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03" r:id="rId6"/>
    <p:sldId id="260" r:id="rId7"/>
    <p:sldId id="304" r:id="rId8"/>
    <p:sldId id="258" r:id="rId9"/>
    <p:sldId id="305" r:id="rId10"/>
    <p:sldId id="287" r:id="rId11"/>
    <p:sldId id="299" r:id="rId12"/>
    <p:sldId id="288" r:id="rId13"/>
    <p:sldId id="289" r:id="rId14"/>
    <p:sldId id="290" r:id="rId15"/>
    <p:sldId id="262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298" r:id="rId24"/>
    <p:sldId id="300" r:id="rId25"/>
    <p:sldId id="301" r:id="rId26"/>
    <p:sldId id="30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61F371F-894B-4E35-ACD8-F0E3069B3734}">
          <p14:sldIdLst>
            <p14:sldId id="256"/>
            <p14:sldId id="303"/>
            <p14:sldId id="260"/>
            <p14:sldId id="304"/>
            <p14:sldId id="258"/>
            <p14:sldId id="305"/>
            <p14:sldId id="287"/>
            <p14:sldId id="299"/>
            <p14:sldId id="288"/>
            <p14:sldId id="289"/>
            <p14:sldId id="290"/>
            <p14:sldId id="262"/>
            <p14:sldId id="291"/>
            <p14:sldId id="292"/>
            <p14:sldId id="293"/>
            <p14:sldId id="294"/>
            <p14:sldId id="295"/>
            <p14:sldId id="296"/>
            <p14:sldId id="297"/>
            <p14:sldId id="298"/>
            <p14:sldId id="300"/>
            <p14:sldId id="301"/>
            <p14:sldId id="30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1" d="100"/>
          <a:sy n="71" d="100"/>
        </p:scale>
        <p:origin x="1138" y="48"/>
      </p:cViewPr>
      <p:guideLst>
        <p:guide orient="horz" pos="2160"/>
        <p:guide pos="3840"/>
      </p:guideLst>
    </p:cSldViewPr>
  </p:slideViewPr>
  <p:notesTextViewPr>
    <p:cViewPr>
      <p:scale>
        <a:sx n="33" d="100"/>
        <a:sy n="33" d="100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5D6DC6-BD0B-4416-95E1-66BF9236971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ED05B2-4672-4EBF-AF9B-44B8AE3ECA0C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b="1" dirty="0"/>
            <a:t>To evaluate the sensitivity of machine learning models to feature scaling techniques across multiple evaluation dimensions.</a:t>
          </a:r>
          <a:endParaRPr lang="en-US" dirty="0"/>
        </a:p>
      </dgm:t>
    </dgm:pt>
    <dgm:pt modelId="{F160A572-C63A-401E-9F81-5A132A451C09}" type="parTrans" cxnId="{3A534D2B-BE53-4141-98C8-FBD667F74D78}">
      <dgm:prSet/>
      <dgm:spPr/>
      <dgm:t>
        <a:bodyPr/>
        <a:lstStyle/>
        <a:p>
          <a:endParaRPr lang="en-US"/>
        </a:p>
      </dgm:t>
    </dgm:pt>
    <dgm:pt modelId="{E2310B64-48C9-4737-B8D7-3BA5635325F8}" type="sibTrans" cxnId="{3A534D2B-BE53-4141-98C8-FBD667F74D78}">
      <dgm:prSet/>
      <dgm:spPr/>
      <dgm:t>
        <a:bodyPr/>
        <a:lstStyle/>
        <a:p>
          <a:endParaRPr lang="en-US"/>
        </a:p>
      </dgm:t>
    </dgm:pt>
    <dgm:pt modelId="{AF5D727B-7F2C-4048-A23A-AD6658E8261F}" type="pres">
      <dgm:prSet presAssocID="{925D6DC6-BD0B-4416-95E1-66BF92369714}" presName="root" presStyleCnt="0">
        <dgm:presLayoutVars>
          <dgm:dir/>
          <dgm:resizeHandles val="exact"/>
        </dgm:presLayoutVars>
      </dgm:prSet>
      <dgm:spPr/>
    </dgm:pt>
    <dgm:pt modelId="{799ADA4A-1FF4-4BFC-A51C-FC6FEE0D3F3B}" type="pres">
      <dgm:prSet presAssocID="{91ED05B2-4672-4EBF-AF9B-44B8AE3ECA0C}" presName="compNode" presStyleCnt="0"/>
      <dgm:spPr/>
    </dgm:pt>
    <dgm:pt modelId="{4184BA25-986D-4AE5-B25A-BCFE7871C21A}" type="pres">
      <dgm:prSet presAssocID="{91ED05B2-4672-4EBF-AF9B-44B8AE3ECA0C}" presName="bgRect" presStyleLbl="bgShp" presStyleIdx="0" presStyleCnt="1"/>
      <dgm:spPr/>
    </dgm:pt>
    <dgm:pt modelId="{EBD354A4-6B93-45F4-B95C-D5E5AA6F6BDC}" type="pres">
      <dgm:prSet presAssocID="{91ED05B2-4672-4EBF-AF9B-44B8AE3ECA0C}" presName="iconRect" presStyleLbl="node1" presStyleIdx="0" presStyleCnt="1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BF58BDA-D401-4313-824D-F1EA36AC3183}" type="pres">
      <dgm:prSet presAssocID="{91ED05B2-4672-4EBF-AF9B-44B8AE3ECA0C}" presName="spaceRect" presStyleCnt="0"/>
      <dgm:spPr/>
    </dgm:pt>
    <dgm:pt modelId="{6A8A85F4-84EF-456E-8FED-E98AAA96ACC4}" type="pres">
      <dgm:prSet presAssocID="{91ED05B2-4672-4EBF-AF9B-44B8AE3ECA0C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3A534D2B-BE53-4141-98C8-FBD667F74D78}" srcId="{925D6DC6-BD0B-4416-95E1-66BF92369714}" destId="{91ED05B2-4672-4EBF-AF9B-44B8AE3ECA0C}" srcOrd="0" destOrd="0" parTransId="{F160A572-C63A-401E-9F81-5A132A451C09}" sibTransId="{E2310B64-48C9-4737-B8D7-3BA5635325F8}"/>
    <dgm:cxn modelId="{425B1082-9195-40EC-9CF0-789EA91071DC}" type="presOf" srcId="{925D6DC6-BD0B-4416-95E1-66BF92369714}" destId="{AF5D727B-7F2C-4048-A23A-AD6658E8261F}" srcOrd="0" destOrd="0" presId="urn:microsoft.com/office/officeart/2018/2/layout/IconVerticalSolidList"/>
    <dgm:cxn modelId="{CB1507DE-0DEF-4FED-B1EF-8499592BA935}" type="presOf" srcId="{91ED05B2-4672-4EBF-AF9B-44B8AE3ECA0C}" destId="{6A8A85F4-84EF-456E-8FED-E98AAA96ACC4}" srcOrd="0" destOrd="0" presId="urn:microsoft.com/office/officeart/2018/2/layout/IconVerticalSolidList"/>
    <dgm:cxn modelId="{D3AE8F36-6DA7-4801-B632-CC5FE634747D}" type="presParOf" srcId="{AF5D727B-7F2C-4048-A23A-AD6658E8261F}" destId="{799ADA4A-1FF4-4BFC-A51C-FC6FEE0D3F3B}" srcOrd="0" destOrd="0" presId="urn:microsoft.com/office/officeart/2018/2/layout/IconVerticalSolidList"/>
    <dgm:cxn modelId="{AFC77DDD-A613-4C3E-8322-4B90C8C29D2E}" type="presParOf" srcId="{799ADA4A-1FF4-4BFC-A51C-FC6FEE0D3F3B}" destId="{4184BA25-986D-4AE5-B25A-BCFE7871C21A}" srcOrd="0" destOrd="0" presId="urn:microsoft.com/office/officeart/2018/2/layout/IconVerticalSolidList"/>
    <dgm:cxn modelId="{7D5405DA-5E0D-44CD-A1D0-466D6747F4E9}" type="presParOf" srcId="{799ADA4A-1FF4-4BFC-A51C-FC6FEE0D3F3B}" destId="{EBD354A4-6B93-45F4-B95C-D5E5AA6F6BDC}" srcOrd="1" destOrd="0" presId="urn:microsoft.com/office/officeart/2018/2/layout/IconVerticalSolidList"/>
    <dgm:cxn modelId="{7A4A4C47-0670-4908-B9AD-821393F02F4E}" type="presParOf" srcId="{799ADA4A-1FF4-4BFC-A51C-FC6FEE0D3F3B}" destId="{DBF58BDA-D401-4313-824D-F1EA36AC3183}" srcOrd="2" destOrd="0" presId="urn:microsoft.com/office/officeart/2018/2/layout/IconVerticalSolidList"/>
    <dgm:cxn modelId="{C956B180-6AF3-49B6-A922-E34B8E95B7A0}" type="presParOf" srcId="{799ADA4A-1FF4-4BFC-A51C-FC6FEE0D3F3B}" destId="{6A8A85F4-84EF-456E-8FED-E98AAA96AC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053F87-E9B9-4058-85A7-1906F0BC3EA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4BB5938-2A53-421E-A778-40594F6404A2}">
      <dgm:prSet/>
      <dgm:spPr/>
      <dgm:t>
        <a:bodyPr/>
        <a:lstStyle/>
        <a:p>
          <a:r>
            <a:rPr lang="en-IN" b="1"/>
            <a:t>Compare scaling techniques </a:t>
          </a:r>
          <a:endParaRPr lang="en-US"/>
        </a:p>
      </dgm:t>
    </dgm:pt>
    <dgm:pt modelId="{081FF83A-4497-4429-A327-1306FE3A45BA}" type="parTrans" cxnId="{34546561-EA9D-430D-99C8-ABACD404B315}">
      <dgm:prSet/>
      <dgm:spPr/>
      <dgm:t>
        <a:bodyPr/>
        <a:lstStyle/>
        <a:p>
          <a:endParaRPr lang="en-US"/>
        </a:p>
      </dgm:t>
    </dgm:pt>
    <dgm:pt modelId="{27080EEE-4E22-41E7-833D-B4C0E8B1950E}" type="sibTrans" cxnId="{34546561-EA9D-430D-99C8-ABACD404B315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5A90E4C-CF4D-4F97-BC7B-736868C58C95}">
      <dgm:prSet/>
      <dgm:spPr/>
      <dgm:t>
        <a:bodyPr/>
        <a:lstStyle/>
        <a:p>
          <a:r>
            <a:rPr lang="en-IN" b="1"/>
            <a:t>Analyse model sensitivity </a:t>
          </a:r>
          <a:endParaRPr lang="en-US"/>
        </a:p>
      </dgm:t>
    </dgm:pt>
    <dgm:pt modelId="{04B85446-5070-480B-BB0D-C3CF096FC204}" type="parTrans" cxnId="{3E8396B5-6C2C-4627-A649-0F4C3A680312}">
      <dgm:prSet/>
      <dgm:spPr/>
      <dgm:t>
        <a:bodyPr/>
        <a:lstStyle/>
        <a:p>
          <a:endParaRPr lang="en-US"/>
        </a:p>
      </dgm:t>
    </dgm:pt>
    <dgm:pt modelId="{4F9DE7BA-C7AC-462D-B4CF-078BAEF2E1F7}" type="sibTrans" cxnId="{3E8396B5-6C2C-4627-A649-0F4C3A68031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90C09533-E5CD-481A-86B5-D6A472D13047}">
      <dgm:prSet/>
      <dgm:spPr/>
      <dgm:t>
        <a:bodyPr/>
        <a:lstStyle/>
        <a:p>
          <a:r>
            <a:rPr lang="en-IN" b="1"/>
            <a:t>Evaluate stability across runs </a:t>
          </a:r>
          <a:endParaRPr lang="en-US"/>
        </a:p>
      </dgm:t>
    </dgm:pt>
    <dgm:pt modelId="{AD01CFF1-069E-4782-8DB1-D5E0430F7CD4}" type="parTrans" cxnId="{ADC1E1D2-E569-45E0-8CA8-4CA543D939B5}">
      <dgm:prSet/>
      <dgm:spPr/>
      <dgm:t>
        <a:bodyPr/>
        <a:lstStyle/>
        <a:p>
          <a:endParaRPr lang="en-US"/>
        </a:p>
      </dgm:t>
    </dgm:pt>
    <dgm:pt modelId="{5E59535B-41F2-4F1F-AB2E-99657083980F}" type="sibTrans" cxnId="{ADC1E1D2-E569-45E0-8CA8-4CA543D939B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A3057A7B-34B3-449C-8F85-B5D5E77974CC}">
      <dgm:prSet/>
      <dgm:spPr/>
      <dgm:t>
        <a:bodyPr/>
        <a:lstStyle/>
        <a:p>
          <a:r>
            <a:rPr lang="en-IN" b="1"/>
            <a:t>Analyse convergence behaviour </a:t>
          </a:r>
          <a:endParaRPr lang="en-US"/>
        </a:p>
      </dgm:t>
    </dgm:pt>
    <dgm:pt modelId="{9935BE10-721E-4504-9911-D34EE564DE0E}" type="parTrans" cxnId="{0506DC83-99B0-4CB5-9C7F-219FBC62D3B1}">
      <dgm:prSet/>
      <dgm:spPr/>
      <dgm:t>
        <a:bodyPr/>
        <a:lstStyle/>
        <a:p>
          <a:endParaRPr lang="en-US"/>
        </a:p>
      </dgm:t>
    </dgm:pt>
    <dgm:pt modelId="{DE3BE333-12BF-4B2D-8B7F-3DAF61E82A5C}" type="sibTrans" cxnId="{0506DC83-99B0-4CB5-9C7F-219FBC62D3B1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A181EBFE-6025-47CE-AA20-58CC95A83646}">
      <dgm:prSet/>
      <dgm:spPr/>
      <dgm:t>
        <a:bodyPr/>
        <a:lstStyle/>
        <a:p>
          <a:r>
            <a:rPr lang="en-IN" b="1"/>
            <a:t>Develop practical recommendations </a:t>
          </a:r>
          <a:endParaRPr lang="en-US"/>
        </a:p>
      </dgm:t>
    </dgm:pt>
    <dgm:pt modelId="{D2F88F4B-04F0-4A5C-A60E-F7D4E6857D7D}" type="parTrans" cxnId="{7B5788FF-D787-4F33-BEC6-4FDDB98FA799}">
      <dgm:prSet/>
      <dgm:spPr/>
      <dgm:t>
        <a:bodyPr/>
        <a:lstStyle/>
        <a:p>
          <a:endParaRPr lang="en-US"/>
        </a:p>
      </dgm:t>
    </dgm:pt>
    <dgm:pt modelId="{33922680-DE8D-41FC-B903-5740F34EDAA4}" type="sibTrans" cxnId="{7B5788FF-D787-4F33-BEC6-4FDDB98FA799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F98E5904-5424-4A48-BEA2-6DCD3B72A36E}" type="pres">
      <dgm:prSet presAssocID="{33053F87-E9B9-4058-85A7-1906F0BC3EA4}" presName="Name0" presStyleCnt="0">
        <dgm:presLayoutVars>
          <dgm:animLvl val="lvl"/>
          <dgm:resizeHandles val="exact"/>
        </dgm:presLayoutVars>
      </dgm:prSet>
      <dgm:spPr/>
    </dgm:pt>
    <dgm:pt modelId="{44296576-00E9-4FE8-9650-9981ABA5BEEC}" type="pres">
      <dgm:prSet presAssocID="{C4BB5938-2A53-421E-A778-40594F6404A2}" presName="compositeNode" presStyleCnt="0">
        <dgm:presLayoutVars>
          <dgm:bulletEnabled val="1"/>
        </dgm:presLayoutVars>
      </dgm:prSet>
      <dgm:spPr/>
    </dgm:pt>
    <dgm:pt modelId="{A956A6E3-09A9-494F-B749-8CF7FFBCBFD6}" type="pres">
      <dgm:prSet presAssocID="{C4BB5938-2A53-421E-A778-40594F6404A2}" presName="bgRect" presStyleLbl="bgAccFollowNode1" presStyleIdx="0" presStyleCnt="5"/>
      <dgm:spPr/>
    </dgm:pt>
    <dgm:pt modelId="{87594C2F-3D86-4884-BE33-9A366147083A}" type="pres">
      <dgm:prSet presAssocID="{27080EEE-4E22-41E7-833D-B4C0E8B1950E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E3937A7C-053D-4A93-892E-DF346F246D9A}" type="pres">
      <dgm:prSet presAssocID="{C4BB5938-2A53-421E-A778-40594F6404A2}" presName="bottomLine" presStyleLbl="alignNode1" presStyleIdx="1" presStyleCnt="10">
        <dgm:presLayoutVars/>
      </dgm:prSet>
      <dgm:spPr/>
    </dgm:pt>
    <dgm:pt modelId="{C68AC73B-DBB6-4A5F-AC2C-C79D920B2269}" type="pres">
      <dgm:prSet presAssocID="{C4BB5938-2A53-421E-A778-40594F6404A2}" presName="nodeText" presStyleLbl="bgAccFollowNode1" presStyleIdx="0" presStyleCnt="5">
        <dgm:presLayoutVars>
          <dgm:bulletEnabled val="1"/>
        </dgm:presLayoutVars>
      </dgm:prSet>
      <dgm:spPr/>
    </dgm:pt>
    <dgm:pt modelId="{3B2A4C62-DCC0-462D-85C7-ABCA66BB8D31}" type="pres">
      <dgm:prSet presAssocID="{27080EEE-4E22-41E7-833D-B4C0E8B1950E}" presName="sibTrans" presStyleCnt="0"/>
      <dgm:spPr/>
    </dgm:pt>
    <dgm:pt modelId="{3DF301DA-000C-483E-A815-B8CCFD009184}" type="pres">
      <dgm:prSet presAssocID="{35A90E4C-CF4D-4F97-BC7B-736868C58C95}" presName="compositeNode" presStyleCnt="0">
        <dgm:presLayoutVars>
          <dgm:bulletEnabled val="1"/>
        </dgm:presLayoutVars>
      </dgm:prSet>
      <dgm:spPr/>
    </dgm:pt>
    <dgm:pt modelId="{62F6F019-F9D6-46C5-BF68-2937408FF6FE}" type="pres">
      <dgm:prSet presAssocID="{35A90E4C-CF4D-4F97-BC7B-736868C58C95}" presName="bgRect" presStyleLbl="bgAccFollowNode1" presStyleIdx="1" presStyleCnt="5"/>
      <dgm:spPr/>
    </dgm:pt>
    <dgm:pt modelId="{64A75387-E20B-4EBD-8020-F8BFB31E0C48}" type="pres">
      <dgm:prSet presAssocID="{4F9DE7BA-C7AC-462D-B4CF-078BAEF2E1F7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17F4C212-E898-4F0D-B8BF-1353186449EB}" type="pres">
      <dgm:prSet presAssocID="{35A90E4C-CF4D-4F97-BC7B-736868C58C95}" presName="bottomLine" presStyleLbl="alignNode1" presStyleIdx="3" presStyleCnt="10">
        <dgm:presLayoutVars/>
      </dgm:prSet>
      <dgm:spPr/>
    </dgm:pt>
    <dgm:pt modelId="{DEBE379B-8506-44EB-BEAC-3729E7E42EC5}" type="pres">
      <dgm:prSet presAssocID="{35A90E4C-CF4D-4F97-BC7B-736868C58C95}" presName="nodeText" presStyleLbl="bgAccFollowNode1" presStyleIdx="1" presStyleCnt="5">
        <dgm:presLayoutVars>
          <dgm:bulletEnabled val="1"/>
        </dgm:presLayoutVars>
      </dgm:prSet>
      <dgm:spPr/>
    </dgm:pt>
    <dgm:pt modelId="{1EA205D8-CBB7-4A68-A49B-AA834BF2B3C2}" type="pres">
      <dgm:prSet presAssocID="{4F9DE7BA-C7AC-462D-B4CF-078BAEF2E1F7}" presName="sibTrans" presStyleCnt="0"/>
      <dgm:spPr/>
    </dgm:pt>
    <dgm:pt modelId="{C3D0BFEC-30D8-4A53-83D2-CA9CD5A5573E}" type="pres">
      <dgm:prSet presAssocID="{90C09533-E5CD-481A-86B5-D6A472D13047}" presName="compositeNode" presStyleCnt="0">
        <dgm:presLayoutVars>
          <dgm:bulletEnabled val="1"/>
        </dgm:presLayoutVars>
      </dgm:prSet>
      <dgm:spPr/>
    </dgm:pt>
    <dgm:pt modelId="{E02F022D-D198-4ED6-9B61-A503EB902148}" type="pres">
      <dgm:prSet presAssocID="{90C09533-E5CD-481A-86B5-D6A472D13047}" presName="bgRect" presStyleLbl="bgAccFollowNode1" presStyleIdx="2" presStyleCnt="5"/>
      <dgm:spPr/>
    </dgm:pt>
    <dgm:pt modelId="{70DC29FE-41B2-474B-906F-A73C2BBC005A}" type="pres">
      <dgm:prSet presAssocID="{5E59535B-41F2-4F1F-AB2E-99657083980F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7BC55804-C4E6-4D7B-8094-5911BA5BB3B0}" type="pres">
      <dgm:prSet presAssocID="{90C09533-E5CD-481A-86B5-D6A472D13047}" presName="bottomLine" presStyleLbl="alignNode1" presStyleIdx="5" presStyleCnt="10">
        <dgm:presLayoutVars/>
      </dgm:prSet>
      <dgm:spPr/>
    </dgm:pt>
    <dgm:pt modelId="{E788CC85-5894-4A6D-882A-1C05FEC1A4C6}" type="pres">
      <dgm:prSet presAssocID="{90C09533-E5CD-481A-86B5-D6A472D13047}" presName="nodeText" presStyleLbl="bgAccFollowNode1" presStyleIdx="2" presStyleCnt="5">
        <dgm:presLayoutVars>
          <dgm:bulletEnabled val="1"/>
        </dgm:presLayoutVars>
      </dgm:prSet>
      <dgm:spPr/>
    </dgm:pt>
    <dgm:pt modelId="{B7AB4D51-BEDC-4D2E-A00A-FCBBAD6A7573}" type="pres">
      <dgm:prSet presAssocID="{5E59535B-41F2-4F1F-AB2E-99657083980F}" presName="sibTrans" presStyleCnt="0"/>
      <dgm:spPr/>
    </dgm:pt>
    <dgm:pt modelId="{8D18B9B9-F41F-4B39-9CC4-D5EA7BBAC2F2}" type="pres">
      <dgm:prSet presAssocID="{A3057A7B-34B3-449C-8F85-B5D5E77974CC}" presName="compositeNode" presStyleCnt="0">
        <dgm:presLayoutVars>
          <dgm:bulletEnabled val="1"/>
        </dgm:presLayoutVars>
      </dgm:prSet>
      <dgm:spPr/>
    </dgm:pt>
    <dgm:pt modelId="{3A308BA7-69F8-49AF-8503-61933764BF4F}" type="pres">
      <dgm:prSet presAssocID="{A3057A7B-34B3-449C-8F85-B5D5E77974CC}" presName="bgRect" presStyleLbl="bgAccFollowNode1" presStyleIdx="3" presStyleCnt="5"/>
      <dgm:spPr/>
    </dgm:pt>
    <dgm:pt modelId="{39BD2236-AFA2-45B2-89BB-FDFE4423BA0E}" type="pres">
      <dgm:prSet presAssocID="{DE3BE333-12BF-4B2D-8B7F-3DAF61E82A5C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CFC6B118-AC6B-4114-B4C3-7B2C11CBCA56}" type="pres">
      <dgm:prSet presAssocID="{A3057A7B-34B3-449C-8F85-B5D5E77974CC}" presName="bottomLine" presStyleLbl="alignNode1" presStyleIdx="7" presStyleCnt="10">
        <dgm:presLayoutVars/>
      </dgm:prSet>
      <dgm:spPr/>
    </dgm:pt>
    <dgm:pt modelId="{42CDF5F9-7A51-4AF5-B4C2-A6C501D04592}" type="pres">
      <dgm:prSet presAssocID="{A3057A7B-34B3-449C-8F85-B5D5E77974CC}" presName="nodeText" presStyleLbl="bgAccFollowNode1" presStyleIdx="3" presStyleCnt="5">
        <dgm:presLayoutVars>
          <dgm:bulletEnabled val="1"/>
        </dgm:presLayoutVars>
      </dgm:prSet>
      <dgm:spPr/>
    </dgm:pt>
    <dgm:pt modelId="{99619593-3E4B-40BC-B61B-0180825464F1}" type="pres">
      <dgm:prSet presAssocID="{DE3BE333-12BF-4B2D-8B7F-3DAF61E82A5C}" presName="sibTrans" presStyleCnt="0"/>
      <dgm:spPr/>
    </dgm:pt>
    <dgm:pt modelId="{D744341B-7F49-431F-84CC-D5204FFD31C2}" type="pres">
      <dgm:prSet presAssocID="{A181EBFE-6025-47CE-AA20-58CC95A83646}" presName="compositeNode" presStyleCnt="0">
        <dgm:presLayoutVars>
          <dgm:bulletEnabled val="1"/>
        </dgm:presLayoutVars>
      </dgm:prSet>
      <dgm:spPr/>
    </dgm:pt>
    <dgm:pt modelId="{829AE011-4B6F-47AE-BC55-856E7F82F328}" type="pres">
      <dgm:prSet presAssocID="{A181EBFE-6025-47CE-AA20-58CC95A83646}" presName="bgRect" presStyleLbl="bgAccFollowNode1" presStyleIdx="4" presStyleCnt="5"/>
      <dgm:spPr/>
    </dgm:pt>
    <dgm:pt modelId="{4D9C1557-0459-438F-8054-7EE2B23888A8}" type="pres">
      <dgm:prSet presAssocID="{33922680-DE8D-41FC-B903-5740F34EDAA4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44ABB678-BFBC-4634-9885-737FB79E093A}" type="pres">
      <dgm:prSet presAssocID="{A181EBFE-6025-47CE-AA20-58CC95A83646}" presName="bottomLine" presStyleLbl="alignNode1" presStyleIdx="9" presStyleCnt="10">
        <dgm:presLayoutVars/>
      </dgm:prSet>
      <dgm:spPr/>
    </dgm:pt>
    <dgm:pt modelId="{8BDBCD6D-F137-4DEF-85DB-0B00ED3F96BE}" type="pres">
      <dgm:prSet presAssocID="{A181EBFE-6025-47CE-AA20-58CC95A83646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075E841C-AD9F-4568-A2B5-DCEB730A3D5A}" type="presOf" srcId="{A3057A7B-34B3-449C-8F85-B5D5E77974CC}" destId="{42CDF5F9-7A51-4AF5-B4C2-A6C501D04592}" srcOrd="1" destOrd="0" presId="urn:microsoft.com/office/officeart/2016/7/layout/BasicLinearProcessNumbered"/>
    <dgm:cxn modelId="{C4466B24-46F1-4F6B-B695-CA4992DCB68F}" type="presOf" srcId="{C4BB5938-2A53-421E-A778-40594F6404A2}" destId="{A956A6E3-09A9-494F-B749-8CF7FFBCBFD6}" srcOrd="0" destOrd="0" presId="urn:microsoft.com/office/officeart/2016/7/layout/BasicLinearProcessNumbered"/>
    <dgm:cxn modelId="{176EDB3B-2DBA-4C02-AEC6-7A8CDDA96A6F}" type="presOf" srcId="{35A90E4C-CF4D-4F97-BC7B-736868C58C95}" destId="{DEBE379B-8506-44EB-BEAC-3729E7E42EC5}" srcOrd="1" destOrd="0" presId="urn:microsoft.com/office/officeart/2016/7/layout/BasicLinearProcessNumbered"/>
    <dgm:cxn modelId="{34546561-EA9D-430D-99C8-ABACD404B315}" srcId="{33053F87-E9B9-4058-85A7-1906F0BC3EA4}" destId="{C4BB5938-2A53-421E-A778-40594F6404A2}" srcOrd="0" destOrd="0" parTransId="{081FF83A-4497-4429-A327-1306FE3A45BA}" sibTransId="{27080EEE-4E22-41E7-833D-B4C0E8B1950E}"/>
    <dgm:cxn modelId="{F9D0B541-5FAD-43F9-9FEF-36C344568C23}" type="presOf" srcId="{35A90E4C-CF4D-4F97-BC7B-736868C58C95}" destId="{62F6F019-F9D6-46C5-BF68-2937408FF6FE}" srcOrd="0" destOrd="0" presId="urn:microsoft.com/office/officeart/2016/7/layout/BasicLinearProcessNumbered"/>
    <dgm:cxn modelId="{949C8F44-A818-478A-8608-9A0AA234393D}" type="presOf" srcId="{C4BB5938-2A53-421E-A778-40594F6404A2}" destId="{C68AC73B-DBB6-4A5F-AC2C-C79D920B2269}" srcOrd="1" destOrd="0" presId="urn:microsoft.com/office/officeart/2016/7/layout/BasicLinearProcessNumbered"/>
    <dgm:cxn modelId="{26F06945-9062-4E15-B680-98B2A6F743C2}" type="presOf" srcId="{4F9DE7BA-C7AC-462D-B4CF-078BAEF2E1F7}" destId="{64A75387-E20B-4EBD-8020-F8BFB31E0C48}" srcOrd="0" destOrd="0" presId="urn:microsoft.com/office/officeart/2016/7/layout/BasicLinearProcessNumbered"/>
    <dgm:cxn modelId="{0506DC83-99B0-4CB5-9C7F-219FBC62D3B1}" srcId="{33053F87-E9B9-4058-85A7-1906F0BC3EA4}" destId="{A3057A7B-34B3-449C-8F85-B5D5E77974CC}" srcOrd="3" destOrd="0" parTransId="{9935BE10-721E-4504-9911-D34EE564DE0E}" sibTransId="{DE3BE333-12BF-4B2D-8B7F-3DAF61E82A5C}"/>
    <dgm:cxn modelId="{EAA8FB88-1254-49CF-8AA7-39B7876CAFE7}" type="presOf" srcId="{5E59535B-41F2-4F1F-AB2E-99657083980F}" destId="{70DC29FE-41B2-474B-906F-A73C2BBC005A}" srcOrd="0" destOrd="0" presId="urn:microsoft.com/office/officeart/2016/7/layout/BasicLinearProcessNumbered"/>
    <dgm:cxn modelId="{3F7AD28C-2137-47D0-88F5-9F1682C86B45}" type="presOf" srcId="{33053F87-E9B9-4058-85A7-1906F0BC3EA4}" destId="{F98E5904-5424-4A48-BEA2-6DCD3B72A36E}" srcOrd="0" destOrd="0" presId="urn:microsoft.com/office/officeart/2016/7/layout/BasicLinearProcessNumbered"/>
    <dgm:cxn modelId="{9B86528E-F787-4976-B8AE-185E12038B92}" type="presOf" srcId="{90C09533-E5CD-481A-86B5-D6A472D13047}" destId="{E788CC85-5894-4A6D-882A-1C05FEC1A4C6}" srcOrd="1" destOrd="0" presId="urn:microsoft.com/office/officeart/2016/7/layout/BasicLinearProcessNumbered"/>
    <dgm:cxn modelId="{BA8788A6-4D5C-44E8-A8E5-56E1C2273FD5}" type="presOf" srcId="{90C09533-E5CD-481A-86B5-D6A472D13047}" destId="{E02F022D-D198-4ED6-9B61-A503EB902148}" srcOrd="0" destOrd="0" presId="urn:microsoft.com/office/officeart/2016/7/layout/BasicLinearProcessNumbered"/>
    <dgm:cxn modelId="{EF2CE5A9-54E1-4D61-93EB-D8BEE3FA8988}" type="presOf" srcId="{A3057A7B-34B3-449C-8F85-B5D5E77974CC}" destId="{3A308BA7-69F8-49AF-8503-61933764BF4F}" srcOrd="0" destOrd="0" presId="urn:microsoft.com/office/officeart/2016/7/layout/BasicLinearProcessNumbered"/>
    <dgm:cxn modelId="{1A922AAA-0DB8-410E-A43E-C2C3C7F18001}" type="presOf" srcId="{33922680-DE8D-41FC-B903-5740F34EDAA4}" destId="{4D9C1557-0459-438F-8054-7EE2B23888A8}" srcOrd="0" destOrd="0" presId="urn:microsoft.com/office/officeart/2016/7/layout/BasicLinearProcessNumbered"/>
    <dgm:cxn modelId="{3E8396B5-6C2C-4627-A649-0F4C3A680312}" srcId="{33053F87-E9B9-4058-85A7-1906F0BC3EA4}" destId="{35A90E4C-CF4D-4F97-BC7B-736868C58C95}" srcOrd="1" destOrd="0" parTransId="{04B85446-5070-480B-BB0D-C3CF096FC204}" sibTransId="{4F9DE7BA-C7AC-462D-B4CF-078BAEF2E1F7}"/>
    <dgm:cxn modelId="{346EF5C1-163D-474B-841A-19B01809F382}" type="presOf" srcId="{A181EBFE-6025-47CE-AA20-58CC95A83646}" destId="{829AE011-4B6F-47AE-BC55-856E7F82F328}" srcOrd="0" destOrd="0" presId="urn:microsoft.com/office/officeart/2016/7/layout/BasicLinearProcessNumbered"/>
    <dgm:cxn modelId="{ADC1E1D2-E569-45E0-8CA8-4CA543D939B5}" srcId="{33053F87-E9B9-4058-85A7-1906F0BC3EA4}" destId="{90C09533-E5CD-481A-86B5-D6A472D13047}" srcOrd="2" destOrd="0" parTransId="{AD01CFF1-069E-4782-8DB1-D5E0430F7CD4}" sibTransId="{5E59535B-41F2-4F1F-AB2E-99657083980F}"/>
    <dgm:cxn modelId="{854688D4-D78A-4DCA-B82A-55AE28930DDF}" type="presOf" srcId="{DE3BE333-12BF-4B2D-8B7F-3DAF61E82A5C}" destId="{39BD2236-AFA2-45B2-89BB-FDFE4423BA0E}" srcOrd="0" destOrd="0" presId="urn:microsoft.com/office/officeart/2016/7/layout/BasicLinearProcessNumbered"/>
    <dgm:cxn modelId="{1A3339E7-B002-4CB2-92A6-8266FC256410}" type="presOf" srcId="{27080EEE-4E22-41E7-833D-B4C0E8B1950E}" destId="{87594C2F-3D86-4884-BE33-9A366147083A}" srcOrd="0" destOrd="0" presId="urn:microsoft.com/office/officeart/2016/7/layout/BasicLinearProcessNumbered"/>
    <dgm:cxn modelId="{B89FC5FD-A3E3-4950-8BD6-DE3CD6A4477B}" type="presOf" srcId="{A181EBFE-6025-47CE-AA20-58CC95A83646}" destId="{8BDBCD6D-F137-4DEF-85DB-0B00ED3F96BE}" srcOrd="1" destOrd="0" presId="urn:microsoft.com/office/officeart/2016/7/layout/BasicLinearProcessNumbered"/>
    <dgm:cxn modelId="{7B5788FF-D787-4F33-BEC6-4FDDB98FA799}" srcId="{33053F87-E9B9-4058-85A7-1906F0BC3EA4}" destId="{A181EBFE-6025-47CE-AA20-58CC95A83646}" srcOrd="4" destOrd="0" parTransId="{D2F88F4B-04F0-4A5C-A60E-F7D4E6857D7D}" sibTransId="{33922680-DE8D-41FC-B903-5740F34EDAA4}"/>
    <dgm:cxn modelId="{E998DD33-EA56-4B7F-9AF4-463F2C0F032E}" type="presParOf" srcId="{F98E5904-5424-4A48-BEA2-6DCD3B72A36E}" destId="{44296576-00E9-4FE8-9650-9981ABA5BEEC}" srcOrd="0" destOrd="0" presId="urn:microsoft.com/office/officeart/2016/7/layout/BasicLinearProcessNumbered"/>
    <dgm:cxn modelId="{59527A2F-D47D-4004-99BA-C9AC6630A904}" type="presParOf" srcId="{44296576-00E9-4FE8-9650-9981ABA5BEEC}" destId="{A956A6E3-09A9-494F-B749-8CF7FFBCBFD6}" srcOrd="0" destOrd="0" presId="urn:microsoft.com/office/officeart/2016/7/layout/BasicLinearProcessNumbered"/>
    <dgm:cxn modelId="{D7B63C01-C7D8-4E4F-90F8-B5EEBCA773D5}" type="presParOf" srcId="{44296576-00E9-4FE8-9650-9981ABA5BEEC}" destId="{87594C2F-3D86-4884-BE33-9A366147083A}" srcOrd="1" destOrd="0" presId="urn:microsoft.com/office/officeart/2016/7/layout/BasicLinearProcessNumbered"/>
    <dgm:cxn modelId="{00C9CB66-6281-429A-ABC4-94B6DDCF0BA8}" type="presParOf" srcId="{44296576-00E9-4FE8-9650-9981ABA5BEEC}" destId="{E3937A7C-053D-4A93-892E-DF346F246D9A}" srcOrd="2" destOrd="0" presId="urn:microsoft.com/office/officeart/2016/7/layout/BasicLinearProcessNumbered"/>
    <dgm:cxn modelId="{547FD72C-B1B0-4E2F-BE35-CB40F156D68B}" type="presParOf" srcId="{44296576-00E9-4FE8-9650-9981ABA5BEEC}" destId="{C68AC73B-DBB6-4A5F-AC2C-C79D920B2269}" srcOrd="3" destOrd="0" presId="urn:microsoft.com/office/officeart/2016/7/layout/BasicLinearProcessNumbered"/>
    <dgm:cxn modelId="{8C4251DF-A6B1-4673-BCF4-D21A2BE129DF}" type="presParOf" srcId="{F98E5904-5424-4A48-BEA2-6DCD3B72A36E}" destId="{3B2A4C62-DCC0-462D-85C7-ABCA66BB8D31}" srcOrd="1" destOrd="0" presId="urn:microsoft.com/office/officeart/2016/7/layout/BasicLinearProcessNumbered"/>
    <dgm:cxn modelId="{DF8D8C2A-6EBD-4038-BC5E-29518BBF3D43}" type="presParOf" srcId="{F98E5904-5424-4A48-BEA2-6DCD3B72A36E}" destId="{3DF301DA-000C-483E-A815-B8CCFD009184}" srcOrd="2" destOrd="0" presId="urn:microsoft.com/office/officeart/2016/7/layout/BasicLinearProcessNumbered"/>
    <dgm:cxn modelId="{8FBB9762-184A-4753-AEF1-60E67B23CEB1}" type="presParOf" srcId="{3DF301DA-000C-483E-A815-B8CCFD009184}" destId="{62F6F019-F9D6-46C5-BF68-2937408FF6FE}" srcOrd="0" destOrd="0" presId="urn:microsoft.com/office/officeart/2016/7/layout/BasicLinearProcessNumbered"/>
    <dgm:cxn modelId="{3783B3CB-D9C1-4F3E-8D8C-5CC18B3A4255}" type="presParOf" srcId="{3DF301DA-000C-483E-A815-B8CCFD009184}" destId="{64A75387-E20B-4EBD-8020-F8BFB31E0C48}" srcOrd="1" destOrd="0" presId="urn:microsoft.com/office/officeart/2016/7/layout/BasicLinearProcessNumbered"/>
    <dgm:cxn modelId="{C7258027-C244-44A1-8737-D31F8C2129D5}" type="presParOf" srcId="{3DF301DA-000C-483E-A815-B8CCFD009184}" destId="{17F4C212-E898-4F0D-B8BF-1353186449EB}" srcOrd="2" destOrd="0" presId="urn:microsoft.com/office/officeart/2016/7/layout/BasicLinearProcessNumbered"/>
    <dgm:cxn modelId="{15F34117-26D7-4A7C-B24D-50C8EDE893EA}" type="presParOf" srcId="{3DF301DA-000C-483E-A815-B8CCFD009184}" destId="{DEBE379B-8506-44EB-BEAC-3729E7E42EC5}" srcOrd="3" destOrd="0" presId="urn:microsoft.com/office/officeart/2016/7/layout/BasicLinearProcessNumbered"/>
    <dgm:cxn modelId="{F03BEC0E-9A53-40D6-A3A1-20545D271303}" type="presParOf" srcId="{F98E5904-5424-4A48-BEA2-6DCD3B72A36E}" destId="{1EA205D8-CBB7-4A68-A49B-AA834BF2B3C2}" srcOrd="3" destOrd="0" presId="urn:microsoft.com/office/officeart/2016/7/layout/BasicLinearProcessNumbered"/>
    <dgm:cxn modelId="{DCB12A4D-A836-48EB-8748-27E910746F99}" type="presParOf" srcId="{F98E5904-5424-4A48-BEA2-6DCD3B72A36E}" destId="{C3D0BFEC-30D8-4A53-83D2-CA9CD5A5573E}" srcOrd="4" destOrd="0" presId="urn:microsoft.com/office/officeart/2016/7/layout/BasicLinearProcessNumbered"/>
    <dgm:cxn modelId="{EB9E474E-93FE-4ECB-94A6-E693B7EAE349}" type="presParOf" srcId="{C3D0BFEC-30D8-4A53-83D2-CA9CD5A5573E}" destId="{E02F022D-D198-4ED6-9B61-A503EB902148}" srcOrd="0" destOrd="0" presId="urn:microsoft.com/office/officeart/2016/7/layout/BasicLinearProcessNumbered"/>
    <dgm:cxn modelId="{D3BFF06C-A1A5-4F29-B174-9301D6217CA6}" type="presParOf" srcId="{C3D0BFEC-30D8-4A53-83D2-CA9CD5A5573E}" destId="{70DC29FE-41B2-474B-906F-A73C2BBC005A}" srcOrd="1" destOrd="0" presId="urn:microsoft.com/office/officeart/2016/7/layout/BasicLinearProcessNumbered"/>
    <dgm:cxn modelId="{E12D3A1D-FE42-4100-ABFD-1A7DC212AA37}" type="presParOf" srcId="{C3D0BFEC-30D8-4A53-83D2-CA9CD5A5573E}" destId="{7BC55804-C4E6-4D7B-8094-5911BA5BB3B0}" srcOrd="2" destOrd="0" presId="urn:microsoft.com/office/officeart/2016/7/layout/BasicLinearProcessNumbered"/>
    <dgm:cxn modelId="{58B3165B-FC1B-4172-9260-4400335E7D4F}" type="presParOf" srcId="{C3D0BFEC-30D8-4A53-83D2-CA9CD5A5573E}" destId="{E788CC85-5894-4A6D-882A-1C05FEC1A4C6}" srcOrd="3" destOrd="0" presId="urn:microsoft.com/office/officeart/2016/7/layout/BasicLinearProcessNumbered"/>
    <dgm:cxn modelId="{0AFB710F-807A-4C93-8960-E33A4CC40FB0}" type="presParOf" srcId="{F98E5904-5424-4A48-BEA2-6DCD3B72A36E}" destId="{B7AB4D51-BEDC-4D2E-A00A-FCBBAD6A7573}" srcOrd="5" destOrd="0" presId="urn:microsoft.com/office/officeart/2016/7/layout/BasicLinearProcessNumbered"/>
    <dgm:cxn modelId="{D14CDB5E-7C6F-482B-8D7E-89D5D672E5E6}" type="presParOf" srcId="{F98E5904-5424-4A48-BEA2-6DCD3B72A36E}" destId="{8D18B9B9-F41F-4B39-9CC4-D5EA7BBAC2F2}" srcOrd="6" destOrd="0" presId="urn:microsoft.com/office/officeart/2016/7/layout/BasicLinearProcessNumbered"/>
    <dgm:cxn modelId="{DC9B1276-9A58-456E-9DEF-C2B70EDE9F75}" type="presParOf" srcId="{8D18B9B9-F41F-4B39-9CC4-D5EA7BBAC2F2}" destId="{3A308BA7-69F8-49AF-8503-61933764BF4F}" srcOrd="0" destOrd="0" presId="urn:microsoft.com/office/officeart/2016/7/layout/BasicLinearProcessNumbered"/>
    <dgm:cxn modelId="{5E2449B1-E1B8-4CF2-818C-D667B1046D7F}" type="presParOf" srcId="{8D18B9B9-F41F-4B39-9CC4-D5EA7BBAC2F2}" destId="{39BD2236-AFA2-45B2-89BB-FDFE4423BA0E}" srcOrd="1" destOrd="0" presId="urn:microsoft.com/office/officeart/2016/7/layout/BasicLinearProcessNumbered"/>
    <dgm:cxn modelId="{6E0508DD-E2A5-451E-BA20-CC0F9AB40592}" type="presParOf" srcId="{8D18B9B9-F41F-4B39-9CC4-D5EA7BBAC2F2}" destId="{CFC6B118-AC6B-4114-B4C3-7B2C11CBCA56}" srcOrd="2" destOrd="0" presId="urn:microsoft.com/office/officeart/2016/7/layout/BasicLinearProcessNumbered"/>
    <dgm:cxn modelId="{416B0A4D-7540-413D-B50B-D5ACCA0D27E5}" type="presParOf" srcId="{8D18B9B9-F41F-4B39-9CC4-D5EA7BBAC2F2}" destId="{42CDF5F9-7A51-4AF5-B4C2-A6C501D04592}" srcOrd="3" destOrd="0" presId="urn:microsoft.com/office/officeart/2016/7/layout/BasicLinearProcessNumbered"/>
    <dgm:cxn modelId="{F9C73A46-793E-4E37-B147-6312B0754C3C}" type="presParOf" srcId="{F98E5904-5424-4A48-BEA2-6DCD3B72A36E}" destId="{99619593-3E4B-40BC-B61B-0180825464F1}" srcOrd="7" destOrd="0" presId="urn:microsoft.com/office/officeart/2016/7/layout/BasicLinearProcessNumbered"/>
    <dgm:cxn modelId="{60CFD91A-1350-4DD7-842C-5989FBB196AC}" type="presParOf" srcId="{F98E5904-5424-4A48-BEA2-6DCD3B72A36E}" destId="{D744341B-7F49-431F-84CC-D5204FFD31C2}" srcOrd="8" destOrd="0" presId="urn:microsoft.com/office/officeart/2016/7/layout/BasicLinearProcessNumbered"/>
    <dgm:cxn modelId="{FDCE9E23-4995-4992-BD9C-BA9A815131F1}" type="presParOf" srcId="{D744341B-7F49-431F-84CC-D5204FFD31C2}" destId="{829AE011-4B6F-47AE-BC55-856E7F82F328}" srcOrd="0" destOrd="0" presId="urn:microsoft.com/office/officeart/2016/7/layout/BasicLinearProcessNumbered"/>
    <dgm:cxn modelId="{623E808A-AA9D-4877-832C-0F72BC1CA4A8}" type="presParOf" srcId="{D744341B-7F49-431F-84CC-D5204FFD31C2}" destId="{4D9C1557-0459-438F-8054-7EE2B23888A8}" srcOrd="1" destOrd="0" presId="urn:microsoft.com/office/officeart/2016/7/layout/BasicLinearProcessNumbered"/>
    <dgm:cxn modelId="{4B6AA401-169A-44BD-90F3-7036157359B7}" type="presParOf" srcId="{D744341B-7F49-431F-84CC-D5204FFD31C2}" destId="{44ABB678-BFBC-4634-9885-737FB79E093A}" srcOrd="2" destOrd="0" presId="urn:microsoft.com/office/officeart/2016/7/layout/BasicLinearProcessNumbered"/>
    <dgm:cxn modelId="{B20FA559-BCCB-4277-B47A-B80C02C7F228}" type="presParOf" srcId="{D744341B-7F49-431F-84CC-D5204FFD31C2}" destId="{8BDBCD6D-F137-4DEF-85DB-0B00ED3F96BE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23B3C9-7949-44EB-98EE-5704C5DA571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CFAE309-5162-410E-A2EE-B661D15A2132}">
      <dgm:prSet/>
      <dgm:spPr/>
      <dgm:t>
        <a:bodyPr/>
        <a:lstStyle/>
        <a:p>
          <a:r>
            <a:rPr lang="en-IN" b="1"/>
            <a:t>Existing studies focus mainly on accuracy </a:t>
          </a:r>
          <a:endParaRPr lang="en-US"/>
        </a:p>
      </dgm:t>
    </dgm:pt>
    <dgm:pt modelId="{1F13FFB4-CAD4-4684-913C-CA5F7DE2906E}" type="parTrans" cxnId="{DDD79032-64AC-46C5-B4FD-92C0682DA7D4}">
      <dgm:prSet/>
      <dgm:spPr/>
      <dgm:t>
        <a:bodyPr/>
        <a:lstStyle/>
        <a:p>
          <a:endParaRPr lang="en-US"/>
        </a:p>
      </dgm:t>
    </dgm:pt>
    <dgm:pt modelId="{CBB3A7FC-F1F3-4363-B028-D97E3CDDB48A}" type="sibTrans" cxnId="{DDD79032-64AC-46C5-B4FD-92C0682DA7D4}">
      <dgm:prSet/>
      <dgm:spPr/>
      <dgm:t>
        <a:bodyPr/>
        <a:lstStyle/>
        <a:p>
          <a:endParaRPr lang="en-US"/>
        </a:p>
      </dgm:t>
    </dgm:pt>
    <dgm:pt modelId="{35A36189-E567-439E-BE10-029A03853CC7}">
      <dgm:prSet/>
      <dgm:spPr/>
      <dgm:t>
        <a:bodyPr/>
        <a:lstStyle/>
        <a:p>
          <a:r>
            <a:rPr lang="en-IN" b="1"/>
            <a:t>Limited evaluation of stability and convergence </a:t>
          </a:r>
          <a:endParaRPr lang="en-US"/>
        </a:p>
      </dgm:t>
    </dgm:pt>
    <dgm:pt modelId="{14CA2092-326D-4064-B1DF-C5DDFF6BB660}" type="parTrans" cxnId="{199C7B2C-6CB3-4553-BA8F-DF08C7BC3D7D}">
      <dgm:prSet/>
      <dgm:spPr/>
      <dgm:t>
        <a:bodyPr/>
        <a:lstStyle/>
        <a:p>
          <a:endParaRPr lang="en-US"/>
        </a:p>
      </dgm:t>
    </dgm:pt>
    <dgm:pt modelId="{3390BC7E-E287-4C96-8C0F-56756D7906C2}" type="sibTrans" cxnId="{199C7B2C-6CB3-4553-BA8F-DF08C7BC3D7D}">
      <dgm:prSet/>
      <dgm:spPr/>
      <dgm:t>
        <a:bodyPr/>
        <a:lstStyle/>
        <a:p>
          <a:endParaRPr lang="en-US"/>
        </a:p>
      </dgm:t>
    </dgm:pt>
    <dgm:pt modelId="{E95BC40D-664A-4707-95C4-43C011AB2A16}">
      <dgm:prSet/>
      <dgm:spPr/>
      <dgm:t>
        <a:bodyPr/>
        <a:lstStyle/>
        <a:p>
          <a:r>
            <a:rPr lang="en-IN" b="1"/>
            <a:t>Lack of quantitative sensitivity measurement </a:t>
          </a:r>
          <a:endParaRPr lang="en-US"/>
        </a:p>
      </dgm:t>
    </dgm:pt>
    <dgm:pt modelId="{1B499EB1-1C2F-4901-8B6B-D9991F929833}" type="parTrans" cxnId="{D6CE06C0-E028-4D8D-9AC3-D9B1D375B48A}">
      <dgm:prSet/>
      <dgm:spPr/>
      <dgm:t>
        <a:bodyPr/>
        <a:lstStyle/>
        <a:p>
          <a:endParaRPr lang="en-US"/>
        </a:p>
      </dgm:t>
    </dgm:pt>
    <dgm:pt modelId="{14681C76-3693-4DFC-B81A-D59AF45EC2E1}" type="sibTrans" cxnId="{D6CE06C0-E028-4D8D-9AC3-D9B1D375B48A}">
      <dgm:prSet/>
      <dgm:spPr/>
      <dgm:t>
        <a:bodyPr/>
        <a:lstStyle/>
        <a:p>
          <a:endParaRPr lang="en-US"/>
        </a:p>
      </dgm:t>
    </dgm:pt>
    <dgm:pt modelId="{EE2F91EB-36A4-4460-B9D5-21C4AC7344A2}" type="pres">
      <dgm:prSet presAssocID="{D823B3C9-7949-44EB-98EE-5704C5DA5719}" presName="root" presStyleCnt="0">
        <dgm:presLayoutVars>
          <dgm:dir/>
          <dgm:resizeHandles val="exact"/>
        </dgm:presLayoutVars>
      </dgm:prSet>
      <dgm:spPr/>
    </dgm:pt>
    <dgm:pt modelId="{12BF0525-E0BA-4041-BF53-D927B8E7EEFB}" type="pres">
      <dgm:prSet presAssocID="{DCFAE309-5162-410E-A2EE-B661D15A2132}" presName="compNode" presStyleCnt="0"/>
      <dgm:spPr/>
    </dgm:pt>
    <dgm:pt modelId="{1BC5006C-AD24-46A8-BB87-02DE89D97170}" type="pres">
      <dgm:prSet presAssocID="{DCFAE309-5162-410E-A2EE-B661D15A2132}" presName="bgRect" presStyleLbl="bgShp" presStyleIdx="0" presStyleCnt="3"/>
      <dgm:spPr/>
    </dgm:pt>
    <dgm:pt modelId="{47A48D54-831F-40CE-9D4C-03B1021D7D0A}" type="pres">
      <dgm:prSet presAssocID="{DCFAE309-5162-410E-A2EE-B661D15A213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5018789-258F-4A68-91C6-FB22C117C4BE}" type="pres">
      <dgm:prSet presAssocID="{DCFAE309-5162-410E-A2EE-B661D15A2132}" presName="spaceRect" presStyleCnt="0"/>
      <dgm:spPr/>
    </dgm:pt>
    <dgm:pt modelId="{C9FEC1A9-7824-4EEC-B5BF-B32FB98C4281}" type="pres">
      <dgm:prSet presAssocID="{DCFAE309-5162-410E-A2EE-B661D15A2132}" presName="parTx" presStyleLbl="revTx" presStyleIdx="0" presStyleCnt="3">
        <dgm:presLayoutVars>
          <dgm:chMax val="0"/>
          <dgm:chPref val="0"/>
        </dgm:presLayoutVars>
      </dgm:prSet>
      <dgm:spPr/>
    </dgm:pt>
    <dgm:pt modelId="{40C15000-39EE-403F-B98B-A16B7C37E1A1}" type="pres">
      <dgm:prSet presAssocID="{CBB3A7FC-F1F3-4363-B028-D97E3CDDB48A}" presName="sibTrans" presStyleCnt="0"/>
      <dgm:spPr/>
    </dgm:pt>
    <dgm:pt modelId="{9DD534E1-45C3-4F64-A26D-97867C9BA746}" type="pres">
      <dgm:prSet presAssocID="{35A36189-E567-439E-BE10-029A03853CC7}" presName="compNode" presStyleCnt="0"/>
      <dgm:spPr/>
    </dgm:pt>
    <dgm:pt modelId="{919BEC06-DC71-4D1E-ACBA-FB791A171260}" type="pres">
      <dgm:prSet presAssocID="{35A36189-E567-439E-BE10-029A03853CC7}" presName="bgRect" presStyleLbl="bgShp" presStyleIdx="1" presStyleCnt="3"/>
      <dgm:spPr/>
    </dgm:pt>
    <dgm:pt modelId="{917C571A-62D3-40DF-AAA4-B44BA271A5E4}" type="pres">
      <dgm:prSet presAssocID="{35A36189-E567-439E-BE10-029A03853CC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134F929-7ED5-4581-AC4E-01578E26873E}" type="pres">
      <dgm:prSet presAssocID="{35A36189-E567-439E-BE10-029A03853CC7}" presName="spaceRect" presStyleCnt="0"/>
      <dgm:spPr/>
    </dgm:pt>
    <dgm:pt modelId="{072E23B2-3363-4B27-8429-D6B861A25811}" type="pres">
      <dgm:prSet presAssocID="{35A36189-E567-439E-BE10-029A03853CC7}" presName="parTx" presStyleLbl="revTx" presStyleIdx="1" presStyleCnt="3">
        <dgm:presLayoutVars>
          <dgm:chMax val="0"/>
          <dgm:chPref val="0"/>
        </dgm:presLayoutVars>
      </dgm:prSet>
      <dgm:spPr/>
    </dgm:pt>
    <dgm:pt modelId="{8373FE28-E3FC-433A-8245-68FFB759C3FC}" type="pres">
      <dgm:prSet presAssocID="{3390BC7E-E287-4C96-8C0F-56756D7906C2}" presName="sibTrans" presStyleCnt="0"/>
      <dgm:spPr/>
    </dgm:pt>
    <dgm:pt modelId="{3A1FEF44-B554-49FA-A31B-4FFBC18AE8CC}" type="pres">
      <dgm:prSet presAssocID="{E95BC40D-664A-4707-95C4-43C011AB2A16}" presName="compNode" presStyleCnt="0"/>
      <dgm:spPr/>
    </dgm:pt>
    <dgm:pt modelId="{7AE14546-7919-4562-87F5-A9B133DB50FF}" type="pres">
      <dgm:prSet presAssocID="{E95BC40D-664A-4707-95C4-43C011AB2A16}" presName="bgRect" presStyleLbl="bgShp" presStyleIdx="2" presStyleCnt="3"/>
      <dgm:spPr/>
    </dgm:pt>
    <dgm:pt modelId="{82D00622-7859-4032-B041-2048DA213ADE}" type="pres">
      <dgm:prSet presAssocID="{E95BC40D-664A-4707-95C4-43C011AB2A1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910CC5C6-FD21-45C4-AD4B-9A5A83DA3655}" type="pres">
      <dgm:prSet presAssocID="{E95BC40D-664A-4707-95C4-43C011AB2A16}" presName="spaceRect" presStyleCnt="0"/>
      <dgm:spPr/>
    </dgm:pt>
    <dgm:pt modelId="{CEE9A217-7449-451D-86BC-D7072D27FAC6}" type="pres">
      <dgm:prSet presAssocID="{E95BC40D-664A-4707-95C4-43C011AB2A1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99C7B2C-6CB3-4553-BA8F-DF08C7BC3D7D}" srcId="{D823B3C9-7949-44EB-98EE-5704C5DA5719}" destId="{35A36189-E567-439E-BE10-029A03853CC7}" srcOrd="1" destOrd="0" parTransId="{14CA2092-326D-4064-B1DF-C5DDFF6BB660}" sibTransId="{3390BC7E-E287-4C96-8C0F-56756D7906C2}"/>
    <dgm:cxn modelId="{DDD79032-64AC-46C5-B4FD-92C0682DA7D4}" srcId="{D823B3C9-7949-44EB-98EE-5704C5DA5719}" destId="{DCFAE309-5162-410E-A2EE-B661D15A2132}" srcOrd="0" destOrd="0" parTransId="{1F13FFB4-CAD4-4684-913C-CA5F7DE2906E}" sibTransId="{CBB3A7FC-F1F3-4363-B028-D97E3CDDB48A}"/>
    <dgm:cxn modelId="{D6FB435B-DE39-41B0-BDA0-C597CC38D326}" type="presOf" srcId="{DCFAE309-5162-410E-A2EE-B661D15A2132}" destId="{C9FEC1A9-7824-4EEC-B5BF-B32FB98C4281}" srcOrd="0" destOrd="0" presId="urn:microsoft.com/office/officeart/2018/2/layout/IconVerticalSolidList"/>
    <dgm:cxn modelId="{C0BCB05D-3A8F-4ECF-BC72-6681BEAE1E33}" type="presOf" srcId="{E95BC40D-664A-4707-95C4-43C011AB2A16}" destId="{CEE9A217-7449-451D-86BC-D7072D27FAC6}" srcOrd="0" destOrd="0" presId="urn:microsoft.com/office/officeart/2018/2/layout/IconVerticalSolidList"/>
    <dgm:cxn modelId="{FB4CE242-65DD-4FBE-8F54-D38FA04B6807}" type="presOf" srcId="{35A36189-E567-439E-BE10-029A03853CC7}" destId="{072E23B2-3363-4B27-8429-D6B861A25811}" srcOrd="0" destOrd="0" presId="urn:microsoft.com/office/officeart/2018/2/layout/IconVerticalSolidList"/>
    <dgm:cxn modelId="{D6CE06C0-E028-4D8D-9AC3-D9B1D375B48A}" srcId="{D823B3C9-7949-44EB-98EE-5704C5DA5719}" destId="{E95BC40D-664A-4707-95C4-43C011AB2A16}" srcOrd="2" destOrd="0" parTransId="{1B499EB1-1C2F-4901-8B6B-D9991F929833}" sibTransId="{14681C76-3693-4DFC-B81A-D59AF45EC2E1}"/>
    <dgm:cxn modelId="{F63CF3E7-010F-40D3-8BB5-0BEB7059E9B8}" type="presOf" srcId="{D823B3C9-7949-44EB-98EE-5704C5DA5719}" destId="{EE2F91EB-36A4-4460-B9D5-21C4AC7344A2}" srcOrd="0" destOrd="0" presId="urn:microsoft.com/office/officeart/2018/2/layout/IconVerticalSolidList"/>
    <dgm:cxn modelId="{D5348808-28EC-41E0-B5E3-E3E3ECCF57B2}" type="presParOf" srcId="{EE2F91EB-36A4-4460-B9D5-21C4AC7344A2}" destId="{12BF0525-E0BA-4041-BF53-D927B8E7EEFB}" srcOrd="0" destOrd="0" presId="urn:microsoft.com/office/officeart/2018/2/layout/IconVerticalSolidList"/>
    <dgm:cxn modelId="{4098D31B-60FB-46F1-8F3E-E93028E5F650}" type="presParOf" srcId="{12BF0525-E0BA-4041-BF53-D927B8E7EEFB}" destId="{1BC5006C-AD24-46A8-BB87-02DE89D97170}" srcOrd="0" destOrd="0" presId="urn:microsoft.com/office/officeart/2018/2/layout/IconVerticalSolidList"/>
    <dgm:cxn modelId="{A45D52FE-29FF-48F0-85EA-4C1CBFCEE9C1}" type="presParOf" srcId="{12BF0525-E0BA-4041-BF53-D927B8E7EEFB}" destId="{47A48D54-831F-40CE-9D4C-03B1021D7D0A}" srcOrd="1" destOrd="0" presId="urn:microsoft.com/office/officeart/2018/2/layout/IconVerticalSolidList"/>
    <dgm:cxn modelId="{62D809F5-DB12-4A57-B882-7D2AF16E64A3}" type="presParOf" srcId="{12BF0525-E0BA-4041-BF53-D927B8E7EEFB}" destId="{25018789-258F-4A68-91C6-FB22C117C4BE}" srcOrd="2" destOrd="0" presId="urn:microsoft.com/office/officeart/2018/2/layout/IconVerticalSolidList"/>
    <dgm:cxn modelId="{C2CCDEB9-CB64-4B2A-B13F-66C0163308BE}" type="presParOf" srcId="{12BF0525-E0BA-4041-BF53-D927B8E7EEFB}" destId="{C9FEC1A9-7824-4EEC-B5BF-B32FB98C4281}" srcOrd="3" destOrd="0" presId="urn:microsoft.com/office/officeart/2018/2/layout/IconVerticalSolidList"/>
    <dgm:cxn modelId="{29BEB424-01D6-4B67-8787-78243B4F5E6D}" type="presParOf" srcId="{EE2F91EB-36A4-4460-B9D5-21C4AC7344A2}" destId="{40C15000-39EE-403F-B98B-A16B7C37E1A1}" srcOrd="1" destOrd="0" presId="urn:microsoft.com/office/officeart/2018/2/layout/IconVerticalSolidList"/>
    <dgm:cxn modelId="{1669F48B-FB57-4EB3-978B-752D6780A0E9}" type="presParOf" srcId="{EE2F91EB-36A4-4460-B9D5-21C4AC7344A2}" destId="{9DD534E1-45C3-4F64-A26D-97867C9BA746}" srcOrd="2" destOrd="0" presId="urn:microsoft.com/office/officeart/2018/2/layout/IconVerticalSolidList"/>
    <dgm:cxn modelId="{25CD10C8-38A6-46C8-BC03-D7CE00259268}" type="presParOf" srcId="{9DD534E1-45C3-4F64-A26D-97867C9BA746}" destId="{919BEC06-DC71-4D1E-ACBA-FB791A171260}" srcOrd="0" destOrd="0" presId="urn:microsoft.com/office/officeart/2018/2/layout/IconVerticalSolidList"/>
    <dgm:cxn modelId="{2EA9C109-3A7B-49AC-81A4-0E6DC6F229D1}" type="presParOf" srcId="{9DD534E1-45C3-4F64-A26D-97867C9BA746}" destId="{917C571A-62D3-40DF-AAA4-B44BA271A5E4}" srcOrd="1" destOrd="0" presId="urn:microsoft.com/office/officeart/2018/2/layout/IconVerticalSolidList"/>
    <dgm:cxn modelId="{049D66AF-BA73-4071-974A-84E2252D6A88}" type="presParOf" srcId="{9DD534E1-45C3-4F64-A26D-97867C9BA746}" destId="{C134F929-7ED5-4581-AC4E-01578E26873E}" srcOrd="2" destOrd="0" presId="urn:microsoft.com/office/officeart/2018/2/layout/IconVerticalSolidList"/>
    <dgm:cxn modelId="{C3B953D4-BBE5-4940-9295-571E7F372713}" type="presParOf" srcId="{9DD534E1-45C3-4F64-A26D-97867C9BA746}" destId="{072E23B2-3363-4B27-8429-D6B861A25811}" srcOrd="3" destOrd="0" presId="urn:microsoft.com/office/officeart/2018/2/layout/IconVerticalSolidList"/>
    <dgm:cxn modelId="{5ACB878F-A2BA-4C02-9986-7F009D4987F9}" type="presParOf" srcId="{EE2F91EB-36A4-4460-B9D5-21C4AC7344A2}" destId="{8373FE28-E3FC-433A-8245-68FFB759C3FC}" srcOrd="3" destOrd="0" presId="urn:microsoft.com/office/officeart/2018/2/layout/IconVerticalSolidList"/>
    <dgm:cxn modelId="{D24813BD-9ED8-44D6-B579-897A8E5BCC65}" type="presParOf" srcId="{EE2F91EB-36A4-4460-B9D5-21C4AC7344A2}" destId="{3A1FEF44-B554-49FA-A31B-4FFBC18AE8CC}" srcOrd="4" destOrd="0" presId="urn:microsoft.com/office/officeart/2018/2/layout/IconVerticalSolidList"/>
    <dgm:cxn modelId="{829530FB-048F-4358-814E-1AC5CDCD1215}" type="presParOf" srcId="{3A1FEF44-B554-49FA-A31B-4FFBC18AE8CC}" destId="{7AE14546-7919-4562-87F5-A9B133DB50FF}" srcOrd="0" destOrd="0" presId="urn:microsoft.com/office/officeart/2018/2/layout/IconVerticalSolidList"/>
    <dgm:cxn modelId="{34C131AF-5EE8-4438-98EC-C2E9956B0C4F}" type="presParOf" srcId="{3A1FEF44-B554-49FA-A31B-4FFBC18AE8CC}" destId="{82D00622-7859-4032-B041-2048DA213ADE}" srcOrd="1" destOrd="0" presId="urn:microsoft.com/office/officeart/2018/2/layout/IconVerticalSolidList"/>
    <dgm:cxn modelId="{EF7FA4D7-ED0E-43FE-B5F9-7EEE7798CDCC}" type="presParOf" srcId="{3A1FEF44-B554-49FA-A31B-4FFBC18AE8CC}" destId="{910CC5C6-FD21-45C4-AD4B-9A5A83DA3655}" srcOrd="2" destOrd="0" presId="urn:microsoft.com/office/officeart/2018/2/layout/IconVerticalSolidList"/>
    <dgm:cxn modelId="{FD283E8D-93DC-4D2F-8D18-490B6ECCBBFC}" type="presParOf" srcId="{3A1FEF44-B554-49FA-A31B-4FFBC18AE8CC}" destId="{CEE9A217-7449-451D-86BC-D7072D27FA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21FCCA-65DC-4E41-8D71-24A281E36886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IN"/>
        </a:p>
      </dgm:t>
    </dgm:pt>
    <dgm:pt modelId="{65988685-EE37-4632-8E0F-74C230D69577}">
      <dgm:prSet/>
      <dgm:spPr/>
      <dgm:t>
        <a:bodyPr/>
        <a:lstStyle/>
        <a:p>
          <a:r>
            <a:rPr lang="en-IN" dirty="0"/>
            <a:t>Dataset Selection</a:t>
          </a:r>
        </a:p>
      </dgm:t>
    </dgm:pt>
    <dgm:pt modelId="{F9BA7097-20FF-465D-9913-F4B9D4C4D523}" type="parTrans" cxnId="{181636AB-702E-48D2-A928-C6AEB3A4D3C8}">
      <dgm:prSet/>
      <dgm:spPr/>
      <dgm:t>
        <a:bodyPr/>
        <a:lstStyle/>
        <a:p>
          <a:endParaRPr lang="en-IN"/>
        </a:p>
      </dgm:t>
    </dgm:pt>
    <dgm:pt modelId="{F1CDE65E-B864-47C8-AEA3-F796262DBBFD}" type="sibTrans" cxnId="{181636AB-702E-48D2-A928-C6AEB3A4D3C8}">
      <dgm:prSet/>
      <dgm:spPr/>
      <dgm:t>
        <a:bodyPr/>
        <a:lstStyle/>
        <a:p>
          <a:endParaRPr lang="en-IN"/>
        </a:p>
      </dgm:t>
    </dgm:pt>
    <dgm:pt modelId="{40CD08F6-AA38-4174-9A6E-C0756B007F99}">
      <dgm:prSet/>
      <dgm:spPr/>
      <dgm:t>
        <a:bodyPr/>
        <a:lstStyle/>
        <a:p>
          <a:r>
            <a:rPr lang="en-IN"/>
            <a:t>Preprocessing</a:t>
          </a:r>
        </a:p>
      </dgm:t>
    </dgm:pt>
    <dgm:pt modelId="{98187F8C-6D6B-4E66-9C8D-DD9D4D002469}" type="parTrans" cxnId="{F6BBA62E-31ED-4D1E-B5F7-579908BBD602}">
      <dgm:prSet/>
      <dgm:spPr/>
      <dgm:t>
        <a:bodyPr/>
        <a:lstStyle/>
        <a:p>
          <a:endParaRPr lang="en-IN"/>
        </a:p>
      </dgm:t>
    </dgm:pt>
    <dgm:pt modelId="{D374342E-BFE6-4426-B343-C6C16F952FB7}" type="sibTrans" cxnId="{F6BBA62E-31ED-4D1E-B5F7-579908BBD602}">
      <dgm:prSet/>
      <dgm:spPr/>
      <dgm:t>
        <a:bodyPr/>
        <a:lstStyle/>
        <a:p>
          <a:endParaRPr lang="en-IN"/>
        </a:p>
      </dgm:t>
    </dgm:pt>
    <dgm:pt modelId="{9C1C8B13-0C0F-44BD-A34A-761CD4074350}">
      <dgm:prSet/>
      <dgm:spPr/>
      <dgm:t>
        <a:bodyPr/>
        <a:lstStyle/>
        <a:p>
          <a:r>
            <a:rPr lang="en-IN"/>
            <a:t>Feature Scaling Method</a:t>
          </a:r>
        </a:p>
      </dgm:t>
    </dgm:pt>
    <dgm:pt modelId="{7F2EFA77-8673-42F0-A434-41F5C2D76312}" type="parTrans" cxnId="{5579FB03-A6B5-437D-8BE4-BF0ECFE11A10}">
      <dgm:prSet/>
      <dgm:spPr/>
      <dgm:t>
        <a:bodyPr/>
        <a:lstStyle/>
        <a:p>
          <a:endParaRPr lang="en-IN"/>
        </a:p>
      </dgm:t>
    </dgm:pt>
    <dgm:pt modelId="{8234DD25-5632-46EE-8192-EAD7835FD227}" type="sibTrans" cxnId="{5579FB03-A6B5-437D-8BE4-BF0ECFE11A10}">
      <dgm:prSet/>
      <dgm:spPr/>
      <dgm:t>
        <a:bodyPr/>
        <a:lstStyle/>
        <a:p>
          <a:endParaRPr lang="en-IN"/>
        </a:p>
      </dgm:t>
    </dgm:pt>
    <dgm:pt modelId="{097864E5-B952-4FD2-A124-673ADB55D717}">
      <dgm:prSet/>
      <dgm:spPr/>
      <dgm:t>
        <a:bodyPr/>
        <a:lstStyle/>
        <a:p>
          <a:r>
            <a:rPr lang="en-IN"/>
            <a:t>Model Selection</a:t>
          </a:r>
        </a:p>
      </dgm:t>
    </dgm:pt>
    <dgm:pt modelId="{5D5631D4-1F8E-4B93-B86C-ED12BD520808}" type="parTrans" cxnId="{22576F3B-9691-4E26-9472-0F129984DF81}">
      <dgm:prSet/>
      <dgm:spPr/>
      <dgm:t>
        <a:bodyPr/>
        <a:lstStyle/>
        <a:p>
          <a:endParaRPr lang="en-IN"/>
        </a:p>
      </dgm:t>
    </dgm:pt>
    <dgm:pt modelId="{BB7AD496-B1AD-43C8-8DAF-89AEBD511FED}" type="sibTrans" cxnId="{22576F3B-9691-4E26-9472-0F129984DF81}">
      <dgm:prSet/>
      <dgm:spPr/>
      <dgm:t>
        <a:bodyPr/>
        <a:lstStyle/>
        <a:p>
          <a:endParaRPr lang="en-IN"/>
        </a:p>
      </dgm:t>
    </dgm:pt>
    <dgm:pt modelId="{C897A592-5C5F-4560-8EEB-2F8E309D7AF2}">
      <dgm:prSet/>
      <dgm:spPr/>
      <dgm:t>
        <a:bodyPr/>
        <a:lstStyle/>
        <a:p>
          <a:r>
            <a:rPr lang="en-IN"/>
            <a:t>Pipeline Implementation</a:t>
          </a:r>
        </a:p>
      </dgm:t>
    </dgm:pt>
    <dgm:pt modelId="{59C09420-23D6-4922-97F5-1DF2912EB986}" type="parTrans" cxnId="{819C33E2-3335-4994-A474-ABD2108E3F25}">
      <dgm:prSet/>
      <dgm:spPr/>
      <dgm:t>
        <a:bodyPr/>
        <a:lstStyle/>
        <a:p>
          <a:endParaRPr lang="en-IN"/>
        </a:p>
      </dgm:t>
    </dgm:pt>
    <dgm:pt modelId="{02AA3132-9A7F-4D19-9CC7-28937690C806}" type="sibTrans" cxnId="{819C33E2-3335-4994-A474-ABD2108E3F25}">
      <dgm:prSet/>
      <dgm:spPr/>
      <dgm:t>
        <a:bodyPr/>
        <a:lstStyle/>
        <a:p>
          <a:endParaRPr lang="en-IN"/>
        </a:p>
      </dgm:t>
    </dgm:pt>
    <dgm:pt modelId="{EEBF3DA1-10EF-43B1-AB0C-17BEA2D186D5}">
      <dgm:prSet/>
      <dgm:spPr/>
      <dgm:t>
        <a:bodyPr/>
        <a:lstStyle/>
        <a:p>
          <a:r>
            <a:rPr lang="en-IN"/>
            <a:t>Training &amp; Testing</a:t>
          </a:r>
        </a:p>
      </dgm:t>
    </dgm:pt>
    <dgm:pt modelId="{CABB40AD-E97F-471E-994E-FDB97BA33B70}" type="parTrans" cxnId="{8794CF49-77E8-414A-B3C1-4F5B2BC80D01}">
      <dgm:prSet/>
      <dgm:spPr/>
      <dgm:t>
        <a:bodyPr/>
        <a:lstStyle/>
        <a:p>
          <a:endParaRPr lang="en-IN"/>
        </a:p>
      </dgm:t>
    </dgm:pt>
    <dgm:pt modelId="{D099E787-3173-49F1-AE44-87E44371F743}" type="sibTrans" cxnId="{8794CF49-77E8-414A-B3C1-4F5B2BC80D01}">
      <dgm:prSet/>
      <dgm:spPr/>
      <dgm:t>
        <a:bodyPr/>
        <a:lstStyle/>
        <a:p>
          <a:endParaRPr lang="en-IN"/>
        </a:p>
      </dgm:t>
    </dgm:pt>
    <dgm:pt modelId="{C4CBF8DF-2EBB-460B-A2A9-1775FBE4CA95}">
      <dgm:prSet/>
      <dgm:spPr/>
      <dgm:t>
        <a:bodyPr/>
        <a:lstStyle/>
        <a:p>
          <a:r>
            <a:rPr lang="en-IN"/>
            <a:t>Evaluation Metrics</a:t>
          </a:r>
        </a:p>
      </dgm:t>
    </dgm:pt>
    <dgm:pt modelId="{E4539910-4E4F-4C60-9BC8-7EDA6F8C8484}" type="parTrans" cxnId="{1C0BC744-7642-4568-AD00-09FFF9F965AB}">
      <dgm:prSet/>
      <dgm:spPr/>
      <dgm:t>
        <a:bodyPr/>
        <a:lstStyle/>
        <a:p>
          <a:endParaRPr lang="en-IN"/>
        </a:p>
      </dgm:t>
    </dgm:pt>
    <dgm:pt modelId="{72D991A8-AD4A-41B3-BD7F-9A74FF1DF352}" type="sibTrans" cxnId="{1C0BC744-7642-4568-AD00-09FFF9F965AB}">
      <dgm:prSet/>
      <dgm:spPr/>
      <dgm:t>
        <a:bodyPr/>
        <a:lstStyle/>
        <a:p>
          <a:endParaRPr lang="en-IN"/>
        </a:p>
      </dgm:t>
    </dgm:pt>
    <dgm:pt modelId="{2F966261-D8A3-4D88-AE91-BFCDE8D0FF48}">
      <dgm:prSet/>
      <dgm:spPr/>
      <dgm:t>
        <a:bodyPr/>
        <a:lstStyle/>
        <a:p>
          <a:r>
            <a:rPr lang="en-IN"/>
            <a:t>Results Analysis</a:t>
          </a:r>
        </a:p>
      </dgm:t>
    </dgm:pt>
    <dgm:pt modelId="{21269F8C-177D-4753-B2B7-70DA6ECDB4E4}" type="parTrans" cxnId="{F60AA98F-A95F-4614-BE4E-C124B95A4962}">
      <dgm:prSet/>
      <dgm:spPr/>
      <dgm:t>
        <a:bodyPr/>
        <a:lstStyle/>
        <a:p>
          <a:endParaRPr lang="en-IN"/>
        </a:p>
      </dgm:t>
    </dgm:pt>
    <dgm:pt modelId="{276175DE-5FBC-45D5-9DFC-83656A137CF7}" type="sibTrans" cxnId="{F60AA98F-A95F-4614-BE4E-C124B95A4962}">
      <dgm:prSet/>
      <dgm:spPr/>
      <dgm:t>
        <a:bodyPr/>
        <a:lstStyle/>
        <a:p>
          <a:endParaRPr lang="en-IN"/>
        </a:p>
      </dgm:t>
    </dgm:pt>
    <dgm:pt modelId="{62446DB3-D1FD-4940-81BE-2A6C634D8061}">
      <dgm:prSet/>
      <dgm:spPr/>
      <dgm:t>
        <a:bodyPr/>
        <a:lstStyle/>
        <a:p>
          <a:r>
            <a:rPr lang="en-IN"/>
            <a:t>Recommendation Framework</a:t>
          </a:r>
        </a:p>
      </dgm:t>
    </dgm:pt>
    <dgm:pt modelId="{8D4AD6D3-1787-4458-A983-99BCAA4EBB4A}" type="parTrans" cxnId="{84E448FC-AE7D-4F18-9944-8FD48BE178D5}">
      <dgm:prSet/>
      <dgm:spPr/>
      <dgm:t>
        <a:bodyPr/>
        <a:lstStyle/>
        <a:p>
          <a:endParaRPr lang="en-IN"/>
        </a:p>
      </dgm:t>
    </dgm:pt>
    <dgm:pt modelId="{0D3A03D4-CF55-4B69-89FD-5B6CFB5C6A27}" type="sibTrans" cxnId="{84E448FC-AE7D-4F18-9944-8FD48BE178D5}">
      <dgm:prSet/>
      <dgm:spPr/>
      <dgm:t>
        <a:bodyPr/>
        <a:lstStyle/>
        <a:p>
          <a:endParaRPr lang="en-IN"/>
        </a:p>
      </dgm:t>
    </dgm:pt>
    <dgm:pt modelId="{1B17B09B-3224-4765-8D79-97A89305F012}" type="pres">
      <dgm:prSet presAssocID="{0921FCCA-65DC-4E41-8D71-24A281E36886}" presName="diagram" presStyleCnt="0">
        <dgm:presLayoutVars>
          <dgm:dir/>
          <dgm:resizeHandles val="exact"/>
        </dgm:presLayoutVars>
      </dgm:prSet>
      <dgm:spPr/>
    </dgm:pt>
    <dgm:pt modelId="{06F7094E-3BC6-4CBC-8906-9B939A2E1190}" type="pres">
      <dgm:prSet presAssocID="{65988685-EE37-4632-8E0F-74C230D69577}" presName="node" presStyleLbl="node1" presStyleIdx="0" presStyleCnt="9">
        <dgm:presLayoutVars>
          <dgm:bulletEnabled val="1"/>
        </dgm:presLayoutVars>
      </dgm:prSet>
      <dgm:spPr/>
    </dgm:pt>
    <dgm:pt modelId="{3F13CB17-7872-44C8-8066-FE984AB3496A}" type="pres">
      <dgm:prSet presAssocID="{F1CDE65E-B864-47C8-AEA3-F796262DBBFD}" presName="sibTrans" presStyleCnt="0"/>
      <dgm:spPr/>
    </dgm:pt>
    <dgm:pt modelId="{EF9254B0-B819-4F55-B719-F8E1E71FDC76}" type="pres">
      <dgm:prSet presAssocID="{40CD08F6-AA38-4174-9A6E-C0756B007F99}" presName="node" presStyleLbl="node1" presStyleIdx="1" presStyleCnt="9">
        <dgm:presLayoutVars>
          <dgm:bulletEnabled val="1"/>
        </dgm:presLayoutVars>
      </dgm:prSet>
      <dgm:spPr/>
    </dgm:pt>
    <dgm:pt modelId="{4DE1B708-F023-4E91-AE7F-2E0CC17D5429}" type="pres">
      <dgm:prSet presAssocID="{D374342E-BFE6-4426-B343-C6C16F952FB7}" presName="sibTrans" presStyleCnt="0"/>
      <dgm:spPr/>
    </dgm:pt>
    <dgm:pt modelId="{9B9EAA7D-0B6B-4CEE-8623-B946342AD55C}" type="pres">
      <dgm:prSet presAssocID="{9C1C8B13-0C0F-44BD-A34A-761CD4074350}" presName="node" presStyleLbl="node1" presStyleIdx="2" presStyleCnt="9">
        <dgm:presLayoutVars>
          <dgm:bulletEnabled val="1"/>
        </dgm:presLayoutVars>
      </dgm:prSet>
      <dgm:spPr/>
    </dgm:pt>
    <dgm:pt modelId="{5F130D69-6B6F-4924-A650-2495FF16171A}" type="pres">
      <dgm:prSet presAssocID="{8234DD25-5632-46EE-8192-EAD7835FD227}" presName="sibTrans" presStyleCnt="0"/>
      <dgm:spPr/>
    </dgm:pt>
    <dgm:pt modelId="{D14676BB-0E97-4F30-BBF9-37C66F668CAA}" type="pres">
      <dgm:prSet presAssocID="{097864E5-B952-4FD2-A124-673ADB55D717}" presName="node" presStyleLbl="node1" presStyleIdx="3" presStyleCnt="9">
        <dgm:presLayoutVars>
          <dgm:bulletEnabled val="1"/>
        </dgm:presLayoutVars>
      </dgm:prSet>
      <dgm:spPr/>
    </dgm:pt>
    <dgm:pt modelId="{B24BC727-8360-4BF6-8E49-CBBC75BF075D}" type="pres">
      <dgm:prSet presAssocID="{BB7AD496-B1AD-43C8-8DAF-89AEBD511FED}" presName="sibTrans" presStyleCnt="0"/>
      <dgm:spPr/>
    </dgm:pt>
    <dgm:pt modelId="{A2385DCA-F7FE-4220-B6A8-FF2AD4E6911D}" type="pres">
      <dgm:prSet presAssocID="{C897A592-5C5F-4560-8EEB-2F8E309D7AF2}" presName="node" presStyleLbl="node1" presStyleIdx="4" presStyleCnt="9">
        <dgm:presLayoutVars>
          <dgm:bulletEnabled val="1"/>
        </dgm:presLayoutVars>
      </dgm:prSet>
      <dgm:spPr/>
    </dgm:pt>
    <dgm:pt modelId="{6F9D9064-27E1-4B2C-9399-77ED041DD33F}" type="pres">
      <dgm:prSet presAssocID="{02AA3132-9A7F-4D19-9CC7-28937690C806}" presName="sibTrans" presStyleCnt="0"/>
      <dgm:spPr/>
    </dgm:pt>
    <dgm:pt modelId="{64E59F39-5B4B-4D04-B954-46541B369EE5}" type="pres">
      <dgm:prSet presAssocID="{EEBF3DA1-10EF-43B1-AB0C-17BEA2D186D5}" presName="node" presStyleLbl="node1" presStyleIdx="5" presStyleCnt="9">
        <dgm:presLayoutVars>
          <dgm:bulletEnabled val="1"/>
        </dgm:presLayoutVars>
      </dgm:prSet>
      <dgm:spPr/>
    </dgm:pt>
    <dgm:pt modelId="{892D2C6B-7C11-4BEA-AB68-D62851513022}" type="pres">
      <dgm:prSet presAssocID="{D099E787-3173-49F1-AE44-87E44371F743}" presName="sibTrans" presStyleCnt="0"/>
      <dgm:spPr/>
    </dgm:pt>
    <dgm:pt modelId="{3B51F846-A5B3-4D9E-826D-06D83AB61E7B}" type="pres">
      <dgm:prSet presAssocID="{C4CBF8DF-2EBB-460B-A2A9-1775FBE4CA95}" presName="node" presStyleLbl="node1" presStyleIdx="6" presStyleCnt="9">
        <dgm:presLayoutVars>
          <dgm:bulletEnabled val="1"/>
        </dgm:presLayoutVars>
      </dgm:prSet>
      <dgm:spPr/>
    </dgm:pt>
    <dgm:pt modelId="{76B53978-EDEB-465C-82AE-B5CB57F6368A}" type="pres">
      <dgm:prSet presAssocID="{72D991A8-AD4A-41B3-BD7F-9A74FF1DF352}" presName="sibTrans" presStyleCnt="0"/>
      <dgm:spPr/>
    </dgm:pt>
    <dgm:pt modelId="{41FA65C2-3C8A-4A86-974B-20014088C125}" type="pres">
      <dgm:prSet presAssocID="{2F966261-D8A3-4D88-AE91-BFCDE8D0FF48}" presName="node" presStyleLbl="node1" presStyleIdx="7" presStyleCnt="9">
        <dgm:presLayoutVars>
          <dgm:bulletEnabled val="1"/>
        </dgm:presLayoutVars>
      </dgm:prSet>
      <dgm:spPr/>
    </dgm:pt>
    <dgm:pt modelId="{4CFE37B6-DE89-4E69-A5A8-94D25F983BA6}" type="pres">
      <dgm:prSet presAssocID="{276175DE-5FBC-45D5-9DFC-83656A137CF7}" presName="sibTrans" presStyleCnt="0"/>
      <dgm:spPr/>
    </dgm:pt>
    <dgm:pt modelId="{AFC36805-907B-45D3-AB05-B5C491AB866E}" type="pres">
      <dgm:prSet presAssocID="{62446DB3-D1FD-4940-81BE-2A6C634D8061}" presName="node" presStyleLbl="node1" presStyleIdx="8" presStyleCnt="9">
        <dgm:presLayoutVars>
          <dgm:bulletEnabled val="1"/>
        </dgm:presLayoutVars>
      </dgm:prSet>
      <dgm:spPr/>
    </dgm:pt>
  </dgm:ptLst>
  <dgm:cxnLst>
    <dgm:cxn modelId="{5579FB03-A6B5-437D-8BE4-BF0ECFE11A10}" srcId="{0921FCCA-65DC-4E41-8D71-24A281E36886}" destId="{9C1C8B13-0C0F-44BD-A34A-761CD4074350}" srcOrd="2" destOrd="0" parTransId="{7F2EFA77-8673-42F0-A434-41F5C2D76312}" sibTransId="{8234DD25-5632-46EE-8192-EAD7835FD227}"/>
    <dgm:cxn modelId="{F6BBA62E-31ED-4D1E-B5F7-579908BBD602}" srcId="{0921FCCA-65DC-4E41-8D71-24A281E36886}" destId="{40CD08F6-AA38-4174-9A6E-C0756B007F99}" srcOrd="1" destOrd="0" parTransId="{98187F8C-6D6B-4E66-9C8D-DD9D4D002469}" sibTransId="{D374342E-BFE6-4426-B343-C6C16F952FB7}"/>
    <dgm:cxn modelId="{22576F3B-9691-4E26-9472-0F129984DF81}" srcId="{0921FCCA-65DC-4E41-8D71-24A281E36886}" destId="{097864E5-B952-4FD2-A124-673ADB55D717}" srcOrd="3" destOrd="0" parTransId="{5D5631D4-1F8E-4B93-B86C-ED12BD520808}" sibTransId="{BB7AD496-B1AD-43C8-8DAF-89AEBD511FED}"/>
    <dgm:cxn modelId="{6CFD413C-9E8C-4AB9-9A34-C8F0128173B9}" type="presOf" srcId="{40CD08F6-AA38-4174-9A6E-C0756B007F99}" destId="{EF9254B0-B819-4F55-B719-F8E1E71FDC76}" srcOrd="0" destOrd="0" presId="urn:microsoft.com/office/officeart/2005/8/layout/default"/>
    <dgm:cxn modelId="{2536923F-499C-4DD9-8817-EF5E15D7EA0B}" type="presOf" srcId="{62446DB3-D1FD-4940-81BE-2A6C634D8061}" destId="{AFC36805-907B-45D3-AB05-B5C491AB866E}" srcOrd="0" destOrd="0" presId="urn:microsoft.com/office/officeart/2005/8/layout/default"/>
    <dgm:cxn modelId="{526BE85D-F538-4574-92F6-89BBE9E6A63B}" type="presOf" srcId="{0921FCCA-65DC-4E41-8D71-24A281E36886}" destId="{1B17B09B-3224-4765-8D79-97A89305F012}" srcOrd="0" destOrd="0" presId="urn:microsoft.com/office/officeart/2005/8/layout/default"/>
    <dgm:cxn modelId="{1C0BC744-7642-4568-AD00-09FFF9F965AB}" srcId="{0921FCCA-65DC-4E41-8D71-24A281E36886}" destId="{C4CBF8DF-2EBB-460B-A2A9-1775FBE4CA95}" srcOrd="6" destOrd="0" parTransId="{E4539910-4E4F-4C60-9BC8-7EDA6F8C8484}" sibTransId="{72D991A8-AD4A-41B3-BD7F-9A74FF1DF352}"/>
    <dgm:cxn modelId="{8794CF49-77E8-414A-B3C1-4F5B2BC80D01}" srcId="{0921FCCA-65DC-4E41-8D71-24A281E36886}" destId="{EEBF3DA1-10EF-43B1-AB0C-17BEA2D186D5}" srcOrd="5" destOrd="0" parTransId="{CABB40AD-E97F-471E-994E-FDB97BA33B70}" sibTransId="{D099E787-3173-49F1-AE44-87E44371F743}"/>
    <dgm:cxn modelId="{11D4164B-D1D2-46DF-907A-C2EFB7176D7D}" type="presOf" srcId="{65988685-EE37-4632-8E0F-74C230D69577}" destId="{06F7094E-3BC6-4CBC-8906-9B939A2E1190}" srcOrd="0" destOrd="0" presId="urn:microsoft.com/office/officeart/2005/8/layout/default"/>
    <dgm:cxn modelId="{5297194F-9E61-4F93-A162-846970BE56B5}" type="presOf" srcId="{C4CBF8DF-2EBB-460B-A2A9-1775FBE4CA95}" destId="{3B51F846-A5B3-4D9E-826D-06D83AB61E7B}" srcOrd="0" destOrd="0" presId="urn:microsoft.com/office/officeart/2005/8/layout/default"/>
    <dgm:cxn modelId="{2D9E0476-64C6-4F5B-AEFC-6A727F4ED91F}" type="presOf" srcId="{C897A592-5C5F-4560-8EEB-2F8E309D7AF2}" destId="{A2385DCA-F7FE-4220-B6A8-FF2AD4E6911D}" srcOrd="0" destOrd="0" presId="urn:microsoft.com/office/officeart/2005/8/layout/default"/>
    <dgm:cxn modelId="{F60AA98F-A95F-4614-BE4E-C124B95A4962}" srcId="{0921FCCA-65DC-4E41-8D71-24A281E36886}" destId="{2F966261-D8A3-4D88-AE91-BFCDE8D0FF48}" srcOrd="7" destOrd="0" parTransId="{21269F8C-177D-4753-B2B7-70DA6ECDB4E4}" sibTransId="{276175DE-5FBC-45D5-9DFC-83656A137CF7}"/>
    <dgm:cxn modelId="{1F3D62A9-9F2B-408A-886D-DC1A8C64FB20}" type="presOf" srcId="{097864E5-B952-4FD2-A124-673ADB55D717}" destId="{D14676BB-0E97-4F30-BBF9-37C66F668CAA}" srcOrd="0" destOrd="0" presId="urn:microsoft.com/office/officeart/2005/8/layout/default"/>
    <dgm:cxn modelId="{181636AB-702E-48D2-A928-C6AEB3A4D3C8}" srcId="{0921FCCA-65DC-4E41-8D71-24A281E36886}" destId="{65988685-EE37-4632-8E0F-74C230D69577}" srcOrd="0" destOrd="0" parTransId="{F9BA7097-20FF-465D-9913-F4B9D4C4D523}" sibTransId="{F1CDE65E-B864-47C8-AEA3-F796262DBBFD}"/>
    <dgm:cxn modelId="{50A10BD8-A108-4840-8CBA-D2E2163B2153}" type="presOf" srcId="{9C1C8B13-0C0F-44BD-A34A-761CD4074350}" destId="{9B9EAA7D-0B6B-4CEE-8623-B946342AD55C}" srcOrd="0" destOrd="0" presId="urn:microsoft.com/office/officeart/2005/8/layout/default"/>
    <dgm:cxn modelId="{819C33E2-3335-4994-A474-ABD2108E3F25}" srcId="{0921FCCA-65DC-4E41-8D71-24A281E36886}" destId="{C897A592-5C5F-4560-8EEB-2F8E309D7AF2}" srcOrd="4" destOrd="0" parTransId="{59C09420-23D6-4922-97F5-1DF2912EB986}" sibTransId="{02AA3132-9A7F-4D19-9CC7-28937690C806}"/>
    <dgm:cxn modelId="{8AB7C0EE-9E3C-4ACB-8B49-8C26F3EF9488}" type="presOf" srcId="{2F966261-D8A3-4D88-AE91-BFCDE8D0FF48}" destId="{41FA65C2-3C8A-4A86-974B-20014088C125}" srcOrd="0" destOrd="0" presId="urn:microsoft.com/office/officeart/2005/8/layout/default"/>
    <dgm:cxn modelId="{84E448FC-AE7D-4F18-9944-8FD48BE178D5}" srcId="{0921FCCA-65DC-4E41-8D71-24A281E36886}" destId="{62446DB3-D1FD-4940-81BE-2A6C634D8061}" srcOrd="8" destOrd="0" parTransId="{8D4AD6D3-1787-4458-A983-99BCAA4EBB4A}" sibTransId="{0D3A03D4-CF55-4B69-89FD-5B6CFB5C6A27}"/>
    <dgm:cxn modelId="{39D8F6FC-AE32-4E97-9818-4AB2D2CD9792}" type="presOf" srcId="{EEBF3DA1-10EF-43B1-AB0C-17BEA2D186D5}" destId="{64E59F39-5B4B-4D04-B954-46541B369EE5}" srcOrd="0" destOrd="0" presId="urn:microsoft.com/office/officeart/2005/8/layout/default"/>
    <dgm:cxn modelId="{82259C2D-D486-45DC-818E-C6322DFA6A65}" type="presParOf" srcId="{1B17B09B-3224-4765-8D79-97A89305F012}" destId="{06F7094E-3BC6-4CBC-8906-9B939A2E1190}" srcOrd="0" destOrd="0" presId="urn:microsoft.com/office/officeart/2005/8/layout/default"/>
    <dgm:cxn modelId="{426718BA-5117-48E5-9B81-F267F953A47D}" type="presParOf" srcId="{1B17B09B-3224-4765-8D79-97A89305F012}" destId="{3F13CB17-7872-44C8-8066-FE984AB3496A}" srcOrd="1" destOrd="0" presId="urn:microsoft.com/office/officeart/2005/8/layout/default"/>
    <dgm:cxn modelId="{4E9CBE76-150E-48F8-96FC-F955A9A5F0C4}" type="presParOf" srcId="{1B17B09B-3224-4765-8D79-97A89305F012}" destId="{EF9254B0-B819-4F55-B719-F8E1E71FDC76}" srcOrd="2" destOrd="0" presId="urn:microsoft.com/office/officeart/2005/8/layout/default"/>
    <dgm:cxn modelId="{5A264BF5-6650-47D9-ACFB-C9474B6236BD}" type="presParOf" srcId="{1B17B09B-3224-4765-8D79-97A89305F012}" destId="{4DE1B708-F023-4E91-AE7F-2E0CC17D5429}" srcOrd="3" destOrd="0" presId="urn:microsoft.com/office/officeart/2005/8/layout/default"/>
    <dgm:cxn modelId="{089EC68F-4116-467F-8725-B665BC708A5D}" type="presParOf" srcId="{1B17B09B-3224-4765-8D79-97A89305F012}" destId="{9B9EAA7D-0B6B-4CEE-8623-B946342AD55C}" srcOrd="4" destOrd="0" presId="urn:microsoft.com/office/officeart/2005/8/layout/default"/>
    <dgm:cxn modelId="{DD82CD08-721C-42FD-9337-8C240A4EE5B7}" type="presParOf" srcId="{1B17B09B-3224-4765-8D79-97A89305F012}" destId="{5F130D69-6B6F-4924-A650-2495FF16171A}" srcOrd="5" destOrd="0" presId="urn:microsoft.com/office/officeart/2005/8/layout/default"/>
    <dgm:cxn modelId="{94422CC7-F835-4713-BC62-F8B2E7663962}" type="presParOf" srcId="{1B17B09B-3224-4765-8D79-97A89305F012}" destId="{D14676BB-0E97-4F30-BBF9-37C66F668CAA}" srcOrd="6" destOrd="0" presId="urn:microsoft.com/office/officeart/2005/8/layout/default"/>
    <dgm:cxn modelId="{CC8C8EA7-9107-40FC-8AD1-79CFAAC2F103}" type="presParOf" srcId="{1B17B09B-3224-4765-8D79-97A89305F012}" destId="{B24BC727-8360-4BF6-8E49-CBBC75BF075D}" srcOrd="7" destOrd="0" presId="urn:microsoft.com/office/officeart/2005/8/layout/default"/>
    <dgm:cxn modelId="{B6752B1C-15B1-4D16-9085-04B390B59F48}" type="presParOf" srcId="{1B17B09B-3224-4765-8D79-97A89305F012}" destId="{A2385DCA-F7FE-4220-B6A8-FF2AD4E6911D}" srcOrd="8" destOrd="0" presId="urn:microsoft.com/office/officeart/2005/8/layout/default"/>
    <dgm:cxn modelId="{C9B6F294-3AE9-4996-AEFC-09FF64A098F0}" type="presParOf" srcId="{1B17B09B-3224-4765-8D79-97A89305F012}" destId="{6F9D9064-27E1-4B2C-9399-77ED041DD33F}" srcOrd="9" destOrd="0" presId="urn:microsoft.com/office/officeart/2005/8/layout/default"/>
    <dgm:cxn modelId="{AAD072DF-0B7A-4EAE-AEA0-1FA182B11D4D}" type="presParOf" srcId="{1B17B09B-3224-4765-8D79-97A89305F012}" destId="{64E59F39-5B4B-4D04-B954-46541B369EE5}" srcOrd="10" destOrd="0" presId="urn:microsoft.com/office/officeart/2005/8/layout/default"/>
    <dgm:cxn modelId="{850A66A4-B3D7-48F0-95EB-D0AA4E95FC77}" type="presParOf" srcId="{1B17B09B-3224-4765-8D79-97A89305F012}" destId="{892D2C6B-7C11-4BEA-AB68-D62851513022}" srcOrd="11" destOrd="0" presId="urn:microsoft.com/office/officeart/2005/8/layout/default"/>
    <dgm:cxn modelId="{6B0E8B05-F7CE-4352-A9ED-6324FDEB3EC4}" type="presParOf" srcId="{1B17B09B-3224-4765-8D79-97A89305F012}" destId="{3B51F846-A5B3-4D9E-826D-06D83AB61E7B}" srcOrd="12" destOrd="0" presId="urn:microsoft.com/office/officeart/2005/8/layout/default"/>
    <dgm:cxn modelId="{AB4A9777-70F7-4713-A30A-794C3BE84D8B}" type="presParOf" srcId="{1B17B09B-3224-4765-8D79-97A89305F012}" destId="{76B53978-EDEB-465C-82AE-B5CB57F6368A}" srcOrd="13" destOrd="0" presId="urn:microsoft.com/office/officeart/2005/8/layout/default"/>
    <dgm:cxn modelId="{7EC4E5DA-8D2A-4E23-90F8-37C06710B022}" type="presParOf" srcId="{1B17B09B-3224-4765-8D79-97A89305F012}" destId="{41FA65C2-3C8A-4A86-974B-20014088C125}" srcOrd="14" destOrd="0" presId="urn:microsoft.com/office/officeart/2005/8/layout/default"/>
    <dgm:cxn modelId="{F329D844-9E27-4862-A30D-FABE75B82070}" type="presParOf" srcId="{1B17B09B-3224-4765-8D79-97A89305F012}" destId="{4CFE37B6-DE89-4E69-A5A8-94D25F983BA6}" srcOrd="15" destOrd="0" presId="urn:microsoft.com/office/officeart/2005/8/layout/default"/>
    <dgm:cxn modelId="{C9A51863-FC68-45C3-AA4F-66E370278E3C}" type="presParOf" srcId="{1B17B09B-3224-4765-8D79-97A89305F012}" destId="{AFC36805-907B-45D3-AB05-B5C491AB866E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37B68F-B132-4491-8FEF-DF182994B8EB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IN"/>
        </a:p>
      </dgm:t>
    </dgm:pt>
    <dgm:pt modelId="{018C9EB6-F9AD-4B1E-B82B-A245C89CBDAE}">
      <dgm:prSet custT="1"/>
      <dgm:spPr/>
      <dgm:t>
        <a:bodyPr/>
        <a:lstStyle/>
        <a:p>
          <a:r>
            <a:rPr lang="en-IN" sz="1500" dirty="0"/>
            <a:t>Raw Data</a:t>
          </a:r>
        </a:p>
      </dgm:t>
    </dgm:pt>
    <dgm:pt modelId="{030AD4BC-412D-45EB-9594-E58DCCF8165D}" type="parTrans" cxnId="{9749BBD8-EF61-40A2-978D-1756EE9CFC3A}">
      <dgm:prSet/>
      <dgm:spPr/>
      <dgm:t>
        <a:bodyPr/>
        <a:lstStyle/>
        <a:p>
          <a:endParaRPr lang="en-IN"/>
        </a:p>
      </dgm:t>
    </dgm:pt>
    <dgm:pt modelId="{9B59DFB1-8504-4E0D-9C72-FF8194161734}" type="sibTrans" cxnId="{9749BBD8-EF61-40A2-978D-1756EE9CFC3A}">
      <dgm:prSet custT="1"/>
      <dgm:spPr/>
      <dgm:t>
        <a:bodyPr/>
        <a:lstStyle/>
        <a:p>
          <a:endParaRPr lang="en-IN" sz="1500"/>
        </a:p>
      </dgm:t>
    </dgm:pt>
    <dgm:pt modelId="{B4041654-BEE6-484D-B568-07C5C7398D69}">
      <dgm:prSet custT="1"/>
      <dgm:spPr/>
      <dgm:t>
        <a:bodyPr/>
        <a:lstStyle/>
        <a:p>
          <a:r>
            <a:rPr lang="en-IN" sz="1500"/>
            <a:t>Split</a:t>
          </a:r>
        </a:p>
      </dgm:t>
    </dgm:pt>
    <dgm:pt modelId="{E9C1E9A1-EDC2-40EE-B033-B65FE73C62A9}" type="parTrans" cxnId="{5C312218-1F96-45E4-840D-B31F2780D1EB}">
      <dgm:prSet/>
      <dgm:spPr/>
      <dgm:t>
        <a:bodyPr/>
        <a:lstStyle/>
        <a:p>
          <a:endParaRPr lang="en-IN"/>
        </a:p>
      </dgm:t>
    </dgm:pt>
    <dgm:pt modelId="{76926731-CEA0-495A-ADA6-718FA8A2FD47}" type="sibTrans" cxnId="{5C312218-1F96-45E4-840D-B31F2780D1EB}">
      <dgm:prSet custT="1"/>
      <dgm:spPr/>
      <dgm:t>
        <a:bodyPr/>
        <a:lstStyle/>
        <a:p>
          <a:endParaRPr lang="en-IN" sz="1500"/>
        </a:p>
      </dgm:t>
    </dgm:pt>
    <dgm:pt modelId="{DE692CA4-8090-46AE-9298-F07365224EE2}">
      <dgm:prSet custT="1"/>
      <dgm:spPr/>
      <dgm:t>
        <a:bodyPr/>
        <a:lstStyle/>
        <a:p>
          <a:r>
            <a:rPr lang="en-IN" sz="1500"/>
            <a:t>Scaling</a:t>
          </a:r>
        </a:p>
      </dgm:t>
    </dgm:pt>
    <dgm:pt modelId="{76FE40B0-EE7E-4ED5-A5A6-C2D46258DFDB}" type="parTrans" cxnId="{14498BD1-E40B-41E3-91A6-625D094C4828}">
      <dgm:prSet/>
      <dgm:spPr/>
      <dgm:t>
        <a:bodyPr/>
        <a:lstStyle/>
        <a:p>
          <a:endParaRPr lang="en-IN"/>
        </a:p>
      </dgm:t>
    </dgm:pt>
    <dgm:pt modelId="{2F335731-A065-403F-A965-D78122094CF6}" type="sibTrans" cxnId="{14498BD1-E40B-41E3-91A6-625D094C4828}">
      <dgm:prSet custT="1"/>
      <dgm:spPr/>
      <dgm:t>
        <a:bodyPr/>
        <a:lstStyle/>
        <a:p>
          <a:endParaRPr lang="en-IN" sz="1500"/>
        </a:p>
      </dgm:t>
    </dgm:pt>
    <dgm:pt modelId="{8D2F6272-47CC-401C-935E-E73CC2959B3D}">
      <dgm:prSet custT="1"/>
      <dgm:spPr/>
      <dgm:t>
        <a:bodyPr/>
        <a:lstStyle/>
        <a:p>
          <a:r>
            <a:rPr lang="en-IN" sz="1500"/>
            <a:t>Model</a:t>
          </a:r>
        </a:p>
      </dgm:t>
    </dgm:pt>
    <dgm:pt modelId="{76F8BF23-D90E-4796-BC82-AE1C3062E56F}" type="parTrans" cxnId="{CAEB8BC5-D9A8-4D10-B8EB-DF1D551F1C7D}">
      <dgm:prSet/>
      <dgm:spPr/>
      <dgm:t>
        <a:bodyPr/>
        <a:lstStyle/>
        <a:p>
          <a:endParaRPr lang="en-IN"/>
        </a:p>
      </dgm:t>
    </dgm:pt>
    <dgm:pt modelId="{0427268A-7991-403F-A44B-3ED57D6B3B52}" type="sibTrans" cxnId="{CAEB8BC5-D9A8-4D10-B8EB-DF1D551F1C7D}">
      <dgm:prSet custT="1"/>
      <dgm:spPr/>
      <dgm:t>
        <a:bodyPr/>
        <a:lstStyle/>
        <a:p>
          <a:endParaRPr lang="en-IN" sz="1500"/>
        </a:p>
      </dgm:t>
    </dgm:pt>
    <dgm:pt modelId="{2939F68B-AE54-44A7-BD4C-7E014BEE7A68}">
      <dgm:prSet custT="1"/>
      <dgm:spPr/>
      <dgm:t>
        <a:bodyPr/>
        <a:lstStyle/>
        <a:p>
          <a:r>
            <a:rPr lang="en-IN" sz="1500" dirty="0"/>
            <a:t>Evaluation</a:t>
          </a:r>
        </a:p>
      </dgm:t>
    </dgm:pt>
    <dgm:pt modelId="{0611A0B8-BB74-4B90-ADD0-4D3D9457AE3A}" type="parTrans" cxnId="{35019217-AD1E-41A9-BAFA-57967710DB83}">
      <dgm:prSet/>
      <dgm:spPr/>
      <dgm:t>
        <a:bodyPr/>
        <a:lstStyle/>
        <a:p>
          <a:endParaRPr lang="en-IN"/>
        </a:p>
      </dgm:t>
    </dgm:pt>
    <dgm:pt modelId="{7F91FB7B-4125-459D-8BB9-E6F17758F08B}" type="sibTrans" cxnId="{35019217-AD1E-41A9-BAFA-57967710DB83}">
      <dgm:prSet custT="1"/>
      <dgm:spPr/>
      <dgm:t>
        <a:bodyPr/>
        <a:lstStyle/>
        <a:p>
          <a:endParaRPr lang="en-IN" sz="1500"/>
        </a:p>
      </dgm:t>
    </dgm:pt>
    <dgm:pt modelId="{48C2965D-78C2-4C43-ACE3-80012703DED0}">
      <dgm:prSet custT="1"/>
      <dgm:spPr/>
      <dgm:t>
        <a:bodyPr/>
        <a:lstStyle/>
        <a:p>
          <a:r>
            <a:rPr lang="en-IN" sz="1500"/>
            <a:t>Results</a:t>
          </a:r>
        </a:p>
      </dgm:t>
    </dgm:pt>
    <dgm:pt modelId="{36A572B2-A62B-482B-BF6B-0129D0BBA4DA}" type="parTrans" cxnId="{E96FC3B8-9E4F-4EA9-A8D6-9A9F0C725A85}">
      <dgm:prSet/>
      <dgm:spPr/>
      <dgm:t>
        <a:bodyPr/>
        <a:lstStyle/>
        <a:p>
          <a:endParaRPr lang="en-IN"/>
        </a:p>
      </dgm:t>
    </dgm:pt>
    <dgm:pt modelId="{B369FFD2-C49F-4592-9226-4BB3C22148BF}" type="sibTrans" cxnId="{E96FC3B8-9E4F-4EA9-A8D6-9A9F0C725A85}">
      <dgm:prSet custT="1"/>
      <dgm:spPr/>
      <dgm:t>
        <a:bodyPr/>
        <a:lstStyle/>
        <a:p>
          <a:endParaRPr lang="en-IN" sz="1500"/>
        </a:p>
      </dgm:t>
    </dgm:pt>
    <dgm:pt modelId="{8B7B72C3-786B-4F1A-96BA-EBA7B5908F1E}" type="pres">
      <dgm:prSet presAssocID="{4037B68F-B132-4491-8FEF-DF182994B8EB}" presName="cycle" presStyleCnt="0">
        <dgm:presLayoutVars>
          <dgm:dir/>
          <dgm:resizeHandles val="exact"/>
        </dgm:presLayoutVars>
      </dgm:prSet>
      <dgm:spPr/>
    </dgm:pt>
    <dgm:pt modelId="{F7B15AD8-0FA9-4751-9B44-1ABCB71A66A1}" type="pres">
      <dgm:prSet presAssocID="{018C9EB6-F9AD-4B1E-B82B-A245C89CBDAE}" presName="node" presStyleLbl="node1" presStyleIdx="0" presStyleCnt="6">
        <dgm:presLayoutVars>
          <dgm:bulletEnabled val="1"/>
        </dgm:presLayoutVars>
      </dgm:prSet>
      <dgm:spPr/>
    </dgm:pt>
    <dgm:pt modelId="{C772735E-DE2F-474B-A799-8E48A25C99FD}" type="pres">
      <dgm:prSet presAssocID="{9B59DFB1-8504-4E0D-9C72-FF8194161734}" presName="sibTrans" presStyleLbl="sibTrans2D1" presStyleIdx="0" presStyleCnt="6"/>
      <dgm:spPr/>
    </dgm:pt>
    <dgm:pt modelId="{FC152B7D-0C3A-404F-A6D7-0A5D5BA70D16}" type="pres">
      <dgm:prSet presAssocID="{9B59DFB1-8504-4E0D-9C72-FF8194161734}" presName="connectorText" presStyleLbl="sibTrans2D1" presStyleIdx="0" presStyleCnt="6"/>
      <dgm:spPr/>
    </dgm:pt>
    <dgm:pt modelId="{BE8532B2-D292-4D4D-B879-BC18F26586D7}" type="pres">
      <dgm:prSet presAssocID="{B4041654-BEE6-484D-B568-07C5C7398D69}" presName="node" presStyleLbl="node1" presStyleIdx="1" presStyleCnt="6">
        <dgm:presLayoutVars>
          <dgm:bulletEnabled val="1"/>
        </dgm:presLayoutVars>
      </dgm:prSet>
      <dgm:spPr/>
    </dgm:pt>
    <dgm:pt modelId="{9A953911-DD60-48DE-A458-EA3217DA8467}" type="pres">
      <dgm:prSet presAssocID="{76926731-CEA0-495A-ADA6-718FA8A2FD47}" presName="sibTrans" presStyleLbl="sibTrans2D1" presStyleIdx="1" presStyleCnt="6"/>
      <dgm:spPr/>
    </dgm:pt>
    <dgm:pt modelId="{37B8023E-3638-4BCF-B282-BC7505BD6FFE}" type="pres">
      <dgm:prSet presAssocID="{76926731-CEA0-495A-ADA6-718FA8A2FD47}" presName="connectorText" presStyleLbl="sibTrans2D1" presStyleIdx="1" presStyleCnt="6"/>
      <dgm:spPr/>
    </dgm:pt>
    <dgm:pt modelId="{A0D93D88-1E65-4C04-85FE-B04A66C48DDF}" type="pres">
      <dgm:prSet presAssocID="{DE692CA4-8090-46AE-9298-F07365224EE2}" presName="node" presStyleLbl="node1" presStyleIdx="2" presStyleCnt="6">
        <dgm:presLayoutVars>
          <dgm:bulletEnabled val="1"/>
        </dgm:presLayoutVars>
      </dgm:prSet>
      <dgm:spPr/>
    </dgm:pt>
    <dgm:pt modelId="{90520B97-C926-46A6-8EB6-FAE60DBD94A8}" type="pres">
      <dgm:prSet presAssocID="{2F335731-A065-403F-A965-D78122094CF6}" presName="sibTrans" presStyleLbl="sibTrans2D1" presStyleIdx="2" presStyleCnt="6"/>
      <dgm:spPr/>
    </dgm:pt>
    <dgm:pt modelId="{388F4D27-210C-4612-ABC9-73412DA0224F}" type="pres">
      <dgm:prSet presAssocID="{2F335731-A065-403F-A965-D78122094CF6}" presName="connectorText" presStyleLbl="sibTrans2D1" presStyleIdx="2" presStyleCnt="6"/>
      <dgm:spPr/>
    </dgm:pt>
    <dgm:pt modelId="{7FD31BDA-90D9-4DC6-BA99-13BAC1020764}" type="pres">
      <dgm:prSet presAssocID="{8D2F6272-47CC-401C-935E-E73CC2959B3D}" presName="node" presStyleLbl="node1" presStyleIdx="3" presStyleCnt="6">
        <dgm:presLayoutVars>
          <dgm:bulletEnabled val="1"/>
        </dgm:presLayoutVars>
      </dgm:prSet>
      <dgm:spPr/>
    </dgm:pt>
    <dgm:pt modelId="{99136B07-1FCD-4FF0-A38C-9BE437197A30}" type="pres">
      <dgm:prSet presAssocID="{0427268A-7991-403F-A44B-3ED57D6B3B52}" presName="sibTrans" presStyleLbl="sibTrans2D1" presStyleIdx="3" presStyleCnt="6"/>
      <dgm:spPr/>
    </dgm:pt>
    <dgm:pt modelId="{9B781243-B187-4CA4-9931-F58C5C8602B3}" type="pres">
      <dgm:prSet presAssocID="{0427268A-7991-403F-A44B-3ED57D6B3B52}" presName="connectorText" presStyleLbl="sibTrans2D1" presStyleIdx="3" presStyleCnt="6"/>
      <dgm:spPr/>
    </dgm:pt>
    <dgm:pt modelId="{B323DE8C-EF38-4F8E-B2A2-8F2742547953}" type="pres">
      <dgm:prSet presAssocID="{2939F68B-AE54-44A7-BD4C-7E014BEE7A68}" presName="node" presStyleLbl="node1" presStyleIdx="4" presStyleCnt="6">
        <dgm:presLayoutVars>
          <dgm:bulletEnabled val="1"/>
        </dgm:presLayoutVars>
      </dgm:prSet>
      <dgm:spPr/>
    </dgm:pt>
    <dgm:pt modelId="{83364764-05EC-4DFD-B841-296901488A1C}" type="pres">
      <dgm:prSet presAssocID="{7F91FB7B-4125-459D-8BB9-E6F17758F08B}" presName="sibTrans" presStyleLbl="sibTrans2D1" presStyleIdx="4" presStyleCnt="6"/>
      <dgm:spPr/>
    </dgm:pt>
    <dgm:pt modelId="{7E0D6A5B-0140-4246-BD20-B6E47C0C52C8}" type="pres">
      <dgm:prSet presAssocID="{7F91FB7B-4125-459D-8BB9-E6F17758F08B}" presName="connectorText" presStyleLbl="sibTrans2D1" presStyleIdx="4" presStyleCnt="6"/>
      <dgm:spPr/>
    </dgm:pt>
    <dgm:pt modelId="{12600C1A-7724-4F19-97B1-EA691D104C3E}" type="pres">
      <dgm:prSet presAssocID="{48C2965D-78C2-4C43-ACE3-80012703DED0}" presName="node" presStyleLbl="node1" presStyleIdx="5" presStyleCnt="6">
        <dgm:presLayoutVars>
          <dgm:bulletEnabled val="1"/>
        </dgm:presLayoutVars>
      </dgm:prSet>
      <dgm:spPr/>
    </dgm:pt>
    <dgm:pt modelId="{AC9E93FC-861F-48F3-BC0C-4C1689EAB865}" type="pres">
      <dgm:prSet presAssocID="{B369FFD2-C49F-4592-9226-4BB3C22148BF}" presName="sibTrans" presStyleLbl="sibTrans2D1" presStyleIdx="5" presStyleCnt="6"/>
      <dgm:spPr/>
    </dgm:pt>
    <dgm:pt modelId="{DFE748A9-10F3-4AEA-A3A5-6E6EF6AE53F0}" type="pres">
      <dgm:prSet presAssocID="{B369FFD2-C49F-4592-9226-4BB3C22148BF}" presName="connectorText" presStyleLbl="sibTrans2D1" presStyleIdx="5" presStyleCnt="6"/>
      <dgm:spPr/>
    </dgm:pt>
  </dgm:ptLst>
  <dgm:cxnLst>
    <dgm:cxn modelId="{36DA2201-B9C7-46F8-ADDD-A0A8B450564A}" type="presOf" srcId="{2F335731-A065-403F-A965-D78122094CF6}" destId="{90520B97-C926-46A6-8EB6-FAE60DBD94A8}" srcOrd="0" destOrd="0" presId="urn:microsoft.com/office/officeart/2005/8/layout/cycle2"/>
    <dgm:cxn modelId="{3D09ED0D-60D0-4CD3-93C7-07A7032277AF}" type="presOf" srcId="{2939F68B-AE54-44A7-BD4C-7E014BEE7A68}" destId="{B323DE8C-EF38-4F8E-B2A2-8F2742547953}" srcOrd="0" destOrd="0" presId="urn:microsoft.com/office/officeart/2005/8/layout/cycle2"/>
    <dgm:cxn modelId="{71756A12-59DC-47F9-8A0F-0852A8DF307B}" type="presOf" srcId="{018C9EB6-F9AD-4B1E-B82B-A245C89CBDAE}" destId="{F7B15AD8-0FA9-4751-9B44-1ABCB71A66A1}" srcOrd="0" destOrd="0" presId="urn:microsoft.com/office/officeart/2005/8/layout/cycle2"/>
    <dgm:cxn modelId="{35019217-AD1E-41A9-BAFA-57967710DB83}" srcId="{4037B68F-B132-4491-8FEF-DF182994B8EB}" destId="{2939F68B-AE54-44A7-BD4C-7E014BEE7A68}" srcOrd="4" destOrd="0" parTransId="{0611A0B8-BB74-4B90-ADD0-4D3D9457AE3A}" sibTransId="{7F91FB7B-4125-459D-8BB9-E6F17758F08B}"/>
    <dgm:cxn modelId="{5C312218-1F96-45E4-840D-B31F2780D1EB}" srcId="{4037B68F-B132-4491-8FEF-DF182994B8EB}" destId="{B4041654-BEE6-484D-B568-07C5C7398D69}" srcOrd="1" destOrd="0" parTransId="{E9C1E9A1-EDC2-40EE-B033-B65FE73C62A9}" sibTransId="{76926731-CEA0-495A-ADA6-718FA8A2FD47}"/>
    <dgm:cxn modelId="{C1C84722-FFFC-4538-82F0-4CBEAD6F642A}" type="presOf" srcId="{9B59DFB1-8504-4E0D-9C72-FF8194161734}" destId="{C772735E-DE2F-474B-A799-8E48A25C99FD}" srcOrd="0" destOrd="0" presId="urn:microsoft.com/office/officeart/2005/8/layout/cycle2"/>
    <dgm:cxn modelId="{9AA3E95D-D802-48F6-9206-2F031CF400E1}" type="presOf" srcId="{DE692CA4-8090-46AE-9298-F07365224EE2}" destId="{A0D93D88-1E65-4C04-85FE-B04A66C48DDF}" srcOrd="0" destOrd="0" presId="urn:microsoft.com/office/officeart/2005/8/layout/cycle2"/>
    <dgm:cxn modelId="{7964F065-69E0-4FB8-BD95-A62260E749E9}" type="presOf" srcId="{8D2F6272-47CC-401C-935E-E73CC2959B3D}" destId="{7FD31BDA-90D9-4DC6-BA99-13BAC1020764}" srcOrd="0" destOrd="0" presId="urn:microsoft.com/office/officeart/2005/8/layout/cycle2"/>
    <dgm:cxn modelId="{7C57576B-572B-44EB-AC26-F9AC486CD639}" type="presOf" srcId="{0427268A-7991-403F-A44B-3ED57D6B3B52}" destId="{9B781243-B187-4CA4-9931-F58C5C8602B3}" srcOrd="1" destOrd="0" presId="urn:microsoft.com/office/officeart/2005/8/layout/cycle2"/>
    <dgm:cxn modelId="{DF6B497A-85D9-424A-9DAC-6F9040DA0021}" type="presOf" srcId="{7F91FB7B-4125-459D-8BB9-E6F17758F08B}" destId="{83364764-05EC-4DFD-B841-296901488A1C}" srcOrd="0" destOrd="0" presId="urn:microsoft.com/office/officeart/2005/8/layout/cycle2"/>
    <dgm:cxn modelId="{E0579B8E-E9CC-42CF-BA8A-CF187EAB3A0B}" type="presOf" srcId="{2F335731-A065-403F-A965-D78122094CF6}" destId="{388F4D27-210C-4612-ABC9-73412DA0224F}" srcOrd="1" destOrd="0" presId="urn:microsoft.com/office/officeart/2005/8/layout/cycle2"/>
    <dgm:cxn modelId="{96CC5B90-0774-4A89-92C6-876B0B7E33B4}" type="presOf" srcId="{76926731-CEA0-495A-ADA6-718FA8A2FD47}" destId="{9A953911-DD60-48DE-A458-EA3217DA8467}" srcOrd="0" destOrd="0" presId="urn:microsoft.com/office/officeart/2005/8/layout/cycle2"/>
    <dgm:cxn modelId="{FA8FFA98-F932-481C-A4C6-DD1BE80048AF}" type="presOf" srcId="{4037B68F-B132-4491-8FEF-DF182994B8EB}" destId="{8B7B72C3-786B-4F1A-96BA-EBA7B5908F1E}" srcOrd="0" destOrd="0" presId="urn:microsoft.com/office/officeart/2005/8/layout/cycle2"/>
    <dgm:cxn modelId="{722F1DAC-4EA0-4108-9D72-9A92DCF5D899}" type="presOf" srcId="{0427268A-7991-403F-A44B-3ED57D6B3B52}" destId="{99136B07-1FCD-4FF0-A38C-9BE437197A30}" srcOrd="0" destOrd="0" presId="urn:microsoft.com/office/officeart/2005/8/layout/cycle2"/>
    <dgm:cxn modelId="{05F18FB1-2F42-4634-B817-21F5737C3FBD}" type="presOf" srcId="{B369FFD2-C49F-4592-9226-4BB3C22148BF}" destId="{AC9E93FC-861F-48F3-BC0C-4C1689EAB865}" srcOrd="0" destOrd="0" presId="urn:microsoft.com/office/officeart/2005/8/layout/cycle2"/>
    <dgm:cxn modelId="{E96FC3B8-9E4F-4EA9-A8D6-9A9F0C725A85}" srcId="{4037B68F-B132-4491-8FEF-DF182994B8EB}" destId="{48C2965D-78C2-4C43-ACE3-80012703DED0}" srcOrd="5" destOrd="0" parTransId="{36A572B2-A62B-482B-BF6B-0129D0BBA4DA}" sibTransId="{B369FFD2-C49F-4592-9226-4BB3C22148BF}"/>
    <dgm:cxn modelId="{CAEB8BC5-D9A8-4D10-B8EB-DF1D551F1C7D}" srcId="{4037B68F-B132-4491-8FEF-DF182994B8EB}" destId="{8D2F6272-47CC-401C-935E-E73CC2959B3D}" srcOrd="3" destOrd="0" parTransId="{76F8BF23-D90E-4796-BC82-AE1C3062E56F}" sibTransId="{0427268A-7991-403F-A44B-3ED57D6B3B52}"/>
    <dgm:cxn modelId="{9088B1CD-A825-476A-A860-7028FEBDA8D2}" type="presOf" srcId="{7F91FB7B-4125-459D-8BB9-E6F17758F08B}" destId="{7E0D6A5B-0140-4246-BD20-B6E47C0C52C8}" srcOrd="1" destOrd="0" presId="urn:microsoft.com/office/officeart/2005/8/layout/cycle2"/>
    <dgm:cxn modelId="{14498BD1-E40B-41E3-91A6-625D094C4828}" srcId="{4037B68F-B132-4491-8FEF-DF182994B8EB}" destId="{DE692CA4-8090-46AE-9298-F07365224EE2}" srcOrd="2" destOrd="0" parTransId="{76FE40B0-EE7E-4ED5-A5A6-C2D46258DFDB}" sibTransId="{2F335731-A065-403F-A965-D78122094CF6}"/>
    <dgm:cxn modelId="{70BDCDD1-4392-407F-8D10-E4A195CEC716}" type="presOf" srcId="{B369FFD2-C49F-4592-9226-4BB3C22148BF}" destId="{DFE748A9-10F3-4AEA-A3A5-6E6EF6AE53F0}" srcOrd="1" destOrd="0" presId="urn:microsoft.com/office/officeart/2005/8/layout/cycle2"/>
    <dgm:cxn modelId="{CF3995D3-DE22-40AE-A8E4-A77A3D54090F}" type="presOf" srcId="{76926731-CEA0-495A-ADA6-718FA8A2FD47}" destId="{37B8023E-3638-4BCF-B282-BC7505BD6FFE}" srcOrd="1" destOrd="0" presId="urn:microsoft.com/office/officeart/2005/8/layout/cycle2"/>
    <dgm:cxn modelId="{9749BBD8-EF61-40A2-978D-1756EE9CFC3A}" srcId="{4037B68F-B132-4491-8FEF-DF182994B8EB}" destId="{018C9EB6-F9AD-4B1E-B82B-A245C89CBDAE}" srcOrd="0" destOrd="0" parTransId="{030AD4BC-412D-45EB-9594-E58DCCF8165D}" sibTransId="{9B59DFB1-8504-4E0D-9C72-FF8194161734}"/>
    <dgm:cxn modelId="{9F130DDA-29FA-4951-ABB6-6691645B0799}" type="presOf" srcId="{B4041654-BEE6-484D-B568-07C5C7398D69}" destId="{BE8532B2-D292-4D4D-B879-BC18F26586D7}" srcOrd="0" destOrd="0" presId="urn:microsoft.com/office/officeart/2005/8/layout/cycle2"/>
    <dgm:cxn modelId="{D2F861DA-23E0-4911-BEBE-08354FAAFCFD}" type="presOf" srcId="{48C2965D-78C2-4C43-ACE3-80012703DED0}" destId="{12600C1A-7724-4F19-97B1-EA691D104C3E}" srcOrd="0" destOrd="0" presId="urn:microsoft.com/office/officeart/2005/8/layout/cycle2"/>
    <dgm:cxn modelId="{6DFBB3E1-AA86-4245-A5B3-389A2E425CAB}" type="presOf" srcId="{9B59DFB1-8504-4E0D-9C72-FF8194161734}" destId="{FC152B7D-0C3A-404F-A6D7-0A5D5BA70D16}" srcOrd="1" destOrd="0" presId="urn:microsoft.com/office/officeart/2005/8/layout/cycle2"/>
    <dgm:cxn modelId="{0A9F0BB8-2237-4A45-AE4C-CD0B9092D764}" type="presParOf" srcId="{8B7B72C3-786B-4F1A-96BA-EBA7B5908F1E}" destId="{F7B15AD8-0FA9-4751-9B44-1ABCB71A66A1}" srcOrd="0" destOrd="0" presId="urn:microsoft.com/office/officeart/2005/8/layout/cycle2"/>
    <dgm:cxn modelId="{E3B7C56B-541C-4794-88A6-DE277E85DC08}" type="presParOf" srcId="{8B7B72C3-786B-4F1A-96BA-EBA7B5908F1E}" destId="{C772735E-DE2F-474B-A799-8E48A25C99FD}" srcOrd="1" destOrd="0" presId="urn:microsoft.com/office/officeart/2005/8/layout/cycle2"/>
    <dgm:cxn modelId="{AA4EE9A3-8B71-4820-8510-F51F4E3C7E9E}" type="presParOf" srcId="{C772735E-DE2F-474B-A799-8E48A25C99FD}" destId="{FC152B7D-0C3A-404F-A6D7-0A5D5BA70D16}" srcOrd="0" destOrd="0" presId="urn:microsoft.com/office/officeart/2005/8/layout/cycle2"/>
    <dgm:cxn modelId="{C5445DB4-49E7-4457-BFED-C71E6C3C7902}" type="presParOf" srcId="{8B7B72C3-786B-4F1A-96BA-EBA7B5908F1E}" destId="{BE8532B2-D292-4D4D-B879-BC18F26586D7}" srcOrd="2" destOrd="0" presId="urn:microsoft.com/office/officeart/2005/8/layout/cycle2"/>
    <dgm:cxn modelId="{D4FA2AFB-92AA-4C36-AF70-B2691CE9C3EE}" type="presParOf" srcId="{8B7B72C3-786B-4F1A-96BA-EBA7B5908F1E}" destId="{9A953911-DD60-48DE-A458-EA3217DA8467}" srcOrd="3" destOrd="0" presId="urn:microsoft.com/office/officeart/2005/8/layout/cycle2"/>
    <dgm:cxn modelId="{61CB2654-14D2-4075-A9EF-DA2B32E48B43}" type="presParOf" srcId="{9A953911-DD60-48DE-A458-EA3217DA8467}" destId="{37B8023E-3638-4BCF-B282-BC7505BD6FFE}" srcOrd="0" destOrd="0" presId="urn:microsoft.com/office/officeart/2005/8/layout/cycle2"/>
    <dgm:cxn modelId="{88DC4A75-EB30-4886-ACA2-CADDBF304FE9}" type="presParOf" srcId="{8B7B72C3-786B-4F1A-96BA-EBA7B5908F1E}" destId="{A0D93D88-1E65-4C04-85FE-B04A66C48DDF}" srcOrd="4" destOrd="0" presId="urn:microsoft.com/office/officeart/2005/8/layout/cycle2"/>
    <dgm:cxn modelId="{D3634EE3-177F-422D-98AC-EDEC8D7D1F65}" type="presParOf" srcId="{8B7B72C3-786B-4F1A-96BA-EBA7B5908F1E}" destId="{90520B97-C926-46A6-8EB6-FAE60DBD94A8}" srcOrd="5" destOrd="0" presId="urn:microsoft.com/office/officeart/2005/8/layout/cycle2"/>
    <dgm:cxn modelId="{AAD8EA57-C7A2-4309-AE16-ABE96662F769}" type="presParOf" srcId="{90520B97-C926-46A6-8EB6-FAE60DBD94A8}" destId="{388F4D27-210C-4612-ABC9-73412DA0224F}" srcOrd="0" destOrd="0" presId="urn:microsoft.com/office/officeart/2005/8/layout/cycle2"/>
    <dgm:cxn modelId="{5FB3FA61-3621-40E7-977D-0E2790644CD7}" type="presParOf" srcId="{8B7B72C3-786B-4F1A-96BA-EBA7B5908F1E}" destId="{7FD31BDA-90D9-4DC6-BA99-13BAC1020764}" srcOrd="6" destOrd="0" presId="urn:microsoft.com/office/officeart/2005/8/layout/cycle2"/>
    <dgm:cxn modelId="{7019E347-8ADF-4316-8D7D-8B0DF15C1599}" type="presParOf" srcId="{8B7B72C3-786B-4F1A-96BA-EBA7B5908F1E}" destId="{99136B07-1FCD-4FF0-A38C-9BE437197A30}" srcOrd="7" destOrd="0" presId="urn:microsoft.com/office/officeart/2005/8/layout/cycle2"/>
    <dgm:cxn modelId="{A73A1B90-51E2-4C93-B75E-ED8E66667A38}" type="presParOf" srcId="{99136B07-1FCD-4FF0-A38C-9BE437197A30}" destId="{9B781243-B187-4CA4-9931-F58C5C8602B3}" srcOrd="0" destOrd="0" presId="urn:microsoft.com/office/officeart/2005/8/layout/cycle2"/>
    <dgm:cxn modelId="{80232628-D80F-4A2A-957E-0CBAC18FECAE}" type="presParOf" srcId="{8B7B72C3-786B-4F1A-96BA-EBA7B5908F1E}" destId="{B323DE8C-EF38-4F8E-B2A2-8F2742547953}" srcOrd="8" destOrd="0" presId="urn:microsoft.com/office/officeart/2005/8/layout/cycle2"/>
    <dgm:cxn modelId="{41390EB1-0E2C-44AD-AADF-220D5B3561E6}" type="presParOf" srcId="{8B7B72C3-786B-4F1A-96BA-EBA7B5908F1E}" destId="{83364764-05EC-4DFD-B841-296901488A1C}" srcOrd="9" destOrd="0" presId="urn:microsoft.com/office/officeart/2005/8/layout/cycle2"/>
    <dgm:cxn modelId="{6F8AD676-7EA6-4660-8000-EB8391D0EA75}" type="presParOf" srcId="{83364764-05EC-4DFD-B841-296901488A1C}" destId="{7E0D6A5B-0140-4246-BD20-B6E47C0C52C8}" srcOrd="0" destOrd="0" presId="urn:microsoft.com/office/officeart/2005/8/layout/cycle2"/>
    <dgm:cxn modelId="{31D95EB9-D6A9-4CF7-B0DE-7E288F3CDB02}" type="presParOf" srcId="{8B7B72C3-786B-4F1A-96BA-EBA7B5908F1E}" destId="{12600C1A-7724-4F19-97B1-EA691D104C3E}" srcOrd="10" destOrd="0" presId="urn:microsoft.com/office/officeart/2005/8/layout/cycle2"/>
    <dgm:cxn modelId="{235D7084-628B-4C95-83F0-BEF99C244F8E}" type="presParOf" srcId="{8B7B72C3-786B-4F1A-96BA-EBA7B5908F1E}" destId="{AC9E93FC-861F-48F3-BC0C-4C1689EAB865}" srcOrd="11" destOrd="0" presId="urn:microsoft.com/office/officeart/2005/8/layout/cycle2"/>
    <dgm:cxn modelId="{2933935D-DFA2-422D-9908-F9D526414E5E}" type="presParOf" srcId="{AC9E93FC-861F-48F3-BC0C-4C1689EAB865}" destId="{DFE748A9-10F3-4AEA-A3A5-6E6EF6AE53F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0F4F64D-5186-462F-9F8C-DBD3C2A2F5A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ED60D75-A193-48E5-9C22-409847AC8049}">
      <dgm:prSet/>
      <dgm:spPr/>
      <dgm:t>
        <a:bodyPr/>
        <a:lstStyle/>
        <a:p>
          <a:r>
            <a:rPr lang="en-IN" b="1"/>
            <a:t>Performance (F1, RMSE) </a:t>
          </a:r>
          <a:endParaRPr lang="en-US"/>
        </a:p>
      </dgm:t>
    </dgm:pt>
    <dgm:pt modelId="{698D7E22-58E2-4149-8A0C-4622D0D60D56}" type="parTrans" cxnId="{C0997F75-D3E4-45EC-8206-414DF615C302}">
      <dgm:prSet/>
      <dgm:spPr/>
      <dgm:t>
        <a:bodyPr/>
        <a:lstStyle/>
        <a:p>
          <a:endParaRPr lang="en-US"/>
        </a:p>
      </dgm:t>
    </dgm:pt>
    <dgm:pt modelId="{41AB597E-1F64-4B8F-BB64-8EC6ECDAF0BE}" type="sibTrans" cxnId="{C0997F75-D3E4-45EC-8206-414DF615C302}">
      <dgm:prSet/>
      <dgm:spPr/>
      <dgm:t>
        <a:bodyPr/>
        <a:lstStyle/>
        <a:p>
          <a:endParaRPr lang="en-US"/>
        </a:p>
      </dgm:t>
    </dgm:pt>
    <dgm:pt modelId="{B4D4D765-1230-4E8A-8260-12809DC0344F}">
      <dgm:prSet/>
      <dgm:spPr/>
      <dgm:t>
        <a:bodyPr/>
        <a:lstStyle/>
        <a:p>
          <a:r>
            <a:rPr lang="en-IN" b="1"/>
            <a:t>Stability (Standard Deviation) </a:t>
          </a:r>
          <a:endParaRPr lang="en-US"/>
        </a:p>
      </dgm:t>
    </dgm:pt>
    <dgm:pt modelId="{C31048F3-7A5E-4726-87F5-9FA615B9F1FF}" type="parTrans" cxnId="{75C1CDED-986E-4C67-B091-AB52766C4D5A}">
      <dgm:prSet/>
      <dgm:spPr/>
      <dgm:t>
        <a:bodyPr/>
        <a:lstStyle/>
        <a:p>
          <a:endParaRPr lang="en-US"/>
        </a:p>
      </dgm:t>
    </dgm:pt>
    <dgm:pt modelId="{39E1B64F-554D-4265-801C-C984D735D69F}" type="sibTrans" cxnId="{75C1CDED-986E-4C67-B091-AB52766C4D5A}">
      <dgm:prSet/>
      <dgm:spPr/>
      <dgm:t>
        <a:bodyPr/>
        <a:lstStyle/>
        <a:p>
          <a:endParaRPr lang="en-US"/>
        </a:p>
      </dgm:t>
    </dgm:pt>
    <dgm:pt modelId="{07C227B5-F3A5-4530-8192-63D36065E786}">
      <dgm:prSet/>
      <dgm:spPr/>
      <dgm:t>
        <a:bodyPr/>
        <a:lstStyle/>
        <a:p>
          <a:r>
            <a:rPr lang="en-IN" b="1"/>
            <a:t>Convergence (Iterations, Time) </a:t>
          </a:r>
          <a:endParaRPr lang="en-US"/>
        </a:p>
      </dgm:t>
    </dgm:pt>
    <dgm:pt modelId="{1A6430FF-AF19-4A35-A03F-7911A37EBE67}" type="parTrans" cxnId="{0F9E8F27-EC5E-48EF-88F9-5B95D6C2DC0A}">
      <dgm:prSet/>
      <dgm:spPr/>
      <dgm:t>
        <a:bodyPr/>
        <a:lstStyle/>
        <a:p>
          <a:endParaRPr lang="en-US"/>
        </a:p>
      </dgm:t>
    </dgm:pt>
    <dgm:pt modelId="{90187BED-1B6F-47C1-A2EA-9C8BE596EE66}" type="sibTrans" cxnId="{0F9E8F27-EC5E-48EF-88F9-5B95D6C2DC0A}">
      <dgm:prSet/>
      <dgm:spPr/>
      <dgm:t>
        <a:bodyPr/>
        <a:lstStyle/>
        <a:p>
          <a:endParaRPr lang="en-US"/>
        </a:p>
      </dgm:t>
    </dgm:pt>
    <dgm:pt modelId="{FA50C67E-B409-4824-BFFF-BFC4C2C3F29B}">
      <dgm:prSet/>
      <dgm:spPr/>
      <dgm:t>
        <a:bodyPr/>
        <a:lstStyle/>
        <a:p>
          <a:r>
            <a:rPr lang="en-IN" b="1"/>
            <a:t>Sensitivity (SSI) </a:t>
          </a:r>
          <a:endParaRPr lang="en-US"/>
        </a:p>
      </dgm:t>
    </dgm:pt>
    <dgm:pt modelId="{89FABF9A-4C5B-4FC3-B8D6-BBD5DC0AF8BB}" type="parTrans" cxnId="{32D674F0-4D4C-46A7-9025-4327092E9D7F}">
      <dgm:prSet/>
      <dgm:spPr/>
      <dgm:t>
        <a:bodyPr/>
        <a:lstStyle/>
        <a:p>
          <a:endParaRPr lang="en-US"/>
        </a:p>
      </dgm:t>
    </dgm:pt>
    <dgm:pt modelId="{DA81C9BD-E082-4AB0-A7EB-D00BD2A85BAA}" type="sibTrans" cxnId="{32D674F0-4D4C-46A7-9025-4327092E9D7F}">
      <dgm:prSet/>
      <dgm:spPr/>
      <dgm:t>
        <a:bodyPr/>
        <a:lstStyle/>
        <a:p>
          <a:endParaRPr lang="en-US"/>
        </a:p>
      </dgm:t>
    </dgm:pt>
    <dgm:pt modelId="{2241C09E-A91E-459E-AA70-34366DCAEF73}">
      <dgm:prSet/>
      <dgm:spPr/>
      <dgm:t>
        <a:bodyPr/>
        <a:lstStyle/>
        <a:p>
          <a:r>
            <a:rPr lang="en-IN" b="1"/>
            <a:t>Evaluation conducted across multiple dimensions</a:t>
          </a:r>
          <a:endParaRPr lang="en-US"/>
        </a:p>
      </dgm:t>
    </dgm:pt>
    <dgm:pt modelId="{C8752321-1C16-44E8-9F07-17094C7CCADB}" type="parTrans" cxnId="{522CEDD2-C02E-43F0-AF12-662B7B581ADF}">
      <dgm:prSet/>
      <dgm:spPr/>
      <dgm:t>
        <a:bodyPr/>
        <a:lstStyle/>
        <a:p>
          <a:endParaRPr lang="en-US"/>
        </a:p>
      </dgm:t>
    </dgm:pt>
    <dgm:pt modelId="{62A4B231-9ED3-45AC-80E1-72BCE3EA0A11}" type="sibTrans" cxnId="{522CEDD2-C02E-43F0-AF12-662B7B581ADF}">
      <dgm:prSet/>
      <dgm:spPr/>
      <dgm:t>
        <a:bodyPr/>
        <a:lstStyle/>
        <a:p>
          <a:endParaRPr lang="en-US"/>
        </a:p>
      </dgm:t>
    </dgm:pt>
    <dgm:pt modelId="{177483FB-2FE1-478F-938D-F1D5000DC82A}" type="pres">
      <dgm:prSet presAssocID="{10F4F64D-5186-462F-9F8C-DBD3C2A2F5A5}" presName="root" presStyleCnt="0">
        <dgm:presLayoutVars>
          <dgm:dir/>
          <dgm:resizeHandles val="exact"/>
        </dgm:presLayoutVars>
      </dgm:prSet>
      <dgm:spPr/>
    </dgm:pt>
    <dgm:pt modelId="{23627DF1-EF27-4A17-B039-262878F8735D}" type="pres">
      <dgm:prSet presAssocID="{FED60D75-A193-48E5-9C22-409847AC8049}" presName="compNode" presStyleCnt="0"/>
      <dgm:spPr/>
    </dgm:pt>
    <dgm:pt modelId="{B217269E-95C9-42E2-AA76-24581D3B0BBC}" type="pres">
      <dgm:prSet presAssocID="{FED60D75-A193-48E5-9C22-409847AC8049}" presName="bgRect" presStyleLbl="bgShp" presStyleIdx="0" presStyleCnt="5"/>
      <dgm:spPr/>
    </dgm:pt>
    <dgm:pt modelId="{FF486946-7604-4108-B85D-9CBADC03A7BA}" type="pres">
      <dgm:prSet presAssocID="{FED60D75-A193-48E5-9C22-409847AC8049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EE71C0E-4D6B-4837-A4CE-23788A97C058}" type="pres">
      <dgm:prSet presAssocID="{FED60D75-A193-48E5-9C22-409847AC8049}" presName="spaceRect" presStyleCnt="0"/>
      <dgm:spPr/>
    </dgm:pt>
    <dgm:pt modelId="{0F4DA207-EF3C-44AC-917A-7E0D3681B8E6}" type="pres">
      <dgm:prSet presAssocID="{FED60D75-A193-48E5-9C22-409847AC8049}" presName="parTx" presStyleLbl="revTx" presStyleIdx="0" presStyleCnt="5">
        <dgm:presLayoutVars>
          <dgm:chMax val="0"/>
          <dgm:chPref val="0"/>
        </dgm:presLayoutVars>
      </dgm:prSet>
      <dgm:spPr/>
    </dgm:pt>
    <dgm:pt modelId="{0D610836-D3AC-42B6-A95C-F032E3A2C315}" type="pres">
      <dgm:prSet presAssocID="{41AB597E-1F64-4B8F-BB64-8EC6ECDAF0BE}" presName="sibTrans" presStyleCnt="0"/>
      <dgm:spPr/>
    </dgm:pt>
    <dgm:pt modelId="{550D694D-FACC-4642-9E23-011085E9299C}" type="pres">
      <dgm:prSet presAssocID="{B4D4D765-1230-4E8A-8260-12809DC0344F}" presName="compNode" presStyleCnt="0"/>
      <dgm:spPr/>
    </dgm:pt>
    <dgm:pt modelId="{8C672121-6D02-4568-B66E-767730E88BF2}" type="pres">
      <dgm:prSet presAssocID="{B4D4D765-1230-4E8A-8260-12809DC0344F}" presName="bgRect" presStyleLbl="bgShp" presStyleIdx="1" presStyleCnt="5"/>
      <dgm:spPr/>
    </dgm:pt>
    <dgm:pt modelId="{3C149A3E-0EC0-4F73-B8F4-9610515865AA}" type="pres">
      <dgm:prSet presAssocID="{B4D4D765-1230-4E8A-8260-12809DC0344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DE7D5021-8D4E-432B-A37D-6C14888D6969}" type="pres">
      <dgm:prSet presAssocID="{B4D4D765-1230-4E8A-8260-12809DC0344F}" presName="spaceRect" presStyleCnt="0"/>
      <dgm:spPr/>
    </dgm:pt>
    <dgm:pt modelId="{17718FA9-33B4-497A-A39C-355C65F0861C}" type="pres">
      <dgm:prSet presAssocID="{B4D4D765-1230-4E8A-8260-12809DC0344F}" presName="parTx" presStyleLbl="revTx" presStyleIdx="1" presStyleCnt="5">
        <dgm:presLayoutVars>
          <dgm:chMax val="0"/>
          <dgm:chPref val="0"/>
        </dgm:presLayoutVars>
      </dgm:prSet>
      <dgm:spPr/>
    </dgm:pt>
    <dgm:pt modelId="{3FAB66B7-F999-473B-9FAA-4B4BFBC91A91}" type="pres">
      <dgm:prSet presAssocID="{39E1B64F-554D-4265-801C-C984D735D69F}" presName="sibTrans" presStyleCnt="0"/>
      <dgm:spPr/>
    </dgm:pt>
    <dgm:pt modelId="{F6F8A967-3798-4EF3-A1B3-1FE28F2B5FAE}" type="pres">
      <dgm:prSet presAssocID="{07C227B5-F3A5-4530-8192-63D36065E786}" presName="compNode" presStyleCnt="0"/>
      <dgm:spPr/>
    </dgm:pt>
    <dgm:pt modelId="{8A4859B4-32D9-4079-9AB7-7C63AFB483E0}" type="pres">
      <dgm:prSet presAssocID="{07C227B5-F3A5-4530-8192-63D36065E786}" presName="bgRect" presStyleLbl="bgShp" presStyleIdx="2" presStyleCnt="5"/>
      <dgm:spPr/>
    </dgm:pt>
    <dgm:pt modelId="{7D4FAAAF-FD22-47DF-9936-051AAF79B217}" type="pres">
      <dgm:prSet presAssocID="{07C227B5-F3A5-4530-8192-63D36065E78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FB42B9E6-1FF2-4A85-8663-5127ACEEC23A}" type="pres">
      <dgm:prSet presAssocID="{07C227B5-F3A5-4530-8192-63D36065E786}" presName="spaceRect" presStyleCnt="0"/>
      <dgm:spPr/>
    </dgm:pt>
    <dgm:pt modelId="{AE8EBC3E-854F-4C04-BD15-507E48FFD4B1}" type="pres">
      <dgm:prSet presAssocID="{07C227B5-F3A5-4530-8192-63D36065E786}" presName="parTx" presStyleLbl="revTx" presStyleIdx="2" presStyleCnt="5">
        <dgm:presLayoutVars>
          <dgm:chMax val="0"/>
          <dgm:chPref val="0"/>
        </dgm:presLayoutVars>
      </dgm:prSet>
      <dgm:spPr/>
    </dgm:pt>
    <dgm:pt modelId="{057C5108-04DA-4D23-935F-938613EDE462}" type="pres">
      <dgm:prSet presAssocID="{90187BED-1B6F-47C1-A2EA-9C8BE596EE66}" presName="sibTrans" presStyleCnt="0"/>
      <dgm:spPr/>
    </dgm:pt>
    <dgm:pt modelId="{00D92859-6681-4B86-A558-C10BD3C05268}" type="pres">
      <dgm:prSet presAssocID="{FA50C67E-B409-4824-BFFF-BFC4C2C3F29B}" presName="compNode" presStyleCnt="0"/>
      <dgm:spPr/>
    </dgm:pt>
    <dgm:pt modelId="{D8A0F582-C06D-420F-9F86-1323EED2A325}" type="pres">
      <dgm:prSet presAssocID="{FA50C67E-B409-4824-BFFF-BFC4C2C3F29B}" presName="bgRect" presStyleLbl="bgShp" presStyleIdx="3" presStyleCnt="5"/>
      <dgm:spPr/>
    </dgm:pt>
    <dgm:pt modelId="{D1402C69-021B-4E86-9D54-3B921C186B1B}" type="pres">
      <dgm:prSet presAssocID="{FA50C67E-B409-4824-BFFF-BFC4C2C3F29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6BE65AA8-0B30-4D07-B8AC-B114671E72BF}" type="pres">
      <dgm:prSet presAssocID="{FA50C67E-B409-4824-BFFF-BFC4C2C3F29B}" presName="spaceRect" presStyleCnt="0"/>
      <dgm:spPr/>
    </dgm:pt>
    <dgm:pt modelId="{8ECEAF89-2813-4E9A-B389-6F031D87EEAE}" type="pres">
      <dgm:prSet presAssocID="{FA50C67E-B409-4824-BFFF-BFC4C2C3F29B}" presName="parTx" presStyleLbl="revTx" presStyleIdx="3" presStyleCnt="5">
        <dgm:presLayoutVars>
          <dgm:chMax val="0"/>
          <dgm:chPref val="0"/>
        </dgm:presLayoutVars>
      </dgm:prSet>
      <dgm:spPr/>
    </dgm:pt>
    <dgm:pt modelId="{C23845D9-E578-4EB5-A9D0-9290CABF10A5}" type="pres">
      <dgm:prSet presAssocID="{DA81C9BD-E082-4AB0-A7EB-D00BD2A85BAA}" presName="sibTrans" presStyleCnt="0"/>
      <dgm:spPr/>
    </dgm:pt>
    <dgm:pt modelId="{1226FC50-37BE-4CBC-9876-BD5F55561F5D}" type="pres">
      <dgm:prSet presAssocID="{2241C09E-A91E-459E-AA70-34366DCAEF73}" presName="compNode" presStyleCnt="0"/>
      <dgm:spPr/>
    </dgm:pt>
    <dgm:pt modelId="{6FA3B9D9-BDCE-486C-B038-0103EAA44087}" type="pres">
      <dgm:prSet presAssocID="{2241C09E-A91E-459E-AA70-34366DCAEF73}" presName="bgRect" presStyleLbl="bgShp" presStyleIdx="4" presStyleCnt="5"/>
      <dgm:spPr/>
    </dgm:pt>
    <dgm:pt modelId="{E9E9D0CF-E805-43D8-A85C-18218D433390}" type="pres">
      <dgm:prSet presAssocID="{2241C09E-A91E-459E-AA70-34366DCAEF7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BD2A3A8-F168-49A7-AEFA-DD413C14E4B9}" type="pres">
      <dgm:prSet presAssocID="{2241C09E-A91E-459E-AA70-34366DCAEF73}" presName="spaceRect" presStyleCnt="0"/>
      <dgm:spPr/>
    </dgm:pt>
    <dgm:pt modelId="{E88F8267-01AD-45B7-803E-659C867713A0}" type="pres">
      <dgm:prSet presAssocID="{2241C09E-A91E-459E-AA70-34366DCAEF7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900B213-029E-436D-8626-757D95129D0F}" type="presOf" srcId="{07C227B5-F3A5-4530-8192-63D36065E786}" destId="{AE8EBC3E-854F-4C04-BD15-507E48FFD4B1}" srcOrd="0" destOrd="0" presId="urn:microsoft.com/office/officeart/2018/2/layout/IconVerticalSolidList"/>
    <dgm:cxn modelId="{0F9E8F27-EC5E-48EF-88F9-5B95D6C2DC0A}" srcId="{10F4F64D-5186-462F-9F8C-DBD3C2A2F5A5}" destId="{07C227B5-F3A5-4530-8192-63D36065E786}" srcOrd="2" destOrd="0" parTransId="{1A6430FF-AF19-4A35-A03F-7911A37EBE67}" sibTransId="{90187BED-1B6F-47C1-A2EA-9C8BE596EE66}"/>
    <dgm:cxn modelId="{0DF2282A-2456-4B31-95F6-5372B203B5B6}" type="presOf" srcId="{B4D4D765-1230-4E8A-8260-12809DC0344F}" destId="{17718FA9-33B4-497A-A39C-355C65F0861C}" srcOrd="0" destOrd="0" presId="urn:microsoft.com/office/officeart/2018/2/layout/IconVerticalSolidList"/>
    <dgm:cxn modelId="{628F8C2B-C61D-473B-A5B9-4FC7AA4C60E0}" type="presOf" srcId="{10F4F64D-5186-462F-9F8C-DBD3C2A2F5A5}" destId="{177483FB-2FE1-478F-938D-F1D5000DC82A}" srcOrd="0" destOrd="0" presId="urn:microsoft.com/office/officeart/2018/2/layout/IconVerticalSolidList"/>
    <dgm:cxn modelId="{C0997F75-D3E4-45EC-8206-414DF615C302}" srcId="{10F4F64D-5186-462F-9F8C-DBD3C2A2F5A5}" destId="{FED60D75-A193-48E5-9C22-409847AC8049}" srcOrd="0" destOrd="0" parTransId="{698D7E22-58E2-4149-8A0C-4622D0D60D56}" sibTransId="{41AB597E-1F64-4B8F-BB64-8EC6ECDAF0BE}"/>
    <dgm:cxn modelId="{B78FA185-340D-4636-B882-1D24335587CC}" type="presOf" srcId="{FED60D75-A193-48E5-9C22-409847AC8049}" destId="{0F4DA207-EF3C-44AC-917A-7E0D3681B8E6}" srcOrd="0" destOrd="0" presId="urn:microsoft.com/office/officeart/2018/2/layout/IconVerticalSolidList"/>
    <dgm:cxn modelId="{05AC5EB1-5071-4134-B5D9-080DB4BFDC02}" type="presOf" srcId="{FA50C67E-B409-4824-BFFF-BFC4C2C3F29B}" destId="{8ECEAF89-2813-4E9A-B389-6F031D87EEAE}" srcOrd="0" destOrd="0" presId="urn:microsoft.com/office/officeart/2018/2/layout/IconVerticalSolidList"/>
    <dgm:cxn modelId="{E469BFBB-5C4F-4739-B475-AB55E5B323BA}" type="presOf" srcId="{2241C09E-A91E-459E-AA70-34366DCAEF73}" destId="{E88F8267-01AD-45B7-803E-659C867713A0}" srcOrd="0" destOrd="0" presId="urn:microsoft.com/office/officeart/2018/2/layout/IconVerticalSolidList"/>
    <dgm:cxn modelId="{522CEDD2-C02E-43F0-AF12-662B7B581ADF}" srcId="{10F4F64D-5186-462F-9F8C-DBD3C2A2F5A5}" destId="{2241C09E-A91E-459E-AA70-34366DCAEF73}" srcOrd="4" destOrd="0" parTransId="{C8752321-1C16-44E8-9F07-17094C7CCADB}" sibTransId="{62A4B231-9ED3-45AC-80E1-72BCE3EA0A11}"/>
    <dgm:cxn modelId="{75C1CDED-986E-4C67-B091-AB52766C4D5A}" srcId="{10F4F64D-5186-462F-9F8C-DBD3C2A2F5A5}" destId="{B4D4D765-1230-4E8A-8260-12809DC0344F}" srcOrd="1" destOrd="0" parTransId="{C31048F3-7A5E-4726-87F5-9FA615B9F1FF}" sibTransId="{39E1B64F-554D-4265-801C-C984D735D69F}"/>
    <dgm:cxn modelId="{32D674F0-4D4C-46A7-9025-4327092E9D7F}" srcId="{10F4F64D-5186-462F-9F8C-DBD3C2A2F5A5}" destId="{FA50C67E-B409-4824-BFFF-BFC4C2C3F29B}" srcOrd="3" destOrd="0" parTransId="{89FABF9A-4C5B-4FC3-B8D6-BBD5DC0AF8BB}" sibTransId="{DA81C9BD-E082-4AB0-A7EB-D00BD2A85BAA}"/>
    <dgm:cxn modelId="{6A9A2B07-EF36-4274-8BE2-FD5D3C79F90A}" type="presParOf" srcId="{177483FB-2FE1-478F-938D-F1D5000DC82A}" destId="{23627DF1-EF27-4A17-B039-262878F8735D}" srcOrd="0" destOrd="0" presId="urn:microsoft.com/office/officeart/2018/2/layout/IconVerticalSolidList"/>
    <dgm:cxn modelId="{FD8E283D-1995-4CAE-9294-D92277DA777C}" type="presParOf" srcId="{23627DF1-EF27-4A17-B039-262878F8735D}" destId="{B217269E-95C9-42E2-AA76-24581D3B0BBC}" srcOrd="0" destOrd="0" presId="urn:microsoft.com/office/officeart/2018/2/layout/IconVerticalSolidList"/>
    <dgm:cxn modelId="{1D29097B-2720-42C3-AD81-6B0B9F4B10B4}" type="presParOf" srcId="{23627DF1-EF27-4A17-B039-262878F8735D}" destId="{FF486946-7604-4108-B85D-9CBADC03A7BA}" srcOrd="1" destOrd="0" presId="urn:microsoft.com/office/officeart/2018/2/layout/IconVerticalSolidList"/>
    <dgm:cxn modelId="{A96332CD-3D75-403F-9F30-FDBD4ED2E289}" type="presParOf" srcId="{23627DF1-EF27-4A17-B039-262878F8735D}" destId="{BEE71C0E-4D6B-4837-A4CE-23788A97C058}" srcOrd="2" destOrd="0" presId="urn:microsoft.com/office/officeart/2018/2/layout/IconVerticalSolidList"/>
    <dgm:cxn modelId="{6B98ACCB-F77C-48EA-8C50-7148EBCE4D60}" type="presParOf" srcId="{23627DF1-EF27-4A17-B039-262878F8735D}" destId="{0F4DA207-EF3C-44AC-917A-7E0D3681B8E6}" srcOrd="3" destOrd="0" presId="urn:microsoft.com/office/officeart/2018/2/layout/IconVerticalSolidList"/>
    <dgm:cxn modelId="{8A03ACD2-C4F3-4847-9CF5-58DA1FD3A97C}" type="presParOf" srcId="{177483FB-2FE1-478F-938D-F1D5000DC82A}" destId="{0D610836-D3AC-42B6-A95C-F032E3A2C315}" srcOrd="1" destOrd="0" presId="urn:microsoft.com/office/officeart/2018/2/layout/IconVerticalSolidList"/>
    <dgm:cxn modelId="{6E8758FC-EA5F-46B1-AFFB-F15EAF24B336}" type="presParOf" srcId="{177483FB-2FE1-478F-938D-F1D5000DC82A}" destId="{550D694D-FACC-4642-9E23-011085E9299C}" srcOrd="2" destOrd="0" presId="urn:microsoft.com/office/officeart/2018/2/layout/IconVerticalSolidList"/>
    <dgm:cxn modelId="{0248276F-E9F2-467C-9A03-153B54E986A5}" type="presParOf" srcId="{550D694D-FACC-4642-9E23-011085E9299C}" destId="{8C672121-6D02-4568-B66E-767730E88BF2}" srcOrd="0" destOrd="0" presId="urn:microsoft.com/office/officeart/2018/2/layout/IconVerticalSolidList"/>
    <dgm:cxn modelId="{DD37DAD4-93C7-44E6-8A05-39514A84D844}" type="presParOf" srcId="{550D694D-FACC-4642-9E23-011085E9299C}" destId="{3C149A3E-0EC0-4F73-B8F4-9610515865AA}" srcOrd="1" destOrd="0" presId="urn:microsoft.com/office/officeart/2018/2/layout/IconVerticalSolidList"/>
    <dgm:cxn modelId="{5B3E46B0-CA0C-4B4B-81C3-CCF2C45A5491}" type="presParOf" srcId="{550D694D-FACC-4642-9E23-011085E9299C}" destId="{DE7D5021-8D4E-432B-A37D-6C14888D6969}" srcOrd="2" destOrd="0" presId="urn:microsoft.com/office/officeart/2018/2/layout/IconVerticalSolidList"/>
    <dgm:cxn modelId="{C889727D-4DF5-41FC-AC70-5A701E3879BE}" type="presParOf" srcId="{550D694D-FACC-4642-9E23-011085E9299C}" destId="{17718FA9-33B4-497A-A39C-355C65F0861C}" srcOrd="3" destOrd="0" presId="urn:microsoft.com/office/officeart/2018/2/layout/IconVerticalSolidList"/>
    <dgm:cxn modelId="{331975AF-29BB-4566-B18B-13E523211297}" type="presParOf" srcId="{177483FB-2FE1-478F-938D-F1D5000DC82A}" destId="{3FAB66B7-F999-473B-9FAA-4B4BFBC91A91}" srcOrd="3" destOrd="0" presId="urn:microsoft.com/office/officeart/2018/2/layout/IconVerticalSolidList"/>
    <dgm:cxn modelId="{E184D2A7-3ACF-4071-AC27-53B61595B362}" type="presParOf" srcId="{177483FB-2FE1-478F-938D-F1D5000DC82A}" destId="{F6F8A967-3798-4EF3-A1B3-1FE28F2B5FAE}" srcOrd="4" destOrd="0" presId="urn:microsoft.com/office/officeart/2018/2/layout/IconVerticalSolidList"/>
    <dgm:cxn modelId="{BF1F2BBA-DEDD-4FD8-9071-A4DD12647F60}" type="presParOf" srcId="{F6F8A967-3798-4EF3-A1B3-1FE28F2B5FAE}" destId="{8A4859B4-32D9-4079-9AB7-7C63AFB483E0}" srcOrd="0" destOrd="0" presId="urn:microsoft.com/office/officeart/2018/2/layout/IconVerticalSolidList"/>
    <dgm:cxn modelId="{C2E9D348-54D4-4C76-A195-9A3719A4F870}" type="presParOf" srcId="{F6F8A967-3798-4EF3-A1B3-1FE28F2B5FAE}" destId="{7D4FAAAF-FD22-47DF-9936-051AAF79B217}" srcOrd="1" destOrd="0" presId="urn:microsoft.com/office/officeart/2018/2/layout/IconVerticalSolidList"/>
    <dgm:cxn modelId="{46E059FC-7185-41E9-9447-0BFF26C3D697}" type="presParOf" srcId="{F6F8A967-3798-4EF3-A1B3-1FE28F2B5FAE}" destId="{FB42B9E6-1FF2-4A85-8663-5127ACEEC23A}" srcOrd="2" destOrd="0" presId="urn:microsoft.com/office/officeart/2018/2/layout/IconVerticalSolidList"/>
    <dgm:cxn modelId="{586AEC31-5EFA-4A12-AEB2-05E957792595}" type="presParOf" srcId="{F6F8A967-3798-4EF3-A1B3-1FE28F2B5FAE}" destId="{AE8EBC3E-854F-4C04-BD15-507E48FFD4B1}" srcOrd="3" destOrd="0" presId="urn:microsoft.com/office/officeart/2018/2/layout/IconVerticalSolidList"/>
    <dgm:cxn modelId="{0D965DEC-CEBA-49B9-B737-900B64E0E5D7}" type="presParOf" srcId="{177483FB-2FE1-478F-938D-F1D5000DC82A}" destId="{057C5108-04DA-4D23-935F-938613EDE462}" srcOrd="5" destOrd="0" presId="urn:microsoft.com/office/officeart/2018/2/layout/IconVerticalSolidList"/>
    <dgm:cxn modelId="{0E1F2B48-C26B-4846-857E-BD26DDC19929}" type="presParOf" srcId="{177483FB-2FE1-478F-938D-F1D5000DC82A}" destId="{00D92859-6681-4B86-A558-C10BD3C05268}" srcOrd="6" destOrd="0" presId="urn:microsoft.com/office/officeart/2018/2/layout/IconVerticalSolidList"/>
    <dgm:cxn modelId="{DDABC1B4-544E-4991-8C33-8B588D2E2FFC}" type="presParOf" srcId="{00D92859-6681-4B86-A558-C10BD3C05268}" destId="{D8A0F582-C06D-420F-9F86-1323EED2A325}" srcOrd="0" destOrd="0" presId="urn:microsoft.com/office/officeart/2018/2/layout/IconVerticalSolidList"/>
    <dgm:cxn modelId="{EB165D2A-40B4-4D0F-967A-5BBD82EC0031}" type="presParOf" srcId="{00D92859-6681-4B86-A558-C10BD3C05268}" destId="{D1402C69-021B-4E86-9D54-3B921C186B1B}" srcOrd="1" destOrd="0" presId="urn:microsoft.com/office/officeart/2018/2/layout/IconVerticalSolidList"/>
    <dgm:cxn modelId="{BB7D204E-ED38-45D5-BE1A-D02D391E2DB0}" type="presParOf" srcId="{00D92859-6681-4B86-A558-C10BD3C05268}" destId="{6BE65AA8-0B30-4D07-B8AC-B114671E72BF}" srcOrd="2" destOrd="0" presId="urn:microsoft.com/office/officeart/2018/2/layout/IconVerticalSolidList"/>
    <dgm:cxn modelId="{6A83F2D6-7B65-4B52-9A0A-0F1E6C693C44}" type="presParOf" srcId="{00D92859-6681-4B86-A558-C10BD3C05268}" destId="{8ECEAF89-2813-4E9A-B389-6F031D87EEAE}" srcOrd="3" destOrd="0" presId="urn:microsoft.com/office/officeart/2018/2/layout/IconVerticalSolidList"/>
    <dgm:cxn modelId="{EF03C19C-12F2-4A3C-92B6-1DCD3FD56913}" type="presParOf" srcId="{177483FB-2FE1-478F-938D-F1D5000DC82A}" destId="{C23845D9-E578-4EB5-A9D0-9290CABF10A5}" srcOrd="7" destOrd="0" presId="urn:microsoft.com/office/officeart/2018/2/layout/IconVerticalSolidList"/>
    <dgm:cxn modelId="{3C07306E-6850-4B44-89DB-9CBEFF45E3BB}" type="presParOf" srcId="{177483FB-2FE1-478F-938D-F1D5000DC82A}" destId="{1226FC50-37BE-4CBC-9876-BD5F55561F5D}" srcOrd="8" destOrd="0" presId="urn:microsoft.com/office/officeart/2018/2/layout/IconVerticalSolidList"/>
    <dgm:cxn modelId="{53CC4C42-386F-4436-9FD0-84724E498A28}" type="presParOf" srcId="{1226FC50-37BE-4CBC-9876-BD5F55561F5D}" destId="{6FA3B9D9-BDCE-486C-B038-0103EAA44087}" srcOrd="0" destOrd="0" presId="urn:microsoft.com/office/officeart/2018/2/layout/IconVerticalSolidList"/>
    <dgm:cxn modelId="{3BE8928F-5365-48BF-A7B1-963F665F5FBE}" type="presParOf" srcId="{1226FC50-37BE-4CBC-9876-BD5F55561F5D}" destId="{E9E9D0CF-E805-43D8-A85C-18218D433390}" srcOrd="1" destOrd="0" presId="urn:microsoft.com/office/officeart/2018/2/layout/IconVerticalSolidList"/>
    <dgm:cxn modelId="{73F40BA0-E30D-4859-B12D-78E63DD361BA}" type="presParOf" srcId="{1226FC50-37BE-4CBC-9876-BD5F55561F5D}" destId="{8BD2A3A8-F168-49A7-AEFA-DD413C14E4B9}" srcOrd="2" destOrd="0" presId="urn:microsoft.com/office/officeart/2018/2/layout/IconVerticalSolidList"/>
    <dgm:cxn modelId="{2EC26CD4-263D-478E-BC82-83395EDABD5A}" type="presParOf" srcId="{1226FC50-37BE-4CBC-9876-BD5F55561F5D}" destId="{E88F8267-01AD-45B7-803E-659C867713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4BA25-986D-4AE5-B25A-BCFE7871C21A}">
      <dsp:nvSpPr>
        <dsp:cNvPr id="0" name=""/>
        <dsp:cNvSpPr/>
      </dsp:nvSpPr>
      <dsp:spPr>
        <a:xfrm>
          <a:off x="0" y="847164"/>
          <a:ext cx="11413953" cy="72614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D354A4-6B93-45F4-B95C-D5E5AA6F6BDC}">
      <dsp:nvSpPr>
        <dsp:cNvPr id="0" name=""/>
        <dsp:cNvSpPr/>
      </dsp:nvSpPr>
      <dsp:spPr>
        <a:xfrm>
          <a:off x="219657" y="1010546"/>
          <a:ext cx="399377" cy="39937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8A85F4-84EF-456E-8FED-E98AAA96ACC4}">
      <dsp:nvSpPr>
        <dsp:cNvPr id="0" name=""/>
        <dsp:cNvSpPr/>
      </dsp:nvSpPr>
      <dsp:spPr>
        <a:xfrm>
          <a:off x="838693" y="847164"/>
          <a:ext cx="10575259" cy="72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50" tIns="76850" rIns="76850" bIns="7685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1" kern="1200" dirty="0"/>
            <a:t>To evaluate the sensitivity of machine learning models to feature scaling techniques across multiple evaluation dimensions.</a:t>
          </a:r>
          <a:endParaRPr lang="en-US" sz="1900" kern="1200" dirty="0"/>
        </a:p>
      </dsp:txBody>
      <dsp:txXfrm>
        <a:off x="838693" y="847164"/>
        <a:ext cx="10575259" cy="7261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56A6E3-09A9-494F-B749-8CF7FFBCBFD6}">
      <dsp:nvSpPr>
        <dsp:cNvPr id="0" name=""/>
        <dsp:cNvSpPr/>
      </dsp:nvSpPr>
      <dsp:spPr>
        <a:xfrm>
          <a:off x="3833" y="722836"/>
          <a:ext cx="2075475" cy="290566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12" tIns="330200" rIns="161812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kern="1200"/>
            <a:t>Compare scaling techniques </a:t>
          </a:r>
          <a:endParaRPr lang="en-US" sz="1600" kern="1200"/>
        </a:p>
      </dsp:txBody>
      <dsp:txXfrm>
        <a:off x="3833" y="1826989"/>
        <a:ext cx="2075475" cy="1743399"/>
      </dsp:txXfrm>
    </dsp:sp>
    <dsp:sp modelId="{87594C2F-3D86-4884-BE33-9A366147083A}">
      <dsp:nvSpPr>
        <dsp:cNvPr id="0" name=""/>
        <dsp:cNvSpPr/>
      </dsp:nvSpPr>
      <dsp:spPr>
        <a:xfrm>
          <a:off x="605721" y="1013402"/>
          <a:ext cx="871699" cy="8716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961" tIns="12700" rIns="67961" bIns="1270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1</a:t>
          </a:r>
        </a:p>
      </dsp:txBody>
      <dsp:txXfrm>
        <a:off x="733378" y="1141059"/>
        <a:ext cx="616385" cy="616385"/>
      </dsp:txXfrm>
    </dsp:sp>
    <dsp:sp modelId="{E3937A7C-053D-4A93-892E-DF346F246D9A}">
      <dsp:nvSpPr>
        <dsp:cNvPr id="0" name=""/>
        <dsp:cNvSpPr/>
      </dsp:nvSpPr>
      <dsp:spPr>
        <a:xfrm>
          <a:off x="3833" y="3628429"/>
          <a:ext cx="207547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6F019-F9D6-46C5-BF68-2937408FF6FE}">
      <dsp:nvSpPr>
        <dsp:cNvPr id="0" name=""/>
        <dsp:cNvSpPr/>
      </dsp:nvSpPr>
      <dsp:spPr>
        <a:xfrm>
          <a:off x="2286856" y="722836"/>
          <a:ext cx="2075475" cy="290566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12" tIns="330200" rIns="161812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kern="1200"/>
            <a:t>Analyse model sensitivity </a:t>
          </a:r>
          <a:endParaRPr lang="en-US" sz="1600" kern="1200"/>
        </a:p>
      </dsp:txBody>
      <dsp:txXfrm>
        <a:off x="2286856" y="1826989"/>
        <a:ext cx="2075475" cy="1743399"/>
      </dsp:txXfrm>
    </dsp:sp>
    <dsp:sp modelId="{64A75387-E20B-4EBD-8020-F8BFB31E0C48}">
      <dsp:nvSpPr>
        <dsp:cNvPr id="0" name=""/>
        <dsp:cNvSpPr/>
      </dsp:nvSpPr>
      <dsp:spPr>
        <a:xfrm>
          <a:off x="2888744" y="1013402"/>
          <a:ext cx="871699" cy="8716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961" tIns="12700" rIns="67961" bIns="1270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2</a:t>
          </a:r>
        </a:p>
      </dsp:txBody>
      <dsp:txXfrm>
        <a:off x="3016401" y="1141059"/>
        <a:ext cx="616385" cy="616385"/>
      </dsp:txXfrm>
    </dsp:sp>
    <dsp:sp modelId="{17F4C212-E898-4F0D-B8BF-1353186449EB}">
      <dsp:nvSpPr>
        <dsp:cNvPr id="0" name=""/>
        <dsp:cNvSpPr/>
      </dsp:nvSpPr>
      <dsp:spPr>
        <a:xfrm>
          <a:off x="2286856" y="3628429"/>
          <a:ext cx="207547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F022D-D198-4ED6-9B61-A503EB902148}">
      <dsp:nvSpPr>
        <dsp:cNvPr id="0" name=""/>
        <dsp:cNvSpPr/>
      </dsp:nvSpPr>
      <dsp:spPr>
        <a:xfrm>
          <a:off x="4569879" y="722836"/>
          <a:ext cx="2075475" cy="290566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12" tIns="330200" rIns="161812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kern="1200"/>
            <a:t>Evaluate stability across runs </a:t>
          </a:r>
          <a:endParaRPr lang="en-US" sz="1600" kern="1200"/>
        </a:p>
      </dsp:txBody>
      <dsp:txXfrm>
        <a:off x="4569879" y="1826989"/>
        <a:ext cx="2075475" cy="1743399"/>
      </dsp:txXfrm>
    </dsp:sp>
    <dsp:sp modelId="{70DC29FE-41B2-474B-906F-A73C2BBC005A}">
      <dsp:nvSpPr>
        <dsp:cNvPr id="0" name=""/>
        <dsp:cNvSpPr/>
      </dsp:nvSpPr>
      <dsp:spPr>
        <a:xfrm>
          <a:off x="5171767" y="1013402"/>
          <a:ext cx="871699" cy="8716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961" tIns="12700" rIns="67961" bIns="1270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3</a:t>
          </a:r>
        </a:p>
      </dsp:txBody>
      <dsp:txXfrm>
        <a:off x="5299424" y="1141059"/>
        <a:ext cx="616385" cy="616385"/>
      </dsp:txXfrm>
    </dsp:sp>
    <dsp:sp modelId="{7BC55804-C4E6-4D7B-8094-5911BA5BB3B0}">
      <dsp:nvSpPr>
        <dsp:cNvPr id="0" name=""/>
        <dsp:cNvSpPr/>
      </dsp:nvSpPr>
      <dsp:spPr>
        <a:xfrm>
          <a:off x="4569879" y="3628429"/>
          <a:ext cx="207547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08BA7-69F8-49AF-8503-61933764BF4F}">
      <dsp:nvSpPr>
        <dsp:cNvPr id="0" name=""/>
        <dsp:cNvSpPr/>
      </dsp:nvSpPr>
      <dsp:spPr>
        <a:xfrm>
          <a:off x="6852902" y="722836"/>
          <a:ext cx="2075475" cy="290566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12" tIns="330200" rIns="161812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kern="1200"/>
            <a:t>Analyse convergence behaviour </a:t>
          </a:r>
          <a:endParaRPr lang="en-US" sz="1600" kern="1200"/>
        </a:p>
      </dsp:txBody>
      <dsp:txXfrm>
        <a:off x="6852902" y="1826989"/>
        <a:ext cx="2075475" cy="1743399"/>
      </dsp:txXfrm>
    </dsp:sp>
    <dsp:sp modelId="{39BD2236-AFA2-45B2-89BB-FDFE4423BA0E}">
      <dsp:nvSpPr>
        <dsp:cNvPr id="0" name=""/>
        <dsp:cNvSpPr/>
      </dsp:nvSpPr>
      <dsp:spPr>
        <a:xfrm>
          <a:off x="7454790" y="1013402"/>
          <a:ext cx="871699" cy="8716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961" tIns="12700" rIns="67961" bIns="1270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4</a:t>
          </a:r>
        </a:p>
      </dsp:txBody>
      <dsp:txXfrm>
        <a:off x="7582447" y="1141059"/>
        <a:ext cx="616385" cy="616385"/>
      </dsp:txXfrm>
    </dsp:sp>
    <dsp:sp modelId="{CFC6B118-AC6B-4114-B4C3-7B2C11CBCA56}">
      <dsp:nvSpPr>
        <dsp:cNvPr id="0" name=""/>
        <dsp:cNvSpPr/>
      </dsp:nvSpPr>
      <dsp:spPr>
        <a:xfrm>
          <a:off x="6852902" y="3628429"/>
          <a:ext cx="207547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AE011-4B6F-47AE-BC55-856E7F82F328}">
      <dsp:nvSpPr>
        <dsp:cNvPr id="0" name=""/>
        <dsp:cNvSpPr/>
      </dsp:nvSpPr>
      <dsp:spPr>
        <a:xfrm>
          <a:off x="9135926" y="722836"/>
          <a:ext cx="2075475" cy="290566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12" tIns="330200" rIns="161812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1" kern="1200"/>
            <a:t>Develop practical recommendations </a:t>
          </a:r>
          <a:endParaRPr lang="en-US" sz="1600" kern="1200"/>
        </a:p>
      </dsp:txBody>
      <dsp:txXfrm>
        <a:off x="9135926" y="1826989"/>
        <a:ext cx="2075475" cy="1743399"/>
      </dsp:txXfrm>
    </dsp:sp>
    <dsp:sp modelId="{4D9C1557-0459-438F-8054-7EE2B23888A8}">
      <dsp:nvSpPr>
        <dsp:cNvPr id="0" name=""/>
        <dsp:cNvSpPr/>
      </dsp:nvSpPr>
      <dsp:spPr>
        <a:xfrm>
          <a:off x="9737813" y="1013402"/>
          <a:ext cx="871699" cy="8716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961" tIns="12700" rIns="67961" bIns="1270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5</a:t>
          </a:r>
        </a:p>
      </dsp:txBody>
      <dsp:txXfrm>
        <a:off x="9865470" y="1141059"/>
        <a:ext cx="616385" cy="616385"/>
      </dsp:txXfrm>
    </dsp:sp>
    <dsp:sp modelId="{44ABB678-BFBC-4634-9885-737FB79E093A}">
      <dsp:nvSpPr>
        <dsp:cNvPr id="0" name=""/>
        <dsp:cNvSpPr/>
      </dsp:nvSpPr>
      <dsp:spPr>
        <a:xfrm>
          <a:off x="9135926" y="3628429"/>
          <a:ext cx="207547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5006C-AD24-46A8-BB87-02DE89D97170}">
      <dsp:nvSpPr>
        <dsp:cNvPr id="0" name=""/>
        <dsp:cNvSpPr/>
      </dsp:nvSpPr>
      <dsp:spPr>
        <a:xfrm>
          <a:off x="0" y="531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A48D54-831F-40CE-9D4C-03B1021D7D0A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EC1A9-7824-4EEC-B5BF-B32FB98C4281}">
      <dsp:nvSpPr>
        <dsp:cNvPr id="0" name=""/>
        <dsp:cNvSpPr/>
      </dsp:nvSpPr>
      <dsp:spPr>
        <a:xfrm>
          <a:off x="1435590" y="53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b="1" kern="1200"/>
            <a:t>Existing studies focus mainly on accuracy </a:t>
          </a:r>
          <a:endParaRPr lang="en-US" sz="2500" kern="1200"/>
        </a:p>
      </dsp:txBody>
      <dsp:txXfrm>
        <a:off x="1435590" y="531"/>
        <a:ext cx="9779644" cy="1242935"/>
      </dsp:txXfrm>
    </dsp:sp>
    <dsp:sp modelId="{919BEC06-DC71-4D1E-ACBA-FB791A171260}">
      <dsp:nvSpPr>
        <dsp:cNvPr id="0" name=""/>
        <dsp:cNvSpPr/>
      </dsp:nvSpPr>
      <dsp:spPr>
        <a:xfrm>
          <a:off x="0" y="1554201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7C571A-62D3-40DF-AAA4-B44BA271A5E4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2E23B2-3363-4B27-8429-D6B861A25811}">
      <dsp:nvSpPr>
        <dsp:cNvPr id="0" name=""/>
        <dsp:cNvSpPr/>
      </dsp:nvSpPr>
      <dsp:spPr>
        <a:xfrm>
          <a:off x="1435590" y="155420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b="1" kern="1200"/>
            <a:t>Limited evaluation of stability and convergence </a:t>
          </a:r>
          <a:endParaRPr lang="en-US" sz="2500" kern="1200"/>
        </a:p>
      </dsp:txBody>
      <dsp:txXfrm>
        <a:off x="1435590" y="1554201"/>
        <a:ext cx="9779644" cy="1242935"/>
      </dsp:txXfrm>
    </dsp:sp>
    <dsp:sp modelId="{7AE14546-7919-4562-87F5-A9B133DB50FF}">
      <dsp:nvSpPr>
        <dsp:cNvPr id="0" name=""/>
        <dsp:cNvSpPr/>
      </dsp:nvSpPr>
      <dsp:spPr>
        <a:xfrm>
          <a:off x="0" y="3107870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D00622-7859-4032-B041-2048DA213ADE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9A217-7449-451D-86BC-D7072D27FAC6}">
      <dsp:nvSpPr>
        <dsp:cNvPr id="0" name=""/>
        <dsp:cNvSpPr/>
      </dsp:nvSpPr>
      <dsp:spPr>
        <a:xfrm>
          <a:off x="1435590" y="3107870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b="1" kern="1200"/>
            <a:t>Lack of quantitative sensitivity measurement </a:t>
          </a:r>
          <a:endParaRPr lang="en-US" sz="2500" kern="1200"/>
        </a:p>
      </dsp:txBody>
      <dsp:txXfrm>
        <a:off x="1435590" y="3107870"/>
        <a:ext cx="9779644" cy="12429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F7094E-3BC6-4CBC-8906-9B939A2E1190}">
      <dsp:nvSpPr>
        <dsp:cNvPr id="0" name=""/>
        <dsp:cNvSpPr/>
      </dsp:nvSpPr>
      <dsp:spPr>
        <a:xfrm>
          <a:off x="0" y="709487"/>
          <a:ext cx="1620136" cy="9720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 dirty="0"/>
            <a:t>Dataset Selection</a:t>
          </a:r>
        </a:p>
      </dsp:txBody>
      <dsp:txXfrm>
        <a:off x="0" y="709487"/>
        <a:ext cx="1620136" cy="972081"/>
      </dsp:txXfrm>
    </dsp:sp>
    <dsp:sp modelId="{EF9254B0-B819-4F55-B719-F8E1E71FDC76}">
      <dsp:nvSpPr>
        <dsp:cNvPr id="0" name=""/>
        <dsp:cNvSpPr/>
      </dsp:nvSpPr>
      <dsp:spPr>
        <a:xfrm>
          <a:off x="1782150" y="709487"/>
          <a:ext cx="1620136" cy="9720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Preprocessing</a:t>
          </a:r>
        </a:p>
      </dsp:txBody>
      <dsp:txXfrm>
        <a:off x="1782150" y="709487"/>
        <a:ext cx="1620136" cy="972081"/>
      </dsp:txXfrm>
    </dsp:sp>
    <dsp:sp modelId="{9B9EAA7D-0B6B-4CEE-8623-B946342AD55C}">
      <dsp:nvSpPr>
        <dsp:cNvPr id="0" name=""/>
        <dsp:cNvSpPr/>
      </dsp:nvSpPr>
      <dsp:spPr>
        <a:xfrm>
          <a:off x="3564300" y="709487"/>
          <a:ext cx="1620136" cy="9720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Feature Scaling Method</a:t>
          </a:r>
        </a:p>
      </dsp:txBody>
      <dsp:txXfrm>
        <a:off x="3564300" y="709487"/>
        <a:ext cx="1620136" cy="972081"/>
      </dsp:txXfrm>
    </dsp:sp>
    <dsp:sp modelId="{D14676BB-0E97-4F30-BBF9-37C66F668CAA}">
      <dsp:nvSpPr>
        <dsp:cNvPr id="0" name=""/>
        <dsp:cNvSpPr/>
      </dsp:nvSpPr>
      <dsp:spPr>
        <a:xfrm>
          <a:off x="0" y="1843583"/>
          <a:ext cx="1620136" cy="9720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Model Selection</a:t>
          </a:r>
        </a:p>
      </dsp:txBody>
      <dsp:txXfrm>
        <a:off x="0" y="1843583"/>
        <a:ext cx="1620136" cy="972081"/>
      </dsp:txXfrm>
    </dsp:sp>
    <dsp:sp modelId="{A2385DCA-F7FE-4220-B6A8-FF2AD4E6911D}">
      <dsp:nvSpPr>
        <dsp:cNvPr id="0" name=""/>
        <dsp:cNvSpPr/>
      </dsp:nvSpPr>
      <dsp:spPr>
        <a:xfrm>
          <a:off x="1782150" y="1843583"/>
          <a:ext cx="1620136" cy="9720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Pipeline Implementation</a:t>
          </a:r>
        </a:p>
      </dsp:txBody>
      <dsp:txXfrm>
        <a:off x="1782150" y="1843583"/>
        <a:ext cx="1620136" cy="972081"/>
      </dsp:txXfrm>
    </dsp:sp>
    <dsp:sp modelId="{64E59F39-5B4B-4D04-B954-46541B369EE5}">
      <dsp:nvSpPr>
        <dsp:cNvPr id="0" name=""/>
        <dsp:cNvSpPr/>
      </dsp:nvSpPr>
      <dsp:spPr>
        <a:xfrm>
          <a:off x="3564300" y="1843583"/>
          <a:ext cx="1620136" cy="9720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Training &amp; Testing</a:t>
          </a:r>
        </a:p>
      </dsp:txBody>
      <dsp:txXfrm>
        <a:off x="3564300" y="1843583"/>
        <a:ext cx="1620136" cy="972081"/>
      </dsp:txXfrm>
    </dsp:sp>
    <dsp:sp modelId="{3B51F846-A5B3-4D9E-826D-06D83AB61E7B}">
      <dsp:nvSpPr>
        <dsp:cNvPr id="0" name=""/>
        <dsp:cNvSpPr/>
      </dsp:nvSpPr>
      <dsp:spPr>
        <a:xfrm>
          <a:off x="0" y="2977678"/>
          <a:ext cx="1620136" cy="9720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Evaluation Metrics</a:t>
          </a:r>
        </a:p>
      </dsp:txBody>
      <dsp:txXfrm>
        <a:off x="0" y="2977678"/>
        <a:ext cx="1620136" cy="972081"/>
      </dsp:txXfrm>
    </dsp:sp>
    <dsp:sp modelId="{41FA65C2-3C8A-4A86-974B-20014088C125}">
      <dsp:nvSpPr>
        <dsp:cNvPr id="0" name=""/>
        <dsp:cNvSpPr/>
      </dsp:nvSpPr>
      <dsp:spPr>
        <a:xfrm>
          <a:off x="1782150" y="2977678"/>
          <a:ext cx="1620136" cy="9720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Results Analysis</a:t>
          </a:r>
        </a:p>
      </dsp:txBody>
      <dsp:txXfrm>
        <a:off x="1782150" y="2977678"/>
        <a:ext cx="1620136" cy="972081"/>
      </dsp:txXfrm>
    </dsp:sp>
    <dsp:sp modelId="{AFC36805-907B-45D3-AB05-B5C491AB866E}">
      <dsp:nvSpPr>
        <dsp:cNvPr id="0" name=""/>
        <dsp:cNvSpPr/>
      </dsp:nvSpPr>
      <dsp:spPr>
        <a:xfrm>
          <a:off x="3564300" y="2977678"/>
          <a:ext cx="1620136" cy="9720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Recommendation Framework</a:t>
          </a:r>
        </a:p>
      </dsp:txBody>
      <dsp:txXfrm>
        <a:off x="3564300" y="2977678"/>
        <a:ext cx="1620136" cy="9720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B15AD8-0FA9-4751-9B44-1ABCB71A66A1}">
      <dsp:nvSpPr>
        <dsp:cNvPr id="0" name=""/>
        <dsp:cNvSpPr/>
      </dsp:nvSpPr>
      <dsp:spPr>
        <a:xfrm>
          <a:off x="1676986" y="811"/>
          <a:ext cx="1060511" cy="10605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 dirty="0"/>
            <a:t>Raw Data</a:t>
          </a:r>
        </a:p>
      </dsp:txBody>
      <dsp:txXfrm>
        <a:off x="1832294" y="156119"/>
        <a:ext cx="749895" cy="749895"/>
      </dsp:txXfrm>
    </dsp:sp>
    <dsp:sp modelId="{C772735E-DE2F-474B-A799-8E48A25C99FD}">
      <dsp:nvSpPr>
        <dsp:cNvPr id="0" name=""/>
        <dsp:cNvSpPr/>
      </dsp:nvSpPr>
      <dsp:spPr>
        <a:xfrm rot="1800000">
          <a:off x="2748941" y="746263"/>
          <a:ext cx="282002" cy="3579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500" kern="1200"/>
        </a:p>
      </dsp:txBody>
      <dsp:txXfrm>
        <a:off x="2754608" y="796697"/>
        <a:ext cx="197401" cy="214754"/>
      </dsp:txXfrm>
    </dsp:sp>
    <dsp:sp modelId="{BE8532B2-D292-4D4D-B879-BC18F26586D7}">
      <dsp:nvSpPr>
        <dsp:cNvPr id="0" name=""/>
        <dsp:cNvSpPr/>
      </dsp:nvSpPr>
      <dsp:spPr>
        <a:xfrm>
          <a:off x="3056212" y="797107"/>
          <a:ext cx="1060511" cy="10605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Split</a:t>
          </a:r>
        </a:p>
      </dsp:txBody>
      <dsp:txXfrm>
        <a:off x="3211520" y="952415"/>
        <a:ext cx="749895" cy="749895"/>
      </dsp:txXfrm>
    </dsp:sp>
    <dsp:sp modelId="{9A953911-DD60-48DE-A458-EA3217DA8467}">
      <dsp:nvSpPr>
        <dsp:cNvPr id="0" name=""/>
        <dsp:cNvSpPr/>
      </dsp:nvSpPr>
      <dsp:spPr>
        <a:xfrm rot="5400000">
          <a:off x="3445466" y="1936716"/>
          <a:ext cx="282002" cy="3579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500" kern="1200"/>
        </a:p>
      </dsp:txBody>
      <dsp:txXfrm>
        <a:off x="3487767" y="1966000"/>
        <a:ext cx="197401" cy="214754"/>
      </dsp:txXfrm>
    </dsp:sp>
    <dsp:sp modelId="{A0D93D88-1E65-4C04-85FE-B04A66C48DDF}">
      <dsp:nvSpPr>
        <dsp:cNvPr id="0" name=""/>
        <dsp:cNvSpPr/>
      </dsp:nvSpPr>
      <dsp:spPr>
        <a:xfrm>
          <a:off x="3056212" y="2389699"/>
          <a:ext cx="1060511" cy="10605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Scaling</a:t>
          </a:r>
        </a:p>
      </dsp:txBody>
      <dsp:txXfrm>
        <a:off x="3211520" y="2545007"/>
        <a:ext cx="749895" cy="749895"/>
      </dsp:txXfrm>
    </dsp:sp>
    <dsp:sp modelId="{90520B97-C926-46A6-8EB6-FAE60DBD94A8}">
      <dsp:nvSpPr>
        <dsp:cNvPr id="0" name=""/>
        <dsp:cNvSpPr/>
      </dsp:nvSpPr>
      <dsp:spPr>
        <a:xfrm rot="9000000">
          <a:off x="2762765" y="3135151"/>
          <a:ext cx="282002" cy="3579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500" kern="1200"/>
        </a:p>
      </dsp:txBody>
      <dsp:txXfrm rot="10800000">
        <a:off x="2841699" y="3185585"/>
        <a:ext cx="197401" cy="214754"/>
      </dsp:txXfrm>
    </dsp:sp>
    <dsp:sp modelId="{7FD31BDA-90D9-4DC6-BA99-13BAC1020764}">
      <dsp:nvSpPr>
        <dsp:cNvPr id="0" name=""/>
        <dsp:cNvSpPr/>
      </dsp:nvSpPr>
      <dsp:spPr>
        <a:xfrm>
          <a:off x="1676986" y="3185995"/>
          <a:ext cx="1060511" cy="10605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Model</a:t>
          </a:r>
        </a:p>
      </dsp:txBody>
      <dsp:txXfrm>
        <a:off x="1832294" y="3341303"/>
        <a:ext cx="749895" cy="749895"/>
      </dsp:txXfrm>
    </dsp:sp>
    <dsp:sp modelId="{99136B07-1FCD-4FF0-A38C-9BE437197A30}">
      <dsp:nvSpPr>
        <dsp:cNvPr id="0" name=""/>
        <dsp:cNvSpPr/>
      </dsp:nvSpPr>
      <dsp:spPr>
        <a:xfrm rot="12600000">
          <a:off x="1383540" y="3143132"/>
          <a:ext cx="282002" cy="3579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500" kern="1200"/>
        </a:p>
      </dsp:txBody>
      <dsp:txXfrm rot="10800000">
        <a:off x="1462474" y="3235866"/>
        <a:ext cx="197401" cy="214754"/>
      </dsp:txXfrm>
    </dsp:sp>
    <dsp:sp modelId="{B323DE8C-EF38-4F8E-B2A2-8F2742547953}">
      <dsp:nvSpPr>
        <dsp:cNvPr id="0" name=""/>
        <dsp:cNvSpPr/>
      </dsp:nvSpPr>
      <dsp:spPr>
        <a:xfrm>
          <a:off x="297761" y="2389699"/>
          <a:ext cx="1060511" cy="10605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 dirty="0"/>
            <a:t>Evaluation</a:t>
          </a:r>
        </a:p>
      </dsp:txBody>
      <dsp:txXfrm>
        <a:off x="453069" y="2545007"/>
        <a:ext cx="749895" cy="749895"/>
      </dsp:txXfrm>
    </dsp:sp>
    <dsp:sp modelId="{83364764-05EC-4DFD-B841-296901488A1C}">
      <dsp:nvSpPr>
        <dsp:cNvPr id="0" name=""/>
        <dsp:cNvSpPr/>
      </dsp:nvSpPr>
      <dsp:spPr>
        <a:xfrm rot="16200000">
          <a:off x="687015" y="1952678"/>
          <a:ext cx="282002" cy="3579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500" kern="1200"/>
        </a:p>
      </dsp:txBody>
      <dsp:txXfrm>
        <a:off x="729316" y="2066563"/>
        <a:ext cx="197401" cy="214754"/>
      </dsp:txXfrm>
    </dsp:sp>
    <dsp:sp modelId="{12600C1A-7724-4F19-97B1-EA691D104C3E}">
      <dsp:nvSpPr>
        <dsp:cNvPr id="0" name=""/>
        <dsp:cNvSpPr/>
      </dsp:nvSpPr>
      <dsp:spPr>
        <a:xfrm>
          <a:off x="297761" y="797107"/>
          <a:ext cx="1060511" cy="10605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/>
            <a:t>Results</a:t>
          </a:r>
        </a:p>
      </dsp:txBody>
      <dsp:txXfrm>
        <a:off x="453069" y="952415"/>
        <a:ext cx="749895" cy="749895"/>
      </dsp:txXfrm>
    </dsp:sp>
    <dsp:sp modelId="{AC9E93FC-861F-48F3-BC0C-4C1689EAB865}">
      <dsp:nvSpPr>
        <dsp:cNvPr id="0" name=""/>
        <dsp:cNvSpPr/>
      </dsp:nvSpPr>
      <dsp:spPr>
        <a:xfrm rot="19800000">
          <a:off x="1369716" y="754244"/>
          <a:ext cx="282002" cy="3579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500" kern="1200"/>
        </a:p>
      </dsp:txBody>
      <dsp:txXfrm>
        <a:off x="1375383" y="846978"/>
        <a:ext cx="197401" cy="2147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17269E-95C9-42E2-AA76-24581D3B0BBC}">
      <dsp:nvSpPr>
        <dsp:cNvPr id="0" name=""/>
        <dsp:cNvSpPr/>
      </dsp:nvSpPr>
      <dsp:spPr>
        <a:xfrm>
          <a:off x="0" y="3399"/>
          <a:ext cx="11215234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86946-7604-4108-B85D-9CBADC03A7BA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DA207-EF3C-44AC-917A-7E0D3681B8E6}">
      <dsp:nvSpPr>
        <dsp:cNvPr id="0" name=""/>
        <dsp:cNvSpPr/>
      </dsp:nvSpPr>
      <dsp:spPr>
        <a:xfrm>
          <a:off x="836323" y="3399"/>
          <a:ext cx="10378911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1" kern="1200"/>
            <a:t>Performance (F1, RMSE) </a:t>
          </a:r>
          <a:endParaRPr lang="en-US" sz="1900" kern="1200"/>
        </a:p>
      </dsp:txBody>
      <dsp:txXfrm>
        <a:off x="836323" y="3399"/>
        <a:ext cx="10378911" cy="724089"/>
      </dsp:txXfrm>
    </dsp:sp>
    <dsp:sp modelId="{8C672121-6D02-4568-B66E-767730E88BF2}">
      <dsp:nvSpPr>
        <dsp:cNvPr id="0" name=""/>
        <dsp:cNvSpPr/>
      </dsp:nvSpPr>
      <dsp:spPr>
        <a:xfrm>
          <a:off x="0" y="908511"/>
          <a:ext cx="11215234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149A3E-0EC0-4F73-B8F4-9610515865AA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18FA9-33B4-497A-A39C-355C65F0861C}">
      <dsp:nvSpPr>
        <dsp:cNvPr id="0" name=""/>
        <dsp:cNvSpPr/>
      </dsp:nvSpPr>
      <dsp:spPr>
        <a:xfrm>
          <a:off x="836323" y="908511"/>
          <a:ext cx="10378911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1" kern="1200"/>
            <a:t>Stability (Standard Deviation) </a:t>
          </a:r>
          <a:endParaRPr lang="en-US" sz="1900" kern="1200"/>
        </a:p>
      </dsp:txBody>
      <dsp:txXfrm>
        <a:off x="836323" y="908511"/>
        <a:ext cx="10378911" cy="724089"/>
      </dsp:txXfrm>
    </dsp:sp>
    <dsp:sp modelId="{8A4859B4-32D9-4079-9AB7-7C63AFB483E0}">
      <dsp:nvSpPr>
        <dsp:cNvPr id="0" name=""/>
        <dsp:cNvSpPr/>
      </dsp:nvSpPr>
      <dsp:spPr>
        <a:xfrm>
          <a:off x="0" y="1813624"/>
          <a:ext cx="11215234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4FAAAF-FD22-47DF-9936-051AAF79B217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8EBC3E-854F-4C04-BD15-507E48FFD4B1}">
      <dsp:nvSpPr>
        <dsp:cNvPr id="0" name=""/>
        <dsp:cNvSpPr/>
      </dsp:nvSpPr>
      <dsp:spPr>
        <a:xfrm>
          <a:off x="836323" y="1813624"/>
          <a:ext cx="10378911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1" kern="1200"/>
            <a:t>Convergence (Iterations, Time) </a:t>
          </a:r>
          <a:endParaRPr lang="en-US" sz="1900" kern="1200"/>
        </a:p>
      </dsp:txBody>
      <dsp:txXfrm>
        <a:off x="836323" y="1813624"/>
        <a:ext cx="10378911" cy="724089"/>
      </dsp:txXfrm>
    </dsp:sp>
    <dsp:sp modelId="{D8A0F582-C06D-420F-9F86-1323EED2A325}">
      <dsp:nvSpPr>
        <dsp:cNvPr id="0" name=""/>
        <dsp:cNvSpPr/>
      </dsp:nvSpPr>
      <dsp:spPr>
        <a:xfrm>
          <a:off x="0" y="2718736"/>
          <a:ext cx="11215234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02C69-021B-4E86-9D54-3B921C186B1B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CEAF89-2813-4E9A-B389-6F031D87EEAE}">
      <dsp:nvSpPr>
        <dsp:cNvPr id="0" name=""/>
        <dsp:cNvSpPr/>
      </dsp:nvSpPr>
      <dsp:spPr>
        <a:xfrm>
          <a:off x="836323" y="2718736"/>
          <a:ext cx="10378911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1" kern="1200"/>
            <a:t>Sensitivity (SSI) </a:t>
          </a:r>
          <a:endParaRPr lang="en-US" sz="1900" kern="1200"/>
        </a:p>
      </dsp:txBody>
      <dsp:txXfrm>
        <a:off x="836323" y="2718736"/>
        <a:ext cx="10378911" cy="724089"/>
      </dsp:txXfrm>
    </dsp:sp>
    <dsp:sp modelId="{6FA3B9D9-BDCE-486C-B038-0103EAA44087}">
      <dsp:nvSpPr>
        <dsp:cNvPr id="0" name=""/>
        <dsp:cNvSpPr/>
      </dsp:nvSpPr>
      <dsp:spPr>
        <a:xfrm>
          <a:off x="0" y="3623848"/>
          <a:ext cx="11215234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E9D0CF-E805-43D8-A85C-18218D433390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F8267-01AD-45B7-803E-659C867713A0}">
      <dsp:nvSpPr>
        <dsp:cNvPr id="0" name=""/>
        <dsp:cNvSpPr/>
      </dsp:nvSpPr>
      <dsp:spPr>
        <a:xfrm>
          <a:off x="836323" y="3623848"/>
          <a:ext cx="10378911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1" kern="1200"/>
            <a:t>Evaluation conducted across multiple dimensions</a:t>
          </a:r>
          <a:endParaRPr lang="en-US" sz="1900" kern="1200"/>
        </a:p>
      </dsp:txBody>
      <dsp:txXfrm>
        <a:off x="836323" y="3623848"/>
        <a:ext cx="10378911" cy="72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57B-CDAE-4DEB-AEC8-C82DE2312E37}" type="datetimeFigureOut">
              <a:rPr lang="en-US" smtClean="0"/>
              <a:t>5/5/2026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1430A-4AA4-45C8-AC23-CD6B61C41A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B78EA-28CE-41D8-9043-90E391E5F567}" type="datetimeFigureOut">
              <a:rPr lang="en-US" noProof="0" smtClean="0"/>
              <a:t>5/5/2026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4D747-9380-41EE-9946-EC9EC0CA5D1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52251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/>
            <a:r>
              <a:rPr lang="en-US" sz="1840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E0C167E-2626-40DB-AACF-D02543E29B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09700" y="1749570"/>
            <a:ext cx="9372600" cy="33588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1681163"/>
            <a:ext cx="5157787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812" y="1681163"/>
            <a:ext cx="5157788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2505075"/>
            <a:ext cx="5157787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2505075"/>
            <a:ext cx="5183188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290" y="1444649"/>
            <a:ext cx="7694310" cy="4579079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3D6C4-4840-40CC-AC84-17E24B3B7BDE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r>
              <a:rPr lang="en-US" noProof="0" dirty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7" r:id="rId7"/>
    <p:sldLayoutId id="2147483674" r:id="rId8"/>
    <p:sldLayoutId id="2147483665" r:id="rId9"/>
    <p:sldLayoutId id="2147483673" r:id="rId10"/>
    <p:sldLayoutId id="2147483662" r:id="rId11"/>
    <p:sldLayoutId id="2147483663" r:id="rId12"/>
    <p:sldLayoutId id="2147483664" r:id="rId13"/>
    <p:sldLayoutId id="2147483675" r:id="rId14"/>
    <p:sldLayoutId id="2147483676" r:id="rId15"/>
    <p:sldLayoutId id="2147483672" r:id="rId16"/>
    <p:sldLayoutId id="2147483667" r:id="rId17"/>
    <p:sldLayoutId id="214748366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548" y="268923"/>
            <a:ext cx="11790412" cy="2249103"/>
          </a:xfrm>
        </p:spPr>
        <p:txBody>
          <a:bodyPr anchor="b">
            <a:normAutofit/>
          </a:bodyPr>
          <a:lstStyle/>
          <a:p>
            <a:pPr algn="ctr"/>
            <a:r>
              <a:rPr lang="en-IN" sz="4750" dirty="0"/>
              <a:t>An Empirical Evaluation of Feature Scaling Sensitivity in Machine Learning Models</a:t>
            </a:r>
            <a:endParaRPr lang="en-US" sz="475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8548" y="5039360"/>
            <a:ext cx="11360150" cy="1458277"/>
          </a:xfrm>
        </p:spPr>
        <p:txBody>
          <a:bodyPr>
            <a:noAutofit/>
          </a:bodyPr>
          <a:lstStyle/>
          <a:p>
            <a:r>
              <a:rPr lang="en-IN" sz="3000" b="1" dirty="0"/>
              <a:t>Nisarg Jani - </a:t>
            </a:r>
            <a:r>
              <a:rPr lang="en-IN" sz="2900" b="1" dirty="0"/>
              <a:t>2431451</a:t>
            </a:r>
            <a:br>
              <a:rPr lang="en-IN" sz="3000" b="1" dirty="0"/>
            </a:br>
            <a:r>
              <a:rPr lang="en-IN" sz="3000" b="1" dirty="0"/>
              <a:t>Supervisor: </a:t>
            </a:r>
            <a:r>
              <a:rPr lang="en-IN" sz="3000" b="1" dirty="0" err="1"/>
              <a:t>Vijeyananthan</a:t>
            </a:r>
            <a:r>
              <a:rPr lang="en-IN" sz="3000" b="1" dirty="0"/>
              <a:t> </a:t>
            </a:r>
            <a:r>
              <a:rPr lang="en-IN" sz="3000" b="1" dirty="0" err="1"/>
              <a:t>Thayananthan</a:t>
            </a:r>
            <a:endParaRPr lang="en-US" sz="3000" dirty="0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DADCABB5-EE8F-471A-BFA6-A4EE56D85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42459-6051-A987-D82C-3985CFB85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Background and Motivation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25493B-A2E3-6267-14BA-4DC1011AC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2</a:t>
            </a:fld>
            <a:endParaRPr lang="en-US" noProof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F84AFE5-585D-029C-C8C2-5820748334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40165" y="1253331"/>
            <a:ext cx="11215235" cy="506174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Machine learning performance depends heavily on </a:t>
            </a: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</a:rPr>
              <a:t>data preprocessing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Feature scaling ensures features are on </a:t>
            </a: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</a:rPr>
              <a:t>comparable numerical ranges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Widely used in practice, especially for: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Distance-based models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Gradient-based </a:t>
            </a:r>
            <a:r>
              <a:rPr kumimoji="0" lang="en-US" altLang="en-US" sz="2600" b="0" i="0" u="none" strike="noStrike" cap="none" normalizeH="0" baseline="0" dirty="0" err="1">
                <a:ln>
                  <a:noFill/>
                </a:ln>
                <a:effectLst/>
              </a:rPr>
              <a:t>optimisation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However, scaling is often applied: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</a:rPr>
              <a:t>Without evaluation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</a:rPr>
              <a:t>As a default preprocessing step</a:t>
            </a: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48232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179B88-D43C-4A31-9A52-3498E943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Problem Statement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065C75-272B-4BB5-BA23-D80E8654D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28" name="Rectangle 7">
            <a:extLst>
              <a:ext uri="{FF2B5EF4-FFF2-40B4-BE49-F238E27FC236}">
                <a16:creationId xmlns:a16="http://schemas.microsoft.com/office/drawing/2014/main" id="{AB13626C-5AB5-915E-368F-A86D3BE2E43D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030799" y="1126185"/>
            <a:ext cx="5627801" cy="5089419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Feature scaling is widely applied in machine learning pipelines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However, its impact: </a:t>
            </a:r>
            <a:endParaRPr kumimoji="0" lang="en-US" altLang="en-US" sz="1700" b="1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Varies across different models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Is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not systematically evaluated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In practice, scaling is often: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Applied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as a default step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Or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ignored without justification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Existing approaches: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Focus mainly on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accuracy improvement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Overlook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stability and convergence </a:t>
            </a:r>
            <a:r>
              <a:rPr kumimoji="0" lang="en-US" altLang="en-US" sz="1700" b="1" i="0" u="none" strike="noStrike" cap="none" normalizeH="0" baseline="0" dirty="0" err="1">
                <a:ln>
                  <a:noFill/>
                </a:ln>
                <a:effectLst/>
              </a:rPr>
              <a:t>behaviour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graphicFrame>
        <p:nvGraphicFramePr>
          <p:cNvPr id="29" name="Content Placeholder 28">
            <a:extLst>
              <a:ext uri="{FF2B5EF4-FFF2-40B4-BE49-F238E27FC236}">
                <a16:creationId xmlns:a16="http://schemas.microsoft.com/office/drawing/2014/main" id="{C4EF8956-043A-4054-4951-ECEC3546A79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65550266"/>
              </p:ext>
            </p:extLst>
          </p:nvPr>
        </p:nvGraphicFramePr>
        <p:xfrm>
          <a:off x="289368" y="1517715"/>
          <a:ext cx="5627802" cy="3849217"/>
        </p:xfrm>
        <a:graphic>
          <a:graphicData uri="http://schemas.openxmlformats.org/drawingml/2006/table">
            <a:tbl>
              <a:tblPr/>
              <a:tblGrid>
                <a:gridCol w="2815378">
                  <a:extLst>
                    <a:ext uri="{9D8B030D-6E8A-4147-A177-3AD203B41FA5}">
                      <a16:colId xmlns:a16="http://schemas.microsoft.com/office/drawing/2014/main" val="1242967330"/>
                    </a:ext>
                  </a:extLst>
                </a:gridCol>
                <a:gridCol w="2812424">
                  <a:extLst>
                    <a:ext uri="{9D8B030D-6E8A-4147-A177-3AD203B41FA5}">
                      <a16:colId xmlns:a16="http://schemas.microsoft.com/office/drawing/2014/main" val="1225861014"/>
                    </a:ext>
                  </a:extLst>
                </a:gridCol>
              </a:tblGrid>
              <a:tr h="5052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700" b="1"/>
                        <a:t>Assumption</a:t>
                      </a:r>
                      <a:endParaRPr lang="en-IN" sz="1700"/>
                    </a:p>
                  </a:txBody>
                  <a:tcPr marL="75082" marR="75082" marT="37542" marB="375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700" b="1" dirty="0"/>
                        <a:t>Reality</a:t>
                      </a:r>
                      <a:endParaRPr lang="en-IN" sz="1700" dirty="0"/>
                    </a:p>
                  </a:txBody>
                  <a:tcPr marL="75082" marR="75082" marT="37542" marB="375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3028620"/>
                  </a:ext>
                </a:extLst>
              </a:tr>
              <a:tr h="8359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700"/>
                        <a:t>Scaling always improves performance</a:t>
                      </a:r>
                    </a:p>
                  </a:txBody>
                  <a:tcPr marL="75082" marR="75082" marT="37542" marB="375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700"/>
                        <a:t>Impact depends on model type</a:t>
                      </a:r>
                    </a:p>
                  </a:txBody>
                  <a:tcPr marL="75082" marR="75082" marT="37542" marB="375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8821106"/>
                  </a:ext>
                </a:extLst>
              </a:tr>
              <a:tr h="8359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700"/>
                        <a:t>One scaler works for all models</a:t>
                      </a:r>
                    </a:p>
                  </a:txBody>
                  <a:tcPr marL="75082" marR="75082" marT="37542" marB="375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700"/>
                        <a:t>Different models require different scalers</a:t>
                      </a:r>
                    </a:p>
                  </a:txBody>
                  <a:tcPr marL="75082" marR="75082" marT="37542" marB="375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700629"/>
                  </a:ext>
                </a:extLst>
              </a:tr>
              <a:tr h="8359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700"/>
                        <a:t>Scaling only affects accuracy</a:t>
                      </a:r>
                    </a:p>
                  </a:txBody>
                  <a:tcPr marL="75082" marR="75082" marT="37542" marB="375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700"/>
                        <a:t>Also affects stability &amp; convergence</a:t>
                      </a:r>
                    </a:p>
                  </a:txBody>
                  <a:tcPr marL="75082" marR="75082" marT="37542" marB="375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3731734"/>
                  </a:ext>
                </a:extLst>
              </a:tr>
              <a:tr h="8359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700"/>
                        <a:t>Scaling is always necessary</a:t>
                      </a:r>
                    </a:p>
                  </a:txBody>
                  <a:tcPr marL="75082" marR="75082" marT="37542" marB="375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700" dirty="0"/>
                        <a:t>Tree-based models do not require scaling</a:t>
                      </a:r>
                    </a:p>
                  </a:txBody>
                  <a:tcPr marL="75082" marR="75082" marT="37542" marB="3754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30070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9828751"/>
      </p:ext>
    </p:extLst>
  </p:cSld>
  <p:clrMapOvr>
    <a:masterClrMapping/>
  </p:clrMapOvr>
  <p:transition spd="med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142DC-953F-709A-83B2-B7491FCDD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978729"/>
          </a:xfrm>
        </p:spPr>
        <p:txBody>
          <a:bodyPr/>
          <a:lstStyle/>
          <a:p>
            <a:r>
              <a:rPr lang="en-IN" dirty="0"/>
              <a:t>Why this is a serious problem ?</a:t>
            </a:r>
            <a:br>
              <a:rPr lang="en-IN" dirty="0"/>
            </a:br>
            <a:endParaRPr lang="en-IN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9253D62-C07C-BD9B-CB11-05624E80F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4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55DE8A-011A-3149-3788-5EC823A37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IN" dirty="0"/>
              <a:t>Reduced model performance </a:t>
            </a:r>
          </a:p>
          <a:p>
            <a:pPr lvl="0"/>
            <a:r>
              <a:rPr lang="en-IN" dirty="0"/>
              <a:t>Unstable predictions (inconsistent results) </a:t>
            </a:r>
          </a:p>
          <a:p>
            <a:pPr lvl="0"/>
            <a:r>
              <a:rPr lang="en-IN" dirty="0"/>
              <a:t>Slow or inefficient training </a:t>
            </a:r>
          </a:p>
          <a:p>
            <a:pPr lvl="0"/>
            <a:r>
              <a:rPr lang="en-IN" dirty="0"/>
              <a:t>Poor real-time system reliability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r>
              <a:rPr lang="en-IN" dirty="0"/>
              <a:t>In real-world systems (finance, healthcare, etc.), this leads to:</a:t>
            </a:r>
          </a:p>
          <a:p>
            <a:pPr lvl="0"/>
            <a:r>
              <a:rPr lang="en-IN" dirty="0"/>
              <a:t>unreliable decisions </a:t>
            </a:r>
          </a:p>
          <a:p>
            <a:pPr lvl="0"/>
            <a:r>
              <a:rPr lang="en-IN" dirty="0"/>
              <a:t>wasted computation </a:t>
            </a:r>
          </a:p>
          <a:p>
            <a:r>
              <a:rPr lang="en-IN" dirty="0"/>
              <a:t>poor deployment performance </a:t>
            </a:r>
          </a:p>
        </p:txBody>
      </p:sp>
    </p:spTree>
    <p:extLst>
      <p:ext uri="{BB962C8B-B14F-4D97-AF65-F5344CB8AC3E}">
        <p14:creationId xmlns:p14="http://schemas.microsoft.com/office/powerpoint/2010/main" val="455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75C19A-1AAE-476A-A316-A2CF92D76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Aim &amp; Objectives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9800F6-D571-48C4-8466-12AA1ADB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12" name="Text Placeholder 9">
            <a:extLst>
              <a:ext uri="{FF2B5EF4-FFF2-40B4-BE49-F238E27FC236}">
                <a16:creationId xmlns:a16="http://schemas.microsoft.com/office/drawing/2014/main" id="{D7E92D07-9DE8-275F-D6A6-9BA71D1A17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3051942"/>
              </p:ext>
            </p:extLst>
          </p:nvPr>
        </p:nvGraphicFramePr>
        <p:xfrm>
          <a:off x="333547" y="763793"/>
          <a:ext cx="11413953" cy="24204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A17A9423-9AF1-B1D3-D434-670AABC296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13109020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733486012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536F06-250D-F681-5744-737A956BC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6</a:t>
            </a:fld>
            <a:endParaRPr lang="en-US" noProof="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14C1126-9FDA-9411-C0CE-4C5FE09D16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3319293"/>
              </p:ext>
            </p:extLst>
          </p:nvPr>
        </p:nvGraphicFramePr>
        <p:xfrm>
          <a:off x="533401" y="810388"/>
          <a:ext cx="10718799" cy="6047612"/>
        </p:xfrm>
        <a:graphic>
          <a:graphicData uri="http://schemas.openxmlformats.org/drawingml/2006/table">
            <a:tbl>
              <a:tblPr firstRow="1" firstCol="1" bandRow="1">
                <a:tableStyleId>{74C1A8A3-306A-4EB7-A6B1-4F7E0EB9C5D6}</a:tableStyleId>
              </a:tblPr>
              <a:tblGrid>
                <a:gridCol w="3572933">
                  <a:extLst>
                    <a:ext uri="{9D8B030D-6E8A-4147-A177-3AD203B41FA5}">
                      <a16:colId xmlns:a16="http://schemas.microsoft.com/office/drawing/2014/main" val="2855008782"/>
                    </a:ext>
                  </a:extLst>
                </a:gridCol>
                <a:gridCol w="3269827">
                  <a:extLst>
                    <a:ext uri="{9D8B030D-6E8A-4147-A177-3AD203B41FA5}">
                      <a16:colId xmlns:a16="http://schemas.microsoft.com/office/drawing/2014/main" val="3557749917"/>
                    </a:ext>
                  </a:extLst>
                </a:gridCol>
                <a:gridCol w="3876039">
                  <a:extLst>
                    <a:ext uri="{9D8B030D-6E8A-4147-A177-3AD203B41FA5}">
                      <a16:colId xmlns:a16="http://schemas.microsoft.com/office/drawing/2014/main" val="3347357440"/>
                    </a:ext>
                  </a:extLst>
                </a:gridCol>
              </a:tblGrid>
              <a:tr h="5128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Aspect</a:t>
                      </a:r>
                      <a:endParaRPr lang="en-IN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Existing Literature</a:t>
                      </a:r>
                      <a:endParaRPr lang="en-IN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This Study</a:t>
                      </a:r>
                      <a:endParaRPr lang="en-IN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extLst>
                  <a:ext uri="{0D108BD9-81ED-4DB2-BD59-A6C34878D82A}">
                    <a16:rowId xmlns:a16="http://schemas.microsoft.com/office/drawing/2014/main" val="4096901560"/>
                  </a:ext>
                </a:extLst>
              </a:tr>
              <a:tr h="9423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Evaluation Focus</a:t>
                      </a:r>
                      <a:endParaRPr lang="en-IN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 dirty="0">
                          <a:effectLst/>
                        </a:rPr>
                        <a:t>Primarily predictive performance (accuracy, F1 score)</a:t>
                      </a:r>
                      <a:endParaRPr lang="en-IN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 dirty="0">
                          <a:effectLst/>
                        </a:rPr>
                        <a:t>Multi-dimensional evaluation (performance, stability, convergence, sensitivity)</a:t>
                      </a:r>
                      <a:endParaRPr lang="en-IN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extLst>
                  <a:ext uri="{0D108BD9-81ED-4DB2-BD59-A6C34878D82A}">
                    <a16:rowId xmlns:a16="http://schemas.microsoft.com/office/drawing/2014/main" val="1974668830"/>
                  </a:ext>
                </a:extLst>
              </a:tr>
              <a:tr h="7520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Algorithm Coverage</a:t>
                      </a:r>
                      <a:endParaRPr lang="en-IN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 dirty="0">
                          <a:effectLst/>
                        </a:rPr>
                        <a:t>Often limited to individual models or specific algorithms</a:t>
                      </a:r>
                      <a:endParaRPr lang="en-IN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 dirty="0">
                          <a:effectLst/>
                        </a:rPr>
                        <a:t>Comparative analysis across multiple model families (distance, gradient, tree-based)</a:t>
                      </a:r>
                      <a:endParaRPr lang="en-IN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extLst>
                  <a:ext uri="{0D108BD9-81ED-4DB2-BD59-A6C34878D82A}">
                    <a16:rowId xmlns:a16="http://schemas.microsoft.com/office/drawing/2014/main" val="2635191126"/>
                  </a:ext>
                </a:extLst>
              </a:tr>
              <a:tr h="7520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Scaling Analysis</a:t>
                      </a:r>
                      <a:endParaRPr lang="en-IN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>
                          <a:effectLst/>
                        </a:rPr>
                        <a:t>General assumption that scaling improves performance</a:t>
                      </a:r>
                      <a:endParaRPr lang="en-IN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 dirty="0">
                          <a:effectLst/>
                        </a:rPr>
                        <a:t>Quantitative analysis of when and how scaling impacts different models</a:t>
                      </a:r>
                      <a:endParaRPr lang="en-IN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extLst>
                  <a:ext uri="{0D108BD9-81ED-4DB2-BD59-A6C34878D82A}">
                    <a16:rowId xmlns:a16="http://schemas.microsoft.com/office/drawing/2014/main" val="701358509"/>
                  </a:ext>
                </a:extLst>
              </a:tr>
              <a:tr h="7520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Stability Assessment</a:t>
                      </a:r>
                      <a:endParaRPr lang="en-IN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>
                          <a:effectLst/>
                        </a:rPr>
                        <a:t>Rarely considered</a:t>
                      </a:r>
                      <a:endParaRPr lang="en-IN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 dirty="0">
                          <a:effectLst/>
                        </a:rPr>
                        <a:t>Explicit evaluation using standard deviation across repeated runs</a:t>
                      </a:r>
                      <a:endParaRPr lang="en-IN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extLst>
                  <a:ext uri="{0D108BD9-81ED-4DB2-BD59-A6C34878D82A}">
                    <a16:rowId xmlns:a16="http://schemas.microsoft.com/office/drawing/2014/main" val="2954086766"/>
                  </a:ext>
                </a:extLst>
              </a:tr>
              <a:tr h="7520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Convergence Analysis</a:t>
                      </a:r>
                      <a:endParaRPr lang="en-IN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 dirty="0">
                          <a:effectLst/>
                        </a:rPr>
                        <a:t>Limited or theoretical discussion</a:t>
                      </a:r>
                      <a:endParaRPr lang="en-IN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 dirty="0">
                          <a:effectLst/>
                        </a:rPr>
                        <a:t>Empirical analysis of optimisation behaviour (iterations, training time)</a:t>
                      </a:r>
                      <a:endParaRPr lang="en-IN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extLst>
                  <a:ext uri="{0D108BD9-81ED-4DB2-BD59-A6C34878D82A}">
                    <a16:rowId xmlns:a16="http://schemas.microsoft.com/office/drawing/2014/main" val="836394647"/>
                  </a:ext>
                </a:extLst>
              </a:tr>
              <a:tr h="5616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Statistical Validation</a:t>
                      </a:r>
                      <a:endParaRPr lang="en-IN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>
                          <a:effectLst/>
                        </a:rPr>
                        <a:t>Often missing or limited</a:t>
                      </a:r>
                      <a:endParaRPr lang="en-IN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 dirty="0">
                          <a:effectLst/>
                        </a:rPr>
                        <a:t>Formal statistical testing using Friedman test</a:t>
                      </a:r>
                      <a:endParaRPr lang="en-IN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extLst>
                  <a:ext uri="{0D108BD9-81ED-4DB2-BD59-A6C34878D82A}">
                    <a16:rowId xmlns:a16="http://schemas.microsoft.com/office/drawing/2014/main" val="2683305276"/>
                  </a:ext>
                </a:extLst>
              </a:tr>
              <a:tr h="48202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Sensitivity Measurement</a:t>
                      </a:r>
                      <a:endParaRPr lang="en-IN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>
                          <a:effectLst/>
                        </a:rPr>
                        <a:t>No formal metric</a:t>
                      </a:r>
                      <a:endParaRPr lang="en-IN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 dirty="0">
                          <a:effectLst/>
                        </a:rPr>
                        <a:t>Introduction of Scaling Sensitivity Index (SSI)</a:t>
                      </a:r>
                      <a:endParaRPr lang="en-IN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extLst>
                  <a:ext uri="{0D108BD9-81ED-4DB2-BD59-A6C34878D82A}">
                    <a16:rowId xmlns:a16="http://schemas.microsoft.com/office/drawing/2014/main" val="1824130085"/>
                  </a:ext>
                </a:extLst>
              </a:tr>
              <a:tr h="51201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Practical Guidance</a:t>
                      </a:r>
                      <a:endParaRPr lang="en-IN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>
                          <a:effectLst/>
                        </a:rPr>
                        <a:t>General recommendations</a:t>
                      </a:r>
                      <a:endParaRPr lang="en-IN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500" kern="100" dirty="0">
                          <a:effectLst/>
                        </a:rPr>
                        <a:t>Model-specific, evidence-based recommendation framework</a:t>
                      </a:r>
                      <a:endParaRPr lang="en-IN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Shruti" panose="020B0502040204020203" pitchFamily="34" charset="0"/>
                      </a:endParaRPr>
                    </a:p>
                  </a:txBody>
                  <a:tcPr marL="46439" marR="46439" marT="0" marB="0"/>
                </a:tc>
                <a:extLst>
                  <a:ext uri="{0D108BD9-81ED-4DB2-BD59-A6C34878D82A}">
                    <a16:rowId xmlns:a16="http://schemas.microsoft.com/office/drawing/2014/main" val="350983498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5915B73-DB15-455E-C2EF-F920097E744D}"/>
              </a:ext>
            </a:extLst>
          </p:cNvPr>
          <p:cNvSpPr txBox="1"/>
          <p:nvPr/>
        </p:nvSpPr>
        <p:spPr>
          <a:xfrm>
            <a:off x="831029" y="148820"/>
            <a:ext cx="60942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200" b="1" dirty="0">
                <a:solidFill>
                  <a:schemeClr val="bg1"/>
                </a:solidFill>
                <a:latin typeface="+mj-lt"/>
              </a:rPr>
              <a:t>Literature Review </a:t>
            </a:r>
          </a:p>
        </p:txBody>
      </p:sp>
    </p:spTree>
    <p:extLst>
      <p:ext uri="{BB962C8B-B14F-4D97-AF65-F5344CB8AC3E}">
        <p14:creationId xmlns:p14="http://schemas.microsoft.com/office/powerpoint/2010/main" val="1007910751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3F602-78FB-0AC8-7EF4-68057214C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Research Gap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6350368-7CD1-3440-1C10-1433FBA33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7</a:t>
            </a:fld>
            <a:endParaRPr lang="en-US" noProof="0"/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D6E405A6-6BC8-16D3-0C98-6105446706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23433672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6423726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80169-2171-46A2-2FD2-7B3352B2F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Comparison with Literature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F50A9A2-907C-EEA7-0470-54B9265CC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8</a:t>
            </a:fld>
            <a:endParaRPr lang="en-US" noProof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EFDF55DD-AFA1-06AF-CA69-A493321061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469755" cy="4659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b="1" dirty="0"/>
              <a:t>Agreement with Existing Research</a:t>
            </a:r>
          </a:p>
          <a:p>
            <a:r>
              <a:rPr lang="en-US" sz="1700" dirty="0"/>
              <a:t>Distance-based models require feature scaling </a:t>
            </a:r>
          </a:p>
          <a:p>
            <a:r>
              <a:rPr lang="en-US" sz="1700" dirty="0"/>
              <a:t>Gradient-based models benefit from </a:t>
            </a:r>
            <a:r>
              <a:rPr lang="en-US" sz="1700" dirty="0" err="1"/>
              <a:t>normalised</a:t>
            </a:r>
            <a:r>
              <a:rPr lang="en-US" sz="1700" dirty="0"/>
              <a:t> inputs </a:t>
            </a:r>
          </a:p>
          <a:p>
            <a:r>
              <a:rPr lang="en-US" sz="1700" dirty="0"/>
              <a:t>Tree-based models are largely scale-invariant </a:t>
            </a:r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b="1" dirty="0"/>
              <a:t>Extensions Provided by This Study</a:t>
            </a:r>
          </a:p>
          <a:p>
            <a:r>
              <a:rPr lang="en-US" sz="1700" dirty="0"/>
              <a:t>Incorporates </a:t>
            </a:r>
            <a:r>
              <a:rPr lang="en-US" sz="1700" b="1" dirty="0"/>
              <a:t>stability analysis across repeated runs</a:t>
            </a:r>
            <a:r>
              <a:rPr lang="en-US" sz="1700" dirty="0"/>
              <a:t> </a:t>
            </a:r>
          </a:p>
          <a:p>
            <a:r>
              <a:rPr lang="en-US" sz="1700" dirty="0"/>
              <a:t>Evaluates </a:t>
            </a:r>
            <a:r>
              <a:rPr lang="en-US" sz="1700" b="1" dirty="0"/>
              <a:t>convergence </a:t>
            </a:r>
            <a:r>
              <a:rPr lang="en-US" sz="1700" b="1" dirty="0" err="1"/>
              <a:t>behaviour</a:t>
            </a:r>
            <a:r>
              <a:rPr lang="en-US" sz="1700" b="1" dirty="0"/>
              <a:t> and </a:t>
            </a:r>
            <a:r>
              <a:rPr lang="en-US" sz="1700" b="1" dirty="0" err="1"/>
              <a:t>optimisation</a:t>
            </a:r>
            <a:r>
              <a:rPr lang="en-US" sz="1700" b="1" dirty="0"/>
              <a:t> efficiency</a:t>
            </a:r>
            <a:r>
              <a:rPr lang="en-US" sz="1700" dirty="0"/>
              <a:t> </a:t>
            </a:r>
          </a:p>
          <a:p>
            <a:r>
              <a:rPr lang="en-US" sz="1700" dirty="0"/>
              <a:t>Introduces </a:t>
            </a:r>
            <a:r>
              <a:rPr lang="en-US" sz="1700" b="1" dirty="0"/>
              <a:t>Scaling Sensitivity Index (SSI)</a:t>
            </a:r>
            <a:r>
              <a:rPr lang="en-US" sz="1700" dirty="0"/>
              <a:t> </a:t>
            </a:r>
          </a:p>
          <a:p>
            <a:r>
              <a:rPr lang="en-US" sz="1700" dirty="0"/>
              <a:t>Applies </a:t>
            </a:r>
            <a:r>
              <a:rPr lang="en-US" sz="1700" b="1" dirty="0"/>
              <a:t>statistical validation (Friedman test)</a:t>
            </a:r>
            <a:endParaRPr lang="en-US" sz="1700" dirty="0"/>
          </a:p>
          <a:p>
            <a:endParaRPr lang="en-US" sz="17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02C91EE-CDFB-B39E-B08A-3107B0426D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5334962"/>
              </p:ext>
            </p:extLst>
          </p:nvPr>
        </p:nvGraphicFramePr>
        <p:xfrm>
          <a:off x="5811520" y="1460630"/>
          <a:ext cx="6278879" cy="4605022"/>
        </p:xfrm>
        <a:graphic>
          <a:graphicData uri="http://schemas.openxmlformats.org/drawingml/2006/table">
            <a:tbl>
              <a:tblPr>
                <a:tableStyleId>{7DF18680-E054-41AD-8BC1-D1AEF772440D}</a:tableStyleId>
              </a:tblPr>
              <a:tblGrid>
                <a:gridCol w="2279107">
                  <a:extLst>
                    <a:ext uri="{9D8B030D-6E8A-4147-A177-3AD203B41FA5}">
                      <a16:colId xmlns:a16="http://schemas.microsoft.com/office/drawing/2014/main" val="592186342"/>
                    </a:ext>
                  </a:extLst>
                </a:gridCol>
                <a:gridCol w="1952268">
                  <a:extLst>
                    <a:ext uri="{9D8B030D-6E8A-4147-A177-3AD203B41FA5}">
                      <a16:colId xmlns:a16="http://schemas.microsoft.com/office/drawing/2014/main" val="1828705040"/>
                    </a:ext>
                  </a:extLst>
                </a:gridCol>
                <a:gridCol w="2047504">
                  <a:extLst>
                    <a:ext uri="{9D8B030D-6E8A-4147-A177-3AD203B41FA5}">
                      <a16:colId xmlns:a16="http://schemas.microsoft.com/office/drawing/2014/main" val="837047700"/>
                    </a:ext>
                  </a:extLst>
                </a:gridCol>
              </a:tblGrid>
              <a:tr h="7274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>
                          <a:solidFill>
                            <a:schemeClr val="tx1"/>
                          </a:solidFill>
                        </a:rPr>
                        <a:t>Aspect</a:t>
                      </a:r>
                    </a:p>
                  </a:txBody>
                  <a:tcPr marL="133827" marR="114144" marT="102944" marB="102944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>
                          <a:solidFill>
                            <a:schemeClr val="tx1"/>
                          </a:solidFill>
                        </a:rPr>
                        <a:t>Existing Literature</a:t>
                      </a:r>
                    </a:p>
                  </a:txBody>
                  <a:tcPr marL="133827" marR="114144" marT="102944" marB="102944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This Study</a:t>
                      </a:r>
                    </a:p>
                  </a:txBody>
                  <a:tcPr marL="133827" marR="114144" marT="102944" marB="102944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173690"/>
                  </a:ext>
                </a:extLst>
              </a:tr>
              <a:tr h="9676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Performance Evaluation</a:t>
                      </a:r>
                    </a:p>
                  </a:txBody>
                  <a:tcPr marL="133827" marR="114144" marT="102944" marB="102944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Focus on accuracy</a:t>
                      </a:r>
                    </a:p>
                  </a:txBody>
                  <a:tcPr marL="133827" marR="114144" marT="102944" marB="102944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Multi-dimensional analysis</a:t>
                      </a:r>
                    </a:p>
                  </a:txBody>
                  <a:tcPr marL="133827" marR="114144" marT="102944" marB="102944" anchor="ctr"/>
                </a:tc>
                <a:extLst>
                  <a:ext uri="{0D108BD9-81ED-4DB2-BD59-A6C34878D82A}">
                    <a16:rowId xmlns:a16="http://schemas.microsoft.com/office/drawing/2014/main" val="1858463088"/>
                  </a:ext>
                </a:extLst>
              </a:tr>
              <a:tr h="7274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Stability Analysis</a:t>
                      </a:r>
                    </a:p>
                  </a:txBody>
                  <a:tcPr marL="133827" marR="114144" marT="102944" marB="102944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Rarely considered</a:t>
                      </a:r>
                    </a:p>
                  </a:txBody>
                  <a:tcPr marL="133827" marR="114144" marT="102944" marB="102944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Explicitly evaluated</a:t>
                      </a:r>
                    </a:p>
                  </a:txBody>
                  <a:tcPr marL="133827" marR="114144" marT="102944" marB="102944" anchor="ctr"/>
                </a:tc>
                <a:extLst>
                  <a:ext uri="{0D108BD9-81ED-4DB2-BD59-A6C34878D82A}">
                    <a16:rowId xmlns:a16="http://schemas.microsoft.com/office/drawing/2014/main" val="3247419933"/>
                  </a:ext>
                </a:extLst>
              </a:tr>
              <a:tr h="7274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Convergence Analysis</a:t>
                      </a:r>
                    </a:p>
                  </a:txBody>
                  <a:tcPr marL="133827" marR="114144" marT="102944" marB="102944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Limited</a:t>
                      </a:r>
                    </a:p>
                  </a:txBody>
                  <a:tcPr marL="133827" marR="114144" marT="102944" marB="102944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Empirically analysed</a:t>
                      </a:r>
                    </a:p>
                  </a:txBody>
                  <a:tcPr marL="133827" marR="114144" marT="102944" marB="102944" anchor="ctr"/>
                </a:tc>
                <a:extLst>
                  <a:ext uri="{0D108BD9-81ED-4DB2-BD59-A6C34878D82A}">
                    <a16:rowId xmlns:a16="http://schemas.microsoft.com/office/drawing/2014/main" val="1851058585"/>
                  </a:ext>
                </a:extLst>
              </a:tr>
              <a:tr h="7274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Sensitivity Measurement</a:t>
                      </a:r>
                    </a:p>
                  </a:txBody>
                  <a:tcPr marL="133827" marR="114144" marT="102944" marB="102944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Not quantified</a:t>
                      </a:r>
                    </a:p>
                  </a:txBody>
                  <a:tcPr marL="133827" marR="114144" marT="102944" marB="102944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SSI introduced</a:t>
                      </a:r>
                    </a:p>
                  </a:txBody>
                  <a:tcPr marL="133827" marR="114144" marT="102944" marB="102944" anchor="ctr"/>
                </a:tc>
                <a:extLst>
                  <a:ext uri="{0D108BD9-81ED-4DB2-BD59-A6C34878D82A}">
                    <a16:rowId xmlns:a16="http://schemas.microsoft.com/office/drawing/2014/main" val="1562888200"/>
                  </a:ext>
                </a:extLst>
              </a:tr>
              <a:tr h="7274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Statistical Validation</a:t>
                      </a:r>
                    </a:p>
                  </a:txBody>
                  <a:tcPr marL="133827" marR="114144" marT="102944" marB="102944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Often missing</a:t>
                      </a:r>
                    </a:p>
                  </a:txBody>
                  <a:tcPr marL="133827" marR="114144" marT="102944" marB="102944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600" b="1" cap="none" spc="0" dirty="0">
                          <a:solidFill>
                            <a:schemeClr val="tx1"/>
                          </a:solidFill>
                        </a:rPr>
                        <a:t>Included</a:t>
                      </a:r>
                    </a:p>
                  </a:txBody>
                  <a:tcPr marL="133827" marR="114144" marT="102944" marB="102944" anchor="ctr"/>
                </a:tc>
                <a:extLst>
                  <a:ext uri="{0D108BD9-81ED-4DB2-BD59-A6C34878D82A}">
                    <a16:rowId xmlns:a16="http://schemas.microsoft.com/office/drawing/2014/main" val="41502663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0297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A7847-12E2-CE20-5599-081FE34F2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r>
              <a:rPr lang="en-US" kern="1200"/>
              <a:t>Methodology Overview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5A9379F-5F78-8121-A9FA-2D0CE10F8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/>
              <a:pPr>
                <a:spcAft>
                  <a:spcPts val="600"/>
                </a:spcAft>
              </a:pPr>
              <a:t>9</a:t>
            </a:fld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8458FF6-CED7-45EB-89BA-82DD3FDE5F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sz="1700" dirty="0"/>
              <a:t>A controlled experimental framework was developed</a:t>
            </a:r>
          </a:p>
          <a:p>
            <a:pPr marL="0" indent="0">
              <a:buNone/>
            </a:pPr>
            <a:endParaRPr lang="en-IN" sz="1700" dirty="0"/>
          </a:p>
          <a:p>
            <a:pPr marL="0" indent="0">
              <a:buNone/>
            </a:pPr>
            <a:r>
              <a:rPr lang="en-IN" sz="1700" dirty="0"/>
              <a:t>The study evaluates: </a:t>
            </a:r>
          </a:p>
          <a:p>
            <a:pPr marL="0" indent="0">
              <a:buNone/>
            </a:pPr>
            <a:r>
              <a:rPr lang="en-IN" sz="1700" dirty="0"/>
              <a:t>Multiple machine learning models Multiple feature scaling techniques</a:t>
            </a:r>
          </a:p>
          <a:p>
            <a:pPr marL="0" indent="0">
              <a:buNone/>
            </a:pPr>
            <a:endParaRPr lang="en-IN" sz="1700" dirty="0"/>
          </a:p>
          <a:p>
            <a:pPr marL="0" indent="0">
              <a:buNone/>
            </a:pPr>
            <a:r>
              <a:rPr lang="en-IN" sz="1700" dirty="0"/>
              <a:t>Experiments conducted on: </a:t>
            </a:r>
          </a:p>
          <a:p>
            <a:r>
              <a:rPr lang="en-IN" sz="1700" dirty="0"/>
              <a:t>Classification dataset </a:t>
            </a:r>
          </a:p>
          <a:p>
            <a:r>
              <a:rPr lang="en-IN" sz="1700" dirty="0"/>
              <a:t>Regression dataset</a:t>
            </a:r>
          </a:p>
          <a:p>
            <a:pPr marL="0" indent="0">
              <a:buNone/>
            </a:pPr>
            <a:endParaRPr lang="en-IN" sz="1700" dirty="0"/>
          </a:p>
          <a:p>
            <a:pPr marL="0" indent="0">
              <a:buNone/>
            </a:pPr>
            <a:r>
              <a:rPr lang="en-IN" sz="1700" dirty="0"/>
              <a:t>Evaluation performed using:</a:t>
            </a:r>
          </a:p>
          <a:p>
            <a:r>
              <a:rPr lang="en-IN" sz="1700" dirty="0"/>
              <a:t>Cross-validation</a:t>
            </a:r>
          </a:p>
          <a:p>
            <a:r>
              <a:rPr lang="en-IN" sz="1700" dirty="0"/>
              <a:t>Repeated runs for reliability</a:t>
            </a:r>
          </a:p>
        </p:txBody>
      </p:sp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DA620653-44DD-0D90-4123-DF031A9F01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6751235"/>
              </p:ext>
            </p:extLst>
          </p:nvPr>
        </p:nvGraphicFramePr>
        <p:xfrm>
          <a:off x="443365" y="1517715"/>
          <a:ext cx="5184437" cy="4659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C9BF433D-187A-993A-CDD7-713DA598D6D0}"/>
              </a:ext>
            </a:extLst>
          </p:cNvPr>
          <p:cNvCxnSpPr/>
          <p:nvPr/>
        </p:nvCxnSpPr>
        <p:spPr>
          <a:xfrm>
            <a:off x="2062480" y="2738120"/>
            <a:ext cx="18796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47F1BE3A-F9A2-A485-003C-8678A1B7F60D}"/>
              </a:ext>
            </a:extLst>
          </p:cNvPr>
          <p:cNvCxnSpPr/>
          <p:nvPr/>
        </p:nvCxnSpPr>
        <p:spPr>
          <a:xfrm>
            <a:off x="3835400" y="2783840"/>
            <a:ext cx="18796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A7D88273-B951-858C-6CDE-BFF8BFE86CD8}"/>
              </a:ext>
            </a:extLst>
          </p:cNvPr>
          <p:cNvCxnSpPr/>
          <p:nvPr/>
        </p:nvCxnSpPr>
        <p:spPr>
          <a:xfrm>
            <a:off x="2052320" y="3784600"/>
            <a:ext cx="18796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BAE2F1D-51C5-576E-EA51-F77DBD846AD3}"/>
              </a:ext>
            </a:extLst>
          </p:cNvPr>
          <p:cNvCxnSpPr/>
          <p:nvPr/>
        </p:nvCxnSpPr>
        <p:spPr>
          <a:xfrm>
            <a:off x="3830320" y="3769360"/>
            <a:ext cx="18796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76053126-D697-5463-7539-78A353DC7988}"/>
              </a:ext>
            </a:extLst>
          </p:cNvPr>
          <p:cNvCxnSpPr/>
          <p:nvPr/>
        </p:nvCxnSpPr>
        <p:spPr>
          <a:xfrm>
            <a:off x="3825240" y="5069840"/>
            <a:ext cx="18796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CE3DF788-E5AB-ACDF-355F-FC73936716B5}"/>
              </a:ext>
            </a:extLst>
          </p:cNvPr>
          <p:cNvCxnSpPr/>
          <p:nvPr/>
        </p:nvCxnSpPr>
        <p:spPr>
          <a:xfrm>
            <a:off x="2047240" y="5069840"/>
            <a:ext cx="18796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3742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A2F91-7AD8-FC8A-46A1-5E37649F3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Experimental Design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5F5BB0-A33A-A721-83D4-719EDB39B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10</a:t>
            </a:fld>
            <a:endParaRPr lang="en-US" noProof="0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270A5496-5F87-8BE1-8D1F-20C3F145742F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 bwMode="auto">
          <a:xfrm>
            <a:off x="609600" y="1433286"/>
            <a:ext cx="5524269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Pipeline-based preprocessing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Ensures consistent application of scaling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Prevents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 leakage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Train–test separation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Scaling applied only on training data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Test data remains unseen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5-fold cross-validation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Improves reliability of results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Reduces bias from single split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Repeated runs with different random seeds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Evaluates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stability and robustness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805AE6DC-A470-CB41-D97B-C8598D8F2F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4640437"/>
              </p:ext>
            </p:extLst>
          </p:nvPr>
        </p:nvGraphicFramePr>
        <p:xfrm>
          <a:off x="5847115" y="2067757"/>
          <a:ext cx="4414485" cy="4247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591392"/>
      </p:ext>
    </p:extLst>
  </p:cSld>
  <p:clrMapOvr>
    <a:masterClrMapping/>
  </p:clrMapOvr>
  <p:transition spd="med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599910-5304-71BD-99D0-5A4E45CDF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Models &amp; Scaling Techniques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8AD7A-728D-76F1-3D96-16F48AB27B2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cs typeface="+mn-cs"/>
              </a:rPr>
              <a:t>Models:</a:t>
            </a:r>
            <a:endParaRPr lang="en-US" sz="2000" dirty="0">
              <a:solidFill>
                <a:schemeClr val="tx1"/>
              </a:solidFill>
              <a:cs typeface="+mn-cs"/>
            </a:endParaRPr>
          </a:p>
          <a:p>
            <a:pPr lvl="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cs typeface="+mn-cs"/>
              </a:rPr>
              <a:t>Distance-based: KNN, SVM </a:t>
            </a:r>
            <a:endParaRPr lang="en-US" sz="2000" dirty="0">
              <a:solidFill>
                <a:schemeClr val="tx1"/>
              </a:solidFill>
              <a:cs typeface="+mn-cs"/>
            </a:endParaRPr>
          </a:p>
          <a:p>
            <a:pPr lvl="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cs typeface="+mn-cs"/>
              </a:rPr>
              <a:t>Gradient-based: Logistic Regression </a:t>
            </a:r>
            <a:endParaRPr lang="en-US" sz="2000" dirty="0">
              <a:solidFill>
                <a:schemeClr val="tx1"/>
              </a:solidFill>
              <a:cs typeface="+mn-cs"/>
            </a:endParaRPr>
          </a:p>
          <a:p>
            <a:pPr lvl="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cs typeface="+mn-cs"/>
              </a:rPr>
              <a:t>Tree-based: Decision Tree, Random Forest </a:t>
            </a:r>
          </a:p>
          <a:p>
            <a:pPr lvl="0">
              <a:lnSpc>
                <a:spcPct val="90000"/>
              </a:lnSpc>
            </a:pPr>
            <a:endParaRPr lang="en-US" sz="2000" dirty="0">
              <a:solidFill>
                <a:schemeClr val="tx1"/>
              </a:solidFill>
              <a:cs typeface="+mn-cs"/>
            </a:endParaRPr>
          </a:p>
          <a:p>
            <a:pPr marL="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cs typeface="+mn-cs"/>
              </a:rPr>
              <a:t>Scalers:</a:t>
            </a:r>
            <a:endParaRPr lang="en-US" sz="2000" dirty="0">
              <a:solidFill>
                <a:schemeClr val="tx1"/>
              </a:solidFill>
              <a:cs typeface="+mn-cs"/>
            </a:endParaRPr>
          </a:p>
          <a:p>
            <a:pPr lvl="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cs typeface="+mn-cs"/>
              </a:rPr>
              <a:t>No Scaling </a:t>
            </a:r>
            <a:endParaRPr lang="en-US" sz="2000" dirty="0">
              <a:solidFill>
                <a:schemeClr val="tx1"/>
              </a:solidFill>
              <a:cs typeface="+mn-cs"/>
            </a:endParaRPr>
          </a:p>
          <a:p>
            <a:pPr lvl="0">
              <a:lnSpc>
                <a:spcPct val="90000"/>
              </a:lnSpc>
            </a:pPr>
            <a:r>
              <a:rPr lang="en-US" sz="2000" b="1" dirty="0" err="1">
                <a:solidFill>
                  <a:schemeClr val="tx1"/>
                </a:solidFill>
                <a:cs typeface="+mn-cs"/>
              </a:rPr>
              <a:t>MinMaxScaler</a:t>
            </a:r>
            <a:r>
              <a:rPr lang="en-US" sz="2000" b="1" dirty="0">
                <a:solidFill>
                  <a:schemeClr val="tx1"/>
                </a:solidFill>
                <a:cs typeface="+mn-cs"/>
              </a:rPr>
              <a:t> </a:t>
            </a:r>
            <a:endParaRPr lang="en-US" sz="2000" dirty="0">
              <a:solidFill>
                <a:schemeClr val="tx1"/>
              </a:solidFill>
              <a:cs typeface="+mn-cs"/>
            </a:endParaRPr>
          </a:p>
          <a:p>
            <a:pPr lvl="0">
              <a:lnSpc>
                <a:spcPct val="90000"/>
              </a:lnSpc>
            </a:pPr>
            <a:r>
              <a:rPr lang="en-US" sz="2000" b="1" dirty="0" err="1">
                <a:solidFill>
                  <a:schemeClr val="tx1"/>
                </a:solidFill>
                <a:cs typeface="+mn-cs"/>
              </a:rPr>
              <a:t>StandardScaler</a:t>
            </a:r>
            <a:r>
              <a:rPr lang="en-US" sz="2000" b="1" dirty="0">
                <a:solidFill>
                  <a:schemeClr val="tx1"/>
                </a:solidFill>
                <a:cs typeface="+mn-cs"/>
              </a:rPr>
              <a:t> </a:t>
            </a:r>
            <a:endParaRPr lang="en-US" sz="2000" dirty="0">
              <a:solidFill>
                <a:schemeClr val="tx1"/>
              </a:solidFill>
              <a:cs typeface="+mn-cs"/>
            </a:endParaRPr>
          </a:p>
          <a:p>
            <a:pPr lvl="0">
              <a:lnSpc>
                <a:spcPct val="90000"/>
              </a:lnSpc>
            </a:pPr>
            <a:r>
              <a:rPr lang="en-US" sz="2000" b="1" dirty="0" err="1">
                <a:solidFill>
                  <a:schemeClr val="tx1"/>
                </a:solidFill>
                <a:cs typeface="+mn-cs"/>
              </a:rPr>
              <a:t>RobustScaler</a:t>
            </a:r>
            <a:r>
              <a:rPr lang="en-US" sz="2000" b="1" dirty="0">
                <a:solidFill>
                  <a:schemeClr val="tx1"/>
                </a:solidFill>
                <a:cs typeface="+mn-cs"/>
              </a:rPr>
              <a:t> </a:t>
            </a:r>
            <a:endParaRPr lang="en-US" sz="2000" dirty="0">
              <a:solidFill>
                <a:schemeClr val="tx1"/>
              </a:solidFill>
              <a:cs typeface="+mn-cs"/>
            </a:endParaRPr>
          </a:p>
          <a:p>
            <a:pPr>
              <a:lnSpc>
                <a:spcPct val="90000"/>
              </a:lnSpc>
            </a:pPr>
            <a:endParaRPr lang="en-US" sz="200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55976E-7B38-82F8-01FE-EC55B88F6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z="1100" noProof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pPr>
                <a:spcAft>
                  <a:spcPts val="600"/>
                </a:spcAft>
              </a:pPr>
              <a:t>11</a:t>
            </a:fld>
            <a:endParaRPr lang="en-US" sz="1100" noProof="0">
              <a:solidFill>
                <a:schemeClr val="tx1">
                  <a:lumMod val="50000"/>
                  <a:lumOff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99755222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Evaluation Metrics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1F11E7-EDE5-4119-BA64-4FC57C285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4A662449-A5C9-1C92-72B2-4BBD578683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8890175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2131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FC92E-4165-8420-27A8-A4A5398E4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Autofit/>
          </a:bodyPr>
          <a:lstStyle/>
          <a:p>
            <a:r>
              <a:rPr lang="en-IN" dirty="0"/>
              <a:t>Performance Results</a:t>
            </a:r>
            <a:br>
              <a:rPr lang="en-IN" dirty="0"/>
            </a:br>
            <a:endParaRPr lang="en-IN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5F86CB-7290-F385-9F17-0B5935061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13</a:t>
            </a:fld>
            <a:endParaRPr lang="en-US" noProof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265A13B-F295-A623-2AA1-0D84641694C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847"/>
          <a:stretch>
            <a:fillRect/>
          </a:stretch>
        </p:blipFill>
        <p:spPr bwMode="auto">
          <a:xfrm>
            <a:off x="4926771" y="1428684"/>
            <a:ext cx="7183949" cy="391160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F4BB3DD7-8B13-A99D-1C3A-36FF1C15619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81280" y="1536174"/>
            <a:ext cx="4865053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Feature scaling significantly impacts model performance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StandardScaler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achieved highest overall performance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MinMaxScaler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RobustScaler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showed similar improvements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No Scaling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consistently resulted in lower performance </a:t>
            </a:r>
          </a:p>
        </p:txBody>
      </p:sp>
    </p:spTree>
    <p:extLst>
      <p:ext uri="{BB962C8B-B14F-4D97-AF65-F5344CB8AC3E}">
        <p14:creationId xmlns:p14="http://schemas.microsoft.com/office/powerpoint/2010/main" val="3366976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FB9D2C0-5CC7-0A96-2231-F085C5932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Model Behaviour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13533B-9DA9-82E5-4758-F96D8A51D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14</a:t>
            </a:fld>
            <a:endParaRPr lang="en-US" noProof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24A0048-9632-3BFF-09C6-34B54852FA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2306" y="1444648"/>
            <a:ext cx="3659489" cy="5413351"/>
          </a:xfrm>
        </p:spPr>
        <p:txBody>
          <a:bodyPr>
            <a:normAutofit fontScale="85000" lnSpcReduction="20000"/>
          </a:bodyPr>
          <a:lstStyle/>
          <a:p>
            <a:r>
              <a:rPr lang="en-US" sz="2000" b="1" dirty="0"/>
              <a:t>Distance-Based Models (KNN, SVM)</a:t>
            </a:r>
          </a:p>
          <a:p>
            <a:r>
              <a:rPr lang="en-US" sz="2000" dirty="0"/>
              <a:t>Significant performance improvement with scaling </a:t>
            </a:r>
          </a:p>
          <a:p>
            <a:r>
              <a:rPr lang="en-US" sz="2000" dirty="0"/>
              <a:t>Highly sensitive to feature magnitude </a:t>
            </a:r>
          </a:p>
          <a:p>
            <a:br>
              <a:rPr lang="en-US" sz="2000" dirty="0"/>
            </a:br>
            <a:endParaRPr lang="en-US" sz="2000" dirty="0"/>
          </a:p>
          <a:p>
            <a:r>
              <a:rPr lang="en-US" sz="2000" b="1" dirty="0"/>
              <a:t>Gradient-Based Model (Logistic Regression)</a:t>
            </a:r>
          </a:p>
          <a:p>
            <a:r>
              <a:rPr lang="en-US" sz="2000" dirty="0"/>
              <a:t>Moderate improvement observed </a:t>
            </a:r>
          </a:p>
          <a:p>
            <a:r>
              <a:rPr lang="en-US" sz="2000" dirty="0"/>
              <a:t>Scaling improves </a:t>
            </a:r>
            <a:r>
              <a:rPr lang="en-US" sz="2000" dirty="0" err="1"/>
              <a:t>optimisation</a:t>
            </a:r>
            <a:r>
              <a:rPr lang="en-US" sz="2000" dirty="0"/>
              <a:t> efficiency </a:t>
            </a:r>
          </a:p>
          <a:p>
            <a:br>
              <a:rPr lang="en-US" sz="2000" dirty="0"/>
            </a:br>
            <a:endParaRPr lang="en-US" sz="2000" dirty="0"/>
          </a:p>
          <a:p>
            <a:r>
              <a:rPr lang="en-US" sz="2000" b="1" dirty="0"/>
              <a:t>Tree-Based Models (Decision Tree, Random Forest)</a:t>
            </a:r>
          </a:p>
          <a:p>
            <a:r>
              <a:rPr lang="en-US" sz="2000" dirty="0"/>
              <a:t>Minimal performance variation </a:t>
            </a:r>
          </a:p>
          <a:p>
            <a:r>
              <a:rPr lang="en-US" sz="2000" dirty="0"/>
              <a:t>Largely unaffected by feature scaling</a:t>
            </a:r>
          </a:p>
          <a:p>
            <a:endParaRPr lang="en-IN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04D8E00-4999-1850-7F1B-70729994E4E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614"/>
          <a:stretch>
            <a:fillRect/>
          </a:stretch>
        </p:blipFill>
        <p:spPr bwMode="auto">
          <a:xfrm>
            <a:off x="3831795" y="1371418"/>
            <a:ext cx="8360205" cy="494365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88641876"/>
      </p:ext>
    </p:extLst>
  </p:cSld>
  <p:clrMapOvr>
    <a:masterClrMapping/>
  </p:clrMapOvr>
  <p:transition spd="slow">
    <p:wheel spokes="1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BF1FA-2CFC-2B0C-709F-2AA03213F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Autofit/>
          </a:bodyPr>
          <a:lstStyle/>
          <a:p>
            <a:r>
              <a:rPr lang="en-IN" dirty="0"/>
              <a:t>Scaling Sensitivity Index (SSI)</a:t>
            </a:r>
            <a:br>
              <a:rPr lang="en-IN" dirty="0"/>
            </a:br>
            <a:endParaRPr lang="en-IN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342F7A0-22F7-D730-F4C4-7AA3419A7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15</a:t>
            </a:fld>
            <a:endParaRPr lang="en-US" noProof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C29200E-3890-BBB2-A634-94898BC55A6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04286878"/>
              </p:ext>
            </p:extLst>
          </p:nvPr>
        </p:nvGraphicFramePr>
        <p:xfrm>
          <a:off x="6473825" y="1517650"/>
          <a:ext cx="5184774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258">
                  <a:extLst>
                    <a:ext uri="{9D8B030D-6E8A-4147-A177-3AD203B41FA5}">
                      <a16:colId xmlns:a16="http://schemas.microsoft.com/office/drawing/2014/main" val="793000339"/>
                    </a:ext>
                  </a:extLst>
                </a:gridCol>
                <a:gridCol w="1728258">
                  <a:extLst>
                    <a:ext uri="{9D8B030D-6E8A-4147-A177-3AD203B41FA5}">
                      <a16:colId xmlns:a16="http://schemas.microsoft.com/office/drawing/2014/main" val="509262638"/>
                    </a:ext>
                  </a:extLst>
                </a:gridCol>
                <a:gridCol w="1728258">
                  <a:extLst>
                    <a:ext uri="{9D8B030D-6E8A-4147-A177-3AD203B41FA5}">
                      <a16:colId xmlns:a16="http://schemas.microsoft.com/office/drawing/2014/main" val="370702217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 dirty="0"/>
                        <a:t>Model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SSI Value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Sensitivity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801494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KNN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 dirty="0"/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High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32083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 dirty="0"/>
                        <a:t>SVM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High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484798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Logistic Regression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Medium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Moderate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97792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Decision Tree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Low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72888235"/>
                  </a:ext>
                </a:extLst>
              </a:tr>
              <a:tr h="6819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Random Forest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/>
                        <a:t>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2000" dirty="0"/>
                        <a:t>Low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402529"/>
                  </a:ext>
                </a:extLst>
              </a:tr>
            </a:tbl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997AD17E-00D2-B7AB-F7CB-9D959796B8A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280353" y="1517650"/>
            <a:ext cx="6026265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Scaling Sensitivity Index (SSI)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was introduced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SSI measures: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Performance variation across scaling methods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Interpretation: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High SSI → Model highly sensitive to scaling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Low SSI → Model insensitive to scaling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10294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88EB40B-EC9A-A071-AB64-401EFC22A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anchor="t">
            <a:normAutofit/>
          </a:bodyPr>
          <a:lstStyle/>
          <a:p>
            <a:r>
              <a:rPr lang="en-US" dirty="0"/>
              <a:t>Stability Analysis Across Scaling Methods</a:t>
            </a:r>
            <a:endParaRPr lang="en-IN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B46BF2-C6E5-A4A8-8539-26B7EF288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16</a:t>
            </a:fld>
            <a:endParaRPr lang="en-US" noProof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F2F7D74-083C-78A6-2F11-E5CEE6CD73E0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 bwMode="auto">
          <a:xfrm>
            <a:off x="177718" y="1652779"/>
            <a:ext cx="4852205" cy="406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Stability evaluated using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standard deviation of performance scores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Key observations: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Scaling reduces performance variability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Distance-based models show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high instability without scaling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Tree-based models remain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consistently stable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Important insight: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Highest accuracy ≠ highest stability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AutoShape 3" descr="Model stability comparison across scaling methods">
            <a:extLst>
              <a:ext uri="{FF2B5EF4-FFF2-40B4-BE49-F238E27FC236}">
                <a16:creationId xmlns:a16="http://schemas.microsoft.com/office/drawing/2014/main" id="{A14133B0-90AB-CEE7-2864-8671D614687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968906" cy="2968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F6476A7-52B5-584E-7E1B-6923B167D1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036"/>
          <a:stretch>
            <a:fillRect/>
          </a:stretch>
        </p:blipFill>
        <p:spPr>
          <a:xfrm>
            <a:off x="5029923" y="1345003"/>
            <a:ext cx="7162077" cy="4801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568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84E7B-7061-08F0-5E63-3FD3C2E38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Convergence Analysis: Effect of Feature Scaling</a:t>
            </a:r>
            <a:endParaRPr lang="en-IN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151F06F-DDB7-348C-9121-CCA4785FF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17</a:t>
            </a:fld>
            <a:endParaRPr lang="en-US" noProof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616F50C-AC7D-A22B-A273-4542B240F34E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208344" y="1444649"/>
            <a:ext cx="3842795" cy="4579079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Convergence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effectLst/>
              </a:rPr>
              <a:t>analysed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 using: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Number of iterations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Training time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Key observations: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</a:rPr>
              <a:t>Without scaling – slow convergence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</a:rPr>
              <a:t>With scaling - faster convergence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effectLst/>
              </a:rPr>
              <a:t>StandardScaler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 achieved 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</a:rPr>
              <a:t>fastest </a:t>
            </a:r>
            <a:r>
              <a:rPr kumimoji="0" lang="en-US" altLang="en-US" sz="1500" b="1" i="0" u="none" strike="noStrike" cap="none" normalizeH="0" baseline="0" dirty="0" err="1">
                <a:ln>
                  <a:noFill/>
                </a:ln>
                <a:effectLst/>
              </a:rPr>
              <a:t>optimisation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Scaling ensures: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Balanced gradient updates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Efficient parameter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effectLst/>
              </a:rPr>
              <a:t>optimisation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758503F-020D-71D7-0F04-BF24375FBB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3" r="2227" b="27311"/>
          <a:stretch>
            <a:fillRect/>
          </a:stretch>
        </p:blipFill>
        <p:spPr bwMode="auto">
          <a:xfrm>
            <a:off x="3822191" y="1444649"/>
            <a:ext cx="8069629" cy="477327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00970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47E0682-CC58-B385-1ECA-8EFCDFD41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Statistical Validation Using Friedman Test</a:t>
            </a:r>
            <a:endParaRPr lang="en-IN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A30663-6920-EA7A-A811-6E985EFEC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18</a:t>
            </a:fld>
            <a:endParaRPr lang="en-US" noProof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EE4B540-491A-E793-7A6F-A75EA59A60A2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 bwMode="auto">
          <a:xfrm>
            <a:off x="444500" y="1342274"/>
            <a:ext cx="6280887" cy="2354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Friedman test applied to compare scaling methods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Tests whether performance differences are: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1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Statistically significant</a:t>
            </a:r>
            <a:r>
              <a:rPr kumimoji="0" lang="en-US" altLang="en-US" sz="2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Or due to random variation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F95C1F8-3295-A673-8730-2CE20830EA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0068854"/>
              </p:ext>
            </p:extLst>
          </p:nvPr>
        </p:nvGraphicFramePr>
        <p:xfrm>
          <a:off x="1442719" y="3530599"/>
          <a:ext cx="9306561" cy="28860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02187">
                  <a:extLst>
                    <a:ext uri="{9D8B030D-6E8A-4147-A177-3AD203B41FA5}">
                      <a16:colId xmlns:a16="http://schemas.microsoft.com/office/drawing/2014/main" val="2174227424"/>
                    </a:ext>
                  </a:extLst>
                </a:gridCol>
                <a:gridCol w="3102187">
                  <a:extLst>
                    <a:ext uri="{9D8B030D-6E8A-4147-A177-3AD203B41FA5}">
                      <a16:colId xmlns:a16="http://schemas.microsoft.com/office/drawing/2014/main" val="1807812674"/>
                    </a:ext>
                  </a:extLst>
                </a:gridCol>
                <a:gridCol w="3102187">
                  <a:extLst>
                    <a:ext uri="{9D8B030D-6E8A-4147-A177-3AD203B41FA5}">
                      <a16:colId xmlns:a16="http://schemas.microsoft.com/office/drawing/2014/main" val="2355028820"/>
                    </a:ext>
                  </a:extLst>
                </a:gridCol>
              </a:tblGrid>
              <a:tr h="48101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dirty="0"/>
                        <a:t>Model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p-value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Result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293896"/>
                  </a:ext>
                </a:extLst>
              </a:tr>
              <a:tr h="48101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dirty="0"/>
                        <a:t>KNN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&lt; 0.01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Significant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01189066"/>
                  </a:ext>
                </a:extLst>
              </a:tr>
              <a:tr h="48101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SVM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&lt; 0.01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Significant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29826739"/>
                  </a:ext>
                </a:extLst>
              </a:tr>
              <a:tr h="48101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Logistic Regression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&lt; 0.05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Significant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1301979"/>
                  </a:ext>
                </a:extLst>
              </a:tr>
              <a:tr h="48101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Decision Tree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&gt; 0.05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Not Significant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83080089"/>
                  </a:ext>
                </a:extLst>
              </a:tr>
              <a:tr h="48101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Random Forest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&gt; 0.05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dirty="0"/>
                        <a:t>Not Significant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43978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2308743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FC5E5-E0D7-D8ED-3461-1DC7736EC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Recommendation Framework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E96588-30B1-B4BF-4C5F-FD7C074A5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19</a:t>
            </a:fld>
            <a:endParaRPr lang="en-US" noProof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4C0BB14-66DD-4BF5-6AC3-AE06B276D2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0477450"/>
              </p:ext>
            </p:extLst>
          </p:nvPr>
        </p:nvGraphicFramePr>
        <p:xfrm>
          <a:off x="442913" y="1825625"/>
          <a:ext cx="11215686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8562">
                  <a:extLst>
                    <a:ext uri="{9D8B030D-6E8A-4147-A177-3AD203B41FA5}">
                      <a16:colId xmlns:a16="http://schemas.microsoft.com/office/drawing/2014/main" val="462139077"/>
                    </a:ext>
                  </a:extLst>
                </a:gridCol>
                <a:gridCol w="3738562">
                  <a:extLst>
                    <a:ext uri="{9D8B030D-6E8A-4147-A177-3AD203B41FA5}">
                      <a16:colId xmlns:a16="http://schemas.microsoft.com/office/drawing/2014/main" val="1241429602"/>
                    </a:ext>
                  </a:extLst>
                </a:gridCol>
                <a:gridCol w="3738562">
                  <a:extLst>
                    <a:ext uri="{9D8B030D-6E8A-4147-A177-3AD203B41FA5}">
                      <a16:colId xmlns:a16="http://schemas.microsoft.com/office/drawing/2014/main" val="203201396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b="1" dirty="0"/>
                        <a:t>Model</a:t>
                      </a:r>
                      <a:endParaRPr lang="en-IN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b="1"/>
                        <a:t>Best Scaler</a:t>
                      </a:r>
                      <a:endParaRPr lang="en-IN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b="1"/>
                        <a:t>Scaling Necessity</a:t>
                      </a:r>
                      <a:endParaRPr lang="en-IN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87343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dirty="0"/>
                        <a:t>KNN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MinMaxScaler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Essential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83997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SVM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StandardScaler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Essential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7304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Logistic Regression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StandardScaler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Recommended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814233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Decision Tree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No Scaling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Not Required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182253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Random Forest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/>
                        <a:t>No Scaling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dirty="0"/>
                        <a:t>Not Required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6735053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A3FE503-8A36-50D8-6AEB-B6BDAEAE06A1}"/>
              </a:ext>
            </a:extLst>
          </p:cNvPr>
          <p:cNvSpPr txBox="1"/>
          <p:nvPr/>
        </p:nvSpPr>
        <p:spPr>
          <a:xfrm>
            <a:off x="2578338" y="4382336"/>
            <a:ext cx="6944836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100" dirty="0">
                <a:solidFill>
                  <a:schemeClr val="bg1"/>
                </a:solidFill>
              </a:rPr>
              <a:t>Recommendations derived from </a:t>
            </a:r>
            <a:r>
              <a:rPr lang="en-US" sz="2100" b="1" dirty="0">
                <a:solidFill>
                  <a:schemeClr val="bg1"/>
                </a:solidFill>
              </a:rPr>
              <a:t>experimental evidence</a:t>
            </a:r>
            <a:endParaRPr lang="en-IN" sz="2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8393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A767B-2B93-E590-3DA7-BC76C5EDD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Contributions of the Study</a:t>
            </a:r>
            <a:endParaRPr lang="en-IN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6AA6632-FBDB-F4E8-D248-511FA17C3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20</a:t>
            </a:fld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7E8BD0-0CCA-9262-0BE7-CD4CC4DA32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6030798" cy="4659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1. Scaling Sensitivity Index (SSI)</a:t>
            </a:r>
          </a:p>
          <a:p>
            <a:r>
              <a:rPr lang="en-US" dirty="0"/>
              <a:t>Quantifies model sensitivity to feature scaling </a:t>
            </a:r>
          </a:p>
          <a:p>
            <a:r>
              <a:rPr lang="en-US" dirty="0"/>
              <a:t>Converts theoretical assumptions into measurable evidence </a:t>
            </a:r>
          </a:p>
          <a:p>
            <a:pPr marL="0" indent="0">
              <a:buNone/>
            </a:pPr>
            <a:r>
              <a:rPr lang="en-US" b="1" dirty="0"/>
              <a:t>2. Multi-Dimensional Evaluation Framework</a:t>
            </a:r>
          </a:p>
          <a:p>
            <a:r>
              <a:rPr lang="en-US" dirty="0"/>
              <a:t>Integrates: Performance, Stability, Convergence, Sensitivity </a:t>
            </a:r>
          </a:p>
          <a:p>
            <a:pPr marL="0" indent="0">
              <a:buNone/>
            </a:pPr>
            <a:r>
              <a:rPr lang="en-US" b="1" dirty="0"/>
              <a:t>3. Stability Analysis Across Repeated Runs</a:t>
            </a:r>
          </a:p>
          <a:p>
            <a:r>
              <a:rPr lang="en-US" dirty="0"/>
              <a:t>Evaluates model reliability, Demonstrates impact beyond accuracy </a:t>
            </a:r>
          </a:p>
          <a:p>
            <a:pPr marL="0" indent="0">
              <a:buNone/>
            </a:pPr>
            <a:r>
              <a:rPr lang="en-US" dirty="0"/>
              <a:t> </a:t>
            </a:r>
            <a:br>
              <a:rPr lang="en-US" dirty="0"/>
            </a:br>
            <a:endParaRPr lang="en-US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80AFD3-CF36-68F8-8D6A-C9A137B7E4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839757" cy="4659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4. Convergence </a:t>
            </a:r>
            <a:r>
              <a:rPr lang="en-US" b="1" dirty="0" err="1"/>
              <a:t>Behaviour</a:t>
            </a:r>
            <a:r>
              <a:rPr lang="en-US" b="1" dirty="0"/>
              <a:t> Analysis</a:t>
            </a:r>
          </a:p>
          <a:p>
            <a:r>
              <a:rPr lang="en-US" dirty="0"/>
              <a:t>Shows effect of scaling on </a:t>
            </a:r>
            <a:r>
              <a:rPr lang="en-US" dirty="0" err="1"/>
              <a:t>optimisation</a:t>
            </a:r>
            <a:r>
              <a:rPr lang="en-US" dirty="0"/>
              <a:t> efficiency </a:t>
            </a:r>
          </a:p>
          <a:p>
            <a:r>
              <a:rPr lang="en-US" dirty="0"/>
              <a:t>Reduces training time and iterations</a:t>
            </a:r>
            <a:endParaRPr lang="en-US" b="1" dirty="0"/>
          </a:p>
          <a:p>
            <a:pPr marL="0" indent="0">
              <a:buNone/>
            </a:pPr>
            <a:r>
              <a:rPr lang="en-US" b="1" dirty="0"/>
              <a:t>5. Statistical Validation</a:t>
            </a:r>
          </a:p>
          <a:p>
            <a:r>
              <a:rPr lang="en-US" dirty="0"/>
              <a:t>Confirms significance using Friedman test </a:t>
            </a:r>
          </a:p>
          <a:p>
            <a:r>
              <a:rPr lang="en-US" dirty="0"/>
              <a:t>Ensures results are not due to randomness </a:t>
            </a:r>
          </a:p>
          <a:p>
            <a:pPr marL="0" indent="0">
              <a:buNone/>
            </a:pPr>
            <a:r>
              <a:rPr lang="en-US" b="1" dirty="0"/>
              <a:t>6. Practical Recommendation Framework</a:t>
            </a:r>
          </a:p>
          <a:p>
            <a:r>
              <a:rPr lang="en-US" dirty="0"/>
              <a:t>Provides model-specific preprocessing guidance </a:t>
            </a:r>
          </a:p>
          <a:p>
            <a:r>
              <a:rPr lang="en-US" dirty="0"/>
              <a:t>Supports real-world deployment decisions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6263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DB09C-2D58-3D1A-36EB-20016CE53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Critical Reflection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926A91-ADE8-D6A5-CB61-AC7E3DD7F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21</a:t>
            </a:fld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CC3873-8A8D-B7DF-7335-4ECF351844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1586706"/>
            <a:ext cx="5157787" cy="46404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⚠️ </a:t>
            </a:r>
            <a:r>
              <a:rPr lang="en-US" b="1" dirty="0"/>
              <a:t>Limitations</a:t>
            </a:r>
          </a:p>
          <a:p>
            <a:pPr marL="0" indent="0">
              <a:buNone/>
            </a:pPr>
            <a:endParaRPr lang="en-US" b="1" dirty="0"/>
          </a:p>
          <a:p>
            <a:r>
              <a:rPr lang="en-US" dirty="0"/>
              <a:t>Limited number of datasets used </a:t>
            </a:r>
          </a:p>
          <a:p>
            <a:r>
              <a:rPr lang="en-US" dirty="0"/>
              <a:t>No inclusion of deep learning models </a:t>
            </a:r>
          </a:p>
          <a:p>
            <a:r>
              <a:rPr lang="en-US" dirty="0"/>
              <a:t>Hyperparameter </a:t>
            </a:r>
            <a:r>
              <a:rPr lang="en-US" dirty="0" err="1"/>
              <a:t>optimisation</a:t>
            </a:r>
            <a:r>
              <a:rPr lang="en-US" dirty="0"/>
              <a:t> not extensively explored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0810EEA2-F565-0E6C-08D7-882ED2A010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2212" y="1586705"/>
            <a:ext cx="5183188" cy="4640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🔄 </a:t>
            </a:r>
            <a:r>
              <a:rPr lang="en-US" b="1" dirty="0"/>
              <a:t>Improvement Opportunities</a:t>
            </a:r>
          </a:p>
          <a:p>
            <a:pPr marL="0" indent="0">
              <a:buNone/>
            </a:pPr>
            <a:endParaRPr lang="en-US" b="1" dirty="0"/>
          </a:p>
          <a:p>
            <a:r>
              <a:rPr lang="en-US" dirty="0"/>
              <a:t>Use </a:t>
            </a:r>
            <a:r>
              <a:rPr lang="en-US" b="1" dirty="0"/>
              <a:t>larger and more diverse datasets</a:t>
            </a:r>
            <a:r>
              <a:rPr lang="en-US" dirty="0"/>
              <a:t> </a:t>
            </a:r>
          </a:p>
          <a:p>
            <a:r>
              <a:rPr lang="en-US" dirty="0"/>
              <a:t>Include </a:t>
            </a:r>
            <a:r>
              <a:rPr lang="en-US" b="1" dirty="0"/>
              <a:t>neural network models</a:t>
            </a:r>
            <a:r>
              <a:rPr lang="en-US" dirty="0"/>
              <a:t> </a:t>
            </a:r>
          </a:p>
          <a:p>
            <a:r>
              <a:rPr lang="en-US" dirty="0"/>
              <a:t>Apply </a:t>
            </a:r>
            <a:r>
              <a:rPr lang="en-US" b="1" dirty="0"/>
              <a:t>automated hyperparameter tuning</a:t>
            </a:r>
            <a:r>
              <a:rPr lang="en-US" dirty="0"/>
              <a:t> </a:t>
            </a:r>
          </a:p>
          <a:p>
            <a:r>
              <a:rPr lang="en-US" dirty="0"/>
              <a:t>Evaluate in </a:t>
            </a:r>
            <a:r>
              <a:rPr lang="en-US" b="1" dirty="0"/>
              <a:t>real-time or streaming environments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712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DD099-D062-69F0-5E8F-1D4A66D60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Conclusion</a:t>
            </a:r>
            <a:br>
              <a:rPr lang="en-IN" dirty="0"/>
            </a:br>
            <a:endParaRPr lang="en-IN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C383B4-C3E3-545E-DA95-B3CA80EE8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22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A0DA7-1B60-820C-C322-B6C821042A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2880" y="1430767"/>
            <a:ext cx="5419407" cy="4758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Feature scaling has a </a:t>
            </a:r>
            <a:r>
              <a:rPr lang="en-US" sz="2000" b="1" dirty="0"/>
              <a:t>significant but model-dependent impact</a:t>
            </a:r>
            <a:r>
              <a:rPr lang="en-US" sz="2000" dirty="0"/>
              <a:t>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Strong improvements observed in: </a:t>
            </a:r>
          </a:p>
          <a:p>
            <a:pPr lvl="1"/>
            <a:r>
              <a:rPr lang="en-US" sz="2000" b="1" dirty="0"/>
              <a:t>KNN and SVM (high sensitivity)</a:t>
            </a:r>
            <a:r>
              <a:rPr lang="en-US" sz="2000" dirty="0"/>
              <a:t> </a:t>
            </a:r>
          </a:p>
          <a:p>
            <a:pPr lvl="1"/>
            <a:r>
              <a:rPr lang="en-US" sz="2000" b="1" dirty="0"/>
              <a:t>Logistic Regression (moderate sensitivity)</a:t>
            </a:r>
            <a:r>
              <a:rPr lang="en-US" sz="2000" dirty="0"/>
              <a:t> </a:t>
            </a:r>
          </a:p>
          <a:p>
            <a:pPr marL="457200" lvl="1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Minimal impact on: </a:t>
            </a:r>
          </a:p>
          <a:p>
            <a:pPr lvl="1"/>
            <a:r>
              <a:rPr lang="en-US" sz="2000" b="1" dirty="0"/>
              <a:t>Decision Tree and Random Forest</a:t>
            </a:r>
            <a:r>
              <a:rPr lang="en-US" sz="2000" dirty="0"/>
              <a:t> </a:t>
            </a: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41346B2-0B3F-77B7-31AB-DA93D653FC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1430767"/>
            <a:ext cx="5419406" cy="4758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Scaling improves: </a:t>
            </a:r>
          </a:p>
          <a:p>
            <a:pPr lvl="1"/>
            <a:r>
              <a:rPr lang="en-US" sz="2000" b="1" dirty="0"/>
              <a:t>Performance</a:t>
            </a:r>
            <a:r>
              <a:rPr lang="en-US" sz="2000" dirty="0"/>
              <a:t> </a:t>
            </a:r>
          </a:p>
          <a:p>
            <a:pPr lvl="1"/>
            <a:r>
              <a:rPr lang="en-US" sz="2000" b="1" dirty="0"/>
              <a:t>Stability</a:t>
            </a:r>
            <a:r>
              <a:rPr lang="en-US" sz="2000" dirty="0"/>
              <a:t> </a:t>
            </a:r>
          </a:p>
          <a:p>
            <a:pPr lvl="1"/>
            <a:r>
              <a:rPr lang="en-US" sz="2000" b="1" dirty="0"/>
              <a:t>Convergence efficiency</a:t>
            </a:r>
            <a:r>
              <a:rPr lang="en-US" sz="2000" dirty="0"/>
              <a:t> </a:t>
            </a:r>
          </a:p>
          <a:p>
            <a:pPr marL="0" indent="0">
              <a:buNone/>
            </a:pPr>
            <a:br>
              <a:rPr lang="en-US" sz="2000" dirty="0"/>
            </a:br>
            <a:r>
              <a:rPr lang="en-US" sz="2000" dirty="0"/>
              <a:t>Statistical validation confirms: </a:t>
            </a:r>
          </a:p>
          <a:p>
            <a:pPr lvl="1"/>
            <a:r>
              <a:rPr lang="en-US" sz="2000" b="1" dirty="0"/>
              <a:t>Scaling effect is significant (p &lt; 0.05)</a:t>
            </a:r>
            <a:endParaRPr lang="en-US" sz="2000" dirty="0"/>
          </a:p>
          <a:p>
            <a:pPr marL="0" indent="0">
              <a:buNone/>
            </a:pPr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269447409"/>
      </p:ext>
    </p:extLst>
  </p:cSld>
  <p:clrMapOvr>
    <a:masterClrMapping/>
  </p:clrMapOvr>
  <p:transition spd="slow">
    <p:cover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B62B8-CC9B-BEED-3E50-7224DA2BEF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0242" y="3429000"/>
            <a:ext cx="4945598" cy="1243584"/>
          </a:xfrm>
        </p:spPr>
        <p:txBody>
          <a:bodyPr anchor="ctr">
            <a:normAutofit/>
          </a:bodyPr>
          <a:lstStyle/>
          <a:p>
            <a:r>
              <a:rPr lang="en-IN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290293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687569_Modern blue presentation_AAS_v5" id="{C7B59113-CD15-4341-96CA-86E715D5BE98}" vid="{5A8FDAEB-3DF3-4B3C-A708-49813F8D6F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C103400-4A22-4E35-B588-4C4D42638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757914-1161-4661-9696-421FD6935CD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5B26E0C9-B2AA-42E6-97B6-E1B7D9EAF1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blue presentation</Template>
  <TotalTime>839</TotalTime>
  <Words>1195</Words>
  <Application>Microsoft Office PowerPoint</Application>
  <PresentationFormat>Widescreen</PresentationFormat>
  <Paragraphs>371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Aptos</vt:lpstr>
      <vt:lpstr>Arial</vt:lpstr>
      <vt:lpstr>Calibri</vt:lpstr>
      <vt:lpstr>Trade Gothic LT Pro</vt:lpstr>
      <vt:lpstr>Trebuchet MS</vt:lpstr>
      <vt:lpstr>Office Theme</vt:lpstr>
      <vt:lpstr>An Empirical Evaluation of Feature Scaling Sensitivity in Machine Learning Models</vt:lpstr>
      <vt:lpstr>Background and Motivation</vt:lpstr>
      <vt:lpstr>Problem Statement</vt:lpstr>
      <vt:lpstr>Why this is a serious problem ? </vt:lpstr>
      <vt:lpstr>Aim &amp; Objectives</vt:lpstr>
      <vt:lpstr>PowerPoint Presentation</vt:lpstr>
      <vt:lpstr>Research Gap</vt:lpstr>
      <vt:lpstr>Comparison with Literature</vt:lpstr>
      <vt:lpstr>Methodology Overview</vt:lpstr>
      <vt:lpstr>Experimental Design</vt:lpstr>
      <vt:lpstr>Models &amp; Scaling Techniques  </vt:lpstr>
      <vt:lpstr>Evaluation Metrics</vt:lpstr>
      <vt:lpstr>Performance Results </vt:lpstr>
      <vt:lpstr>Model Behaviour</vt:lpstr>
      <vt:lpstr>Scaling Sensitivity Index (SSI) </vt:lpstr>
      <vt:lpstr>Stability Analysis Across Scaling Methods</vt:lpstr>
      <vt:lpstr>Convergence Analysis: Effect of Feature Scaling</vt:lpstr>
      <vt:lpstr>Statistical Validation Using Friedman Test</vt:lpstr>
      <vt:lpstr>Recommendation Framework</vt:lpstr>
      <vt:lpstr>Key Contributions of the Study</vt:lpstr>
      <vt:lpstr>Critical Reflection</vt:lpstr>
      <vt:lpstr>Conclusion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NISARG JANI</dc:creator>
  <cp:lastModifiedBy>NISARG JANI</cp:lastModifiedBy>
  <cp:revision>22</cp:revision>
  <dcterms:created xsi:type="dcterms:W3CDTF">2026-05-02T22:51:47Z</dcterms:created>
  <dcterms:modified xsi:type="dcterms:W3CDTF">2026-05-05T15:52:19Z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