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7680BF-272D-4F09-ACF6-ADDF54830E37}" v="98" dt="2025-11-10T09:41:32.5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napToObjects="1">
      <p:cViewPr varScale="1">
        <p:scale>
          <a:sx n="102" d="100"/>
          <a:sy n="102" d="100"/>
        </p:scale>
        <p:origin x="101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a Codling" userId="69ffc726-45be-4bb4-aecc-5ae048b948a3" providerId="ADAL" clId="{50FC2F5F-81A3-48DA-8A86-F60E47E79727}"/>
    <pc:docChg chg="undo custSel modSld">
      <pc:chgData name="Angela Codling" userId="69ffc726-45be-4bb4-aecc-5ae048b948a3" providerId="ADAL" clId="{50FC2F5F-81A3-48DA-8A86-F60E47E79727}" dt="2025-11-10T09:41:59.377" v="303"/>
      <pc:docMkLst>
        <pc:docMk/>
      </pc:docMkLst>
      <pc:sldChg chg="addSp delSp modSp mod delDesignElem">
        <pc:chgData name="Angela Codling" userId="69ffc726-45be-4bb4-aecc-5ae048b948a3" providerId="ADAL" clId="{50FC2F5F-81A3-48DA-8A86-F60E47E79727}" dt="2025-11-09T20:44:26.708" v="74" actId="26606"/>
        <pc:sldMkLst>
          <pc:docMk/>
          <pc:sldMk cId="0" sldId="257"/>
        </pc:sldMkLst>
        <pc:spChg chg="mod">
          <ac:chgData name="Angela Codling" userId="69ffc726-45be-4bb4-aecc-5ae048b948a3" providerId="ADAL" clId="{50FC2F5F-81A3-48DA-8A86-F60E47E79727}" dt="2025-11-09T20:44:26.668" v="73" actId="26606"/>
          <ac:spMkLst>
            <pc:docMk/>
            <pc:sldMk cId="0" sldId="257"/>
            <ac:spMk id="2" creationId="{00000000-0000-0000-0000-000000000000}"/>
          </ac:spMkLst>
        </pc:spChg>
        <pc:spChg chg="add del">
          <ac:chgData name="Angela Codling" userId="69ffc726-45be-4bb4-aecc-5ae048b948a3" providerId="ADAL" clId="{50FC2F5F-81A3-48DA-8A86-F60E47E79727}" dt="2025-11-09T20:41:52.063" v="50" actId="26606"/>
          <ac:spMkLst>
            <pc:docMk/>
            <pc:sldMk cId="0" sldId="257"/>
            <ac:spMk id="9" creationId="{7517A47C-B2E5-4B79-8061-D74B1311AF6E}"/>
          </ac:spMkLst>
        </pc:spChg>
        <pc:spChg chg="add del">
          <ac:chgData name="Angela Codling" userId="69ffc726-45be-4bb4-aecc-5ae048b948a3" providerId="ADAL" clId="{50FC2F5F-81A3-48DA-8A86-F60E47E79727}" dt="2025-11-09T20:41:52.063" v="50" actId="26606"/>
          <ac:spMkLst>
            <pc:docMk/>
            <pc:sldMk cId="0" sldId="257"/>
            <ac:spMk id="11" creationId="{C505E780-2083-4CB5-A42A-5E0E2908ECC3}"/>
          </ac:spMkLst>
        </pc:spChg>
        <pc:spChg chg="add del">
          <ac:chgData name="Angela Codling" userId="69ffc726-45be-4bb4-aecc-5ae048b948a3" providerId="ADAL" clId="{50FC2F5F-81A3-48DA-8A86-F60E47E79727}" dt="2025-11-09T20:41:52.063" v="50" actId="26606"/>
          <ac:spMkLst>
            <pc:docMk/>
            <pc:sldMk cId="0" sldId="257"/>
            <ac:spMk id="13" creationId="{D2C0AE1C-0118-41AE-8A10-7CDCBF10E96F}"/>
          </ac:spMkLst>
        </pc:spChg>
        <pc:spChg chg="add del">
          <ac:chgData name="Angela Codling" userId="69ffc726-45be-4bb4-aecc-5ae048b948a3" providerId="ADAL" clId="{50FC2F5F-81A3-48DA-8A86-F60E47E79727}" dt="2025-11-09T20:40:34.913" v="44"/>
          <ac:spMkLst>
            <pc:docMk/>
            <pc:sldMk cId="0" sldId="257"/>
            <ac:spMk id="15" creationId="{463EEC44-1BA3-44ED-81FC-A644B04B2A44}"/>
          </ac:spMkLst>
        </pc:spChg>
        <pc:spChg chg="add del">
          <ac:chgData name="Angela Codling" userId="69ffc726-45be-4bb4-aecc-5ae048b948a3" providerId="ADAL" clId="{50FC2F5F-81A3-48DA-8A86-F60E47E79727}" dt="2025-11-09T20:44:26.708" v="74" actId="26606"/>
          <ac:spMkLst>
            <pc:docMk/>
            <pc:sldMk cId="0" sldId="257"/>
            <ac:spMk id="20" creationId="{BACC6370-2D7E-4714-9D71-7542949D7D5D}"/>
          </ac:spMkLst>
        </pc:spChg>
        <pc:spChg chg="add del">
          <ac:chgData name="Angela Codling" userId="69ffc726-45be-4bb4-aecc-5ae048b948a3" providerId="ADAL" clId="{50FC2F5F-81A3-48DA-8A86-F60E47E79727}" dt="2025-11-09T20:44:26.708" v="74" actId="26606"/>
          <ac:spMkLst>
            <pc:docMk/>
            <pc:sldMk cId="0" sldId="257"/>
            <ac:spMk id="22" creationId="{256B2C21-A230-48C0-8DF1-C46611373C44}"/>
          </ac:spMkLst>
        </pc:spChg>
        <pc:spChg chg="add del">
          <ac:chgData name="Angela Codling" userId="69ffc726-45be-4bb4-aecc-5ae048b948a3" providerId="ADAL" clId="{50FC2F5F-81A3-48DA-8A86-F60E47E79727}" dt="2025-11-09T20:44:26.708" v="74" actId="26606"/>
          <ac:spMkLst>
            <pc:docMk/>
            <pc:sldMk cId="0" sldId="257"/>
            <ac:spMk id="24" creationId="{3847E18C-932D-4C95-AABA-FEC7C9499AD7}"/>
          </ac:spMkLst>
        </pc:spChg>
        <pc:spChg chg="add del">
          <ac:chgData name="Angela Codling" userId="69ffc726-45be-4bb4-aecc-5ae048b948a3" providerId="ADAL" clId="{50FC2F5F-81A3-48DA-8A86-F60E47E79727}" dt="2025-11-09T20:44:26.708" v="74" actId="26606"/>
          <ac:spMkLst>
            <pc:docMk/>
            <pc:sldMk cId="0" sldId="257"/>
            <ac:spMk id="26" creationId="{3150CB11-0C61-439E-910F-5787759E72A0}"/>
          </ac:spMkLst>
        </pc:spChg>
        <pc:spChg chg="add del">
          <ac:chgData name="Angela Codling" userId="69ffc726-45be-4bb4-aecc-5ae048b948a3" providerId="ADAL" clId="{50FC2F5F-81A3-48DA-8A86-F60E47E79727}" dt="2025-11-09T20:44:26.708" v="74" actId="26606"/>
          <ac:spMkLst>
            <pc:docMk/>
            <pc:sldMk cId="0" sldId="257"/>
            <ac:spMk id="28" creationId="{43F8A58B-5155-44CE-A5FF-7647B47D0A7A}"/>
          </ac:spMkLst>
        </pc:spChg>
        <pc:spChg chg="add del">
          <ac:chgData name="Angela Codling" userId="69ffc726-45be-4bb4-aecc-5ae048b948a3" providerId="ADAL" clId="{50FC2F5F-81A3-48DA-8A86-F60E47E79727}" dt="2025-11-09T20:44:26.708" v="74" actId="26606"/>
          <ac:spMkLst>
            <pc:docMk/>
            <pc:sldMk cId="0" sldId="257"/>
            <ac:spMk id="30" creationId="{443F2ACA-E6D6-4028-82DD-F03C262D5DE6}"/>
          </ac:spMkLst>
        </pc:spChg>
        <pc:spChg chg="add del">
          <ac:chgData name="Angela Codling" userId="69ffc726-45be-4bb4-aecc-5ae048b948a3" providerId="ADAL" clId="{50FC2F5F-81A3-48DA-8A86-F60E47E79727}" dt="2025-11-09T20:44:21.592" v="71" actId="26606"/>
          <ac:spMkLst>
            <pc:docMk/>
            <pc:sldMk cId="0" sldId="257"/>
            <ac:spMk id="35" creationId="{BACC6370-2D7E-4714-9D71-7542949D7D5D}"/>
          </ac:spMkLst>
        </pc:spChg>
        <pc:spChg chg="add del">
          <ac:chgData name="Angela Codling" userId="69ffc726-45be-4bb4-aecc-5ae048b948a3" providerId="ADAL" clId="{50FC2F5F-81A3-48DA-8A86-F60E47E79727}" dt="2025-11-09T20:44:21.592" v="71" actId="26606"/>
          <ac:spMkLst>
            <pc:docMk/>
            <pc:sldMk cId="0" sldId="257"/>
            <ac:spMk id="37" creationId="{F68B3F68-107C-434F-AA38-110D5EA91B85}"/>
          </ac:spMkLst>
        </pc:spChg>
        <pc:spChg chg="add del">
          <ac:chgData name="Angela Codling" userId="69ffc726-45be-4bb4-aecc-5ae048b948a3" providerId="ADAL" clId="{50FC2F5F-81A3-48DA-8A86-F60E47E79727}" dt="2025-11-09T20:44:21.592" v="71" actId="26606"/>
          <ac:spMkLst>
            <pc:docMk/>
            <pc:sldMk cId="0" sldId="257"/>
            <ac:spMk id="39" creationId="{AAD0DBB9-1A4B-4391-81D4-CB19F9AB918A}"/>
          </ac:spMkLst>
        </pc:spChg>
        <pc:spChg chg="add del">
          <ac:chgData name="Angela Codling" userId="69ffc726-45be-4bb4-aecc-5ae048b948a3" providerId="ADAL" clId="{50FC2F5F-81A3-48DA-8A86-F60E47E79727}" dt="2025-11-09T20:44:21.592" v="71" actId="26606"/>
          <ac:spMkLst>
            <pc:docMk/>
            <pc:sldMk cId="0" sldId="257"/>
            <ac:spMk id="41" creationId="{063BBA22-50EA-4C4D-BE05-F1CE4E63AA56}"/>
          </ac:spMkLst>
        </pc:spChg>
        <pc:spChg chg="add del">
          <ac:chgData name="Angela Codling" userId="69ffc726-45be-4bb4-aecc-5ae048b948a3" providerId="ADAL" clId="{50FC2F5F-81A3-48DA-8A86-F60E47E79727}" dt="2025-11-09T20:44:26.668" v="73" actId="26606"/>
          <ac:spMkLst>
            <pc:docMk/>
            <pc:sldMk cId="0" sldId="257"/>
            <ac:spMk id="43" creationId="{BACC6370-2D7E-4714-9D71-7542949D7D5D}"/>
          </ac:spMkLst>
        </pc:spChg>
        <pc:spChg chg="add del">
          <ac:chgData name="Angela Codling" userId="69ffc726-45be-4bb4-aecc-5ae048b948a3" providerId="ADAL" clId="{50FC2F5F-81A3-48DA-8A86-F60E47E79727}" dt="2025-11-09T20:44:26.668" v="73" actId="26606"/>
          <ac:spMkLst>
            <pc:docMk/>
            <pc:sldMk cId="0" sldId="257"/>
            <ac:spMk id="44" creationId="{F68B3F68-107C-434F-AA38-110D5EA91B85}"/>
          </ac:spMkLst>
        </pc:spChg>
        <pc:spChg chg="add del">
          <ac:chgData name="Angela Codling" userId="69ffc726-45be-4bb4-aecc-5ae048b948a3" providerId="ADAL" clId="{50FC2F5F-81A3-48DA-8A86-F60E47E79727}" dt="2025-11-09T20:44:26.668" v="73" actId="26606"/>
          <ac:spMkLst>
            <pc:docMk/>
            <pc:sldMk cId="0" sldId="257"/>
            <ac:spMk id="45" creationId="{AAD0DBB9-1A4B-4391-81D4-CB19F9AB918A}"/>
          </ac:spMkLst>
        </pc:spChg>
        <pc:spChg chg="add">
          <ac:chgData name="Angela Codling" userId="69ffc726-45be-4bb4-aecc-5ae048b948a3" providerId="ADAL" clId="{50FC2F5F-81A3-48DA-8A86-F60E47E79727}" dt="2025-11-09T20:44:26.708" v="74" actId="26606"/>
          <ac:spMkLst>
            <pc:docMk/>
            <pc:sldMk cId="0" sldId="257"/>
            <ac:spMk id="48" creationId="{BACC6370-2D7E-4714-9D71-7542949D7D5D}"/>
          </ac:spMkLst>
        </pc:spChg>
        <pc:spChg chg="add">
          <ac:chgData name="Angela Codling" userId="69ffc726-45be-4bb4-aecc-5ae048b948a3" providerId="ADAL" clId="{50FC2F5F-81A3-48DA-8A86-F60E47E79727}" dt="2025-11-09T20:44:26.708" v="74" actId="26606"/>
          <ac:spMkLst>
            <pc:docMk/>
            <pc:sldMk cId="0" sldId="257"/>
            <ac:spMk id="49" creationId="{F68B3F68-107C-434F-AA38-110D5EA91B85}"/>
          </ac:spMkLst>
        </pc:spChg>
        <pc:spChg chg="add">
          <ac:chgData name="Angela Codling" userId="69ffc726-45be-4bb4-aecc-5ae048b948a3" providerId="ADAL" clId="{50FC2F5F-81A3-48DA-8A86-F60E47E79727}" dt="2025-11-09T20:44:26.708" v="74" actId="26606"/>
          <ac:spMkLst>
            <pc:docMk/>
            <pc:sldMk cId="0" sldId="257"/>
            <ac:spMk id="50" creationId="{AAD0DBB9-1A4B-4391-81D4-CB19F9AB918A}"/>
          </ac:spMkLst>
        </pc:spChg>
        <pc:spChg chg="add">
          <ac:chgData name="Angela Codling" userId="69ffc726-45be-4bb4-aecc-5ae048b948a3" providerId="ADAL" clId="{50FC2F5F-81A3-48DA-8A86-F60E47E79727}" dt="2025-11-09T20:44:26.708" v="74" actId="26606"/>
          <ac:spMkLst>
            <pc:docMk/>
            <pc:sldMk cId="0" sldId="257"/>
            <ac:spMk id="51" creationId="{063BBA22-50EA-4C4D-BE05-F1CE4E63AA56}"/>
          </ac:spMkLst>
        </pc:spChg>
      </pc:sldChg>
      <pc:sldChg chg="addSp delSp modSp mod delDesignElem">
        <pc:chgData name="Angela Codling" userId="69ffc726-45be-4bb4-aecc-5ae048b948a3" providerId="ADAL" clId="{50FC2F5F-81A3-48DA-8A86-F60E47E79727}" dt="2025-11-09T20:41:46.350" v="49" actId="26606"/>
        <pc:sldMkLst>
          <pc:docMk/>
          <pc:sldMk cId="0" sldId="258"/>
        </pc:sldMkLst>
        <pc:spChg chg="mod">
          <ac:chgData name="Angela Codling" userId="69ffc726-45be-4bb4-aecc-5ae048b948a3" providerId="ADAL" clId="{50FC2F5F-81A3-48DA-8A86-F60E47E79727}" dt="2025-11-09T20:41:46.350" v="49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Angela Codling" userId="69ffc726-45be-4bb4-aecc-5ae048b948a3" providerId="ADAL" clId="{50FC2F5F-81A3-48DA-8A86-F60E47E79727}" dt="2025-11-09T20:41:46.350" v="49" actId="26606"/>
          <ac:spMkLst>
            <pc:docMk/>
            <pc:sldMk cId="0" sldId="258"/>
            <ac:spMk id="17" creationId="{00000000-0000-0000-0000-000000000000}"/>
          </ac:spMkLst>
        </pc:spChg>
        <pc:spChg chg="add del">
          <ac:chgData name="Angela Codling" userId="69ffc726-45be-4bb4-aecc-5ae048b948a3" providerId="ADAL" clId="{50FC2F5F-81A3-48DA-8A86-F60E47E79727}" dt="2025-11-09T20:41:46.350" v="49" actId="26606"/>
          <ac:spMkLst>
            <pc:docMk/>
            <pc:sldMk cId="0" sldId="258"/>
            <ac:spMk id="45" creationId="{79BB35BC-D5C2-4C8B-A22A-A71E6191913B}"/>
          </ac:spMkLst>
        </pc:spChg>
        <pc:spChg chg="add">
          <ac:chgData name="Angela Codling" userId="69ffc726-45be-4bb4-aecc-5ae048b948a3" providerId="ADAL" clId="{50FC2F5F-81A3-48DA-8A86-F60E47E79727}" dt="2025-11-09T20:41:46.350" v="49" actId="26606"/>
          <ac:spMkLst>
            <pc:docMk/>
            <pc:sldMk cId="0" sldId="258"/>
            <ac:spMk id="50" creationId="{2E17E911-875F-4DE5-8699-99D9F1805A5D}"/>
          </ac:spMkLst>
        </pc:spChg>
        <pc:spChg chg="add">
          <ac:chgData name="Angela Codling" userId="69ffc726-45be-4bb4-aecc-5ae048b948a3" providerId="ADAL" clId="{50FC2F5F-81A3-48DA-8A86-F60E47E79727}" dt="2025-11-09T20:41:46.350" v="49" actId="26606"/>
          <ac:spMkLst>
            <pc:docMk/>
            <pc:sldMk cId="0" sldId="258"/>
            <ac:spMk id="52" creationId="{CD9FE4EF-C4D8-49A0-B2FF-81D8DB7D8A24}"/>
          </ac:spMkLst>
        </pc:spChg>
        <pc:spChg chg="add">
          <ac:chgData name="Angela Codling" userId="69ffc726-45be-4bb4-aecc-5ae048b948a3" providerId="ADAL" clId="{50FC2F5F-81A3-48DA-8A86-F60E47E79727}" dt="2025-11-09T20:41:46.350" v="49" actId="26606"/>
          <ac:spMkLst>
            <pc:docMk/>
            <pc:sldMk cId="0" sldId="258"/>
            <ac:spMk id="54" creationId="{4300840D-0A0B-4512-BACA-B439D5B9C57C}"/>
          </ac:spMkLst>
        </pc:spChg>
        <pc:spChg chg="add">
          <ac:chgData name="Angela Codling" userId="69ffc726-45be-4bb4-aecc-5ae048b948a3" providerId="ADAL" clId="{50FC2F5F-81A3-48DA-8A86-F60E47E79727}" dt="2025-11-09T20:41:46.350" v="49" actId="26606"/>
          <ac:spMkLst>
            <pc:docMk/>
            <pc:sldMk cId="0" sldId="258"/>
            <ac:spMk id="56" creationId="{D2B78728-A580-49A7-84F9-6EF6F583ADE0}"/>
          </ac:spMkLst>
        </pc:spChg>
        <pc:spChg chg="add">
          <ac:chgData name="Angela Codling" userId="69ffc726-45be-4bb4-aecc-5ae048b948a3" providerId="ADAL" clId="{50FC2F5F-81A3-48DA-8A86-F60E47E79727}" dt="2025-11-09T20:41:46.350" v="49" actId="26606"/>
          <ac:spMkLst>
            <pc:docMk/>
            <pc:sldMk cId="0" sldId="258"/>
            <ac:spMk id="58" creationId="{38FAA1A1-D861-433F-88FA-1E9D6FD31D11}"/>
          </ac:spMkLst>
        </pc:spChg>
        <pc:spChg chg="add">
          <ac:chgData name="Angela Codling" userId="69ffc726-45be-4bb4-aecc-5ae048b948a3" providerId="ADAL" clId="{50FC2F5F-81A3-48DA-8A86-F60E47E79727}" dt="2025-11-09T20:41:46.350" v="49" actId="26606"/>
          <ac:spMkLst>
            <pc:docMk/>
            <pc:sldMk cId="0" sldId="258"/>
            <ac:spMk id="60" creationId="{8D71EDA1-87BF-4D5D-AB79-F346FD19278A}"/>
          </ac:spMkLst>
        </pc:spChg>
        <pc:picChg chg="mod ord">
          <ac:chgData name="Angela Codling" userId="69ffc726-45be-4bb4-aecc-5ae048b948a3" providerId="ADAL" clId="{50FC2F5F-81A3-48DA-8A86-F60E47E79727}" dt="2025-11-09T20:41:46.350" v="49" actId="26606"/>
          <ac:picMkLst>
            <pc:docMk/>
            <pc:sldMk cId="0" sldId="258"/>
            <ac:picMk id="19" creationId="{634DAA24-2E15-EE5D-D2AB-4D8EE136708E}"/>
          </ac:picMkLst>
        </pc:picChg>
      </pc:sldChg>
      <pc:sldChg chg="addSp delSp modSp mod delDesignElem">
        <pc:chgData name="Angela Codling" userId="69ffc726-45be-4bb4-aecc-5ae048b948a3" providerId="ADAL" clId="{50FC2F5F-81A3-48DA-8A86-F60E47E79727}" dt="2025-11-09T20:44:35.795" v="77" actId="26606"/>
        <pc:sldMkLst>
          <pc:docMk/>
          <pc:sldMk cId="0" sldId="259"/>
        </pc:sldMkLst>
        <pc:spChg chg="mod">
          <ac:chgData name="Angela Codling" userId="69ffc726-45be-4bb4-aecc-5ae048b948a3" providerId="ADAL" clId="{50FC2F5F-81A3-48DA-8A86-F60E47E79727}" dt="2025-11-09T20:44:35.795" v="77" actId="26606"/>
          <ac:spMkLst>
            <pc:docMk/>
            <pc:sldMk cId="0" sldId="259"/>
            <ac:spMk id="2" creationId="{00000000-0000-0000-0000-000000000000}"/>
          </ac:spMkLst>
        </pc:spChg>
        <pc:spChg chg="add del">
          <ac:chgData name="Angela Codling" userId="69ffc726-45be-4bb4-aecc-5ae048b948a3" providerId="ADAL" clId="{50FC2F5F-81A3-48DA-8A86-F60E47E79727}" dt="2025-11-09T20:41:42.221" v="48" actId="26606"/>
          <ac:spMkLst>
            <pc:docMk/>
            <pc:sldMk cId="0" sldId="259"/>
            <ac:spMk id="45" creationId="{31293F9B-599E-4871-A414-757225FA346A}"/>
          </ac:spMkLst>
        </pc:spChg>
        <pc:spChg chg="add del">
          <ac:chgData name="Angela Codling" userId="69ffc726-45be-4bb4-aecc-5ae048b948a3" providerId="ADAL" clId="{50FC2F5F-81A3-48DA-8A86-F60E47E79727}" dt="2025-11-09T20:41:42.221" v="48" actId="26606"/>
          <ac:spMkLst>
            <pc:docMk/>
            <pc:sldMk cId="0" sldId="259"/>
            <ac:spMk id="47" creationId="{E5F17139-31EE-46AC-B04F-DBBD852DD6CB}"/>
          </ac:spMkLst>
        </pc:spChg>
        <pc:spChg chg="add del">
          <ac:chgData name="Angela Codling" userId="69ffc726-45be-4bb4-aecc-5ae048b948a3" providerId="ADAL" clId="{50FC2F5F-81A3-48DA-8A86-F60E47E79727}" dt="2025-11-09T20:44:35.795" v="77" actId="26606"/>
          <ac:spMkLst>
            <pc:docMk/>
            <pc:sldMk cId="0" sldId="259"/>
            <ac:spMk id="71" creationId="{BACC6370-2D7E-4714-9D71-7542949D7D5D}"/>
          </ac:spMkLst>
        </pc:spChg>
        <pc:spChg chg="add del">
          <ac:chgData name="Angela Codling" userId="69ffc726-45be-4bb4-aecc-5ae048b948a3" providerId="ADAL" clId="{50FC2F5F-81A3-48DA-8A86-F60E47E79727}" dt="2025-11-09T20:44:35.795" v="77" actId="26606"/>
          <ac:spMkLst>
            <pc:docMk/>
            <pc:sldMk cId="0" sldId="259"/>
            <ac:spMk id="73" creationId="{256B2C21-A230-48C0-8DF1-C46611373C44}"/>
          </ac:spMkLst>
        </pc:spChg>
        <pc:spChg chg="add del">
          <ac:chgData name="Angela Codling" userId="69ffc726-45be-4bb4-aecc-5ae048b948a3" providerId="ADAL" clId="{50FC2F5F-81A3-48DA-8A86-F60E47E79727}" dt="2025-11-09T20:44:35.795" v="77" actId="26606"/>
          <ac:spMkLst>
            <pc:docMk/>
            <pc:sldMk cId="0" sldId="259"/>
            <ac:spMk id="75" creationId="{3847E18C-932D-4C95-AABA-FEC7C9499AD7}"/>
          </ac:spMkLst>
        </pc:spChg>
        <pc:spChg chg="add del">
          <ac:chgData name="Angela Codling" userId="69ffc726-45be-4bb4-aecc-5ae048b948a3" providerId="ADAL" clId="{50FC2F5F-81A3-48DA-8A86-F60E47E79727}" dt="2025-11-09T20:44:35.795" v="77" actId="26606"/>
          <ac:spMkLst>
            <pc:docMk/>
            <pc:sldMk cId="0" sldId="259"/>
            <ac:spMk id="77" creationId="{3150CB11-0C61-439E-910F-5787759E72A0}"/>
          </ac:spMkLst>
        </pc:spChg>
        <pc:spChg chg="add del">
          <ac:chgData name="Angela Codling" userId="69ffc726-45be-4bb4-aecc-5ae048b948a3" providerId="ADAL" clId="{50FC2F5F-81A3-48DA-8A86-F60E47E79727}" dt="2025-11-09T20:44:32.590" v="75" actId="26606"/>
          <ac:spMkLst>
            <pc:docMk/>
            <pc:sldMk cId="0" sldId="259"/>
            <ac:spMk id="79" creationId="{43F8A58B-5155-44CE-A5FF-7647B47D0A7A}"/>
          </ac:spMkLst>
        </pc:spChg>
        <pc:spChg chg="add del">
          <ac:chgData name="Angela Codling" userId="69ffc726-45be-4bb4-aecc-5ae048b948a3" providerId="ADAL" clId="{50FC2F5F-81A3-48DA-8A86-F60E47E79727}" dt="2025-11-09T20:44:35.795" v="77" actId="26606"/>
          <ac:spMkLst>
            <pc:docMk/>
            <pc:sldMk cId="0" sldId="259"/>
            <ac:spMk id="81" creationId="{443F2ACA-E6D6-4028-82DD-F03C262D5DE6}"/>
          </ac:spMkLst>
        </pc:spChg>
        <pc:spChg chg="add del">
          <ac:chgData name="Angela Codling" userId="69ffc726-45be-4bb4-aecc-5ae048b948a3" providerId="ADAL" clId="{50FC2F5F-81A3-48DA-8A86-F60E47E79727}" dt="2025-11-09T20:44:35.754" v="76" actId="26606"/>
          <ac:spMkLst>
            <pc:docMk/>
            <pc:sldMk cId="0" sldId="259"/>
            <ac:spMk id="86" creationId="{BACC6370-2D7E-4714-9D71-7542949D7D5D}"/>
          </ac:spMkLst>
        </pc:spChg>
        <pc:spChg chg="add del">
          <ac:chgData name="Angela Codling" userId="69ffc726-45be-4bb4-aecc-5ae048b948a3" providerId="ADAL" clId="{50FC2F5F-81A3-48DA-8A86-F60E47E79727}" dt="2025-11-09T20:44:35.754" v="76" actId="26606"/>
          <ac:spMkLst>
            <pc:docMk/>
            <pc:sldMk cId="0" sldId="259"/>
            <ac:spMk id="88" creationId="{F68B3F68-107C-434F-AA38-110D5EA91B85}"/>
          </ac:spMkLst>
        </pc:spChg>
        <pc:spChg chg="del">
          <ac:chgData name="Angela Codling" userId="69ffc726-45be-4bb4-aecc-5ae048b948a3" providerId="ADAL" clId="{50FC2F5F-81A3-48DA-8A86-F60E47E79727}" dt="2025-11-09T20:44:35.754" v="76" actId="26606"/>
          <ac:spMkLst>
            <pc:docMk/>
            <pc:sldMk cId="0" sldId="259"/>
            <ac:spMk id="90" creationId="{AAD0DBB9-1A4B-4391-81D4-CB19F9AB918A}"/>
          </ac:spMkLst>
        </pc:spChg>
        <pc:spChg chg="add del">
          <ac:chgData name="Angela Codling" userId="69ffc726-45be-4bb4-aecc-5ae048b948a3" providerId="ADAL" clId="{50FC2F5F-81A3-48DA-8A86-F60E47E79727}" dt="2025-11-09T20:44:35.754" v="76" actId="26606"/>
          <ac:spMkLst>
            <pc:docMk/>
            <pc:sldMk cId="0" sldId="259"/>
            <ac:spMk id="92" creationId="{063BBA22-50EA-4C4D-BE05-F1CE4E63AA56}"/>
          </ac:spMkLst>
        </pc:spChg>
        <pc:spChg chg="add">
          <ac:chgData name="Angela Codling" userId="69ffc726-45be-4bb4-aecc-5ae048b948a3" providerId="ADAL" clId="{50FC2F5F-81A3-48DA-8A86-F60E47E79727}" dt="2025-11-09T20:44:35.795" v="77" actId="26606"/>
          <ac:spMkLst>
            <pc:docMk/>
            <pc:sldMk cId="0" sldId="259"/>
            <ac:spMk id="94" creationId="{BACC6370-2D7E-4714-9D71-7542949D7D5D}"/>
          </ac:spMkLst>
        </pc:spChg>
        <pc:spChg chg="add">
          <ac:chgData name="Angela Codling" userId="69ffc726-45be-4bb4-aecc-5ae048b948a3" providerId="ADAL" clId="{50FC2F5F-81A3-48DA-8A86-F60E47E79727}" dt="2025-11-09T20:44:35.795" v="77" actId="26606"/>
          <ac:spMkLst>
            <pc:docMk/>
            <pc:sldMk cId="0" sldId="259"/>
            <ac:spMk id="95" creationId="{F68B3F68-107C-434F-AA38-110D5EA91B85}"/>
          </ac:spMkLst>
        </pc:spChg>
        <pc:spChg chg="add">
          <ac:chgData name="Angela Codling" userId="69ffc726-45be-4bb4-aecc-5ae048b948a3" providerId="ADAL" clId="{50FC2F5F-81A3-48DA-8A86-F60E47E79727}" dt="2025-11-09T20:44:35.795" v="77" actId="26606"/>
          <ac:spMkLst>
            <pc:docMk/>
            <pc:sldMk cId="0" sldId="259"/>
            <ac:spMk id="96" creationId="{AAD0DBB9-1A4B-4391-81D4-CB19F9AB918A}"/>
          </ac:spMkLst>
        </pc:spChg>
        <pc:spChg chg="add">
          <ac:chgData name="Angela Codling" userId="69ffc726-45be-4bb4-aecc-5ae048b948a3" providerId="ADAL" clId="{50FC2F5F-81A3-48DA-8A86-F60E47E79727}" dt="2025-11-09T20:44:35.795" v="77" actId="26606"/>
          <ac:spMkLst>
            <pc:docMk/>
            <pc:sldMk cId="0" sldId="259"/>
            <ac:spMk id="97" creationId="{063BBA22-50EA-4C4D-BE05-F1CE4E63AA56}"/>
          </ac:spMkLst>
        </pc:spChg>
        <pc:grpChg chg="add del">
          <ac:chgData name="Angela Codling" userId="69ffc726-45be-4bb4-aecc-5ae048b948a3" providerId="ADAL" clId="{50FC2F5F-81A3-48DA-8A86-F60E47E79727}" dt="2025-11-09T20:40:34.913" v="44"/>
          <ac:grpSpMkLst>
            <pc:docMk/>
            <pc:sldMk cId="0" sldId="259"/>
            <ac:grpSpMk id="49" creationId="{53883AA7-7F86-41F8-A1D8-06E9886E7632}"/>
          </ac:grpSpMkLst>
        </pc:grpChg>
        <pc:grpChg chg="add del">
          <ac:chgData name="Angela Codling" userId="69ffc726-45be-4bb4-aecc-5ae048b948a3" providerId="ADAL" clId="{50FC2F5F-81A3-48DA-8A86-F60E47E79727}" dt="2025-11-09T20:40:34.913" v="44"/>
          <ac:grpSpMkLst>
            <pc:docMk/>
            <pc:sldMk cId="0" sldId="259"/>
            <ac:grpSpMk id="53" creationId="{71A8B53C-ED2D-4081-AC0C-F87A9D4B3AFD}"/>
          </ac:grpSpMkLst>
        </pc:grpChg>
        <pc:graphicFrameChg chg="mod modGraphic">
          <ac:chgData name="Angela Codling" userId="69ffc726-45be-4bb4-aecc-5ae048b948a3" providerId="ADAL" clId="{50FC2F5F-81A3-48DA-8A86-F60E47E79727}" dt="2025-11-09T20:41:42.221" v="48" actId="26606"/>
          <ac:graphicFrameMkLst>
            <pc:docMk/>
            <pc:sldMk cId="0" sldId="259"/>
            <ac:graphicFrameMk id="26" creationId="{5D1CB78D-1259-F2CA-B253-9DA9557C7721}"/>
          </ac:graphicFrameMkLst>
        </pc:graphicFrameChg>
      </pc:sldChg>
      <pc:sldChg chg="addSp delSp modSp mod delDesignElem">
        <pc:chgData name="Angela Codling" userId="69ffc726-45be-4bb4-aecc-5ae048b948a3" providerId="ADAL" clId="{50FC2F5F-81A3-48DA-8A86-F60E47E79727}" dt="2025-11-09T20:49:10.048" v="113" actId="313"/>
        <pc:sldMkLst>
          <pc:docMk/>
          <pc:sldMk cId="0" sldId="260"/>
        </pc:sldMkLst>
        <pc:spChg chg="mod">
          <ac:chgData name="Angela Codling" userId="69ffc726-45be-4bb4-aecc-5ae048b948a3" providerId="ADAL" clId="{50FC2F5F-81A3-48DA-8A86-F60E47E79727}" dt="2025-11-09T20:49:06.253" v="112" actId="114"/>
          <ac:spMkLst>
            <pc:docMk/>
            <pc:sldMk cId="0" sldId="260"/>
            <ac:spMk id="3" creationId="{4973007B-84F1-B623-D930-5DD2B93A7ACA}"/>
          </ac:spMkLst>
        </pc:spChg>
        <pc:spChg chg="mod">
          <ac:chgData name="Angela Codling" userId="69ffc726-45be-4bb4-aecc-5ae048b948a3" providerId="ADAL" clId="{50FC2F5F-81A3-48DA-8A86-F60E47E79727}" dt="2025-11-09T20:49:06.253" v="112" actId="114"/>
          <ac:spMkLst>
            <pc:docMk/>
            <pc:sldMk cId="0" sldId="260"/>
            <ac:spMk id="4" creationId="{EC9A2922-37BF-2B5E-D9E5-E604D169D9C3}"/>
          </ac:spMkLst>
        </pc:spChg>
        <pc:spChg chg="mod">
          <ac:chgData name="Angela Codling" userId="69ffc726-45be-4bb4-aecc-5ae048b948a3" providerId="ADAL" clId="{50FC2F5F-81A3-48DA-8A86-F60E47E79727}" dt="2025-11-09T20:49:06.253" v="112" actId="114"/>
          <ac:spMkLst>
            <pc:docMk/>
            <pc:sldMk cId="0" sldId="260"/>
            <ac:spMk id="5" creationId="{A8E3A942-7CC6-4DD2-93B3-AD69D5E83AD4}"/>
          </ac:spMkLst>
        </pc:spChg>
        <pc:spChg chg="mod">
          <ac:chgData name="Angela Codling" userId="69ffc726-45be-4bb4-aecc-5ae048b948a3" providerId="ADAL" clId="{50FC2F5F-81A3-48DA-8A86-F60E47E79727}" dt="2025-11-09T20:49:06.253" v="112" actId="114"/>
          <ac:spMkLst>
            <pc:docMk/>
            <pc:sldMk cId="0" sldId="260"/>
            <ac:spMk id="6" creationId="{48D512C3-777E-5208-EC2D-20A9E613F12E}"/>
          </ac:spMkLst>
        </pc:spChg>
        <pc:spChg chg="mod">
          <ac:chgData name="Angela Codling" userId="69ffc726-45be-4bb4-aecc-5ae048b948a3" providerId="ADAL" clId="{50FC2F5F-81A3-48DA-8A86-F60E47E79727}" dt="2025-11-09T20:49:06.253" v="112" actId="114"/>
          <ac:spMkLst>
            <pc:docMk/>
            <pc:sldMk cId="0" sldId="260"/>
            <ac:spMk id="7" creationId="{B98F4295-1523-5583-527E-4ABFFFFB3024}"/>
          </ac:spMkLst>
        </pc:spChg>
        <pc:spChg chg="mod">
          <ac:chgData name="Angela Codling" userId="69ffc726-45be-4bb4-aecc-5ae048b948a3" providerId="ADAL" clId="{50FC2F5F-81A3-48DA-8A86-F60E47E79727}" dt="2025-11-09T20:49:06.253" v="112" actId="114"/>
          <ac:spMkLst>
            <pc:docMk/>
            <pc:sldMk cId="0" sldId="260"/>
            <ac:spMk id="9" creationId="{836E846A-FDCE-34D3-046C-85BFBF7F1EE8}"/>
          </ac:spMkLst>
        </pc:spChg>
        <pc:spChg chg="add mod">
          <ac:chgData name="Angela Codling" userId="69ffc726-45be-4bb4-aecc-5ae048b948a3" providerId="ADAL" clId="{50FC2F5F-81A3-48DA-8A86-F60E47E79727}" dt="2025-11-09T20:49:06.253" v="112" actId="114"/>
          <ac:spMkLst>
            <pc:docMk/>
            <pc:sldMk cId="0" sldId="260"/>
            <ac:spMk id="13" creationId="{5F789A26-76B4-DF16-9C7B-C8BF206E7064}"/>
          </ac:spMkLst>
        </pc:spChg>
        <pc:spChg chg="add mod">
          <ac:chgData name="Angela Codling" userId="69ffc726-45be-4bb4-aecc-5ae048b948a3" providerId="ADAL" clId="{50FC2F5F-81A3-48DA-8A86-F60E47E79727}" dt="2025-11-09T20:49:06.253" v="112" actId="114"/>
          <ac:spMkLst>
            <pc:docMk/>
            <pc:sldMk cId="0" sldId="260"/>
            <ac:spMk id="14" creationId="{BE3B0742-E22D-8075-E33D-2B105C1536B7}"/>
          </ac:spMkLst>
        </pc:spChg>
        <pc:spChg chg="add del">
          <ac:chgData name="Angela Codling" userId="69ffc726-45be-4bb4-aecc-5ae048b948a3" providerId="ADAL" clId="{50FC2F5F-81A3-48DA-8A86-F60E47E79727}" dt="2025-11-09T20:40:34.913" v="44"/>
          <ac:spMkLst>
            <pc:docMk/>
            <pc:sldMk cId="0" sldId="260"/>
            <ac:spMk id="30" creationId="{BACC6370-2D7E-4714-9D71-7542949D7D5D}"/>
          </ac:spMkLst>
        </pc:spChg>
        <pc:spChg chg="add del">
          <ac:chgData name="Angela Codling" userId="69ffc726-45be-4bb4-aecc-5ae048b948a3" providerId="ADAL" clId="{50FC2F5F-81A3-48DA-8A86-F60E47E79727}" dt="2025-11-09T20:40:34.913" v="44"/>
          <ac:spMkLst>
            <pc:docMk/>
            <pc:sldMk cId="0" sldId="260"/>
            <ac:spMk id="32" creationId="{F68B3F68-107C-434F-AA38-110D5EA91B85}"/>
          </ac:spMkLst>
        </pc:spChg>
        <pc:spChg chg="add del">
          <ac:chgData name="Angela Codling" userId="69ffc726-45be-4bb4-aecc-5ae048b948a3" providerId="ADAL" clId="{50FC2F5F-81A3-48DA-8A86-F60E47E79727}" dt="2025-11-09T20:40:34.913" v="44"/>
          <ac:spMkLst>
            <pc:docMk/>
            <pc:sldMk cId="0" sldId="260"/>
            <ac:spMk id="34" creationId="{AAD0DBB9-1A4B-4391-81D4-CB19F9AB918A}"/>
          </ac:spMkLst>
        </pc:spChg>
        <pc:spChg chg="add del">
          <ac:chgData name="Angela Codling" userId="69ffc726-45be-4bb4-aecc-5ae048b948a3" providerId="ADAL" clId="{50FC2F5F-81A3-48DA-8A86-F60E47E79727}" dt="2025-11-09T20:40:34.913" v="44"/>
          <ac:spMkLst>
            <pc:docMk/>
            <pc:sldMk cId="0" sldId="260"/>
            <ac:spMk id="36" creationId="{063BBA22-50EA-4C4D-BE05-F1CE4E63AA56}"/>
          </ac:spMkLst>
        </pc:spChg>
        <pc:graphicFrameChg chg="mod">
          <ac:chgData name="Angela Codling" userId="69ffc726-45be-4bb4-aecc-5ae048b948a3" providerId="ADAL" clId="{50FC2F5F-81A3-48DA-8A86-F60E47E79727}" dt="2025-11-09T20:49:10.048" v="113" actId="313"/>
          <ac:graphicFrameMkLst>
            <pc:docMk/>
            <pc:sldMk cId="0" sldId="260"/>
            <ac:graphicFrameMk id="26" creationId="{B986155C-0883-A9B3-5D0C-830318072FB9}"/>
          </ac:graphicFrameMkLst>
        </pc:graphicFrameChg>
      </pc:sldChg>
      <pc:sldChg chg="addSp delSp modSp mod delDesignElem">
        <pc:chgData name="Angela Codling" userId="69ffc726-45be-4bb4-aecc-5ae048b948a3" providerId="ADAL" clId="{50FC2F5F-81A3-48DA-8A86-F60E47E79727}" dt="2025-11-09T20:50:05.241" v="124" actId="14100"/>
        <pc:sldMkLst>
          <pc:docMk/>
          <pc:sldMk cId="0" sldId="261"/>
        </pc:sldMkLst>
        <pc:spChg chg="mod ord">
          <ac:chgData name="Angela Codling" userId="69ffc726-45be-4bb4-aecc-5ae048b948a3" providerId="ADAL" clId="{50FC2F5F-81A3-48DA-8A86-F60E47E79727}" dt="2025-11-09T20:49:42.442" v="115" actId="26606"/>
          <ac:spMkLst>
            <pc:docMk/>
            <pc:sldMk cId="0" sldId="261"/>
            <ac:spMk id="2" creationId="{00000000-0000-0000-0000-000000000000}"/>
          </ac:spMkLst>
        </pc:spChg>
        <pc:spChg chg="add del">
          <ac:chgData name="Angela Codling" userId="69ffc726-45be-4bb4-aecc-5ae048b948a3" providerId="ADAL" clId="{50FC2F5F-81A3-48DA-8A86-F60E47E79727}" dt="2025-11-09T20:42:21.252" v="55" actId="26606"/>
          <ac:spMkLst>
            <pc:docMk/>
            <pc:sldMk cId="0" sldId="261"/>
            <ac:spMk id="31" creationId="{E51BA4DF-2BD4-4EC2-B1DB-B27C8AC71864}"/>
          </ac:spMkLst>
        </pc:spChg>
        <pc:spChg chg="add del">
          <ac:chgData name="Angela Codling" userId="69ffc726-45be-4bb4-aecc-5ae048b948a3" providerId="ADAL" clId="{50FC2F5F-81A3-48DA-8A86-F60E47E79727}" dt="2025-11-09T20:49:44.798" v="118" actId="26606"/>
          <ac:spMkLst>
            <pc:docMk/>
            <pc:sldMk cId="0" sldId="261"/>
            <ac:spMk id="36" creationId="{C4285719-470E-454C-AF62-8323075F1F5B}"/>
          </ac:spMkLst>
        </pc:spChg>
        <pc:spChg chg="add del">
          <ac:chgData name="Angela Codling" userId="69ffc726-45be-4bb4-aecc-5ae048b948a3" providerId="ADAL" clId="{50FC2F5F-81A3-48DA-8A86-F60E47E79727}" dt="2025-11-09T20:49:42.442" v="115" actId="26606"/>
          <ac:spMkLst>
            <pc:docMk/>
            <pc:sldMk cId="0" sldId="261"/>
            <ac:spMk id="38" creationId="{CD9FE4EF-C4D8-49A0-B2FF-81D8DB7D8A24}"/>
          </ac:spMkLst>
        </pc:spChg>
        <pc:spChg chg="add del">
          <ac:chgData name="Angela Codling" userId="69ffc726-45be-4bb4-aecc-5ae048b948a3" providerId="ADAL" clId="{50FC2F5F-81A3-48DA-8A86-F60E47E79727}" dt="2025-11-09T20:49:44.798" v="118" actId="26606"/>
          <ac:spMkLst>
            <pc:docMk/>
            <pc:sldMk cId="0" sldId="261"/>
            <ac:spMk id="40" creationId="{4300840D-0A0B-4512-BACA-B439D5B9C57C}"/>
          </ac:spMkLst>
        </pc:spChg>
        <pc:spChg chg="add del">
          <ac:chgData name="Angela Codling" userId="69ffc726-45be-4bb4-aecc-5ae048b948a3" providerId="ADAL" clId="{50FC2F5F-81A3-48DA-8A86-F60E47E79727}" dt="2025-11-09T20:49:42.442" v="115" actId="26606"/>
          <ac:spMkLst>
            <pc:docMk/>
            <pc:sldMk cId="0" sldId="261"/>
            <ac:spMk id="42" creationId="{D2B78728-A580-49A7-84F9-6EF6F583ADE0}"/>
          </ac:spMkLst>
        </pc:spChg>
        <pc:spChg chg="add del">
          <ac:chgData name="Angela Codling" userId="69ffc726-45be-4bb4-aecc-5ae048b948a3" providerId="ADAL" clId="{50FC2F5F-81A3-48DA-8A86-F60E47E79727}" dt="2025-11-09T20:49:44.798" v="118" actId="26606"/>
          <ac:spMkLst>
            <pc:docMk/>
            <pc:sldMk cId="0" sldId="261"/>
            <ac:spMk id="44" creationId="{38FAA1A1-D861-433F-88FA-1E9D6FD31D11}"/>
          </ac:spMkLst>
        </pc:spChg>
        <pc:spChg chg="add del">
          <ac:chgData name="Angela Codling" userId="69ffc726-45be-4bb4-aecc-5ae048b948a3" providerId="ADAL" clId="{50FC2F5F-81A3-48DA-8A86-F60E47E79727}" dt="2025-11-09T20:49:44.798" v="118" actId="26606"/>
          <ac:spMkLst>
            <pc:docMk/>
            <pc:sldMk cId="0" sldId="261"/>
            <ac:spMk id="46" creationId="{8D71EDA1-87BF-4D5D-AB79-F346FD19278A}"/>
          </ac:spMkLst>
        </pc:spChg>
        <pc:spChg chg="add del">
          <ac:chgData name="Angela Codling" userId="69ffc726-45be-4bb4-aecc-5ae048b948a3" providerId="ADAL" clId="{50FC2F5F-81A3-48DA-8A86-F60E47E79727}" dt="2025-11-09T20:49:42.442" v="115" actId="26606"/>
          <ac:spMkLst>
            <pc:docMk/>
            <pc:sldMk cId="0" sldId="261"/>
            <ac:spMk id="51" creationId="{B50AB553-2A96-4A92-96F2-93548E096954}"/>
          </ac:spMkLst>
        </pc:spChg>
        <pc:spChg chg="add del">
          <ac:chgData name="Angela Codling" userId="69ffc726-45be-4bb4-aecc-5ae048b948a3" providerId="ADAL" clId="{50FC2F5F-81A3-48DA-8A86-F60E47E79727}" dt="2025-11-09T20:49:44.771" v="117" actId="26606"/>
          <ac:spMkLst>
            <pc:docMk/>
            <pc:sldMk cId="0" sldId="261"/>
            <ac:spMk id="53" creationId="{CD9FE4EF-C4D8-49A0-B2FF-81D8DB7D8A24}"/>
          </ac:spMkLst>
        </pc:spChg>
        <pc:spChg chg="add del">
          <ac:chgData name="Angela Codling" userId="69ffc726-45be-4bb4-aecc-5ae048b948a3" providerId="ADAL" clId="{50FC2F5F-81A3-48DA-8A86-F60E47E79727}" dt="2025-11-09T20:49:44.771" v="117" actId="26606"/>
          <ac:spMkLst>
            <pc:docMk/>
            <pc:sldMk cId="0" sldId="261"/>
            <ac:spMk id="54" creationId="{C4285719-470E-454C-AF62-8323075F1F5B}"/>
          </ac:spMkLst>
        </pc:spChg>
        <pc:spChg chg="add del">
          <ac:chgData name="Angela Codling" userId="69ffc726-45be-4bb4-aecc-5ae048b948a3" providerId="ADAL" clId="{50FC2F5F-81A3-48DA-8A86-F60E47E79727}" dt="2025-11-09T20:49:44.771" v="117" actId="26606"/>
          <ac:spMkLst>
            <pc:docMk/>
            <pc:sldMk cId="0" sldId="261"/>
            <ac:spMk id="55" creationId="{4300840D-0A0B-4512-BACA-B439D5B9C57C}"/>
          </ac:spMkLst>
        </pc:spChg>
        <pc:spChg chg="add del">
          <ac:chgData name="Angela Codling" userId="69ffc726-45be-4bb4-aecc-5ae048b948a3" providerId="ADAL" clId="{50FC2F5F-81A3-48DA-8A86-F60E47E79727}" dt="2025-11-09T20:49:44.771" v="117" actId="26606"/>
          <ac:spMkLst>
            <pc:docMk/>
            <pc:sldMk cId="0" sldId="261"/>
            <ac:spMk id="57" creationId="{D2B78728-A580-49A7-84F9-6EF6F583ADE0}"/>
          </ac:spMkLst>
        </pc:spChg>
        <pc:spChg chg="add del">
          <ac:chgData name="Angela Codling" userId="69ffc726-45be-4bb4-aecc-5ae048b948a3" providerId="ADAL" clId="{50FC2F5F-81A3-48DA-8A86-F60E47E79727}" dt="2025-11-09T20:49:44.771" v="117" actId="26606"/>
          <ac:spMkLst>
            <pc:docMk/>
            <pc:sldMk cId="0" sldId="261"/>
            <ac:spMk id="59" creationId="{38FAA1A1-D861-433F-88FA-1E9D6FD31D11}"/>
          </ac:spMkLst>
        </pc:spChg>
        <pc:spChg chg="add del">
          <ac:chgData name="Angela Codling" userId="69ffc726-45be-4bb4-aecc-5ae048b948a3" providerId="ADAL" clId="{50FC2F5F-81A3-48DA-8A86-F60E47E79727}" dt="2025-11-09T20:49:44.771" v="117" actId="26606"/>
          <ac:spMkLst>
            <pc:docMk/>
            <pc:sldMk cId="0" sldId="261"/>
            <ac:spMk id="61" creationId="{8D71EDA1-87BF-4D5D-AB79-F346FD19278A}"/>
          </ac:spMkLst>
        </pc:spChg>
        <pc:spChg chg="add">
          <ac:chgData name="Angela Codling" userId="69ffc726-45be-4bb4-aecc-5ae048b948a3" providerId="ADAL" clId="{50FC2F5F-81A3-48DA-8A86-F60E47E79727}" dt="2025-11-09T20:49:44.798" v="118" actId="26606"/>
          <ac:spMkLst>
            <pc:docMk/>
            <pc:sldMk cId="0" sldId="261"/>
            <ac:spMk id="63" creationId="{C4285719-470E-454C-AF62-8323075F1F5B}"/>
          </ac:spMkLst>
        </pc:spChg>
        <pc:spChg chg="add">
          <ac:chgData name="Angela Codling" userId="69ffc726-45be-4bb4-aecc-5ae048b948a3" providerId="ADAL" clId="{50FC2F5F-81A3-48DA-8A86-F60E47E79727}" dt="2025-11-09T20:49:44.798" v="118" actId="26606"/>
          <ac:spMkLst>
            <pc:docMk/>
            <pc:sldMk cId="0" sldId="261"/>
            <ac:spMk id="64" creationId="{CD9FE4EF-C4D8-49A0-B2FF-81D8DB7D8A24}"/>
          </ac:spMkLst>
        </pc:spChg>
        <pc:spChg chg="add">
          <ac:chgData name="Angela Codling" userId="69ffc726-45be-4bb4-aecc-5ae048b948a3" providerId="ADAL" clId="{50FC2F5F-81A3-48DA-8A86-F60E47E79727}" dt="2025-11-09T20:49:44.798" v="118" actId="26606"/>
          <ac:spMkLst>
            <pc:docMk/>
            <pc:sldMk cId="0" sldId="261"/>
            <ac:spMk id="65" creationId="{4300840D-0A0B-4512-BACA-B439D5B9C57C}"/>
          </ac:spMkLst>
        </pc:spChg>
        <pc:spChg chg="add">
          <ac:chgData name="Angela Codling" userId="69ffc726-45be-4bb4-aecc-5ae048b948a3" providerId="ADAL" clId="{50FC2F5F-81A3-48DA-8A86-F60E47E79727}" dt="2025-11-09T20:49:44.798" v="118" actId="26606"/>
          <ac:spMkLst>
            <pc:docMk/>
            <pc:sldMk cId="0" sldId="261"/>
            <ac:spMk id="66" creationId="{D2B78728-A580-49A7-84F9-6EF6F583ADE0}"/>
          </ac:spMkLst>
        </pc:spChg>
        <pc:spChg chg="add">
          <ac:chgData name="Angela Codling" userId="69ffc726-45be-4bb4-aecc-5ae048b948a3" providerId="ADAL" clId="{50FC2F5F-81A3-48DA-8A86-F60E47E79727}" dt="2025-11-09T20:49:44.798" v="118" actId="26606"/>
          <ac:spMkLst>
            <pc:docMk/>
            <pc:sldMk cId="0" sldId="261"/>
            <ac:spMk id="67" creationId="{38FAA1A1-D861-433F-88FA-1E9D6FD31D11}"/>
          </ac:spMkLst>
        </pc:spChg>
        <pc:spChg chg="add">
          <ac:chgData name="Angela Codling" userId="69ffc726-45be-4bb4-aecc-5ae048b948a3" providerId="ADAL" clId="{50FC2F5F-81A3-48DA-8A86-F60E47E79727}" dt="2025-11-09T20:49:44.798" v="118" actId="26606"/>
          <ac:spMkLst>
            <pc:docMk/>
            <pc:sldMk cId="0" sldId="261"/>
            <ac:spMk id="68" creationId="{8D71EDA1-87BF-4D5D-AB79-F346FD19278A}"/>
          </ac:spMkLst>
        </pc:spChg>
        <pc:graphicFrameChg chg="mod modGraphic">
          <ac:chgData name="Angela Codling" userId="69ffc726-45be-4bb4-aecc-5ae048b948a3" providerId="ADAL" clId="{50FC2F5F-81A3-48DA-8A86-F60E47E79727}" dt="2025-11-09T20:50:05.241" v="124" actId="14100"/>
          <ac:graphicFrameMkLst>
            <pc:docMk/>
            <pc:sldMk cId="0" sldId="261"/>
            <ac:graphicFrameMk id="26" creationId="{ED0AC0B5-56C4-6B6A-6D47-CA8544DC5BE8}"/>
          </ac:graphicFrameMkLst>
        </pc:graphicFrameChg>
        <pc:picChg chg="mod">
          <ac:chgData name="Angela Codling" userId="69ffc726-45be-4bb4-aecc-5ae048b948a3" providerId="ADAL" clId="{50FC2F5F-81A3-48DA-8A86-F60E47E79727}" dt="2025-11-09T20:50:02.607" v="123" actId="14100"/>
          <ac:picMkLst>
            <pc:docMk/>
            <pc:sldMk cId="0" sldId="261"/>
            <ac:picMk id="27" creationId="{636709A6-017C-0C12-E261-6DE0C9F964EB}"/>
          </ac:picMkLst>
        </pc:picChg>
      </pc:sldChg>
      <pc:sldChg chg="addSp delSp modSp mod delDesignElem">
        <pc:chgData name="Angela Codling" userId="69ffc726-45be-4bb4-aecc-5ae048b948a3" providerId="ADAL" clId="{50FC2F5F-81A3-48DA-8A86-F60E47E79727}" dt="2025-11-09T21:04:35.690" v="276" actId="255"/>
        <pc:sldMkLst>
          <pc:docMk/>
          <pc:sldMk cId="0" sldId="262"/>
        </pc:sldMkLst>
        <pc:spChg chg="mod">
          <ac:chgData name="Angela Codling" userId="69ffc726-45be-4bb4-aecc-5ae048b948a3" providerId="ADAL" clId="{50FC2F5F-81A3-48DA-8A86-F60E47E79727}" dt="2025-11-09T20:50:36.252" v="126" actId="1076"/>
          <ac:spMkLst>
            <pc:docMk/>
            <pc:sldMk cId="0" sldId="262"/>
            <ac:spMk id="2" creationId="{00000000-0000-0000-0000-000000000000}"/>
          </ac:spMkLst>
        </pc:spChg>
        <pc:spChg chg="add del">
          <ac:chgData name="Angela Codling" userId="69ffc726-45be-4bb4-aecc-5ae048b948a3" providerId="ADAL" clId="{50FC2F5F-81A3-48DA-8A86-F60E47E79727}" dt="2025-11-09T20:42:33.440" v="60" actId="26606"/>
          <ac:spMkLst>
            <pc:docMk/>
            <pc:sldMk cId="0" sldId="262"/>
            <ac:spMk id="16" creationId="{04812C46-200A-4DEB-A05E-3ED6C68C2387}"/>
          </ac:spMkLst>
        </pc:spChg>
        <pc:spChg chg="add del">
          <ac:chgData name="Angela Codling" userId="69ffc726-45be-4bb4-aecc-5ae048b948a3" providerId="ADAL" clId="{50FC2F5F-81A3-48DA-8A86-F60E47E79727}" dt="2025-11-09T20:42:33.440" v="60" actId="26606"/>
          <ac:spMkLst>
            <pc:docMk/>
            <pc:sldMk cId="0" sldId="262"/>
            <ac:spMk id="18" creationId="{D1EA859B-E555-4109-94F3-6700E046E008}"/>
          </ac:spMkLst>
        </pc:spChg>
        <pc:spChg chg="add del">
          <ac:chgData name="Angela Codling" userId="69ffc726-45be-4bb4-aecc-5ae048b948a3" providerId="ADAL" clId="{50FC2F5F-81A3-48DA-8A86-F60E47E79727}" dt="2025-11-09T20:42:32.312" v="57" actId="26606"/>
          <ac:spMkLst>
            <pc:docMk/>
            <pc:sldMk cId="0" sldId="262"/>
            <ac:spMk id="23" creationId="{C4285719-470E-454C-AF62-8323075F1F5B}"/>
          </ac:spMkLst>
        </pc:spChg>
        <pc:spChg chg="add del">
          <ac:chgData name="Angela Codling" userId="69ffc726-45be-4bb4-aecc-5ae048b948a3" providerId="ADAL" clId="{50FC2F5F-81A3-48DA-8A86-F60E47E79727}" dt="2025-11-09T20:42:32.312" v="57" actId="26606"/>
          <ac:spMkLst>
            <pc:docMk/>
            <pc:sldMk cId="0" sldId="262"/>
            <ac:spMk id="25" creationId="{CD9FE4EF-C4D8-49A0-B2FF-81D8DB7D8A24}"/>
          </ac:spMkLst>
        </pc:spChg>
        <pc:spChg chg="add del">
          <ac:chgData name="Angela Codling" userId="69ffc726-45be-4bb4-aecc-5ae048b948a3" providerId="ADAL" clId="{50FC2F5F-81A3-48DA-8A86-F60E47E79727}" dt="2025-11-09T20:42:32.312" v="57" actId="26606"/>
          <ac:spMkLst>
            <pc:docMk/>
            <pc:sldMk cId="0" sldId="262"/>
            <ac:spMk id="27" creationId="{4300840D-0A0B-4512-BACA-B439D5B9C57C}"/>
          </ac:spMkLst>
        </pc:spChg>
        <pc:spChg chg="add del">
          <ac:chgData name="Angela Codling" userId="69ffc726-45be-4bb4-aecc-5ae048b948a3" providerId="ADAL" clId="{50FC2F5F-81A3-48DA-8A86-F60E47E79727}" dt="2025-11-09T20:42:32.312" v="57" actId="26606"/>
          <ac:spMkLst>
            <pc:docMk/>
            <pc:sldMk cId="0" sldId="262"/>
            <ac:spMk id="29" creationId="{D2B78728-A580-49A7-84F9-6EF6F583ADE0}"/>
          </ac:spMkLst>
        </pc:spChg>
        <pc:spChg chg="add del">
          <ac:chgData name="Angela Codling" userId="69ffc726-45be-4bb4-aecc-5ae048b948a3" providerId="ADAL" clId="{50FC2F5F-81A3-48DA-8A86-F60E47E79727}" dt="2025-11-09T20:42:32.312" v="57" actId="26606"/>
          <ac:spMkLst>
            <pc:docMk/>
            <pc:sldMk cId="0" sldId="262"/>
            <ac:spMk id="31" creationId="{38FAA1A1-D861-433F-88FA-1E9D6FD31D11}"/>
          </ac:spMkLst>
        </pc:spChg>
        <pc:spChg chg="add del">
          <ac:chgData name="Angela Codling" userId="69ffc726-45be-4bb4-aecc-5ae048b948a3" providerId="ADAL" clId="{50FC2F5F-81A3-48DA-8A86-F60E47E79727}" dt="2025-11-09T20:42:32.312" v="57" actId="26606"/>
          <ac:spMkLst>
            <pc:docMk/>
            <pc:sldMk cId="0" sldId="262"/>
            <ac:spMk id="33" creationId="{8D71EDA1-87BF-4D5D-AB79-F346FD19278A}"/>
          </ac:spMkLst>
        </pc:spChg>
        <pc:spChg chg="add del">
          <ac:chgData name="Angela Codling" userId="69ffc726-45be-4bb4-aecc-5ae048b948a3" providerId="ADAL" clId="{50FC2F5F-81A3-48DA-8A86-F60E47E79727}" dt="2025-11-09T20:42:33.351" v="59" actId="26606"/>
          <ac:spMkLst>
            <pc:docMk/>
            <pc:sldMk cId="0" sldId="262"/>
            <ac:spMk id="35" creationId="{C4285719-470E-454C-AF62-8323075F1F5B}"/>
          </ac:spMkLst>
        </pc:spChg>
        <pc:spChg chg="add del">
          <ac:chgData name="Angela Codling" userId="69ffc726-45be-4bb4-aecc-5ae048b948a3" providerId="ADAL" clId="{50FC2F5F-81A3-48DA-8A86-F60E47E79727}" dt="2025-11-09T20:42:33.351" v="59" actId="26606"/>
          <ac:spMkLst>
            <pc:docMk/>
            <pc:sldMk cId="0" sldId="262"/>
            <ac:spMk id="36" creationId="{CD9FE4EF-C4D8-49A0-B2FF-81D8DB7D8A24}"/>
          </ac:spMkLst>
        </pc:spChg>
        <pc:spChg chg="add del">
          <ac:chgData name="Angela Codling" userId="69ffc726-45be-4bb4-aecc-5ae048b948a3" providerId="ADAL" clId="{50FC2F5F-81A3-48DA-8A86-F60E47E79727}" dt="2025-11-09T20:42:33.351" v="59" actId="26606"/>
          <ac:spMkLst>
            <pc:docMk/>
            <pc:sldMk cId="0" sldId="262"/>
            <ac:spMk id="37" creationId="{4300840D-0A0B-4512-BACA-B439D5B9C57C}"/>
          </ac:spMkLst>
        </pc:spChg>
        <pc:spChg chg="add del">
          <ac:chgData name="Angela Codling" userId="69ffc726-45be-4bb4-aecc-5ae048b948a3" providerId="ADAL" clId="{50FC2F5F-81A3-48DA-8A86-F60E47E79727}" dt="2025-11-09T20:42:33.351" v="59" actId="26606"/>
          <ac:spMkLst>
            <pc:docMk/>
            <pc:sldMk cId="0" sldId="262"/>
            <ac:spMk id="38" creationId="{D2B78728-A580-49A7-84F9-6EF6F583ADE0}"/>
          </ac:spMkLst>
        </pc:spChg>
        <pc:spChg chg="add del">
          <ac:chgData name="Angela Codling" userId="69ffc726-45be-4bb4-aecc-5ae048b948a3" providerId="ADAL" clId="{50FC2F5F-81A3-48DA-8A86-F60E47E79727}" dt="2025-11-09T20:42:33.351" v="59" actId="26606"/>
          <ac:spMkLst>
            <pc:docMk/>
            <pc:sldMk cId="0" sldId="262"/>
            <ac:spMk id="39" creationId="{38FAA1A1-D861-433F-88FA-1E9D6FD31D11}"/>
          </ac:spMkLst>
        </pc:spChg>
        <pc:spChg chg="add del">
          <ac:chgData name="Angela Codling" userId="69ffc726-45be-4bb4-aecc-5ae048b948a3" providerId="ADAL" clId="{50FC2F5F-81A3-48DA-8A86-F60E47E79727}" dt="2025-11-09T20:42:33.351" v="59" actId="26606"/>
          <ac:spMkLst>
            <pc:docMk/>
            <pc:sldMk cId="0" sldId="262"/>
            <ac:spMk id="40" creationId="{8D71EDA1-87BF-4D5D-AB79-F346FD19278A}"/>
          </ac:spMkLst>
        </pc:spChg>
        <pc:spChg chg="add">
          <ac:chgData name="Angela Codling" userId="69ffc726-45be-4bb4-aecc-5ae048b948a3" providerId="ADAL" clId="{50FC2F5F-81A3-48DA-8A86-F60E47E79727}" dt="2025-11-09T20:42:33.440" v="60" actId="26606"/>
          <ac:spMkLst>
            <pc:docMk/>
            <pc:sldMk cId="0" sldId="262"/>
            <ac:spMk id="42" creationId="{C4285719-470E-454C-AF62-8323075F1F5B}"/>
          </ac:spMkLst>
        </pc:spChg>
        <pc:spChg chg="add">
          <ac:chgData name="Angela Codling" userId="69ffc726-45be-4bb4-aecc-5ae048b948a3" providerId="ADAL" clId="{50FC2F5F-81A3-48DA-8A86-F60E47E79727}" dt="2025-11-09T20:42:33.440" v="60" actId="26606"/>
          <ac:spMkLst>
            <pc:docMk/>
            <pc:sldMk cId="0" sldId="262"/>
            <ac:spMk id="43" creationId="{CD9FE4EF-C4D8-49A0-B2FF-81D8DB7D8A24}"/>
          </ac:spMkLst>
        </pc:spChg>
        <pc:spChg chg="add">
          <ac:chgData name="Angela Codling" userId="69ffc726-45be-4bb4-aecc-5ae048b948a3" providerId="ADAL" clId="{50FC2F5F-81A3-48DA-8A86-F60E47E79727}" dt="2025-11-09T20:42:33.440" v="60" actId="26606"/>
          <ac:spMkLst>
            <pc:docMk/>
            <pc:sldMk cId="0" sldId="262"/>
            <ac:spMk id="44" creationId="{4300840D-0A0B-4512-BACA-B439D5B9C57C}"/>
          </ac:spMkLst>
        </pc:spChg>
        <pc:spChg chg="add">
          <ac:chgData name="Angela Codling" userId="69ffc726-45be-4bb4-aecc-5ae048b948a3" providerId="ADAL" clId="{50FC2F5F-81A3-48DA-8A86-F60E47E79727}" dt="2025-11-09T20:42:33.440" v="60" actId="26606"/>
          <ac:spMkLst>
            <pc:docMk/>
            <pc:sldMk cId="0" sldId="262"/>
            <ac:spMk id="45" creationId="{D2B78728-A580-49A7-84F9-6EF6F583ADE0}"/>
          </ac:spMkLst>
        </pc:spChg>
        <pc:spChg chg="add">
          <ac:chgData name="Angela Codling" userId="69ffc726-45be-4bb4-aecc-5ae048b948a3" providerId="ADAL" clId="{50FC2F5F-81A3-48DA-8A86-F60E47E79727}" dt="2025-11-09T20:42:33.440" v="60" actId="26606"/>
          <ac:spMkLst>
            <pc:docMk/>
            <pc:sldMk cId="0" sldId="262"/>
            <ac:spMk id="46" creationId="{38FAA1A1-D861-433F-88FA-1E9D6FD31D11}"/>
          </ac:spMkLst>
        </pc:spChg>
        <pc:spChg chg="add">
          <ac:chgData name="Angela Codling" userId="69ffc726-45be-4bb4-aecc-5ae048b948a3" providerId="ADAL" clId="{50FC2F5F-81A3-48DA-8A86-F60E47E79727}" dt="2025-11-09T20:42:33.440" v="60" actId="26606"/>
          <ac:spMkLst>
            <pc:docMk/>
            <pc:sldMk cId="0" sldId="262"/>
            <ac:spMk id="47" creationId="{8D71EDA1-87BF-4D5D-AB79-F346FD19278A}"/>
          </ac:spMkLst>
        </pc:spChg>
        <pc:graphicFrameChg chg="mod modGraphic">
          <ac:chgData name="Angela Codling" userId="69ffc726-45be-4bb4-aecc-5ae048b948a3" providerId="ADAL" clId="{50FC2F5F-81A3-48DA-8A86-F60E47E79727}" dt="2025-11-09T21:04:35.690" v="276" actId="255"/>
          <ac:graphicFrameMkLst>
            <pc:docMk/>
            <pc:sldMk cId="0" sldId="262"/>
            <ac:graphicFrameMk id="12" creationId="{826C279F-B3DE-812F-AD16-3B0C55F0D608}"/>
          </ac:graphicFrameMkLst>
        </pc:graphicFrameChg>
        <pc:picChg chg="mod ord">
          <ac:chgData name="Angela Codling" userId="69ffc726-45be-4bb4-aecc-5ae048b948a3" providerId="ADAL" clId="{50FC2F5F-81A3-48DA-8A86-F60E47E79727}" dt="2025-11-09T20:42:33.440" v="60" actId="26606"/>
          <ac:picMkLst>
            <pc:docMk/>
            <pc:sldMk cId="0" sldId="262"/>
            <ac:picMk id="6" creationId="{807B7C5E-2D91-E70C-2464-6D9B88A78C88}"/>
          </ac:picMkLst>
        </pc:picChg>
      </pc:sldChg>
      <pc:sldChg chg="addSp delSp modSp mod delDesignElem">
        <pc:chgData name="Angela Codling" userId="69ffc726-45be-4bb4-aecc-5ae048b948a3" providerId="ADAL" clId="{50FC2F5F-81A3-48DA-8A86-F60E47E79727}" dt="2025-11-09T20:43:32.455" v="68" actId="26606"/>
        <pc:sldMkLst>
          <pc:docMk/>
          <pc:sldMk cId="0" sldId="263"/>
        </pc:sldMkLst>
        <pc:spChg chg="mod">
          <ac:chgData name="Angela Codling" userId="69ffc726-45be-4bb4-aecc-5ae048b948a3" providerId="ADAL" clId="{50FC2F5F-81A3-48DA-8A86-F60E47E79727}" dt="2025-11-09T20:43:32.455" v="68" actId="26606"/>
          <ac:spMkLst>
            <pc:docMk/>
            <pc:sldMk cId="0" sldId="263"/>
            <ac:spMk id="2" creationId="{00000000-0000-0000-0000-000000000000}"/>
          </ac:spMkLst>
        </pc:spChg>
        <pc:spChg chg="add del">
          <ac:chgData name="Angela Codling" userId="69ffc726-45be-4bb4-aecc-5ae048b948a3" providerId="ADAL" clId="{50FC2F5F-81A3-48DA-8A86-F60E47E79727}" dt="2025-11-09T20:43:32.455" v="68" actId="26606"/>
          <ac:spMkLst>
            <pc:docMk/>
            <pc:sldMk cId="0" sldId="263"/>
            <ac:spMk id="54" creationId="{E51BA4DF-2BD4-4EC2-B1DB-B27C8AC71864}"/>
          </ac:spMkLst>
        </pc:spChg>
        <pc:spChg chg="add">
          <ac:chgData name="Angela Codling" userId="69ffc726-45be-4bb4-aecc-5ae048b948a3" providerId="ADAL" clId="{50FC2F5F-81A3-48DA-8A86-F60E47E79727}" dt="2025-11-09T20:43:32.455" v="68" actId="26606"/>
          <ac:spMkLst>
            <pc:docMk/>
            <pc:sldMk cId="0" sldId="263"/>
            <ac:spMk id="59" creationId="{2E17E911-875F-4DE5-8699-99D9F1805A5D}"/>
          </ac:spMkLst>
        </pc:spChg>
        <pc:spChg chg="add">
          <ac:chgData name="Angela Codling" userId="69ffc726-45be-4bb4-aecc-5ae048b948a3" providerId="ADAL" clId="{50FC2F5F-81A3-48DA-8A86-F60E47E79727}" dt="2025-11-09T20:43:32.455" v="68" actId="26606"/>
          <ac:spMkLst>
            <pc:docMk/>
            <pc:sldMk cId="0" sldId="263"/>
            <ac:spMk id="61" creationId="{CD9FE4EF-C4D8-49A0-B2FF-81D8DB7D8A24}"/>
          </ac:spMkLst>
        </pc:spChg>
        <pc:spChg chg="add">
          <ac:chgData name="Angela Codling" userId="69ffc726-45be-4bb4-aecc-5ae048b948a3" providerId="ADAL" clId="{50FC2F5F-81A3-48DA-8A86-F60E47E79727}" dt="2025-11-09T20:43:32.455" v="68" actId="26606"/>
          <ac:spMkLst>
            <pc:docMk/>
            <pc:sldMk cId="0" sldId="263"/>
            <ac:spMk id="63" creationId="{4300840D-0A0B-4512-BACA-B439D5B9C57C}"/>
          </ac:spMkLst>
        </pc:spChg>
        <pc:spChg chg="add">
          <ac:chgData name="Angela Codling" userId="69ffc726-45be-4bb4-aecc-5ae048b948a3" providerId="ADAL" clId="{50FC2F5F-81A3-48DA-8A86-F60E47E79727}" dt="2025-11-09T20:43:32.455" v="68" actId="26606"/>
          <ac:spMkLst>
            <pc:docMk/>
            <pc:sldMk cId="0" sldId="263"/>
            <ac:spMk id="65" creationId="{D2B78728-A580-49A7-84F9-6EF6F583ADE0}"/>
          </ac:spMkLst>
        </pc:spChg>
        <pc:spChg chg="add">
          <ac:chgData name="Angela Codling" userId="69ffc726-45be-4bb4-aecc-5ae048b948a3" providerId="ADAL" clId="{50FC2F5F-81A3-48DA-8A86-F60E47E79727}" dt="2025-11-09T20:43:32.455" v="68" actId="26606"/>
          <ac:spMkLst>
            <pc:docMk/>
            <pc:sldMk cId="0" sldId="263"/>
            <ac:spMk id="67" creationId="{38FAA1A1-D861-433F-88FA-1E9D6FD31D11}"/>
          </ac:spMkLst>
        </pc:spChg>
        <pc:spChg chg="add">
          <ac:chgData name="Angela Codling" userId="69ffc726-45be-4bb4-aecc-5ae048b948a3" providerId="ADAL" clId="{50FC2F5F-81A3-48DA-8A86-F60E47E79727}" dt="2025-11-09T20:43:32.455" v="68" actId="26606"/>
          <ac:spMkLst>
            <pc:docMk/>
            <pc:sldMk cId="0" sldId="263"/>
            <ac:spMk id="69" creationId="{8D71EDA1-87BF-4D5D-AB79-F346FD19278A}"/>
          </ac:spMkLst>
        </pc:spChg>
        <pc:graphicFrameChg chg="mod modGraphic">
          <ac:chgData name="Angela Codling" userId="69ffc726-45be-4bb4-aecc-5ae048b948a3" providerId="ADAL" clId="{50FC2F5F-81A3-48DA-8A86-F60E47E79727}" dt="2025-11-09T20:43:32.455" v="68" actId="26606"/>
          <ac:graphicFrameMkLst>
            <pc:docMk/>
            <pc:sldMk cId="0" sldId="263"/>
            <ac:graphicFrameMk id="37" creationId="{5885241D-4E14-70C4-C713-38B133305581}"/>
          </ac:graphicFrameMkLst>
        </pc:graphicFrameChg>
        <pc:picChg chg="mod">
          <ac:chgData name="Angela Codling" userId="69ffc726-45be-4bb4-aecc-5ae048b948a3" providerId="ADAL" clId="{50FC2F5F-81A3-48DA-8A86-F60E47E79727}" dt="2025-11-09T20:43:32.455" v="68" actId="26606"/>
          <ac:picMkLst>
            <pc:docMk/>
            <pc:sldMk cId="0" sldId="263"/>
            <ac:picMk id="50" creationId="{E09BB0BB-32B6-5FDA-A7AB-D72FC3A85E69}"/>
          </ac:picMkLst>
        </pc:picChg>
      </pc:sldChg>
      <pc:sldChg chg="addSp delSp modSp mod delDesignElem">
        <pc:chgData name="Angela Codling" userId="69ffc726-45be-4bb4-aecc-5ae048b948a3" providerId="ADAL" clId="{50FC2F5F-81A3-48DA-8A86-F60E47E79727}" dt="2025-11-09T20:41:36.996" v="47" actId="26606"/>
        <pc:sldMkLst>
          <pc:docMk/>
          <pc:sldMk cId="0" sldId="264"/>
        </pc:sldMkLst>
        <pc:spChg chg="mod">
          <ac:chgData name="Angela Codling" userId="69ffc726-45be-4bb4-aecc-5ae048b948a3" providerId="ADAL" clId="{50FC2F5F-81A3-48DA-8A86-F60E47E79727}" dt="2025-11-09T20:41:36.996" v="47" actId="26606"/>
          <ac:spMkLst>
            <pc:docMk/>
            <pc:sldMk cId="0" sldId="264"/>
            <ac:spMk id="2" creationId="{00000000-0000-0000-0000-000000000000}"/>
          </ac:spMkLst>
        </pc:spChg>
        <pc:spChg chg="add del">
          <ac:chgData name="Angela Codling" userId="69ffc726-45be-4bb4-aecc-5ae048b948a3" providerId="ADAL" clId="{50FC2F5F-81A3-48DA-8A86-F60E47E79727}" dt="2025-11-09T20:41:36.996" v="47" actId="26606"/>
          <ac:spMkLst>
            <pc:docMk/>
            <pc:sldMk cId="0" sldId="264"/>
            <ac:spMk id="3" creationId="{00000000-0000-0000-0000-000000000000}"/>
          </ac:spMkLst>
        </pc:spChg>
        <pc:spChg chg="add del">
          <ac:chgData name="Angela Codling" userId="69ffc726-45be-4bb4-aecc-5ae048b948a3" providerId="ADAL" clId="{50FC2F5F-81A3-48DA-8A86-F60E47E79727}" dt="2025-11-09T20:41:36.996" v="47" actId="26606"/>
          <ac:spMkLst>
            <pc:docMk/>
            <pc:sldMk cId="0" sldId="264"/>
            <ac:spMk id="8" creationId="{5C8908E2-EE49-44D2-9428-A28D2312A8D5}"/>
          </ac:spMkLst>
        </pc:spChg>
        <pc:spChg chg="add del">
          <ac:chgData name="Angela Codling" userId="69ffc726-45be-4bb4-aecc-5ae048b948a3" providerId="ADAL" clId="{50FC2F5F-81A3-48DA-8A86-F60E47E79727}" dt="2025-11-09T20:41:36.996" v="47" actId="26606"/>
          <ac:spMkLst>
            <pc:docMk/>
            <pc:sldMk cId="0" sldId="264"/>
            <ac:spMk id="14" creationId="{D06891CE-5B9C-4B9E-AA78-3A5E25434F86}"/>
          </ac:spMkLst>
        </pc:spChg>
        <pc:spChg chg="add del">
          <ac:chgData name="Angela Codling" userId="69ffc726-45be-4bb4-aecc-5ae048b948a3" providerId="ADAL" clId="{50FC2F5F-81A3-48DA-8A86-F60E47E79727}" dt="2025-11-09T20:41:26.453" v="46" actId="26606"/>
          <ac:spMkLst>
            <pc:docMk/>
            <pc:sldMk cId="0" sldId="264"/>
            <ac:spMk id="16" creationId="{ED888B23-07FA-482A-96DF-47E31AF1A603}"/>
          </ac:spMkLst>
        </pc:spChg>
        <pc:spChg chg="add">
          <ac:chgData name="Angela Codling" userId="69ffc726-45be-4bb4-aecc-5ae048b948a3" providerId="ADAL" clId="{50FC2F5F-81A3-48DA-8A86-F60E47E79727}" dt="2025-11-09T20:41:36.996" v="47" actId="26606"/>
          <ac:spMkLst>
            <pc:docMk/>
            <pc:sldMk cId="0" sldId="264"/>
            <ac:spMk id="23" creationId="{BACC6370-2D7E-4714-9D71-7542949D7D5D}"/>
          </ac:spMkLst>
        </pc:spChg>
        <pc:spChg chg="add">
          <ac:chgData name="Angela Codling" userId="69ffc726-45be-4bb4-aecc-5ae048b948a3" providerId="ADAL" clId="{50FC2F5F-81A3-48DA-8A86-F60E47E79727}" dt="2025-11-09T20:41:36.996" v="47" actId="26606"/>
          <ac:spMkLst>
            <pc:docMk/>
            <pc:sldMk cId="0" sldId="264"/>
            <ac:spMk id="24" creationId="{256B2C21-A230-48C0-8DF1-C46611373C44}"/>
          </ac:spMkLst>
        </pc:spChg>
        <pc:spChg chg="add">
          <ac:chgData name="Angela Codling" userId="69ffc726-45be-4bb4-aecc-5ae048b948a3" providerId="ADAL" clId="{50FC2F5F-81A3-48DA-8A86-F60E47E79727}" dt="2025-11-09T20:41:36.996" v="47" actId="26606"/>
          <ac:spMkLst>
            <pc:docMk/>
            <pc:sldMk cId="0" sldId="264"/>
            <ac:spMk id="25" creationId="{3847E18C-932D-4C95-AABA-FEC7C9499AD7}"/>
          </ac:spMkLst>
        </pc:spChg>
        <pc:spChg chg="add del">
          <ac:chgData name="Angela Codling" userId="69ffc726-45be-4bb4-aecc-5ae048b948a3" providerId="ADAL" clId="{50FC2F5F-81A3-48DA-8A86-F60E47E79727}" dt="2025-11-09T20:41:26.453" v="46" actId="26606"/>
          <ac:spMkLst>
            <pc:docMk/>
            <pc:sldMk cId="0" sldId="264"/>
            <ac:spMk id="26" creationId="{BACC6370-2D7E-4714-9D71-7542949D7D5D}"/>
          </ac:spMkLst>
        </pc:spChg>
        <pc:spChg chg="add">
          <ac:chgData name="Angela Codling" userId="69ffc726-45be-4bb4-aecc-5ae048b948a3" providerId="ADAL" clId="{50FC2F5F-81A3-48DA-8A86-F60E47E79727}" dt="2025-11-09T20:41:36.996" v="47" actId="26606"/>
          <ac:spMkLst>
            <pc:docMk/>
            <pc:sldMk cId="0" sldId="264"/>
            <ac:spMk id="27" creationId="{3150CB11-0C61-439E-910F-5787759E72A0}"/>
          </ac:spMkLst>
        </pc:spChg>
        <pc:spChg chg="add del">
          <ac:chgData name="Angela Codling" userId="69ffc726-45be-4bb4-aecc-5ae048b948a3" providerId="ADAL" clId="{50FC2F5F-81A3-48DA-8A86-F60E47E79727}" dt="2025-11-09T20:41:26.453" v="46" actId="26606"/>
          <ac:spMkLst>
            <pc:docMk/>
            <pc:sldMk cId="0" sldId="264"/>
            <ac:spMk id="28" creationId="{256B2C21-A230-48C0-8DF1-C46611373C44}"/>
          </ac:spMkLst>
        </pc:spChg>
        <pc:spChg chg="add">
          <ac:chgData name="Angela Codling" userId="69ffc726-45be-4bb4-aecc-5ae048b948a3" providerId="ADAL" clId="{50FC2F5F-81A3-48DA-8A86-F60E47E79727}" dt="2025-11-09T20:41:36.996" v="47" actId="26606"/>
          <ac:spMkLst>
            <pc:docMk/>
            <pc:sldMk cId="0" sldId="264"/>
            <ac:spMk id="29" creationId="{43F8A58B-5155-44CE-A5FF-7647B47D0A7A}"/>
          </ac:spMkLst>
        </pc:spChg>
        <pc:spChg chg="add del">
          <ac:chgData name="Angela Codling" userId="69ffc726-45be-4bb4-aecc-5ae048b948a3" providerId="ADAL" clId="{50FC2F5F-81A3-48DA-8A86-F60E47E79727}" dt="2025-11-09T20:41:26.453" v="46" actId="26606"/>
          <ac:spMkLst>
            <pc:docMk/>
            <pc:sldMk cId="0" sldId="264"/>
            <ac:spMk id="30" creationId="{3847E18C-932D-4C95-AABA-FEC7C9499AD7}"/>
          </ac:spMkLst>
        </pc:spChg>
        <pc:spChg chg="add">
          <ac:chgData name="Angela Codling" userId="69ffc726-45be-4bb4-aecc-5ae048b948a3" providerId="ADAL" clId="{50FC2F5F-81A3-48DA-8A86-F60E47E79727}" dt="2025-11-09T20:41:36.996" v="47" actId="26606"/>
          <ac:spMkLst>
            <pc:docMk/>
            <pc:sldMk cId="0" sldId="264"/>
            <ac:spMk id="31" creationId="{443F2ACA-E6D6-4028-82DD-F03C262D5DE6}"/>
          </ac:spMkLst>
        </pc:spChg>
        <pc:spChg chg="add del">
          <ac:chgData name="Angela Codling" userId="69ffc726-45be-4bb4-aecc-5ae048b948a3" providerId="ADAL" clId="{50FC2F5F-81A3-48DA-8A86-F60E47E79727}" dt="2025-11-09T20:41:26.453" v="46" actId="26606"/>
          <ac:spMkLst>
            <pc:docMk/>
            <pc:sldMk cId="0" sldId="264"/>
            <ac:spMk id="32" creationId="{3150CB11-0C61-439E-910F-5787759E72A0}"/>
          </ac:spMkLst>
        </pc:spChg>
        <pc:spChg chg="add del">
          <ac:chgData name="Angela Codling" userId="69ffc726-45be-4bb4-aecc-5ae048b948a3" providerId="ADAL" clId="{50FC2F5F-81A3-48DA-8A86-F60E47E79727}" dt="2025-11-09T20:41:26.453" v="46" actId="26606"/>
          <ac:spMkLst>
            <pc:docMk/>
            <pc:sldMk cId="0" sldId="264"/>
            <ac:spMk id="36" creationId="{443F2ACA-E6D6-4028-82DD-F03C262D5DE6}"/>
          </ac:spMkLst>
        </pc:spChg>
        <pc:grpChg chg="add del">
          <ac:chgData name="Angela Codling" userId="69ffc726-45be-4bb4-aecc-5ae048b948a3" providerId="ADAL" clId="{50FC2F5F-81A3-48DA-8A86-F60E47E79727}" dt="2025-11-09T20:40:34.913" v="44"/>
          <ac:grpSpMkLst>
            <pc:docMk/>
            <pc:sldMk cId="0" sldId="264"/>
            <ac:grpSpMk id="10" creationId="{A23D792D-D9F2-4EB4-ADE2-65A518DA6489}"/>
          </ac:grpSpMkLst>
        </pc:grpChg>
      </pc:sldChg>
      <pc:sldChg chg="addSp delSp modSp mod delDesignElem">
        <pc:chgData name="Angela Codling" userId="69ffc726-45be-4bb4-aecc-5ae048b948a3" providerId="ADAL" clId="{50FC2F5F-81A3-48DA-8A86-F60E47E79727}" dt="2025-11-09T20:43:01.649" v="62" actId="26606"/>
        <pc:sldMkLst>
          <pc:docMk/>
          <pc:sldMk cId="0" sldId="265"/>
        </pc:sldMkLst>
        <pc:spChg chg="mod">
          <ac:chgData name="Angela Codling" userId="69ffc726-45be-4bb4-aecc-5ae048b948a3" providerId="ADAL" clId="{50FC2F5F-81A3-48DA-8A86-F60E47E79727}" dt="2025-11-09T20:43:01.649" v="62" actId="26606"/>
          <ac:spMkLst>
            <pc:docMk/>
            <pc:sldMk cId="0" sldId="265"/>
            <ac:spMk id="2" creationId="{00000000-0000-0000-0000-000000000000}"/>
          </ac:spMkLst>
        </pc:spChg>
        <pc:spChg chg="add del">
          <ac:chgData name="Angela Codling" userId="69ffc726-45be-4bb4-aecc-5ae048b948a3" providerId="ADAL" clId="{50FC2F5F-81A3-48DA-8A86-F60E47E79727}" dt="2025-11-09T20:43:01.649" v="62" actId="26606"/>
          <ac:spMkLst>
            <pc:docMk/>
            <pc:sldMk cId="0" sldId="265"/>
            <ac:spMk id="15" creationId="{081EA652-8C6A-4E69-BEB9-170809474553}"/>
          </ac:spMkLst>
        </pc:spChg>
        <pc:spChg chg="add del">
          <ac:chgData name="Angela Codling" userId="69ffc726-45be-4bb4-aecc-5ae048b948a3" providerId="ADAL" clId="{50FC2F5F-81A3-48DA-8A86-F60E47E79727}" dt="2025-11-09T20:43:01.649" v="62" actId="26606"/>
          <ac:spMkLst>
            <pc:docMk/>
            <pc:sldMk cId="0" sldId="265"/>
            <ac:spMk id="19" creationId="{5298780A-33B9-4EA2-8F67-DE68AD62841B}"/>
          </ac:spMkLst>
        </pc:spChg>
        <pc:spChg chg="add del">
          <ac:chgData name="Angela Codling" userId="69ffc726-45be-4bb4-aecc-5ae048b948a3" providerId="ADAL" clId="{50FC2F5F-81A3-48DA-8A86-F60E47E79727}" dt="2025-11-09T20:40:34.913" v="44"/>
          <ac:spMkLst>
            <pc:docMk/>
            <pc:sldMk cId="0" sldId="265"/>
            <ac:spMk id="21" creationId="{7F488E8B-4E1E-4402-8935-D4E6C02615C7}"/>
          </ac:spMkLst>
        </pc:spChg>
        <pc:spChg chg="add del">
          <ac:chgData name="Angela Codling" userId="69ffc726-45be-4bb4-aecc-5ae048b948a3" providerId="ADAL" clId="{50FC2F5F-81A3-48DA-8A86-F60E47E79727}" dt="2025-11-09T20:43:01.649" v="62" actId="26606"/>
          <ac:spMkLst>
            <pc:docMk/>
            <pc:sldMk cId="0" sldId="265"/>
            <ac:spMk id="31" creationId="{A4026A73-1F7F-49F2-B319-8CA3B3D53269}"/>
          </ac:spMkLst>
        </pc:spChg>
        <pc:spChg chg="add">
          <ac:chgData name="Angela Codling" userId="69ffc726-45be-4bb4-aecc-5ae048b948a3" providerId="ADAL" clId="{50FC2F5F-81A3-48DA-8A86-F60E47E79727}" dt="2025-11-09T20:43:01.649" v="62" actId="26606"/>
          <ac:spMkLst>
            <pc:docMk/>
            <pc:sldMk cId="0" sldId="265"/>
            <ac:spMk id="36" creationId="{09588DA8-065E-4F6F-8EFD-43104AB2E0CF}"/>
          </ac:spMkLst>
        </pc:spChg>
        <pc:spChg chg="add">
          <ac:chgData name="Angela Codling" userId="69ffc726-45be-4bb4-aecc-5ae048b948a3" providerId="ADAL" clId="{50FC2F5F-81A3-48DA-8A86-F60E47E79727}" dt="2025-11-09T20:43:01.649" v="62" actId="26606"/>
          <ac:spMkLst>
            <pc:docMk/>
            <pc:sldMk cId="0" sldId="265"/>
            <ac:spMk id="38" creationId="{C4285719-470E-454C-AF62-8323075F1F5B}"/>
          </ac:spMkLst>
        </pc:spChg>
        <pc:spChg chg="add">
          <ac:chgData name="Angela Codling" userId="69ffc726-45be-4bb4-aecc-5ae048b948a3" providerId="ADAL" clId="{50FC2F5F-81A3-48DA-8A86-F60E47E79727}" dt="2025-11-09T20:43:01.649" v="62" actId="26606"/>
          <ac:spMkLst>
            <pc:docMk/>
            <pc:sldMk cId="0" sldId="265"/>
            <ac:spMk id="40" creationId="{CD9FE4EF-C4D8-49A0-B2FF-81D8DB7D8A24}"/>
          </ac:spMkLst>
        </pc:spChg>
        <pc:spChg chg="add">
          <ac:chgData name="Angela Codling" userId="69ffc726-45be-4bb4-aecc-5ae048b948a3" providerId="ADAL" clId="{50FC2F5F-81A3-48DA-8A86-F60E47E79727}" dt="2025-11-09T20:43:01.649" v="62" actId="26606"/>
          <ac:spMkLst>
            <pc:docMk/>
            <pc:sldMk cId="0" sldId="265"/>
            <ac:spMk id="44" creationId="{D2B78728-A580-49A7-84F9-6EF6F583ADE0}"/>
          </ac:spMkLst>
        </pc:spChg>
        <pc:spChg chg="add">
          <ac:chgData name="Angela Codling" userId="69ffc726-45be-4bb4-aecc-5ae048b948a3" providerId="ADAL" clId="{50FC2F5F-81A3-48DA-8A86-F60E47E79727}" dt="2025-11-09T20:43:01.649" v="62" actId="26606"/>
          <ac:spMkLst>
            <pc:docMk/>
            <pc:sldMk cId="0" sldId="265"/>
            <ac:spMk id="46" creationId="{38FAA1A1-D861-433F-88FA-1E9D6FD31D11}"/>
          </ac:spMkLst>
        </pc:spChg>
        <pc:spChg chg="add">
          <ac:chgData name="Angela Codling" userId="69ffc726-45be-4bb4-aecc-5ae048b948a3" providerId="ADAL" clId="{50FC2F5F-81A3-48DA-8A86-F60E47E79727}" dt="2025-11-09T20:43:01.649" v="62" actId="26606"/>
          <ac:spMkLst>
            <pc:docMk/>
            <pc:sldMk cId="0" sldId="265"/>
            <ac:spMk id="48" creationId="{8D71EDA1-87BF-4D5D-AB79-F346FD19278A}"/>
          </ac:spMkLst>
        </pc:spChg>
        <pc:cxnChg chg="add del">
          <ac:chgData name="Angela Codling" userId="69ffc726-45be-4bb4-aecc-5ae048b948a3" providerId="ADAL" clId="{50FC2F5F-81A3-48DA-8A86-F60E47E79727}" dt="2025-11-09T20:40:34.913" v="44"/>
          <ac:cxnSpMkLst>
            <pc:docMk/>
            <pc:sldMk cId="0" sldId="265"/>
            <ac:cxnSpMk id="23" creationId="{23AAC9B5-8015-485C-ACF9-A750390E9A56}"/>
          </ac:cxnSpMkLst>
        </pc:cxnChg>
      </pc:sldChg>
      <pc:sldChg chg="addSp delSp modSp mod delDesignElem">
        <pc:chgData name="Angela Codling" userId="69ffc726-45be-4bb4-aecc-5ae048b948a3" providerId="ADAL" clId="{50FC2F5F-81A3-48DA-8A86-F60E47E79727}" dt="2025-11-09T20:43:05.003" v="63" actId="26606"/>
        <pc:sldMkLst>
          <pc:docMk/>
          <pc:sldMk cId="0" sldId="266"/>
        </pc:sldMkLst>
        <pc:spChg chg="mod">
          <ac:chgData name="Angela Codling" userId="69ffc726-45be-4bb4-aecc-5ae048b948a3" providerId="ADAL" clId="{50FC2F5F-81A3-48DA-8A86-F60E47E79727}" dt="2025-11-09T20:43:05.003" v="63" actId="26606"/>
          <ac:spMkLst>
            <pc:docMk/>
            <pc:sldMk cId="0" sldId="266"/>
            <ac:spMk id="2" creationId="{00000000-0000-0000-0000-000000000000}"/>
          </ac:spMkLst>
        </pc:spChg>
        <pc:spChg chg="add del">
          <ac:chgData name="Angela Codling" userId="69ffc726-45be-4bb4-aecc-5ae048b948a3" providerId="ADAL" clId="{50FC2F5F-81A3-48DA-8A86-F60E47E79727}" dt="2025-11-09T20:43:05.003" v="63" actId="26606"/>
          <ac:spMkLst>
            <pc:docMk/>
            <pc:sldMk cId="0" sldId="266"/>
            <ac:spMk id="9" creationId="{5C8908E2-EE49-44D2-9428-A28D2312A8D5}"/>
          </ac:spMkLst>
        </pc:spChg>
        <pc:spChg chg="add del">
          <ac:chgData name="Angela Codling" userId="69ffc726-45be-4bb4-aecc-5ae048b948a3" providerId="ADAL" clId="{50FC2F5F-81A3-48DA-8A86-F60E47E79727}" dt="2025-11-09T20:43:05.003" v="63" actId="26606"/>
          <ac:spMkLst>
            <pc:docMk/>
            <pc:sldMk cId="0" sldId="266"/>
            <ac:spMk id="15" creationId="{7449A6C7-D15F-4AA5-BFA5-71A404B47016}"/>
          </ac:spMkLst>
        </pc:spChg>
        <pc:spChg chg="add del">
          <ac:chgData name="Angela Codling" userId="69ffc726-45be-4bb4-aecc-5ae048b948a3" providerId="ADAL" clId="{50FC2F5F-81A3-48DA-8A86-F60E47E79727}" dt="2025-11-09T20:43:05.003" v="63" actId="26606"/>
          <ac:spMkLst>
            <pc:docMk/>
            <pc:sldMk cId="0" sldId="266"/>
            <ac:spMk id="17" creationId="{ED888B23-07FA-482A-96DF-47E31AF1A603}"/>
          </ac:spMkLst>
        </pc:spChg>
        <pc:spChg chg="add">
          <ac:chgData name="Angela Codling" userId="69ffc726-45be-4bb4-aecc-5ae048b948a3" providerId="ADAL" clId="{50FC2F5F-81A3-48DA-8A86-F60E47E79727}" dt="2025-11-09T20:43:05.003" v="63" actId="26606"/>
          <ac:spMkLst>
            <pc:docMk/>
            <pc:sldMk cId="0" sldId="266"/>
            <ac:spMk id="22" creationId="{BACC6370-2D7E-4714-9D71-7542949D7D5D}"/>
          </ac:spMkLst>
        </pc:spChg>
        <pc:spChg chg="add">
          <ac:chgData name="Angela Codling" userId="69ffc726-45be-4bb4-aecc-5ae048b948a3" providerId="ADAL" clId="{50FC2F5F-81A3-48DA-8A86-F60E47E79727}" dt="2025-11-09T20:43:05.003" v="63" actId="26606"/>
          <ac:spMkLst>
            <pc:docMk/>
            <pc:sldMk cId="0" sldId="266"/>
            <ac:spMk id="24" creationId="{256B2C21-A230-48C0-8DF1-C46611373C44}"/>
          </ac:spMkLst>
        </pc:spChg>
        <pc:spChg chg="add">
          <ac:chgData name="Angela Codling" userId="69ffc726-45be-4bb4-aecc-5ae048b948a3" providerId="ADAL" clId="{50FC2F5F-81A3-48DA-8A86-F60E47E79727}" dt="2025-11-09T20:43:05.003" v="63" actId="26606"/>
          <ac:spMkLst>
            <pc:docMk/>
            <pc:sldMk cId="0" sldId="266"/>
            <ac:spMk id="26" creationId="{3847E18C-932D-4C95-AABA-FEC7C9499AD7}"/>
          </ac:spMkLst>
        </pc:spChg>
        <pc:spChg chg="add">
          <ac:chgData name="Angela Codling" userId="69ffc726-45be-4bb4-aecc-5ae048b948a3" providerId="ADAL" clId="{50FC2F5F-81A3-48DA-8A86-F60E47E79727}" dt="2025-11-09T20:43:05.003" v="63" actId="26606"/>
          <ac:spMkLst>
            <pc:docMk/>
            <pc:sldMk cId="0" sldId="266"/>
            <ac:spMk id="28" creationId="{3150CB11-0C61-439E-910F-5787759E72A0}"/>
          </ac:spMkLst>
        </pc:spChg>
        <pc:spChg chg="add">
          <ac:chgData name="Angela Codling" userId="69ffc726-45be-4bb4-aecc-5ae048b948a3" providerId="ADAL" clId="{50FC2F5F-81A3-48DA-8A86-F60E47E79727}" dt="2025-11-09T20:43:05.003" v="63" actId="26606"/>
          <ac:spMkLst>
            <pc:docMk/>
            <pc:sldMk cId="0" sldId="266"/>
            <ac:spMk id="30" creationId="{43F8A58B-5155-44CE-A5FF-7647B47D0A7A}"/>
          </ac:spMkLst>
        </pc:spChg>
        <pc:spChg chg="add">
          <ac:chgData name="Angela Codling" userId="69ffc726-45be-4bb4-aecc-5ae048b948a3" providerId="ADAL" clId="{50FC2F5F-81A3-48DA-8A86-F60E47E79727}" dt="2025-11-09T20:43:05.003" v="63" actId="26606"/>
          <ac:spMkLst>
            <pc:docMk/>
            <pc:sldMk cId="0" sldId="266"/>
            <ac:spMk id="32" creationId="{443F2ACA-E6D6-4028-82DD-F03C262D5DE6}"/>
          </ac:spMkLst>
        </pc:spChg>
        <pc:grpChg chg="add del">
          <ac:chgData name="Angela Codling" userId="69ffc726-45be-4bb4-aecc-5ae048b948a3" providerId="ADAL" clId="{50FC2F5F-81A3-48DA-8A86-F60E47E79727}" dt="2025-11-09T20:40:34.913" v="44"/>
          <ac:grpSpMkLst>
            <pc:docMk/>
            <pc:sldMk cId="0" sldId="266"/>
            <ac:grpSpMk id="11" creationId="{05314994-6337-4875-8CF5-652CAFE8342C}"/>
          </ac:grpSpMkLst>
        </pc:grpChg>
      </pc:sldChg>
      <pc:sldChg chg="addSp delSp modSp mod delDesignElem">
        <pc:chgData name="Angela Codling" userId="69ffc726-45be-4bb4-aecc-5ae048b948a3" providerId="ADAL" clId="{50FC2F5F-81A3-48DA-8A86-F60E47E79727}" dt="2025-11-09T20:43:08.974" v="64" actId="26606"/>
        <pc:sldMkLst>
          <pc:docMk/>
          <pc:sldMk cId="0" sldId="267"/>
        </pc:sldMkLst>
        <pc:spChg chg="mod">
          <ac:chgData name="Angela Codling" userId="69ffc726-45be-4bb4-aecc-5ae048b948a3" providerId="ADAL" clId="{50FC2F5F-81A3-48DA-8A86-F60E47E79727}" dt="2025-11-09T20:43:08.974" v="64" actId="26606"/>
          <ac:spMkLst>
            <pc:docMk/>
            <pc:sldMk cId="0" sldId="267"/>
            <ac:spMk id="2" creationId="{00000000-0000-0000-0000-000000000000}"/>
          </ac:spMkLst>
        </pc:spChg>
        <pc:spChg chg="add del">
          <ac:chgData name="Angela Codling" userId="69ffc726-45be-4bb4-aecc-5ae048b948a3" providerId="ADAL" clId="{50FC2F5F-81A3-48DA-8A86-F60E47E79727}" dt="2025-11-09T20:43:08.974" v="64" actId="26606"/>
          <ac:spMkLst>
            <pc:docMk/>
            <pc:sldMk cId="0" sldId="267"/>
            <ac:spMk id="10" creationId="{E51BA4DF-2BD4-4EC2-B1DB-B27C8AC71864}"/>
          </ac:spMkLst>
        </pc:spChg>
        <pc:spChg chg="add">
          <ac:chgData name="Angela Codling" userId="69ffc726-45be-4bb4-aecc-5ae048b948a3" providerId="ADAL" clId="{50FC2F5F-81A3-48DA-8A86-F60E47E79727}" dt="2025-11-09T20:43:08.974" v="64" actId="26606"/>
          <ac:spMkLst>
            <pc:docMk/>
            <pc:sldMk cId="0" sldId="267"/>
            <ac:spMk id="15" creationId="{2E17E911-875F-4DE5-8699-99D9F1805A5D}"/>
          </ac:spMkLst>
        </pc:spChg>
        <pc:spChg chg="add">
          <ac:chgData name="Angela Codling" userId="69ffc726-45be-4bb4-aecc-5ae048b948a3" providerId="ADAL" clId="{50FC2F5F-81A3-48DA-8A86-F60E47E79727}" dt="2025-11-09T20:43:08.974" v="64" actId="26606"/>
          <ac:spMkLst>
            <pc:docMk/>
            <pc:sldMk cId="0" sldId="267"/>
            <ac:spMk id="17" creationId="{CD9FE4EF-C4D8-49A0-B2FF-81D8DB7D8A24}"/>
          </ac:spMkLst>
        </pc:spChg>
        <pc:spChg chg="add">
          <ac:chgData name="Angela Codling" userId="69ffc726-45be-4bb4-aecc-5ae048b948a3" providerId="ADAL" clId="{50FC2F5F-81A3-48DA-8A86-F60E47E79727}" dt="2025-11-09T20:43:08.974" v="64" actId="26606"/>
          <ac:spMkLst>
            <pc:docMk/>
            <pc:sldMk cId="0" sldId="267"/>
            <ac:spMk id="19" creationId="{4300840D-0A0B-4512-BACA-B439D5B9C57C}"/>
          </ac:spMkLst>
        </pc:spChg>
        <pc:spChg chg="add">
          <ac:chgData name="Angela Codling" userId="69ffc726-45be-4bb4-aecc-5ae048b948a3" providerId="ADAL" clId="{50FC2F5F-81A3-48DA-8A86-F60E47E79727}" dt="2025-11-09T20:43:08.974" v="64" actId="26606"/>
          <ac:spMkLst>
            <pc:docMk/>
            <pc:sldMk cId="0" sldId="267"/>
            <ac:spMk id="21" creationId="{D2B78728-A580-49A7-84F9-6EF6F583ADE0}"/>
          </ac:spMkLst>
        </pc:spChg>
        <pc:spChg chg="add">
          <ac:chgData name="Angela Codling" userId="69ffc726-45be-4bb4-aecc-5ae048b948a3" providerId="ADAL" clId="{50FC2F5F-81A3-48DA-8A86-F60E47E79727}" dt="2025-11-09T20:43:08.974" v="64" actId="26606"/>
          <ac:spMkLst>
            <pc:docMk/>
            <pc:sldMk cId="0" sldId="267"/>
            <ac:spMk id="23" creationId="{38FAA1A1-D861-433F-88FA-1E9D6FD31D11}"/>
          </ac:spMkLst>
        </pc:spChg>
        <pc:spChg chg="add">
          <ac:chgData name="Angela Codling" userId="69ffc726-45be-4bb4-aecc-5ae048b948a3" providerId="ADAL" clId="{50FC2F5F-81A3-48DA-8A86-F60E47E79727}" dt="2025-11-09T20:43:08.974" v="64" actId="26606"/>
          <ac:spMkLst>
            <pc:docMk/>
            <pc:sldMk cId="0" sldId="267"/>
            <ac:spMk id="25" creationId="{8D71EDA1-87BF-4D5D-AB79-F346FD19278A}"/>
          </ac:spMkLst>
        </pc:spChg>
        <pc:graphicFrameChg chg="mod modGraphic">
          <ac:chgData name="Angela Codling" userId="69ffc726-45be-4bb4-aecc-5ae048b948a3" providerId="ADAL" clId="{50FC2F5F-81A3-48DA-8A86-F60E47E79727}" dt="2025-11-09T20:43:08.974" v="64" actId="26606"/>
          <ac:graphicFrameMkLst>
            <pc:docMk/>
            <pc:sldMk cId="0" sldId="267"/>
            <ac:graphicFrameMk id="5" creationId="{73B3D5A4-B077-353D-C0A7-DB214E15CF2E}"/>
          </ac:graphicFrameMkLst>
        </pc:graphicFrameChg>
        <pc:picChg chg="mod">
          <ac:chgData name="Angela Codling" userId="69ffc726-45be-4bb4-aecc-5ae048b948a3" providerId="ADAL" clId="{50FC2F5F-81A3-48DA-8A86-F60E47E79727}" dt="2025-11-09T20:43:08.974" v="64" actId="26606"/>
          <ac:picMkLst>
            <pc:docMk/>
            <pc:sldMk cId="0" sldId="267"/>
            <ac:picMk id="6" creationId="{6A5AD7AD-F939-B717-E926-E5B454B56F44}"/>
          </ac:picMkLst>
        </pc:picChg>
      </pc:sldChg>
      <pc:sldChg chg="addSp delSp modSp mod setBg">
        <pc:chgData name="Angela Codling" userId="69ffc726-45be-4bb4-aecc-5ae048b948a3" providerId="ADAL" clId="{50FC2F5F-81A3-48DA-8A86-F60E47E79727}" dt="2025-11-09T20:43:23.304" v="67" actId="26606"/>
        <pc:sldMkLst>
          <pc:docMk/>
          <pc:sldMk cId="0" sldId="268"/>
        </pc:sldMkLst>
        <pc:spChg chg="mod">
          <ac:chgData name="Angela Codling" userId="69ffc726-45be-4bb4-aecc-5ae048b948a3" providerId="ADAL" clId="{50FC2F5F-81A3-48DA-8A86-F60E47E79727}" dt="2025-11-09T20:43:23.304" v="67" actId="26606"/>
          <ac:spMkLst>
            <pc:docMk/>
            <pc:sldMk cId="0" sldId="268"/>
            <ac:spMk id="2" creationId="{00000000-0000-0000-0000-000000000000}"/>
          </ac:spMkLst>
        </pc:spChg>
        <pc:spChg chg="mod">
          <ac:chgData name="Angela Codling" userId="69ffc726-45be-4bb4-aecc-5ae048b948a3" providerId="ADAL" clId="{50FC2F5F-81A3-48DA-8A86-F60E47E79727}" dt="2025-11-09T20:43:23.304" v="67" actId="26606"/>
          <ac:spMkLst>
            <pc:docMk/>
            <pc:sldMk cId="0" sldId="268"/>
            <ac:spMk id="3" creationId="{00000000-0000-0000-0000-000000000000}"/>
          </ac:spMkLst>
        </pc:spChg>
        <pc:spChg chg="add del">
          <ac:chgData name="Angela Codling" userId="69ffc726-45be-4bb4-aecc-5ae048b948a3" providerId="ADAL" clId="{50FC2F5F-81A3-48DA-8A86-F60E47E79727}" dt="2025-11-09T20:43:23.295" v="66" actId="26606"/>
          <ac:spMkLst>
            <pc:docMk/>
            <pc:sldMk cId="0" sldId="268"/>
            <ac:spMk id="10" creationId="{04812C46-200A-4DEB-A05E-3ED6C68C2387}"/>
          </ac:spMkLst>
        </pc:spChg>
        <pc:spChg chg="add del">
          <ac:chgData name="Angela Codling" userId="69ffc726-45be-4bb4-aecc-5ae048b948a3" providerId="ADAL" clId="{50FC2F5F-81A3-48DA-8A86-F60E47E79727}" dt="2025-11-09T20:43:23.295" v="66" actId="26606"/>
          <ac:spMkLst>
            <pc:docMk/>
            <pc:sldMk cId="0" sldId="268"/>
            <ac:spMk id="12" creationId="{D1EA859B-E555-4109-94F3-6700E046E008}"/>
          </ac:spMkLst>
        </pc:spChg>
        <pc:spChg chg="add">
          <ac:chgData name="Angela Codling" userId="69ffc726-45be-4bb4-aecc-5ae048b948a3" providerId="ADAL" clId="{50FC2F5F-81A3-48DA-8A86-F60E47E79727}" dt="2025-11-09T20:43:23.304" v="67" actId="26606"/>
          <ac:spMkLst>
            <pc:docMk/>
            <pc:sldMk cId="0" sldId="268"/>
            <ac:spMk id="14" creationId="{4300840D-0A0B-4512-BACA-B439D5B9C57C}"/>
          </ac:spMkLst>
        </pc:spChg>
        <pc:spChg chg="add">
          <ac:chgData name="Angela Codling" userId="69ffc726-45be-4bb4-aecc-5ae048b948a3" providerId="ADAL" clId="{50FC2F5F-81A3-48DA-8A86-F60E47E79727}" dt="2025-11-09T20:43:23.304" v="67" actId="26606"/>
          <ac:spMkLst>
            <pc:docMk/>
            <pc:sldMk cId="0" sldId="268"/>
            <ac:spMk id="15" creationId="{2E17E911-875F-4DE5-8699-99D9F1805A5D}"/>
          </ac:spMkLst>
        </pc:spChg>
        <pc:spChg chg="add">
          <ac:chgData name="Angela Codling" userId="69ffc726-45be-4bb4-aecc-5ae048b948a3" providerId="ADAL" clId="{50FC2F5F-81A3-48DA-8A86-F60E47E79727}" dt="2025-11-09T20:43:23.304" v="67" actId="26606"/>
          <ac:spMkLst>
            <pc:docMk/>
            <pc:sldMk cId="0" sldId="268"/>
            <ac:spMk id="16" creationId="{D2B78728-A580-49A7-84F9-6EF6F583ADE0}"/>
          </ac:spMkLst>
        </pc:spChg>
        <pc:spChg chg="add">
          <ac:chgData name="Angela Codling" userId="69ffc726-45be-4bb4-aecc-5ae048b948a3" providerId="ADAL" clId="{50FC2F5F-81A3-48DA-8A86-F60E47E79727}" dt="2025-11-09T20:43:23.304" v="67" actId="26606"/>
          <ac:spMkLst>
            <pc:docMk/>
            <pc:sldMk cId="0" sldId="268"/>
            <ac:spMk id="17" creationId="{CD9FE4EF-C4D8-49A0-B2FF-81D8DB7D8A24}"/>
          </ac:spMkLst>
        </pc:spChg>
        <pc:spChg chg="add">
          <ac:chgData name="Angela Codling" userId="69ffc726-45be-4bb4-aecc-5ae048b948a3" providerId="ADAL" clId="{50FC2F5F-81A3-48DA-8A86-F60E47E79727}" dt="2025-11-09T20:43:23.304" v="67" actId="26606"/>
          <ac:spMkLst>
            <pc:docMk/>
            <pc:sldMk cId="0" sldId="268"/>
            <ac:spMk id="18" creationId="{38FAA1A1-D861-433F-88FA-1E9D6FD31D11}"/>
          </ac:spMkLst>
        </pc:spChg>
        <pc:spChg chg="add">
          <ac:chgData name="Angela Codling" userId="69ffc726-45be-4bb4-aecc-5ae048b948a3" providerId="ADAL" clId="{50FC2F5F-81A3-48DA-8A86-F60E47E79727}" dt="2025-11-09T20:43:23.304" v="67" actId="26606"/>
          <ac:spMkLst>
            <pc:docMk/>
            <pc:sldMk cId="0" sldId="268"/>
            <ac:spMk id="20" creationId="{8D71EDA1-87BF-4D5D-AB79-F346FD19278A}"/>
          </ac:spMkLst>
        </pc:spChg>
        <pc:picChg chg="mod ord">
          <ac:chgData name="Angela Codling" userId="69ffc726-45be-4bb4-aecc-5ae048b948a3" providerId="ADAL" clId="{50FC2F5F-81A3-48DA-8A86-F60E47E79727}" dt="2025-11-09T20:43:23.304" v="67" actId="26606"/>
          <ac:picMkLst>
            <pc:docMk/>
            <pc:sldMk cId="0" sldId="268"/>
            <ac:picMk id="5" creationId="{98FCF0EF-0FAF-7DE4-5721-D2B840E77A7C}"/>
          </ac:picMkLst>
        </pc:picChg>
      </pc:sldChg>
      <pc:sldChg chg="addSp delSp modSp mod setBg addAnim">
        <pc:chgData name="Angela Codling" userId="69ffc726-45be-4bb4-aecc-5ae048b948a3" providerId="ADAL" clId="{50FC2F5F-81A3-48DA-8A86-F60E47E79727}" dt="2025-11-10T09:41:59.377" v="303"/>
        <pc:sldMkLst>
          <pc:docMk/>
          <pc:sldMk cId="2701076847" sldId="270"/>
        </pc:sldMkLst>
        <pc:spChg chg="mod ord">
          <ac:chgData name="Angela Codling" userId="69ffc726-45be-4bb4-aecc-5ae048b948a3" providerId="ADAL" clId="{50FC2F5F-81A3-48DA-8A86-F60E47E79727}" dt="2025-11-10T09:41:59.361" v="302" actId="26606"/>
          <ac:spMkLst>
            <pc:docMk/>
            <pc:sldMk cId="2701076847" sldId="270"/>
            <ac:spMk id="2" creationId="{721C9DBC-6E2D-88AD-A6EA-C423BAFF15BE}"/>
          </ac:spMkLst>
        </pc:spChg>
        <pc:spChg chg="add del">
          <ac:chgData name="Angela Codling" userId="69ffc726-45be-4bb4-aecc-5ae048b948a3" providerId="ADAL" clId="{50FC2F5F-81A3-48DA-8A86-F60E47E79727}" dt="2025-11-10T09:41:59.361" v="302" actId="26606"/>
          <ac:spMkLst>
            <pc:docMk/>
            <pc:sldMk cId="2701076847" sldId="270"/>
            <ac:spMk id="11" creationId="{0A597D97-203B-498B-95D3-E90DC961039F}"/>
          </ac:spMkLst>
        </pc:spChg>
        <pc:spChg chg="add del">
          <ac:chgData name="Angela Codling" userId="69ffc726-45be-4bb4-aecc-5ae048b948a3" providerId="ADAL" clId="{50FC2F5F-81A3-48DA-8A86-F60E47E79727}" dt="2025-11-10T09:41:59.361" v="302" actId="26606"/>
          <ac:spMkLst>
            <pc:docMk/>
            <pc:sldMk cId="2701076847" sldId="270"/>
            <ac:spMk id="13" creationId="{6A6EF10E-DF41-4BD3-8EB4-6F646531DC26}"/>
          </ac:spMkLst>
        </pc:spChg>
        <pc:spChg chg="add">
          <ac:chgData name="Angela Codling" userId="69ffc726-45be-4bb4-aecc-5ae048b948a3" providerId="ADAL" clId="{50FC2F5F-81A3-48DA-8A86-F60E47E79727}" dt="2025-11-10T09:41:59.361" v="302" actId="26606"/>
          <ac:spMkLst>
            <pc:docMk/>
            <pc:sldMk cId="2701076847" sldId="270"/>
            <ac:spMk id="18" creationId="{27BDFED6-6E33-4606-AFE2-886ADB1C018E}"/>
          </ac:spMkLst>
        </pc:spChg>
        <pc:spChg chg="add">
          <ac:chgData name="Angela Codling" userId="69ffc726-45be-4bb4-aecc-5ae048b948a3" providerId="ADAL" clId="{50FC2F5F-81A3-48DA-8A86-F60E47E79727}" dt="2025-11-10T09:41:59.361" v="302" actId="26606"/>
          <ac:spMkLst>
            <pc:docMk/>
            <pc:sldMk cId="2701076847" sldId="270"/>
            <ac:spMk id="20" creationId="{890DEF05-784E-4B61-89E4-04C4ECF4E5A0}"/>
          </ac:spMkLst>
        </pc:spChg>
        <pc:picChg chg="add mod ord">
          <ac:chgData name="Angela Codling" userId="69ffc726-45be-4bb4-aecc-5ae048b948a3" providerId="ADAL" clId="{50FC2F5F-81A3-48DA-8A86-F60E47E79727}" dt="2025-11-10T09:41:59.361" v="302" actId="26606"/>
          <ac:picMkLst>
            <pc:docMk/>
            <pc:sldMk cId="2701076847" sldId="270"/>
            <ac:picMk id="4" creationId="{55687771-EA6A-9705-31F4-4E4878827057}"/>
          </ac:picMkLst>
        </pc:picChg>
        <pc:picChg chg="add mod ord">
          <ac:chgData name="Angela Codling" userId="69ffc726-45be-4bb4-aecc-5ae048b948a3" providerId="ADAL" clId="{50FC2F5F-81A3-48DA-8A86-F60E47E79727}" dt="2025-11-10T09:41:59.361" v="302" actId="26606"/>
          <ac:picMkLst>
            <pc:docMk/>
            <pc:sldMk cId="2701076847" sldId="270"/>
            <ac:picMk id="6" creationId="{8C1BD452-D692-46DC-9C75-B08CAD8F4055}"/>
          </ac:picMkLst>
        </pc:picChg>
        <pc:cxnChg chg="add">
          <ac:chgData name="Angela Codling" userId="69ffc726-45be-4bb4-aecc-5ae048b948a3" providerId="ADAL" clId="{50FC2F5F-81A3-48DA-8A86-F60E47E79727}" dt="2025-11-10T09:41:59.361" v="302" actId="26606"/>
          <ac:cxnSpMkLst>
            <pc:docMk/>
            <pc:sldMk cId="2701076847" sldId="270"/>
            <ac:cxnSpMk id="22" creationId="{C41BAEC7-F7B0-4224-8B18-8F74B7D87F0B}"/>
          </ac:cxnSpMkLst>
        </pc:cxnChg>
      </pc:sldChg>
      <pc:sldChg chg="addSp delSp modSp mod delDesignElem">
        <pc:chgData name="Angela Codling" userId="69ffc726-45be-4bb4-aecc-5ae048b948a3" providerId="ADAL" clId="{50FC2F5F-81A3-48DA-8A86-F60E47E79727}" dt="2025-11-09T20:43:50.786" v="69" actId="26606"/>
        <pc:sldMkLst>
          <pc:docMk/>
          <pc:sldMk cId="2977692361" sldId="271"/>
        </pc:sldMkLst>
        <pc:spChg chg="mod ord">
          <ac:chgData name="Angela Codling" userId="69ffc726-45be-4bb4-aecc-5ae048b948a3" providerId="ADAL" clId="{50FC2F5F-81A3-48DA-8A86-F60E47E79727}" dt="2025-11-09T20:43:50.786" v="69" actId="26606"/>
          <ac:spMkLst>
            <pc:docMk/>
            <pc:sldMk cId="2977692361" sldId="271"/>
            <ac:spMk id="5" creationId="{E9E964FD-9622-6786-6688-B051666B83B2}"/>
          </ac:spMkLst>
        </pc:spChg>
        <pc:spChg chg="add del">
          <ac:chgData name="Angela Codling" userId="69ffc726-45be-4bb4-aecc-5ae048b948a3" providerId="ADAL" clId="{50FC2F5F-81A3-48DA-8A86-F60E47E79727}" dt="2025-11-09T20:41:56.978" v="51" actId="26606"/>
          <ac:spMkLst>
            <pc:docMk/>
            <pc:sldMk cId="2977692361" sldId="271"/>
            <ac:spMk id="8" creationId="{5D9FC6AC-4A12-4825-8ABE-0732B8EF4D16}"/>
          </ac:spMkLst>
        </pc:spChg>
        <pc:spChg chg="add del">
          <ac:chgData name="Angela Codling" userId="69ffc726-45be-4bb4-aecc-5ae048b948a3" providerId="ADAL" clId="{50FC2F5F-81A3-48DA-8A86-F60E47E79727}" dt="2025-11-09T20:42:14.706" v="54" actId="26606"/>
          <ac:spMkLst>
            <pc:docMk/>
            <pc:sldMk cId="2977692361" sldId="271"/>
            <ac:spMk id="13" creationId="{2E17E911-875F-4DE5-8699-99D9F1805A5D}"/>
          </ac:spMkLst>
        </pc:spChg>
        <pc:spChg chg="add del">
          <ac:chgData name="Angela Codling" userId="69ffc726-45be-4bb4-aecc-5ae048b948a3" providerId="ADAL" clId="{50FC2F5F-81A3-48DA-8A86-F60E47E79727}" dt="2025-11-09T20:42:14.706" v="54" actId="26606"/>
          <ac:spMkLst>
            <pc:docMk/>
            <pc:sldMk cId="2977692361" sldId="271"/>
            <ac:spMk id="15" creationId="{CD9FE4EF-C4D8-49A0-B2FF-81D8DB7D8A24}"/>
          </ac:spMkLst>
        </pc:spChg>
        <pc:spChg chg="add del">
          <ac:chgData name="Angela Codling" userId="69ffc726-45be-4bb4-aecc-5ae048b948a3" providerId="ADAL" clId="{50FC2F5F-81A3-48DA-8A86-F60E47E79727}" dt="2025-11-09T20:42:14.706" v="54" actId="26606"/>
          <ac:spMkLst>
            <pc:docMk/>
            <pc:sldMk cId="2977692361" sldId="271"/>
            <ac:spMk id="17" creationId="{4300840D-0A0B-4512-BACA-B439D5B9C57C}"/>
          </ac:spMkLst>
        </pc:spChg>
        <pc:spChg chg="add del">
          <ac:chgData name="Angela Codling" userId="69ffc726-45be-4bb4-aecc-5ae048b948a3" providerId="ADAL" clId="{50FC2F5F-81A3-48DA-8A86-F60E47E79727}" dt="2025-11-09T20:42:14.706" v="54" actId="26606"/>
          <ac:spMkLst>
            <pc:docMk/>
            <pc:sldMk cId="2977692361" sldId="271"/>
            <ac:spMk id="19" creationId="{D2B78728-A580-49A7-84F9-6EF6F583ADE0}"/>
          </ac:spMkLst>
        </pc:spChg>
        <pc:spChg chg="add del">
          <ac:chgData name="Angela Codling" userId="69ffc726-45be-4bb4-aecc-5ae048b948a3" providerId="ADAL" clId="{50FC2F5F-81A3-48DA-8A86-F60E47E79727}" dt="2025-11-09T20:42:14.706" v="54" actId="26606"/>
          <ac:spMkLst>
            <pc:docMk/>
            <pc:sldMk cId="2977692361" sldId="271"/>
            <ac:spMk id="21" creationId="{38FAA1A1-D861-433F-88FA-1E9D6FD31D11}"/>
          </ac:spMkLst>
        </pc:spChg>
        <pc:spChg chg="add del">
          <ac:chgData name="Angela Codling" userId="69ffc726-45be-4bb4-aecc-5ae048b948a3" providerId="ADAL" clId="{50FC2F5F-81A3-48DA-8A86-F60E47E79727}" dt="2025-11-09T20:42:14.706" v="54" actId="26606"/>
          <ac:spMkLst>
            <pc:docMk/>
            <pc:sldMk cId="2977692361" sldId="271"/>
            <ac:spMk id="23" creationId="{8D71EDA1-87BF-4D5D-AB79-F346FD19278A}"/>
          </ac:spMkLst>
        </pc:spChg>
        <pc:spChg chg="add del">
          <ac:chgData name="Angela Codling" userId="69ffc726-45be-4bb4-aecc-5ae048b948a3" providerId="ADAL" clId="{50FC2F5F-81A3-48DA-8A86-F60E47E79727}" dt="2025-11-09T20:43:50.786" v="69" actId="26606"/>
          <ac:spMkLst>
            <pc:docMk/>
            <pc:sldMk cId="2977692361" sldId="271"/>
            <ac:spMk id="28" creationId="{79BB35BC-D5C2-4C8B-A22A-A71E6191913B}"/>
          </ac:spMkLst>
        </pc:spChg>
        <pc:spChg chg="add">
          <ac:chgData name="Angela Codling" userId="69ffc726-45be-4bb4-aecc-5ae048b948a3" providerId="ADAL" clId="{50FC2F5F-81A3-48DA-8A86-F60E47E79727}" dt="2025-11-09T20:43:50.786" v="69" actId="26606"/>
          <ac:spMkLst>
            <pc:docMk/>
            <pc:sldMk cId="2977692361" sldId="271"/>
            <ac:spMk id="33" creationId="{2E17E911-875F-4DE5-8699-99D9F1805A5D}"/>
          </ac:spMkLst>
        </pc:spChg>
        <pc:spChg chg="add">
          <ac:chgData name="Angela Codling" userId="69ffc726-45be-4bb4-aecc-5ae048b948a3" providerId="ADAL" clId="{50FC2F5F-81A3-48DA-8A86-F60E47E79727}" dt="2025-11-09T20:43:50.786" v="69" actId="26606"/>
          <ac:spMkLst>
            <pc:docMk/>
            <pc:sldMk cId="2977692361" sldId="271"/>
            <ac:spMk id="35" creationId="{CD9FE4EF-C4D8-49A0-B2FF-81D8DB7D8A24}"/>
          </ac:spMkLst>
        </pc:spChg>
        <pc:spChg chg="add">
          <ac:chgData name="Angela Codling" userId="69ffc726-45be-4bb4-aecc-5ae048b948a3" providerId="ADAL" clId="{50FC2F5F-81A3-48DA-8A86-F60E47E79727}" dt="2025-11-09T20:43:50.786" v="69" actId="26606"/>
          <ac:spMkLst>
            <pc:docMk/>
            <pc:sldMk cId="2977692361" sldId="271"/>
            <ac:spMk id="37" creationId="{4300840D-0A0B-4512-BACA-B439D5B9C57C}"/>
          </ac:spMkLst>
        </pc:spChg>
        <pc:spChg chg="add">
          <ac:chgData name="Angela Codling" userId="69ffc726-45be-4bb4-aecc-5ae048b948a3" providerId="ADAL" clId="{50FC2F5F-81A3-48DA-8A86-F60E47E79727}" dt="2025-11-09T20:43:50.786" v="69" actId="26606"/>
          <ac:spMkLst>
            <pc:docMk/>
            <pc:sldMk cId="2977692361" sldId="271"/>
            <ac:spMk id="39" creationId="{D2B78728-A580-49A7-84F9-6EF6F583ADE0}"/>
          </ac:spMkLst>
        </pc:spChg>
        <pc:spChg chg="add">
          <ac:chgData name="Angela Codling" userId="69ffc726-45be-4bb4-aecc-5ae048b948a3" providerId="ADAL" clId="{50FC2F5F-81A3-48DA-8A86-F60E47E79727}" dt="2025-11-09T20:43:50.786" v="69" actId="26606"/>
          <ac:spMkLst>
            <pc:docMk/>
            <pc:sldMk cId="2977692361" sldId="271"/>
            <ac:spMk id="41" creationId="{38FAA1A1-D861-433F-88FA-1E9D6FD31D11}"/>
          </ac:spMkLst>
        </pc:spChg>
        <pc:spChg chg="add">
          <ac:chgData name="Angela Codling" userId="69ffc726-45be-4bb4-aecc-5ae048b948a3" providerId="ADAL" clId="{50FC2F5F-81A3-48DA-8A86-F60E47E79727}" dt="2025-11-09T20:43:50.786" v="69" actId="26606"/>
          <ac:spMkLst>
            <pc:docMk/>
            <pc:sldMk cId="2977692361" sldId="271"/>
            <ac:spMk id="43" creationId="{8D71EDA1-87BF-4D5D-AB79-F346FD19278A}"/>
          </ac:spMkLst>
        </pc:spChg>
        <pc:picChg chg="mod ord">
          <ac:chgData name="Angela Codling" userId="69ffc726-45be-4bb4-aecc-5ae048b948a3" providerId="ADAL" clId="{50FC2F5F-81A3-48DA-8A86-F60E47E79727}" dt="2025-11-09T20:43:50.786" v="69" actId="26606"/>
          <ac:picMkLst>
            <pc:docMk/>
            <pc:sldMk cId="2977692361" sldId="271"/>
            <ac:picMk id="3" creationId="{42B6500F-6AE2-3F15-8602-05443494E3E8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669D94-3C88-4355-9EB4-3041F7AF9617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29C577A-47CD-43A4-8E2D-8A6A61D0F8C3}">
      <dgm:prSet/>
      <dgm:spPr/>
      <dgm:t>
        <a:bodyPr/>
        <a:lstStyle/>
        <a:p>
          <a:r>
            <a:rPr lang="en-US"/>
            <a:t>Background of the case study</a:t>
          </a:r>
        </a:p>
      </dgm:t>
    </dgm:pt>
    <dgm:pt modelId="{B9CF2A37-6D0D-4EEE-983A-736D184D1A05}" type="parTrans" cxnId="{8EE04495-1A1B-4AA9-8E12-D02A24228B72}">
      <dgm:prSet/>
      <dgm:spPr/>
      <dgm:t>
        <a:bodyPr/>
        <a:lstStyle/>
        <a:p>
          <a:endParaRPr lang="en-US"/>
        </a:p>
      </dgm:t>
    </dgm:pt>
    <dgm:pt modelId="{B7CA6FB3-636A-4933-AADD-653FF8093E3D}" type="sibTrans" cxnId="{8EE04495-1A1B-4AA9-8E12-D02A24228B72}">
      <dgm:prSet/>
      <dgm:spPr/>
      <dgm:t>
        <a:bodyPr/>
        <a:lstStyle/>
        <a:p>
          <a:endParaRPr lang="en-US"/>
        </a:p>
      </dgm:t>
    </dgm:pt>
    <dgm:pt modelId="{474F11D0-0011-4360-AD3F-9B4D1A5A70C9}">
      <dgm:prSet/>
      <dgm:spPr/>
      <dgm:t>
        <a:bodyPr/>
        <a:lstStyle/>
        <a:p>
          <a:r>
            <a:rPr lang="en-US"/>
            <a:t>Key communication barriers</a:t>
          </a:r>
        </a:p>
      </dgm:t>
    </dgm:pt>
    <dgm:pt modelId="{E96023CD-F913-473A-AFDB-FB637280212A}" type="parTrans" cxnId="{CD10B0F3-3680-4A3C-9169-D050FA014226}">
      <dgm:prSet/>
      <dgm:spPr/>
      <dgm:t>
        <a:bodyPr/>
        <a:lstStyle/>
        <a:p>
          <a:endParaRPr lang="en-US"/>
        </a:p>
      </dgm:t>
    </dgm:pt>
    <dgm:pt modelId="{EC9E975B-7B75-4213-BC8A-5DFFA86CE0ED}" type="sibTrans" cxnId="{CD10B0F3-3680-4A3C-9169-D050FA014226}">
      <dgm:prSet/>
      <dgm:spPr/>
      <dgm:t>
        <a:bodyPr/>
        <a:lstStyle/>
        <a:p>
          <a:endParaRPr lang="en-US"/>
        </a:p>
      </dgm:t>
    </dgm:pt>
    <dgm:pt modelId="{7B76565B-A367-4C79-9131-7D3E9C36F906}">
      <dgm:prSet/>
      <dgm:spPr/>
      <dgm:t>
        <a:bodyPr/>
        <a:lstStyle/>
        <a:p>
          <a:r>
            <a:rPr lang="en-US"/>
            <a:t>Theoretical models explaining issues</a:t>
          </a:r>
        </a:p>
      </dgm:t>
    </dgm:pt>
    <dgm:pt modelId="{4514AAF4-157B-4A05-B9AC-A5CEB28FA7C4}" type="parTrans" cxnId="{4F14F9CC-8EA3-4272-87CF-C3641107FC50}">
      <dgm:prSet/>
      <dgm:spPr/>
      <dgm:t>
        <a:bodyPr/>
        <a:lstStyle/>
        <a:p>
          <a:endParaRPr lang="en-US"/>
        </a:p>
      </dgm:t>
    </dgm:pt>
    <dgm:pt modelId="{6A6387EF-CF18-439D-8BFD-2CBBD693E0C8}" type="sibTrans" cxnId="{4F14F9CC-8EA3-4272-87CF-C3641107FC50}">
      <dgm:prSet/>
      <dgm:spPr/>
      <dgm:t>
        <a:bodyPr/>
        <a:lstStyle/>
        <a:p>
          <a:endParaRPr lang="en-US"/>
        </a:p>
      </dgm:t>
    </dgm:pt>
    <dgm:pt modelId="{5A11014B-5C2A-4238-9DD7-16926EF28D7E}">
      <dgm:prSet/>
      <dgm:spPr/>
      <dgm:t>
        <a:bodyPr/>
        <a:lstStyle/>
        <a:p>
          <a:r>
            <a:rPr lang="en-US"/>
            <a:t>Strategies to overcome barriers</a:t>
          </a:r>
        </a:p>
      </dgm:t>
    </dgm:pt>
    <dgm:pt modelId="{B152209F-4B81-4446-8094-1C4E21671668}" type="parTrans" cxnId="{EC03BFF9-4DA7-4AB1-9A0E-D87522ABE8F7}">
      <dgm:prSet/>
      <dgm:spPr/>
      <dgm:t>
        <a:bodyPr/>
        <a:lstStyle/>
        <a:p>
          <a:endParaRPr lang="en-US"/>
        </a:p>
      </dgm:t>
    </dgm:pt>
    <dgm:pt modelId="{EE451F34-F14A-429A-928D-BE15F7D7B098}" type="sibTrans" cxnId="{EC03BFF9-4DA7-4AB1-9A0E-D87522ABE8F7}">
      <dgm:prSet/>
      <dgm:spPr/>
      <dgm:t>
        <a:bodyPr/>
        <a:lstStyle/>
        <a:p>
          <a:endParaRPr lang="en-US"/>
        </a:p>
      </dgm:t>
    </dgm:pt>
    <dgm:pt modelId="{F9E10FC0-1BEF-42DC-8940-73BFB0AC34FD}">
      <dgm:prSet/>
      <dgm:spPr/>
      <dgm:t>
        <a:bodyPr/>
        <a:lstStyle/>
        <a:p>
          <a:r>
            <a:rPr lang="en-US"/>
            <a:t>Conclusion &amp; recommendations</a:t>
          </a:r>
        </a:p>
      </dgm:t>
    </dgm:pt>
    <dgm:pt modelId="{D9FA640C-10B0-41CF-947E-D91C00307BE3}" type="parTrans" cxnId="{DC006DB1-C416-4721-8547-EA0E2BE6D322}">
      <dgm:prSet/>
      <dgm:spPr/>
      <dgm:t>
        <a:bodyPr/>
        <a:lstStyle/>
        <a:p>
          <a:endParaRPr lang="en-US"/>
        </a:p>
      </dgm:t>
    </dgm:pt>
    <dgm:pt modelId="{239ECCF3-C53C-439B-84D7-DB0ACBBC372D}" type="sibTrans" cxnId="{DC006DB1-C416-4721-8547-EA0E2BE6D322}">
      <dgm:prSet/>
      <dgm:spPr/>
      <dgm:t>
        <a:bodyPr/>
        <a:lstStyle/>
        <a:p>
          <a:endParaRPr lang="en-US"/>
        </a:p>
      </dgm:t>
    </dgm:pt>
    <dgm:pt modelId="{407C86F7-40A0-4521-9FB8-16B705F1C2EF}" type="pres">
      <dgm:prSet presAssocID="{1F669D94-3C88-4355-9EB4-3041F7AF9617}" presName="outerComposite" presStyleCnt="0">
        <dgm:presLayoutVars>
          <dgm:chMax val="5"/>
          <dgm:dir/>
          <dgm:resizeHandles val="exact"/>
        </dgm:presLayoutVars>
      </dgm:prSet>
      <dgm:spPr/>
    </dgm:pt>
    <dgm:pt modelId="{90D3706E-44BD-4C8E-9EC8-62196F3C20E5}" type="pres">
      <dgm:prSet presAssocID="{1F669D94-3C88-4355-9EB4-3041F7AF9617}" presName="dummyMaxCanvas" presStyleCnt="0">
        <dgm:presLayoutVars/>
      </dgm:prSet>
      <dgm:spPr/>
    </dgm:pt>
    <dgm:pt modelId="{053724A7-8BFD-4613-B1C4-D69089BED69E}" type="pres">
      <dgm:prSet presAssocID="{1F669D94-3C88-4355-9EB4-3041F7AF9617}" presName="FiveNodes_1" presStyleLbl="node1" presStyleIdx="0" presStyleCnt="5">
        <dgm:presLayoutVars>
          <dgm:bulletEnabled val="1"/>
        </dgm:presLayoutVars>
      </dgm:prSet>
      <dgm:spPr/>
    </dgm:pt>
    <dgm:pt modelId="{A3292512-C76F-4E44-BD22-0E337731BD54}" type="pres">
      <dgm:prSet presAssocID="{1F669D94-3C88-4355-9EB4-3041F7AF9617}" presName="FiveNodes_2" presStyleLbl="node1" presStyleIdx="1" presStyleCnt="5">
        <dgm:presLayoutVars>
          <dgm:bulletEnabled val="1"/>
        </dgm:presLayoutVars>
      </dgm:prSet>
      <dgm:spPr/>
    </dgm:pt>
    <dgm:pt modelId="{C17FE4EF-2348-4367-8340-DFA8F8B88EAA}" type="pres">
      <dgm:prSet presAssocID="{1F669D94-3C88-4355-9EB4-3041F7AF9617}" presName="FiveNodes_3" presStyleLbl="node1" presStyleIdx="2" presStyleCnt="5">
        <dgm:presLayoutVars>
          <dgm:bulletEnabled val="1"/>
        </dgm:presLayoutVars>
      </dgm:prSet>
      <dgm:spPr/>
    </dgm:pt>
    <dgm:pt modelId="{5050E0EE-A8EC-42C8-AC94-EF8494730E94}" type="pres">
      <dgm:prSet presAssocID="{1F669D94-3C88-4355-9EB4-3041F7AF9617}" presName="FiveNodes_4" presStyleLbl="node1" presStyleIdx="3" presStyleCnt="5">
        <dgm:presLayoutVars>
          <dgm:bulletEnabled val="1"/>
        </dgm:presLayoutVars>
      </dgm:prSet>
      <dgm:spPr/>
    </dgm:pt>
    <dgm:pt modelId="{66BE59AF-3B6D-4A4A-9829-29079A748D95}" type="pres">
      <dgm:prSet presAssocID="{1F669D94-3C88-4355-9EB4-3041F7AF9617}" presName="FiveNodes_5" presStyleLbl="node1" presStyleIdx="4" presStyleCnt="5">
        <dgm:presLayoutVars>
          <dgm:bulletEnabled val="1"/>
        </dgm:presLayoutVars>
      </dgm:prSet>
      <dgm:spPr/>
    </dgm:pt>
    <dgm:pt modelId="{230C38B9-A2E6-4AAB-98A0-B82C0DA99979}" type="pres">
      <dgm:prSet presAssocID="{1F669D94-3C88-4355-9EB4-3041F7AF9617}" presName="FiveConn_1-2" presStyleLbl="fgAccFollowNode1" presStyleIdx="0" presStyleCnt="4">
        <dgm:presLayoutVars>
          <dgm:bulletEnabled val="1"/>
        </dgm:presLayoutVars>
      </dgm:prSet>
      <dgm:spPr/>
    </dgm:pt>
    <dgm:pt modelId="{806BB994-6F58-4CFF-BACC-1C5013E5F735}" type="pres">
      <dgm:prSet presAssocID="{1F669D94-3C88-4355-9EB4-3041F7AF9617}" presName="FiveConn_2-3" presStyleLbl="fgAccFollowNode1" presStyleIdx="1" presStyleCnt="4">
        <dgm:presLayoutVars>
          <dgm:bulletEnabled val="1"/>
        </dgm:presLayoutVars>
      </dgm:prSet>
      <dgm:spPr/>
    </dgm:pt>
    <dgm:pt modelId="{8791108F-32F8-4FDD-9CEF-52EAC9B6678D}" type="pres">
      <dgm:prSet presAssocID="{1F669D94-3C88-4355-9EB4-3041F7AF9617}" presName="FiveConn_3-4" presStyleLbl="fgAccFollowNode1" presStyleIdx="2" presStyleCnt="4">
        <dgm:presLayoutVars>
          <dgm:bulletEnabled val="1"/>
        </dgm:presLayoutVars>
      </dgm:prSet>
      <dgm:spPr/>
    </dgm:pt>
    <dgm:pt modelId="{BD50C17D-CD28-49EC-8108-163A9CCA8290}" type="pres">
      <dgm:prSet presAssocID="{1F669D94-3C88-4355-9EB4-3041F7AF9617}" presName="FiveConn_4-5" presStyleLbl="fgAccFollowNode1" presStyleIdx="3" presStyleCnt="4">
        <dgm:presLayoutVars>
          <dgm:bulletEnabled val="1"/>
        </dgm:presLayoutVars>
      </dgm:prSet>
      <dgm:spPr/>
    </dgm:pt>
    <dgm:pt modelId="{4FB53E11-BCB6-45F3-8772-C01B1BBC52CF}" type="pres">
      <dgm:prSet presAssocID="{1F669D94-3C88-4355-9EB4-3041F7AF9617}" presName="FiveNodes_1_text" presStyleLbl="node1" presStyleIdx="4" presStyleCnt="5">
        <dgm:presLayoutVars>
          <dgm:bulletEnabled val="1"/>
        </dgm:presLayoutVars>
      </dgm:prSet>
      <dgm:spPr/>
    </dgm:pt>
    <dgm:pt modelId="{8981AB17-D32B-4214-929E-54155910E6F5}" type="pres">
      <dgm:prSet presAssocID="{1F669D94-3C88-4355-9EB4-3041F7AF9617}" presName="FiveNodes_2_text" presStyleLbl="node1" presStyleIdx="4" presStyleCnt="5">
        <dgm:presLayoutVars>
          <dgm:bulletEnabled val="1"/>
        </dgm:presLayoutVars>
      </dgm:prSet>
      <dgm:spPr/>
    </dgm:pt>
    <dgm:pt modelId="{A5565415-61EA-42CD-A3D8-293DFF3DA4F5}" type="pres">
      <dgm:prSet presAssocID="{1F669D94-3C88-4355-9EB4-3041F7AF9617}" presName="FiveNodes_3_text" presStyleLbl="node1" presStyleIdx="4" presStyleCnt="5">
        <dgm:presLayoutVars>
          <dgm:bulletEnabled val="1"/>
        </dgm:presLayoutVars>
      </dgm:prSet>
      <dgm:spPr/>
    </dgm:pt>
    <dgm:pt modelId="{D933970B-A201-4E23-BBCD-4AB9537161A3}" type="pres">
      <dgm:prSet presAssocID="{1F669D94-3C88-4355-9EB4-3041F7AF9617}" presName="FiveNodes_4_text" presStyleLbl="node1" presStyleIdx="4" presStyleCnt="5">
        <dgm:presLayoutVars>
          <dgm:bulletEnabled val="1"/>
        </dgm:presLayoutVars>
      </dgm:prSet>
      <dgm:spPr/>
    </dgm:pt>
    <dgm:pt modelId="{5E703007-795A-40BC-9F67-379860814FDC}" type="pres">
      <dgm:prSet presAssocID="{1F669D94-3C88-4355-9EB4-3041F7AF961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5EA64223-7D3A-47BD-8069-1AA1C55678C8}" type="presOf" srcId="{5A11014B-5C2A-4238-9DD7-16926EF28D7E}" destId="{D933970B-A201-4E23-BBCD-4AB9537161A3}" srcOrd="1" destOrd="0" presId="urn:microsoft.com/office/officeart/2005/8/layout/vProcess5"/>
    <dgm:cxn modelId="{BA128C30-3279-4D78-94A8-4D24E62DB745}" type="presOf" srcId="{7B76565B-A367-4C79-9131-7D3E9C36F906}" destId="{A5565415-61EA-42CD-A3D8-293DFF3DA4F5}" srcOrd="1" destOrd="0" presId="urn:microsoft.com/office/officeart/2005/8/layout/vProcess5"/>
    <dgm:cxn modelId="{E4B48840-E4F0-442A-8C16-D6C1A946A670}" type="presOf" srcId="{EC9E975B-7B75-4213-BC8A-5DFFA86CE0ED}" destId="{806BB994-6F58-4CFF-BACC-1C5013E5F735}" srcOrd="0" destOrd="0" presId="urn:microsoft.com/office/officeart/2005/8/layout/vProcess5"/>
    <dgm:cxn modelId="{BC52245D-EEFF-4C33-B5E5-44631A2B8F2F}" type="presOf" srcId="{474F11D0-0011-4360-AD3F-9B4D1A5A70C9}" destId="{A3292512-C76F-4E44-BD22-0E337731BD54}" srcOrd="0" destOrd="0" presId="urn:microsoft.com/office/officeart/2005/8/layout/vProcess5"/>
    <dgm:cxn modelId="{FB30466D-543B-4A49-83E9-AB784034F566}" type="presOf" srcId="{6A6387EF-CF18-439D-8BFD-2CBBD693E0C8}" destId="{8791108F-32F8-4FDD-9CEF-52EAC9B6678D}" srcOrd="0" destOrd="0" presId="urn:microsoft.com/office/officeart/2005/8/layout/vProcess5"/>
    <dgm:cxn modelId="{046FE57A-8C4A-4C66-BBDF-94DA25440FA8}" type="presOf" srcId="{474F11D0-0011-4360-AD3F-9B4D1A5A70C9}" destId="{8981AB17-D32B-4214-929E-54155910E6F5}" srcOrd="1" destOrd="0" presId="urn:microsoft.com/office/officeart/2005/8/layout/vProcess5"/>
    <dgm:cxn modelId="{BF00D787-4345-4A08-8069-1198FACCC1A6}" type="presOf" srcId="{1F669D94-3C88-4355-9EB4-3041F7AF9617}" destId="{407C86F7-40A0-4521-9FB8-16B705F1C2EF}" srcOrd="0" destOrd="0" presId="urn:microsoft.com/office/officeart/2005/8/layout/vProcess5"/>
    <dgm:cxn modelId="{A1F26B93-EFB7-4920-9D1C-9CEFE1F8ECE6}" type="presOf" srcId="{5A11014B-5C2A-4238-9DD7-16926EF28D7E}" destId="{5050E0EE-A8EC-42C8-AC94-EF8494730E94}" srcOrd="0" destOrd="0" presId="urn:microsoft.com/office/officeart/2005/8/layout/vProcess5"/>
    <dgm:cxn modelId="{8EE04495-1A1B-4AA9-8E12-D02A24228B72}" srcId="{1F669D94-3C88-4355-9EB4-3041F7AF9617}" destId="{D29C577A-47CD-43A4-8E2D-8A6A61D0F8C3}" srcOrd="0" destOrd="0" parTransId="{B9CF2A37-6D0D-4EEE-983A-736D184D1A05}" sibTransId="{B7CA6FB3-636A-4933-AADD-653FF8093E3D}"/>
    <dgm:cxn modelId="{5C714AA8-C481-4C37-A777-C3156B017165}" type="presOf" srcId="{D29C577A-47CD-43A4-8E2D-8A6A61D0F8C3}" destId="{053724A7-8BFD-4613-B1C4-D69089BED69E}" srcOrd="0" destOrd="0" presId="urn:microsoft.com/office/officeart/2005/8/layout/vProcess5"/>
    <dgm:cxn modelId="{7738D7AE-95ED-45DF-8F13-C13DC20BACE3}" type="presOf" srcId="{D29C577A-47CD-43A4-8E2D-8A6A61D0F8C3}" destId="{4FB53E11-BCB6-45F3-8772-C01B1BBC52CF}" srcOrd="1" destOrd="0" presId="urn:microsoft.com/office/officeart/2005/8/layout/vProcess5"/>
    <dgm:cxn modelId="{DC006DB1-C416-4721-8547-EA0E2BE6D322}" srcId="{1F669D94-3C88-4355-9EB4-3041F7AF9617}" destId="{F9E10FC0-1BEF-42DC-8940-73BFB0AC34FD}" srcOrd="4" destOrd="0" parTransId="{D9FA640C-10B0-41CF-947E-D91C00307BE3}" sibTransId="{239ECCF3-C53C-439B-84D7-DB0ACBBC372D}"/>
    <dgm:cxn modelId="{8301A4BD-8B37-4DE7-8A12-821DB81739BB}" type="presOf" srcId="{B7CA6FB3-636A-4933-AADD-653FF8093E3D}" destId="{230C38B9-A2E6-4AAB-98A0-B82C0DA99979}" srcOrd="0" destOrd="0" presId="urn:microsoft.com/office/officeart/2005/8/layout/vProcess5"/>
    <dgm:cxn modelId="{5B7D53C3-0BDE-413E-83B9-52C1DEA08886}" type="presOf" srcId="{F9E10FC0-1BEF-42DC-8940-73BFB0AC34FD}" destId="{66BE59AF-3B6D-4A4A-9829-29079A748D95}" srcOrd="0" destOrd="0" presId="urn:microsoft.com/office/officeart/2005/8/layout/vProcess5"/>
    <dgm:cxn modelId="{147B30C5-5511-440B-A35F-8AD963806AD1}" type="presOf" srcId="{EE451F34-F14A-429A-928D-BE15F7D7B098}" destId="{BD50C17D-CD28-49EC-8108-163A9CCA8290}" srcOrd="0" destOrd="0" presId="urn:microsoft.com/office/officeart/2005/8/layout/vProcess5"/>
    <dgm:cxn modelId="{4F14F9CC-8EA3-4272-87CF-C3641107FC50}" srcId="{1F669D94-3C88-4355-9EB4-3041F7AF9617}" destId="{7B76565B-A367-4C79-9131-7D3E9C36F906}" srcOrd="2" destOrd="0" parTransId="{4514AAF4-157B-4A05-B9AC-A5CEB28FA7C4}" sibTransId="{6A6387EF-CF18-439D-8BFD-2CBBD693E0C8}"/>
    <dgm:cxn modelId="{3FDF9ADF-F32A-4D63-AB62-A057779B3D5C}" type="presOf" srcId="{F9E10FC0-1BEF-42DC-8940-73BFB0AC34FD}" destId="{5E703007-795A-40BC-9F67-379860814FDC}" srcOrd="1" destOrd="0" presId="urn:microsoft.com/office/officeart/2005/8/layout/vProcess5"/>
    <dgm:cxn modelId="{9496EFF2-9DE1-43B6-BB13-31C36A8ACEAF}" type="presOf" srcId="{7B76565B-A367-4C79-9131-7D3E9C36F906}" destId="{C17FE4EF-2348-4367-8340-DFA8F8B88EAA}" srcOrd="0" destOrd="0" presId="urn:microsoft.com/office/officeart/2005/8/layout/vProcess5"/>
    <dgm:cxn modelId="{CD10B0F3-3680-4A3C-9169-D050FA014226}" srcId="{1F669D94-3C88-4355-9EB4-3041F7AF9617}" destId="{474F11D0-0011-4360-AD3F-9B4D1A5A70C9}" srcOrd="1" destOrd="0" parTransId="{E96023CD-F913-473A-AFDB-FB637280212A}" sibTransId="{EC9E975B-7B75-4213-BC8A-5DFFA86CE0ED}"/>
    <dgm:cxn modelId="{EC03BFF9-4DA7-4AB1-9A0E-D87522ABE8F7}" srcId="{1F669D94-3C88-4355-9EB4-3041F7AF9617}" destId="{5A11014B-5C2A-4238-9DD7-16926EF28D7E}" srcOrd="3" destOrd="0" parTransId="{B152209F-4B81-4446-8094-1C4E21671668}" sibTransId="{EE451F34-F14A-429A-928D-BE15F7D7B098}"/>
    <dgm:cxn modelId="{73F31E26-6498-4FD9-97D1-167A1DF0B73B}" type="presParOf" srcId="{407C86F7-40A0-4521-9FB8-16B705F1C2EF}" destId="{90D3706E-44BD-4C8E-9EC8-62196F3C20E5}" srcOrd="0" destOrd="0" presId="urn:microsoft.com/office/officeart/2005/8/layout/vProcess5"/>
    <dgm:cxn modelId="{65D9617A-2120-4F26-B995-B4511D759187}" type="presParOf" srcId="{407C86F7-40A0-4521-9FB8-16B705F1C2EF}" destId="{053724A7-8BFD-4613-B1C4-D69089BED69E}" srcOrd="1" destOrd="0" presId="urn:microsoft.com/office/officeart/2005/8/layout/vProcess5"/>
    <dgm:cxn modelId="{9CC6C348-E316-43CB-B0CA-E375A5DF36FD}" type="presParOf" srcId="{407C86F7-40A0-4521-9FB8-16B705F1C2EF}" destId="{A3292512-C76F-4E44-BD22-0E337731BD54}" srcOrd="2" destOrd="0" presId="urn:microsoft.com/office/officeart/2005/8/layout/vProcess5"/>
    <dgm:cxn modelId="{F900ED3B-A789-4E33-A781-4FCAC2A27059}" type="presParOf" srcId="{407C86F7-40A0-4521-9FB8-16B705F1C2EF}" destId="{C17FE4EF-2348-4367-8340-DFA8F8B88EAA}" srcOrd="3" destOrd="0" presId="urn:microsoft.com/office/officeart/2005/8/layout/vProcess5"/>
    <dgm:cxn modelId="{E8117673-924F-4623-A80D-EF75A850C80C}" type="presParOf" srcId="{407C86F7-40A0-4521-9FB8-16B705F1C2EF}" destId="{5050E0EE-A8EC-42C8-AC94-EF8494730E94}" srcOrd="4" destOrd="0" presId="urn:microsoft.com/office/officeart/2005/8/layout/vProcess5"/>
    <dgm:cxn modelId="{C6CD3E12-A795-4F9C-9D60-B77123571226}" type="presParOf" srcId="{407C86F7-40A0-4521-9FB8-16B705F1C2EF}" destId="{66BE59AF-3B6D-4A4A-9829-29079A748D95}" srcOrd="5" destOrd="0" presId="urn:microsoft.com/office/officeart/2005/8/layout/vProcess5"/>
    <dgm:cxn modelId="{4B8E5B3D-526B-4E24-80D8-89720CECE0B3}" type="presParOf" srcId="{407C86F7-40A0-4521-9FB8-16B705F1C2EF}" destId="{230C38B9-A2E6-4AAB-98A0-B82C0DA99979}" srcOrd="6" destOrd="0" presId="urn:microsoft.com/office/officeart/2005/8/layout/vProcess5"/>
    <dgm:cxn modelId="{11DD85D0-9D2E-4249-A11C-270BDE687C7B}" type="presParOf" srcId="{407C86F7-40A0-4521-9FB8-16B705F1C2EF}" destId="{806BB994-6F58-4CFF-BACC-1C5013E5F735}" srcOrd="7" destOrd="0" presId="urn:microsoft.com/office/officeart/2005/8/layout/vProcess5"/>
    <dgm:cxn modelId="{6F3DFA3A-2098-44B9-9D34-005DA942E01F}" type="presParOf" srcId="{407C86F7-40A0-4521-9FB8-16B705F1C2EF}" destId="{8791108F-32F8-4FDD-9CEF-52EAC9B6678D}" srcOrd="8" destOrd="0" presId="urn:microsoft.com/office/officeart/2005/8/layout/vProcess5"/>
    <dgm:cxn modelId="{CE014AA2-E36D-45EC-BFF8-D98E91CF56A6}" type="presParOf" srcId="{407C86F7-40A0-4521-9FB8-16B705F1C2EF}" destId="{BD50C17D-CD28-49EC-8108-163A9CCA8290}" srcOrd="9" destOrd="0" presId="urn:microsoft.com/office/officeart/2005/8/layout/vProcess5"/>
    <dgm:cxn modelId="{89CB729A-5AD9-47E3-A7B4-71FF8AB205A3}" type="presParOf" srcId="{407C86F7-40A0-4521-9FB8-16B705F1C2EF}" destId="{4FB53E11-BCB6-45F3-8772-C01B1BBC52CF}" srcOrd="10" destOrd="0" presId="urn:microsoft.com/office/officeart/2005/8/layout/vProcess5"/>
    <dgm:cxn modelId="{D03DEAAF-7D7B-4489-BFFD-6C4031C999EB}" type="presParOf" srcId="{407C86F7-40A0-4521-9FB8-16B705F1C2EF}" destId="{8981AB17-D32B-4214-929E-54155910E6F5}" srcOrd="11" destOrd="0" presId="urn:microsoft.com/office/officeart/2005/8/layout/vProcess5"/>
    <dgm:cxn modelId="{C48B1C3D-F0EE-4A0A-9A4A-E3E12A8ADA16}" type="presParOf" srcId="{407C86F7-40A0-4521-9FB8-16B705F1C2EF}" destId="{A5565415-61EA-42CD-A3D8-293DFF3DA4F5}" srcOrd="12" destOrd="0" presId="urn:microsoft.com/office/officeart/2005/8/layout/vProcess5"/>
    <dgm:cxn modelId="{9C1A6FB0-DA22-42DE-BC7E-383C6839EB38}" type="presParOf" srcId="{407C86F7-40A0-4521-9FB8-16B705F1C2EF}" destId="{D933970B-A201-4E23-BBCD-4AB9537161A3}" srcOrd="13" destOrd="0" presId="urn:microsoft.com/office/officeart/2005/8/layout/vProcess5"/>
    <dgm:cxn modelId="{D4DA3655-3EAB-4E1F-B495-75660966FBB5}" type="presParOf" srcId="{407C86F7-40A0-4521-9FB8-16B705F1C2EF}" destId="{5E703007-795A-40BC-9F67-379860814FD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C471F9-9A31-466B-BED2-2B89BAF1F587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5B49923-7027-42C1-B128-B744E1C67ED4}">
      <dgm:prSet/>
      <dgm:spPr/>
      <dgm:t>
        <a:bodyPr/>
        <a:lstStyle/>
        <a:p>
          <a:r>
            <a:rPr lang="en-GB"/>
            <a:t>No formal hygiene training for staff</a:t>
          </a:r>
          <a:endParaRPr lang="en-US"/>
        </a:p>
      </dgm:t>
    </dgm:pt>
    <dgm:pt modelId="{9D443B75-6CA0-4480-BC1B-D4006348D8C4}" type="parTrans" cxnId="{8D5CB822-0177-41D4-A209-B881FA362444}">
      <dgm:prSet/>
      <dgm:spPr/>
      <dgm:t>
        <a:bodyPr/>
        <a:lstStyle/>
        <a:p>
          <a:endParaRPr lang="en-US"/>
        </a:p>
      </dgm:t>
    </dgm:pt>
    <dgm:pt modelId="{CB3DC2D3-2102-4830-8CC7-2ACD00B78A45}" type="sibTrans" cxnId="{8D5CB822-0177-41D4-A209-B881FA362444}">
      <dgm:prSet/>
      <dgm:spPr/>
      <dgm:t>
        <a:bodyPr/>
        <a:lstStyle/>
        <a:p>
          <a:endParaRPr lang="en-US"/>
        </a:p>
      </dgm:t>
    </dgm:pt>
    <dgm:pt modelId="{AD704743-050A-4E0C-8B5E-3CF4080EB485}">
      <dgm:prSet/>
      <dgm:spPr/>
      <dgm:t>
        <a:bodyPr/>
        <a:lstStyle/>
        <a:p>
          <a:r>
            <a:rPr lang="en-GB"/>
            <a:t>Language barriers – limited English</a:t>
          </a:r>
          <a:endParaRPr lang="en-US"/>
        </a:p>
      </dgm:t>
    </dgm:pt>
    <dgm:pt modelId="{925D5FF8-221F-40E6-8D3D-3F1BCB7C6D42}" type="parTrans" cxnId="{9FEA2B1D-88A7-4DCF-8D9D-13A0AA0C773D}">
      <dgm:prSet/>
      <dgm:spPr/>
      <dgm:t>
        <a:bodyPr/>
        <a:lstStyle/>
        <a:p>
          <a:endParaRPr lang="en-US"/>
        </a:p>
      </dgm:t>
    </dgm:pt>
    <dgm:pt modelId="{C6D03B64-6677-4EAF-95E4-EE1F909123EA}" type="sibTrans" cxnId="{9FEA2B1D-88A7-4DCF-8D9D-13A0AA0C773D}">
      <dgm:prSet/>
      <dgm:spPr/>
      <dgm:t>
        <a:bodyPr/>
        <a:lstStyle/>
        <a:p>
          <a:endParaRPr lang="en-US"/>
        </a:p>
      </dgm:t>
    </dgm:pt>
    <dgm:pt modelId="{2F0E53B7-B2F7-4385-AB27-0BBAE68B83B0}">
      <dgm:prSet/>
      <dgm:spPr/>
      <dgm:t>
        <a:bodyPr/>
        <a:lstStyle/>
        <a:p>
          <a:r>
            <a:rPr lang="en-GB"/>
            <a:t>Reliance on posters &amp; English signs</a:t>
          </a:r>
          <a:endParaRPr lang="en-US"/>
        </a:p>
      </dgm:t>
    </dgm:pt>
    <dgm:pt modelId="{E5B7C033-C33C-40D9-AEFA-E05855F4A0FD}" type="parTrans" cxnId="{0FB68D3A-C9FD-4FBD-A57D-00ACED87A35A}">
      <dgm:prSet/>
      <dgm:spPr/>
      <dgm:t>
        <a:bodyPr/>
        <a:lstStyle/>
        <a:p>
          <a:endParaRPr lang="en-US"/>
        </a:p>
      </dgm:t>
    </dgm:pt>
    <dgm:pt modelId="{25ACF405-529A-4049-8CB2-5CE2486B6656}" type="sibTrans" cxnId="{0FB68D3A-C9FD-4FBD-A57D-00ACED87A35A}">
      <dgm:prSet/>
      <dgm:spPr/>
      <dgm:t>
        <a:bodyPr/>
        <a:lstStyle/>
        <a:p>
          <a:endParaRPr lang="en-US"/>
        </a:p>
      </dgm:t>
    </dgm:pt>
    <dgm:pt modelId="{55C66F11-32CC-44BE-8B60-8838657BB45A}">
      <dgm:prSet/>
      <dgm:spPr/>
      <dgm:t>
        <a:bodyPr/>
        <a:lstStyle/>
        <a:p>
          <a:r>
            <a:rPr lang="en-GB"/>
            <a:t>Poor feedback practices</a:t>
          </a:r>
          <a:endParaRPr lang="en-US"/>
        </a:p>
      </dgm:t>
    </dgm:pt>
    <dgm:pt modelId="{0AD601BA-D71B-460D-B936-0305167D4792}" type="parTrans" cxnId="{8B26ACC0-4CAF-41AE-BCE3-64CEF4968BC0}">
      <dgm:prSet/>
      <dgm:spPr/>
      <dgm:t>
        <a:bodyPr/>
        <a:lstStyle/>
        <a:p>
          <a:endParaRPr lang="en-US"/>
        </a:p>
      </dgm:t>
    </dgm:pt>
    <dgm:pt modelId="{694CCE5D-019B-4F11-9010-98B0722BFD7C}" type="sibTrans" cxnId="{8B26ACC0-4CAF-41AE-BCE3-64CEF4968BC0}">
      <dgm:prSet/>
      <dgm:spPr/>
      <dgm:t>
        <a:bodyPr/>
        <a:lstStyle/>
        <a:p>
          <a:endParaRPr lang="en-US"/>
        </a:p>
      </dgm:t>
    </dgm:pt>
    <dgm:pt modelId="{988D90B0-9424-4D80-B9D3-220140EA58EB}">
      <dgm:prSet/>
      <dgm:spPr/>
      <dgm:t>
        <a:bodyPr/>
        <a:lstStyle/>
        <a:p>
          <a:r>
            <a:rPr lang="en-GB"/>
            <a:t>Gary's own hygiene lapses</a:t>
          </a:r>
          <a:endParaRPr lang="en-US"/>
        </a:p>
      </dgm:t>
    </dgm:pt>
    <dgm:pt modelId="{A1E76CF3-55C7-4D7B-B65F-8503CA67EED1}" type="parTrans" cxnId="{7D53DFCD-57D5-4038-91F0-35E43CED0EF4}">
      <dgm:prSet/>
      <dgm:spPr/>
      <dgm:t>
        <a:bodyPr/>
        <a:lstStyle/>
        <a:p>
          <a:endParaRPr lang="en-US"/>
        </a:p>
      </dgm:t>
    </dgm:pt>
    <dgm:pt modelId="{C448C00A-EB8D-482B-A443-90B19C54D3E9}" type="sibTrans" cxnId="{7D53DFCD-57D5-4038-91F0-35E43CED0EF4}">
      <dgm:prSet/>
      <dgm:spPr/>
      <dgm:t>
        <a:bodyPr/>
        <a:lstStyle/>
        <a:p>
          <a:endParaRPr lang="en-US"/>
        </a:p>
      </dgm:t>
    </dgm:pt>
    <dgm:pt modelId="{3DE614A9-A92F-4FA2-A731-59749B0297D5}" type="pres">
      <dgm:prSet presAssocID="{39C471F9-9A31-466B-BED2-2B89BAF1F587}" presName="outerComposite" presStyleCnt="0">
        <dgm:presLayoutVars>
          <dgm:chMax val="5"/>
          <dgm:dir/>
          <dgm:resizeHandles val="exact"/>
        </dgm:presLayoutVars>
      </dgm:prSet>
      <dgm:spPr/>
    </dgm:pt>
    <dgm:pt modelId="{2EA2C909-0074-4AB6-9A96-66A69FB2094C}" type="pres">
      <dgm:prSet presAssocID="{39C471F9-9A31-466B-BED2-2B89BAF1F587}" presName="dummyMaxCanvas" presStyleCnt="0">
        <dgm:presLayoutVars/>
      </dgm:prSet>
      <dgm:spPr/>
    </dgm:pt>
    <dgm:pt modelId="{4C3B8A11-11EA-4A2A-A59F-175C06F8CD14}" type="pres">
      <dgm:prSet presAssocID="{39C471F9-9A31-466B-BED2-2B89BAF1F587}" presName="FiveNodes_1" presStyleLbl="node1" presStyleIdx="0" presStyleCnt="5">
        <dgm:presLayoutVars>
          <dgm:bulletEnabled val="1"/>
        </dgm:presLayoutVars>
      </dgm:prSet>
      <dgm:spPr/>
    </dgm:pt>
    <dgm:pt modelId="{702291AD-07F6-4284-A977-C5639BB38B5D}" type="pres">
      <dgm:prSet presAssocID="{39C471F9-9A31-466B-BED2-2B89BAF1F587}" presName="FiveNodes_2" presStyleLbl="node1" presStyleIdx="1" presStyleCnt="5">
        <dgm:presLayoutVars>
          <dgm:bulletEnabled val="1"/>
        </dgm:presLayoutVars>
      </dgm:prSet>
      <dgm:spPr/>
    </dgm:pt>
    <dgm:pt modelId="{0254E2CD-28D3-4DB4-83DB-354C4B168953}" type="pres">
      <dgm:prSet presAssocID="{39C471F9-9A31-466B-BED2-2B89BAF1F587}" presName="FiveNodes_3" presStyleLbl="node1" presStyleIdx="2" presStyleCnt="5">
        <dgm:presLayoutVars>
          <dgm:bulletEnabled val="1"/>
        </dgm:presLayoutVars>
      </dgm:prSet>
      <dgm:spPr/>
    </dgm:pt>
    <dgm:pt modelId="{957C0699-B130-4978-A74B-19DF9602AE5C}" type="pres">
      <dgm:prSet presAssocID="{39C471F9-9A31-466B-BED2-2B89BAF1F587}" presName="FiveNodes_4" presStyleLbl="node1" presStyleIdx="3" presStyleCnt="5">
        <dgm:presLayoutVars>
          <dgm:bulletEnabled val="1"/>
        </dgm:presLayoutVars>
      </dgm:prSet>
      <dgm:spPr/>
    </dgm:pt>
    <dgm:pt modelId="{0D3C853C-8736-4420-BF66-F7C1376FE305}" type="pres">
      <dgm:prSet presAssocID="{39C471F9-9A31-466B-BED2-2B89BAF1F587}" presName="FiveNodes_5" presStyleLbl="node1" presStyleIdx="4" presStyleCnt="5">
        <dgm:presLayoutVars>
          <dgm:bulletEnabled val="1"/>
        </dgm:presLayoutVars>
      </dgm:prSet>
      <dgm:spPr/>
    </dgm:pt>
    <dgm:pt modelId="{74376109-FF23-482C-868C-67FBE6C10620}" type="pres">
      <dgm:prSet presAssocID="{39C471F9-9A31-466B-BED2-2B89BAF1F587}" presName="FiveConn_1-2" presStyleLbl="fgAccFollowNode1" presStyleIdx="0" presStyleCnt="4">
        <dgm:presLayoutVars>
          <dgm:bulletEnabled val="1"/>
        </dgm:presLayoutVars>
      </dgm:prSet>
      <dgm:spPr/>
    </dgm:pt>
    <dgm:pt modelId="{9E40CF3D-AA37-4227-829C-D538F0B24512}" type="pres">
      <dgm:prSet presAssocID="{39C471F9-9A31-466B-BED2-2B89BAF1F587}" presName="FiveConn_2-3" presStyleLbl="fgAccFollowNode1" presStyleIdx="1" presStyleCnt="4">
        <dgm:presLayoutVars>
          <dgm:bulletEnabled val="1"/>
        </dgm:presLayoutVars>
      </dgm:prSet>
      <dgm:spPr/>
    </dgm:pt>
    <dgm:pt modelId="{E72F1527-B516-4B85-97A4-D4B2F8D12CA3}" type="pres">
      <dgm:prSet presAssocID="{39C471F9-9A31-466B-BED2-2B89BAF1F587}" presName="FiveConn_3-4" presStyleLbl="fgAccFollowNode1" presStyleIdx="2" presStyleCnt="4">
        <dgm:presLayoutVars>
          <dgm:bulletEnabled val="1"/>
        </dgm:presLayoutVars>
      </dgm:prSet>
      <dgm:spPr/>
    </dgm:pt>
    <dgm:pt modelId="{101F6716-72DB-4F38-9D2F-0DF6D99B401D}" type="pres">
      <dgm:prSet presAssocID="{39C471F9-9A31-466B-BED2-2B89BAF1F587}" presName="FiveConn_4-5" presStyleLbl="fgAccFollowNode1" presStyleIdx="3" presStyleCnt="4">
        <dgm:presLayoutVars>
          <dgm:bulletEnabled val="1"/>
        </dgm:presLayoutVars>
      </dgm:prSet>
      <dgm:spPr/>
    </dgm:pt>
    <dgm:pt modelId="{FE950E59-B87D-415F-9A47-5E1AA4FE240D}" type="pres">
      <dgm:prSet presAssocID="{39C471F9-9A31-466B-BED2-2B89BAF1F587}" presName="FiveNodes_1_text" presStyleLbl="node1" presStyleIdx="4" presStyleCnt="5">
        <dgm:presLayoutVars>
          <dgm:bulletEnabled val="1"/>
        </dgm:presLayoutVars>
      </dgm:prSet>
      <dgm:spPr/>
    </dgm:pt>
    <dgm:pt modelId="{D45297DA-0BDD-4B92-9D59-3EA59B35D08A}" type="pres">
      <dgm:prSet presAssocID="{39C471F9-9A31-466B-BED2-2B89BAF1F587}" presName="FiveNodes_2_text" presStyleLbl="node1" presStyleIdx="4" presStyleCnt="5">
        <dgm:presLayoutVars>
          <dgm:bulletEnabled val="1"/>
        </dgm:presLayoutVars>
      </dgm:prSet>
      <dgm:spPr/>
    </dgm:pt>
    <dgm:pt modelId="{DD4EBC1E-7409-4698-A514-2E416B4DC6F5}" type="pres">
      <dgm:prSet presAssocID="{39C471F9-9A31-466B-BED2-2B89BAF1F587}" presName="FiveNodes_3_text" presStyleLbl="node1" presStyleIdx="4" presStyleCnt="5">
        <dgm:presLayoutVars>
          <dgm:bulletEnabled val="1"/>
        </dgm:presLayoutVars>
      </dgm:prSet>
      <dgm:spPr/>
    </dgm:pt>
    <dgm:pt modelId="{DD5CAC83-1C8C-4178-956D-FFCCE0C2EE8F}" type="pres">
      <dgm:prSet presAssocID="{39C471F9-9A31-466B-BED2-2B89BAF1F587}" presName="FiveNodes_4_text" presStyleLbl="node1" presStyleIdx="4" presStyleCnt="5">
        <dgm:presLayoutVars>
          <dgm:bulletEnabled val="1"/>
        </dgm:presLayoutVars>
      </dgm:prSet>
      <dgm:spPr/>
    </dgm:pt>
    <dgm:pt modelId="{7871897C-DF5E-417A-BC63-C30FAE7BD014}" type="pres">
      <dgm:prSet presAssocID="{39C471F9-9A31-466B-BED2-2B89BAF1F58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5B49200-F122-4983-9886-A0D0F4B8D7DE}" type="presOf" srcId="{05B49923-7027-42C1-B128-B744E1C67ED4}" destId="{4C3B8A11-11EA-4A2A-A59F-175C06F8CD14}" srcOrd="0" destOrd="0" presId="urn:microsoft.com/office/officeart/2005/8/layout/vProcess5"/>
    <dgm:cxn modelId="{9FEA2B1D-88A7-4DCF-8D9D-13A0AA0C773D}" srcId="{39C471F9-9A31-466B-BED2-2B89BAF1F587}" destId="{AD704743-050A-4E0C-8B5E-3CF4080EB485}" srcOrd="1" destOrd="0" parTransId="{925D5FF8-221F-40E6-8D3D-3F1BCB7C6D42}" sibTransId="{C6D03B64-6677-4EAF-95E4-EE1F909123EA}"/>
    <dgm:cxn modelId="{8D5CB822-0177-41D4-A209-B881FA362444}" srcId="{39C471F9-9A31-466B-BED2-2B89BAF1F587}" destId="{05B49923-7027-42C1-B128-B744E1C67ED4}" srcOrd="0" destOrd="0" parTransId="{9D443B75-6CA0-4480-BC1B-D4006348D8C4}" sibTransId="{CB3DC2D3-2102-4830-8CC7-2ACD00B78A45}"/>
    <dgm:cxn modelId="{B8D5F635-7555-48C2-BDE3-7C250690EF11}" type="presOf" srcId="{988D90B0-9424-4D80-B9D3-220140EA58EB}" destId="{7871897C-DF5E-417A-BC63-C30FAE7BD014}" srcOrd="1" destOrd="0" presId="urn:microsoft.com/office/officeart/2005/8/layout/vProcess5"/>
    <dgm:cxn modelId="{0FB68D3A-C9FD-4FBD-A57D-00ACED87A35A}" srcId="{39C471F9-9A31-466B-BED2-2B89BAF1F587}" destId="{2F0E53B7-B2F7-4385-AB27-0BBAE68B83B0}" srcOrd="2" destOrd="0" parTransId="{E5B7C033-C33C-40D9-AEFA-E05855F4A0FD}" sibTransId="{25ACF405-529A-4049-8CB2-5CE2486B6656}"/>
    <dgm:cxn modelId="{26889A5C-7CDA-4377-B09E-B73E6DFE5C9D}" type="presOf" srcId="{988D90B0-9424-4D80-B9D3-220140EA58EB}" destId="{0D3C853C-8736-4420-BF66-F7C1376FE305}" srcOrd="0" destOrd="0" presId="urn:microsoft.com/office/officeart/2005/8/layout/vProcess5"/>
    <dgm:cxn modelId="{3A438C49-579D-43D2-8C68-D09D9A2C6AF9}" type="presOf" srcId="{C6D03B64-6677-4EAF-95E4-EE1F909123EA}" destId="{9E40CF3D-AA37-4227-829C-D538F0B24512}" srcOrd="0" destOrd="0" presId="urn:microsoft.com/office/officeart/2005/8/layout/vProcess5"/>
    <dgm:cxn modelId="{6B4EE44B-75E0-4BCC-A88E-3BE5AA345ECF}" type="presOf" srcId="{39C471F9-9A31-466B-BED2-2B89BAF1F587}" destId="{3DE614A9-A92F-4FA2-A731-59749B0297D5}" srcOrd="0" destOrd="0" presId="urn:microsoft.com/office/officeart/2005/8/layout/vProcess5"/>
    <dgm:cxn modelId="{9C8F9A72-A794-4715-9BFF-080640AB6C40}" type="presOf" srcId="{2F0E53B7-B2F7-4385-AB27-0BBAE68B83B0}" destId="{0254E2CD-28D3-4DB4-83DB-354C4B168953}" srcOrd="0" destOrd="0" presId="urn:microsoft.com/office/officeart/2005/8/layout/vProcess5"/>
    <dgm:cxn modelId="{4C765485-02EE-455F-9F61-982BE24DA8FA}" type="presOf" srcId="{55C66F11-32CC-44BE-8B60-8838657BB45A}" destId="{957C0699-B130-4978-A74B-19DF9602AE5C}" srcOrd="0" destOrd="0" presId="urn:microsoft.com/office/officeart/2005/8/layout/vProcess5"/>
    <dgm:cxn modelId="{E5A2DFA3-99DC-4655-8A66-4B02C107CD7D}" type="presOf" srcId="{AD704743-050A-4E0C-8B5E-3CF4080EB485}" destId="{702291AD-07F6-4284-A977-C5639BB38B5D}" srcOrd="0" destOrd="0" presId="urn:microsoft.com/office/officeart/2005/8/layout/vProcess5"/>
    <dgm:cxn modelId="{BB7ABFB4-C5E2-4599-BC0F-558E3857120D}" type="presOf" srcId="{55C66F11-32CC-44BE-8B60-8838657BB45A}" destId="{DD5CAC83-1C8C-4178-956D-FFCCE0C2EE8F}" srcOrd="1" destOrd="0" presId="urn:microsoft.com/office/officeart/2005/8/layout/vProcess5"/>
    <dgm:cxn modelId="{8B26ACC0-4CAF-41AE-BCE3-64CEF4968BC0}" srcId="{39C471F9-9A31-466B-BED2-2B89BAF1F587}" destId="{55C66F11-32CC-44BE-8B60-8838657BB45A}" srcOrd="3" destOrd="0" parTransId="{0AD601BA-D71B-460D-B936-0305167D4792}" sibTransId="{694CCE5D-019B-4F11-9010-98B0722BFD7C}"/>
    <dgm:cxn modelId="{7D53DFCD-57D5-4038-91F0-35E43CED0EF4}" srcId="{39C471F9-9A31-466B-BED2-2B89BAF1F587}" destId="{988D90B0-9424-4D80-B9D3-220140EA58EB}" srcOrd="4" destOrd="0" parTransId="{A1E76CF3-55C7-4D7B-B65F-8503CA67EED1}" sibTransId="{C448C00A-EB8D-482B-A443-90B19C54D3E9}"/>
    <dgm:cxn modelId="{234C7BD6-195F-42B1-91A6-F785DFA65706}" type="presOf" srcId="{05B49923-7027-42C1-B128-B744E1C67ED4}" destId="{FE950E59-B87D-415F-9A47-5E1AA4FE240D}" srcOrd="1" destOrd="0" presId="urn:microsoft.com/office/officeart/2005/8/layout/vProcess5"/>
    <dgm:cxn modelId="{B40B45E6-6B05-45EC-88ED-61FA1B823E2F}" type="presOf" srcId="{25ACF405-529A-4049-8CB2-5CE2486B6656}" destId="{E72F1527-B516-4B85-97A4-D4B2F8D12CA3}" srcOrd="0" destOrd="0" presId="urn:microsoft.com/office/officeart/2005/8/layout/vProcess5"/>
    <dgm:cxn modelId="{16DABCE8-DB35-4547-AFB8-79BF47550F8F}" type="presOf" srcId="{AD704743-050A-4E0C-8B5E-3CF4080EB485}" destId="{D45297DA-0BDD-4B92-9D59-3EA59B35D08A}" srcOrd="1" destOrd="0" presId="urn:microsoft.com/office/officeart/2005/8/layout/vProcess5"/>
    <dgm:cxn modelId="{A5C64DE9-D611-4699-B2F5-E654C3C5613A}" type="presOf" srcId="{CB3DC2D3-2102-4830-8CC7-2ACD00B78A45}" destId="{74376109-FF23-482C-868C-67FBE6C10620}" srcOrd="0" destOrd="0" presId="urn:microsoft.com/office/officeart/2005/8/layout/vProcess5"/>
    <dgm:cxn modelId="{15F42AF6-F03F-4DD9-BA4B-8C1E220E939E}" type="presOf" srcId="{694CCE5D-019B-4F11-9010-98B0722BFD7C}" destId="{101F6716-72DB-4F38-9D2F-0DF6D99B401D}" srcOrd="0" destOrd="0" presId="urn:microsoft.com/office/officeart/2005/8/layout/vProcess5"/>
    <dgm:cxn modelId="{7C3CDBFF-57F0-4232-B315-6F2E856F23A6}" type="presOf" srcId="{2F0E53B7-B2F7-4385-AB27-0BBAE68B83B0}" destId="{DD4EBC1E-7409-4698-A514-2E416B4DC6F5}" srcOrd="1" destOrd="0" presId="urn:microsoft.com/office/officeart/2005/8/layout/vProcess5"/>
    <dgm:cxn modelId="{852A3BF0-B967-461D-8652-257939E09853}" type="presParOf" srcId="{3DE614A9-A92F-4FA2-A731-59749B0297D5}" destId="{2EA2C909-0074-4AB6-9A96-66A69FB2094C}" srcOrd="0" destOrd="0" presId="urn:microsoft.com/office/officeart/2005/8/layout/vProcess5"/>
    <dgm:cxn modelId="{2A031E63-C727-4E71-BFA3-86A3BCB10C6C}" type="presParOf" srcId="{3DE614A9-A92F-4FA2-A731-59749B0297D5}" destId="{4C3B8A11-11EA-4A2A-A59F-175C06F8CD14}" srcOrd="1" destOrd="0" presId="urn:microsoft.com/office/officeart/2005/8/layout/vProcess5"/>
    <dgm:cxn modelId="{EF0A0EC0-E53C-4B69-8CED-AFE807598495}" type="presParOf" srcId="{3DE614A9-A92F-4FA2-A731-59749B0297D5}" destId="{702291AD-07F6-4284-A977-C5639BB38B5D}" srcOrd="2" destOrd="0" presId="urn:microsoft.com/office/officeart/2005/8/layout/vProcess5"/>
    <dgm:cxn modelId="{3D8C8125-D07B-4E04-8617-911BAF0EEC10}" type="presParOf" srcId="{3DE614A9-A92F-4FA2-A731-59749B0297D5}" destId="{0254E2CD-28D3-4DB4-83DB-354C4B168953}" srcOrd="3" destOrd="0" presId="urn:microsoft.com/office/officeart/2005/8/layout/vProcess5"/>
    <dgm:cxn modelId="{A8CA21D4-B3AF-4A02-A255-AD196CC9A0DE}" type="presParOf" srcId="{3DE614A9-A92F-4FA2-A731-59749B0297D5}" destId="{957C0699-B130-4978-A74B-19DF9602AE5C}" srcOrd="4" destOrd="0" presId="urn:microsoft.com/office/officeart/2005/8/layout/vProcess5"/>
    <dgm:cxn modelId="{1A30FA3B-55AC-45FC-B1AA-B6AB4B78CA21}" type="presParOf" srcId="{3DE614A9-A92F-4FA2-A731-59749B0297D5}" destId="{0D3C853C-8736-4420-BF66-F7C1376FE305}" srcOrd="5" destOrd="0" presId="urn:microsoft.com/office/officeart/2005/8/layout/vProcess5"/>
    <dgm:cxn modelId="{10B9C97F-2F31-4412-8CDC-09542373BA48}" type="presParOf" srcId="{3DE614A9-A92F-4FA2-A731-59749B0297D5}" destId="{74376109-FF23-482C-868C-67FBE6C10620}" srcOrd="6" destOrd="0" presId="urn:microsoft.com/office/officeart/2005/8/layout/vProcess5"/>
    <dgm:cxn modelId="{29B8EAD4-354D-4FE5-B630-9A4CD2CE4495}" type="presParOf" srcId="{3DE614A9-A92F-4FA2-A731-59749B0297D5}" destId="{9E40CF3D-AA37-4227-829C-D538F0B24512}" srcOrd="7" destOrd="0" presId="urn:microsoft.com/office/officeart/2005/8/layout/vProcess5"/>
    <dgm:cxn modelId="{71A18F1B-364E-486F-9891-D445A85A4241}" type="presParOf" srcId="{3DE614A9-A92F-4FA2-A731-59749B0297D5}" destId="{E72F1527-B516-4B85-97A4-D4B2F8D12CA3}" srcOrd="8" destOrd="0" presId="urn:microsoft.com/office/officeart/2005/8/layout/vProcess5"/>
    <dgm:cxn modelId="{D11C0B6C-D3CC-46F0-8C72-A356F549F758}" type="presParOf" srcId="{3DE614A9-A92F-4FA2-A731-59749B0297D5}" destId="{101F6716-72DB-4F38-9D2F-0DF6D99B401D}" srcOrd="9" destOrd="0" presId="urn:microsoft.com/office/officeart/2005/8/layout/vProcess5"/>
    <dgm:cxn modelId="{94710294-2E92-4173-BDE2-0FF89D6B4B91}" type="presParOf" srcId="{3DE614A9-A92F-4FA2-A731-59749B0297D5}" destId="{FE950E59-B87D-415F-9A47-5E1AA4FE240D}" srcOrd="10" destOrd="0" presId="urn:microsoft.com/office/officeart/2005/8/layout/vProcess5"/>
    <dgm:cxn modelId="{C522DB93-DE03-41F9-8C86-8F6E842CC799}" type="presParOf" srcId="{3DE614A9-A92F-4FA2-A731-59749B0297D5}" destId="{D45297DA-0BDD-4B92-9D59-3EA59B35D08A}" srcOrd="11" destOrd="0" presId="urn:microsoft.com/office/officeart/2005/8/layout/vProcess5"/>
    <dgm:cxn modelId="{D4E40973-9217-4034-9B02-64BD417D9827}" type="presParOf" srcId="{3DE614A9-A92F-4FA2-A731-59749B0297D5}" destId="{DD4EBC1E-7409-4698-A514-2E416B4DC6F5}" srcOrd="12" destOrd="0" presId="urn:microsoft.com/office/officeart/2005/8/layout/vProcess5"/>
    <dgm:cxn modelId="{6C81CA0F-1498-4692-8945-D326C8943982}" type="presParOf" srcId="{3DE614A9-A92F-4FA2-A731-59749B0297D5}" destId="{DD5CAC83-1C8C-4178-956D-FFCCE0C2EE8F}" srcOrd="13" destOrd="0" presId="urn:microsoft.com/office/officeart/2005/8/layout/vProcess5"/>
    <dgm:cxn modelId="{5E1F77EF-CD82-4BF8-84D2-C2D2E0FF4016}" type="presParOf" srcId="{3DE614A9-A92F-4FA2-A731-59749B0297D5}" destId="{7871897C-DF5E-417A-BC63-C30FAE7BD01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6F1BE4-9EDC-41E5-B942-1D8D4396879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96C8EC2-C07A-4844-B654-CCCC80ED1117}">
      <dgm:prSet/>
      <dgm:spPr/>
      <dgm:t>
        <a:bodyPr/>
        <a:lstStyle/>
        <a:p>
          <a:pPr>
            <a:defRPr cap="all"/>
          </a:pPr>
          <a:r>
            <a:rPr lang="en-GB" dirty="0"/>
            <a:t>Language differences</a:t>
          </a:r>
          <a:endParaRPr lang="en-US" dirty="0"/>
        </a:p>
      </dgm:t>
    </dgm:pt>
    <dgm:pt modelId="{92CAC9E6-B8B7-4C5E-958F-F149786280A7}" type="parTrans" cxnId="{632D7142-275C-42FC-8EFF-50D47113199F}">
      <dgm:prSet/>
      <dgm:spPr/>
      <dgm:t>
        <a:bodyPr/>
        <a:lstStyle/>
        <a:p>
          <a:endParaRPr lang="en-US"/>
        </a:p>
      </dgm:t>
    </dgm:pt>
    <dgm:pt modelId="{EEE5347F-4FEE-433F-913A-829F18F39DFC}" type="sibTrans" cxnId="{632D7142-275C-42FC-8EFF-50D47113199F}">
      <dgm:prSet/>
      <dgm:spPr/>
      <dgm:t>
        <a:bodyPr/>
        <a:lstStyle/>
        <a:p>
          <a:endParaRPr lang="en-US"/>
        </a:p>
      </dgm:t>
    </dgm:pt>
    <dgm:pt modelId="{28A35679-EF6E-4E7E-89C1-0B1C16C0CD2F}">
      <dgm:prSet/>
      <dgm:spPr/>
      <dgm:t>
        <a:bodyPr/>
        <a:lstStyle/>
        <a:p>
          <a:pPr>
            <a:defRPr cap="all"/>
          </a:pPr>
          <a:r>
            <a:rPr lang="en-GB" dirty="0"/>
            <a:t>Cultural diversity</a:t>
          </a:r>
          <a:endParaRPr lang="en-US" dirty="0"/>
        </a:p>
      </dgm:t>
    </dgm:pt>
    <dgm:pt modelId="{B4B6F77D-166E-47DD-951B-4F01CE6A3C0B}" type="parTrans" cxnId="{C6406DB7-1201-4B6B-98D3-EAD48E1DAD14}">
      <dgm:prSet/>
      <dgm:spPr/>
      <dgm:t>
        <a:bodyPr/>
        <a:lstStyle/>
        <a:p>
          <a:endParaRPr lang="en-US"/>
        </a:p>
      </dgm:t>
    </dgm:pt>
    <dgm:pt modelId="{1B988C4D-F08A-4D58-9296-E294155898E6}" type="sibTrans" cxnId="{C6406DB7-1201-4B6B-98D3-EAD48E1DAD14}">
      <dgm:prSet/>
      <dgm:spPr/>
      <dgm:t>
        <a:bodyPr/>
        <a:lstStyle/>
        <a:p>
          <a:endParaRPr lang="en-US"/>
        </a:p>
      </dgm:t>
    </dgm:pt>
    <dgm:pt modelId="{000310AE-BFD9-473C-8511-C7FE5C75ED0A}">
      <dgm:prSet/>
      <dgm:spPr/>
      <dgm:t>
        <a:bodyPr/>
        <a:lstStyle/>
        <a:p>
          <a:pPr>
            <a:defRPr cap="all"/>
          </a:pPr>
          <a:r>
            <a:rPr lang="en-GB" dirty="0"/>
            <a:t>Physical noise: old machinery</a:t>
          </a:r>
          <a:endParaRPr lang="en-US" dirty="0"/>
        </a:p>
      </dgm:t>
    </dgm:pt>
    <dgm:pt modelId="{F545DA25-3055-40C1-B8A5-E5AAEDC69FE0}" type="parTrans" cxnId="{1446EEF0-5C18-4036-9386-F1D7198C4B6B}">
      <dgm:prSet/>
      <dgm:spPr/>
      <dgm:t>
        <a:bodyPr/>
        <a:lstStyle/>
        <a:p>
          <a:endParaRPr lang="en-US"/>
        </a:p>
      </dgm:t>
    </dgm:pt>
    <dgm:pt modelId="{A40E11A3-876F-476A-A2DA-0E8B9BAB7E45}" type="sibTrans" cxnId="{1446EEF0-5C18-4036-9386-F1D7198C4B6B}">
      <dgm:prSet/>
      <dgm:spPr/>
      <dgm:t>
        <a:bodyPr/>
        <a:lstStyle/>
        <a:p>
          <a:endParaRPr lang="en-US"/>
        </a:p>
      </dgm:t>
    </dgm:pt>
    <dgm:pt modelId="{0A0600C6-D150-4E11-BCEC-C5CA8CD823D3}">
      <dgm:prSet/>
      <dgm:spPr/>
      <dgm:t>
        <a:bodyPr/>
        <a:lstStyle/>
        <a:p>
          <a:pPr>
            <a:defRPr cap="all"/>
          </a:pPr>
          <a:r>
            <a:rPr lang="en-GB" dirty="0"/>
            <a:t>Poor feedback: one-way communication</a:t>
          </a:r>
          <a:endParaRPr lang="en-US" dirty="0"/>
        </a:p>
      </dgm:t>
    </dgm:pt>
    <dgm:pt modelId="{A60A2B84-FA9D-4474-BB5D-4DDFEAE023E5}" type="parTrans" cxnId="{712AEEF0-D143-409B-8809-C506CD18DDE1}">
      <dgm:prSet/>
      <dgm:spPr/>
      <dgm:t>
        <a:bodyPr/>
        <a:lstStyle/>
        <a:p>
          <a:endParaRPr lang="en-US"/>
        </a:p>
      </dgm:t>
    </dgm:pt>
    <dgm:pt modelId="{036B8416-A7DD-40D6-9F92-4304367B0007}" type="sibTrans" cxnId="{712AEEF0-D143-409B-8809-C506CD18DDE1}">
      <dgm:prSet/>
      <dgm:spPr/>
      <dgm:t>
        <a:bodyPr/>
        <a:lstStyle/>
        <a:p>
          <a:endParaRPr lang="en-US"/>
        </a:p>
      </dgm:t>
    </dgm:pt>
    <dgm:pt modelId="{1E0B38A7-5E48-44F6-9AA9-407589F5467E}">
      <dgm:prSet/>
      <dgm:spPr/>
      <dgm:t>
        <a:bodyPr/>
        <a:lstStyle/>
        <a:p>
          <a:pPr>
            <a:defRPr cap="all"/>
          </a:pPr>
          <a:r>
            <a:rPr lang="en-GB" dirty="0"/>
            <a:t>Information overload</a:t>
          </a:r>
          <a:endParaRPr lang="en-US" dirty="0"/>
        </a:p>
      </dgm:t>
    </dgm:pt>
    <dgm:pt modelId="{D4773114-4C85-410E-9031-A20308118189}" type="parTrans" cxnId="{7B202097-69EA-46AF-A492-DF92378F5FDC}">
      <dgm:prSet/>
      <dgm:spPr/>
      <dgm:t>
        <a:bodyPr/>
        <a:lstStyle/>
        <a:p>
          <a:endParaRPr lang="en-US"/>
        </a:p>
      </dgm:t>
    </dgm:pt>
    <dgm:pt modelId="{A4CAD7C7-DBD2-4B95-9ECB-BD4DBF90232D}" type="sibTrans" cxnId="{7B202097-69EA-46AF-A492-DF92378F5FDC}">
      <dgm:prSet/>
      <dgm:spPr/>
      <dgm:t>
        <a:bodyPr/>
        <a:lstStyle/>
        <a:p>
          <a:endParaRPr lang="en-US"/>
        </a:p>
      </dgm:t>
    </dgm:pt>
    <dgm:pt modelId="{1B679DD3-7F51-403F-95DB-C0B6B8A5A924}">
      <dgm:prSet/>
      <dgm:spPr/>
      <dgm:t>
        <a:bodyPr/>
        <a:lstStyle/>
        <a:p>
          <a:pPr>
            <a:defRPr cap="all"/>
          </a:pPr>
          <a:r>
            <a:rPr lang="en-GB" dirty="0"/>
            <a:t>Inconsistent managerial behaviour</a:t>
          </a:r>
          <a:endParaRPr lang="en-US" dirty="0"/>
        </a:p>
      </dgm:t>
    </dgm:pt>
    <dgm:pt modelId="{D2F9987B-B976-4EF5-BDF5-BBFFAEDA0389}" type="parTrans" cxnId="{AC817D27-FE35-4B92-BBAE-694B4E3C142A}">
      <dgm:prSet/>
      <dgm:spPr/>
      <dgm:t>
        <a:bodyPr/>
        <a:lstStyle/>
        <a:p>
          <a:endParaRPr lang="en-US"/>
        </a:p>
      </dgm:t>
    </dgm:pt>
    <dgm:pt modelId="{E3792409-3D91-42FA-A577-FDE703A344DE}" type="sibTrans" cxnId="{AC817D27-FE35-4B92-BBAE-694B4E3C142A}">
      <dgm:prSet/>
      <dgm:spPr/>
      <dgm:t>
        <a:bodyPr/>
        <a:lstStyle/>
        <a:p>
          <a:endParaRPr lang="en-US"/>
        </a:p>
      </dgm:t>
    </dgm:pt>
    <dgm:pt modelId="{275D051B-706A-4A74-904C-C7634CB1F719}" type="pres">
      <dgm:prSet presAssocID="{4B6F1BE4-9EDC-41E5-B942-1D8D43968794}" presName="root" presStyleCnt="0">
        <dgm:presLayoutVars>
          <dgm:dir/>
          <dgm:resizeHandles val="exact"/>
        </dgm:presLayoutVars>
      </dgm:prSet>
      <dgm:spPr/>
    </dgm:pt>
    <dgm:pt modelId="{023063E1-9E6D-4F33-8EF9-9A2B3C36B51B}" type="pres">
      <dgm:prSet presAssocID="{E96C8EC2-C07A-4844-B654-CCCC80ED1117}" presName="compNode" presStyleCnt="0"/>
      <dgm:spPr/>
    </dgm:pt>
    <dgm:pt modelId="{FCB280D2-711C-4D65-8E3F-7D357072ABF8}" type="pres">
      <dgm:prSet presAssocID="{E96C8EC2-C07A-4844-B654-CCCC80ED1117}" presName="iconBgRect" presStyleLbl="bgShp" presStyleIdx="0" presStyleCnt="6"/>
      <dgm:spPr/>
    </dgm:pt>
    <dgm:pt modelId="{9CA5E85A-9289-41C4-AE52-7826B053BA7F}" type="pres">
      <dgm:prSet presAssocID="{E96C8EC2-C07A-4844-B654-CCCC80ED111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92E08AC-7633-4697-B976-BC615A2EB6B9}" type="pres">
      <dgm:prSet presAssocID="{E96C8EC2-C07A-4844-B654-CCCC80ED1117}" presName="spaceRect" presStyleCnt="0"/>
      <dgm:spPr/>
    </dgm:pt>
    <dgm:pt modelId="{F53B6429-8EE2-41E1-9686-B049CB4A377D}" type="pres">
      <dgm:prSet presAssocID="{E96C8EC2-C07A-4844-B654-CCCC80ED1117}" presName="textRect" presStyleLbl="revTx" presStyleIdx="0" presStyleCnt="6">
        <dgm:presLayoutVars>
          <dgm:chMax val="1"/>
          <dgm:chPref val="1"/>
        </dgm:presLayoutVars>
      </dgm:prSet>
      <dgm:spPr/>
    </dgm:pt>
    <dgm:pt modelId="{C25EFFAF-D833-4B45-ABF5-A8DC54635CCF}" type="pres">
      <dgm:prSet presAssocID="{EEE5347F-4FEE-433F-913A-829F18F39DFC}" presName="sibTrans" presStyleCnt="0"/>
      <dgm:spPr/>
    </dgm:pt>
    <dgm:pt modelId="{5AAA194E-F3F4-4E7C-A36B-BF2D593DBC13}" type="pres">
      <dgm:prSet presAssocID="{28A35679-EF6E-4E7E-89C1-0B1C16C0CD2F}" presName="compNode" presStyleCnt="0"/>
      <dgm:spPr/>
    </dgm:pt>
    <dgm:pt modelId="{E3EEA289-1F5B-419F-B3F6-09BCBF22DF68}" type="pres">
      <dgm:prSet presAssocID="{28A35679-EF6E-4E7E-89C1-0B1C16C0CD2F}" presName="iconBgRect" presStyleLbl="bgShp" presStyleIdx="1" presStyleCnt="6"/>
      <dgm:spPr/>
    </dgm:pt>
    <dgm:pt modelId="{ADDD163B-2225-4992-B325-2E147FD93B42}" type="pres">
      <dgm:prSet presAssocID="{28A35679-EF6E-4E7E-89C1-0B1C16C0CD2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B160B73-C17B-49CF-9FA9-D1B95E3B4192}" type="pres">
      <dgm:prSet presAssocID="{28A35679-EF6E-4E7E-89C1-0B1C16C0CD2F}" presName="spaceRect" presStyleCnt="0"/>
      <dgm:spPr/>
    </dgm:pt>
    <dgm:pt modelId="{77D83AD7-AE4E-4BD3-AED5-1D073D52E865}" type="pres">
      <dgm:prSet presAssocID="{28A35679-EF6E-4E7E-89C1-0B1C16C0CD2F}" presName="textRect" presStyleLbl="revTx" presStyleIdx="1" presStyleCnt="6">
        <dgm:presLayoutVars>
          <dgm:chMax val="1"/>
          <dgm:chPref val="1"/>
        </dgm:presLayoutVars>
      </dgm:prSet>
      <dgm:spPr/>
    </dgm:pt>
    <dgm:pt modelId="{28F25FDC-6B16-4FCA-B548-3E3C4D79595C}" type="pres">
      <dgm:prSet presAssocID="{1B988C4D-F08A-4D58-9296-E294155898E6}" presName="sibTrans" presStyleCnt="0"/>
      <dgm:spPr/>
    </dgm:pt>
    <dgm:pt modelId="{CBDDE6BA-16E0-4B64-900E-5E08EA50815F}" type="pres">
      <dgm:prSet presAssocID="{000310AE-BFD9-473C-8511-C7FE5C75ED0A}" presName="compNode" presStyleCnt="0"/>
      <dgm:spPr/>
    </dgm:pt>
    <dgm:pt modelId="{6A4CA2F3-888F-42B9-A6FC-4DBE339AAE5D}" type="pres">
      <dgm:prSet presAssocID="{000310AE-BFD9-473C-8511-C7FE5C75ED0A}" presName="iconBgRect" presStyleLbl="bgShp" presStyleIdx="2" presStyleCnt="6"/>
      <dgm:spPr/>
    </dgm:pt>
    <dgm:pt modelId="{7C32947E-0C7B-4B1B-8D3D-62AED352BC04}" type="pres">
      <dgm:prSet presAssocID="{000310AE-BFD9-473C-8511-C7FE5C75ED0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30D8F04C-B469-4C7B-9880-33756BBF2366}" type="pres">
      <dgm:prSet presAssocID="{000310AE-BFD9-473C-8511-C7FE5C75ED0A}" presName="spaceRect" presStyleCnt="0"/>
      <dgm:spPr/>
    </dgm:pt>
    <dgm:pt modelId="{31C1DFCE-AD50-4515-A430-B59746188722}" type="pres">
      <dgm:prSet presAssocID="{000310AE-BFD9-473C-8511-C7FE5C75ED0A}" presName="textRect" presStyleLbl="revTx" presStyleIdx="2" presStyleCnt="6">
        <dgm:presLayoutVars>
          <dgm:chMax val="1"/>
          <dgm:chPref val="1"/>
        </dgm:presLayoutVars>
      </dgm:prSet>
      <dgm:spPr/>
    </dgm:pt>
    <dgm:pt modelId="{44393DC2-5300-48C0-BD99-A208002B838E}" type="pres">
      <dgm:prSet presAssocID="{A40E11A3-876F-476A-A2DA-0E8B9BAB7E45}" presName="sibTrans" presStyleCnt="0"/>
      <dgm:spPr/>
    </dgm:pt>
    <dgm:pt modelId="{3E380A9F-747F-49B0-B4A1-BED783158D4F}" type="pres">
      <dgm:prSet presAssocID="{0A0600C6-D150-4E11-BCEC-C5CA8CD823D3}" presName="compNode" presStyleCnt="0"/>
      <dgm:spPr/>
    </dgm:pt>
    <dgm:pt modelId="{AC3C8456-046D-4B9E-AB8F-AED1C8F8F6A4}" type="pres">
      <dgm:prSet presAssocID="{0A0600C6-D150-4E11-BCEC-C5CA8CD823D3}" presName="iconBgRect" presStyleLbl="bgShp" presStyleIdx="3" presStyleCnt="6"/>
      <dgm:spPr/>
    </dgm:pt>
    <dgm:pt modelId="{2693D822-101B-4493-ADD1-49F06277109E}" type="pres">
      <dgm:prSet presAssocID="{0A0600C6-D150-4E11-BCEC-C5CA8CD823D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9926BD51-F4B1-41B3-8439-AD80364C4BC3}" type="pres">
      <dgm:prSet presAssocID="{0A0600C6-D150-4E11-BCEC-C5CA8CD823D3}" presName="spaceRect" presStyleCnt="0"/>
      <dgm:spPr/>
    </dgm:pt>
    <dgm:pt modelId="{4B88A1AB-30EF-4751-9D71-62A65DD685D8}" type="pres">
      <dgm:prSet presAssocID="{0A0600C6-D150-4E11-BCEC-C5CA8CD823D3}" presName="textRect" presStyleLbl="revTx" presStyleIdx="3" presStyleCnt="6">
        <dgm:presLayoutVars>
          <dgm:chMax val="1"/>
          <dgm:chPref val="1"/>
        </dgm:presLayoutVars>
      </dgm:prSet>
      <dgm:spPr/>
    </dgm:pt>
    <dgm:pt modelId="{49B1CFAC-BFC3-4DA2-8F0E-E55AB3646E9F}" type="pres">
      <dgm:prSet presAssocID="{036B8416-A7DD-40D6-9F92-4304367B0007}" presName="sibTrans" presStyleCnt="0"/>
      <dgm:spPr/>
    </dgm:pt>
    <dgm:pt modelId="{3A6DF917-03C2-4ACA-A89B-D94D90868C21}" type="pres">
      <dgm:prSet presAssocID="{1E0B38A7-5E48-44F6-9AA9-407589F5467E}" presName="compNode" presStyleCnt="0"/>
      <dgm:spPr/>
    </dgm:pt>
    <dgm:pt modelId="{1E4CB36F-6CBA-4040-9BE8-EDDEB5DAD7A6}" type="pres">
      <dgm:prSet presAssocID="{1E0B38A7-5E48-44F6-9AA9-407589F5467E}" presName="iconBgRect" presStyleLbl="bgShp" presStyleIdx="4" presStyleCnt="6"/>
      <dgm:spPr/>
    </dgm:pt>
    <dgm:pt modelId="{3FA9D615-3DD1-4667-86A8-B5BADC1D3D69}" type="pres">
      <dgm:prSet presAssocID="{1E0B38A7-5E48-44F6-9AA9-407589F5467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A67D719A-2DBD-4CB9-8E5B-8D0C30E6CF6B}" type="pres">
      <dgm:prSet presAssocID="{1E0B38A7-5E48-44F6-9AA9-407589F5467E}" presName="spaceRect" presStyleCnt="0"/>
      <dgm:spPr/>
    </dgm:pt>
    <dgm:pt modelId="{06320F28-1916-46D6-8077-552C400BF74D}" type="pres">
      <dgm:prSet presAssocID="{1E0B38A7-5E48-44F6-9AA9-407589F5467E}" presName="textRect" presStyleLbl="revTx" presStyleIdx="4" presStyleCnt="6">
        <dgm:presLayoutVars>
          <dgm:chMax val="1"/>
          <dgm:chPref val="1"/>
        </dgm:presLayoutVars>
      </dgm:prSet>
      <dgm:spPr/>
    </dgm:pt>
    <dgm:pt modelId="{C3415EF7-6FA2-43B9-ADB3-35B8B0E80B6A}" type="pres">
      <dgm:prSet presAssocID="{A4CAD7C7-DBD2-4B95-9ECB-BD4DBF90232D}" presName="sibTrans" presStyleCnt="0"/>
      <dgm:spPr/>
    </dgm:pt>
    <dgm:pt modelId="{A7472181-7E90-4521-BBAE-54329E9C7145}" type="pres">
      <dgm:prSet presAssocID="{1B679DD3-7F51-403F-95DB-C0B6B8A5A924}" presName="compNode" presStyleCnt="0"/>
      <dgm:spPr/>
    </dgm:pt>
    <dgm:pt modelId="{E0156F5B-4F7D-4870-B3F3-72927A29C1C8}" type="pres">
      <dgm:prSet presAssocID="{1B679DD3-7F51-403F-95DB-C0B6B8A5A924}" presName="iconBgRect" presStyleLbl="bgShp" presStyleIdx="5" presStyleCnt="6"/>
      <dgm:spPr/>
    </dgm:pt>
    <dgm:pt modelId="{0D133544-B719-47D1-89A1-7C8C41667F24}" type="pres">
      <dgm:prSet presAssocID="{1B679DD3-7F51-403F-95DB-C0B6B8A5A924}" presName="iconRect" presStyleLbl="node1" presStyleIdx="5" presStyleCnt="6" custLinFactX="4519" custLinFactNeighborX="100000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721278F-7A92-4659-A420-0F7B0DF4B479}" type="pres">
      <dgm:prSet presAssocID="{1B679DD3-7F51-403F-95DB-C0B6B8A5A924}" presName="spaceRect" presStyleCnt="0"/>
      <dgm:spPr/>
    </dgm:pt>
    <dgm:pt modelId="{52A242AE-4F26-4609-B0A3-4E28E3CE8647}" type="pres">
      <dgm:prSet presAssocID="{1B679DD3-7F51-403F-95DB-C0B6B8A5A92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AC817D27-FE35-4B92-BBAE-694B4E3C142A}" srcId="{4B6F1BE4-9EDC-41E5-B942-1D8D43968794}" destId="{1B679DD3-7F51-403F-95DB-C0B6B8A5A924}" srcOrd="5" destOrd="0" parTransId="{D2F9987B-B976-4EF5-BDF5-BBFFAEDA0389}" sibTransId="{E3792409-3D91-42FA-A577-FDE703A344DE}"/>
    <dgm:cxn modelId="{632D7142-275C-42FC-8EFF-50D47113199F}" srcId="{4B6F1BE4-9EDC-41E5-B942-1D8D43968794}" destId="{E96C8EC2-C07A-4844-B654-CCCC80ED1117}" srcOrd="0" destOrd="0" parTransId="{92CAC9E6-B8B7-4C5E-958F-F149786280A7}" sibTransId="{EEE5347F-4FEE-433F-913A-829F18F39DFC}"/>
    <dgm:cxn modelId="{CD0D1352-80C9-43A8-90AA-24192CEDDFA7}" type="presOf" srcId="{4B6F1BE4-9EDC-41E5-B942-1D8D43968794}" destId="{275D051B-706A-4A74-904C-C7634CB1F719}" srcOrd="0" destOrd="0" presId="urn:microsoft.com/office/officeart/2018/5/layout/IconCircleLabelList"/>
    <dgm:cxn modelId="{5A7DC653-7DA2-49A8-8314-A73AC889323F}" type="presOf" srcId="{0A0600C6-D150-4E11-BCEC-C5CA8CD823D3}" destId="{4B88A1AB-30EF-4751-9D71-62A65DD685D8}" srcOrd="0" destOrd="0" presId="urn:microsoft.com/office/officeart/2018/5/layout/IconCircleLabelList"/>
    <dgm:cxn modelId="{5E4BCA53-07B4-4B13-8448-4DE676AD1B51}" type="presOf" srcId="{000310AE-BFD9-473C-8511-C7FE5C75ED0A}" destId="{31C1DFCE-AD50-4515-A430-B59746188722}" srcOrd="0" destOrd="0" presId="urn:microsoft.com/office/officeart/2018/5/layout/IconCircleLabelList"/>
    <dgm:cxn modelId="{3D3FAF74-1DF6-4A27-B8A1-B1C16222C588}" type="presOf" srcId="{E96C8EC2-C07A-4844-B654-CCCC80ED1117}" destId="{F53B6429-8EE2-41E1-9686-B049CB4A377D}" srcOrd="0" destOrd="0" presId="urn:microsoft.com/office/officeart/2018/5/layout/IconCircleLabelList"/>
    <dgm:cxn modelId="{7B202097-69EA-46AF-A492-DF92378F5FDC}" srcId="{4B6F1BE4-9EDC-41E5-B942-1D8D43968794}" destId="{1E0B38A7-5E48-44F6-9AA9-407589F5467E}" srcOrd="4" destOrd="0" parTransId="{D4773114-4C85-410E-9031-A20308118189}" sibTransId="{A4CAD7C7-DBD2-4B95-9ECB-BD4DBF90232D}"/>
    <dgm:cxn modelId="{C6406DB7-1201-4B6B-98D3-EAD48E1DAD14}" srcId="{4B6F1BE4-9EDC-41E5-B942-1D8D43968794}" destId="{28A35679-EF6E-4E7E-89C1-0B1C16C0CD2F}" srcOrd="1" destOrd="0" parTransId="{B4B6F77D-166E-47DD-951B-4F01CE6A3C0B}" sibTransId="{1B988C4D-F08A-4D58-9296-E294155898E6}"/>
    <dgm:cxn modelId="{690461BA-398C-4B18-9FE2-B7B60ABD95FA}" type="presOf" srcId="{1B679DD3-7F51-403F-95DB-C0B6B8A5A924}" destId="{52A242AE-4F26-4609-B0A3-4E28E3CE8647}" srcOrd="0" destOrd="0" presId="urn:microsoft.com/office/officeart/2018/5/layout/IconCircleLabelList"/>
    <dgm:cxn modelId="{0F06B9C5-7F2B-4AA3-8B98-35756EE766C4}" type="presOf" srcId="{1E0B38A7-5E48-44F6-9AA9-407589F5467E}" destId="{06320F28-1916-46D6-8077-552C400BF74D}" srcOrd="0" destOrd="0" presId="urn:microsoft.com/office/officeart/2018/5/layout/IconCircleLabelList"/>
    <dgm:cxn modelId="{CCCE9FEA-0684-477C-8A9C-D9660F16141D}" type="presOf" srcId="{28A35679-EF6E-4E7E-89C1-0B1C16C0CD2F}" destId="{77D83AD7-AE4E-4BD3-AED5-1D073D52E865}" srcOrd="0" destOrd="0" presId="urn:microsoft.com/office/officeart/2018/5/layout/IconCircleLabelList"/>
    <dgm:cxn modelId="{712AEEF0-D143-409B-8809-C506CD18DDE1}" srcId="{4B6F1BE4-9EDC-41E5-B942-1D8D43968794}" destId="{0A0600C6-D150-4E11-BCEC-C5CA8CD823D3}" srcOrd="3" destOrd="0" parTransId="{A60A2B84-FA9D-4474-BB5D-4DDFEAE023E5}" sibTransId="{036B8416-A7DD-40D6-9F92-4304367B0007}"/>
    <dgm:cxn modelId="{1446EEF0-5C18-4036-9386-F1D7198C4B6B}" srcId="{4B6F1BE4-9EDC-41E5-B942-1D8D43968794}" destId="{000310AE-BFD9-473C-8511-C7FE5C75ED0A}" srcOrd="2" destOrd="0" parTransId="{F545DA25-3055-40C1-B8A5-E5AAEDC69FE0}" sibTransId="{A40E11A3-876F-476A-A2DA-0E8B9BAB7E45}"/>
    <dgm:cxn modelId="{5E7F4C10-80E4-425C-9079-AB7367DEF845}" type="presParOf" srcId="{275D051B-706A-4A74-904C-C7634CB1F719}" destId="{023063E1-9E6D-4F33-8EF9-9A2B3C36B51B}" srcOrd="0" destOrd="0" presId="urn:microsoft.com/office/officeart/2018/5/layout/IconCircleLabelList"/>
    <dgm:cxn modelId="{D32CD495-F10B-4723-9828-60960DC5B3FA}" type="presParOf" srcId="{023063E1-9E6D-4F33-8EF9-9A2B3C36B51B}" destId="{FCB280D2-711C-4D65-8E3F-7D357072ABF8}" srcOrd="0" destOrd="0" presId="urn:microsoft.com/office/officeart/2018/5/layout/IconCircleLabelList"/>
    <dgm:cxn modelId="{E4174D10-9104-492B-9D38-BFCCE875DC3D}" type="presParOf" srcId="{023063E1-9E6D-4F33-8EF9-9A2B3C36B51B}" destId="{9CA5E85A-9289-41C4-AE52-7826B053BA7F}" srcOrd="1" destOrd="0" presId="urn:microsoft.com/office/officeart/2018/5/layout/IconCircleLabelList"/>
    <dgm:cxn modelId="{3A080F16-01B2-4348-81B5-93574343DC8E}" type="presParOf" srcId="{023063E1-9E6D-4F33-8EF9-9A2B3C36B51B}" destId="{F92E08AC-7633-4697-B976-BC615A2EB6B9}" srcOrd="2" destOrd="0" presId="urn:microsoft.com/office/officeart/2018/5/layout/IconCircleLabelList"/>
    <dgm:cxn modelId="{F27C4B8E-E53A-40F4-9F21-92BACF2225EF}" type="presParOf" srcId="{023063E1-9E6D-4F33-8EF9-9A2B3C36B51B}" destId="{F53B6429-8EE2-41E1-9686-B049CB4A377D}" srcOrd="3" destOrd="0" presId="urn:microsoft.com/office/officeart/2018/5/layout/IconCircleLabelList"/>
    <dgm:cxn modelId="{BCC84ABB-831F-48BF-B0B3-D549F3A948BC}" type="presParOf" srcId="{275D051B-706A-4A74-904C-C7634CB1F719}" destId="{C25EFFAF-D833-4B45-ABF5-A8DC54635CCF}" srcOrd="1" destOrd="0" presId="urn:microsoft.com/office/officeart/2018/5/layout/IconCircleLabelList"/>
    <dgm:cxn modelId="{9667CE55-F5D3-470A-9740-C6C9674880F7}" type="presParOf" srcId="{275D051B-706A-4A74-904C-C7634CB1F719}" destId="{5AAA194E-F3F4-4E7C-A36B-BF2D593DBC13}" srcOrd="2" destOrd="0" presId="urn:microsoft.com/office/officeart/2018/5/layout/IconCircleLabelList"/>
    <dgm:cxn modelId="{C2163B7F-EA53-48A8-9A48-66B32DDEFD35}" type="presParOf" srcId="{5AAA194E-F3F4-4E7C-A36B-BF2D593DBC13}" destId="{E3EEA289-1F5B-419F-B3F6-09BCBF22DF68}" srcOrd="0" destOrd="0" presId="urn:microsoft.com/office/officeart/2018/5/layout/IconCircleLabelList"/>
    <dgm:cxn modelId="{1B47DD04-C375-4592-B6C7-BF7B64F09648}" type="presParOf" srcId="{5AAA194E-F3F4-4E7C-A36B-BF2D593DBC13}" destId="{ADDD163B-2225-4992-B325-2E147FD93B42}" srcOrd="1" destOrd="0" presId="urn:microsoft.com/office/officeart/2018/5/layout/IconCircleLabelList"/>
    <dgm:cxn modelId="{4F20642F-8CFE-4A28-A015-257EA010866E}" type="presParOf" srcId="{5AAA194E-F3F4-4E7C-A36B-BF2D593DBC13}" destId="{6B160B73-C17B-49CF-9FA9-D1B95E3B4192}" srcOrd="2" destOrd="0" presId="urn:microsoft.com/office/officeart/2018/5/layout/IconCircleLabelList"/>
    <dgm:cxn modelId="{E0A9FE3F-9D0F-497A-8A06-610DFA500945}" type="presParOf" srcId="{5AAA194E-F3F4-4E7C-A36B-BF2D593DBC13}" destId="{77D83AD7-AE4E-4BD3-AED5-1D073D52E865}" srcOrd="3" destOrd="0" presId="urn:microsoft.com/office/officeart/2018/5/layout/IconCircleLabelList"/>
    <dgm:cxn modelId="{E2C58D27-EC80-43BD-8ED6-45D7071FC648}" type="presParOf" srcId="{275D051B-706A-4A74-904C-C7634CB1F719}" destId="{28F25FDC-6B16-4FCA-B548-3E3C4D79595C}" srcOrd="3" destOrd="0" presId="urn:microsoft.com/office/officeart/2018/5/layout/IconCircleLabelList"/>
    <dgm:cxn modelId="{A4AD359E-B691-48BD-9200-4BE0B1306F9D}" type="presParOf" srcId="{275D051B-706A-4A74-904C-C7634CB1F719}" destId="{CBDDE6BA-16E0-4B64-900E-5E08EA50815F}" srcOrd="4" destOrd="0" presId="urn:microsoft.com/office/officeart/2018/5/layout/IconCircleLabelList"/>
    <dgm:cxn modelId="{C2C98DF9-AADE-4E43-8783-E72B48E78E4F}" type="presParOf" srcId="{CBDDE6BA-16E0-4B64-900E-5E08EA50815F}" destId="{6A4CA2F3-888F-42B9-A6FC-4DBE339AAE5D}" srcOrd="0" destOrd="0" presId="urn:microsoft.com/office/officeart/2018/5/layout/IconCircleLabelList"/>
    <dgm:cxn modelId="{0686B577-C511-4DEF-A94B-165F0BDCA235}" type="presParOf" srcId="{CBDDE6BA-16E0-4B64-900E-5E08EA50815F}" destId="{7C32947E-0C7B-4B1B-8D3D-62AED352BC04}" srcOrd="1" destOrd="0" presId="urn:microsoft.com/office/officeart/2018/5/layout/IconCircleLabelList"/>
    <dgm:cxn modelId="{A861A00E-20A8-4112-A10A-C5DFA3819633}" type="presParOf" srcId="{CBDDE6BA-16E0-4B64-900E-5E08EA50815F}" destId="{30D8F04C-B469-4C7B-9880-33756BBF2366}" srcOrd="2" destOrd="0" presId="urn:microsoft.com/office/officeart/2018/5/layout/IconCircleLabelList"/>
    <dgm:cxn modelId="{4D231157-A650-4944-AB6F-597CFF55809E}" type="presParOf" srcId="{CBDDE6BA-16E0-4B64-900E-5E08EA50815F}" destId="{31C1DFCE-AD50-4515-A430-B59746188722}" srcOrd="3" destOrd="0" presId="urn:microsoft.com/office/officeart/2018/5/layout/IconCircleLabelList"/>
    <dgm:cxn modelId="{05E7967B-8D2B-4793-B6D0-031675D2CBB6}" type="presParOf" srcId="{275D051B-706A-4A74-904C-C7634CB1F719}" destId="{44393DC2-5300-48C0-BD99-A208002B838E}" srcOrd="5" destOrd="0" presId="urn:microsoft.com/office/officeart/2018/5/layout/IconCircleLabelList"/>
    <dgm:cxn modelId="{AA4588E7-00DB-4942-8305-405793AFBADF}" type="presParOf" srcId="{275D051B-706A-4A74-904C-C7634CB1F719}" destId="{3E380A9F-747F-49B0-B4A1-BED783158D4F}" srcOrd="6" destOrd="0" presId="urn:microsoft.com/office/officeart/2018/5/layout/IconCircleLabelList"/>
    <dgm:cxn modelId="{9A6621C7-6860-49D4-856F-E3C6EE656DA3}" type="presParOf" srcId="{3E380A9F-747F-49B0-B4A1-BED783158D4F}" destId="{AC3C8456-046D-4B9E-AB8F-AED1C8F8F6A4}" srcOrd="0" destOrd="0" presId="urn:microsoft.com/office/officeart/2018/5/layout/IconCircleLabelList"/>
    <dgm:cxn modelId="{3BE950B4-E030-4CB7-BE1F-CEF8F695D85D}" type="presParOf" srcId="{3E380A9F-747F-49B0-B4A1-BED783158D4F}" destId="{2693D822-101B-4493-ADD1-49F06277109E}" srcOrd="1" destOrd="0" presId="urn:microsoft.com/office/officeart/2018/5/layout/IconCircleLabelList"/>
    <dgm:cxn modelId="{89944C0E-C491-4C39-8FE5-38745F82AE23}" type="presParOf" srcId="{3E380A9F-747F-49B0-B4A1-BED783158D4F}" destId="{9926BD51-F4B1-41B3-8439-AD80364C4BC3}" srcOrd="2" destOrd="0" presId="urn:microsoft.com/office/officeart/2018/5/layout/IconCircleLabelList"/>
    <dgm:cxn modelId="{AFBE4D0E-C292-4F24-B4F7-9958223F7F87}" type="presParOf" srcId="{3E380A9F-747F-49B0-B4A1-BED783158D4F}" destId="{4B88A1AB-30EF-4751-9D71-62A65DD685D8}" srcOrd="3" destOrd="0" presId="urn:microsoft.com/office/officeart/2018/5/layout/IconCircleLabelList"/>
    <dgm:cxn modelId="{127EEC2A-0FA4-414C-BBB7-91CB389AE80C}" type="presParOf" srcId="{275D051B-706A-4A74-904C-C7634CB1F719}" destId="{49B1CFAC-BFC3-4DA2-8F0E-E55AB3646E9F}" srcOrd="7" destOrd="0" presId="urn:microsoft.com/office/officeart/2018/5/layout/IconCircleLabelList"/>
    <dgm:cxn modelId="{330CFA1E-184F-4695-BB6D-6B3663176FFF}" type="presParOf" srcId="{275D051B-706A-4A74-904C-C7634CB1F719}" destId="{3A6DF917-03C2-4ACA-A89B-D94D90868C21}" srcOrd="8" destOrd="0" presId="urn:microsoft.com/office/officeart/2018/5/layout/IconCircleLabelList"/>
    <dgm:cxn modelId="{8BB53AFA-3E10-41FC-A030-83C88FB3C608}" type="presParOf" srcId="{3A6DF917-03C2-4ACA-A89B-D94D90868C21}" destId="{1E4CB36F-6CBA-4040-9BE8-EDDEB5DAD7A6}" srcOrd="0" destOrd="0" presId="urn:microsoft.com/office/officeart/2018/5/layout/IconCircleLabelList"/>
    <dgm:cxn modelId="{2336FE64-1EA5-4EBA-BDA7-29C2EC8AC609}" type="presParOf" srcId="{3A6DF917-03C2-4ACA-A89B-D94D90868C21}" destId="{3FA9D615-3DD1-4667-86A8-B5BADC1D3D69}" srcOrd="1" destOrd="0" presId="urn:microsoft.com/office/officeart/2018/5/layout/IconCircleLabelList"/>
    <dgm:cxn modelId="{5C3158F7-B5BC-4C7B-9CDB-5A2C16A1C451}" type="presParOf" srcId="{3A6DF917-03C2-4ACA-A89B-D94D90868C21}" destId="{A67D719A-2DBD-4CB9-8E5B-8D0C30E6CF6B}" srcOrd="2" destOrd="0" presId="urn:microsoft.com/office/officeart/2018/5/layout/IconCircleLabelList"/>
    <dgm:cxn modelId="{20334EC9-8006-48B3-BFA8-0E298AE8EF56}" type="presParOf" srcId="{3A6DF917-03C2-4ACA-A89B-D94D90868C21}" destId="{06320F28-1916-46D6-8077-552C400BF74D}" srcOrd="3" destOrd="0" presId="urn:microsoft.com/office/officeart/2018/5/layout/IconCircleLabelList"/>
    <dgm:cxn modelId="{BE88AC04-9E4C-4A91-93CB-BA8889A8653B}" type="presParOf" srcId="{275D051B-706A-4A74-904C-C7634CB1F719}" destId="{C3415EF7-6FA2-43B9-ADB3-35B8B0E80B6A}" srcOrd="9" destOrd="0" presId="urn:microsoft.com/office/officeart/2018/5/layout/IconCircleLabelList"/>
    <dgm:cxn modelId="{B870F001-4E83-4974-9876-AB2E42AA7656}" type="presParOf" srcId="{275D051B-706A-4A74-904C-C7634CB1F719}" destId="{A7472181-7E90-4521-BBAE-54329E9C7145}" srcOrd="10" destOrd="0" presId="urn:microsoft.com/office/officeart/2018/5/layout/IconCircleLabelList"/>
    <dgm:cxn modelId="{7B959A0F-2D36-426B-BB19-FD04823F0D6F}" type="presParOf" srcId="{A7472181-7E90-4521-BBAE-54329E9C7145}" destId="{E0156F5B-4F7D-4870-B3F3-72927A29C1C8}" srcOrd="0" destOrd="0" presId="urn:microsoft.com/office/officeart/2018/5/layout/IconCircleLabelList"/>
    <dgm:cxn modelId="{A984576C-EB7E-4ACF-981C-73E7966E5552}" type="presParOf" srcId="{A7472181-7E90-4521-BBAE-54329E9C7145}" destId="{0D133544-B719-47D1-89A1-7C8C41667F24}" srcOrd="1" destOrd="0" presId="urn:microsoft.com/office/officeart/2018/5/layout/IconCircleLabelList"/>
    <dgm:cxn modelId="{35C9E97B-4B15-4C58-933F-C60E32DA7F81}" type="presParOf" srcId="{A7472181-7E90-4521-BBAE-54329E9C7145}" destId="{9721278F-7A92-4659-A420-0F7B0DF4B479}" srcOrd="2" destOrd="0" presId="urn:microsoft.com/office/officeart/2018/5/layout/IconCircleLabelList"/>
    <dgm:cxn modelId="{DC8C32DE-DCC5-463D-A0F7-795D36950589}" type="presParOf" srcId="{A7472181-7E90-4521-BBAE-54329E9C7145}" destId="{52A242AE-4F26-4609-B0A3-4E28E3CE864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28C9C5B-5E9A-4234-BD29-86528AF4E1E2}" type="doc">
      <dgm:prSet loTypeId="urn:microsoft.com/office/officeart/2005/8/layout/cycle1" loCatId="cycle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F637BFC-3410-4EB1-A4AE-8AB9BB3082FF}">
      <dgm:prSet/>
      <dgm:spPr/>
      <dgm:t>
        <a:bodyPr/>
        <a:lstStyle/>
        <a:p>
          <a:r>
            <a:rPr lang="en-US"/>
            <a:t>From: Gary</a:t>
          </a:r>
        </a:p>
      </dgm:t>
    </dgm:pt>
    <dgm:pt modelId="{67B1AD5A-83B0-49FD-AE5D-B1C74948AD6F}" type="parTrans" cxnId="{74BE003A-F344-49CC-8FE7-91D790331D30}">
      <dgm:prSet/>
      <dgm:spPr/>
      <dgm:t>
        <a:bodyPr/>
        <a:lstStyle/>
        <a:p>
          <a:endParaRPr lang="en-US"/>
        </a:p>
      </dgm:t>
    </dgm:pt>
    <dgm:pt modelId="{94DFEE92-9B6E-4046-A136-B0DDFD492AC6}" type="sibTrans" cxnId="{74BE003A-F344-49CC-8FE7-91D790331D30}">
      <dgm:prSet/>
      <dgm:spPr/>
      <dgm:t>
        <a:bodyPr/>
        <a:lstStyle/>
        <a:p>
          <a:endParaRPr lang="en-US"/>
        </a:p>
      </dgm:t>
    </dgm:pt>
    <dgm:pt modelId="{C79A0E01-C8C4-476A-942F-CDEFC554C94D}">
      <dgm:prSet/>
      <dgm:spPr/>
      <dgm:t>
        <a:bodyPr/>
        <a:lstStyle/>
        <a:p>
          <a:r>
            <a:rPr lang="en-US"/>
            <a:t>Message: Hygiene instructions</a:t>
          </a:r>
        </a:p>
      </dgm:t>
    </dgm:pt>
    <dgm:pt modelId="{4BD4EA5A-FB77-4451-8835-068684FB03F5}" type="parTrans" cxnId="{2CD42AD4-BF1D-4170-8ECE-34D17B68A9CE}">
      <dgm:prSet/>
      <dgm:spPr/>
      <dgm:t>
        <a:bodyPr/>
        <a:lstStyle/>
        <a:p>
          <a:endParaRPr lang="en-US"/>
        </a:p>
      </dgm:t>
    </dgm:pt>
    <dgm:pt modelId="{8104853B-EA8C-4EDE-AD95-6441CD48162B}" type="sibTrans" cxnId="{2CD42AD4-BF1D-4170-8ECE-34D17B68A9CE}">
      <dgm:prSet/>
      <dgm:spPr/>
      <dgm:t>
        <a:bodyPr/>
        <a:lstStyle/>
        <a:p>
          <a:endParaRPr lang="en-US"/>
        </a:p>
      </dgm:t>
    </dgm:pt>
    <dgm:pt modelId="{FCDC9B52-1A8B-48B0-A1C1-8533B7DB1CD9}">
      <dgm:prSet/>
      <dgm:spPr/>
      <dgm:t>
        <a:bodyPr/>
        <a:lstStyle/>
        <a:p>
          <a:r>
            <a:rPr lang="en-US"/>
            <a:t>Channel: Verbal + Written</a:t>
          </a:r>
        </a:p>
      </dgm:t>
    </dgm:pt>
    <dgm:pt modelId="{889EE6D2-E021-4B80-B742-010EBD450233}" type="parTrans" cxnId="{9A4AC403-8889-4247-AE8D-A458FDC99482}">
      <dgm:prSet/>
      <dgm:spPr/>
      <dgm:t>
        <a:bodyPr/>
        <a:lstStyle/>
        <a:p>
          <a:endParaRPr lang="en-US"/>
        </a:p>
      </dgm:t>
    </dgm:pt>
    <dgm:pt modelId="{B8317579-1884-4135-B03D-102017508D6B}" type="sibTrans" cxnId="{9A4AC403-8889-4247-AE8D-A458FDC99482}">
      <dgm:prSet/>
      <dgm:spPr/>
      <dgm:t>
        <a:bodyPr/>
        <a:lstStyle/>
        <a:p>
          <a:endParaRPr lang="en-US"/>
        </a:p>
      </dgm:t>
    </dgm:pt>
    <dgm:pt modelId="{024E9D6F-FB7D-47E0-9EC2-0BB7D76399B9}">
      <dgm:prSet/>
      <dgm:spPr/>
      <dgm:t>
        <a:bodyPr/>
        <a:lstStyle/>
        <a:p>
          <a:r>
            <a:rPr lang="en-US"/>
            <a:t>Receiver: Multilingual staff</a:t>
          </a:r>
        </a:p>
      </dgm:t>
    </dgm:pt>
    <dgm:pt modelId="{5696E8C4-0B51-45F8-A80E-DC6A8D653F07}" type="parTrans" cxnId="{AE5F9CC7-DD5C-40E2-8987-B29ECC43A683}">
      <dgm:prSet/>
      <dgm:spPr/>
      <dgm:t>
        <a:bodyPr/>
        <a:lstStyle/>
        <a:p>
          <a:endParaRPr lang="en-US"/>
        </a:p>
      </dgm:t>
    </dgm:pt>
    <dgm:pt modelId="{00F109DC-A649-43FD-A534-945245D5E214}" type="sibTrans" cxnId="{AE5F9CC7-DD5C-40E2-8987-B29ECC43A683}">
      <dgm:prSet/>
      <dgm:spPr/>
      <dgm:t>
        <a:bodyPr/>
        <a:lstStyle/>
        <a:p>
          <a:endParaRPr lang="en-US"/>
        </a:p>
      </dgm:t>
    </dgm:pt>
    <dgm:pt modelId="{0ABD8E54-AD01-4257-8533-9F94A8E921F5}">
      <dgm:prSet/>
      <dgm:spPr/>
      <dgm:t>
        <a:bodyPr/>
        <a:lstStyle/>
        <a:p>
          <a:r>
            <a:rPr lang="en-US" dirty="0"/>
            <a:t>Noise: factory noise, language, culture</a:t>
          </a:r>
        </a:p>
      </dgm:t>
    </dgm:pt>
    <dgm:pt modelId="{D43F3BFE-AC3F-417D-8FBB-20014F77305A}" type="parTrans" cxnId="{B95B0A6E-0AEB-4A77-8D8B-AC450269009C}">
      <dgm:prSet/>
      <dgm:spPr/>
      <dgm:t>
        <a:bodyPr/>
        <a:lstStyle/>
        <a:p>
          <a:endParaRPr lang="en-US"/>
        </a:p>
      </dgm:t>
    </dgm:pt>
    <dgm:pt modelId="{A8A052E7-1E4D-4948-92B7-2EA8AB342197}" type="sibTrans" cxnId="{B95B0A6E-0AEB-4A77-8D8B-AC450269009C}">
      <dgm:prSet/>
      <dgm:spPr/>
      <dgm:t>
        <a:bodyPr/>
        <a:lstStyle/>
        <a:p>
          <a:endParaRPr lang="en-US"/>
        </a:p>
      </dgm:t>
    </dgm:pt>
    <dgm:pt modelId="{93977A07-14E3-42FB-B290-3ACCF446BEEB}" type="pres">
      <dgm:prSet presAssocID="{C28C9C5B-5E9A-4234-BD29-86528AF4E1E2}" presName="cycle" presStyleCnt="0">
        <dgm:presLayoutVars>
          <dgm:dir/>
          <dgm:resizeHandles val="exact"/>
        </dgm:presLayoutVars>
      </dgm:prSet>
      <dgm:spPr/>
    </dgm:pt>
    <dgm:pt modelId="{351A3AD4-BBA3-4EC5-9189-A0C3D74CF6EA}" type="pres">
      <dgm:prSet presAssocID="{7F637BFC-3410-4EB1-A4AE-8AB9BB3082FF}" presName="dummy" presStyleCnt="0"/>
      <dgm:spPr/>
    </dgm:pt>
    <dgm:pt modelId="{3BCCA780-38D9-4B28-B696-3543612291C0}" type="pres">
      <dgm:prSet presAssocID="{7F637BFC-3410-4EB1-A4AE-8AB9BB3082FF}" presName="node" presStyleLbl="revTx" presStyleIdx="0" presStyleCnt="5">
        <dgm:presLayoutVars>
          <dgm:bulletEnabled val="1"/>
        </dgm:presLayoutVars>
      </dgm:prSet>
      <dgm:spPr/>
    </dgm:pt>
    <dgm:pt modelId="{CEEA562B-1256-44DA-AB99-EAA426B90EE3}" type="pres">
      <dgm:prSet presAssocID="{94DFEE92-9B6E-4046-A136-B0DDFD492AC6}" presName="sibTrans" presStyleLbl="node1" presStyleIdx="0" presStyleCnt="5"/>
      <dgm:spPr/>
    </dgm:pt>
    <dgm:pt modelId="{8746FB12-313F-4569-8A5D-06F6B96E450B}" type="pres">
      <dgm:prSet presAssocID="{C79A0E01-C8C4-476A-942F-CDEFC554C94D}" presName="dummy" presStyleCnt="0"/>
      <dgm:spPr/>
    </dgm:pt>
    <dgm:pt modelId="{04C993B8-DECB-4EE3-AE1E-66497FB134ED}" type="pres">
      <dgm:prSet presAssocID="{C79A0E01-C8C4-476A-942F-CDEFC554C94D}" presName="node" presStyleLbl="revTx" presStyleIdx="1" presStyleCnt="5">
        <dgm:presLayoutVars>
          <dgm:bulletEnabled val="1"/>
        </dgm:presLayoutVars>
      </dgm:prSet>
      <dgm:spPr/>
    </dgm:pt>
    <dgm:pt modelId="{3490AC2D-D9F7-45FF-9A5C-6A58CC57A593}" type="pres">
      <dgm:prSet presAssocID="{8104853B-EA8C-4EDE-AD95-6441CD48162B}" presName="sibTrans" presStyleLbl="node1" presStyleIdx="1" presStyleCnt="5"/>
      <dgm:spPr/>
    </dgm:pt>
    <dgm:pt modelId="{DA6921BF-1047-4BE5-B736-746A54606CC9}" type="pres">
      <dgm:prSet presAssocID="{FCDC9B52-1A8B-48B0-A1C1-8533B7DB1CD9}" presName="dummy" presStyleCnt="0"/>
      <dgm:spPr/>
    </dgm:pt>
    <dgm:pt modelId="{78149E7C-8CBB-4553-B851-8D155ABBA786}" type="pres">
      <dgm:prSet presAssocID="{FCDC9B52-1A8B-48B0-A1C1-8533B7DB1CD9}" presName="node" presStyleLbl="revTx" presStyleIdx="2" presStyleCnt="5">
        <dgm:presLayoutVars>
          <dgm:bulletEnabled val="1"/>
        </dgm:presLayoutVars>
      </dgm:prSet>
      <dgm:spPr/>
    </dgm:pt>
    <dgm:pt modelId="{9949AE5D-4B72-4CCE-ACE7-C66D59BE5EB0}" type="pres">
      <dgm:prSet presAssocID="{B8317579-1884-4135-B03D-102017508D6B}" presName="sibTrans" presStyleLbl="node1" presStyleIdx="2" presStyleCnt="5"/>
      <dgm:spPr/>
    </dgm:pt>
    <dgm:pt modelId="{CDBD5393-893B-434A-95A7-B655EF33C517}" type="pres">
      <dgm:prSet presAssocID="{024E9D6F-FB7D-47E0-9EC2-0BB7D76399B9}" presName="dummy" presStyleCnt="0"/>
      <dgm:spPr/>
    </dgm:pt>
    <dgm:pt modelId="{F7789C44-6598-4994-A4C9-F9FC3CDBBD9A}" type="pres">
      <dgm:prSet presAssocID="{024E9D6F-FB7D-47E0-9EC2-0BB7D76399B9}" presName="node" presStyleLbl="revTx" presStyleIdx="3" presStyleCnt="5">
        <dgm:presLayoutVars>
          <dgm:bulletEnabled val="1"/>
        </dgm:presLayoutVars>
      </dgm:prSet>
      <dgm:spPr/>
    </dgm:pt>
    <dgm:pt modelId="{B816F650-35B5-453D-81D5-C26CA1993A2A}" type="pres">
      <dgm:prSet presAssocID="{00F109DC-A649-43FD-A534-945245D5E214}" presName="sibTrans" presStyleLbl="node1" presStyleIdx="3" presStyleCnt="5"/>
      <dgm:spPr/>
    </dgm:pt>
    <dgm:pt modelId="{76976B86-F9DD-46B1-8459-E325A19045DE}" type="pres">
      <dgm:prSet presAssocID="{0ABD8E54-AD01-4257-8533-9F94A8E921F5}" presName="dummy" presStyleCnt="0"/>
      <dgm:spPr/>
    </dgm:pt>
    <dgm:pt modelId="{05C69FFB-5395-42A8-AE85-539019189480}" type="pres">
      <dgm:prSet presAssocID="{0ABD8E54-AD01-4257-8533-9F94A8E921F5}" presName="node" presStyleLbl="revTx" presStyleIdx="4" presStyleCnt="5" custRadScaleRad="101099" custRadScaleInc="-36394">
        <dgm:presLayoutVars>
          <dgm:bulletEnabled val="1"/>
        </dgm:presLayoutVars>
      </dgm:prSet>
      <dgm:spPr/>
    </dgm:pt>
    <dgm:pt modelId="{817FB694-4D91-4EA5-866E-B125601D9334}" type="pres">
      <dgm:prSet presAssocID="{A8A052E7-1E4D-4948-92B7-2EA8AB342197}" presName="sibTrans" presStyleLbl="node1" presStyleIdx="4" presStyleCnt="5"/>
      <dgm:spPr/>
    </dgm:pt>
  </dgm:ptLst>
  <dgm:cxnLst>
    <dgm:cxn modelId="{9A4AC403-8889-4247-AE8D-A458FDC99482}" srcId="{C28C9C5B-5E9A-4234-BD29-86528AF4E1E2}" destId="{FCDC9B52-1A8B-48B0-A1C1-8533B7DB1CD9}" srcOrd="2" destOrd="0" parTransId="{889EE6D2-E021-4B80-B742-010EBD450233}" sibTransId="{B8317579-1884-4135-B03D-102017508D6B}"/>
    <dgm:cxn modelId="{88E04411-3267-49C5-8FB0-4BF43F158F67}" type="presOf" srcId="{C28C9C5B-5E9A-4234-BD29-86528AF4E1E2}" destId="{93977A07-14E3-42FB-B290-3ACCF446BEEB}" srcOrd="0" destOrd="0" presId="urn:microsoft.com/office/officeart/2005/8/layout/cycle1"/>
    <dgm:cxn modelId="{8F69591A-24AC-413F-96C1-D8BAF8AE7850}" type="presOf" srcId="{00F109DC-A649-43FD-A534-945245D5E214}" destId="{B816F650-35B5-453D-81D5-C26CA1993A2A}" srcOrd="0" destOrd="0" presId="urn:microsoft.com/office/officeart/2005/8/layout/cycle1"/>
    <dgm:cxn modelId="{AA6E862A-C967-42C5-8278-560D522AB402}" type="presOf" srcId="{024E9D6F-FB7D-47E0-9EC2-0BB7D76399B9}" destId="{F7789C44-6598-4994-A4C9-F9FC3CDBBD9A}" srcOrd="0" destOrd="0" presId="urn:microsoft.com/office/officeart/2005/8/layout/cycle1"/>
    <dgm:cxn modelId="{74BE003A-F344-49CC-8FE7-91D790331D30}" srcId="{C28C9C5B-5E9A-4234-BD29-86528AF4E1E2}" destId="{7F637BFC-3410-4EB1-A4AE-8AB9BB3082FF}" srcOrd="0" destOrd="0" parTransId="{67B1AD5A-83B0-49FD-AE5D-B1C74948AD6F}" sibTransId="{94DFEE92-9B6E-4046-A136-B0DDFD492AC6}"/>
    <dgm:cxn modelId="{46FA9149-4B59-498A-8A4E-867741573019}" type="presOf" srcId="{C79A0E01-C8C4-476A-942F-CDEFC554C94D}" destId="{04C993B8-DECB-4EE3-AE1E-66497FB134ED}" srcOrd="0" destOrd="0" presId="urn:microsoft.com/office/officeart/2005/8/layout/cycle1"/>
    <dgm:cxn modelId="{3073BF6D-EF87-4B8A-A277-887587A5D0A9}" type="presOf" srcId="{94DFEE92-9B6E-4046-A136-B0DDFD492AC6}" destId="{CEEA562B-1256-44DA-AB99-EAA426B90EE3}" srcOrd="0" destOrd="0" presId="urn:microsoft.com/office/officeart/2005/8/layout/cycle1"/>
    <dgm:cxn modelId="{B95B0A6E-0AEB-4A77-8D8B-AC450269009C}" srcId="{C28C9C5B-5E9A-4234-BD29-86528AF4E1E2}" destId="{0ABD8E54-AD01-4257-8533-9F94A8E921F5}" srcOrd="4" destOrd="0" parTransId="{D43F3BFE-AC3F-417D-8FBB-20014F77305A}" sibTransId="{A8A052E7-1E4D-4948-92B7-2EA8AB342197}"/>
    <dgm:cxn modelId="{273FBF4F-A4B3-44C1-8894-007F2BDE31EB}" type="presOf" srcId="{0ABD8E54-AD01-4257-8533-9F94A8E921F5}" destId="{05C69FFB-5395-42A8-AE85-539019189480}" srcOrd="0" destOrd="0" presId="urn:microsoft.com/office/officeart/2005/8/layout/cycle1"/>
    <dgm:cxn modelId="{ADFD7879-91EE-4558-A94E-27B3432006FB}" type="presOf" srcId="{FCDC9B52-1A8B-48B0-A1C1-8533B7DB1CD9}" destId="{78149E7C-8CBB-4553-B851-8D155ABBA786}" srcOrd="0" destOrd="0" presId="urn:microsoft.com/office/officeart/2005/8/layout/cycle1"/>
    <dgm:cxn modelId="{07E05D90-A178-4074-AC6A-81AC7E61E293}" type="presOf" srcId="{8104853B-EA8C-4EDE-AD95-6441CD48162B}" destId="{3490AC2D-D9F7-45FF-9A5C-6A58CC57A593}" srcOrd="0" destOrd="0" presId="urn:microsoft.com/office/officeart/2005/8/layout/cycle1"/>
    <dgm:cxn modelId="{809FACA2-793F-41E5-AC21-56BD6A6C2EF1}" type="presOf" srcId="{B8317579-1884-4135-B03D-102017508D6B}" destId="{9949AE5D-4B72-4CCE-ACE7-C66D59BE5EB0}" srcOrd="0" destOrd="0" presId="urn:microsoft.com/office/officeart/2005/8/layout/cycle1"/>
    <dgm:cxn modelId="{AE5F9CC7-DD5C-40E2-8987-B29ECC43A683}" srcId="{C28C9C5B-5E9A-4234-BD29-86528AF4E1E2}" destId="{024E9D6F-FB7D-47E0-9EC2-0BB7D76399B9}" srcOrd="3" destOrd="0" parTransId="{5696E8C4-0B51-45F8-A80E-DC6A8D653F07}" sibTransId="{00F109DC-A649-43FD-A534-945245D5E214}"/>
    <dgm:cxn modelId="{2CD42AD4-BF1D-4170-8ECE-34D17B68A9CE}" srcId="{C28C9C5B-5E9A-4234-BD29-86528AF4E1E2}" destId="{C79A0E01-C8C4-476A-942F-CDEFC554C94D}" srcOrd="1" destOrd="0" parTransId="{4BD4EA5A-FB77-4451-8835-068684FB03F5}" sibTransId="{8104853B-EA8C-4EDE-AD95-6441CD48162B}"/>
    <dgm:cxn modelId="{D7EA7BE1-97C4-4B7E-BEDA-B955345BE441}" type="presOf" srcId="{7F637BFC-3410-4EB1-A4AE-8AB9BB3082FF}" destId="{3BCCA780-38D9-4B28-B696-3543612291C0}" srcOrd="0" destOrd="0" presId="urn:microsoft.com/office/officeart/2005/8/layout/cycle1"/>
    <dgm:cxn modelId="{D72277F0-2675-47A6-890C-E5B33D6BF0B1}" type="presOf" srcId="{A8A052E7-1E4D-4948-92B7-2EA8AB342197}" destId="{817FB694-4D91-4EA5-866E-B125601D9334}" srcOrd="0" destOrd="0" presId="urn:microsoft.com/office/officeart/2005/8/layout/cycle1"/>
    <dgm:cxn modelId="{1C2D1590-FC12-4260-8078-C318D551B5E6}" type="presParOf" srcId="{93977A07-14E3-42FB-B290-3ACCF446BEEB}" destId="{351A3AD4-BBA3-4EC5-9189-A0C3D74CF6EA}" srcOrd="0" destOrd="0" presId="urn:microsoft.com/office/officeart/2005/8/layout/cycle1"/>
    <dgm:cxn modelId="{991FCE3E-5C8B-4836-9594-7990BDFC74B6}" type="presParOf" srcId="{93977A07-14E3-42FB-B290-3ACCF446BEEB}" destId="{3BCCA780-38D9-4B28-B696-3543612291C0}" srcOrd="1" destOrd="0" presId="urn:microsoft.com/office/officeart/2005/8/layout/cycle1"/>
    <dgm:cxn modelId="{8D67F163-D59D-4F28-8C16-F5B66D7EC57D}" type="presParOf" srcId="{93977A07-14E3-42FB-B290-3ACCF446BEEB}" destId="{CEEA562B-1256-44DA-AB99-EAA426B90EE3}" srcOrd="2" destOrd="0" presId="urn:microsoft.com/office/officeart/2005/8/layout/cycle1"/>
    <dgm:cxn modelId="{45454801-0761-49E9-89F5-457354377DC0}" type="presParOf" srcId="{93977A07-14E3-42FB-B290-3ACCF446BEEB}" destId="{8746FB12-313F-4569-8A5D-06F6B96E450B}" srcOrd="3" destOrd="0" presId="urn:microsoft.com/office/officeart/2005/8/layout/cycle1"/>
    <dgm:cxn modelId="{8E7AB743-4136-4C87-92AB-4530824D2E3C}" type="presParOf" srcId="{93977A07-14E3-42FB-B290-3ACCF446BEEB}" destId="{04C993B8-DECB-4EE3-AE1E-66497FB134ED}" srcOrd="4" destOrd="0" presId="urn:microsoft.com/office/officeart/2005/8/layout/cycle1"/>
    <dgm:cxn modelId="{BA3FAAC2-D449-4BFF-A1CC-F2A4FFE17673}" type="presParOf" srcId="{93977A07-14E3-42FB-B290-3ACCF446BEEB}" destId="{3490AC2D-D9F7-45FF-9A5C-6A58CC57A593}" srcOrd="5" destOrd="0" presId="urn:microsoft.com/office/officeart/2005/8/layout/cycle1"/>
    <dgm:cxn modelId="{205C946F-6F59-46FE-B850-9600A61B8CDB}" type="presParOf" srcId="{93977A07-14E3-42FB-B290-3ACCF446BEEB}" destId="{DA6921BF-1047-4BE5-B736-746A54606CC9}" srcOrd="6" destOrd="0" presId="urn:microsoft.com/office/officeart/2005/8/layout/cycle1"/>
    <dgm:cxn modelId="{6AA6F6CE-A7AF-470B-BD15-3755EABB4E5E}" type="presParOf" srcId="{93977A07-14E3-42FB-B290-3ACCF446BEEB}" destId="{78149E7C-8CBB-4553-B851-8D155ABBA786}" srcOrd="7" destOrd="0" presId="urn:microsoft.com/office/officeart/2005/8/layout/cycle1"/>
    <dgm:cxn modelId="{3E90A757-BF0F-4B82-A3BD-67F184D4DADE}" type="presParOf" srcId="{93977A07-14E3-42FB-B290-3ACCF446BEEB}" destId="{9949AE5D-4B72-4CCE-ACE7-C66D59BE5EB0}" srcOrd="8" destOrd="0" presId="urn:microsoft.com/office/officeart/2005/8/layout/cycle1"/>
    <dgm:cxn modelId="{E74A8A7F-1599-458D-BEA2-4A01A0449CD8}" type="presParOf" srcId="{93977A07-14E3-42FB-B290-3ACCF446BEEB}" destId="{CDBD5393-893B-434A-95A7-B655EF33C517}" srcOrd="9" destOrd="0" presId="urn:microsoft.com/office/officeart/2005/8/layout/cycle1"/>
    <dgm:cxn modelId="{16515822-1CFB-4BCD-BF91-5308D2769609}" type="presParOf" srcId="{93977A07-14E3-42FB-B290-3ACCF446BEEB}" destId="{F7789C44-6598-4994-A4C9-F9FC3CDBBD9A}" srcOrd="10" destOrd="0" presId="urn:microsoft.com/office/officeart/2005/8/layout/cycle1"/>
    <dgm:cxn modelId="{B044CD48-6978-4FC8-AD91-B0E55872FBE9}" type="presParOf" srcId="{93977A07-14E3-42FB-B290-3ACCF446BEEB}" destId="{B816F650-35B5-453D-81D5-C26CA1993A2A}" srcOrd="11" destOrd="0" presId="urn:microsoft.com/office/officeart/2005/8/layout/cycle1"/>
    <dgm:cxn modelId="{6939A909-C65E-47EE-90E3-B972D66BA34F}" type="presParOf" srcId="{93977A07-14E3-42FB-B290-3ACCF446BEEB}" destId="{76976B86-F9DD-46B1-8459-E325A19045DE}" srcOrd="12" destOrd="0" presId="urn:microsoft.com/office/officeart/2005/8/layout/cycle1"/>
    <dgm:cxn modelId="{18BA3616-00C3-42AA-A5B0-51BFDFCF7494}" type="presParOf" srcId="{93977A07-14E3-42FB-B290-3ACCF446BEEB}" destId="{05C69FFB-5395-42A8-AE85-539019189480}" srcOrd="13" destOrd="0" presId="urn:microsoft.com/office/officeart/2005/8/layout/cycle1"/>
    <dgm:cxn modelId="{F53B8F9E-80E8-424D-BED6-740FDEBD2837}" type="presParOf" srcId="{93977A07-14E3-42FB-B290-3ACCF446BEEB}" destId="{817FB694-4D91-4EA5-866E-B125601D9334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9962B4B-1044-49C4-A075-5D12082258EC}" type="doc">
      <dgm:prSet loTypeId="urn:microsoft.com/office/officeart/2005/8/layout/list1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C985059-8E28-4AF8-87BA-CBF5D4093BB1}">
      <dgm:prSet/>
      <dgm:spPr/>
      <dgm:t>
        <a:bodyPr/>
        <a:lstStyle/>
        <a:p>
          <a:r>
            <a:rPr lang="en-US"/>
            <a:t>Source</a:t>
          </a:r>
        </a:p>
      </dgm:t>
    </dgm:pt>
    <dgm:pt modelId="{37B8DD63-171D-4407-91BB-6B9D9C62A6A4}" type="parTrans" cxnId="{32A6F5E4-E544-4BA2-8744-2AB47CE8FE88}">
      <dgm:prSet/>
      <dgm:spPr/>
      <dgm:t>
        <a:bodyPr/>
        <a:lstStyle/>
        <a:p>
          <a:endParaRPr lang="en-US"/>
        </a:p>
      </dgm:t>
    </dgm:pt>
    <dgm:pt modelId="{F3EFC1E7-FD82-4CA4-8111-5EF58FC24ADB}" type="sibTrans" cxnId="{32A6F5E4-E544-4BA2-8744-2AB47CE8FE88}">
      <dgm:prSet/>
      <dgm:spPr/>
      <dgm:t>
        <a:bodyPr/>
        <a:lstStyle/>
        <a:p>
          <a:endParaRPr lang="en-US"/>
        </a:p>
      </dgm:t>
    </dgm:pt>
    <dgm:pt modelId="{B1BF5035-3A0E-4508-BD4C-02BFC6C1427B}">
      <dgm:prSet custT="1"/>
      <dgm:spPr/>
      <dgm:t>
        <a:bodyPr/>
        <a:lstStyle/>
        <a:p>
          <a:pPr algn="l">
            <a:buNone/>
          </a:pPr>
          <a:endParaRPr lang="en-US" sz="1400" b="0" dirty="0"/>
        </a:p>
      </dgm:t>
    </dgm:pt>
    <dgm:pt modelId="{B3A99B89-A612-494E-91F0-0149FAC1C4D5}" type="parTrans" cxnId="{4842C67E-8DC3-4E78-B3C8-775538FFD67F}">
      <dgm:prSet/>
      <dgm:spPr/>
      <dgm:t>
        <a:bodyPr/>
        <a:lstStyle/>
        <a:p>
          <a:endParaRPr lang="en-US"/>
        </a:p>
      </dgm:t>
    </dgm:pt>
    <dgm:pt modelId="{09B2C264-EF94-46EE-9E21-23EE05146B4F}" type="sibTrans" cxnId="{4842C67E-8DC3-4E78-B3C8-775538FFD67F}">
      <dgm:prSet/>
      <dgm:spPr/>
      <dgm:t>
        <a:bodyPr/>
        <a:lstStyle/>
        <a:p>
          <a:endParaRPr lang="en-US"/>
        </a:p>
      </dgm:t>
    </dgm:pt>
    <dgm:pt modelId="{E280976A-84A8-482C-9596-BCAB8D298473}">
      <dgm:prSet/>
      <dgm:spPr/>
      <dgm:t>
        <a:bodyPr/>
        <a:lstStyle/>
        <a:p>
          <a:r>
            <a:rPr lang="en-US"/>
            <a:t>Message</a:t>
          </a:r>
        </a:p>
      </dgm:t>
    </dgm:pt>
    <dgm:pt modelId="{68D589CA-9777-4017-BE7A-9E4F7AC34790}" type="parTrans" cxnId="{EF01D467-9BE3-4B42-BF86-78BFE783E21E}">
      <dgm:prSet/>
      <dgm:spPr/>
      <dgm:t>
        <a:bodyPr/>
        <a:lstStyle/>
        <a:p>
          <a:endParaRPr lang="en-US"/>
        </a:p>
      </dgm:t>
    </dgm:pt>
    <dgm:pt modelId="{825ADF01-DDE2-4371-835E-76B769E1F06B}" type="sibTrans" cxnId="{EF01D467-9BE3-4B42-BF86-78BFE783E21E}">
      <dgm:prSet/>
      <dgm:spPr/>
      <dgm:t>
        <a:bodyPr/>
        <a:lstStyle/>
        <a:p>
          <a:endParaRPr lang="en-US"/>
        </a:p>
      </dgm:t>
    </dgm:pt>
    <dgm:pt modelId="{529118EC-C2E1-4FC8-B681-9951FB5C5E6B}">
      <dgm:prSet custT="1"/>
      <dgm:spPr/>
      <dgm:t>
        <a:bodyPr anchor="ctr"/>
        <a:lstStyle/>
        <a:p>
          <a:pPr algn="l">
            <a:buNone/>
          </a:pPr>
          <a:r>
            <a:rPr lang="en-GB" sz="1400" dirty="0"/>
            <a:t>  </a:t>
          </a:r>
          <a:endParaRPr lang="en-US" sz="1400" dirty="0"/>
        </a:p>
      </dgm:t>
    </dgm:pt>
    <dgm:pt modelId="{628A9A3E-C45B-4A90-B15E-2CF1633CF4B7}" type="parTrans" cxnId="{A92FDA23-A879-4B67-877E-10AEECBDEE63}">
      <dgm:prSet/>
      <dgm:spPr/>
      <dgm:t>
        <a:bodyPr/>
        <a:lstStyle/>
        <a:p>
          <a:endParaRPr lang="en-US"/>
        </a:p>
      </dgm:t>
    </dgm:pt>
    <dgm:pt modelId="{E99ECBB1-84B0-4850-8EB9-0BF855572552}" type="sibTrans" cxnId="{A92FDA23-A879-4B67-877E-10AEECBDEE63}">
      <dgm:prSet/>
      <dgm:spPr/>
      <dgm:t>
        <a:bodyPr/>
        <a:lstStyle/>
        <a:p>
          <a:endParaRPr lang="en-US"/>
        </a:p>
      </dgm:t>
    </dgm:pt>
    <dgm:pt modelId="{4ABA754C-95E1-43F3-B95D-ED145E45066D}">
      <dgm:prSet/>
      <dgm:spPr/>
      <dgm:t>
        <a:bodyPr/>
        <a:lstStyle/>
        <a:p>
          <a:r>
            <a:rPr lang="en-US"/>
            <a:t>Channel</a:t>
          </a:r>
        </a:p>
      </dgm:t>
    </dgm:pt>
    <dgm:pt modelId="{070C288E-8738-4831-BBA0-D11292484087}" type="parTrans" cxnId="{C38438ED-0E3B-44D6-86D9-C0EE4A37570B}">
      <dgm:prSet/>
      <dgm:spPr/>
      <dgm:t>
        <a:bodyPr/>
        <a:lstStyle/>
        <a:p>
          <a:endParaRPr lang="en-US"/>
        </a:p>
      </dgm:t>
    </dgm:pt>
    <dgm:pt modelId="{D5F6CB48-CC0A-430F-8CD6-8D2BB0FF86EA}" type="sibTrans" cxnId="{C38438ED-0E3B-44D6-86D9-C0EE4A37570B}">
      <dgm:prSet/>
      <dgm:spPr/>
      <dgm:t>
        <a:bodyPr/>
        <a:lstStyle/>
        <a:p>
          <a:endParaRPr lang="en-US"/>
        </a:p>
      </dgm:t>
    </dgm:pt>
    <dgm:pt modelId="{B5933508-3169-4E3B-8AF3-D86D23E3F1C8}">
      <dgm:prSet custT="1"/>
      <dgm:spPr/>
      <dgm:t>
        <a:bodyPr/>
        <a:lstStyle/>
        <a:p>
          <a:pPr algn="l">
            <a:buNone/>
          </a:pPr>
          <a:endParaRPr lang="en-US" sz="1400" dirty="0"/>
        </a:p>
      </dgm:t>
    </dgm:pt>
    <dgm:pt modelId="{8482A9F3-72FA-40F3-853D-4A374A3BEC9B}" type="parTrans" cxnId="{EB76712A-29CB-49AB-965A-B58EB05B5E61}">
      <dgm:prSet/>
      <dgm:spPr/>
      <dgm:t>
        <a:bodyPr/>
        <a:lstStyle/>
        <a:p>
          <a:endParaRPr lang="en-US"/>
        </a:p>
      </dgm:t>
    </dgm:pt>
    <dgm:pt modelId="{EDC71A05-6338-499B-8D22-1464CB143C19}" type="sibTrans" cxnId="{EB76712A-29CB-49AB-965A-B58EB05B5E61}">
      <dgm:prSet/>
      <dgm:spPr/>
      <dgm:t>
        <a:bodyPr/>
        <a:lstStyle/>
        <a:p>
          <a:endParaRPr lang="en-US"/>
        </a:p>
      </dgm:t>
    </dgm:pt>
    <dgm:pt modelId="{9B5D8C99-3D8A-4294-BBA0-A71370C6CD20}">
      <dgm:prSet custT="1"/>
      <dgm:spPr/>
      <dgm:t>
        <a:bodyPr/>
        <a:lstStyle/>
        <a:p>
          <a:pPr algn="l">
            <a:buNone/>
          </a:pPr>
          <a:r>
            <a:rPr lang="en-GB" sz="1400" b="0" dirty="0"/>
            <a:t>   Gary – technically skilled in hygiene &amp; safety Poor cultural awareness, no adaptation to multilingual staff</a:t>
          </a:r>
        </a:p>
      </dgm:t>
    </dgm:pt>
    <dgm:pt modelId="{33DA2E19-08B3-460D-B1B7-C6207CB00FB8}" type="parTrans" cxnId="{7214516A-BB7E-4B71-ABC3-0191646ED436}">
      <dgm:prSet/>
      <dgm:spPr/>
      <dgm:t>
        <a:bodyPr/>
        <a:lstStyle/>
        <a:p>
          <a:endParaRPr lang="en-GB"/>
        </a:p>
      </dgm:t>
    </dgm:pt>
    <dgm:pt modelId="{379CF18B-65CF-4A7F-9816-0A47CE0AFE82}" type="sibTrans" cxnId="{7214516A-BB7E-4B71-ABC3-0191646ED436}">
      <dgm:prSet/>
      <dgm:spPr/>
      <dgm:t>
        <a:bodyPr/>
        <a:lstStyle/>
        <a:p>
          <a:endParaRPr lang="en-GB"/>
        </a:p>
      </dgm:t>
    </dgm:pt>
    <dgm:pt modelId="{BCCA58B3-B2D8-4A40-B354-C4C3329EBB9E}">
      <dgm:prSet custT="1"/>
      <dgm:spPr/>
      <dgm:t>
        <a:bodyPr anchor="ctr"/>
        <a:lstStyle/>
        <a:p>
          <a:pPr algn="ctr">
            <a:buNone/>
          </a:pPr>
          <a:r>
            <a:rPr lang="en-GB" sz="1400" dirty="0"/>
            <a:t>Hygiene &amp; safety rules (“Keep hairnets on,” “Wash hands”) English-only, text-heavy → not understood by non-English speakers</a:t>
          </a:r>
          <a:endParaRPr lang="en-US" sz="1400" dirty="0"/>
        </a:p>
      </dgm:t>
    </dgm:pt>
    <dgm:pt modelId="{C1E10400-191B-40DC-AA11-58609F9E8DB8}" type="parTrans" cxnId="{A44F9553-13B5-4B9C-B0A0-67F02402D4D3}">
      <dgm:prSet/>
      <dgm:spPr/>
      <dgm:t>
        <a:bodyPr/>
        <a:lstStyle/>
        <a:p>
          <a:endParaRPr lang="en-GB"/>
        </a:p>
      </dgm:t>
    </dgm:pt>
    <dgm:pt modelId="{2AFA2606-BF7B-40AC-A898-A148879D0D16}" type="sibTrans" cxnId="{A44F9553-13B5-4B9C-B0A0-67F02402D4D3}">
      <dgm:prSet/>
      <dgm:spPr/>
      <dgm:t>
        <a:bodyPr/>
        <a:lstStyle/>
        <a:p>
          <a:endParaRPr lang="en-GB"/>
        </a:p>
      </dgm:t>
    </dgm:pt>
    <dgm:pt modelId="{7D113F5F-8E9E-45A4-9F1B-1CF13725DA1B}">
      <dgm:prSet custT="1"/>
      <dgm:spPr/>
      <dgm:t>
        <a:bodyPr/>
        <a:lstStyle/>
        <a:p>
          <a:pPr algn="l">
            <a:buNone/>
          </a:pPr>
          <a:r>
            <a:rPr lang="en-GB" sz="1400" dirty="0"/>
            <a:t>   Spoken English &amp; written signs Physical noise from old machines; one-way communication; no feedback</a:t>
          </a:r>
        </a:p>
      </dgm:t>
    </dgm:pt>
    <dgm:pt modelId="{871F840E-8F0A-4B56-98F3-BEB5A8EAEBA6}" type="parTrans" cxnId="{34CFF8A9-25AC-469D-9D15-6B288841B285}">
      <dgm:prSet/>
      <dgm:spPr/>
      <dgm:t>
        <a:bodyPr/>
        <a:lstStyle/>
        <a:p>
          <a:endParaRPr lang="en-GB"/>
        </a:p>
      </dgm:t>
    </dgm:pt>
    <dgm:pt modelId="{6D2D7A12-0EA9-496C-8A35-273A467B5105}" type="sibTrans" cxnId="{34CFF8A9-25AC-469D-9D15-6B288841B285}">
      <dgm:prSet/>
      <dgm:spPr/>
      <dgm:t>
        <a:bodyPr/>
        <a:lstStyle/>
        <a:p>
          <a:endParaRPr lang="en-GB"/>
        </a:p>
      </dgm:t>
    </dgm:pt>
    <dgm:pt modelId="{AD2EFF6B-E998-4411-8C05-2A29FD0B489E}" type="pres">
      <dgm:prSet presAssocID="{E9962B4B-1044-49C4-A075-5D12082258EC}" presName="linear" presStyleCnt="0">
        <dgm:presLayoutVars>
          <dgm:dir/>
          <dgm:animLvl val="lvl"/>
          <dgm:resizeHandles val="exact"/>
        </dgm:presLayoutVars>
      </dgm:prSet>
      <dgm:spPr/>
    </dgm:pt>
    <dgm:pt modelId="{2FC9F862-246E-4875-A3CA-6229B0DCA1EF}" type="pres">
      <dgm:prSet presAssocID="{5C985059-8E28-4AF8-87BA-CBF5D4093BB1}" presName="parentLin" presStyleCnt="0"/>
      <dgm:spPr/>
    </dgm:pt>
    <dgm:pt modelId="{DC75F433-081A-48A9-AA2C-07DD0971CC98}" type="pres">
      <dgm:prSet presAssocID="{5C985059-8E28-4AF8-87BA-CBF5D4093BB1}" presName="parentLeftMargin" presStyleLbl="node1" presStyleIdx="0" presStyleCnt="3"/>
      <dgm:spPr/>
    </dgm:pt>
    <dgm:pt modelId="{23BE83F3-6DC6-40F3-A28A-96A3F490AB1F}" type="pres">
      <dgm:prSet presAssocID="{5C985059-8E28-4AF8-87BA-CBF5D4093BB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0D4ED33-07CA-46B7-95C4-A818B9869E5D}" type="pres">
      <dgm:prSet presAssocID="{5C985059-8E28-4AF8-87BA-CBF5D4093BB1}" presName="negativeSpace" presStyleCnt="0"/>
      <dgm:spPr/>
    </dgm:pt>
    <dgm:pt modelId="{F85F3173-C41A-4EE9-B949-C6C9C0BAAD71}" type="pres">
      <dgm:prSet presAssocID="{5C985059-8E28-4AF8-87BA-CBF5D4093BB1}" presName="childText" presStyleLbl="conFgAcc1" presStyleIdx="0" presStyleCnt="3">
        <dgm:presLayoutVars>
          <dgm:bulletEnabled val="1"/>
        </dgm:presLayoutVars>
      </dgm:prSet>
      <dgm:spPr/>
    </dgm:pt>
    <dgm:pt modelId="{95A3100C-CF84-45D3-B3FF-AB02D7A37A4B}" type="pres">
      <dgm:prSet presAssocID="{F3EFC1E7-FD82-4CA4-8111-5EF58FC24ADB}" presName="spaceBetweenRectangles" presStyleCnt="0"/>
      <dgm:spPr/>
    </dgm:pt>
    <dgm:pt modelId="{AB02395F-8DE3-4F55-BE56-DC78FDFE2E6A}" type="pres">
      <dgm:prSet presAssocID="{E280976A-84A8-482C-9596-BCAB8D298473}" presName="parentLin" presStyleCnt="0"/>
      <dgm:spPr/>
    </dgm:pt>
    <dgm:pt modelId="{CF5DD2C4-4783-443E-ABA7-C2C6E8BF05AF}" type="pres">
      <dgm:prSet presAssocID="{E280976A-84A8-482C-9596-BCAB8D298473}" presName="parentLeftMargin" presStyleLbl="node1" presStyleIdx="0" presStyleCnt="3"/>
      <dgm:spPr/>
    </dgm:pt>
    <dgm:pt modelId="{ACA8C49E-2F19-4B9D-BF29-DC1360233572}" type="pres">
      <dgm:prSet presAssocID="{E280976A-84A8-482C-9596-BCAB8D29847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9B3DA9A-D649-4C60-AEBF-F9A4989E4039}" type="pres">
      <dgm:prSet presAssocID="{E280976A-84A8-482C-9596-BCAB8D298473}" presName="negativeSpace" presStyleCnt="0"/>
      <dgm:spPr/>
    </dgm:pt>
    <dgm:pt modelId="{3DDD8401-BC50-4DDF-8FB8-90C9296F65D4}" type="pres">
      <dgm:prSet presAssocID="{E280976A-84A8-482C-9596-BCAB8D298473}" presName="childText" presStyleLbl="conFgAcc1" presStyleIdx="1" presStyleCnt="3">
        <dgm:presLayoutVars>
          <dgm:bulletEnabled val="1"/>
        </dgm:presLayoutVars>
      </dgm:prSet>
      <dgm:spPr/>
    </dgm:pt>
    <dgm:pt modelId="{509BD310-2EE2-47D9-9A74-2090341166D9}" type="pres">
      <dgm:prSet presAssocID="{825ADF01-DDE2-4371-835E-76B769E1F06B}" presName="spaceBetweenRectangles" presStyleCnt="0"/>
      <dgm:spPr/>
    </dgm:pt>
    <dgm:pt modelId="{B83F8E81-36EF-468D-83D7-E86DCCABC4C7}" type="pres">
      <dgm:prSet presAssocID="{4ABA754C-95E1-43F3-B95D-ED145E45066D}" presName="parentLin" presStyleCnt="0"/>
      <dgm:spPr/>
    </dgm:pt>
    <dgm:pt modelId="{BE09092E-CA3E-471A-89FB-B83421E79CDB}" type="pres">
      <dgm:prSet presAssocID="{4ABA754C-95E1-43F3-B95D-ED145E45066D}" presName="parentLeftMargin" presStyleLbl="node1" presStyleIdx="1" presStyleCnt="3"/>
      <dgm:spPr/>
    </dgm:pt>
    <dgm:pt modelId="{B4F5ADBD-5E06-4156-BBFE-D949BA49575B}" type="pres">
      <dgm:prSet presAssocID="{4ABA754C-95E1-43F3-B95D-ED145E45066D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CD7459B-013E-44A7-B9DC-A61848FCEC80}" type="pres">
      <dgm:prSet presAssocID="{4ABA754C-95E1-43F3-B95D-ED145E45066D}" presName="negativeSpace" presStyleCnt="0"/>
      <dgm:spPr/>
    </dgm:pt>
    <dgm:pt modelId="{B02F7110-BB06-451C-BCC3-1A8AD7F265CC}" type="pres">
      <dgm:prSet presAssocID="{4ABA754C-95E1-43F3-B95D-ED145E45066D}" presName="childText" presStyleLbl="conFgAcc1" presStyleIdx="2" presStyleCnt="3" custLinFactNeighborX="241" custLinFactNeighborY="-22319">
        <dgm:presLayoutVars>
          <dgm:bulletEnabled val="1"/>
        </dgm:presLayoutVars>
      </dgm:prSet>
      <dgm:spPr/>
    </dgm:pt>
  </dgm:ptLst>
  <dgm:cxnLst>
    <dgm:cxn modelId="{E4909917-9BF0-4550-A289-CCA7BAD12267}" type="presOf" srcId="{4ABA754C-95E1-43F3-B95D-ED145E45066D}" destId="{B4F5ADBD-5E06-4156-BBFE-D949BA49575B}" srcOrd="1" destOrd="0" presId="urn:microsoft.com/office/officeart/2005/8/layout/list1"/>
    <dgm:cxn modelId="{A92FDA23-A879-4B67-877E-10AEECBDEE63}" srcId="{E280976A-84A8-482C-9596-BCAB8D298473}" destId="{529118EC-C2E1-4FC8-B681-9951FB5C5E6B}" srcOrd="0" destOrd="0" parTransId="{628A9A3E-C45B-4A90-B15E-2CF1633CF4B7}" sibTransId="{E99ECBB1-84B0-4850-8EB9-0BF855572552}"/>
    <dgm:cxn modelId="{EB76712A-29CB-49AB-965A-B58EB05B5E61}" srcId="{4ABA754C-95E1-43F3-B95D-ED145E45066D}" destId="{B5933508-3169-4E3B-8AF3-D86D23E3F1C8}" srcOrd="0" destOrd="0" parTransId="{8482A9F3-72FA-40F3-853D-4A374A3BEC9B}" sibTransId="{EDC71A05-6338-499B-8D22-1464CB143C19}"/>
    <dgm:cxn modelId="{EF01D467-9BE3-4B42-BF86-78BFE783E21E}" srcId="{E9962B4B-1044-49C4-A075-5D12082258EC}" destId="{E280976A-84A8-482C-9596-BCAB8D298473}" srcOrd="1" destOrd="0" parTransId="{68D589CA-9777-4017-BE7A-9E4F7AC34790}" sibTransId="{825ADF01-DDE2-4371-835E-76B769E1F06B}"/>
    <dgm:cxn modelId="{C8FA6269-B6F9-48E7-B3E4-16D01A03A57B}" type="presOf" srcId="{E9962B4B-1044-49C4-A075-5D12082258EC}" destId="{AD2EFF6B-E998-4411-8C05-2A29FD0B489E}" srcOrd="0" destOrd="0" presId="urn:microsoft.com/office/officeart/2005/8/layout/list1"/>
    <dgm:cxn modelId="{7214516A-BB7E-4B71-ABC3-0191646ED436}" srcId="{5C985059-8E28-4AF8-87BA-CBF5D4093BB1}" destId="{9B5D8C99-3D8A-4294-BBA0-A71370C6CD20}" srcOrd="1" destOrd="0" parTransId="{33DA2E19-08B3-460D-B1B7-C6207CB00FB8}" sibTransId="{379CF18B-65CF-4A7F-9816-0A47CE0AFE82}"/>
    <dgm:cxn modelId="{59942071-008C-4669-90A2-587FA1137F5C}" type="presOf" srcId="{7D113F5F-8E9E-45A4-9F1B-1CF13725DA1B}" destId="{B02F7110-BB06-451C-BCC3-1A8AD7F265CC}" srcOrd="0" destOrd="1" presId="urn:microsoft.com/office/officeart/2005/8/layout/list1"/>
    <dgm:cxn modelId="{A44F9553-13B5-4B9C-B0A0-67F02402D4D3}" srcId="{E280976A-84A8-482C-9596-BCAB8D298473}" destId="{BCCA58B3-B2D8-4A40-B354-C4C3329EBB9E}" srcOrd="1" destOrd="0" parTransId="{C1E10400-191B-40DC-AA11-58609F9E8DB8}" sibTransId="{2AFA2606-BF7B-40AC-A898-A148879D0D16}"/>
    <dgm:cxn modelId="{12844076-50F6-409D-9030-6244E9184DE7}" type="presOf" srcId="{B5933508-3169-4E3B-8AF3-D86D23E3F1C8}" destId="{B02F7110-BB06-451C-BCC3-1A8AD7F265CC}" srcOrd="0" destOrd="0" presId="urn:microsoft.com/office/officeart/2005/8/layout/list1"/>
    <dgm:cxn modelId="{4842C67E-8DC3-4E78-B3C8-775538FFD67F}" srcId="{5C985059-8E28-4AF8-87BA-CBF5D4093BB1}" destId="{B1BF5035-3A0E-4508-BD4C-02BFC6C1427B}" srcOrd="0" destOrd="0" parTransId="{B3A99B89-A612-494E-91F0-0149FAC1C4D5}" sibTransId="{09B2C264-EF94-46EE-9E21-23EE05146B4F}"/>
    <dgm:cxn modelId="{62568483-BCD7-4496-BC36-FA95B41BEEF5}" type="presOf" srcId="{4ABA754C-95E1-43F3-B95D-ED145E45066D}" destId="{BE09092E-CA3E-471A-89FB-B83421E79CDB}" srcOrd="0" destOrd="0" presId="urn:microsoft.com/office/officeart/2005/8/layout/list1"/>
    <dgm:cxn modelId="{EFA0CF8C-019E-4A73-906B-C3B1B7C3AA05}" type="presOf" srcId="{9B5D8C99-3D8A-4294-BBA0-A71370C6CD20}" destId="{F85F3173-C41A-4EE9-B949-C6C9C0BAAD71}" srcOrd="0" destOrd="1" presId="urn:microsoft.com/office/officeart/2005/8/layout/list1"/>
    <dgm:cxn modelId="{401CAA97-035B-48E8-A49E-40E547F6F5CD}" type="presOf" srcId="{E280976A-84A8-482C-9596-BCAB8D298473}" destId="{ACA8C49E-2F19-4B9D-BF29-DC1360233572}" srcOrd="1" destOrd="0" presId="urn:microsoft.com/office/officeart/2005/8/layout/list1"/>
    <dgm:cxn modelId="{7424E497-CB34-46FE-BB0E-B2F6431B4E1D}" type="presOf" srcId="{5C985059-8E28-4AF8-87BA-CBF5D4093BB1}" destId="{DC75F433-081A-48A9-AA2C-07DD0971CC98}" srcOrd="0" destOrd="0" presId="urn:microsoft.com/office/officeart/2005/8/layout/list1"/>
    <dgm:cxn modelId="{EB6F31A8-FB6E-4448-AD39-5160CA45978D}" type="presOf" srcId="{5C985059-8E28-4AF8-87BA-CBF5D4093BB1}" destId="{23BE83F3-6DC6-40F3-A28A-96A3F490AB1F}" srcOrd="1" destOrd="0" presId="urn:microsoft.com/office/officeart/2005/8/layout/list1"/>
    <dgm:cxn modelId="{34CFF8A9-25AC-469D-9D15-6B288841B285}" srcId="{4ABA754C-95E1-43F3-B95D-ED145E45066D}" destId="{7D113F5F-8E9E-45A4-9F1B-1CF13725DA1B}" srcOrd="1" destOrd="0" parTransId="{871F840E-8F0A-4B56-98F3-BEB5A8EAEBA6}" sibTransId="{6D2D7A12-0EA9-496C-8A35-273A467B5105}"/>
    <dgm:cxn modelId="{89F692BF-E6ED-4F13-BF39-88DF89A54996}" type="presOf" srcId="{529118EC-C2E1-4FC8-B681-9951FB5C5E6B}" destId="{3DDD8401-BC50-4DDF-8FB8-90C9296F65D4}" srcOrd="0" destOrd="0" presId="urn:microsoft.com/office/officeart/2005/8/layout/list1"/>
    <dgm:cxn modelId="{FB6D94CE-40CC-410F-85B7-E1DA313E64FB}" type="presOf" srcId="{E280976A-84A8-482C-9596-BCAB8D298473}" destId="{CF5DD2C4-4783-443E-ABA7-C2C6E8BF05AF}" srcOrd="0" destOrd="0" presId="urn:microsoft.com/office/officeart/2005/8/layout/list1"/>
    <dgm:cxn modelId="{32A6F5E4-E544-4BA2-8744-2AB47CE8FE88}" srcId="{E9962B4B-1044-49C4-A075-5D12082258EC}" destId="{5C985059-8E28-4AF8-87BA-CBF5D4093BB1}" srcOrd="0" destOrd="0" parTransId="{37B8DD63-171D-4407-91BB-6B9D9C62A6A4}" sibTransId="{F3EFC1E7-FD82-4CA4-8111-5EF58FC24ADB}"/>
    <dgm:cxn modelId="{C38438ED-0E3B-44D6-86D9-C0EE4A37570B}" srcId="{E9962B4B-1044-49C4-A075-5D12082258EC}" destId="{4ABA754C-95E1-43F3-B95D-ED145E45066D}" srcOrd="2" destOrd="0" parTransId="{070C288E-8738-4831-BBA0-D11292484087}" sibTransId="{D5F6CB48-CC0A-430F-8CD6-8D2BB0FF86EA}"/>
    <dgm:cxn modelId="{9CDA75F9-80B1-49D8-ACC7-4074381E0693}" type="presOf" srcId="{BCCA58B3-B2D8-4A40-B354-C4C3329EBB9E}" destId="{3DDD8401-BC50-4DDF-8FB8-90C9296F65D4}" srcOrd="0" destOrd="1" presId="urn:microsoft.com/office/officeart/2005/8/layout/list1"/>
    <dgm:cxn modelId="{2BC8DEF9-98F0-42FC-B1C7-862A2541FBE6}" type="presOf" srcId="{B1BF5035-3A0E-4508-BD4C-02BFC6C1427B}" destId="{F85F3173-C41A-4EE9-B949-C6C9C0BAAD71}" srcOrd="0" destOrd="0" presId="urn:microsoft.com/office/officeart/2005/8/layout/list1"/>
    <dgm:cxn modelId="{486FBEA0-BD2A-4A9D-9527-3674254D7F8F}" type="presParOf" srcId="{AD2EFF6B-E998-4411-8C05-2A29FD0B489E}" destId="{2FC9F862-246E-4875-A3CA-6229B0DCA1EF}" srcOrd="0" destOrd="0" presId="urn:microsoft.com/office/officeart/2005/8/layout/list1"/>
    <dgm:cxn modelId="{2DB264AA-1B3E-4C93-A0B9-56C63749FA84}" type="presParOf" srcId="{2FC9F862-246E-4875-A3CA-6229B0DCA1EF}" destId="{DC75F433-081A-48A9-AA2C-07DD0971CC98}" srcOrd="0" destOrd="0" presId="urn:microsoft.com/office/officeart/2005/8/layout/list1"/>
    <dgm:cxn modelId="{D8D2855B-5922-40C3-8697-A1173B17FA75}" type="presParOf" srcId="{2FC9F862-246E-4875-A3CA-6229B0DCA1EF}" destId="{23BE83F3-6DC6-40F3-A28A-96A3F490AB1F}" srcOrd="1" destOrd="0" presId="urn:microsoft.com/office/officeart/2005/8/layout/list1"/>
    <dgm:cxn modelId="{30036CFF-2104-4B59-B831-2DCAC1222689}" type="presParOf" srcId="{AD2EFF6B-E998-4411-8C05-2A29FD0B489E}" destId="{F0D4ED33-07CA-46B7-95C4-A818B9869E5D}" srcOrd="1" destOrd="0" presId="urn:microsoft.com/office/officeart/2005/8/layout/list1"/>
    <dgm:cxn modelId="{1FDEB6A9-2292-4379-B48A-E7A68CAB3C59}" type="presParOf" srcId="{AD2EFF6B-E998-4411-8C05-2A29FD0B489E}" destId="{F85F3173-C41A-4EE9-B949-C6C9C0BAAD71}" srcOrd="2" destOrd="0" presId="urn:microsoft.com/office/officeart/2005/8/layout/list1"/>
    <dgm:cxn modelId="{CD78FAC3-AC07-416B-9FF7-BE05AFEF74AE}" type="presParOf" srcId="{AD2EFF6B-E998-4411-8C05-2A29FD0B489E}" destId="{95A3100C-CF84-45D3-B3FF-AB02D7A37A4B}" srcOrd="3" destOrd="0" presId="urn:microsoft.com/office/officeart/2005/8/layout/list1"/>
    <dgm:cxn modelId="{700CBCEF-7D78-4CB5-BC23-4E6C10EC2DF6}" type="presParOf" srcId="{AD2EFF6B-E998-4411-8C05-2A29FD0B489E}" destId="{AB02395F-8DE3-4F55-BE56-DC78FDFE2E6A}" srcOrd="4" destOrd="0" presId="urn:microsoft.com/office/officeart/2005/8/layout/list1"/>
    <dgm:cxn modelId="{D97E8092-0909-41BD-9149-CC3E6D56985D}" type="presParOf" srcId="{AB02395F-8DE3-4F55-BE56-DC78FDFE2E6A}" destId="{CF5DD2C4-4783-443E-ABA7-C2C6E8BF05AF}" srcOrd="0" destOrd="0" presId="urn:microsoft.com/office/officeart/2005/8/layout/list1"/>
    <dgm:cxn modelId="{F91897A8-35B6-4154-9BB1-170590615D54}" type="presParOf" srcId="{AB02395F-8DE3-4F55-BE56-DC78FDFE2E6A}" destId="{ACA8C49E-2F19-4B9D-BF29-DC1360233572}" srcOrd="1" destOrd="0" presId="urn:microsoft.com/office/officeart/2005/8/layout/list1"/>
    <dgm:cxn modelId="{81A4504D-C803-4B70-8A49-96FF9A5DD403}" type="presParOf" srcId="{AD2EFF6B-E998-4411-8C05-2A29FD0B489E}" destId="{89B3DA9A-D649-4C60-AEBF-F9A4989E4039}" srcOrd="5" destOrd="0" presId="urn:microsoft.com/office/officeart/2005/8/layout/list1"/>
    <dgm:cxn modelId="{8B004C7A-C027-4300-89CC-4322D4271916}" type="presParOf" srcId="{AD2EFF6B-E998-4411-8C05-2A29FD0B489E}" destId="{3DDD8401-BC50-4DDF-8FB8-90C9296F65D4}" srcOrd="6" destOrd="0" presId="urn:microsoft.com/office/officeart/2005/8/layout/list1"/>
    <dgm:cxn modelId="{71C8026D-DFE6-4895-B7D6-B59387573CA3}" type="presParOf" srcId="{AD2EFF6B-E998-4411-8C05-2A29FD0B489E}" destId="{509BD310-2EE2-47D9-9A74-2090341166D9}" srcOrd="7" destOrd="0" presId="urn:microsoft.com/office/officeart/2005/8/layout/list1"/>
    <dgm:cxn modelId="{4D14BFDB-EE39-42CA-BD7A-1B6913E066CD}" type="presParOf" srcId="{AD2EFF6B-E998-4411-8C05-2A29FD0B489E}" destId="{B83F8E81-36EF-468D-83D7-E86DCCABC4C7}" srcOrd="8" destOrd="0" presId="urn:microsoft.com/office/officeart/2005/8/layout/list1"/>
    <dgm:cxn modelId="{386725EF-8041-4590-947B-514F92D76D24}" type="presParOf" srcId="{B83F8E81-36EF-468D-83D7-E86DCCABC4C7}" destId="{BE09092E-CA3E-471A-89FB-B83421E79CDB}" srcOrd="0" destOrd="0" presId="urn:microsoft.com/office/officeart/2005/8/layout/list1"/>
    <dgm:cxn modelId="{34038F7A-641A-4C81-89E5-06860D898D54}" type="presParOf" srcId="{B83F8E81-36EF-468D-83D7-E86DCCABC4C7}" destId="{B4F5ADBD-5E06-4156-BBFE-D949BA49575B}" srcOrd="1" destOrd="0" presId="urn:microsoft.com/office/officeart/2005/8/layout/list1"/>
    <dgm:cxn modelId="{6C7592FA-7032-4BC3-A08C-4626E90F7129}" type="presParOf" srcId="{AD2EFF6B-E998-4411-8C05-2A29FD0B489E}" destId="{CCD7459B-013E-44A7-B9DC-A61848FCEC80}" srcOrd="9" destOrd="0" presId="urn:microsoft.com/office/officeart/2005/8/layout/list1"/>
    <dgm:cxn modelId="{68D9A36C-BBDC-47D4-A5DD-B4BBED19AD6C}" type="presParOf" srcId="{AD2EFF6B-E998-4411-8C05-2A29FD0B489E}" destId="{B02F7110-BB06-451C-BCC3-1A8AD7F265C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8A818A4-E9A7-4CBA-B74A-3CCEA16BE2DA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7FC7656-2A8C-4C4F-A648-5D71D1BE0D93}">
      <dgm:prSet/>
      <dgm:spPr/>
      <dgm:t>
        <a:bodyPr/>
        <a:lstStyle/>
        <a:p>
          <a:r>
            <a:rPr lang="en-GB"/>
            <a:t>Focus: Feedback &amp; Shared Experience</a:t>
          </a:r>
          <a:endParaRPr lang="en-US"/>
        </a:p>
      </dgm:t>
    </dgm:pt>
    <dgm:pt modelId="{6C3CB81C-E4FE-411A-8245-53679EEFE88B}" type="parTrans" cxnId="{EC70CEE5-CEBA-40A4-B4D1-591F29F7232E}">
      <dgm:prSet/>
      <dgm:spPr/>
      <dgm:t>
        <a:bodyPr/>
        <a:lstStyle/>
        <a:p>
          <a:endParaRPr lang="en-US"/>
        </a:p>
      </dgm:t>
    </dgm:pt>
    <dgm:pt modelId="{C8E2C7EE-C4F6-44DD-8D23-B86B24355917}" type="sibTrans" cxnId="{EC70CEE5-CEBA-40A4-B4D1-591F29F7232E}">
      <dgm:prSet/>
      <dgm:spPr/>
      <dgm:t>
        <a:bodyPr/>
        <a:lstStyle/>
        <a:p>
          <a:endParaRPr lang="en-US"/>
        </a:p>
      </dgm:t>
    </dgm:pt>
    <dgm:pt modelId="{2065A726-6552-4EC4-8985-E53E11B28877}">
      <dgm:prSet/>
      <dgm:spPr/>
      <dgm:t>
        <a:bodyPr/>
        <a:lstStyle/>
        <a:p>
          <a:r>
            <a:rPr lang="en-GB"/>
            <a:t>Gary and staff lack shared experience: language, culture, training</a:t>
          </a:r>
          <a:endParaRPr lang="en-US"/>
        </a:p>
      </dgm:t>
    </dgm:pt>
    <dgm:pt modelId="{930AF865-C90C-4E86-84D7-0BD6AE6DC687}" type="parTrans" cxnId="{F8C6FC37-6410-43AC-AAB3-A7D7AE94C62C}">
      <dgm:prSet/>
      <dgm:spPr/>
      <dgm:t>
        <a:bodyPr/>
        <a:lstStyle/>
        <a:p>
          <a:endParaRPr lang="en-US"/>
        </a:p>
      </dgm:t>
    </dgm:pt>
    <dgm:pt modelId="{BA50A234-F2D8-4A88-91AC-0971CFDB8068}" type="sibTrans" cxnId="{F8C6FC37-6410-43AC-AAB3-A7D7AE94C62C}">
      <dgm:prSet/>
      <dgm:spPr/>
      <dgm:t>
        <a:bodyPr/>
        <a:lstStyle/>
        <a:p>
          <a:endParaRPr lang="en-US"/>
        </a:p>
      </dgm:t>
    </dgm:pt>
    <dgm:pt modelId="{BDCE5134-6E3E-4AA4-AF46-C6DBCF78AB74}">
      <dgm:prSet/>
      <dgm:spPr/>
      <dgm:t>
        <a:bodyPr/>
        <a:lstStyle/>
        <a:p>
          <a:r>
            <a:rPr lang="en-GB"/>
            <a:t>Miscommunication and misunderstanding result.</a:t>
          </a:r>
          <a:endParaRPr lang="en-US"/>
        </a:p>
      </dgm:t>
    </dgm:pt>
    <dgm:pt modelId="{0ECBB269-8B34-4046-8081-6691B22FFDCE}" type="parTrans" cxnId="{401C92EB-A827-4D4F-91CC-270850D1BE3E}">
      <dgm:prSet/>
      <dgm:spPr/>
      <dgm:t>
        <a:bodyPr/>
        <a:lstStyle/>
        <a:p>
          <a:endParaRPr lang="en-US"/>
        </a:p>
      </dgm:t>
    </dgm:pt>
    <dgm:pt modelId="{0F6CE9E4-14F4-46FD-8D5A-60D848C0BFA2}" type="sibTrans" cxnId="{401C92EB-A827-4D4F-91CC-270850D1BE3E}">
      <dgm:prSet/>
      <dgm:spPr/>
      <dgm:t>
        <a:bodyPr/>
        <a:lstStyle/>
        <a:p>
          <a:endParaRPr lang="en-US"/>
        </a:p>
      </dgm:t>
    </dgm:pt>
    <dgm:pt modelId="{13517F77-291E-48A2-BBFD-A4A4FC46C044}" type="pres">
      <dgm:prSet presAssocID="{28A818A4-E9A7-4CBA-B74A-3CCEA16BE2DA}" presName="vert0" presStyleCnt="0">
        <dgm:presLayoutVars>
          <dgm:dir/>
          <dgm:animOne val="branch"/>
          <dgm:animLvl val="lvl"/>
        </dgm:presLayoutVars>
      </dgm:prSet>
      <dgm:spPr/>
    </dgm:pt>
    <dgm:pt modelId="{E93AD1C2-A741-49BF-AC1C-EFEF2275C937}" type="pres">
      <dgm:prSet presAssocID="{57FC7656-2A8C-4C4F-A648-5D71D1BE0D93}" presName="thickLine" presStyleLbl="alignNode1" presStyleIdx="0" presStyleCnt="3"/>
      <dgm:spPr/>
    </dgm:pt>
    <dgm:pt modelId="{03358D4E-ABCF-4935-A3C6-6E3526F27286}" type="pres">
      <dgm:prSet presAssocID="{57FC7656-2A8C-4C4F-A648-5D71D1BE0D93}" presName="horz1" presStyleCnt="0"/>
      <dgm:spPr/>
    </dgm:pt>
    <dgm:pt modelId="{E857C035-B136-40DB-9BFB-A8F11C68761C}" type="pres">
      <dgm:prSet presAssocID="{57FC7656-2A8C-4C4F-A648-5D71D1BE0D93}" presName="tx1" presStyleLbl="revTx" presStyleIdx="0" presStyleCnt="3"/>
      <dgm:spPr/>
    </dgm:pt>
    <dgm:pt modelId="{33E66E27-C38A-4777-905E-B6F9F6AADD6E}" type="pres">
      <dgm:prSet presAssocID="{57FC7656-2A8C-4C4F-A648-5D71D1BE0D93}" presName="vert1" presStyleCnt="0"/>
      <dgm:spPr/>
    </dgm:pt>
    <dgm:pt modelId="{38946632-548A-4D74-8EBF-D6EDE7C716E1}" type="pres">
      <dgm:prSet presAssocID="{2065A726-6552-4EC4-8985-E53E11B28877}" presName="thickLine" presStyleLbl="alignNode1" presStyleIdx="1" presStyleCnt="3"/>
      <dgm:spPr/>
    </dgm:pt>
    <dgm:pt modelId="{21E866CD-4237-4CB2-B365-1E855294BA70}" type="pres">
      <dgm:prSet presAssocID="{2065A726-6552-4EC4-8985-E53E11B28877}" presName="horz1" presStyleCnt="0"/>
      <dgm:spPr/>
    </dgm:pt>
    <dgm:pt modelId="{37FF8F4B-F6A7-4BB8-8175-358700C207B9}" type="pres">
      <dgm:prSet presAssocID="{2065A726-6552-4EC4-8985-E53E11B28877}" presName="tx1" presStyleLbl="revTx" presStyleIdx="1" presStyleCnt="3"/>
      <dgm:spPr/>
    </dgm:pt>
    <dgm:pt modelId="{E29AA7B5-884B-47B4-B6B3-2DF07D6A26A2}" type="pres">
      <dgm:prSet presAssocID="{2065A726-6552-4EC4-8985-E53E11B28877}" presName="vert1" presStyleCnt="0"/>
      <dgm:spPr/>
    </dgm:pt>
    <dgm:pt modelId="{C98E91B0-8C55-4165-9964-94202C2F2C7B}" type="pres">
      <dgm:prSet presAssocID="{BDCE5134-6E3E-4AA4-AF46-C6DBCF78AB74}" presName="thickLine" presStyleLbl="alignNode1" presStyleIdx="2" presStyleCnt="3"/>
      <dgm:spPr/>
    </dgm:pt>
    <dgm:pt modelId="{86B0977E-177A-454F-A804-BD1A8F0F250D}" type="pres">
      <dgm:prSet presAssocID="{BDCE5134-6E3E-4AA4-AF46-C6DBCF78AB74}" presName="horz1" presStyleCnt="0"/>
      <dgm:spPr/>
    </dgm:pt>
    <dgm:pt modelId="{81D81B76-F3FA-4AE7-BC79-30CDB5036979}" type="pres">
      <dgm:prSet presAssocID="{BDCE5134-6E3E-4AA4-AF46-C6DBCF78AB74}" presName="tx1" presStyleLbl="revTx" presStyleIdx="2" presStyleCnt="3"/>
      <dgm:spPr/>
    </dgm:pt>
    <dgm:pt modelId="{FBDBACC6-915D-4263-A24F-4AC6612E748E}" type="pres">
      <dgm:prSet presAssocID="{BDCE5134-6E3E-4AA4-AF46-C6DBCF78AB74}" presName="vert1" presStyleCnt="0"/>
      <dgm:spPr/>
    </dgm:pt>
  </dgm:ptLst>
  <dgm:cxnLst>
    <dgm:cxn modelId="{9D3C1917-EAF5-4057-921F-91850EBC84E2}" type="presOf" srcId="{2065A726-6552-4EC4-8985-E53E11B28877}" destId="{37FF8F4B-F6A7-4BB8-8175-358700C207B9}" srcOrd="0" destOrd="0" presId="urn:microsoft.com/office/officeart/2008/layout/LinedList"/>
    <dgm:cxn modelId="{F8C6FC37-6410-43AC-AAB3-A7D7AE94C62C}" srcId="{28A818A4-E9A7-4CBA-B74A-3CCEA16BE2DA}" destId="{2065A726-6552-4EC4-8985-E53E11B28877}" srcOrd="1" destOrd="0" parTransId="{930AF865-C90C-4E86-84D7-0BD6AE6DC687}" sibTransId="{BA50A234-F2D8-4A88-91AC-0971CFDB8068}"/>
    <dgm:cxn modelId="{BFB9203B-1E6A-40FD-ADFC-ED21FAE5CF3D}" type="presOf" srcId="{BDCE5134-6E3E-4AA4-AF46-C6DBCF78AB74}" destId="{81D81B76-F3FA-4AE7-BC79-30CDB5036979}" srcOrd="0" destOrd="0" presId="urn:microsoft.com/office/officeart/2008/layout/LinedList"/>
    <dgm:cxn modelId="{DC5445A2-CC37-4C67-866A-B78629CE3047}" type="presOf" srcId="{28A818A4-E9A7-4CBA-B74A-3CCEA16BE2DA}" destId="{13517F77-291E-48A2-BBFD-A4A4FC46C044}" srcOrd="0" destOrd="0" presId="urn:microsoft.com/office/officeart/2008/layout/LinedList"/>
    <dgm:cxn modelId="{599577CD-B0F0-4B31-8643-0965ADB8CE05}" type="presOf" srcId="{57FC7656-2A8C-4C4F-A648-5D71D1BE0D93}" destId="{E857C035-B136-40DB-9BFB-A8F11C68761C}" srcOrd="0" destOrd="0" presId="urn:microsoft.com/office/officeart/2008/layout/LinedList"/>
    <dgm:cxn modelId="{EC70CEE5-CEBA-40A4-B4D1-591F29F7232E}" srcId="{28A818A4-E9A7-4CBA-B74A-3CCEA16BE2DA}" destId="{57FC7656-2A8C-4C4F-A648-5D71D1BE0D93}" srcOrd="0" destOrd="0" parTransId="{6C3CB81C-E4FE-411A-8245-53679EEFE88B}" sibTransId="{C8E2C7EE-C4F6-44DD-8D23-B86B24355917}"/>
    <dgm:cxn modelId="{401C92EB-A827-4D4F-91CC-270850D1BE3E}" srcId="{28A818A4-E9A7-4CBA-B74A-3CCEA16BE2DA}" destId="{BDCE5134-6E3E-4AA4-AF46-C6DBCF78AB74}" srcOrd="2" destOrd="0" parTransId="{0ECBB269-8B34-4046-8081-6691B22FFDCE}" sibTransId="{0F6CE9E4-14F4-46FD-8D5A-60D848C0BFA2}"/>
    <dgm:cxn modelId="{0B34D97D-0B06-4C0B-A3CC-D8BE539307E1}" type="presParOf" srcId="{13517F77-291E-48A2-BBFD-A4A4FC46C044}" destId="{E93AD1C2-A741-49BF-AC1C-EFEF2275C937}" srcOrd="0" destOrd="0" presId="urn:microsoft.com/office/officeart/2008/layout/LinedList"/>
    <dgm:cxn modelId="{F71A281D-6BC1-4264-9004-F280E180B168}" type="presParOf" srcId="{13517F77-291E-48A2-BBFD-A4A4FC46C044}" destId="{03358D4E-ABCF-4935-A3C6-6E3526F27286}" srcOrd="1" destOrd="0" presId="urn:microsoft.com/office/officeart/2008/layout/LinedList"/>
    <dgm:cxn modelId="{567B97CA-3404-4ECC-956D-E4743F3AF33C}" type="presParOf" srcId="{03358D4E-ABCF-4935-A3C6-6E3526F27286}" destId="{E857C035-B136-40DB-9BFB-A8F11C68761C}" srcOrd="0" destOrd="0" presId="urn:microsoft.com/office/officeart/2008/layout/LinedList"/>
    <dgm:cxn modelId="{73E162BA-3493-4E94-A446-4B396B216BD7}" type="presParOf" srcId="{03358D4E-ABCF-4935-A3C6-6E3526F27286}" destId="{33E66E27-C38A-4777-905E-B6F9F6AADD6E}" srcOrd="1" destOrd="0" presId="urn:microsoft.com/office/officeart/2008/layout/LinedList"/>
    <dgm:cxn modelId="{CF1473F3-8E8F-4ECB-8594-E44DEC2F9E12}" type="presParOf" srcId="{13517F77-291E-48A2-BBFD-A4A4FC46C044}" destId="{38946632-548A-4D74-8EBF-D6EDE7C716E1}" srcOrd="2" destOrd="0" presId="urn:microsoft.com/office/officeart/2008/layout/LinedList"/>
    <dgm:cxn modelId="{503C95C5-6467-4EC1-A6CC-B3C090ED2854}" type="presParOf" srcId="{13517F77-291E-48A2-BBFD-A4A4FC46C044}" destId="{21E866CD-4237-4CB2-B365-1E855294BA70}" srcOrd="3" destOrd="0" presId="urn:microsoft.com/office/officeart/2008/layout/LinedList"/>
    <dgm:cxn modelId="{DB4D6610-FA67-42EA-91E2-426732170568}" type="presParOf" srcId="{21E866CD-4237-4CB2-B365-1E855294BA70}" destId="{37FF8F4B-F6A7-4BB8-8175-358700C207B9}" srcOrd="0" destOrd="0" presId="urn:microsoft.com/office/officeart/2008/layout/LinedList"/>
    <dgm:cxn modelId="{466D66C4-49C9-4243-9947-C9710C5F2783}" type="presParOf" srcId="{21E866CD-4237-4CB2-B365-1E855294BA70}" destId="{E29AA7B5-884B-47B4-B6B3-2DF07D6A26A2}" srcOrd="1" destOrd="0" presId="urn:microsoft.com/office/officeart/2008/layout/LinedList"/>
    <dgm:cxn modelId="{99E65F48-9786-4D98-BC3A-4A0E3FC1B8D6}" type="presParOf" srcId="{13517F77-291E-48A2-BBFD-A4A4FC46C044}" destId="{C98E91B0-8C55-4165-9964-94202C2F2C7B}" srcOrd="4" destOrd="0" presId="urn:microsoft.com/office/officeart/2008/layout/LinedList"/>
    <dgm:cxn modelId="{AEECF2C3-E28A-4487-9211-65BB17E5EE3D}" type="presParOf" srcId="{13517F77-291E-48A2-BBFD-A4A4FC46C044}" destId="{86B0977E-177A-454F-A804-BD1A8F0F250D}" srcOrd="5" destOrd="0" presId="urn:microsoft.com/office/officeart/2008/layout/LinedList"/>
    <dgm:cxn modelId="{38921B22-4986-4F67-88B6-354BA0DCBC3A}" type="presParOf" srcId="{86B0977E-177A-454F-A804-BD1A8F0F250D}" destId="{81D81B76-F3FA-4AE7-BC79-30CDB5036979}" srcOrd="0" destOrd="0" presId="urn:microsoft.com/office/officeart/2008/layout/LinedList"/>
    <dgm:cxn modelId="{8B3E849E-9119-4BD7-A196-9747E4D4C90A}" type="presParOf" srcId="{86B0977E-177A-454F-A804-BD1A8F0F250D}" destId="{FBDBACC6-915D-4263-A24F-4AC6612E748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F5B9AF9-D848-4A90-A7EB-05DA3B26734C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54E8447-F2FA-42A5-8E8D-29016D179FF7}">
      <dgm:prSet/>
      <dgm:spPr/>
      <dgm:t>
        <a:bodyPr/>
        <a:lstStyle/>
        <a:p>
          <a:r>
            <a:rPr lang="en-GB"/>
            <a:t>Shannon &amp; Weaver – Noise and distortion</a:t>
          </a:r>
          <a:endParaRPr lang="en-US"/>
        </a:p>
      </dgm:t>
    </dgm:pt>
    <dgm:pt modelId="{F1B05CA0-5A1E-4F7B-B1D5-B375341C6E22}" type="parTrans" cxnId="{51B8D0FF-158F-406D-B2AD-7D81C6359423}">
      <dgm:prSet/>
      <dgm:spPr/>
      <dgm:t>
        <a:bodyPr/>
        <a:lstStyle/>
        <a:p>
          <a:endParaRPr lang="en-US"/>
        </a:p>
      </dgm:t>
    </dgm:pt>
    <dgm:pt modelId="{C88A4A58-7BDA-4D69-997E-3BA5E5A9C32B}" type="sibTrans" cxnId="{51B8D0FF-158F-406D-B2AD-7D81C6359423}">
      <dgm:prSet/>
      <dgm:spPr/>
      <dgm:t>
        <a:bodyPr/>
        <a:lstStyle/>
        <a:p>
          <a:endParaRPr lang="en-US"/>
        </a:p>
      </dgm:t>
    </dgm:pt>
    <dgm:pt modelId="{2D2A576C-12C7-402B-AF82-5F1039FBE52E}">
      <dgm:prSet/>
      <dgm:spPr/>
      <dgm:t>
        <a:bodyPr/>
        <a:lstStyle/>
        <a:p>
          <a:r>
            <a:rPr lang="en-GB"/>
            <a:t>Berlo SMCR – Source–Receiver mismatch</a:t>
          </a:r>
          <a:endParaRPr lang="en-US"/>
        </a:p>
      </dgm:t>
    </dgm:pt>
    <dgm:pt modelId="{6B1177CD-8B86-4750-A253-EEC70BB2C6D9}" type="parTrans" cxnId="{7E76ED5E-67C5-4675-B6D1-C86AA7EF1CFE}">
      <dgm:prSet/>
      <dgm:spPr/>
      <dgm:t>
        <a:bodyPr/>
        <a:lstStyle/>
        <a:p>
          <a:endParaRPr lang="en-US"/>
        </a:p>
      </dgm:t>
    </dgm:pt>
    <dgm:pt modelId="{C34674C7-1DBD-4D69-9AA4-33D04F9589BD}" type="sibTrans" cxnId="{7E76ED5E-67C5-4675-B6D1-C86AA7EF1CFE}">
      <dgm:prSet/>
      <dgm:spPr/>
      <dgm:t>
        <a:bodyPr/>
        <a:lstStyle/>
        <a:p>
          <a:endParaRPr lang="en-US"/>
        </a:p>
      </dgm:t>
    </dgm:pt>
    <dgm:pt modelId="{1DEEB61E-7FCE-467B-AB56-F9B62EFECCCC}">
      <dgm:prSet/>
      <dgm:spPr/>
      <dgm:t>
        <a:bodyPr/>
        <a:lstStyle/>
        <a:p>
          <a:r>
            <a:rPr lang="en-GB"/>
            <a:t>Schramm – Absence of shared experience &amp; feedback</a:t>
          </a:r>
          <a:endParaRPr lang="en-US"/>
        </a:p>
      </dgm:t>
    </dgm:pt>
    <dgm:pt modelId="{1A5BE3E9-F3B2-4E1F-9EE1-CA0F52C7B5B0}" type="parTrans" cxnId="{0B6D9A3E-7DC2-4923-A569-E6B85CDBE140}">
      <dgm:prSet/>
      <dgm:spPr/>
      <dgm:t>
        <a:bodyPr/>
        <a:lstStyle/>
        <a:p>
          <a:endParaRPr lang="en-US"/>
        </a:p>
      </dgm:t>
    </dgm:pt>
    <dgm:pt modelId="{607C75D0-2569-48AD-8B96-A1FC72050289}" type="sibTrans" cxnId="{0B6D9A3E-7DC2-4923-A569-E6B85CDBE140}">
      <dgm:prSet/>
      <dgm:spPr/>
      <dgm:t>
        <a:bodyPr/>
        <a:lstStyle/>
        <a:p>
          <a:endParaRPr lang="en-US"/>
        </a:p>
      </dgm:t>
    </dgm:pt>
    <dgm:pt modelId="{2940FA16-D56E-49AA-93C8-4272265F4CC9}" type="pres">
      <dgm:prSet presAssocID="{AF5B9AF9-D848-4A90-A7EB-05DA3B26734C}" presName="outerComposite" presStyleCnt="0">
        <dgm:presLayoutVars>
          <dgm:chMax val="5"/>
          <dgm:dir/>
          <dgm:resizeHandles val="exact"/>
        </dgm:presLayoutVars>
      </dgm:prSet>
      <dgm:spPr/>
    </dgm:pt>
    <dgm:pt modelId="{2B5F8992-69C8-4744-8E98-43EC3B910C62}" type="pres">
      <dgm:prSet presAssocID="{AF5B9AF9-D848-4A90-A7EB-05DA3B26734C}" presName="dummyMaxCanvas" presStyleCnt="0">
        <dgm:presLayoutVars/>
      </dgm:prSet>
      <dgm:spPr/>
    </dgm:pt>
    <dgm:pt modelId="{D8259BF9-F7F7-4B09-BAC7-E3A7AB80F286}" type="pres">
      <dgm:prSet presAssocID="{AF5B9AF9-D848-4A90-A7EB-05DA3B26734C}" presName="ThreeNodes_1" presStyleLbl="node1" presStyleIdx="0" presStyleCnt="3">
        <dgm:presLayoutVars>
          <dgm:bulletEnabled val="1"/>
        </dgm:presLayoutVars>
      </dgm:prSet>
      <dgm:spPr/>
    </dgm:pt>
    <dgm:pt modelId="{A447D0EB-8FE8-4936-A894-0F48ABE135D3}" type="pres">
      <dgm:prSet presAssocID="{AF5B9AF9-D848-4A90-A7EB-05DA3B26734C}" presName="ThreeNodes_2" presStyleLbl="node1" presStyleIdx="1" presStyleCnt="3">
        <dgm:presLayoutVars>
          <dgm:bulletEnabled val="1"/>
        </dgm:presLayoutVars>
      </dgm:prSet>
      <dgm:spPr/>
    </dgm:pt>
    <dgm:pt modelId="{385FB3D7-BAE9-4A3E-9301-A4FCABC2F6F9}" type="pres">
      <dgm:prSet presAssocID="{AF5B9AF9-D848-4A90-A7EB-05DA3B26734C}" presName="ThreeNodes_3" presStyleLbl="node1" presStyleIdx="2" presStyleCnt="3">
        <dgm:presLayoutVars>
          <dgm:bulletEnabled val="1"/>
        </dgm:presLayoutVars>
      </dgm:prSet>
      <dgm:spPr/>
    </dgm:pt>
    <dgm:pt modelId="{222640D2-E26F-4E2D-9A9E-D592FD821AB0}" type="pres">
      <dgm:prSet presAssocID="{AF5B9AF9-D848-4A90-A7EB-05DA3B26734C}" presName="ThreeConn_1-2" presStyleLbl="fgAccFollowNode1" presStyleIdx="0" presStyleCnt="2">
        <dgm:presLayoutVars>
          <dgm:bulletEnabled val="1"/>
        </dgm:presLayoutVars>
      </dgm:prSet>
      <dgm:spPr/>
    </dgm:pt>
    <dgm:pt modelId="{11E7960B-27B8-417A-AB87-0C6527B3094D}" type="pres">
      <dgm:prSet presAssocID="{AF5B9AF9-D848-4A90-A7EB-05DA3B26734C}" presName="ThreeConn_2-3" presStyleLbl="fgAccFollowNode1" presStyleIdx="1" presStyleCnt="2">
        <dgm:presLayoutVars>
          <dgm:bulletEnabled val="1"/>
        </dgm:presLayoutVars>
      </dgm:prSet>
      <dgm:spPr/>
    </dgm:pt>
    <dgm:pt modelId="{1E2E9E09-6631-4736-8070-9D055B768892}" type="pres">
      <dgm:prSet presAssocID="{AF5B9AF9-D848-4A90-A7EB-05DA3B26734C}" presName="ThreeNodes_1_text" presStyleLbl="node1" presStyleIdx="2" presStyleCnt="3">
        <dgm:presLayoutVars>
          <dgm:bulletEnabled val="1"/>
        </dgm:presLayoutVars>
      </dgm:prSet>
      <dgm:spPr/>
    </dgm:pt>
    <dgm:pt modelId="{6E2F8D62-3A17-4251-80B4-8DD41C952F58}" type="pres">
      <dgm:prSet presAssocID="{AF5B9AF9-D848-4A90-A7EB-05DA3B26734C}" presName="ThreeNodes_2_text" presStyleLbl="node1" presStyleIdx="2" presStyleCnt="3">
        <dgm:presLayoutVars>
          <dgm:bulletEnabled val="1"/>
        </dgm:presLayoutVars>
      </dgm:prSet>
      <dgm:spPr/>
    </dgm:pt>
    <dgm:pt modelId="{D498F097-140A-417F-8300-8635550C9858}" type="pres">
      <dgm:prSet presAssocID="{AF5B9AF9-D848-4A90-A7EB-05DA3B26734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C89660D-FD50-47FF-96A4-183E290DAD4F}" type="presOf" srcId="{2D2A576C-12C7-402B-AF82-5F1039FBE52E}" destId="{A447D0EB-8FE8-4936-A894-0F48ABE135D3}" srcOrd="0" destOrd="0" presId="urn:microsoft.com/office/officeart/2005/8/layout/vProcess5"/>
    <dgm:cxn modelId="{ED10D014-7638-446D-B1E3-CF5BF457A38C}" type="presOf" srcId="{C88A4A58-7BDA-4D69-997E-3BA5E5A9C32B}" destId="{222640D2-E26F-4E2D-9A9E-D592FD821AB0}" srcOrd="0" destOrd="0" presId="urn:microsoft.com/office/officeart/2005/8/layout/vProcess5"/>
    <dgm:cxn modelId="{10B0FE1D-51FF-4BFB-8D63-A89AEFC72E01}" type="presOf" srcId="{C54E8447-F2FA-42A5-8E8D-29016D179FF7}" destId="{1E2E9E09-6631-4736-8070-9D055B768892}" srcOrd="1" destOrd="0" presId="urn:microsoft.com/office/officeart/2005/8/layout/vProcess5"/>
    <dgm:cxn modelId="{0B6D9A3E-7DC2-4923-A569-E6B85CDBE140}" srcId="{AF5B9AF9-D848-4A90-A7EB-05DA3B26734C}" destId="{1DEEB61E-7FCE-467B-AB56-F9B62EFECCCC}" srcOrd="2" destOrd="0" parTransId="{1A5BE3E9-F3B2-4E1F-9EE1-CA0F52C7B5B0}" sibTransId="{607C75D0-2569-48AD-8B96-A1FC72050289}"/>
    <dgm:cxn modelId="{7E76ED5E-67C5-4675-B6D1-C86AA7EF1CFE}" srcId="{AF5B9AF9-D848-4A90-A7EB-05DA3B26734C}" destId="{2D2A576C-12C7-402B-AF82-5F1039FBE52E}" srcOrd="1" destOrd="0" parTransId="{6B1177CD-8B86-4750-A253-EEC70BB2C6D9}" sibTransId="{C34674C7-1DBD-4D69-9AA4-33D04F9589BD}"/>
    <dgm:cxn modelId="{75A45861-D951-4EAE-9768-B00E9C6CEEA5}" type="presOf" srcId="{C34674C7-1DBD-4D69-9AA4-33D04F9589BD}" destId="{11E7960B-27B8-417A-AB87-0C6527B3094D}" srcOrd="0" destOrd="0" presId="urn:microsoft.com/office/officeart/2005/8/layout/vProcess5"/>
    <dgm:cxn modelId="{8EA9BE42-C56F-414F-BC56-F6972EE3D52B}" type="presOf" srcId="{C54E8447-F2FA-42A5-8E8D-29016D179FF7}" destId="{D8259BF9-F7F7-4B09-BAC7-E3A7AB80F286}" srcOrd="0" destOrd="0" presId="urn:microsoft.com/office/officeart/2005/8/layout/vProcess5"/>
    <dgm:cxn modelId="{8EA9DA63-211B-4BBA-A06C-3DCDE47C6583}" type="presOf" srcId="{AF5B9AF9-D848-4A90-A7EB-05DA3B26734C}" destId="{2940FA16-D56E-49AA-93C8-4272265F4CC9}" srcOrd="0" destOrd="0" presId="urn:microsoft.com/office/officeart/2005/8/layout/vProcess5"/>
    <dgm:cxn modelId="{190A5E94-E1FD-4D93-BD82-E0ADBF43C9FB}" type="presOf" srcId="{1DEEB61E-7FCE-467B-AB56-F9B62EFECCCC}" destId="{385FB3D7-BAE9-4A3E-9301-A4FCABC2F6F9}" srcOrd="0" destOrd="0" presId="urn:microsoft.com/office/officeart/2005/8/layout/vProcess5"/>
    <dgm:cxn modelId="{61D81FA7-E183-438E-A287-50E51F46C559}" type="presOf" srcId="{2D2A576C-12C7-402B-AF82-5F1039FBE52E}" destId="{6E2F8D62-3A17-4251-80B4-8DD41C952F58}" srcOrd="1" destOrd="0" presId="urn:microsoft.com/office/officeart/2005/8/layout/vProcess5"/>
    <dgm:cxn modelId="{09565EDF-7991-4E39-9FA1-8B538FD6EE90}" type="presOf" srcId="{1DEEB61E-7FCE-467B-AB56-F9B62EFECCCC}" destId="{D498F097-140A-417F-8300-8635550C9858}" srcOrd="1" destOrd="0" presId="urn:microsoft.com/office/officeart/2005/8/layout/vProcess5"/>
    <dgm:cxn modelId="{51B8D0FF-158F-406D-B2AD-7D81C6359423}" srcId="{AF5B9AF9-D848-4A90-A7EB-05DA3B26734C}" destId="{C54E8447-F2FA-42A5-8E8D-29016D179FF7}" srcOrd="0" destOrd="0" parTransId="{F1B05CA0-5A1E-4F7B-B1D5-B375341C6E22}" sibTransId="{C88A4A58-7BDA-4D69-997E-3BA5E5A9C32B}"/>
    <dgm:cxn modelId="{D44CED0D-9DF0-485B-89D6-8D1FBF743DB0}" type="presParOf" srcId="{2940FA16-D56E-49AA-93C8-4272265F4CC9}" destId="{2B5F8992-69C8-4744-8E98-43EC3B910C62}" srcOrd="0" destOrd="0" presId="urn:microsoft.com/office/officeart/2005/8/layout/vProcess5"/>
    <dgm:cxn modelId="{1D753BE2-6837-42B4-87CE-2C313D1E0C5C}" type="presParOf" srcId="{2940FA16-D56E-49AA-93C8-4272265F4CC9}" destId="{D8259BF9-F7F7-4B09-BAC7-E3A7AB80F286}" srcOrd="1" destOrd="0" presId="urn:microsoft.com/office/officeart/2005/8/layout/vProcess5"/>
    <dgm:cxn modelId="{D1E7BC33-1490-406D-AF6A-9858EED7C5BA}" type="presParOf" srcId="{2940FA16-D56E-49AA-93C8-4272265F4CC9}" destId="{A447D0EB-8FE8-4936-A894-0F48ABE135D3}" srcOrd="2" destOrd="0" presId="urn:microsoft.com/office/officeart/2005/8/layout/vProcess5"/>
    <dgm:cxn modelId="{ADEA809A-BB87-44BE-B360-1F577E7E65FD}" type="presParOf" srcId="{2940FA16-D56E-49AA-93C8-4272265F4CC9}" destId="{385FB3D7-BAE9-4A3E-9301-A4FCABC2F6F9}" srcOrd="3" destOrd="0" presId="urn:microsoft.com/office/officeart/2005/8/layout/vProcess5"/>
    <dgm:cxn modelId="{E2479074-F81D-44D7-9666-96265BE071D0}" type="presParOf" srcId="{2940FA16-D56E-49AA-93C8-4272265F4CC9}" destId="{222640D2-E26F-4E2D-9A9E-D592FD821AB0}" srcOrd="4" destOrd="0" presId="urn:microsoft.com/office/officeart/2005/8/layout/vProcess5"/>
    <dgm:cxn modelId="{F325176C-9678-49E5-B276-3100F3366AC5}" type="presParOf" srcId="{2940FA16-D56E-49AA-93C8-4272265F4CC9}" destId="{11E7960B-27B8-417A-AB87-0C6527B3094D}" srcOrd="5" destOrd="0" presId="urn:microsoft.com/office/officeart/2005/8/layout/vProcess5"/>
    <dgm:cxn modelId="{B74864EB-8D7C-4774-97E8-738FE5B0B7A1}" type="presParOf" srcId="{2940FA16-D56E-49AA-93C8-4272265F4CC9}" destId="{1E2E9E09-6631-4736-8070-9D055B768892}" srcOrd="6" destOrd="0" presId="urn:microsoft.com/office/officeart/2005/8/layout/vProcess5"/>
    <dgm:cxn modelId="{6CF089BE-DE3A-49C7-8A9D-DA8AB461758C}" type="presParOf" srcId="{2940FA16-D56E-49AA-93C8-4272265F4CC9}" destId="{6E2F8D62-3A17-4251-80B4-8DD41C952F58}" srcOrd="7" destOrd="0" presId="urn:microsoft.com/office/officeart/2005/8/layout/vProcess5"/>
    <dgm:cxn modelId="{4C3ABE0A-111A-47D9-969E-CD6194316F7D}" type="presParOf" srcId="{2940FA16-D56E-49AA-93C8-4272265F4CC9}" destId="{D498F097-140A-417F-8300-8635550C9858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B572F08-F9B8-4928-8B2D-E5289520834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9C81395-91B7-4790-B87B-F79099FBB4D8}">
      <dgm:prSet/>
      <dgm:spPr/>
      <dgm:t>
        <a:bodyPr/>
        <a:lstStyle/>
        <a:p>
          <a:r>
            <a:rPr lang="en-GB"/>
            <a:t>Cross-cultural communication workshops</a:t>
          </a:r>
          <a:endParaRPr lang="en-US"/>
        </a:p>
      </dgm:t>
    </dgm:pt>
    <dgm:pt modelId="{6DEC46E2-8CE3-4178-876C-065B39886C9E}" type="parTrans" cxnId="{F3402AD4-F28D-4E9A-97A5-ED6B46FAF151}">
      <dgm:prSet/>
      <dgm:spPr/>
      <dgm:t>
        <a:bodyPr/>
        <a:lstStyle/>
        <a:p>
          <a:endParaRPr lang="en-US"/>
        </a:p>
      </dgm:t>
    </dgm:pt>
    <dgm:pt modelId="{1EDEE8F4-1658-4EAB-8CE8-C6A6D2F96D25}" type="sibTrans" cxnId="{F3402AD4-F28D-4E9A-97A5-ED6B46FAF151}">
      <dgm:prSet/>
      <dgm:spPr/>
      <dgm:t>
        <a:bodyPr/>
        <a:lstStyle/>
        <a:p>
          <a:endParaRPr lang="en-US"/>
        </a:p>
      </dgm:t>
    </dgm:pt>
    <dgm:pt modelId="{466DDB75-82FE-4869-BA29-0DEBD593A9BD}">
      <dgm:prSet/>
      <dgm:spPr/>
      <dgm:t>
        <a:bodyPr/>
        <a:lstStyle/>
        <a:p>
          <a:r>
            <a:rPr lang="en-GB"/>
            <a:t>Sensitivity training for supervisors</a:t>
          </a:r>
          <a:endParaRPr lang="en-US"/>
        </a:p>
      </dgm:t>
    </dgm:pt>
    <dgm:pt modelId="{91201A85-9AE5-44D8-86A0-5952F1EA66EF}" type="parTrans" cxnId="{91F9918D-5B89-435B-86F1-632D6E2C309A}">
      <dgm:prSet/>
      <dgm:spPr/>
      <dgm:t>
        <a:bodyPr/>
        <a:lstStyle/>
        <a:p>
          <a:endParaRPr lang="en-US"/>
        </a:p>
      </dgm:t>
    </dgm:pt>
    <dgm:pt modelId="{5C6E008D-89DD-4954-90DA-8AC3FC3A0F38}" type="sibTrans" cxnId="{91F9918D-5B89-435B-86F1-632D6E2C309A}">
      <dgm:prSet/>
      <dgm:spPr/>
      <dgm:t>
        <a:bodyPr/>
        <a:lstStyle/>
        <a:p>
          <a:endParaRPr lang="en-US"/>
        </a:p>
      </dgm:t>
    </dgm:pt>
    <dgm:pt modelId="{E87F1C7D-1D0C-444C-BE5F-01E27C3CD4A1}">
      <dgm:prSet/>
      <dgm:spPr/>
      <dgm:t>
        <a:bodyPr/>
        <a:lstStyle/>
        <a:p>
          <a:r>
            <a:rPr lang="en-GB"/>
            <a:t>Encourage teamwork &amp; inclusion</a:t>
          </a:r>
          <a:endParaRPr lang="en-US"/>
        </a:p>
      </dgm:t>
    </dgm:pt>
    <dgm:pt modelId="{D430C5E5-532E-48CC-900F-5773B7E49276}" type="parTrans" cxnId="{E910C5E5-CD35-4CF6-9FFE-93C0B76229F8}">
      <dgm:prSet/>
      <dgm:spPr/>
      <dgm:t>
        <a:bodyPr/>
        <a:lstStyle/>
        <a:p>
          <a:endParaRPr lang="en-US"/>
        </a:p>
      </dgm:t>
    </dgm:pt>
    <dgm:pt modelId="{578E1943-5C41-45B6-9F31-970E8C8BBCCA}" type="sibTrans" cxnId="{E910C5E5-CD35-4CF6-9FFE-93C0B76229F8}">
      <dgm:prSet/>
      <dgm:spPr/>
      <dgm:t>
        <a:bodyPr/>
        <a:lstStyle/>
        <a:p>
          <a:endParaRPr lang="en-US"/>
        </a:p>
      </dgm:t>
    </dgm:pt>
    <dgm:pt modelId="{03D86A8A-A9D8-467A-8FF3-1E1F39C4D2A3}">
      <dgm:prSet/>
      <dgm:spPr/>
      <dgm:t>
        <a:bodyPr/>
        <a:lstStyle/>
        <a:p>
          <a:r>
            <a:rPr lang="en-GB"/>
            <a:t>Promote open two-way communication</a:t>
          </a:r>
          <a:endParaRPr lang="en-US"/>
        </a:p>
      </dgm:t>
    </dgm:pt>
    <dgm:pt modelId="{A46F8B02-6F98-45B1-90D3-CA8C60FFC6FD}" type="parTrans" cxnId="{CFFBF154-FFF3-499B-929D-01413D30EAB2}">
      <dgm:prSet/>
      <dgm:spPr/>
      <dgm:t>
        <a:bodyPr/>
        <a:lstStyle/>
        <a:p>
          <a:endParaRPr lang="en-US"/>
        </a:p>
      </dgm:t>
    </dgm:pt>
    <dgm:pt modelId="{52906673-7176-420B-B588-B318BE5D4CCA}" type="sibTrans" cxnId="{CFFBF154-FFF3-499B-929D-01413D30EAB2}">
      <dgm:prSet/>
      <dgm:spPr/>
      <dgm:t>
        <a:bodyPr/>
        <a:lstStyle/>
        <a:p>
          <a:endParaRPr lang="en-US"/>
        </a:p>
      </dgm:t>
    </dgm:pt>
    <dgm:pt modelId="{2127E087-72E8-4FFB-920A-D4DD65523B36}" type="pres">
      <dgm:prSet presAssocID="{8B572F08-F9B8-4928-8B2D-E52895208343}" presName="linear" presStyleCnt="0">
        <dgm:presLayoutVars>
          <dgm:animLvl val="lvl"/>
          <dgm:resizeHandles val="exact"/>
        </dgm:presLayoutVars>
      </dgm:prSet>
      <dgm:spPr/>
    </dgm:pt>
    <dgm:pt modelId="{E2CAFFDE-4AF8-4E5C-B672-B3835BD9ADDC}" type="pres">
      <dgm:prSet presAssocID="{D9C81395-91B7-4790-B87B-F79099FBB4D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0D40E4F-4DF5-4688-B7E9-6C8109B01800}" type="pres">
      <dgm:prSet presAssocID="{1EDEE8F4-1658-4EAB-8CE8-C6A6D2F96D25}" presName="spacer" presStyleCnt="0"/>
      <dgm:spPr/>
    </dgm:pt>
    <dgm:pt modelId="{B5994591-123D-4893-8C68-A54F7C4C2033}" type="pres">
      <dgm:prSet presAssocID="{466DDB75-82FE-4869-BA29-0DEBD593A9B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08BD183-46CC-4627-A859-F73D8B22405F}" type="pres">
      <dgm:prSet presAssocID="{5C6E008D-89DD-4954-90DA-8AC3FC3A0F38}" presName="spacer" presStyleCnt="0"/>
      <dgm:spPr/>
    </dgm:pt>
    <dgm:pt modelId="{9935FD74-8E25-4B34-8EB8-66DB9669FCF4}" type="pres">
      <dgm:prSet presAssocID="{E87F1C7D-1D0C-444C-BE5F-01E27C3CD4A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77ED0C6-008C-4EF2-956B-41752FDFE0A0}" type="pres">
      <dgm:prSet presAssocID="{578E1943-5C41-45B6-9F31-970E8C8BBCCA}" presName="spacer" presStyleCnt="0"/>
      <dgm:spPr/>
    </dgm:pt>
    <dgm:pt modelId="{D06C7C96-0BEE-4ECD-9F49-B4C28574A4BC}" type="pres">
      <dgm:prSet presAssocID="{03D86A8A-A9D8-467A-8FF3-1E1F39C4D2A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7D5520C-E548-4DDB-BC3D-04E963782CF6}" type="presOf" srcId="{466DDB75-82FE-4869-BA29-0DEBD593A9BD}" destId="{B5994591-123D-4893-8C68-A54F7C4C2033}" srcOrd="0" destOrd="0" presId="urn:microsoft.com/office/officeart/2005/8/layout/vList2"/>
    <dgm:cxn modelId="{CFFBF154-FFF3-499B-929D-01413D30EAB2}" srcId="{8B572F08-F9B8-4928-8B2D-E52895208343}" destId="{03D86A8A-A9D8-467A-8FF3-1E1F39C4D2A3}" srcOrd="3" destOrd="0" parTransId="{A46F8B02-6F98-45B1-90D3-CA8C60FFC6FD}" sibTransId="{52906673-7176-420B-B588-B318BE5D4CCA}"/>
    <dgm:cxn modelId="{91F9918D-5B89-435B-86F1-632D6E2C309A}" srcId="{8B572F08-F9B8-4928-8B2D-E52895208343}" destId="{466DDB75-82FE-4869-BA29-0DEBD593A9BD}" srcOrd="1" destOrd="0" parTransId="{91201A85-9AE5-44D8-86A0-5952F1EA66EF}" sibTransId="{5C6E008D-89DD-4954-90DA-8AC3FC3A0F38}"/>
    <dgm:cxn modelId="{F3402AD4-F28D-4E9A-97A5-ED6B46FAF151}" srcId="{8B572F08-F9B8-4928-8B2D-E52895208343}" destId="{D9C81395-91B7-4790-B87B-F79099FBB4D8}" srcOrd="0" destOrd="0" parTransId="{6DEC46E2-8CE3-4178-876C-065B39886C9E}" sibTransId="{1EDEE8F4-1658-4EAB-8CE8-C6A6D2F96D25}"/>
    <dgm:cxn modelId="{040F94DF-3B4C-4C15-BC72-DA595A8FFBDD}" type="presOf" srcId="{D9C81395-91B7-4790-B87B-F79099FBB4D8}" destId="{E2CAFFDE-4AF8-4E5C-B672-B3835BD9ADDC}" srcOrd="0" destOrd="0" presId="urn:microsoft.com/office/officeart/2005/8/layout/vList2"/>
    <dgm:cxn modelId="{F284DCE3-3905-411C-B353-786E856DB197}" type="presOf" srcId="{03D86A8A-A9D8-467A-8FF3-1E1F39C4D2A3}" destId="{D06C7C96-0BEE-4ECD-9F49-B4C28574A4BC}" srcOrd="0" destOrd="0" presId="urn:microsoft.com/office/officeart/2005/8/layout/vList2"/>
    <dgm:cxn modelId="{E910C5E5-CD35-4CF6-9FFE-93C0B76229F8}" srcId="{8B572F08-F9B8-4928-8B2D-E52895208343}" destId="{E87F1C7D-1D0C-444C-BE5F-01E27C3CD4A1}" srcOrd="2" destOrd="0" parTransId="{D430C5E5-532E-48CC-900F-5773B7E49276}" sibTransId="{578E1943-5C41-45B6-9F31-970E8C8BBCCA}"/>
    <dgm:cxn modelId="{C8AE4CE7-D248-467A-9A09-424FC651DEE4}" type="presOf" srcId="{E87F1C7D-1D0C-444C-BE5F-01E27C3CD4A1}" destId="{9935FD74-8E25-4B34-8EB8-66DB9669FCF4}" srcOrd="0" destOrd="0" presId="urn:microsoft.com/office/officeart/2005/8/layout/vList2"/>
    <dgm:cxn modelId="{881244F0-8EFE-4CF2-819C-EFA5977C04CB}" type="presOf" srcId="{8B572F08-F9B8-4928-8B2D-E52895208343}" destId="{2127E087-72E8-4FFB-920A-D4DD65523B36}" srcOrd="0" destOrd="0" presId="urn:microsoft.com/office/officeart/2005/8/layout/vList2"/>
    <dgm:cxn modelId="{77F3F9E3-9A8F-4D2F-962A-69F0F33E748A}" type="presParOf" srcId="{2127E087-72E8-4FFB-920A-D4DD65523B36}" destId="{E2CAFFDE-4AF8-4E5C-B672-B3835BD9ADDC}" srcOrd="0" destOrd="0" presId="urn:microsoft.com/office/officeart/2005/8/layout/vList2"/>
    <dgm:cxn modelId="{8ECC7607-C180-4101-8456-EE9F0C731098}" type="presParOf" srcId="{2127E087-72E8-4FFB-920A-D4DD65523B36}" destId="{D0D40E4F-4DF5-4688-B7E9-6C8109B01800}" srcOrd="1" destOrd="0" presId="urn:microsoft.com/office/officeart/2005/8/layout/vList2"/>
    <dgm:cxn modelId="{9435700C-8D17-4828-8EBA-1B6A1E1A2FDC}" type="presParOf" srcId="{2127E087-72E8-4FFB-920A-D4DD65523B36}" destId="{B5994591-123D-4893-8C68-A54F7C4C2033}" srcOrd="2" destOrd="0" presId="urn:microsoft.com/office/officeart/2005/8/layout/vList2"/>
    <dgm:cxn modelId="{0178D0F9-4E8F-4580-A0AD-0968AACCF5A9}" type="presParOf" srcId="{2127E087-72E8-4FFB-920A-D4DD65523B36}" destId="{308BD183-46CC-4627-A859-F73D8B22405F}" srcOrd="3" destOrd="0" presId="urn:microsoft.com/office/officeart/2005/8/layout/vList2"/>
    <dgm:cxn modelId="{1C3460AC-CDDE-4CB2-B39A-F3E8DAE08390}" type="presParOf" srcId="{2127E087-72E8-4FFB-920A-D4DD65523B36}" destId="{9935FD74-8E25-4B34-8EB8-66DB9669FCF4}" srcOrd="4" destOrd="0" presId="urn:microsoft.com/office/officeart/2005/8/layout/vList2"/>
    <dgm:cxn modelId="{407EC595-8134-45CF-AA12-4B516DD151D4}" type="presParOf" srcId="{2127E087-72E8-4FFB-920A-D4DD65523B36}" destId="{177ED0C6-008C-4EF2-956B-41752FDFE0A0}" srcOrd="5" destOrd="0" presId="urn:microsoft.com/office/officeart/2005/8/layout/vList2"/>
    <dgm:cxn modelId="{AF619F8B-D262-4812-962A-7F111AC36645}" type="presParOf" srcId="{2127E087-72E8-4FFB-920A-D4DD65523B36}" destId="{D06C7C96-0BEE-4ECD-9F49-B4C28574A4B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530DB38-4984-44E8-B72C-F61071D2CB5B}" type="doc">
      <dgm:prSet loTypeId="urn:microsoft.com/office/officeart/2008/layout/LinedList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13CE7BC0-245E-4CED-9CB2-A1642C14FD50}">
      <dgm:prSet/>
      <dgm:spPr/>
      <dgm:t>
        <a:bodyPr/>
        <a:lstStyle/>
        <a:p>
          <a:r>
            <a:rPr lang="en-GB"/>
            <a:t>Central Issue: Communication Breakdown</a:t>
          </a:r>
          <a:endParaRPr lang="en-US"/>
        </a:p>
      </dgm:t>
    </dgm:pt>
    <dgm:pt modelId="{16E0BAEF-3330-4A46-936B-D7CAFB25E874}" type="parTrans" cxnId="{7A8AA811-B53F-40E5-A454-9D9FC3E1BB7D}">
      <dgm:prSet/>
      <dgm:spPr/>
      <dgm:t>
        <a:bodyPr/>
        <a:lstStyle/>
        <a:p>
          <a:endParaRPr lang="en-US"/>
        </a:p>
      </dgm:t>
    </dgm:pt>
    <dgm:pt modelId="{2B09F106-29D0-43D0-B32E-A68DBA80E42C}" type="sibTrans" cxnId="{7A8AA811-B53F-40E5-A454-9D9FC3E1BB7D}">
      <dgm:prSet/>
      <dgm:spPr/>
      <dgm:t>
        <a:bodyPr/>
        <a:lstStyle/>
        <a:p>
          <a:endParaRPr lang="en-US"/>
        </a:p>
      </dgm:t>
    </dgm:pt>
    <dgm:pt modelId="{B126ACA4-DE20-4D84-9890-3BEB9139E758}">
      <dgm:prSet/>
      <dgm:spPr/>
      <dgm:t>
        <a:bodyPr/>
        <a:lstStyle/>
        <a:p>
          <a:r>
            <a:rPr lang="en-GB"/>
            <a:t>Barriers: language, culture, noise, feedback</a:t>
          </a:r>
          <a:endParaRPr lang="en-US"/>
        </a:p>
      </dgm:t>
    </dgm:pt>
    <dgm:pt modelId="{25DC1F66-A014-4943-89F5-9D32F8EFF708}" type="parTrans" cxnId="{57D38EA7-67DE-4549-B374-659E34BCCF71}">
      <dgm:prSet/>
      <dgm:spPr/>
      <dgm:t>
        <a:bodyPr/>
        <a:lstStyle/>
        <a:p>
          <a:endParaRPr lang="en-US"/>
        </a:p>
      </dgm:t>
    </dgm:pt>
    <dgm:pt modelId="{CA14D663-25B4-4166-934B-900F889A4EB1}" type="sibTrans" cxnId="{57D38EA7-67DE-4549-B374-659E34BCCF71}">
      <dgm:prSet/>
      <dgm:spPr/>
      <dgm:t>
        <a:bodyPr/>
        <a:lstStyle/>
        <a:p>
          <a:endParaRPr lang="en-US"/>
        </a:p>
      </dgm:t>
    </dgm:pt>
    <dgm:pt modelId="{CD8F846F-A0FE-4BBB-99FD-E0C80FD9444F}">
      <dgm:prSet/>
      <dgm:spPr/>
      <dgm:t>
        <a:bodyPr/>
        <a:lstStyle/>
        <a:p>
          <a:r>
            <a:rPr lang="en-GB"/>
            <a:t>Application of theory: clarification of diagnosis</a:t>
          </a:r>
          <a:endParaRPr lang="en-US"/>
        </a:p>
      </dgm:t>
    </dgm:pt>
    <dgm:pt modelId="{5A02E044-EACF-4C47-BAA4-96C38D4D610F}" type="parTrans" cxnId="{24F23B31-3341-4D0D-B78F-835BC73794F9}">
      <dgm:prSet/>
      <dgm:spPr/>
      <dgm:t>
        <a:bodyPr/>
        <a:lstStyle/>
        <a:p>
          <a:endParaRPr lang="en-US"/>
        </a:p>
      </dgm:t>
    </dgm:pt>
    <dgm:pt modelId="{F2280BD6-FF87-45A6-9DB0-F2D1F7BC3E3E}" type="sibTrans" cxnId="{24F23B31-3341-4D0D-B78F-835BC73794F9}">
      <dgm:prSet/>
      <dgm:spPr/>
      <dgm:t>
        <a:bodyPr/>
        <a:lstStyle/>
        <a:p>
          <a:endParaRPr lang="en-US"/>
        </a:p>
      </dgm:t>
    </dgm:pt>
    <dgm:pt modelId="{D4630752-9526-418C-9169-010A3D6A8D2B}">
      <dgm:prSet/>
      <dgm:spPr/>
      <dgm:t>
        <a:bodyPr/>
        <a:lstStyle/>
        <a:p>
          <a:r>
            <a:rPr lang="en-GB"/>
            <a:t>Solutions: training, visuals, leadership example</a:t>
          </a:r>
          <a:endParaRPr lang="en-US"/>
        </a:p>
      </dgm:t>
    </dgm:pt>
    <dgm:pt modelId="{FD2B65A5-D390-481D-8A43-D8536FBF1702}" type="parTrans" cxnId="{472793AF-30A8-418E-A2E4-389F7511B61E}">
      <dgm:prSet/>
      <dgm:spPr/>
      <dgm:t>
        <a:bodyPr/>
        <a:lstStyle/>
        <a:p>
          <a:endParaRPr lang="en-US"/>
        </a:p>
      </dgm:t>
    </dgm:pt>
    <dgm:pt modelId="{BAE7ACFB-C503-4082-8BBD-2773A42475B7}" type="sibTrans" cxnId="{472793AF-30A8-418E-A2E4-389F7511B61E}">
      <dgm:prSet/>
      <dgm:spPr/>
      <dgm:t>
        <a:bodyPr/>
        <a:lstStyle/>
        <a:p>
          <a:endParaRPr lang="en-US"/>
        </a:p>
      </dgm:t>
    </dgm:pt>
    <dgm:pt modelId="{B93BDB4B-E7E8-46C3-8CD6-9AA8FF28129C}" type="pres">
      <dgm:prSet presAssocID="{3530DB38-4984-44E8-B72C-F61071D2CB5B}" presName="vert0" presStyleCnt="0">
        <dgm:presLayoutVars>
          <dgm:dir/>
          <dgm:animOne val="branch"/>
          <dgm:animLvl val="lvl"/>
        </dgm:presLayoutVars>
      </dgm:prSet>
      <dgm:spPr/>
    </dgm:pt>
    <dgm:pt modelId="{F591B8BD-C85A-4BFC-80A1-AE3628851956}" type="pres">
      <dgm:prSet presAssocID="{13CE7BC0-245E-4CED-9CB2-A1642C14FD50}" presName="thickLine" presStyleLbl="alignNode1" presStyleIdx="0" presStyleCnt="4"/>
      <dgm:spPr/>
    </dgm:pt>
    <dgm:pt modelId="{55198596-A1B3-4D07-B0E9-2B132BA78AEA}" type="pres">
      <dgm:prSet presAssocID="{13CE7BC0-245E-4CED-9CB2-A1642C14FD50}" presName="horz1" presStyleCnt="0"/>
      <dgm:spPr/>
    </dgm:pt>
    <dgm:pt modelId="{980436BF-7141-45C6-B44E-51664DF9A207}" type="pres">
      <dgm:prSet presAssocID="{13CE7BC0-245E-4CED-9CB2-A1642C14FD50}" presName="tx1" presStyleLbl="revTx" presStyleIdx="0" presStyleCnt="4"/>
      <dgm:spPr/>
    </dgm:pt>
    <dgm:pt modelId="{5E52A99D-537C-4391-9B71-31D67F1B43C8}" type="pres">
      <dgm:prSet presAssocID="{13CE7BC0-245E-4CED-9CB2-A1642C14FD50}" presName="vert1" presStyleCnt="0"/>
      <dgm:spPr/>
    </dgm:pt>
    <dgm:pt modelId="{C4F741EF-23C4-4232-8912-623C8F18E47F}" type="pres">
      <dgm:prSet presAssocID="{B126ACA4-DE20-4D84-9890-3BEB9139E758}" presName="thickLine" presStyleLbl="alignNode1" presStyleIdx="1" presStyleCnt="4"/>
      <dgm:spPr/>
    </dgm:pt>
    <dgm:pt modelId="{A030AAB2-6772-40E9-9E28-E91634CC70E4}" type="pres">
      <dgm:prSet presAssocID="{B126ACA4-DE20-4D84-9890-3BEB9139E758}" presName="horz1" presStyleCnt="0"/>
      <dgm:spPr/>
    </dgm:pt>
    <dgm:pt modelId="{83007691-B926-4AEE-8EF7-0E96FB9966F1}" type="pres">
      <dgm:prSet presAssocID="{B126ACA4-DE20-4D84-9890-3BEB9139E758}" presName="tx1" presStyleLbl="revTx" presStyleIdx="1" presStyleCnt="4"/>
      <dgm:spPr/>
    </dgm:pt>
    <dgm:pt modelId="{866B9DE1-7E71-4220-BFC0-2DD18CF8B645}" type="pres">
      <dgm:prSet presAssocID="{B126ACA4-DE20-4D84-9890-3BEB9139E758}" presName="vert1" presStyleCnt="0"/>
      <dgm:spPr/>
    </dgm:pt>
    <dgm:pt modelId="{A27699F9-97A2-43DB-A804-658786570BF0}" type="pres">
      <dgm:prSet presAssocID="{CD8F846F-A0FE-4BBB-99FD-E0C80FD9444F}" presName="thickLine" presStyleLbl="alignNode1" presStyleIdx="2" presStyleCnt="4"/>
      <dgm:spPr/>
    </dgm:pt>
    <dgm:pt modelId="{BE14A2FD-DDE2-4359-A417-EE1804FA9CEB}" type="pres">
      <dgm:prSet presAssocID="{CD8F846F-A0FE-4BBB-99FD-E0C80FD9444F}" presName="horz1" presStyleCnt="0"/>
      <dgm:spPr/>
    </dgm:pt>
    <dgm:pt modelId="{9B47AE28-D264-4517-8AF2-A0AE85CB147B}" type="pres">
      <dgm:prSet presAssocID="{CD8F846F-A0FE-4BBB-99FD-E0C80FD9444F}" presName="tx1" presStyleLbl="revTx" presStyleIdx="2" presStyleCnt="4"/>
      <dgm:spPr/>
    </dgm:pt>
    <dgm:pt modelId="{1BBC6F2F-9990-4F0E-9E1F-67A13D49AD61}" type="pres">
      <dgm:prSet presAssocID="{CD8F846F-A0FE-4BBB-99FD-E0C80FD9444F}" presName="vert1" presStyleCnt="0"/>
      <dgm:spPr/>
    </dgm:pt>
    <dgm:pt modelId="{E088EFB4-CD01-465D-BB52-0B3E1B268504}" type="pres">
      <dgm:prSet presAssocID="{D4630752-9526-418C-9169-010A3D6A8D2B}" presName="thickLine" presStyleLbl="alignNode1" presStyleIdx="3" presStyleCnt="4"/>
      <dgm:spPr/>
    </dgm:pt>
    <dgm:pt modelId="{0A7BC994-EB56-4720-AD84-25C3244E43C1}" type="pres">
      <dgm:prSet presAssocID="{D4630752-9526-418C-9169-010A3D6A8D2B}" presName="horz1" presStyleCnt="0"/>
      <dgm:spPr/>
    </dgm:pt>
    <dgm:pt modelId="{BE53807B-773E-405A-A994-2DB836A17F51}" type="pres">
      <dgm:prSet presAssocID="{D4630752-9526-418C-9169-010A3D6A8D2B}" presName="tx1" presStyleLbl="revTx" presStyleIdx="3" presStyleCnt="4"/>
      <dgm:spPr/>
    </dgm:pt>
    <dgm:pt modelId="{CF53008C-3254-401F-9327-98C19F739FF7}" type="pres">
      <dgm:prSet presAssocID="{D4630752-9526-418C-9169-010A3D6A8D2B}" presName="vert1" presStyleCnt="0"/>
      <dgm:spPr/>
    </dgm:pt>
  </dgm:ptLst>
  <dgm:cxnLst>
    <dgm:cxn modelId="{55D40809-811D-4786-8DF3-599A9CF7AF15}" type="presOf" srcId="{B126ACA4-DE20-4D84-9890-3BEB9139E758}" destId="{83007691-B926-4AEE-8EF7-0E96FB9966F1}" srcOrd="0" destOrd="0" presId="urn:microsoft.com/office/officeart/2008/layout/LinedList"/>
    <dgm:cxn modelId="{7A8AA811-B53F-40E5-A454-9D9FC3E1BB7D}" srcId="{3530DB38-4984-44E8-B72C-F61071D2CB5B}" destId="{13CE7BC0-245E-4CED-9CB2-A1642C14FD50}" srcOrd="0" destOrd="0" parTransId="{16E0BAEF-3330-4A46-936B-D7CAFB25E874}" sibTransId="{2B09F106-29D0-43D0-B32E-A68DBA80E42C}"/>
    <dgm:cxn modelId="{4F82941B-3365-4A08-800D-D70A71DB40C0}" type="presOf" srcId="{CD8F846F-A0FE-4BBB-99FD-E0C80FD9444F}" destId="{9B47AE28-D264-4517-8AF2-A0AE85CB147B}" srcOrd="0" destOrd="0" presId="urn:microsoft.com/office/officeart/2008/layout/LinedList"/>
    <dgm:cxn modelId="{24F23B31-3341-4D0D-B78F-835BC73794F9}" srcId="{3530DB38-4984-44E8-B72C-F61071D2CB5B}" destId="{CD8F846F-A0FE-4BBB-99FD-E0C80FD9444F}" srcOrd="2" destOrd="0" parTransId="{5A02E044-EACF-4C47-BAA4-96C38D4D610F}" sibTransId="{F2280BD6-FF87-45A6-9DB0-F2D1F7BC3E3E}"/>
    <dgm:cxn modelId="{5B4B0465-D70D-4F16-91EC-FDE97A3AA240}" type="presOf" srcId="{3530DB38-4984-44E8-B72C-F61071D2CB5B}" destId="{B93BDB4B-E7E8-46C3-8CD6-9AA8FF28129C}" srcOrd="0" destOrd="0" presId="urn:microsoft.com/office/officeart/2008/layout/LinedList"/>
    <dgm:cxn modelId="{1553C18B-2401-4B2D-87EE-83B95A9BEC0D}" type="presOf" srcId="{13CE7BC0-245E-4CED-9CB2-A1642C14FD50}" destId="{980436BF-7141-45C6-B44E-51664DF9A207}" srcOrd="0" destOrd="0" presId="urn:microsoft.com/office/officeart/2008/layout/LinedList"/>
    <dgm:cxn modelId="{57D38EA7-67DE-4549-B374-659E34BCCF71}" srcId="{3530DB38-4984-44E8-B72C-F61071D2CB5B}" destId="{B126ACA4-DE20-4D84-9890-3BEB9139E758}" srcOrd="1" destOrd="0" parTransId="{25DC1F66-A014-4943-89F5-9D32F8EFF708}" sibTransId="{CA14D663-25B4-4166-934B-900F889A4EB1}"/>
    <dgm:cxn modelId="{472793AF-30A8-418E-A2E4-389F7511B61E}" srcId="{3530DB38-4984-44E8-B72C-F61071D2CB5B}" destId="{D4630752-9526-418C-9169-010A3D6A8D2B}" srcOrd="3" destOrd="0" parTransId="{FD2B65A5-D390-481D-8A43-D8536FBF1702}" sibTransId="{BAE7ACFB-C503-4082-8BBD-2773A42475B7}"/>
    <dgm:cxn modelId="{7D6298E4-A473-4C95-AC51-6107C5CD08BD}" type="presOf" srcId="{D4630752-9526-418C-9169-010A3D6A8D2B}" destId="{BE53807B-773E-405A-A994-2DB836A17F51}" srcOrd="0" destOrd="0" presId="urn:microsoft.com/office/officeart/2008/layout/LinedList"/>
    <dgm:cxn modelId="{D6385B2E-6FBD-4C9B-9B1A-65C84BFE6FF9}" type="presParOf" srcId="{B93BDB4B-E7E8-46C3-8CD6-9AA8FF28129C}" destId="{F591B8BD-C85A-4BFC-80A1-AE3628851956}" srcOrd="0" destOrd="0" presId="urn:microsoft.com/office/officeart/2008/layout/LinedList"/>
    <dgm:cxn modelId="{92FDEE41-CFFC-4FF1-A61E-04522470027F}" type="presParOf" srcId="{B93BDB4B-E7E8-46C3-8CD6-9AA8FF28129C}" destId="{55198596-A1B3-4D07-B0E9-2B132BA78AEA}" srcOrd="1" destOrd="0" presId="urn:microsoft.com/office/officeart/2008/layout/LinedList"/>
    <dgm:cxn modelId="{1F630C97-4416-483F-AC11-BF972FBC04AC}" type="presParOf" srcId="{55198596-A1B3-4D07-B0E9-2B132BA78AEA}" destId="{980436BF-7141-45C6-B44E-51664DF9A207}" srcOrd="0" destOrd="0" presId="urn:microsoft.com/office/officeart/2008/layout/LinedList"/>
    <dgm:cxn modelId="{9DB448C4-3867-4530-A5DA-167DFCB30C4E}" type="presParOf" srcId="{55198596-A1B3-4D07-B0E9-2B132BA78AEA}" destId="{5E52A99D-537C-4391-9B71-31D67F1B43C8}" srcOrd="1" destOrd="0" presId="urn:microsoft.com/office/officeart/2008/layout/LinedList"/>
    <dgm:cxn modelId="{75D513E9-08E9-423E-8D11-E45B952D24DC}" type="presParOf" srcId="{B93BDB4B-E7E8-46C3-8CD6-9AA8FF28129C}" destId="{C4F741EF-23C4-4232-8912-623C8F18E47F}" srcOrd="2" destOrd="0" presId="urn:microsoft.com/office/officeart/2008/layout/LinedList"/>
    <dgm:cxn modelId="{44B4694A-8A1C-404E-9992-0F1B86332E49}" type="presParOf" srcId="{B93BDB4B-E7E8-46C3-8CD6-9AA8FF28129C}" destId="{A030AAB2-6772-40E9-9E28-E91634CC70E4}" srcOrd="3" destOrd="0" presId="urn:microsoft.com/office/officeart/2008/layout/LinedList"/>
    <dgm:cxn modelId="{32B6A7BD-68F9-4968-ADF9-3D5AAEBC31A8}" type="presParOf" srcId="{A030AAB2-6772-40E9-9E28-E91634CC70E4}" destId="{83007691-B926-4AEE-8EF7-0E96FB9966F1}" srcOrd="0" destOrd="0" presId="urn:microsoft.com/office/officeart/2008/layout/LinedList"/>
    <dgm:cxn modelId="{5A46B95E-453D-4014-8FD8-357967D6F667}" type="presParOf" srcId="{A030AAB2-6772-40E9-9E28-E91634CC70E4}" destId="{866B9DE1-7E71-4220-BFC0-2DD18CF8B645}" srcOrd="1" destOrd="0" presId="urn:microsoft.com/office/officeart/2008/layout/LinedList"/>
    <dgm:cxn modelId="{74A371DF-04FC-428B-A9C4-5820FE684554}" type="presParOf" srcId="{B93BDB4B-E7E8-46C3-8CD6-9AA8FF28129C}" destId="{A27699F9-97A2-43DB-A804-658786570BF0}" srcOrd="4" destOrd="0" presId="urn:microsoft.com/office/officeart/2008/layout/LinedList"/>
    <dgm:cxn modelId="{1B3E8925-4F73-4864-997B-E86A8E1D73D4}" type="presParOf" srcId="{B93BDB4B-E7E8-46C3-8CD6-9AA8FF28129C}" destId="{BE14A2FD-DDE2-4359-A417-EE1804FA9CEB}" srcOrd="5" destOrd="0" presId="urn:microsoft.com/office/officeart/2008/layout/LinedList"/>
    <dgm:cxn modelId="{1D352C7E-1E8D-4B80-8107-F6092FD9D6A3}" type="presParOf" srcId="{BE14A2FD-DDE2-4359-A417-EE1804FA9CEB}" destId="{9B47AE28-D264-4517-8AF2-A0AE85CB147B}" srcOrd="0" destOrd="0" presId="urn:microsoft.com/office/officeart/2008/layout/LinedList"/>
    <dgm:cxn modelId="{98F2037E-871E-4A3F-ADA4-0B63071F07E8}" type="presParOf" srcId="{BE14A2FD-DDE2-4359-A417-EE1804FA9CEB}" destId="{1BBC6F2F-9990-4F0E-9E1F-67A13D49AD61}" srcOrd="1" destOrd="0" presId="urn:microsoft.com/office/officeart/2008/layout/LinedList"/>
    <dgm:cxn modelId="{D9CA501A-1829-4231-A79B-A90A9B6B1513}" type="presParOf" srcId="{B93BDB4B-E7E8-46C3-8CD6-9AA8FF28129C}" destId="{E088EFB4-CD01-465D-BB52-0B3E1B268504}" srcOrd="6" destOrd="0" presId="urn:microsoft.com/office/officeart/2008/layout/LinedList"/>
    <dgm:cxn modelId="{E2CC2F0A-4748-42B8-B246-02BED123E38D}" type="presParOf" srcId="{B93BDB4B-E7E8-46C3-8CD6-9AA8FF28129C}" destId="{0A7BC994-EB56-4720-AD84-25C3244E43C1}" srcOrd="7" destOrd="0" presId="urn:microsoft.com/office/officeart/2008/layout/LinedList"/>
    <dgm:cxn modelId="{B0182FBE-3232-462B-A91B-A58EE24A40A8}" type="presParOf" srcId="{0A7BC994-EB56-4720-AD84-25C3244E43C1}" destId="{BE53807B-773E-405A-A994-2DB836A17F51}" srcOrd="0" destOrd="0" presId="urn:microsoft.com/office/officeart/2008/layout/LinedList"/>
    <dgm:cxn modelId="{9C5EBBAB-5A68-47B1-93E3-A9DEC10DF0E7}" type="presParOf" srcId="{0A7BC994-EB56-4720-AD84-25C3244E43C1}" destId="{CF53008C-3254-401F-9327-98C19F739FF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3724A7-8BFD-4613-B1C4-D69089BED69E}">
      <dsp:nvSpPr>
        <dsp:cNvPr id="0" name=""/>
        <dsp:cNvSpPr/>
      </dsp:nvSpPr>
      <dsp:spPr>
        <a:xfrm>
          <a:off x="0" y="0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Background of the case study</a:t>
          </a:r>
        </a:p>
      </dsp:txBody>
      <dsp:txXfrm>
        <a:off x="19451" y="19451"/>
        <a:ext cx="5516512" cy="625190"/>
      </dsp:txXfrm>
    </dsp:sp>
    <dsp:sp modelId="{A3292512-C76F-4E44-BD22-0E337731BD54}">
      <dsp:nvSpPr>
        <dsp:cNvPr id="0" name=""/>
        <dsp:cNvSpPr/>
      </dsp:nvSpPr>
      <dsp:spPr>
        <a:xfrm>
          <a:off x="471262" y="756328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Key communication barriers</a:t>
          </a:r>
        </a:p>
      </dsp:txBody>
      <dsp:txXfrm>
        <a:off x="490713" y="775779"/>
        <a:ext cx="5368995" cy="625190"/>
      </dsp:txXfrm>
    </dsp:sp>
    <dsp:sp modelId="{C17FE4EF-2348-4367-8340-DFA8F8B88EAA}">
      <dsp:nvSpPr>
        <dsp:cNvPr id="0" name=""/>
        <dsp:cNvSpPr/>
      </dsp:nvSpPr>
      <dsp:spPr>
        <a:xfrm>
          <a:off x="942525" y="1512656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Theoretical models explaining issues</a:t>
          </a:r>
        </a:p>
      </dsp:txBody>
      <dsp:txXfrm>
        <a:off x="961976" y="1532107"/>
        <a:ext cx="5368995" cy="625190"/>
      </dsp:txXfrm>
    </dsp:sp>
    <dsp:sp modelId="{5050E0EE-A8EC-42C8-AC94-EF8494730E94}">
      <dsp:nvSpPr>
        <dsp:cNvPr id="0" name=""/>
        <dsp:cNvSpPr/>
      </dsp:nvSpPr>
      <dsp:spPr>
        <a:xfrm>
          <a:off x="1413787" y="2268984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Strategies to overcome barriers</a:t>
          </a:r>
        </a:p>
      </dsp:txBody>
      <dsp:txXfrm>
        <a:off x="1433238" y="2288435"/>
        <a:ext cx="5368995" cy="625190"/>
      </dsp:txXfrm>
    </dsp:sp>
    <dsp:sp modelId="{66BE59AF-3B6D-4A4A-9829-29079A748D95}">
      <dsp:nvSpPr>
        <dsp:cNvPr id="0" name=""/>
        <dsp:cNvSpPr/>
      </dsp:nvSpPr>
      <dsp:spPr>
        <a:xfrm>
          <a:off x="1885050" y="3025312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Conclusion &amp; recommendations</a:t>
          </a:r>
        </a:p>
      </dsp:txBody>
      <dsp:txXfrm>
        <a:off x="1904501" y="3044763"/>
        <a:ext cx="5368995" cy="625190"/>
      </dsp:txXfrm>
    </dsp:sp>
    <dsp:sp modelId="{230C38B9-A2E6-4AAB-98A0-B82C0DA99979}">
      <dsp:nvSpPr>
        <dsp:cNvPr id="0" name=""/>
        <dsp:cNvSpPr/>
      </dsp:nvSpPr>
      <dsp:spPr>
        <a:xfrm>
          <a:off x="5879160" y="485156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5976283" y="485156"/>
        <a:ext cx="237414" cy="324824"/>
      </dsp:txXfrm>
    </dsp:sp>
    <dsp:sp modelId="{806BB994-6F58-4CFF-BACC-1C5013E5F735}">
      <dsp:nvSpPr>
        <dsp:cNvPr id="0" name=""/>
        <dsp:cNvSpPr/>
      </dsp:nvSpPr>
      <dsp:spPr>
        <a:xfrm>
          <a:off x="6350422" y="124148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447545" y="1241484"/>
        <a:ext cx="237414" cy="324824"/>
      </dsp:txXfrm>
    </dsp:sp>
    <dsp:sp modelId="{8791108F-32F8-4FDD-9CEF-52EAC9B6678D}">
      <dsp:nvSpPr>
        <dsp:cNvPr id="0" name=""/>
        <dsp:cNvSpPr/>
      </dsp:nvSpPr>
      <dsp:spPr>
        <a:xfrm>
          <a:off x="6821685" y="198674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918808" y="1986744"/>
        <a:ext cx="237414" cy="324824"/>
      </dsp:txXfrm>
    </dsp:sp>
    <dsp:sp modelId="{BD50C17D-CD28-49EC-8108-163A9CCA8290}">
      <dsp:nvSpPr>
        <dsp:cNvPr id="0" name=""/>
        <dsp:cNvSpPr/>
      </dsp:nvSpPr>
      <dsp:spPr>
        <a:xfrm>
          <a:off x="7292948" y="2750451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390071" y="2750451"/>
        <a:ext cx="237414" cy="3248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3B8A11-11EA-4A2A-A59F-175C06F8CD14}">
      <dsp:nvSpPr>
        <dsp:cNvPr id="0" name=""/>
        <dsp:cNvSpPr/>
      </dsp:nvSpPr>
      <dsp:spPr>
        <a:xfrm>
          <a:off x="0" y="0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No formal hygiene training for staff</a:t>
          </a:r>
          <a:endParaRPr lang="en-US" sz="2800" kern="1200"/>
        </a:p>
      </dsp:txBody>
      <dsp:txXfrm>
        <a:off x="19451" y="19451"/>
        <a:ext cx="5516512" cy="625190"/>
      </dsp:txXfrm>
    </dsp:sp>
    <dsp:sp modelId="{702291AD-07F6-4284-A977-C5639BB38B5D}">
      <dsp:nvSpPr>
        <dsp:cNvPr id="0" name=""/>
        <dsp:cNvSpPr/>
      </dsp:nvSpPr>
      <dsp:spPr>
        <a:xfrm>
          <a:off x="471262" y="756328"/>
          <a:ext cx="6310820" cy="6640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Language barriers – limited English</a:t>
          </a:r>
          <a:endParaRPr lang="en-US" sz="2800" kern="1200"/>
        </a:p>
      </dsp:txBody>
      <dsp:txXfrm>
        <a:off x="490713" y="775779"/>
        <a:ext cx="5368995" cy="625190"/>
      </dsp:txXfrm>
    </dsp:sp>
    <dsp:sp modelId="{0254E2CD-28D3-4DB4-83DB-354C4B168953}">
      <dsp:nvSpPr>
        <dsp:cNvPr id="0" name=""/>
        <dsp:cNvSpPr/>
      </dsp:nvSpPr>
      <dsp:spPr>
        <a:xfrm>
          <a:off x="942525" y="1512656"/>
          <a:ext cx="6310820" cy="6640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Reliance on posters &amp; English signs</a:t>
          </a:r>
          <a:endParaRPr lang="en-US" sz="2800" kern="1200"/>
        </a:p>
      </dsp:txBody>
      <dsp:txXfrm>
        <a:off x="961976" y="1532107"/>
        <a:ext cx="5368995" cy="625190"/>
      </dsp:txXfrm>
    </dsp:sp>
    <dsp:sp modelId="{957C0699-B130-4978-A74B-19DF9602AE5C}">
      <dsp:nvSpPr>
        <dsp:cNvPr id="0" name=""/>
        <dsp:cNvSpPr/>
      </dsp:nvSpPr>
      <dsp:spPr>
        <a:xfrm>
          <a:off x="1413787" y="2268984"/>
          <a:ext cx="6310820" cy="6640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Poor feedback practices</a:t>
          </a:r>
          <a:endParaRPr lang="en-US" sz="2800" kern="1200"/>
        </a:p>
      </dsp:txBody>
      <dsp:txXfrm>
        <a:off x="1433238" y="2288435"/>
        <a:ext cx="5368995" cy="625190"/>
      </dsp:txXfrm>
    </dsp:sp>
    <dsp:sp modelId="{0D3C853C-8736-4420-BF66-F7C1376FE305}">
      <dsp:nvSpPr>
        <dsp:cNvPr id="0" name=""/>
        <dsp:cNvSpPr/>
      </dsp:nvSpPr>
      <dsp:spPr>
        <a:xfrm>
          <a:off x="1885050" y="3025312"/>
          <a:ext cx="6310820" cy="66409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Gary's own hygiene lapses</a:t>
          </a:r>
          <a:endParaRPr lang="en-US" sz="2800" kern="1200"/>
        </a:p>
      </dsp:txBody>
      <dsp:txXfrm>
        <a:off x="1904501" y="3044763"/>
        <a:ext cx="5368995" cy="625190"/>
      </dsp:txXfrm>
    </dsp:sp>
    <dsp:sp modelId="{74376109-FF23-482C-868C-67FBE6C10620}">
      <dsp:nvSpPr>
        <dsp:cNvPr id="0" name=""/>
        <dsp:cNvSpPr/>
      </dsp:nvSpPr>
      <dsp:spPr>
        <a:xfrm>
          <a:off x="5879160" y="485156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5976283" y="485156"/>
        <a:ext cx="237414" cy="324824"/>
      </dsp:txXfrm>
    </dsp:sp>
    <dsp:sp modelId="{9E40CF3D-AA37-4227-829C-D538F0B24512}">
      <dsp:nvSpPr>
        <dsp:cNvPr id="0" name=""/>
        <dsp:cNvSpPr/>
      </dsp:nvSpPr>
      <dsp:spPr>
        <a:xfrm>
          <a:off x="6350422" y="124148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447545" y="1241484"/>
        <a:ext cx="237414" cy="324824"/>
      </dsp:txXfrm>
    </dsp:sp>
    <dsp:sp modelId="{E72F1527-B516-4B85-97A4-D4B2F8D12CA3}">
      <dsp:nvSpPr>
        <dsp:cNvPr id="0" name=""/>
        <dsp:cNvSpPr/>
      </dsp:nvSpPr>
      <dsp:spPr>
        <a:xfrm>
          <a:off x="6821685" y="198674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918808" y="1986744"/>
        <a:ext cx="237414" cy="324824"/>
      </dsp:txXfrm>
    </dsp:sp>
    <dsp:sp modelId="{101F6716-72DB-4F38-9D2F-0DF6D99B401D}">
      <dsp:nvSpPr>
        <dsp:cNvPr id="0" name=""/>
        <dsp:cNvSpPr/>
      </dsp:nvSpPr>
      <dsp:spPr>
        <a:xfrm>
          <a:off x="7292948" y="2750451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390071" y="2750451"/>
        <a:ext cx="237414" cy="3248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B280D2-711C-4D65-8E3F-7D357072ABF8}">
      <dsp:nvSpPr>
        <dsp:cNvPr id="0" name=""/>
        <dsp:cNvSpPr/>
      </dsp:nvSpPr>
      <dsp:spPr>
        <a:xfrm>
          <a:off x="233534" y="349769"/>
          <a:ext cx="726996" cy="7269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A5E85A-9289-41C4-AE52-7826B053BA7F}">
      <dsp:nvSpPr>
        <dsp:cNvPr id="0" name=""/>
        <dsp:cNvSpPr/>
      </dsp:nvSpPr>
      <dsp:spPr>
        <a:xfrm>
          <a:off x="388467" y="504702"/>
          <a:ext cx="417128" cy="4171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3B6429-8EE2-41E1-9686-B049CB4A377D}">
      <dsp:nvSpPr>
        <dsp:cNvPr id="0" name=""/>
        <dsp:cNvSpPr/>
      </dsp:nvSpPr>
      <dsp:spPr>
        <a:xfrm>
          <a:off x="1133" y="1303206"/>
          <a:ext cx="1191796" cy="47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Language differences</a:t>
          </a:r>
          <a:endParaRPr lang="en-US" sz="1100" kern="1200" dirty="0"/>
        </a:p>
      </dsp:txBody>
      <dsp:txXfrm>
        <a:off x="1133" y="1303206"/>
        <a:ext cx="1191796" cy="476718"/>
      </dsp:txXfrm>
    </dsp:sp>
    <dsp:sp modelId="{E3EEA289-1F5B-419F-B3F6-09BCBF22DF68}">
      <dsp:nvSpPr>
        <dsp:cNvPr id="0" name=""/>
        <dsp:cNvSpPr/>
      </dsp:nvSpPr>
      <dsp:spPr>
        <a:xfrm>
          <a:off x="1633895" y="349769"/>
          <a:ext cx="726996" cy="7269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DD163B-2225-4992-B325-2E147FD93B42}">
      <dsp:nvSpPr>
        <dsp:cNvPr id="0" name=""/>
        <dsp:cNvSpPr/>
      </dsp:nvSpPr>
      <dsp:spPr>
        <a:xfrm>
          <a:off x="1788829" y="504702"/>
          <a:ext cx="417128" cy="4171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83AD7-AE4E-4BD3-AED5-1D073D52E865}">
      <dsp:nvSpPr>
        <dsp:cNvPr id="0" name=""/>
        <dsp:cNvSpPr/>
      </dsp:nvSpPr>
      <dsp:spPr>
        <a:xfrm>
          <a:off x="1401495" y="1303206"/>
          <a:ext cx="1191796" cy="47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Cultural diversity</a:t>
          </a:r>
          <a:endParaRPr lang="en-US" sz="1100" kern="1200" dirty="0"/>
        </a:p>
      </dsp:txBody>
      <dsp:txXfrm>
        <a:off x="1401495" y="1303206"/>
        <a:ext cx="1191796" cy="476718"/>
      </dsp:txXfrm>
    </dsp:sp>
    <dsp:sp modelId="{6A4CA2F3-888F-42B9-A6FC-4DBE339AAE5D}">
      <dsp:nvSpPr>
        <dsp:cNvPr id="0" name=""/>
        <dsp:cNvSpPr/>
      </dsp:nvSpPr>
      <dsp:spPr>
        <a:xfrm>
          <a:off x="3034256" y="349769"/>
          <a:ext cx="726996" cy="7269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32947E-0C7B-4B1B-8D3D-62AED352BC04}">
      <dsp:nvSpPr>
        <dsp:cNvPr id="0" name=""/>
        <dsp:cNvSpPr/>
      </dsp:nvSpPr>
      <dsp:spPr>
        <a:xfrm>
          <a:off x="3189190" y="504702"/>
          <a:ext cx="417128" cy="4171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1DFCE-AD50-4515-A430-B59746188722}">
      <dsp:nvSpPr>
        <dsp:cNvPr id="0" name=""/>
        <dsp:cNvSpPr/>
      </dsp:nvSpPr>
      <dsp:spPr>
        <a:xfrm>
          <a:off x="2801856" y="1303206"/>
          <a:ext cx="1191796" cy="47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Physical noise: old machinery</a:t>
          </a:r>
          <a:endParaRPr lang="en-US" sz="1100" kern="1200" dirty="0"/>
        </a:p>
      </dsp:txBody>
      <dsp:txXfrm>
        <a:off x="2801856" y="1303206"/>
        <a:ext cx="1191796" cy="476718"/>
      </dsp:txXfrm>
    </dsp:sp>
    <dsp:sp modelId="{AC3C8456-046D-4B9E-AB8F-AED1C8F8F6A4}">
      <dsp:nvSpPr>
        <dsp:cNvPr id="0" name=""/>
        <dsp:cNvSpPr/>
      </dsp:nvSpPr>
      <dsp:spPr>
        <a:xfrm>
          <a:off x="4434618" y="349769"/>
          <a:ext cx="726996" cy="7269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93D822-101B-4493-ADD1-49F06277109E}">
      <dsp:nvSpPr>
        <dsp:cNvPr id="0" name=""/>
        <dsp:cNvSpPr/>
      </dsp:nvSpPr>
      <dsp:spPr>
        <a:xfrm>
          <a:off x="4589551" y="504702"/>
          <a:ext cx="417128" cy="4171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88A1AB-30EF-4751-9D71-62A65DD685D8}">
      <dsp:nvSpPr>
        <dsp:cNvPr id="0" name=""/>
        <dsp:cNvSpPr/>
      </dsp:nvSpPr>
      <dsp:spPr>
        <a:xfrm>
          <a:off x="4202217" y="1303206"/>
          <a:ext cx="1191796" cy="47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Poor feedback: one-way communication</a:t>
          </a:r>
          <a:endParaRPr lang="en-US" sz="1100" kern="1200" dirty="0"/>
        </a:p>
      </dsp:txBody>
      <dsp:txXfrm>
        <a:off x="4202217" y="1303206"/>
        <a:ext cx="1191796" cy="476718"/>
      </dsp:txXfrm>
    </dsp:sp>
    <dsp:sp modelId="{1E4CB36F-6CBA-4040-9BE8-EDDEB5DAD7A6}">
      <dsp:nvSpPr>
        <dsp:cNvPr id="0" name=""/>
        <dsp:cNvSpPr/>
      </dsp:nvSpPr>
      <dsp:spPr>
        <a:xfrm>
          <a:off x="5834979" y="349769"/>
          <a:ext cx="726996" cy="72699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A9D615-3DD1-4667-86A8-B5BADC1D3D69}">
      <dsp:nvSpPr>
        <dsp:cNvPr id="0" name=""/>
        <dsp:cNvSpPr/>
      </dsp:nvSpPr>
      <dsp:spPr>
        <a:xfrm>
          <a:off x="5989913" y="504702"/>
          <a:ext cx="417128" cy="4171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320F28-1916-46D6-8077-552C400BF74D}">
      <dsp:nvSpPr>
        <dsp:cNvPr id="0" name=""/>
        <dsp:cNvSpPr/>
      </dsp:nvSpPr>
      <dsp:spPr>
        <a:xfrm>
          <a:off x="5602579" y="1303206"/>
          <a:ext cx="1191796" cy="47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Information overload</a:t>
          </a:r>
          <a:endParaRPr lang="en-US" sz="1100" kern="1200" dirty="0"/>
        </a:p>
      </dsp:txBody>
      <dsp:txXfrm>
        <a:off x="5602579" y="1303206"/>
        <a:ext cx="1191796" cy="476718"/>
      </dsp:txXfrm>
    </dsp:sp>
    <dsp:sp modelId="{E0156F5B-4F7D-4870-B3F3-72927A29C1C8}">
      <dsp:nvSpPr>
        <dsp:cNvPr id="0" name=""/>
        <dsp:cNvSpPr/>
      </dsp:nvSpPr>
      <dsp:spPr>
        <a:xfrm>
          <a:off x="7235340" y="349769"/>
          <a:ext cx="726996" cy="7269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133544-B719-47D1-89A1-7C8C41667F24}">
      <dsp:nvSpPr>
        <dsp:cNvPr id="0" name=""/>
        <dsp:cNvSpPr/>
      </dsp:nvSpPr>
      <dsp:spPr>
        <a:xfrm>
          <a:off x="7778742" y="504702"/>
          <a:ext cx="417128" cy="4171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242AE-4F26-4609-B0A3-4E28E3CE8647}">
      <dsp:nvSpPr>
        <dsp:cNvPr id="0" name=""/>
        <dsp:cNvSpPr/>
      </dsp:nvSpPr>
      <dsp:spPr>
        <a:xfrm>
          <a:off x="7002940" y="1303206"/>
          <a:ext cx="1191796" cy="47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Inconsistent managerial behaviour</a:t>
          </a:r>
          <a:endParaRPr lang="en-US" sz="1100" kern="1200" dirty="0"/>
        </a:p>
      </dsp:txBody>
      <dsp:txXfrm>
        <a:off x="7002940" y="1303206"/>
        <a:ext cx="1191796" cy="4767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CCA780-38D9-4B28-B696-3543612291C0}">
      <dsp:nvSpPr>
        <dsp:cNvPr id="0" name=""/>
        <dsp:cNvSpPr/>
      </dsp:nvSpPr>
      <dsp:spPr>
        <a:xfrm>
          <a:off x="1861960" y="1657641"/>
          <a:ext cx="726041" cy="726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From: Gary</a:t>
          </a:r>
        </a:p>
      </dsp:txBody>
      <dsp:txXfrm>
        <a:off x="1861960" y="1657641"/>
        <a:ext cx="726041" cy="726041"/>
      </dsp:txXfrm>
    </dsp:sp>
    <dsp:sp modelId="{CEEA562B-1256-44DA-AB99-EAA426B90EE3}">
      <dsp:nvSpPr>
        <dsp:cNvPr id="0" name=""/>
        <dsp:cNvSpPr/>
      </dsp:nvSpPr>
      <dsp:spPr>
        <a:xfrm>
          <a:off x="151540" y="1636335"/>
          <a:ext cx="2725296" cy="2725296"/>
        </a:xfrm>
        <a:prstGeom prst="circularArrow">
          <a:avLst>
            <a:gd name="adj1" fmla="val 5195"/>
            <a:gd name="adj2" fmla="val 335535"/>
            <a:gd name="adj3" fmla="val 21294783"/>
            <a:gd name="adj4" fmla="val 19764888"/>
            <a:gd name="adj5" fmla="val 6061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4C993B8-DECB-4EE3-AE1E-66497FB134ED}">
      <dsp:nvSpPr>
        <dsp:cNvPr id="0" name=""/>
        <dsp:cNvSpPr/>
      </dsp:nvSpPr>
      <dsp:spPr>
        <a:xfrm>
          <a:off x="2301253" y="3009648"/>
          <a:ext cx="726041" cy="726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Message: Hygiene instructions</a:t>
          </a:r>
        </a:p>
      </dsp:txBody>
      <dsp:txXfrm>
        <a:off x="2301253" y="3009648"/>
        <a:ext cx="726041" cy="726041"/>
      </dsp:txXfrm>
    </dsp:sp>
    <dsp:sp modelId="{3490AC2D-D9F7-45FF-9A5C-6A58CC57A593}">
      <dsp:nvSpPr>
        <dsp:cNvPr id="0" name=""/>
        <dsp:cNvSpPr/>
      </dsp:nvSpPr>
      <dsp:spPr>
        <a:xfrm>
          <a:off x="151540" y="1636335"/>
          <a:ext cx="2725296" cy="2725296"/>
        </a:xfrm>
        <a:prstGeom prst="circularArrow">
          <a:avLst>
            <a:gd name="adj1" fmla="val 5195"/>
            <a:gd name="adj2" fmla="val 335535"/>
            <a:gd name="adj3" fmla="val 4016296"/>
            <a:gd name="adj4" fmla="val 2251966"/>
            <a:gd name="adj5" fmla="val 6061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8149E7C-8CBB-4553-B851-8D155ABBA786}">
      <dsp:nvSpPr>
        <dsp:cNvPr id="0" name=""/>
        <dsp:cNvSpPr/>
      </dsp:nvSpPr>
      <dsp:spPr>
        <a:xfrm>
          <a:off x="1151168" y="3845234"/>
          <a:ext cx="726041" cy="726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Channel: Verbal + Written</a:t>
          </a:r>
        </a:p>
      </dsp:txBody>
      <dsp:txXfrm>
        <a:off x="1151168" y="3845234"/>
        <a:ext cx="726041" cy="726041"/>
      </dsp:txXfrm>
    </dsp:sp>
    <dsp:sp modelId="{9949AE5D-4B72-4CCE-ACE7-C66D59BE5EB0}">
      <dsp:nvSpPr>
        <dsp:cNvPr id="0" name=""/>
        <dsp:cNvSpPr/>
      </dsp:nvSpPr>
      <dsp:spPr>
        <a:xfrm>
          <a:off x="151540" y="1636335"/>
          <a:ext cx="2725296" cy="2725296"/>
        </a:xfrm>
        <a:prstGeom prst="circularArrow">
          <a:avLst>
            <a:gd name="adj1" fmla="val 5195"/>
            <a:gd name="adj2" fmla="val 335535"/>
            <a:gd name="adj3" fmla="val 8212500"/>
            <a:gd name="adj4" fmla="val 6448170"/>
            <a:gd name="adj5" fmla="val 6061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7789C44-6598-4994-A4C9-F9FC3CDBBD9A}">
      <dsp:nvSpPr>
        <dsp:cNvPr id="0" name=""/>
        <dsp:cNvSpPr/>
      </dsp:nvSpPr>
      <dsp:spPr>
        <a:xfrm>
          <a:off x="1082" y="3009648"/>
          <a:ext cx="726041" cy="726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Receiver: Multilingual staff</a:t>
          </a:r>
        </a:p>
      </dsp:txBody>
      <dsp:txXfrm>
        <a:off x="1082" y="3009648"/>
        <a:ext cx="726041" cy="726041"/>
      </dsp:txXfrm>
    </dsp:sp>
    <dsp:sp modelId="{B816F650-35B5-453D-81D5-C26CA1993A2A}">
      <dsp:nvSpPr>
        <dsp:cNvPr id="0" name=""/>
        <dsp:cNvSpPr/>
      </dsp:nvSpPr>
      <dsp:spPr>
        <a:xfrm>
          <a:off x="150854" y="1604898"/>
          <a:ext cx="2725296" cy="2725296"/>
        </a:xfrm>
        <a:prstGeom prst="circularArrow">
          <a:avLst>
            <a:gd name="adj1" fmla="val 5195"/>
            <a:gd name="adj2" fmla="val 335535"/>
            <a:gd name="adj3" fmla="val 11849159"/>
            <a:gd name="adj4" fmla="val 10680288"/>
            <a:gd name="adj5" fmla="val 6061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5C69FFB-5395-42A8-AE85-539019189480}">
      <dsp:nvSpPr>
        <dsp:cNvPr id="0" name=""/>
        <dsp:cNvSpPr/>
      </dsp:nvSpPr>
      <dsp:spPr>
        <a:xfrm>
          <a:off x="290700" y="1767485"/>
          <a:ext cx="726041" cy="726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Noise: factory noise, language, culture</a:t>
          </a:r>
        </a:p>
      </dsp:txBody>
      <dsp:txXfrm>
        <a:off x="290700" y="1767485"/>
        <a:ext cx="726041" cy="726041"/>
      </dsp:txXfrm>
    </dsp:sp>
    <dsp:sp modelId="{817FB694-4D91-4EA5-866E-B125601D9334}">
      <dsp:nvSpPr>
        <dsp:cNvPr id="0" name=""/>
        <dsp:cNvSpPr/>
      </dsp:nvSpPr>
      <dsp:spPr>
        <a:xfrm>
          <a:off x="132128" y="1630328"/>
          <a:ext cx="2725296" cy="2725296"/>
        </a:xfrm>
        <a:prstGeom prst="circularArrow">
          <a:avLst>
            <a:gd name="adj1" fmla="val 5195"/>
            <a:gd name="adj2" fmla="val 335535"/>
            <a:gd name="adj3" fmla="val 16925049"/>
            <a:gd name="adj4" fmla="val 14802893"/>
            <a:gd name="adj5" fmla="val 6061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5F3173-C41A-4EE9-B949-C6C9C0BAAD71}">
      <dsp:nvSpPr>
        <dsp:cNvPr id="0" name=""/>
        <dsp:cNvSpPr/>
      </dsp:nvSpPr>
      <dsp:spPr>
        <a:xfrm>
          <a:off x="0" y="205728"/>
          <a:ext cx="2268977" cy="150255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098" tIns="187452" rIns="176098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US" sz="1400" b="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b="0" kern="1200" dirty="0"/>
            <a:t>   Gary – technically skilled in hygiene &amp; safety Poor cultural awareness, no adaptation to multilingual staff</a:t>
          </a:r>
        </a:p>
      </dsp:txBody>
      <dsp:txXfrm>
        <a:off x="0" y="205728"/>
        <a:ext cx="2268977" cy="1502550"/>
      </dsp:txXfrm>
    </dsp:sp>
    <dsp:sp modelId="{23BE83F3-6DC6-40F3-A28A-96A3F490AB1F}">
      <dsp:nvSpPr>
        <dsp:cNvPr id="0" name=""/>
        <dsp:cNvSpPr/>
      </dsp:nvSpPr>
      <dsp:spPr>
        <a:xfrm>
          <a:off x="113448" y="72888"/>
          <a:ext cx="1588283" cy="2656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033" tIns="0" rIns="60033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Source</a:t>
          </a:r>
        </a:p>
      </dsp:txBody>
      <dsp:txXfrm>
        <a:off x="126417" y="85857"/>
        <a:ext cx="1562345" cy="239742"/>
      </dsp:txXfrm>
    </dsp:sp>
    <dsp:sp modelId="{3DDD8401-BC50-4DDF-8FB8-90C9296F65D4}">
      <dsp:nvSpPr>
        <dsp:cNvPr id="0" name=""/>
        <dsp:cNvSpPr/>
      </dsp:nvSpPr>
      <dsp:spPr>
        <a:xfrm>
          <a:off x="0" y="1889718"/>
          <a:ext cx="2268977" cy="1701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098" tIns="187452" rIns="176098" bIns="99568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dirty="0"/>
            <a:t>  </a:t>
          </a:r>
          <a:endParaRPr lang="en-US" sz="1400" kern="1200" dirty="0"/>
        </a:p>
        <a:p>
          <a:pPr marL="114300" lvl="1" indent="-114300" algn="ctr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dirty="0"/>
            <a:t>Hygiene &amp; safety rules (“Keep hairnets on,” “Wash hands”) English-only, text-heavy → not understood by non-English speakers</a:t>
          </a:r>
          <a:endParaRPr lang="en-US" sz="1400" kern="1200" dirty="0"/>
        </a:p>
      </dsp:txBody>
      <dsp:txXfrm>
        <a:off x="0" y="1889718"/>
        <a:ext cx="2268977" cy="1701000"/>
      </dsp:txXfrm>
    </dsp:sp>
    <dsp:sp modelId="{ACA8C49E-2F19-4B9D-BF29-DC1360233572}">
      <dsp:nvSpPr>
        <dsp:cNvPr id="0" name=""/>
        <dsp:cNvSpPr/>
      </dsp:nvSpPr>
      <dsp:spPr>
        <a:xfrm>
          <a:off x="113448" y="1756878"/>
          <a:ext cx="1588283" cy="2656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033" tIns="0" rIns="60033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Message</a:t>
          </a:r>
        </a:p>
      </dsp:txBody>
      <dsp:txXfrm>
        <a:off x="126417" y="1769847"/>
        <a:ext cx="1562345" cy="239742"/>
      </dsp:txXfrm>
    </dsp:sp>
    <dsp:sp modelId="{B02F7110-BB06-451C-BCC3-1A8AD7F265CC}">
      <dsp:nvSpPr>
        <dsp:cNvPr id="0" name=""/>
        <dsp:cNvSpPr/>
      </dsp:nvSpPr>
      <dsp:spPr>
        <a:xfrm>
          <a:off x="0" y="3742509"/>
          <a:ext cx="2268977" cy="1701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098" tIns="187452" rIns="176098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dirty="0"/>
            <a:t>   Spoken English &amp; written signs Physical noise from old machines; one-way communication; no feedback</a:t>
          </a:r>
        </a:p>
      </dsp:txBody>
      <dsp:txXfrm>
        <a:off x="0" y="3742509"/>
        <a:ext cx="2268977" cy="1701000"/>
      </dsp:txXfrm>
    </dsp:sp>
    <dsp:sp modelId="{B4F5ADBD-5E06-4156-BBFE-D949BA49575B}">
      <dsp:nvSpPr>
        <dsp:cNvPr id="0" name=""/>
        <dsp:cNvSpPr/>
      </dsp:nvSpPr>
      <dsp:spPr>
        <a:xfrm>
          <a:off x="113448" y="3639318"/>
          <a:ext cx="1588283" cy="2656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033" tIns="0" rIns="60033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Channel</a:t>
          </a:r>
        </a:p>
      </dsp:txBody>
      <dsp:txXfrm>
        <a:off x="126417" y="3652287"/>
        <a:ext cx="1562345" cy="23974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3AD1C2-A741-49BF-AC1C-EFEF2275C937}">
      <dsp:nvSpPr>
        <dsp:cNvPr id="0" name=""/>
        <dsp:cNvSpPr/>
      </dsp:nvSpPr>
      <dsp:spPr>
        <a:xfrm>
          <a:off x="0" y="2708"/>
          <a:ext cx="22689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857C035-B136-40DB-9BFB-A8F11C68761C}">
      <dsp:nvSpPr>
        <dsp:cNvPr id="0" name=""/>
        <dsp:cNvSpPr/>
      </dsp:nvSpPr>
      <dsp:spPr>
        <a:xfrm>
          <a:off x="0" y="2708"/>
          <a:ext cx="2268977" cy="1846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Focus: Feedback &amp; Shared Experience</a:t>
          </a:r>
          <a:endParaRPr lang="en-US" sz="2100" kern="1200"/>
        </a:p>
      </dsp:txBody>
      <dsp:txXfrm>
        <a:off x="0" y="2708"/>
        <a:ext cx="2268977" cy="1846876"/>
      </dsp:txXfrm>
    </dsp:sp>
    <dsp:sp modelId="{38946632-548A-4D74-8EBF-D6EDE7C716E1}">
      <dsp:nvSpPr>
        <dsp:cNvPr id="0" name=""/>
        <dsp:cNvSpPr/>
      </dsp:nvSpPr>
      <dsp:spPr>
        <a:xfrm>
          <a:off x="0" y="1849585"/>
          <a:ext cx="2268977" cy="0"/>
        </a:xfrm>
        <a:prstGeom prst="lin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7FF8F4B-F6A7-4BB8-8175-358700C207B9}">
      <dsp:nvSpPr>
        <dsp:cNvPr id="0" name=""/>
        <dsp:cNvSpPr/>
      </dsp:nvSpPr>
      <dsp:spPr>
        <a:xfrm>
          <a:off x="0" y="1849585"/>
          <a:ext cx="2268977" cy="1846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Gary and staff lack shared experience: language, culture, training</a:t>
          </a:r>
          <a:endParaRPr lang="en-US" sz="2100" kern="1200"/>
        </a:p>
      </dsp:txBody>
      <dsp:txXfrm>
        <a:off x="0" y="1849585"/>
        <a:ext cx="2268977" cy="1846876"/>
      </dsp:txXfrm>
    </dsp:sp>
    <dsp:sp modelId="{C98E91B0-8C55-4165-9964-94202C2F2C7B}">
      <dsp:nvSpPr>
        <dsp:cNvPr id="0" name=""/>
        <dsp:cNvSpPr/>
      </dsp:nvSpPr>
      <dsp:spPr>
        <a:xfrm>
          <a:off x="0" y="3696461"/>
          <a:ext cx="2268977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1D81B76-F3FA-4AE7-BC79-30CDB5036979}">
      <dsp:nvSpPr>
        <dsp:cNvPr id="0" name=""/>
        <dsp:cNvSpPr/>
      </dsp:nvSpPr>
      <dsp:spPr>
        <a:xfrm>
          <a:off x="0" y="3696461"/>
          <a:ext cx="2268977" cy="1846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Miscommunication and misunderstanding result.</a:t>
          </a:r>
          <a:endParaRPr lang="en-US" sz="2100" kern="1200"/>
        </a:p>
      </dsp:txBody>
      <dsp:txXfrm>
        <a:off x="0" y="3696461"/>
        <a:ext cx="2268977" cy="184687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9BF9-F7F7-4B09-BAC7-E3A7AB80F286}">
      <dsp:nvSpPr>
        <dsp:cNvPr id="0" name=""/>
        <dsp:cNvSpPr/>
      </dsp:nvSpPr>
      <dsp:spPr>
        <a:xfrm>
          <a:off x="0" y="0"/>
          <a:ext cx="4250105" cy="16361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Shannon &amp; Weaver – Noise and distortion</a:t>
          </a:r>
          <a:endParaRPr lang="en-US" sz="2400" kern="1200"/>
        </a:p>
      </dsp:txBody>
      <dsp:txXfrm>
        <a:off x="47922" y="47922"/>
        <a:ext cx="2484543" cy="1540332"/>
      </dsp:txXfrm>
    </dsp:sp>
    <dsp:sp modelId="{A447D0EB-8FE8-4936-A894-0F48ABE135D3}">
      <dsp:nvSpPr>
        <dsp:cNvPr id="0" name=""/>
        <dsp:cNvSpPr/>
      </dsp:nvSpPr>
      <dsp:spPr>
        <a:xfrm>
          <a:off x="375009" y="1908872"/>
          <a:ext cx="4250105" cy="16361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Berlo SMCR – Source–Receiver mismatch</a:t>
          </a:r>
          <a:endParaRPr lang="en-US" sz="2400" kern="1200"/>
        </a:p>
      </dsp:txBody>
      <dsp:txXfrm>
        <a:off x="422931" y="1956794"/>
        <a:ext cx="2715737" cy="1540331"/>
      </dsp:txXfrm>
    </dsp:sp>
    <dsp:sp modelId="{385FB3D7-BAE9-4A3E-9301-A4FCABC2F6F9}">
      <dsp:nvSpPr>
        <dsp:cNvPr id="0" name=""/>
        <dsp:cNvSpPr/>
      </dsp:nvSpPr>
      <dsp:spPr>
        <a:xfrm>
          <a:off x="750018" y="3817744"/>
          <a:ext cx="4250105" cy="163617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Schramm – Absence of shared experience &amp; feedback</a:t>
          </a:r>
          <a:endParaRPr lang="en-US" sz="2400" kern="1200"/>
        </a:p>
      </dsp:txBody>
      <dsp:txXfrm>
        <a:off x="797940" y="3865666"/>
        <a:ext cx="2715737" cy="1540331"/>
      </dsp:txXfrm>
    </dsp:sp>
    <dsp:sp modelId="{222640D2-E26F-4E2D-9A9E-D592FD821AB0}">
      <dsp:nvSpPr>
        <dsp:cNvPr id="0" name=""/>
        <dsp:cNvSpPr/>
      </dsp:nvSpPr>
      <dsp:spPr>
        <a:xfrm>
          <a:off x="3186591" y="1240766"/>
          <a:ext cx="1063514" cy="106351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425882" y="1240766"/>
        <a:ext cx="584932" cy="800294"/>
      </dsp:txXfrm>
    </dsp:sp>
    <dsp:sp modelId="{11E7960B-27B8-417A-AB87-0C6527B3094D}">
      <dsp:nvSpPr>
        <dsp:cNvPr id="0" name=""/>
        <dsp:cNvSpPr/>
      </dsp:nvSpPr>
      <dsp:spPr>
        <a:xfrm>
          <a:off x="3561600" y="3138730"/>
          <a:ext cx="1063514" cy="106351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800891" y="3138730"/>
        <a:ext cx="584932" cy="80029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CAFFDE-4AF8-4E5C-B672-B3835BD9ADDC}">
      <dsp:nvSpPr>
        <dsp:cNvPr id="0" name=""/>
        <dsp:cNvSpPr/>
      </dsp:nvSpPr>
      <dsp:spPr>
        <a:xfrm>
          <a:off x="0" y="42799"/>
          <a:ext cx="5000124" cy="1272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Cross-cultural communication workshops</a:t>
          </a:r>
          <a:endParaRPr lang="en-US" sz="3200" kern="1200"/>
        </a:p>
      </dsp:txBody>
      <dsp:txXfrm>
        <a:off x="62141" y="104940"/>
        <a:ext cx="4875842" cy="1148678"/>
      </dsp:txXfrm>
    </dsp:sp>
    <dsp:sp modelId="{B5994591-123D-4893-8C68-A54F7C4C2033}">
      <dsp:nvSpPr>
        <dsp:cNvPr id="0" name=""/>
        <dsp:cNvSpPr/>
      </dsp:nvSpPr>
      <dsp:spPr>
        <a:xfrm>
          <a:off x="0" y="1407919"/>
          <a:ext cx="5000124" cy="1272960"/>
        </a:xfrm>
        <a:prstGeom prst="roundRect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Sensitivity training for supervisors</a:t>
          </a:r>
          <a:endParaRPr lang="en-US" sz="3200" kern="1200"/>
        </a:p>
      </dsp:txBody>
      <dsp:txXfrm>
        <a:off x="62141" y="1470060"/>
        <a:ext cx="4875842" cy="1148678"/>
      </dsp:txXfrm>
    </dsp:sp>
    <dsp:sp modelId="{9935FD74-8E25-4B34-8EB8-66DB9669FCF4}">
      <dsp:nvSpPr>
        <dsp:cNvPr id="0" name=""/>
        <dsp:cNvSpPr/>
      </dsp:nvSpPr>
      <dsp:spPr>
        <a:xfrm>
          <a:off x="0" y="2773040"/>
          <a:ext cx="5000124" cy="1272960"/>
        </a:xfrm>
        <a:prstGeom prst="round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Encourage teamwork &amp; inclusion</a:t>
          </a:r>
          <a:endParaRPr lang="en-US" sz="3200" kern="1200"/>
        </a:p>
      </dsp:txBody>
      <dsp:txXfrm>
        <a:off x="62141" y="2835181"/>
        <a:ext cx="4875842" cy="1148678"/>
      </dsp:txXfrm>
    </dsp:sp>
    <dsp:sp modelId="{D06C7C96-0BEE-4ECD-9F49-B4C28574A4BC}">
      <dsp:nvSpPr>
        <dsp:cNvPr id="0" name=""/>
        <dsp:cNvSpPr/>
      </dsp:nvSpPr>
      <dsp:spPr>
        <a:xfrm>
          <a:off x="0" y="4138160"/>
          <a:ext cx="5000124" cy="127296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Promote open two-way communication</a:t>
          </a:r>
          <a:endParaRPr lang="en-US" sz="3200" kern="1200"/>
        </a:p>
      </dsp:txBody>
      <dsp:txXfrm>
        <a:off x="62141" y="4200301"/>
        <a:ext cx="4875842" cy="114867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91B8BD-C85A-4BFC-80A1-AE3628851956}">
      <dsp:nvSpPr>
        <dsp:cNvPr id="0" name=""/>
        <dsp:cNvSpPr/>
      </dsp:nvSpPr>
      <dsp:spPr>
        <a:xfrm>
          <a:off x="0" y="0"/>
          <a:ext cx="226897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80436BF-7141-45C6-B44E-51664DF9A207}">
      <dsp:nvSpPr>
        <dsp:cNvPr id="0" name=""/>
        <dsp:cNvSpPr/>
      </dsp:nvSpPr>
      <dsp:spPr>
        <a:xfrm>
          <a:off x="0" y="0"/>
          <a:ext cx="2268977" cy="1386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Central Issue: Communication Breakdown</a:t>
          </a:r>
          <a:endParaRPr lang="en-US" sz="2100" kern="1200"/>
        </a:p>
      </dsp:txBody>
      <dsp:txXfrm>
        <a:off x="0" y="0"/>
        <a:ext cx="2268977" cy="1386511"/>
      </dsp:txXfrm>
    </dsp:sp>
    <dsp:sp modelId="{C4F741EF-23C4-4232-8912-623C8F18E47F}">
      <dsp:nvSpPr>
        <dsp:cNvPr id="0" name=""/>
        <dsp:cNvSpPr/>
      </dsp:nvSpPr>
      <dsp:spPr>
        <a:xfrm>
          <a:off x="0" y="1386511"/>
          <a:ext cx="226897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3007691-B926-4AEE-8EF7-0E96FB9966F1}">
      <dsp:nvSpPr>
        <dsp:cNvPr id="0" name=""/>
        <dsp:cNvSpPr/>
      </dsp:nvSpPr>
      <dsp:spPr>
        <a:xfrm>
          <a:off x="0" y="1386511"/>
          <a:ext cx="2268977" cy="1386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Barriers: language, culture, noise, feedback</a:t>
          </a:r>
          <a:endParaRPr lang="en-US" sz="2100" kern="1200"/>
        </a:p>
      </dsp:txBody>
      <dsp:txXfrm>
        <a:off x="0" y="1386511"/>
        <a:ext cx="2268977" cy="1386511"/>
      </dsp:txXfrm>
    </dsp:sp>
    <dsp:sp modelId="{A27699F9-97A2-43DB-A804-658786570BF0}">
      <dsp:nvSpPr>
        <dsp:cNvPr id="0" name=""/>
        <dsp:cNvSpPr/>
      </dsp:nvSpPr>
      <dsp:spPr>
        <a:xfrm>
          <a:off x="0" y="2773023"/>
          <a:ext cx="226897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B47AE28-D264-4517-8AF2-A0AE85CB147B}">
      <dsp:nvSpPr>
        <dsp:cNvPr id="0" name=""/>
        <dsp:cNvSpPr/>
      </dsp:nvSpPr>
      <dsp:spPr>
        <a:xfrm>
          <a:off x="0" y="2773023"/>
          <a:ext cx="2268977" cy="1386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Application of theory: clarification of diagnosis</a:t>
          </a:r>
          <a:endParaRPr lang="en-US" sz="2100" kern="1200"/>
        </a:p>
      </dsp:txBody>
      <dsp:txXfrm>
        <a:off x="0" y="2773023"/>
        <a:ext cx="2268977" cy="1386511"/>
      </dsp:txXfrm>
    </dsp:sp>
    <dsp:sp modelId="{E088EFB4-CD01-465D-BB52-0B3E1B268504}">
      <dsp:nvSpPr>
        <dsp:cNvPr id="0" name=""/>
        <dsp:cNvSpPr/>
      </dsp:nvSpPr>
      <dsp:spPr>
        <a:xfrm>
          <a:off x="0" y="4159535"/>
          <a:ext cx="2268977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53807B-773E-405A-A994-2DB836A17F51}">
      <dsp:nvSpPr>
        <dsp:cNvPr id="0" name=""/>
        <dsp:cNvSpPr/>
      </dsp:nvSpPr>
      <dsp:spPr>
        <a:xfrm>
          <a:off x="0" y="4159535"/>
          <a:ext cx="2268977" cy="1386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Solutions: training, visuals, leadership example</a:t>
          </a:r>
          <a:endParaRPr lang="en-US" sz="2100" kern="1200"/>
        </a:p>
      </dsp:txBody>
      <dsp:txXfrm>
        <a:off x="0" y="4159535"/>
        <a:ext cx="2268977" cy="13865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B0E2E3-2786-0C48-A007-5A600EF4B47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E30417-01DA-F647-98CE-1CD0B6E817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094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Outline the flow of the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Summarize the situation to set the context.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that communication problems start both from systems and example.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each barrier briefly with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how 'noise' causes communication breakdown.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Emphasize mismatch between sender and receiver.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that shared experience and feedback are missing.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All models point to ineffective communication flow.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Each solution tackles a specific barrier.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Leadership and cultural understanding are key for change.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Summarize lessons learned.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List key references.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5.jp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6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7.jpe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18.jpe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E964FD-9622-6786-6688-B051666B83B2}"/>
              </a:ext>
            </a:extLst>
          </p:cNvPr>
          <p:cNvSpPr txBox="1"/>
          <p:nvPr/>
        </p:nvSpPr>
        <p:spPr>
          <a:xfrm>
            <a:off x="3436295" y="649480"/>
            <a:ext cx="226897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Student Name &amp; Student ID:</a:t>
            </a:r>
            <a:br>
              <a:rPr lang="en-US" sz="1400" b="1"/>
            </a:br>
            <a:br>
              <a:rPr lang="en-US" sz="1400"/>
            </a:br>
            <a:r>
              <a:rPr lang="en-US" sz="1400" b="1"/>
              <a:t>Cristina Varzaru – </a:t>
            </a:r>
            <a:r>
              <a:rPr lang="en-US" sz="1400"/>
              <a:t>2440072</a:t>
            </a:r>
            <a:br>
              <a:rPr lang="en-US" sz="1400"/>
            </a:br>
            <a:r>
              <a:rPr lang="en-US" sz="1400" b="1"/>
              <a:t>Maryam Hasan – </a:t>
            </a:r>
            <a:r>
              <a:rPr lang="en-US" sz="1400"/>
              <a:t>2437303</a:t>
            </a:r>
            <a:br>
              <a:rPr lang="en-US" sz="1400"/>
            </a:br>
            <a:r>
              <a:rPr lang="en-US" sz="1400" b="1"/>
              <a:t>Nicole Zelek - </a:t>
            </a:r>
            <a:r>
              <a:rPr lang="en-US" sz="1400"/>
              <a:t>2132310</a:t>
            </a:r>
            <a:br>
              <a:rPr lang="en-US" sz="1400"/>
            </a:br>
            <a:r>
              <a:rPr lang="en-US" sz="1400" b="1"/>
              <a:t>Angela Codling - </a:t>
            </a:r>
            <a:r>
              <a:rPr lang="en-US" sz="1400"/>
              <a:t>2435731</a:t>
            </a:r>
            <a:br>
              <a:rPr lang="en-US" sz="1400"/>
            </a:br>
            <a:br>
              <a:rPr lang="en-US" sz="1400"/>
            </a:br>
            <a:br>
              <a:rPr lang="en-US" sz="1400"/>
            </a:br>
            <a:r>
              <a:rPr lang="en-US" sz="1400" b="1"/>
              <a:t>Lecturer’s Name:	</a:t>
            </a:r>
            <a:r>
              <a:rPr lang="en-US" sz="1400"/>
              <a:t>Zahida Khan</a:t>
            </a:r>
            <a:r>
              <a:rPr lang="en-US" sz="1400" b="1"/>
              <a:t> </a:t>
            </a:r>
            <a:br>
              <a:rPr lang="en-US" sz="1400" b="1"/>
            </a:br>
            <a:br>
              <a:rPr lang="en-US" sz="1400"/>
            </a:br>
            <a:r>
              <a:rPr lang="en-US" sz="1400" b="1"/>
              <a:t>Module Code: </a:t>
            </a:r>
            <a:r>
              <a:rPr lang="en-US" sz="1400"/>
              <a:t>LCLM 4004</a:t>
            </a:r>
            <a:br>
              <a:rPr lang="en-US" sz="1400"/>
            </a:br>
            <a:br>
              <a:rPr lang="en-US" sz="1400"/>
            </a:br>
            <a:r>
              <a:rPr lang="en-US" sz="1400" b="1"/>
              <a:t>Module Name: </a:t>
            </a:r>
            <a:r>
              <a:rPr lang="en-US" sz="1400"/>
              <a:t>Effective Teamworking &amp; Communication</a:t>
            </a:r>
            <a:br>
              <a:rPr lang="en-US" sz="1400"/>
            </a:br>
            <a:br>
              <a:rPr lang="en-US" sz="1400"/>
            </a:br>
            <a:r>
              <a:rPr lang="en-US" sz="1400" b="1"/>
              <a:t>Component 1: </a:t>
            </a:r>
            <a:r>
              <a:rPr lang="en-US" sz="1400"/>
              <a:t>Communication Barriers At Flight Foods</a:t>
            </a:r>
          </a:p>
        </p:txBody>
      </p:sp>
      <p:pic>
        <p:nvPicPr>
          <p:cNvPr id="3" name="Picture 2" descr="Person on road illustration">
            <a:extLst>
              <a:ext uri="{FF2B5EF4-FFF2-40B4-BE49-F238E27FC236}">
                <a16:creationId xmlns:a16="http://schemas.microsoft.com/office/drawing/2014/main" id="{42B6500F-6AE2-3F15-8602-05443494E3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07" r="36146"/>
          <a:stretch>
            <a:fillRect/>
          </a:stretch>
        </p:blipFill>
        <p:spPr>
          <a:xfrm>
            <a:off x="6082126" y="10"/>
            <a:ext cx="306187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692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US" sz="3500" b="1">
                <a:solidFill>
                  <a:srgbClr val="FFFFFF"/>
                </a:solidFill>
              </a:rPr>
              <a:t>Overview of Presentation</a:t>
            </a:r>
            <a:endParaRPr lang="en-US" sz="3500" b="1">
              <a:solidFill>
                <a:srgbClr val="FFFFFF"/>
              </a:solidFill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F9F154-D0F4-6259-CB0D-FE70D58EB6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7618523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500" b="1">
                <a:solidFill>
                  <a:srgbClr val="FFFFFF"/>
                </a:solidFill>
              </a:rPr>
              <a:t>Case Study Background</a:t>
            </a:r>
          </a:p>
        </p:txBody>
      </p:sp>
      <p:sp>
        <p:nvSpPr>
          <p:cNvPr id="17" name="Content Placeholder 2"/>
          <p:cNvSpPr>
            <a:spLocks noGrp="1"/>
          </p:cNvSpPr>
          <p:nvPr>
            <p:ph idx="1"/>
          </p:nvPr>
        </p:nvSpPr>
        <p:spPr>
          <a:xfrm>
            <a:off x="3436295" y="649480"/>
            <a:ext cx="226897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/>
              <a:t>Flight Foods losing contracts because of poor quality food</a:t>
            </a:r>
          </a:p>
          <a:p>
            <a:r>
              <a:rPr lang="en-GB" sz="1700"/>
              <a:t>Complaints include meals undercooked, poorly packaged, contaminated</a:t>
            </a:r>
          </a:p>
          <a:p>
            <a:r>
              <a:rPr lang="en-GB" sz="1700"/>
              <a:t>Diverse workforce: 5 cultural groups, ages 16–60</a:t>
            </a:r>
          </a:p>
          <a:p>
            <a:r>
              <a:rPr lang="en-GB" sz="1700"/>
              <a:t>Floor Manager Gary has problems with communication.</a:t>
            </a:r>
            <a:endParaRPr lang="en-US" sz="1700">
              <a:ea typeface="Calibri"/>
              <a:cs typeface="Calibri"/>
            </a:endParaRPr>
          </a:p>
        </p:txBody>
      </p:sp>
      <p:pic>
        <p:nvPicPr>
          <p:cNvPr id="19" name="Picture 18" descr="Fruits and vegetables in bags">
            <a:extLst>
              <a:ext uri="{FF2B5EF4-FFF2-40B4-BE49-F238E27FC236}">
                <a16:creationId xmlns:a16="http://schemas.microsoft.com/office/drawing/2014/main" id="{634DAA24-2E15-EE5D-D2AB-4D8EE136708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8051" r="22147" b="-1"/>
          <a:stretch>
            <a:fillRect/>
          </a:stretch>
        </p:blipFill>
        <p:spPr>
          <a:xfrm>
            <a:off x="6082126" y="10"/>
            <a:ext cx="3061874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US" sz="3500" b="1">
                <a:solidFill>
                  <a:srgbClr val="FFFFFF"/>
                </a:solidFill>
              </a:rPr>
              <a:t>Gary’s Management Challenges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5D1CB78D-1259-F2CA-B253-9DA9557C77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1705048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US" sz="3500" b="1">
                <a:solidFill>
                  <a:srgbClr val="FFFFFF"/>
                </a:solidFill>
              </a:rPr>
              <a:t>Key Communication Barriers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B986155C-0883-A9B3-5D0C-830318072F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2010308"/>
              </p:ext>
            </p:extLst>
          </p:nvPr>
        </p:nvGraphicFramePr>
        <p:xfrm>
          <a:off x="483042" y="2615980"/>
          <a:ext cx="8195871" cy="21296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973007B-84F1-B623-D930-5DD2B93A7ACA}"/>
              </a:ext>
            </a:extLst>
          </p:cNvPr>
          <p:cNvSpPr txBox="1"/>
          <p:nvPr/>
        </p:nvSpPr>
        <p:spPr>
          <a:xfrm>
            <a:off x="694944" y="4865757"/>
            <a:ext cx="722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9A2922-37BF-2B5E-D9E5-E604D169D9C3}"/>
              </a:ext>
            </a:extLst>
          </p:cNvPr>
          <p:cNvSpPr txBox="1"/>
          <p:nvPr/>
        </p:nvSpPr>
        <p:spPr>
          <a:xfrm>
            <a:off x="585216" y="4865757"/>
            <a:ext cx="984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E3A942-7CC6-4DD2-93B3-AD69D5E83AD4}"/>
              </a:ext>
            </a:extLst>
          </p:cNvPr>
          <p:cNvSpPr txBox="1"/>
          <p:nvPr/>
        </p:nvSpPr>
        <p:spPr>
          <a:xfrm>
            <a:off x="542544" y="4865757"/>
            <a:ext cx="856317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“Most of them speak their own language with a few English words thrown in.”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D512C3-777E-5208-EC2D-20A9E613F12E}"/>
              </a:ext>
            </a:extLst>
          </p:cNvPr>
          <p:cNvSpPr txBox="1"/>
          <p:nvPr/>
        </p:nvSpPr>
        <p:spPr>
          <a:xfrm>
            <a:off x="1993392" y="4865757"/>
            <a:ext cx="1143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dirty="0"/>
              <a:t>Gary (English manager) comes from a direct, command-based communication culture, while many staff may come from cultures where questioning authority is  discouraged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8F4295-1523-5583-527E-4ABFFFFB3024}"/>
              </a:ext>
            </a:extLst>
          </p:cNvPr>
          <p:cNvSpPr txBox="1"/>
          <p:nvPr/>
        </p:nvSpPr>
        <p:spPr>
          <a:xfrm>
            <a:off x="3392254" y="4865757"/>
            <a:ext cx="10060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dirty="0"/>
              <a:t>Gary shouts hygiene reminders (“Keep meat chilled!”), but workers can’t hear him over the loud clanking of old machines.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6E846A-FDCE-34D3-046C-85BFBF7F1EE8}"/>
              </a:ext>
            </a:extLst>
          </p:cNvPr>
          <p:cNvSpPr txBox="1"/>
          <p:nvPr/>
        </p:nvSpPr>
        <p:spPr>
          <a:xfrm>
            <a:off x="4818890" y="4865757"/>
            <a:ext cx="10424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dirty="0"/>
              <a:t>Gary gives verbal instructions but doesn’t check understanding “It doesn’t matter what I tell them; they seem to do something else.”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F789A26-76B4-DF16-9C7B-C8BF206E7064}"/>
              </a:ext>
            </a:extLst>
          </p:cNvPr>
          <p:cNvSpPr txBox="1"/>
          <p:nvPr/>
        </p:nvSpPr>
        <p:spPr>
          <a:xfrm>
            <a:off x="6108194" y="4865757"/>
            <a:ext cx="10424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dirty="0"/>
              <a:t>Too many wall signs Gary says, “I plastered the walls with signs” such as ‘Keep your hairnets on,’ ‘Wash your hands regularly,’ ‘Keep meat chilled.’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E3B0742-E22D-8075-E33D-2B105C1536B7}"/>
              </a:ext>
            </a:extLst>
          </p:cNvPr>
          <p:cNvSpPr txBox="1"/>
          <p:nvPr/>
        </p:nvSpPr>
        <p:spPr>
          <a:xfrm>
            <a:off x="7580380" y="4865757"/>
            <a:ext cx="10424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dirty="0"/>
              <a:t>. Gary breaks food hygiene rules himself He comes to work tired, with “grease under his fingernails,” wearing a dirty uniform with “coffee smudges and gravy stains.”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 b="1">
                <a:solidFill>
                  <a:srgbClr val="FFFFFF"/>
                </a:solidFill>
              </a:rPr>
              <a:t>Shannon &amp; Weaver Model</a:t>
            </a:r>
          </a:p>
        </p:txBody>
      </p:sp>
      <p:pic>
        <p:nvPicPr>
          <p:cNvPr id="27" name="Picture 26" descr="Collage rainbow">
            <a:extLst>
              <a:ext uri="{FF2B5EF4-FFF2-40B4-BE49-F238E27FC236}">
                <a16:creationId xmlns:a16="http://schemas.microsoft.com/office/drawing/2014/main" id="{636709A6-017C-0C12-E261-6DE0C9F964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708" r="34708"/>
          <a:stretch/>
        </p:blipFill>
        <p:spPr>
          <a:xfrm>
            <a:off x="6665976" y="475634"/>
            <a:ext cx="2127982" cy="5918611"/>
          </a:xfrm>
          <a:prstGeom prst="rect">
            <a:avLst/>
          </a:prstGeom>
        </p:spPr>
      </p:pic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ED0AC0B5-56C4-6B6A-6D47-CA8544DC5B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3433280"/>
              </p:ext>
            </p:extLst>
          </p:nvPr>
        </p:nvGraphicFramePr>
        <p:xfrm>
          <a:off x="3436295" y="649480"/>
          <a:ext cx="3028378" cy="6208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 b="1">
                <a:solidFill>
                  <a:srgbClr val="FFFFFF"/>
                </a:solidFill>
              </a:rPr>
              <a:t>Berlo’s SMCR Model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7B7C5E-2D91-E70C-2464-6D9B88A78C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0689"/>
          <a:stretch>
            <a:fillRect/>
          </a:stretch>
        </p:blipFill>
        <p:spPr>
          <a:xfrm>
            <a:off x="6082126" y="2152725"/>
            <a:ext cx="2711832" cy="2564428"/>
          </a:xfrm>
          <a:prstGeom prst="rect">
            <a:avLst/>
          </a:prstGeom>
        </p:spPr>
      </p:pic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26C279F-B3DE-812F-AD16-3B0C55F0D6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0596207"/>
              </p:ext>
            </p:extLst>
          </p:nvPr>
        </p:nvGraphicFramePr>
        <p:xfrm>
          <a:off x="3436295" y="649480"/>
          <a:ext cx="2268977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 b="1">
                <a:solidFill>
                  <a:srgbClr val="FFFFFF"/>
                </a:solidFill>
              </a:rPr>
              <a:t>Schramm’s Interactive Model</a:t>
            </a: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E09BB0BB-32B6-5FDA-A7AB-D72FC3A85E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642" r="40555" b="-1"/>
          <a:stretch>
            <a:fillRect/>
          </a:stretch>
        </p:blipFill>
        <p:spPr>
          <a:xfrm>
            <a:off x="6082126" y="10"/>
            <a:ext cx="3061874" cy="6857990"/>
          </a:xfrm>
          <a:prstGeom prst="rect">
            <a:avLst/>
          </a:prstGeom>
        </p:spPr>
      </p:pic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5885241D-4E14-70C4-C713-38B1333055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235656"/>
              </p:ext>
            </p:extLst>
          </p:nvPr>
        </p:nvGraphicFramePr>
        <p:xfrm>
          <a:off x="3436295" y="649480"/>
          <a:ext cx="2268977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 b="1">
                <a:solidFill>
                  <a:srgbClr val="FFFFFF"/>
                </a:solidFill>
              </a:rPr>
              <a:t>Summary of Theoretical Insights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D35F0821-26DD-EF27-D9BE-402BC44D74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7060786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 b="1">
                <a:solidFill>
                  <a:srgbClr val="FFFFFF"/>
                </a:solidFill>
              </a:rPr>
              <a:t>Strategies to Overcome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/>
              <a:t> Multilingual training programs</a:t>
            </a:r>
          </a:p>
          <a:p>
            <a:r>
              <a:rPr lang="en-GB" sz="1700"/>
              <a:t>Use of visual signage (icons, photos)</a:t>
            </a:r>
          </a:p>
          <a:p>
            <a:r>
              <a:rPr lang="en-GB" sz="1700"/>
              <a:t>Hire multilingual supervisors/interpreters</a:t>
            </a:r>
          </a:p>
          <a:p>
            <a:r>
              <a:rPr lang="en-GB" sz="1700"/>
              <a:t>Simplify and translate written materials</a:t>
            </a:r>
          </a:p>
          <a:p>
            <a:r>
              <a:rPr lang="en-GB" sz="1700"/>
              <a:t>Create feedback channels Model correct hygiene behavior</a:t>
            </a:r>
            <a:endParaRPr lang="en-GB" sz="170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 b="1">
                <a:solidFill>
                  <a:srgbClr val="FFFFFF"/>
                </a:solidFill>
              </a:rPr>
              <a:t>Cultural Awareness &amp; Leadership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D31C2E-BE66-4600-C9A8-EA381AFF7A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9171936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 b="1">
                <a:solidFill>
                  <a:srgbClr val="FFFFFF"/>
                </a:solidFill>
              </a:rPr>
              <a:t>Conclusion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5AD7AD-F939-B717-E926-E5B454B56F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554" r="35333"/>
          <a:stretch>
            <a:fillRect/>
          </a:stretch>
        </p:blipFill>
        <p:spPr>
          <a:xfrm>
            <a:off x="6082126" y="10"/>
            <a:ext cx="3061874" cy="685799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B3D5A4-B077-353D-C0A7-DB214E15CF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9986999"/>
              </p:ext>
            </p:extLst>
          </p:nvPr>
        </p:nvGraphicFramePr>
        <p:xfrm>
          <a:off x="3436295" y="649480"/>
          <a:ext cx="2268977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36295" y="649480"/>
            <a:ext cx="2268977" cy="5546047"/>
          </a:xfrm>
        </p:spPr>
        <p:txBody>
          <a:bodyPr anchor="ctr">
            <a:normAutofit/>
          </a:bodyPr>
          <a:lstStyle/>
          <a:p>
            <a:r>
              <a:rPr lang="en-GB" sz="1700"/>
              <a:t>Shannon, C. &amp; Weaver, W. (1949). The Mathematical Theory of Communication.</a:t>
            </a:r>
          </a:p>
          <a:p>
            <a:r>
              <a:rPr lang="en-GB" sz="1700"/>
              <a:t>Berlo, D. (1960). The Process of Communication.</a:t>
            </a:r>
          </a:p>
          <a:p>
            <a:r>
              <a:rPr lang="en-GB" sz="1700"/>
              <a:t>Schramm, W. (1954). How Communication Works.</a:t>
            </a:r>
          </a:p>
          <a:p>
            <a:r>
              <a:rPr lang="en-GB" sz="1700"/>
              <a:t>Hofstede, G. (2001). Culture’s Consequences.</a:t>
            </a:r>
          </a:p>
        </p:txBody>
      </p:sp>
      <p:pic>
        <p:nvPicPr>
          <p:cNvPr id="5" name="Picture 4" descr="Close-up of bookshelves in a public library">
            <a:extLst>
              <a:ext uri="{FF2B5EF4-FFF2-40B4-BE49-F238E27FC236}">
                <a16:creationId xmlns:a16="http://schemas.microsoft.com/office/drawing/2014/main" id="{98FCF0EF-0FAF-7DE4-5721-D2B840E77A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180" r="34666" b="1"/>
          <a:stretch>
            <a:fillRect/>
          </a:stretch>
        </p:blipFill>
        <p:spPr>
          <a:xfrm>
            <a:off x="6082126" y="10"/>
            <a:ext cx="3061874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Person holding car with question mark">
            <a:extLst>
              <a:ext uri="{FF2B5EF4-FFF2-40B4-BE49-F238E27FC236}">
                <a16:creationId xmlns:a16="http://schemas.microsoft.com/office/drawing/2014/main" id="{55687771-EA6A-9705-31F4-4E487882705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3799" r="3" b="3"/>
          <a:stretch>
            <a:fillRect/>
          </a:stretch>
        </p:blipFill>
        <p:spPr>
          <a:xfrm>
            <a:off x="3410952" y="-5"/>
            <a:ext cx="5733047" cy="3681406"/>
          </a:xfrm>
          <a:prstGeom prst="rect">
            <a:avLst/>
          </a:prstGeom>
        </p:spPr>
      </p:pic>
      <p:pic>
        <p:nvPicPr>
          <p:cNvPr id="6" name="Picture 5" descr="Puzzle in brain">
            <a:extLst>
              <a:ext uri="{FF2B5EF4-FFF2-40B4-BE49-F238E27FC236}">
                <a16:creationId xmlns:a16="http://schemas.microsoft.com/office/drawing/2014/main" id="{8C1BD452-D692-46DC-9C75-B08CAD8F40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890" r="3" b="22234"/>
          <a:stretch>
            <a:fillRect/>
          </a:stretch>
        </p:blipFill>
        <p:spPr>
          <a:xfrm>
            <a:off x="3410953" y="3681409"/>
            <a:ext cx="5733047" cy="317659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C9DBC-6E2D-88AD-A6EA-C423BAFF1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15219"/>
            <a:ext cx="4046934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3681408"/>
            <a:ext cx="851534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076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949</TotalTime>
  <Words>695</Words>
  <Application>Microsoft Office PowerPoint</Application>
  <PresentationFormat>On-screen Show (4:3)</PresentationFormat>
  <Paragraphs>87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Calibri</vt:lpstr>
      <vt:lpstr>Office Theme</vt:lpstr>
      <vt:lpstr>PowerPoint Presentation</vt:lpstr>
      <vt:lpstr>Overview of Presentation</vt:lpstr>
      <vt:lpstr>Case Study Background</vt:lpstr>
      <vt:lpstr>Gary’s Management Challenges</vt:lpstr>
      <vt:lpstr>Key Communication Barriers</vt:lpstr>
      <vt:lpstr>Shannon &amp; Weaver Model</vt:lpstr>
      <vt:lpstr>Berlo’s SMCR Model</vt:lpstr>
      <vt:lpstr>Schramm’s Interactive Model</vt:lpstr>
      <vt:lpstr>Summary of Theoretical Insights</vt:lpstr>
      <vt:lpstr>Strategies to Overcome Barriers</vt:lpstr>
      <vt:lpstr>Cultural Awareness &amp; Leadership</vt:lpstr>
      <vt:lpstr>Conclusion</vt:lpstr>
      <vt:lpstr>References</vt:lpstr>
      <vt:lpstr>Thank you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Barriers at Flight Foods</dc:title>
  <dc:subject/>
  <dc:creator>Angela Codling</dc:creator>
  <cp:keywords/>
  <dc:description>generated using python-pptx</dc:description>
  <cp:lastModifiedBy>Angela Codling</cp:lastModifiedBy>
  <cp:revision>96</cp:revision>
  <dcterms:created xsi:type="dcterms:W3CDTF">2013-01-27T09:14:16Z</dcterms:created>
  <dcterms:modified xsi:type="dcterms:W3CDTF">2025-11-10T09:42:00Z</dcterms:modified>
  <cp:category/>
</cp:coreProperties>
</file>