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22FA99-037E-1FE1-C319-02F9F475B747}" v="239" dt="2025-11-20T14:26:51.840"/>
    <p1510:client id="{DAF1110C-0B0C-8F39-33DB-C23152B0972D}" v="433" dt="2025-11-20T20:54:38.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lington Swaby (2320978)" userId="S::2320978@student.uwtsd.ac.uk::b5db1ea6-1768-43cf-9540-f417de88bb13" providerId="AD" clId="Web-{DAF1110C-0B0C-8F39-33DB-C23152B0972D}"/>
    <pc:docChg chg="mod addSld delSld modSld addMainMaster delMainMaster">
      <pc:chgData name="Carlington Swaby (2320978)" userId="S::2320978@student.uwtsd.ac.uk::b5db1ea6-1768-43cf-9540-f417de88bb13" providerId="AD" clId="Web-{DAF1110C-0B0C-8F39-33DB-C23152B0972D}" dt="2025-11-20T20:54:38.600" v="463" actId="20577"/>
      <pc:docMkLst>
        <pc:docMk/>
      </pc:docMkLst>
      <pc:sldChg chg="modSp mod modClrScheme modShow chgLayout">
        <pc:chgData name="Carlington Swaby (2320978)" userId="S::2320978@student.uwtsd.ac.uk::b5db1ea6-1768-43cf-9540-f417de88bb13" providerId="AD" clId="Web-{DAF1110C-0B0C-8F39-33DB-C23152B0972D}" dt="2025-11-20T20:39:27.605" v="429"/>
        <pc:sldMkLst>
          <pc:docMk/>
          <pc:sldMk cId="109857222" sldId="256"/>
        </pc:sldMkLst>
        <pc:spChg chg="mod ord">
          <ac:chgData name="Carlington Swaby (2320978)" userId="S::2320978@student.uwtsd.ac.uk::b5db1ea6-1768-43cf-9540-f417de88bb13" providerId="AD" clId="Web-{DAF1110C-0B0C-8F39-33DB-C23152B0972D}" dt="2025-11-20T20:39:27.605" v="429"/>
          <ac:spMkLst>
            <pc:docMk/>
            <pc:sldMk cId="109857222" sldId="256"/>
            <ac:spMk id="2" creationId="{00000000-0000-0000-0000-000000000000}"/>
          </ac:spMkLst>
        </pc:spChg>
        <pc:spChg chg="mod ord">
          <ac:chgData name="Carlington Swaby (2320978)" userId="S::2320978@student.uwtsd.ac.uk::b5db1ea6-1768-43cf-9540-f417de88bb13" providerId="AD" clId="Web-{DAF1110C-0B0C-8F39-33DB-C23152B0972D}" dt="2025-11-20T20:39:27.605" v="429"/>
          <ac:spMkLst>
            <pc:docMk/>
            <pc:sldMk cId="109857222" sldId="256"/>
            <ac:spMk id="3" creationId="{00000000-0000-0000-0000-000000000000}"/>
          </ac:spMkLst>
        </pc:spChg>
      </pc:sldChg>
      <pc:sldChg chg="modSp mod modClrScheme chgLayout">
        <pc:chgData name="Carlington Swaby (2320978)" userId="S::2320978@student.uwtsd.ac.uk::b5db1ea6-1768-43cf-9540-f417de88bb13" providerId="AD" clId="Web-{DAF1110C-0B0C-8F39-33DB-C23152B0972D}" dt="2025-11-20T20:39:27.605" v="429"/>
        <pc:sldMkLst>
          <pc:docMk/>
          <pc:sldMk cId="678261609" sldId="257"/>
        </pc:sldMkLst>
        <pc:spChg chg="mod ord">
          <ac:chgData name="Carlington Swaby (2320978)" userId="S::2320978@student.uwtsd.ac.uk::b5db1ea6-1768-43cf-9540-f417de88bb13" providerId="AD" clId="Web-{DAF1110C-0B0C-8F39-33DB-C23152B0972D}" dt="2025-11-20T20:39:27.605" v="429"/>
          <ac:spMkLst>
            <pc:docMk/>
            <pc:sldMk cId="678261609" sldId="257"/>
            <ac:spMk id="2" creationId="{E385749F-4A17-29E7-1FA7-CBD955701090}"/>
          </ac:spMkLst>
        </pc:spChg>
        <pc:spChg chg="mod ord">
          <ac:chgData name="Carlington Swaby (2320978)" userId="S::2320978@student.uwtsd.ac.uk::b5db1ea6-1768-43cf-9540-f417de88bb13" providerId="AD" clId="Web-{DAF1110C-0B0C-8F39-33DB-C23152B0972D}" dt="2025-11-20T20:39:27.605" v="429"/>
          <ac:spMkLst>
            <pc:docMk/>
            <pc:sldMk cId="678261609" sldId="257"/>
            <ac:spMk id="3" creationId="{2F0DF104-6757-A38A-B27C-797AC87EA8C4}"/>
          </ac:spMkLst>
        </pc:spChg>
        <pc:spChg chg="mod ord">
          <ac:chgData name="Carlington Swaby (2320978)" userId="S::2320978@student.uwtsd.ac.uk::b5db1ea6-1768-43cf-9540-f417de88bb13" providerId="AD" clId="Web-{DAF1110C-0B0C-8F39-33DB-C23152B0972D}" dt="2025-11-20T20:39:27.605" v="429"/>
          <ac:spMkLst>
            <pc:docMk/>
            <pc:sldMk cId="678261609" sldId="257"/>
            <ac:spMk id="4" creationId="{5B4C022B-EDB9-498A-3B36-2D522577E9B8}"/>
          </ac:spMkLst>
        </pc:spChg>
        <pc:spChg chg="mod ord">
          <ac:chgData name="Carlington Swaby (2320978)" userId="S::2320978@student.uwtsd.ac.uk::b5db1ea6-1768-43cf-9540-f417de88bb13" providerId="AD" clId="Web-{DAF1110C-0B0C-8F39-33DB-C23152B0972D}" dt="2025-11-20T20:39:27.605" v="429"/>
          <ac:spMkLst>
            <pc:docMk/>
            <pc:sldMk cId="678261609" sldId="257"/>
            <ac:spMk id="5" creationId="{0F4FDCEF-CACC-4E06-B7E5-B8D69DAA2CBC}"/>
          </ac:spMkLst>
        </pc:spChg>
        <pc:spChg chg="mod ord">
          <ac:chgData name="Carlington Swaby (2320978)" userId="S::2320978@student.uwtsd.ac.uk::b5db1ea6-1768-43cf-9540-f417de88bb13" providerId="AD" clId="Web-{DAF1110C-0B0C-8F39-33DB-C23152B0972D}" dt="2025-11-20T20:39:27.605" v="429"/>
          <ac:spMkLst>
            <pc:docMk/>
            <pc:sldMk cId="678261609" sldId="257"/>
            <ac:spMk id="6" creationId="{7F53A6B2-A2D6-7822-9B28-D09B051E2BDE}"/>
          </ac:spMkLst>
        </pc:spChg>
      </pc:sldChg>
      <pc:sldChg chg="modSp mod modClrScheme chgLayout">
        <pc:chgData name="Carlington Swaby (2320978)" userId="S::2320978@student.uwtsd.ac.uk::b5db1ea6-1768-43cf-9540-f417de88bb13" providerId="AD" clId="Web-{DAF1110C-0B0C-8F39-33DB-C23152B0972D}" dt="2025-11-20T20:41:16.862" v="430" actId="20577"/>
        <pc:sldMkLst>
          <pc:docMk/>
          <pc:sldMk cId="3715345277" sldId="258"/>
        </pc:sldMkLst>
        <pc:spChg chg="mod ord">
          <ac:chgData name="Carlington Swaby (2320978)" userId="S::2320978@student.uwtsd.ac.uk::b5db1ea6-1768-43cf-9540-f417de88bb13" providerId="AD" clId="Web-{DAF1110C-0B0C-8F39-33DB-C23152B0972D}" dt="2025-11-20T20:39:27.605" v="429"/>
          <ac:spMkLst>
            <pc:docMk/>
            <pc:sldMk cId="3715345277" sldId="258"/>
            <ac:spMk id="2" creationId="{2315A4FD-5F15-D001-CE59-F39238909976}"/>
          </ac:spMkLst>
        </pc:spChg>
        <pc:spChg chg="mod ord">
          <ac:chgData name="Carlington Swaby (2320978)" userId="S::2320978@student.uwtsd.ac.uk::b5db1ea6-1768-43cf-9540-f417de88bb13" providerId="AD" clId="Web-{DAF1110C-0B0C-8F39-33DB-C23152B0972D}" dt="2025-11-20T20:41:16.862" v="430" actId="20577"/>
          <ac:spMkLst>
            <pc:docMk/>
            <pc:sldMk cId="3715345277" sldId="258"/>
            <ac:spMk id="3" creationId="{B2DFA197-2C3B-B9D2-D3BD-7FA14E99DE33}"/>
          </ac:spMkLst>
        </pc:spChg>
        <pc:spChg chg="mod ord">
          <ac:chgData name="Carlington Swaby (2320978)" userId="S::2320978@student.uwtsd.ac.uk::b5db1ea6-1768-43cf-9540-f417de88bb13" providerId="AD" clId="Web-{DAF1110C-0B0C-8F39-33DB-C23152B0972D}" dt="2025-11-20T20:39:27.605" v="429"/>
          <ac:spMkLst>
            <pc:docMk/>
            <pc:sldMk cId="3715345277" sldId="258"/>
            <ac:spMk id="4" creationId="{88726BC9-01DE-ACDC-AC39-E902864BA067}"/>
          </ac:spMkLst>
        </pc:spChg>
        <pc:spChg chg="mod ord">
          <ac:chgData name="Carlington Swaby (2320978)" userId="S::2320978@student.uwtsd.ac.uk::b5db1ea6-1768-43cf-9540-f417de88bb13" providerId="AD" clId="Web-{DAF1110C-0B0C-8F39-33DB-C23152B0972D}" dt="2025-11-20T20:39:27.605" v="429"/>
          <ac:spMkLst>
            <pc:docMk/>
            <pc:sldMk cId="3715345277" sldId="258"/>
            <ac:spMk id="5" creationId="{B4478CAE-0714-2FFD-32F9-B3C57B9416FE}"/>
          </ac:spMkLst>
        </pc:spChg>
        <pc:spChg chg="mod ord">
          <ac:chgData name="Carlington Swaby (2320978)" userId="S::2320978@student.uwtsd.ac.uk::b5db1ea6-1768-43cf-9540-f417de88bb13" providerId="AD" clId="Web-{DAF1110C-0B0C-8F39-33DB-C23152B0972D}" dt="2025-11-20T20:39:27.605" v="429"/>
          <ac:spMkLst>
            <pc:docMk/>
            <pc:sldMk cId="3715345277" sldId="258"/>
            <ac:spMk id="6" creationId="{775F5EDF-E532-3DA0-1ED1-F78C21F75C2C}"/>
          </ac:spMkLst>
        </pc:spChg>
      </pc:sldChg>
      <pc:sldChg chg="modSp mod modClrScheme chgLayout">
        <pc:chgData name="Carlington Swaby (2320978)" userId="S::2320978@student.uwtsd.ac.uk::b5db1ea6-1768-43cf-9540-f417de88bb13" providerId="AD" clId="Web-{DAF1110C-0B0C-8F39-33DB-C23152B0972D}" dt="2025-11-20T20:39:27.605" v="429"/>
        <pc:sldMkLst>
          <pc:docMk/>
          <pc:sldMk cId="3559645340" sldId="259"/>
        </pc:sldMkLst>
        <pc:spChg chg="mod ord">
          <ac:chgData name="Carlington Swaby (2320978)" userId="S::2320978@student.uwtsd.ac.uk::b5db1ea6-1768-43cf-9540-f417de88bb13" providerId="AD" clId="Web-{DAF1110C-0B0C-8F39-33DB-C23152B0972D}" dt="2025-11-20T20:39:27.605" v="429"/>
          <ac:spMkLst>
            <pc:docMk/>
            <pc:sldMk cId="3559645340" sldId="259"/>
            <ac:spMk id="2" creationId="{80C2FFD8-3251-E2A0-0E8B-AAE748ED0A12}"/>
          </ac:spMkLst>
        </pc:spChg>
        <pc:spChg chg="mod ord">
          <ac:chgData name="Carlington Swaby (2320978)" userId="S::2320978@student.uwtsd.ac.uk::b5db1ea6-1768-43cf-9540-f417de88bb13" providerId="AD" clId="Web-{DAF1110C-0B0C-8F39-33DB-C23152B0972D}" dt="2025-11-20T20:39:27.605" v="429"/>
          <ac:spMkLst>
            <pc:docMk/>
            <pc:sldMk cId="3559645340" sldId="259"/>
            <ac:spMk id="3" creationId="{AF244B4B-2BEB-C56E-39C9-043CB8972E07}"/>
          </ac:spMkLst>
        </pc:spChg>
        <pc:spChg chg="mod ord">
          <ac:chgData name="Carlington Swaby (2320978)" userId="S::2320978@student.uwtsd.ac.uk::b5db1ea6-1768-43cf-9540-f417de88bb13" providerId="AD" clId="Web-{DAF1110C-0B0C-8F39-33DB-C23152B0972D}" dt="2025-11-20T20:39:27.605" v="429"/>
          <ac:spMkLst>
            <pc:docMk/>
            <pc:sldMk cId="3559645340" sldId="259"/>
            <ac:spMk id="4" creationId="{FF792966-5414-009A-0809-1308ED0C8C78}"/>
          </ac:spMkLst>
        </pc:spChg>
        <pc:spChg chg="mod ord">
          <ac:chgData name="Carlington Swaby (2320978)" userId="S::2320978@student.uwtsd.ac.uk::b5db1ea6-1768-43cf-9540-f417de88bb13" providerId="AD" clId="Web-{DAF1110C-0B0C-8F39-33DB-C23152B0972D}" dt="2025-11-20T20:39:27.605" v="429"/>
          <ac:spMkLst>
            <pc:docMk/>
            <pc:sldMk cId="3559645340" sldId="259"/>
            <ac:spMk id="5" creationId="{8C2A3DF7-4B4F-62FA-BB1E-2D8DCF59611C}"/>
          </ac:spMkLst>
        </pc:spChg>
        <pc:spChg chg="mod ord">
          <ac:chgData name="Carlington Swaby (2320978)" userId="S::2320978@student.uwtsd.ac.uk::b5db1ea6-1768-43cf-9540-f417de88bb13" providerId="AD" clId="Web-{DAF1110C-0B0C-8F39-33DB-C23152B0972D}" dt="2025-11-20T20:39:27.605" v="429"/>
          <ac:spMkLst>
            <pc:docMk/>
            <pc:sldMk cId="3559645340" sldId="259"/>
            <ac:spMk id="6" creationId="{6EFF277F-65A9-FEB2-D555-21421AABF37A}"/>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2171058658" sldId="260"/>
        </pc:sldMkLst>
        <pc:spChg chg="mod ord">
          <ac:chgData name="Carlington Swaby (2320978)" userId="S::2320978@student.uwtsd.ac.uk::b5db1ea6-1768-43cf-9540-f417de88bb13" providerId="AD" clId="Web-{DAF1110C-0B0C-8F39-33DB-C23152B0972D}" dt="2025-11-20T20:39:27.605" v="429"/>
          <ac:spMkLst>
            <pc:docMk/>
            <pc:sldMk cId="2171058658" sldId="260"/>
            <ac:spMk id="2" creationId="{41DC04F9-ACB4-D36C-776B-7FC5220BB171}"/>
          </ac:spMkLst>
        </pc:spChg>
        <pc:spChg chg="mod ord">
          <ac:chgData name="Carlington Swaby (2320978)" userId="S::2320978@student.uwtsd.ac.uk::b5db1ea6-1768-43cf-9540-f417de88bb13" providerId="AD" clId="Web-{DAF1110C-0B0C-8F39-33DB-C23152B0972D}" dt="2025-11-20T20:39:27.605" v="429"/>
          <ac:spMkLst>
            <pc:docMk/>
            <pc:sldMk cId="2171058658" sldId="260"/>
            <ac:spMk id="3" creationId="{F55561B5-B372-5FA8-4796-D49AD4187673}"/>
          </ac:spMkLst>
        </pc:spChg>
        <pc:spChg chg="mod ord">
          <ac:chgData name="Carlington Swaby (2320978)" userId="S::2320978@student.uwtsd.ac.uk::b5db1ea6-1768-43cf-9540-f417de88bb13" providerId="AD" clId="Web-{DAF1110C-0B0C-8F39-33DB-C23152B0972D}" dt="2025-11-20T20:39:27.605" v="429"/>
          <ac:spMkLst>
            <pc:docMk/>
            <pc:sldMk cId="2171058658" sldId="260"/>
            <ac:spMk id="4" creationId="{F18B00F0-E018-4AD2-DE1F-ED83662777C6}"/>
          </ac:spMkLst>
        </pc:spChg>
        <pc:spChg chg="mod ord">
          <ac:chgData name="Carlington Swaby (2320978)" userId="S::2320978@student.uwtsd.ac.uk::b5db1ea6-1768-43cf-9540-f417de88bb13" providerId="AD" clId="Web-{DAF1110C-0B0C-8F39-33DB-C23152B0972D}" dt="2025-11-20T20:39:27.605" v="429"/>
          <ac:spMkLst>
            <pc:docMk/>
            <pc:sldMk cId="2171058658" sldId="260"/>
            <ac:spMk id="5" creationId="{0AADE493-370C-2189-3D16-42D8938F8F0A}"/>
          </ac:spMkLst>
        </pc:spChg>
        <pc:spChg chg="mod ord">
          <ac:chgData name="Carlington Swaby (2320978)" userId="S::2320978@student.uwtsd.ac.uk::b5db1ea6-1768-43cf-9540-f417de88bb13" providerId="AD" clId="Web-{DAF1110C-0B0C-8F39-33DB-C23152B0972D}" dt="2025-11-20T20:39:27.605" v="429"/>
          <ac:spMkLst>
            <pc:docMk/>
            <pc:sldMk cId="2171058658" sldId="260"/>
            <ac:spMk id="6" creationId="{424BC34E-4E8B-301F-7648-3BBCD119258A}"/>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4010883176" sldId="261"/>
        </pc:sldMkLst>
        <pc:spChg chg="mod ord">
          <ac:chgData name="Carlington Swaby (2320978)" userId="S::2320978@student.uwtsd.ac.uk::b5db1ea6-1768-43cf-9540-f417de88bb13" providerId="AD" clId="Web-{DAF1110C-0B0C-8F39-33DB-C23152B0972D}" dt="2025-11-20T20:39:27.605" v="429"/>
          <ac:spMkLst>
            <pc:docMk/>
            <pc:sldMk cId="4010883176" sldId="261"/>
            <ac:spMk id="2" creationId="{3627B982-B7F0-F2FE-6551-257999689CAC}"/>
          </ac:spMkLst>
        </pc:spChg>
        <pc:spChg chg="mod ord">
          <ac:chgData name="Carlington Swaby (2320978)" userId="S::2320978@student.uwtsd.ac.uk::b5db1ea6-1768-43cf-9540-f417de88bb13" providerId="AD" clId="Web-{DAF1110C-0B0C-8F39-33DB-C23152B0972D}" dt="2025-11-20T20:39:27.605" v="429"/>
          <ac:spMkLst>
            <pc:docMk/>
            <pc:sldMk cId="4010883176" sldId="261"/>
            <ac:spMk id="3" creationId="{1C6E3495-3948-C251-6A8B-874F293BC5E3}"/>
          </ac:spMkLst>
        </pc:spChg>
        <pc:spChg chg="mod ord">
          <ac:chgData name="Carlington Swaby (2320978)" userId="S::2320978@student.uwtsd.ac.uk::b5db1ea6-1768-43cf-9540-f417de88bb13" providerId="AD" clId="Web-{DAF1110C-0B0C-8F39-33DB-C23152B0972D}" dt="2025-11-20T20:39:27.605" v="429"/>
          <ac:spMkLst>
            <pc:docMk/>
            <pc:sldMk cId="4010883176" sldId="261"/>
            <ac:spMk id="4" creationId="{4FA141BA-46A5-BFEB-D405-CCE318F5F005}"/>
          </ac:spMkLst>
        </pc:spChg>
        <pc:spChg chg="mod ord">
          <ac:chgData name="Carlington Swaby (2320978)" userId="S::2320978@student.uwtsd.ac.uk::b5db1ea6-1768-43cf-9540-f417de88bb13" providerId="AD" clId="Web-{DAF1110C-0B0C-8F39-33DB-C23152B0972D}" dt="2025-11-20T20:39:27.605" v="429"/>
          <ac:spMkLst>
            <pc:docMk/>
            <pc:sldMk cId="4010883176" sldId="261"/>
            <ac:spMk id="5" creationId="{3BBA32CF-02C0-3558-57CB-E7B233AB1E9E}"/>
          </ac:spMkLst>
        </pc:spChg>
        <pc:spChg chg="mod ord">
          <ac:chgData name="Carlington Swaby (2320978)" userId="S::2320978@student.uwtsd.ac.uk::b5db1ea6-1768-43cf-9540-f417de88bb13" providerId="AD" clId="Web-{DAF1110C-0B0C-8F39-33DB-C23152B0972D}" dt="2025-11-20T20:39:27.605" v="429"/>
          <ac:spMkLst>
            <pc:docMk/>
            <pc:sldMk cId="4010883176" sldId="261"/>
            <ac:spMk id="6" creationId="{25372B36-3A26-0691-83FE-7642A7DE004D}"/>
          </ac:spMkLst>
        </pc:spChg>
      </pc:sldChg>
      <pc:sldChg chg="modSp new mod modClrScheme chgLayout">
        <pc:chgData name="Carlington Swaby (2320978)" userId="S::2320978@student.uwtsd.ac.uk::b5db1ea6-1768-43cf-9540-f417de88bb13" providerId="AD" clId="Web-{DAF1110C-0B0C-8F39-33DB-C23152B0972D}" dt="2025-11-20T20:41:59.646" v="454" actId="20577"/>
        <pc:sldMkLst>
          <pc:docMk/>
          <pc:sldMk cId="1250408608" sldId="262"/>
        </pc:sldMkLst>
        <pc:spChg chg="mod ord">
          <ac:chgData name="Carlington Swaby (2320978)" userId="S::2320978@student.uwtsd.ac.uk::b5db1ea6-1768-43cf-9540-f417de88bb13" providerId="AD" clId="Web-{DAF1110C-0B0C-8F39-33DB-C23152B0972D}" dt="2025-11-20T20:39:27.605" v="429"/>
          <ac:spMkLst>
            <pc:docMk/>
            <pc:sldMk cId="1250408608" sldId="262"/>
            <ac:spMk id="2" creationId="{F5971F02-47DA-992C-6ABB-C93DB44C8152}"/>
          </ac:spMkLst>
        </pc:spChg>
        <pc:spChg chg="mod ord">
          <ac:chgData name="Carlington Swaby (2320978)" userId="S::2320978@student.uwtsd.ac.uk::b5db1ea6-1768-43cf-9540-f417de88bb13" providerId="AD" clId="Web-{DAF1110C-0B0C-8F39-33DB-C23152B0972D}" dt="2025-11-20T20:41:59.646" v="454" actId="20577"/>
          <ac:spMkLst>
            <pc:docMk/>
            <pc:sldMk cId="1250408608" sldId="262"/>
            <ac:spMk id="3" creationId="{215C8C70-1C83-5936-ED2C-E188C112AB0A}"/>
          </ac:spMkLst>
        </pc:spChg>
        <pc:spChg chg="mod ord">
          <ac:chgData name="Carlington Swaby (2320978)" userId="S::2320978@student.uwtsd.ac.uk::b5db1ea6-1768-43cf-9540-f417de88bb13" providerId="AD" clId="Web-{DAF1110C-0B0C-8F39-33DB-C23152B0972D}" dt="2025-11-20T20:39:27.605" v="429"/>
          <ac:spMkLst>
            <pc:docMk/>
            <pc:sldMk cId="1250408608" sldId="262"/>
            <ac:spMk id="4" creationId="{0D60EED5-E8D1-E776-2A4E-1AF4543B0B67}"/>
          </ac:spMkLst>
        </pc:spChg>
        <pc:spChg chg="mod ord">
          <ac:chgData name="Carlington Swaby (2320978)" userId="S::2320978@student.uwtsd.ac.uk::b5db1ea6-1768-43cf-9540-f417de88bb13" providerId="AD" clId="Web-{DAF1110C-0B0C-8F39-33DB-C23152B0972D}" dt="2025-11-20T20:39:27.605" v="429"/>
          <ac:spMkLst>
            <pc:docMk/>
            <pc:sldMk cId="1250408608" sldId="262"/>
            <ac:spMk id="5" creationId="{56EBAA68-45A4-55BD-970B-C78946338951}"/>
          </ac:spMkLst>
        </pc:spChg>
        <pc:spChg chg="mod ord">
          <ac:chgData name="Carlington Swaby (2320978)" userId="S::2320978@student.uwtsd.ac.uk::b5db1ea6-1768-43cf-9540-f417de88bb13" providerId="AD" clId="Web-{DAF1110C-0B0C-8F39-33DB-C23152B0972D}" dt="2025-11-20T20:39:27.605" v="429"/>
          <ac:spMkLst>
            <pc:docMk/>
            <pc:sldMk cId="1250408608" sldId="262"/>
            <ac:spMk id="6" creationId="{B764EECF-E305-6D66-FA81-42BAC32E5184}"/>
          </ac:spMkLst>
        </pc:spChg>
      </pc:sldChg>
      <pc:sldChg chg="new del">
        <pc:chgData name="Carlington Swaby (2320978)" userId="S::2320978@student.uwtsd.ac.uk::b5db1ea6-1768-43cf-9540-f417de88bb13" providerId="AD" clId="Web-{DAF1110C-0B0C-8F39-33DB-C23152B0972D}" dt="2025-11-20T14:32:20.403" v="117"/>
        <pc:sldMkLst>
          <pc:docMk/>
          <pc:sldMk cId="3352953303" sldId="262"/>
        </pc:sldMkLst>
      </pc:sldChg>
      <pc:sldChg chg="modSp new mod modClrScheme chgLayout">
        <pc:chgData name="Carlington Swaby (2320978)" userId="S::2320978@student.uwtsd.ac.uk::b5db1ea6-1768-43cf-9540-f417de88bb13" providerId="AD" clId="Web-{DAF1110C-0B0C-8F39-33DB-C23152B0972D}" dt="2025-11-20T20:39:27.605" v="429"/>
        <pc:sldMkLst>
          <pc:docMk/>
          <pc:sldMk cId="11293793" sldId="263"/>
        </pc:sldMkLst>
        <pc:spChg chg="mod ord">
          <ac:chgData name="Carlington Swaby (2320978)" userId="S::2320978@student.uwtsd.ac.uk::b5db1ea6-1768-43cf-9540-f417de88bb13" providerId="AD" clId="Web-{DAF1110C-0B0C-8F39-33DB-C23152B0972D}" dt="2025-11-20T20:39:27.605" v="429"/>
          <ac:spMkLst>
            <pc:docMk/>
            <pc:sldMk cId="11293793" sldId="263"/>
            <ac:spMk id="2" creationId="{3024BCC9-0240-8E12-8F94-97BA4B4087BD}"/>
          </ac:spMkLst>
        </pc:spChg>
        <pc:spChg chg="mod ord">
          <ac:chgData name="Carlington Swaby (2320978)" userId="S::2320978@student.uwtsd.ac.uk::b5db1ea6-1768-43cf-9540-f417de88bb13" providerId="AD" clId="Web-{DAF1110C-0B0C-8F39-33DB-C23152B0972D}" dt="2025-11-20T20:39:27.605" v="429"/>
          <ac:spMkLst>
            <pc:docMk/>
            <pc:sldMk cId="11293793" sldId="263"/>
            <ac:spMk id="3" creationId="{84D86043-E21E-E49B-9055-B9A3D0B1C95E}"/>
          </ac:spMkLst>
        </pc:spChg>
        <pc:spChg chg="mod ord">
          <ac:chgData name="Carlington Swaby (2320978)" userId="S::2320978@student.uwtsd.ac.uk::b5db1ea6-1768-43cf-9540-f417de88bb13" providerId="AD" clId="Web-{DAF1110C-0B0C-8F39-33DB-C23152B0972D}" dt="2025-11-20T20:39:27.605" v="429"/>
          <ac:spMkLst>
            <pc:docMk/>
            <pc:sldMk cId="11293793" sldId="263"/>
            <ac:spMk id="4" creationId="{5D7F21EC-551C-FBE7-8E22-D1B5BAF7019F}"/>
          </ac:spMkLst>
        </pc:spChg>
        <pc:spChg chg="mod ord">
          <ac:chgData name="Carlington Swaby (2320978)" userId="S::2320978@student.uwtsd.ac.uk::b5db1ea6-1768-43cf-9540-f417de88bb13" providerId="AD" clId="Web-{DAF1110C-0B0C-8F39-33DB-C23152B0972D}" dt="2025-11-20T20:39:27.605" v="429"/>
          <ac:spMkLst>
            <pc:docMk/>
            <pc:sldMk cId="11293793" sldId="263"/>
            <ac:spMk id="5" creationId="{928AF7E4-DB3A-E294-A8E5-556E66B91DAE}"/>
          </ac:spMkLst>
        </pc:spChg>
        <pc:spChg chg="mod ord">
          <ac:chgData name="Carlington Swaby (2320978)" userId="S::2320978@student.uwtsd.ac.uk::b5db1ea6-1768-43cf-9540-f417de88bb13" providerId="AD" clId="Web-{DAF1110C-0B0C-8F39-33DB-C23152B0972D}" dt="2025-11-20T20:39:27.605" v="429"/>
          <ac:spMkLst>
            <pc:docMk/>
            <pc:sldMk cId="11293793" sldId="263"/>
            <ac:spMk id="6" creationId="{860C324A-08CE-6676-7F89-29BAE1C88194}"/>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2809561878" sldId="264"/>
        </pc:sldMkLst>
        <pc:spChg chg="mod ord">
          <ac:chgData name="Carlington Swaby (2320978)" userId="S::2320978@student.uwtsd.ac.uk::b5db1ea6-1768-43cf-9540-f417de88bb13" providerId="AD" clId="Web-{DAF1110C-0B0C-8F39-33DB-C23152B0972D}" dt="2025-11-20T20:39:27.605" v="429"/>
          <ac:spMkLst>
            <pc:docMk/>
            <pc:sldMk cId="2809561878" sldId="264"/>
            <ac:spMk id="2" creationId="{D2E7FBD8-5B7B-8A63-6287-D85C53E763AE}"/>
          </ac:spMkLst>
        </pc:spChg>
        <pc:spChg chg="mod ord">
          <ac:chgData name="Carlington Swaby (2320978)" userId="S::2320978@student.uwtsd.ac.uk::b5db1ea6-1768-43cf-9540-f417de88bb13" providerId="AD" clId="Web-{DAF1110C-0B0C-8F39-33DB-C23152B0972D}" dt="2025-11-20T20:39:27.605" v="429"/>
          <ac:spMkLst>
            <pc:docMk/>
            <pc:sldMk cId="2809561878" sldId="264"/>
            <ac:spMk id="3" creationId="{20518634-C9BD-6FFC-4D3D-5B715AF463C2}"/>
          </ac:spMkLst>
        </pc:spChg>
        <pc:spChg chg="mod ord">
          <ac:chgData name="Carlington Swaby (2320978)" userId="S::2320978@student.uwtsd.ac.uk::b5db1ea6-1768-43cf-9540-f417de88bb13" providerId="AD" clId="Web-{DAF1110C-0B0C-8F39-33DB-C23152B0972D}" dt="2025-11-20T20:39:27.605" v="429"/>
          <ac:spMkLst>
            <pc:docMk/>
            <pc:sldMk cId="2809561878" sldId="264"/>
            <ac:spMk id="4" creationId="{84CA90A7-B9EF-A594-FE49-C7D944693F75}"/>
          </ac:spMkLst>
        </pc:spChg>
        <pc:spChg chg="mod ord">
          <ac:chgData name="Carlington Swaby (2320978)" userId="S::2320978@student.uwtsd.ac.uk::b5db1ea6-1768-43cf-9540-f417de88bb13" providerId="AD" clId="Web-{DAF1110C-0B0C-8F39-33DB-C23152B0972D}" dt="2025-11-20T20:39:27.605" v="429"/>
          <ac:spMkLst>
            <pc:docMk/>
            <pc:sldMk cId="2809561878" sldId="264"/>
            <ac:spMk id="5" creationId="{44B424B9-219D-4AE5-C555-85952D448808}"/>
          </ac:spMkLst>
        </pc:spChg>
        <pc:spChg chg="mod ord">
          <ac:chgData name="Carlington Swaby (2320978)" userId="S::2320978@student.uwtsd.ac.uk::b5db1ea6-1768-43cf-9540-f417de88bb13" providerId="AD" clId="Web-{DAF1110C-0B0C-8F39-33DB-C23152B0972D}" dt="2025-11-20T20:39:27.605" v="429"/>
          <ac:spMkLst>
            <pc:docMk/>
            <pc:sldMk cId="2809561878" sldId="264"/>
            <ac:spMk id="6" creationId="{B2949EE7-426D-4E8A-4A71-5506B2D1096D}"/>
          </ac:spMkLst>
        </pc:spChg>
      </pc:sldChg>
      <pc:sldChg chg="modSp new mod modClrScheme chgLayout">
        <pc:chgData name="Carlington Swaby (2320978)" userId="S::2320978@student.uwtsd.ac.uk::b5db1ea6-1768-43cf-9540-f417de88bb13" providerId="AD" clId="Web-{DAF1110C-0B0C-8F39-33DB-C23152B0972D}" dt="2025-11-20T20:54:38.600" v="463" actId="20577"/>
        <pc:sldMkLst>
          <pc:docMk/>
          <pc:sldMk cId="1822226193" sldId="265"/>
        </pc:sldMkLst>
        <pc:spChg chg="mod ord">
          <ac:chgData name="Carlington Swaby (2320978)" userId="S::2320978@student.uwtsd.ac.uk::b5db1ea6-1768-43cf-9540-f417de88bb13" providerId="AD" clId="Web-{DAF1110C-0B0C-8F39-33DB-C23152B0972D}" dt="2025-11-20T20:39:27.605" v="429"/>
          <ac:spMkLst>
            <pc:docMk/>
            <pc:sldMk cId="1822226193" sldId="265"/>
            <ac:spMk id="2" creationId="{CDE22748-BC50-2037-5499-B81590635718}"/>
          </ac:spMkLst>
        </pc:spChg>
        <pc:spChg chg="mod ord">
          <ac:chgData name="Carlington Swaby (2320978)" userId="S::2320978@student.uwtsd.ac.uk::b5db1ea6-1768-43cf-9540-f417de88bb13" providerId="AD" clId="Web-{DAF1110C-0B0C-8F39-33DB-C23152B0972D}" dt="2025-11-20T20:54:38.600" v="463" actId="20577"/>
          <ac:spMkLst>
            <pc:docMk/>
            <pc:sldMk cId="1822226193" sldId="265"/>
            <ac:spMk id="3" creationId="{4DF1EE3E-64B1-FFA4-3C15-2A8FB4DE4BB5}"/>
          </ac:spMkLst>
        </pc:spChg>
        <pc:spChg chg="mod ord">
          <ac:chgData name="Carlington Swaby (2320978)" userId="S::2320978@student.uwtsd.ac.uk::b5db1ea6-1768-43cf-9540-f417de88bb13" providerId="AD" clId="Web-{DAF1110C-0B0C-8F39-33DB-C23152B0972D}" dt="2025-11-20T20:39:27.605" v="429"/>
          <ac:spMkLst>
            <pc:docMk/>
            <pc:sldMk cId="1822226193" sldId="265"/>
            <ac:spMk id="4" creationId="{0C40AD8D-7D50-2199-C35B-CBD70ABBEA0D}"/>
          </ac:spMkLst>
        </pc:spChg>
        <pc:spChg chg="mod ord">
          <ac:chgData name="Carlington Swaby (2320978)" userId="S::2320978@student.uwtsd.ac.uk::b5db1ea6-1768-43cf-9540-f417de88bb13" providerId="AD" clId="Web-{DAF1110C-0B0C-8F39-33DB-C23152B0972D}" dt="2025-11-20T20:39:27.605" v="429"/>
          <ac:spMkLst>
            <pc:docMk/>
            <pc:sldMk cId="1822226193" sldId="265"/>
            <ac:spMk id="5" creationId="{90371D43-6897-9991-1BD8-CB710EDEFD71}"/>
          </ac:spMkLst>
        </pc:spChg>
        <pc:spChg chg="mod ord">
          <ac:chgData name="Carlington Swaby (2320978)" userId="S::2320978@student.uwtsd.ac.uk::b5db1ea6-1768-43cf-9540-f417de88bb13" providerId="AD" clId="Web-{DAF1110C-0B0C-8F39-33DB-C23152B0972D}" dt="2025-11-20T20:39:27.605" v="429"/>
          <ac:spMkLst>
            <pc:docMk/>
            <pc:sldMk cId="1822226193" sldId="265"/>
            <ac:spMk id="6" creationId="{5676D08A-5C77-0DE4-449D-A8B157345627}"/>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3841065071" sldId="266"/>
        </pc:sldMkLst>
        <pc:spChg chg="mod ord">
          <ac:chgData name="Carlington Swaby (2320978)" userId="S::2320978@student.uwtsd.ac.uk::b5db1ea6-1768-43cf-9540-f417de88bb13" providerId="AD" clId="Web-{DAF1110C-0B0C-8F39-33DB-C23152B0972D}" dt="2025-11-20T20:39:27.605" v="429"/>
          <ac:spMkLst>
            <pc:docMk/>
            <pc:sldMk cId="3841065071" sldId="266"/>
            <ac:spMk id="2" creationId="{46B52EBF-F063-8F7D-0BEE-7E7ECE2EF36B}"/>
          </ac:spMkLst>
        </pc:spChg>
        <pc:spChg chg="mod ord">
          <ac:chgData name="Carlington Swaby (2320978)" userId="S::2320978@student.uwtsd.ac.uk::b5db1ea6-1768-43cf-9540-f417de88bb13" providerId="AD" clId="Web-{DAF1110C-0B0C-8F39-33DB-C23152B0972D}" dt="2025-11-20T20:39:27.605" v="429"/>
          <ac:spMkLst>
            <pc:docMk/>
            <pc:sldMk cId="3841065071" sldId="266"/>
            <ac:spMk id="3" creationId="{8B90CBF0-061F-44AB-316D-8E82F9B0C2C4}"/>
          </ac:spMkLst>
        </pc:spChg>
        <pc:spChg chg="mod ord">
          <ac:chgData name="Carlington Swaby (2320978)" userId="S::2320978@student.uwtsd.ac.uk::b5db1ea6-1768-43cf-9540-f417de88bb13" providerId="AD" clId="Web-{DAF1110C-0B0C-8F39-33DB-C23152B0972D}" dt="2025-11-20T20:39:27.605" v="429"/>
          <ac:spMkLst>
            <pc:docMk/>
            <pc:sldMk cId="3841065071" sldId="266"/>
            <ac:spMk id="4" creationId="{68A86EC1-7234-DAFB-0320-02A90565C3AB}"/>
          </ac:spMkLst>
        </pc:spChg>
        <pc:spChg chg="mod ord">
          <ac:chgData name="Carlington Swaby (2320978)" userId="S::2320978@student.uwtsd.ac.uk::b5db1ea6-1768-43cf-9540-f417de88bb13" providerId="AD" clId="Web-{DAF1110C-0B0C-8F39-33DB-C23152B0972D}" dt="2025-11-20T20:39:27.605" v="429"/>
          <ac:spMkLst>
            <pc:docMk/>
            <pc:sldMk cId="3841065071" sldId="266"/>
            <ac:spMk id="5" creationId="{0F878170-608D-FF27-6868-81357CC6DA1F}"/>
          </ac:spMkLst>
        </pc:spChg>
        <pc:spChg chg="mod ord">
          <ac:chgData name="Carlington Swaby (2320978)" userId="S::2320978@student.uwtsd.ac.uk::b5db1ea6-1768-43cf-9540-f417de88bb13" providerId="AD" clId="Web-{DAF1110C-0B0C-8F39-33DB-C23152B0972D}" dt="2025-11-20T20:39:27.605" v="429"/>
          <ac:spMkLst>
            <pc:docMk/>
            <pc:sldMk cId="3841065071" sldId="266"/>
            <ac:spMk id="6" creationId="{4652C473-E6D2-485A-47E7-B2F37E225CFD}"/>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1908966901" sldId="267"/>
        </pc:sldMkLst>
        <pc:spChg chg="mod ord">
          <ac:chgData name="Carlington Swaby (2320978)" userId="S::2320978@student.uwtsd.ac.uk::b5db1ea6-1768-43cf-9540-f417de88bb13" providerId="AD" clId="Web-{DAF1110C-0B0C-8F39-33DB-C23152B0972D}" dt="2025-11-20T20:39:27.605" v="429"/>
          <ac:spMkLst>
            <pc:docMk/>
            <pc:sldMk cId="1908966901" sldId="267"/>
            <ac:spMk id="2" creationId="{323EF909-FF2D-4752-452B-4550774A0A8D}"/>
          </ac:spMkLst>
        </pc:spChg>
        <pc:spChg chg="mod ord">
          <ac:chgData name="Carlington Swaby (2320978)" userId="S::2320978@student.uwtsd.ac.uk::b5db1ea6-1768-43cf-9540-f417de88bb13" providerId="AD" clId="Web-{DAF1110C-0B0C-8F39-33DB-C23152B0972D}" dt="2025-11-20T20:39:27.605" v="429"/>
          <ac:spMkLst>
            <pc:docMk/>
            <pc:sldMk cId="1908966901" sldId="267"/>
            <ac:spMk id="3" creationId="{BFE3BA4E-3B71-65DD-269B-A0512189C696}"/>
          </ac:spMkLst>
        </pc:spChg>
        <pc:spChg chg="mod ord">
          <ac:chgData name="Carlington Swaby (2320978)" userId="S::2320978@student.uwtsd.ac.uk::b5db1ea6-1768-43cf-9540-f417de88bb13" providerId="AD" clId="Web-{DAF1110C-0B0C-8F39-33DB-C23152B0972D}" dt="2025-11-20T20:39:27.605" v="429"/>
          <ac:spMkLst>
            <pc:docMk/>
            <pc:sldMk cId="1908966901" sldId="267"/>
            <ac:spMk id="4" creationId="{8D46BF27-1B40-073D-7DD9-312E56984D98}"/>
          </ac:spMkLst>
        </pc:spChg>
        <pc:spChg chg="mod ord">
          <ac:chgData name="Carlington Swaby (2320978)" userId="S::2320978@student.uwtsd.ac.uk::b5db1ea6-1768-43cf-9540-f417de88bb13" providerId="AD" clId="Web-{DAF1110C-0B0C-8F39-33DB-C23152B0972D}" dt="2025-11-20T20:39:27.605" v="429"/>
          <ac:spMkLst>
            <pc:docMk/>
            <pc:sldMk cId="1908966901" sldId="267"/>
            <ac:spMk id="5" creationId="{7CB4B192-12E3-195E-0031-0B44F693A2AB}"/>
          </ac:spMkLst>
        </pc:spChg>
        <pc:spChg chg="mod ord">
          <ac:chgData name="Carlington Swaby (2320978)" userId="S::2320978@student.uwtsd.ac.uk::b5db1ea6-1768-43cf-9540-f417de88bb13" providerId="AD" clId="Web-{DAF1110C-0B0C-8F39-33DB-C23152B0972D}" dt="2025-11-20T20:39:27.605" v="429"/>
          <ac:spMkLst>
            <pc:docMk/>
            <pc:sldMk cId="1908966901" sldId="267"/>
            <ac:spMk id="6" creationId="{3D41D3BA-7F21-FD34-676E-B938DAC2C992}"/>
          </ac:spMkLst>
        </pc:spChg>
      </pc:sldChg>
      <pc:sldChg chg="modSp new mod modClrScheme chgLayout">
        <pc:chgData name="Carlington Swaby (2320978)" userId="S::2320978@student.uwtsd.ac.uk::b5db1ea6-1768-43cf-9540-f417de88bb13" providerId="AD" clId="Web-{DAF1110C-0B0C-8F39-33DB-C23152B0972D}" dt="2025-11-20T20:39:27.605" v="429"/>
        <pc:sldMkLst>
          <pc:docMk/>
          <pc:sldMk cId="464732192" sldId="268"/>
        </pc:sldMkLst>
        <pc:spChg chg="mod ord">
          <ac:chgData name="Carlington Swaby (2320978)" userId="S::2320978@student.uwtsd.ac.uk::b5db1ea6-1768-43cf-9540-f417de88bb13" providerId="AD" clId="Web-{DAF1110C-0B0C-8F39-33DB-C23152B0972D}" dt="2025-11-20T20:39:27.605" v="429"/>
          <ac:spMkLst>
            <pc:docMk/>
            <pc:sldMk cId="464732192" sldId="268"/>
            <ac:spMk id="2" creationId="{7DAF5EBB-9F88-2CBC-1785-5B05E9395498}"/>
          </ac:spMkLst>
        </pc:spChg>
        <pc:spChg chg="mod ord">
          <ac:chgData name="Carlington Swaby (2320978)" userId="S::2320978@student.uwtsd.ac.uk::b5db1ea6-1768-43cf-9540-f417de88bb13" providerId="AD" clId="Web-{DAF1110C-0B0C-8F39-33DB-C23152B0972D}" dt="2025-11-20T20:39:27.605" v="429"/>
          <ac:spMkLst>
            <pc:docMk/>
            <pc:sldMk cId="464732192" sldId="268"/>
            <ac:spMk id="3" creationId="{86D4C12C-BF47-E9DC-AD3B-F464764C57A1}"/>
          </ac:spMkLst>
        </pc:spChg>
        <pc:spChg chg="mod ord">
          <ac:chgData name="Carlington Swaby (2320978)" userId="S::2320978@student.uwtsd.ac.uk::b5db1ea6-1768-43cf-9540-f417de88bb13" providerId="AD" clId="Web-{DAF1110C-0B0C-8F39-33DB-C23152B0972D}" dt="2025-11-20T20:39:27.605" v="429"/>
          <ac:spMkLst>
            <pc:docMk/>
            <pc:sldMk cId="464732192" sldId="268"/>
            <ac:spMk id="4" creationId="{AFB0490F-9440-CD47-F31F-36FE79BC7EC6}"/>
          </ac:spMkLst>
        </pc:spChg>
        <pc:spChg chg="mod ord">
          <ac:chgData name="Carlington Swaby (2320978)" userId="S::2320978@student.uwtsd.ac.uk::b5db1ea6-1768-43cf-9540-f417de88bb13" providerId="AD" clId="Web-{DAF1110C-0B0C-8F39-33DB-C23152B0972D}" dt="2025-11-20T20:39:27.605" v="429"/>
          <ac:spMkLst>
            <pc:docMk/>
            <pc:sldMk cId="464732192" sldId="268"/>
            <ac:spMk id="5" creationId="{7A9F1015-481C-4647-EBD0-951303243CC3}"/>
          </ac:spMkLst>
        </pc:spChg>
        <pc:spChg chg="mod ord">
          <ac:chgData name="Carlington Swaby (2320978)" userId="S::2320978@student.uwtsd.ac.uk::b5db1ea6-1768-43cf-9540-f417de88bb13" providerId="AD" clId="Web-{DAF1110C-0B0C-8F39-33DB-C23152B0972D}" dt="2025-11-20T20:39:27.605" v="429"/>
          <ac:spMkLst>
            <pc:docMk/>
            <pc:sldMk cId="464732192" sldId="268"/>
            <ac:spMk id="6" creationId="{A7EE98C2-3802-C437-EFDA-0AEBE8302246}"/>
          </ac:spMkLst>
        </pc:spChg>
      </pc:sldChg>
      <pc:sldMasterChg chg="add del addSldLayout delSldLayout">
        <pc:chgData name="Carlington Swaby (2320978)" userId="S::2320978@student.uwtsd.ac.uk::b5db1ea6-1768-43cf-9540-f417de88bb13" providerId="AD" clId="Web-{DAF1110C-0B0C-8F39-33DB-C23152B0972D}" dt="2025-11-20T20:39:27.605" v="429"/>
        <pc:sldMasterMkLst>
          <pc:docMk/>
          <pc:sldMasterMk cId="2923501906" sldId="2147483696"/>
        </pc:sldMasterMkLst>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3170258460" sldId="2147483697"/>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3912261888" sldId="2147483698"/>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3887642986" sldId="2147483699"/>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513525769" sldId="2147483700"/>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3899498885" sldId="2147483701"/>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3986904406" sldId="2147483702"/>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4185133790" sldId="2147483703"/>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1669756621" sldId="2147483704"/>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991679533" sldId="2147483705"/>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918641567" sldId="2147483706"/>
          </pc:sldLayoutMkLst>
        </pc:sldLayoutChg>
        <pc:sldLayoutChg chg="add del">
          <pc:chgData name="Carlington Swaby (2320978)" userId="S::2320978@student.uwtsd.ac.uk::b5db1ea6-1768-43cf-9540-f417de88bb13" providerId="AD" clId="Web-{DAF1110C-0B0C-8F39-33DB-C23152B0972D}" dt="2025-11-20T20:39:27.605" v="429"/>
          <pc:sldLayoutMkLst>
            <pc:docMk/>
            <pc:sldMasterMk cId="2923501906" sldId="2147483696"/>
            <pc:sldLayoutMk cId="2624654039" sldId="2147483707"/>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9:27.605" v="429"/>
        <pc:sldMasterMkLst>
          <pc:docMk/>
          <pc:sldMasterMk cId="1511656751" sldId="2147483708"/>
        </pc:sldMasterMkLst>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2345159530" sldId="2147483709"/>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2422812854" sldId="2147483710"/>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3051795213" sldId="2147483711"/>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3317527571" sldId="2147483712"/>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1544701742" sldId="2147483713"/>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3618921167" sldId="2147483714"/>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2705124912" sldId="2147483715"/>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869159454" sldId="2147483716"/>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3889855445" sldId="2147483717"/>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4134733503" sldId="2147483718"/>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1592574739" sldId="2147483719"/>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2151569091" sldId="2147483720"/>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844063150" sldId="2147483721"/>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4292462803" sldId="2147483722"/>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1837264380" sldId="2147483723"/>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3342296744" sldId="2147483724"/>
          </pc:sldLayoutMkLst>
        </pc:sldLayoutChg>
        <pc:sldLayoutChg chg="add del mod replId">
          <pc:chgData name="Carlington Swaby (2320978)" userId="S::2320978@student.uwtsd.ac.uk::b5db1ea6-1768-43cf-9540-f417de88bb13" providerId="AD" clId="Web-{DAF1110C-0B0C-8F39-33DB-C23152B0972D}" dt="2025-11-20T20:39:27.605" v="429"/>
          <pc:sldLayoutMkLst>
            <pc:docMk/>
            <pc:sldMasterMk cId="1511656751" sldId="2147483708"/>
            <pc:sldLayoutMk cId="1200169198" sldId="2147483725"/>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6:57.069" v="418"/>
        <pc:sldMasterMkLst>
          <pc:docMk/>
          <pc:sldMasterMk cId="3624587453" sldId="2147483708"/>
        </pc:sldMasterMkLst>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3364805758" sldId="2147483709"/>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3324123360" sldId="2147483710"/>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1592571063" sldId="2147483711"/>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2940624111" sldId="2147483712"/>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2034631447" sldId="2147483713"/>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469273479" sldId="2147483714"/>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3150348024" sldId="2147483715"/>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4120143301" sldId="2147483716"/>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2658640827" sldId="2147483717"/>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2562070691" sldId="2147483718"/>
          </pc:sldLayoutMkLst>
        </pc:sldLayoutChg>
        <pc:sldLayoutChg chg="add del mod replId">
          <pc:chgData name="Carlington Swaby (2320978)" userId="S::2320978@student.uwtsd.ac.uk::b5db1ea6-1768-43cf-9540-f417de88bb13" providerId="AD" clId="Web-{DAF1110C-0B0C-8F39-33DB-C23152B0972D}" dt="2025-11-20T20:36:57.069" v="418"/>
          <pc:sldLayoutMkLst>
            <pc:docMk/>
            <pc:sldMasterMk cId="3624587453" sldId="2147483708"/>
            <pc:sldLayoutMk cId="584842890" sldId="2147483719"/>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6:54.397" v="417"/>
        <pc:sldMasterMkLst>
          <pc:docMk/>
          <pc:sldMasterMk cId="929652964" sldId="2147483720"/>
        </pc:sldMasterMkLst>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3868451077" sldId="2147483721"/>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1741257401" sldId="2147483722"/>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1606247387" sldId="2147483723"/>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1474715755" sldId="2147483724"/>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950574514" sldId="2147483725"/>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2994992104" sldId="2147483726"/>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3144808035" sldId="2147483727"/>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3232300899" sldId="2147483728"/>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1464356443" sldId="2147483729"/>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361745848" sldId="2147483730"/>
          </pc:sldLayoutMkLst>
        </pc:sldLayoutChg>
        <pc:sldLayoutChg chg="add del mod replId">
          <pc:chgData name="Carlington Swaby (2320978)" userId="S::2320978@student.uwtsd.ac.uk::b5db1ea6-1768-43cf-9540-f417de88bb13" providerId="AD" clId="Web-{DAF1110C-0B0C-8F39-33DB-C23152B0972D}" dt="2025-11-20T20:36:54.397" v="417"/>
          <pc:sldLayoutMkLst>
            <pc:docMk/>
            <pc:sldMasterMk cId="929652964" sldId="2147483720"/>
            <pc:sldLayoutMk cId="1468605179" sldId="2147483731"/>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9:10.244" v="427"/>
        <pc:sldMasterMkLst>
          <pc:docMk/>
          <pc:sldMasterMk cId="3189345870" sldId="2147483726"/>
        </pc:sldMasterMkLst>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4052430327" sldId="2147483727"/>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461111355" sldId="2147483728"/>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409123989" sldId="2147483729"/>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833060323" sldId="2147483730"/>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593421655" sldId="2147483731"/>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514749577" sldId="2147483732"/>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322701451" sldId="2147483733"/>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2274909671" sldId="2147483734"/>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576347482" sldId="2147483735"/>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2989826176" sldId="2147483736"/>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281640349" sldId="2147483737"/>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2649764458" sldId="2147483738"/>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3854612496" sldId="2147483739"/>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978514310" sldId="2147483740"/>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626453299" sldId="2147483741"/>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1056267995" sldId="2147483742"/>
          </pc:sldLayoutMkLst>
        </pc:sldLayoutChg>
        <pc:sldLayoutChg chg="add del mod replId">
          <pc:chgData name="Carlington Swaby (2320978)" userId="S::2320978@student.uwtsd.ac.uk::b5db1ea6-1768-43cf-9540-f417de88bb13" providerId="AD" clId="Web-{DAF1110C-0B0C-8F39-33DB-C23152B0972D}" dt="2025-11-20T20:39:10.244" v="427"/>
          <pc:sldLayoutMkLst>
            <pc:docMk/>
            <pc:sldMasterMk cId="3189345870" sldId="2147483726"/>
            <pc:sldLayoutMk cId="2932299710" sldId="2147483743"/>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6:45.225" v="416"/>
        <pc:sldMasterMkLst>
          <pc:docMk/>
          <pc:sldMasterMk cId="106919875" sldId="2147483732"/>
        </pc:sldMasterMkLst>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2568502463" sldId="2147483733"/>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367132586" sldId="2147483734"/>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3328081349" sldId="2147483735"/>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2419257375" sldId="2147483736"/>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3449719668" sldId="2147483737"/>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2646361973" sldId="2147483738"/>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3344085102" sldId="2147483739"/>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907181458" sldId="2147483740"/>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484159256" sldId="2147483741"/>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1374505083" sldId="2147483742"/>
          </pc:sldLayoutMkLst>
        </pc:sldLayoutChg>
        <pc:sldLayoutChg chg="add del mod replId">
          <pc:chgData name="Carlington Swaby (2320978)" userId="S::2320978@student.uwtsd.ac.uk::b5db1ea6-1768-43cf-9540-f417de88bb13" providerId="AD" clId="Web-{DAF1110C-0B0C-8F39-33DB-C23152B0972D}" dt="2025-11-20T20:36:45.225" v="416"/>
          <pc:sldLayoutMkLst>
            <pc:docMk/>
            <pc:sldMasterMk cId="106919875" sldId="2147483732"/>
            <pc:sldLayoutMk cId="36308598" sldId="2147483743"/>
          </pc:sldLayoutMkLst>
        </pc:sldLayoutChg>
      </pc:sldMasterChg>
      <pc:sldMasterChg chg="add del addSldLayout delSldLayout modSldLayout">
        <pc:chgData name="Carlington Swaby (2320978)" userId="S::2320978@student.uwtsd.ac.uk::b5db1ea6-1768-43cf-9540-f417de88bb13" providerId="AD" clId="Web-{DAF1110C-0B0C-8F39-33DB-C23152B0972D}" dt="2025-11-20T20:39:07.885" v="426"/>
        <pc:sldMasterMkLst>
          <pc:docMk/>
          <pc:sldMasterMk cId="1995421110" sldId="2147483744"/>
        </pc:sldMasterMkLst>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393351270" sldId="2147483745"/>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3071122038" sldId="2147483746"/>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1716418363" sldId="2147483747"/>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3683081985" sldId="2147483748"/>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3516379783" sldId="2147483749"/>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1414006377" sldId="2147483750"/>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594900641" sldId="2147483751"/>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3582741473" sldId="2147483752"/>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2007789829" sldId="2147483753"/>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406509666" sldId="2147483754"/>
          </pc:sldLayoutMkLst>
        </pc:sldLayoutChg>
        <pc:sldLayoutChg chg="add del mod replId">
          <pc:chgData name="Carlington Swaby (2320978)" userId="S::2320978@student.uwtsd.ac.uk::b5db1ea6-1768-43cf-9540-f417de88bb13" providerId="AD" clId="Web-{DAF1110C-0B0C-8F39-33DB-C23152B0972D}" dt="2025-11-20T20:39:07.885" v="426"/>
          <pc:sldLayoutMkLst>
            <pc:docMk/>
            <pc:sldMasterMk cId="1995421110" sldId="2147483744"/>
            <pc:sldLayoutMk cId="20174344" sldId="2147483755"/>
          </pc:sldLayoutMkLst>
        </pc:sldLayoutChg>
      </pc:sldMasterChg>
    </pc:docChg>
  </pc:docChgLst>
  <pc:docChgLst>
    <pc:chgData name="Carlington Swaby (2320978)" userId="S::2320978@student.uwtsd.ac.uk::b5db1ea6-1768-43cf-9540-f417de88bb13" providerId="AD" clId="Web-{5E22FA99-037E-1FE1-C319-02F9F475B747}"/>
    <pc:docChg chg="mod addSld modSld addMainMaster delMainMaster">
      <pc:chgData name="Carlington Swaby (2320978)" userId="S::2320978@student.uwtsd.ac.uk::b5db1ea6-1768-43cf-9540-f417de88bb13" providerId="AD" clId="Web-{5E22FA99-037E-1FE1-C319-02F9F475B747}" dt="2025-11-20T14:26:51.465" v="250" actId="20577"/>
      <pc:docMkLst>
        <pc:docMk/>
      </pc:docMkLst>
      <pc:sldChg chg="modSp mod modClrScheme chgLayout">
        <pc:chgData name="Carlington Swaby (2320978)" userId="S::2320978@student.uwtsd.ac.uk::b5db1ea6-1768-43cf-9540-f417de88bb13" providerId="AD" clId="Web-{5E22FA99-037E-1FE1-C319-02F9F475B747}" dt="2025-11-20T12:40:13.970" v="71" actId="20577"/>
        <pc:sldMkLst>
          <pc:docMk/>
          <pc:sldMk cId="109857222" sldId="256"/>
        </pc:sldMkLst>
        <pc:spChg chg="mod ord">
          <ac:chgData name="Carlington Swaby (2320978)" userId="S::2320978@student.uwtsd.ac.uk::b5db1ea6-1768-43cf-9540-f417de88bb13" providerId="AD" clId="Web-{5E22FA99-037E-1FE1-C319-02F9F475B747}" dt="2025-11-20T12:31:26.875" v="11"/>
          <ac:spMkLst>
            <pc:docMk/>
            <pc:sldMk cId="109857222" sldId="256"/>
            <ac:spMk id="2" creationId="{00000000-0000-0000-0000-000000000000}"/>
          </ac:spMkLst>
        </pc:spChg>
        <pc:spChg chg="mod ord">
          <ac:chgData name="Carlington Swaby (2320978)" userId="S::2320978@student.uwtsd.ac.uk::b5db1ea6-1768-43cf-9540-f417de88bb13" providerId="AD" clId="Web-{5E22FA99-037E-1FE1-C319-02F9F475B747}" dt="2025-11-20T12:40:13.970" v="71" actId="20577"/>
          <ac:spMkLst>
            <pc:docMk/>
            <pc:sldMk cId="109857222" sldId="256"/>
            <ac:spMk id="3" creationId="{00000000-0000-0000-0000-000000000000}"/>
          </ac:spMkLst>
        </pc:spChg>
      </pc:sldChg>
      <pc:sldChg chg="addSp delSp modSp new mod setBg modClrScheme chgLayout">
        <pc:chgData name="Carlington Swaby (2320978)" userId="S::2320978@student.uwtsd.ac.uk::b5db1ea6-1768-43cf-9540-f417de88bb13" providerId="AD" clId="Web-{5E22FA99-037E-1FE1-C319-02F9F475B747}" dt="2025-11-20T12:58:19.512" v="95" actId="20577"/>
        <pc:sldMkLst>
          <pc:docMk/>
          <pc:sldMk cId="678261609" sldId="257"/>
        </pc:sldMkLst>
        <pc:spChg chg="mod">
          <ac:chgData name="Carlington Swaby (2320978)" userId="S::2320978@student.uwtsd.ac.uk::b5db1ea6-1768-43cf-9540-f417de88bb13" providerId="AD" clId="Web-{5E22FA99-037E-1FE1-C319-02F9F475B747}" dt="2025-11-20T12:51:15.619" v="84"/>
          <ac:spMkLst>
            <pc:docMk/>
            <pc:sldMk cId="678261609" sldId="257"/>
            <ac:spMk id="2" creationId="{E385749F-4A17-29E7-1FA7-CBD955701090}"/>
          </ac:spMkLst>
        </pc:spChg>
        <pc:spChg chg="add del mod">
          <ac:chgData name="Carlington Swaby (2320978)" userId="S::2320978@student.uwtsd.ac.uk::b5db1ea6-1768-43cf-9540-f417de88bb13" providerId="AD" clId="Web-{5E22FA99-037E-1FE1-C319-02F9F475B747}" dt="2025-11-20T12:58:19.512" v="95" actId="20577"/>
          <ac:spMkLst>
            <pc:docMk/>
            <pc:sldMk cId="678261609" sldId="257"/>
            <ac:spMk id="3" creationId="{2F0DF104-6757-A38A-B27C-797AC87EA8C4}"/>
          </ac:spMkLst>
        </pc:spChg>
        <pc:spChg chg="mod">
          <ac:chgData name="Carlington Swaby (2320978)" userId="S::2320978@student.uwtsd.ac.uk::b5db1ea6-1768-43cf-9540-f417de88bb13" providerId="AD" clId="Web-{5E22FA99-037E-1FE1-C319-02F9F475B747}" dt="2025-11-20T12:51:15.619" v="84"/>
          <ac:spMkLst>
            <pc:docMk/>
            <pc:sldMk cId="678261609" sldId="257"/>
            <ac:spMk id="4" creationId="{5B4C022B-EDB9-498A-3B36-2D522577E9B8}"/>
          </ac:spMkLst>
        </pc:spChg>
        <pc:spChg chg="mod">
          <ac:chgData name="Carlington Swaby (2320978)" userId="S::2320978@student.uwtsd.ac.uk::b5db1ea6-1768-43cf-9540-f417de88bb13" providerId="AD" clId="Web-{5E22FA99-037E-1FE1-C319-02F9F475B747}" dt="2025-11-20T12:51:15.619" v="84"/>
          <ac:spMkLst>
            <pc:docMk/>
            <pc:sldMk cId="678261609" sldId="257"/>
            <ac:spMk id="5" creationId="{0F4FDCEF-CACC-4E06-B7E5-B8D69DAA2CBC}"/>
          </ac:spMkLst>
        </pc:spChg>
        <pc:spChg chg="mod">
          <ac:chgData name="Carlington Swaby (2320978)" userId="S::2320978@student.uwtsd.ac.uk::b5db1ea6-1768-43cf-9540-f417de88bb13" providerId="AD" clId="Web-{5E22FA99-037E-1FE1-C319-02F9F475B747}" dt="2025-11-20T12:51:15.619" v="84"/>
          <ac:spMkLst>
            <pc:docMk/>
            <pc:sldMk cId="678261609" sldId="257"/>
            <ac:spMk id="6" creationId="{7F53A6B2-A2D6-7822-9B28-D09B051E2BDE}"/>
          </ac:spMkLst>
        </pc:spChg>
        <pc:spChg chg="add del mod">
          <ac:chgData name="Carlington Swaby (2320978)" userId="S::2320978@student.uwtsd.ac.uk::b5db1ea6-1768-43cf-9540-f417de88bb13" providerId="AD" clId="Web-{5E22FA99-037E-1FE1-C319-02F9F475B747}" dt="2025-11-20T12:51:15.619" v="84"/>
          <ac:spMkLst>
            <pc:docMk/>
            <pc:sldMk cId="678261609" sldId="257"/>
            <ac:spMk id="11" creationId="{24605B1C-6258-4C49-5FDF-8FB1FA2D5A92}"/>
          </ac:spMkLst>
        </pc:spChg>
        <pc:picChg chg="add del">
          <ac:chgData name="Carlington Swaby (2320978)" userId="S::2320978@student.uwtsd.ac.uk::b5db1ea6-1768-43cf-9540-f417de88bb13" providerId="AD" clId="Web-{5E22FA99-037E-1FE1-C319-02F9F475B747}" dt="2025-11-20T12:50:33.509" v="78"/>
          <ac:picMkLst>
            <pc:docMk/>
            <pc:sldMk cId="678261609" sldId="257"/>
            <ac:picMk id="8" creationId="{5E5DEDFC-A0E1-43B5-529F-8ED1E8EFEA03}"/>
          </ac:picMkLst>
        </pc:picChg>
      </pc:sldChg>
      <pc:sldChg chg="modSp new">
        <pc:chgData name="Carlington Swaby (2320978)" userId="S::2320978@student.uwtsd.ac.uk::b5db1ea6-1768-43cf-9540-f417de88bb13" providerId="AD" clId="Web-{5E22FA99-037E-1FE1-C319-02F9F475B747}" dt="2025-11-20T13:06:29.941" v="169" actId="20577"/>
        <pc:sldMkLst>
          <pc:docMk/>
          <pc:sldMk cId="3715345277" sldId="258"/>
        </pc:sldMkLst>
        <pc:spChg chg="mod">
          <ac:chgData name="Carlington Swaby (2320978)" userId="S::2320978@student.uwtsd.ac.uk::b5db1ea6-1768-43cf-9540-f417de88bb13" providerId="AD" clId="Web-{5E22FA99-037E-1FE1-C319-02F9F475B747}" dt="2025-11-20T12:59:10.199" v="105" actId="20577"/>
          <ac:spMkLst>
            <pc:docMk/>
            <pc:sldMk cId="3715345277" sldId="258"/>
            <ac:spMk id="2" creationId="{2315A4FD-5F15-D001-CE59-F39238909976}"/>
          </ac:spMkLst>
        </pc:spChg>
        <pc:spChg chg="mod">
          <ac:chgData name="Carlington Swaby (2320978)" userId="S::2320978@student.uwtsd.ac.uk::b5db1ea6-1768-43cf-9540-f417de88bb13" providerId="AD" clId="Web-{5E22FA99-037E-1FE1-C319-02F9F475B747}" dt="2025-11-20T13:06:29.941" v="169" actId="20577"/>
          <ac:spMkLst>
            <pc:docMk/>
            <pc:sldMk cId="3715345277" sldId="258"/>
            <ac:spMk id="3" creationId="{B2DFA197-2C3B-B9D2-D3BD-7FA14E99DE33}"/>
          </ac:spMkLst>
        </pc:spChg>
      </pc:sldChg>
      <pc:sldChg chg="modSp new">
        <pc:chgData name="Carlington Swaby (2320978)" userId="S::2320978@student.uwtsd.ac.uk::b5db1ea6-1768-43cf-9540-f417de88bb13" providerId="AD" clId="Web-{5E22FA99-037E-1FE1-C319-02F9F475B747}" dt="2025-11-20T14:26:51.465" v="250" actId="20577"/>
        <pc:sldMkLst>
          <pc:docMk/>
          <pc:sldMk cId="3559645340" sldId="259"/>
        </pc:sldMkLst>
        <pc:spChg chg="mod">
          <ac:chgData name="Carlington Swaby (2320978)" userId="S::2320978@student.uwtsd.ac.uk::b5db1ea6-1768-43cf-9540-f417de88bb13" providerId="AD" clId="Web-{5E22FA99-037E-1FE1-C319-02F9F475B747}" dt="2025-11-20T14:21:43.155" v="189" actId="20577"/>
          <ac:spMkLst>
            <pc:docMk/>
            <pc:sldMk cId="3559645340" sldId="259"/>
            <ac:spMk id="2" creationId="{80C2FFD8-3251-E2A0-0E8B-AAE748ED0A12}"/>
          </ac:spMkLst>
        </pc:spChg>
        <pc:spChg chg="mod">
          <ac:chgData name="Carlington Swaby (2320978)" userId="S::2320978@student.uwtsd.ac.uk::b5db1ea6-1768-43cf-9540-f417de88bb13" providerId="AD" clId="Web-{5E22FA99-037E-1FE1-C319-02F9F475B747}" dt="2025-11-20T14:26:51.465" v="250" actId="20577"/>
          <ac:spMkLst>
            <pc:docMk/>
            <pc:sldMk cId="3559645340" sldId="259"/>
            <ac:spMk id="3" creationId="{AF244B4B-2BEB-C56E-39C9-043CB8972E07}"/>
          </ac:spMkLst>
        </pc:spChg>
      </pc:sldChg>
      <pc:sldMasterChg chg="del delSldLayout">
        <pc:chgData name="Carlington Swaby (2320978)" userId="S::2320978@student.uwtsd.ac.uk::b5db1ea6-1768-43cf-9540-f417de88bb13" providerId="AD" clId="Web-{5E22FA99-037E-1FE1-C319-02F9F475B747}" dt="2025-11-20T12:30:04.410" v="1"/>
        <pc:sldMasterMkLst>
          <pc:docMk/>
          <pc:sldMasterMk cId="2460954070" sldId="2147483660"/>
        </pc:sldMasterMkLst>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2385387890" sldId="2147483661"/>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949138452" sldId="2147483662"/>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2591524520" sldId="2147483663"/>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1203092039" sldId="2147483664"/>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3733172339" sldId="2147483665"/>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3210312558" sldId="2147483666"/>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3146388984" sldId="2147483667"/>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3171841454" sldId="2147483668"/>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1718958274" sldId="2147483669"/>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2202905451" sldId="2147483670"/>
          </pc:sldLayoutMkLst>
        </pc:sldLayoutChg>
        <pc:sldLayoutChg chg="del">
          <pc:chgData name="Carlington Swaby (2320978)" userId="S::2320978@student.uwtsd.ac.uk::b5db1ea6-1768-43cf-9540-f417de88bb13" providerId="AD" clId="Web-{5E22FA99-037E-1FE1-C319-02F9F475B747}" dt="2025-11-20T12:30:04.410" v="1"/>
          <pc:sldLayoutMkLst>
            <pc:docMk/>
            <pc:sldMasterMk cId="2460954070" sldId="2147483660"/>
            <pc:sldLayoutMk cId="3479445657" sldId="2147483671"/>
          </pc:sldLayoutMkLst>
        </pc:sldLayoutChg>
      </pc:sldMasterChg>
      <pc:sldMasterChg chg="add del addSldLayout delSldLayout modSldLayout">
        <pc:chgData name="Carlington Swaby (2320978)" userId="S::2320978@student.uwtsd.ac.uk::b5db1ea6-1768-43cf-9540-f417de88bb13" providerId="AD" clId="Web-{5E22FA99-037E-1FE1-C319-02F9F475B747}" dt="2025-11-20T12:31:24.109" v="10"/>
        <pc:sldMasterMkLst>
          <pc:docMk/>
          <pc:sldMasterMk cId="1222460489" sldId="2147483672"/>
        </pc:sldMasterMkLst>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3392738208" sldId="2147483673"/>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3421585248" sldId="2147483674"/>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899755584" sldId="2147483675"/>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355490204" sldId="2147483676"/>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2422393043" sldId="2147483677"/>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3876159869" sldId="2147483678"/>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542135777" sldId="2147483679"/>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1078002287" sldId="2147483680"/>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2683263475" sldId="2147483681"/>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2024060914" sldId="2147483682"/>
          </pc:sldLayoutMkLst>
        </pc:sldLayoutChg>
        <pc:sldLayoutChg chg="add del mod replId">
          <pc:chgData name="Carlington Swaby (2320978)" userId="S::2320978@student.uwtsd.ac.uk::b5db1ea6-1768-43cf-9540-f417de88bb13" providerId="AD" clId="Web-{5E22FA99-037E-1FE1-C319-02F9F475B747}" dt="2025-11-20T12:31:24.109" v="10"/>
          <pc:sldLayoutMkLst>
            <pc:docMk/>
            <pc:sldMasterMk cId="1222460489" sldId="2147483672"/>
            <pc:sldLayoutMk cId="4138655264" sldId="2147483683"/>
          </pc:sldLayoutMkLst>
        </pc:sldLayoutChg>
      </pc:sldMasterChg>
      <pc:sldMasterChg chg="add del addSldLayout delSldLayout modSldLayout">
        <pc:chgData name="Carlington Swaby (2320978)" userId="S::2320978@student.uwtsd.ac.uk::b5db1ea6-1768-43cf-9540-f417de88bb13" providerId="AD" clId="Web-{5E22FA99-037E-1FE1-C319-02F9F475B747}" dt="2025-11-20T12:31:26.875" v="11"/>
        <pc:sldMasterMkLst>
          <pc:docMk/>
          <pc:sldMasterMk cId="3532278076" sldId="2147483684"/>
        </pc:sldMasterMkLst>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730782774" sldId="2147483685"/>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893266189" sldId="2147483686"/>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2346171752" sldId="2147483687"/>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430032630" sldId="2147483688"/>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2754389040" sldId="2147483689"/>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896374544" sldId="2147483690"/>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2817869616" sldId="2147483691"/>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633921932" sldId="2147483692"/>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2756316869" sldId="2147483693"/>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1639367628" sldId="2147483694"/>
          </pc:sldLayoutMkLst>
        </pc:sldLayoutChg>
        <pc:sldLayoutChg chg="add del mod replId">
          <pc:chgData name="Carlington Swaby (2320978)" userId="S::2320978@student.uwtsd.ac.uk::b5db1ea6-1768-43cf-9540-f417de88bb13" providerId="AD" clId="Web-{5E22FA99-037E-1FE1-C319-02F9F475B747}" dt="2025-11-20T12:31:26.875" v="11"/>
          <pc:sldLayoutMkLst>
            <pc:docMk/>
            <pc:sldMasterMk cId="3532278076" sldId="2147483684"/>
            <pc:sldLayoutMk cId="3084377629" sldId="2147483695"/>
          </pc:sldLayoutMkLst>
        </pc:sldLayoutChg>
      </pc:sldMasterChg>
      <pc:sldMasterChg chg="add addSldLayout modSldLayout">
        <pc:chgData name="Carlington Swaby (2320978)" userId="S::2320978@student.uwtsd.ac.uk::b5db1ea6-1768-43cf-9540-f417de88bb13" providerId="AD" clId="Web-{5E22FA99-037E-1FE1-C319-02F9F475B747}" dt="2025-11-20T12:31:26.875" v="11"/>
        <pc:sldMasterMkLst>
          <pc:docMk/>
          <pc:sldMasterMk cId="2923501906" sldId="2147483696"/>
        </pc:sldMasterMkLst>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3170258460" sldId="2147483697"/>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3912261888" sldId="2147483698"/>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3887642986" sldId="2147483699"/>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513525769" sldId="2147483700"/>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3899498885" sldId="2147483701"/>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3986904406" sldId="2147483702"/>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4185133790" sldId="2147483703"/>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1669756621" sldId="2147483704"/>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991679533" sldId="2147483705"/>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918641567" sldId="2147483706"/>
          </pc:sldLayoutMkLst>
        </pc:sldLayoutChg>
        <pc:sldLayoutChg chg="add mod replId">
          <pc:chgData name="Carlington Swaby (2320978)" userId="S::2320978@student.uwtsd.ac.uk::b5db1ea6-1768-43cf-9540-f417de88bb13" providerId="AD" clId="Web-{5E22FA99-037E-1FE1-C319-02F9F475B747}" dt="2025-11-20T12:31:26.875" v="11"/>
          <pc:sldLayoutMkLst>
            <pc:docMk/>
            <pc:sldMasterMk cId="2923501906" sldId="2147483696"/>
            <pc:sldLayoutMk cId="2624654039" sldId="214748370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11/20/2025</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170258460"/>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11/20/2025</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122618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dirty="0"/>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11/20/2025</a:t>
            </a:fld>
            <a:endParaRPr lang="en-US" dirty="0"/>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87642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11/20/2025</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513525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11/20/2025</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899498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11/20/2025</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3986904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11/20/2025</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4185133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11/20/2025</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1669756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11/20/2025</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991679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11/20/2025</a:t>
            </a:fld>
            <a:endParaRPr lang="en-US" dirty="0"/>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918641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11/20/2025</a:t>
            </a:fld>
            <a:endParaRPr lang="en-US" dirty="0"/>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dirty="0"/>
          </a:p>
        </p:txBody>
      </p:sp>
    </p:spTree>
    <p:extLst>
      <p:ext uri="{BB962C8B-B14F-4D97-AF65-F5344CB8AC3E}">
        <p14:creationId xmlns:p14="http://schemas.microsoft.com/office/powerpoint/2010/main" val="2624654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11/20/2025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dirty="0"/>
          </a:p>
        </p:txBody>
      </p:sp>
    </p:spTree>
    <p:extLst>
      <p:ext uri="{BB962C8B-B14F-4D97-AF65-F5344CB8AC3E}">
        <p14:creationId xmlns:p14="http://schemas.microsoft.com/office/powerpoint/2010/main" val="292350190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userDrawn="1">
          <p15:clr>
            <a:srgbClr val="F26B43"/>
          </p15:clr>
        </p15:guide>
        <p15:guide id="6"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dirty="0">
                <a:latin typeface="Modern No. 20"/>
              </a:rPr>
              <a:t>Protecting and Supporting Families in Health and Care</a:t>
            </a:r>
            <a:endParaRPr lang="en-US" sz="4800" dirty="0">
              <a:latin typeface="Modern No. 20"/>
            </a:endParaRPr>
          </a:p>
          <a:p>
            <a:endParaRPr lang="en-GB" dirty="0"/>
          </a:p>
        </p:txBody>
      </p:sp>
      <p:sp>
        <p:nvSpPr>
          <p:cNvPr id="3" name="Subtitle 2"/>
          <p:cNvSpPr>
            <a:spLocks noGrp="1"/>
          </p:cNvSpPr>
          <p:nvPr>
            <p:ph type="subTitle" idx="1"/>
          </p:nvPr>
        </p:nvSpPr>
        <p:spPr>
          <a:xfrm>
            <a:off x="2301923" y="3843708"/>
            <a:ext cx="7588155" cy="1888543"/>
          </a:xfrm>
        </p:spPr>
        <p:txBody>
          <a:bodyPr vert="horz" lIns="91440" tIns="45720" rIns="91440" bIns="45720" rtlCol="0" anchor="t">
            <a:normAutofit/>
          </a:bodyPr>
          <a:lstStyle/>
          <a:p>
            <a:r>
              <a:rPr lang="en-GB" dirty="0"/>
              <a:t>Name: Carlington Swaby</a:t>
            </a:r>
          </a:p>
          <a:p>
            <a:r>
              <a:rPr lang="en-GB" dirty="0"/>
              <a:t>Module code: 5021</a:t>
            </a:r>
          </a:p>
          <a:p>
            <a:r>
              <a:rPr lang="en-GB" dirty="0"/>
              <a:t>Date: 19.11.25</a:t>
            </a:r>
          </a:p>
          <a:p>
            <a:r>
              <a:rPr lang="en-GB" dirty="0"/>
              <a:t>Student number: 2320978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5749F-4A17-29E7-1FA7-CBD955701090}"/>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F0DF104-6757-A38A-B27C-797AC87EA8C4}"/>
              </a:ext>
            </a:extLst>
          </p:cNvPr>
          <p:cNvSpPr>
            <a:spLocks noGrp="1"/>
          </p:cNvSpPr>
          <p:nvPr>
            <p:ph idx="1"/>
          </p:nvPr>
        </p:nvSpPr>
        <p:spPr/>
        <p:txBody>
          <a:bodyPr vert="horz" lIns="91440" tIns="45720" rIns="91440" bIns="45720" rtlCol="0" anchor="t">
            <a:normAutofit/>
          </a:bodyPr>
          <a:lstStyle/>
          <a:p>
            <a:pPr marL="0" indent="0">
              <a:buNone/>
            </a:pPr>
            <a:r>
              <a:rPr lang="en-GB" dirty="0">
                <a:latin typeface="Calibri"/>
                <a:ea typeface="Calibri"/>
                <a:cs typeface="Calibri"/>
              </a:rPr>
              <a:t>Today I am going to discuss key learning from the Local Child Safeguarding Practice Review for Theo published in 2024. The case highlights how a combination of parental difficulties, limited professional challenge, and gaps in multi-agency communication contributed to serious risks for both Theo and his sibling.</a:t>
            </a:r>
            <a:endParaRPr lang="en-US">
              <a:latin typeface="Calibri"/>
              <a:ea typeface="Calibri"/>
              <a:cs typeface="Calibri"/>
            </a:endParaRPr>
          </a:p>
          <a:p>
            <a:pPr marL="0" indent="0">
              <a:buNone/>
            </a:pPr>
            <a:r>
              <a:rPr lang="en-GB" dirty="0">
                <a:latin typeface="Calibri"/>
                <a:ea typeface="Calibri"/>
                <a:cs typeface="Calibri"/>
              </a:rPr>
              <a:t>As a Children’s Social Worker, my focus will be on three main areas, how we understand children’s well-being from their lived experience, how effectively agencies worked together to manage risk, and how legislation and policy should have informed practice. By drawing these strands together, I will outline the key lessons for safeguarding and make recommendations for improving multi-agency work in future cases</a:t>
            </a:r>
            <a:r>
              <a:rPr lang="en-GB" dirty="0"/>
              <a:t>.</a:t>
            </a:r>
          </a:p>
          <a:p>
            <a:endParaRPr lang="en-GB" dirty="0"/>
          </a:p>
        </p:txBody>
      </p:sp>
      <p:sp>
        <p:nvSpPr>
          <p:cNvPr id="4" name="Date Placeholder 3">
            <a:extLst>
              <a:ext uri="{FF2B5EF4-FFF2-40B4-BE49-F238E27FC236}">
                <a16:creationId xmlns:a16="http://schemas.microsoft.com/office/drawing/2014/main" id="{5B4C022B-EDB9-498A-3B36-2D522577E9B8}"/>
              </a:ext>
            </a:extLst>
          </p:cNvPr>
          <p:cNvSpPr>
            <a:spLocks noGrp="1"/>
          </p:cNvSpPr>
          <p:nvPr>
            <p:ph type="dt" sz="half" idx="10"/>
          </p:nvPr>
        </p:nvSpPr>
        <p:spPr/>
        <p:txBody>
          <a:bodyPr/>
          <a:lstStyle/>
          <a:p>
            <a:fld id="{3C8E8020-627C-4BD0-8927-758557A196A6}" type="datetime1">
              <a:rPr lang="en-GB"/>
              <a:t>20/11/2025</a:t>
            </a:fld>
            <a:endParaRPr lang="en-GB" dirty="0"/>
          </a:p>
        </p:txBody>
      </p:sp>
      <p:sp>
        <p:nvSpPr>
          <p:cNvPr id="5" name="Footer Placeholder 4">
            <a:extLst>
              <a:ext uri="{FF2B5EF4-FFF2-40B4-BE49-F238E27FC236}">
                <a16:creationId xmlns:a16="http://schemas.microsoft.com/office/drawing/2014/main" id="{0F4FDCEF-CACC-4E06-B7E5-B8D69DAA2CB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F53A6B2-A2D6-7822-9B28-D09B051E2BDE}"/>
              </a:ext>
            </a:extLst>
          </p:cNvPr>
          <p:cNvSpPr>
            <a:spLocks noGrp="1"/>
          </p:cNvSpPr>
          <p:nvPr>
            <p:ph type="sldNum" sz="quarter" idx="12"/>
          </p:nvPr>
        </p:nvSpPr>
        <p:spPr/>
        <p:txBody>
          <a:bodyPr/>
          <a:lstStyle/>
          <a:p>
            <a:fld id="{CC057153-B650-4DEB-B370-79DDCFDCE934}" type="slidenum">
              <a:rPr lang="en-US" dirty="0"/>
              <a:t>2</a:t>
            </a:fld>
            <a:endParaRPr lang="en-US" dirty="0"/>
          </a:p>
        </p:txBody>
      </p:sp>
    </p:spTree>
    <p:extLst>
      <p:ext uri="{BB962C8B-B14F-4D97-AF65-F5344CB8AC3E}">
        <p14:creationId xmlns:p14="http://schemas.microsoft.com/office/powerpoint/2010/main" val="678261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5A4FD-5F15-D001-CE59-F39238909976}"/>
              </a:ext>
            </a:extLst>
          </p:cNvPr>
          <p:cNvSpPr>
            <a:spLocks noGrp="1"/>
          </p:cNvSpPr>
          <p:nvPr>
            <p:ph type="title"/>
          </p:nvPr>
        </p:nvSpPr>
        <p:spPr/>
        <p:txBody>
          <a:bodyPr/>
          <a:lstStyle/>
          <a:p>
            <a:r>
              <a:rPr lang="en-GB" dirty="0"/>
              <a:t>Case Overview</a:t>
            </a:r>
          </a:p>
        </p:txBody>
      </p:sp>
      <p:sp>
        <p:nvSpPr>
          <p:cNvPr id="3" name="Content Placeholder 2">
            <a:extLst>
              <a:ext uri="{FF2B5EF4-FFF2-40B4-BE49-F238E27FC236}">
                <a16:creationId xmlns:a16="http://schemas.microsoft.com/office/drawing/2014/main" id="{B2DFA197-2C3B-B9D2-D3BD-7FA14E99DE33}"/>
              </a:ext>
            </a:extLst>
          </p:cNvPr>
          <p:cNvSpPr>
            <a:spLocks noGrp="1"/>
          </p:cNvSpPr>
          <p:nvPr>
            <p:ph idx="1"/>
          </p:nvPr>
        </p:nvSpPr>
        <p:spPr>
          <a:xfrm>
            <a:off x="612647" y="1686778"/>
            <a:ext cx="10912371" cy="5111412"/>
          </a:xfrm>
        </p:spPr>
        <p:txBody>
          <a:bodyPr vert="horz" lIns="91440" tIns="45720" rIns="91440" bIns="45720" rtlCol="0" anchor="t">
            <a:normAutofit fontScale="92500" lnSpcReduction="20000"/>
          </a:bodyPr>
          <a:lstStyle/>
          <a:p>
            <a:r>
              <a:rPr lang="en-GB" sz="1600" dirty="0">
                <a:latin typeface="Calibri"/>
                <a:ea typeface="Calibri"/>
                <a:cs typeface="Calibri"/>
              </a:rPr>
              <a:t>Theo died aged 10 months from inflicted injuries</a:t>
            </a:r>
            <a:endParaRPr lang="en-GB" sz="1600">
              <a:latin typeface="Calibri"/>
              <a:ea typeface="Calibri"/>
              <a:cs typeface="Calibri"/>
            </a:endParaRPr>
          </a:p>
          <a:p>
            <a:r>
              <a:rPr lang="en-GB" sz="1600" dirty="0">
                <a:latin typeface="Calibri"/>
                <a:ea typeface="Calibri"/>
                <a:cs typeface="Calibri"/>
              </a:rPr>
              <a:t>Parents known for substance use, domestic abuse &amp; instability</a:t>
            </a:r>
            <a:endParaRPr lang="en-GB" sz="1600">
              <a:latin typeface="Calibri"/>
              <a:ea typeface="Calibri"/>
              <a:cs typeface="Calibri"/>
            </a:endParaRPr>
          </a:p>
          <a:p>
            <a:r>
              <a:rPr lang="en-GB" sz="1600" dirty="0">
                <a:latin typeface="Calibri"/>
                <a:ea typeface="Calibri"/>
                <a:cs typeface="Calibri"/>
              </a:rPr>
              <a:t>Ruby (older sibling) already subject to care proceedings</a:t>
            </a:r>
            <a:endParaRPr lang="en-GB" sz="1600">
              <a:latin typeface="Calibri"/>
              <a:ea typeface="Calibri"/>
              <a:cs typeface="Calibri"/>
            </a:endParaRPr>
          </a:p>
          <a:p>
            <a:r>
              <a:rPr lang="en-GB" sz="1600" dirty="0">
                <a:latin typeface="Calibri"/>
                <a:ea typeface="Calibri"/>
                <a:cs typeface="Calibri"/>
              </a:rPr>
              <a:t>Covid-19 disrupted assessment and oversight</a:t>
            </a:r>
            <a:endParaRPr lang="en-GB" sz="1600">
              <a:latin typeface="Calibri"/>
              <a:ea typeface="Calibri"/>
              <a:cs typeface="Calibri"/>
            </a:endParaRPr>
          </a:p>
          <a:p>
            <a:r>
              <a:rPr lang="en-GB" sz="1600" dirty="0">
                <a:latin typeface="Calibri"/>
                <a:ea typeface="Calibri"/>
                <a:cs typeface="Calibri"/>
              </a:rPr>
              <a:t>Multi-agency concerns not effectively connected</a:t>
            </a:r>
            <a:endParaRPr lang="en-GB" sz="1600">
              <a:latin typeface="Calibri"/>
              <a:ea typeface="Calibri"/>
              <a:cs typeface="Calibri"/>
            </a:endParaRPr>
          </a:p>
          <a:p>
            <a:endParaRPr lang="en-GB" sz="1600" dirty="0">
              <a:solidFill>
                <a:srgbClr val="000000"/>
              </a:solidFill>
              <a:latin typeface="Calibri"/>
              <a:ea typeface="Calibri"/>
              <a:cs typeface="Segoe UI"/>
            </a:endParaRPr>
          </a:p>
          <a:p>
            <a:pPr marL="0" indent="0">
              <a:buNone/>
            </a:pPr>
            <a:r>
              <a:rPr lang="en-GB" sz="1800" dirty="0">
                <a:solidFill>
                  <a:srgbClr val="242424"/>
                </a:solidFill>
                <a:latin typeface="Calibri"/>
                <a:ea typeface="Calibri"/>
                <a:cs typeface="Segoe UI"/>
              </a:rPr>
              <a:t>Theo was a ten-month-old baby who died from severe injuries caused by an adult in the household. Both parents had long histories of vulnerability, including drug misuse, relationship conflict, and inconsistent engagement with professionals. Ruby, the older sibling, had already been removed due to significant harm risks. Theo’s death occurred during COVID-19 restrictions, when services were operating under considerable constraints. The LCSPR describes that important information held by different agencies was not sufficiently shared or triangulated. This contributed to an incomplete understanding of his daily lived experience</a:t>
            </a:r>
            <a:r>
              <a:rPr lang="en-GB" dirty="0">
                <a:solidFill>
                  <a:srgbClr val="242424"/>
                </a:solidFill>
                <a:latin typeface="Calibri"/>
                <a:ea typeface="Calibri"/>
                <a:cs typeface="Segoe UI"/>
              </a:rPr>
              <a:t>.</a:t>
            </a:r>
            <a:endParaRPr lang="en-GB" dirty="0">
              <a:latin typeface="Calibri"/>
              <a:ea typeface="Calibri"/>
              <a:cs typeface="Calibri"/>
            </a:endParaRPr>
          </a:p>
          <a:p>
            <a:pPr marL="0" indent="0">
              <a:buNone/>
            </a:pPr>
            <a:endParaRPr lang="en-GB" sz="1800" dirty="0">
              <a:solidFill>
                <a:srgbClr val="242424"/>
              </a:solidFill>
              <a:latin typeface="Calibri"/>
              <a:ea typeface="Calibri"/>
              <a:cs typeface="Segoe UI"/>
            </a:endParaRPr>
          </a:p>
          <a:p>
            <a:pPr marL="0" indent="0">
              <a:buNone/>
            </a:pPr>
            <a:br>
              <a:rPr lang="en-US" dirty="0"/>
            </a:br>
            <a:endParaRPr lang="en-US" dirty="0"/>
          </a:p>
        </p:txBody>
      </p:sp>
      <p:sp>
        <p:nvSpPr>
          <p:cNvPr id="4" name="Date Placeholder 3">
            <a:extLst>
              <a:ext uri="{FF2B5EF4-FFF2-40B4-BE49-F238E27FC236}">
                <a16:creationId xmlns:a16="http://schemas.microsoft.com/office/drawing/2014/main" id="{88726BC9-01DE-ACDC-AC39-E902864BA067}"/>
              </a:ext>
            </a:extLst>
          </p:cNvPr>
          <p:cNvSpPr>
            <a:spLocks noGrp="1"/>
          </p:cNvSpPr>
          <p:nvPr>
            <p:ph type="dt" sz="half" idx="10"/>
          </p:nvPr>
        </p:nvSpPr>
        <p:spPr/>
        <p:txBody>
          <a:bodyPr/>
          <a:lstStyle/>
          <a:p>
            <a:fld id="{133DF043-EDBA-4DCD-B350-CCA2CF463E3B}" type="datetime1">
              <a:t>11/20/2025</a:t>
            </a:fld>
            <a:endParaRPr lang="en-US" dirty="0"/>
          </a:p>
        </p:txBody>
      </p:sp>
      <p:sp>
        <p:nvSpPr>
          <p:cNvPr id="5" name="Footer Placeholder 4">
            <a:extLst>
              <a:ext uri="{FF2B5EF4-FFF2-40B4-BE49-F238E27FC236}">
                <a16:creationId xmlns:a16="http://schemas.microsoft.com/office/drawing/2014/main" id="{B4478CAE-0714-2FFD-32F9-B3C57B9416F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75F5EDF-E532-3DA0-1ED1-F78C21F75C2C}"/>
              </a:ext>
            </a:extLst>
          </p:cNvPr>
          <p:cNvSpPr>
            <a:spLocks noGrp="1"/>
          </p:cNvSpPr>
          <p:nvPr>
            <p:ph type="sldNum" sz="quarter" idx="12"/>
          </p:nvPr>
        </p:nvSpPr>
        <p:spPr/>
        <p:txBody>
          <a:bodyPr/>
          <a:lstStyle/>
          <a:p>
            <a:fld id="{CC057153-B650-4DEB-B370-79DDCFDCE934}" type="slidenum">
              <a:rPr lang="en-US" dirty="0"/>
              <a:t>3</a:t>
            </a:fld>
            <a:endParaRPr lang="en-US" dirty="0"/>
          </a:p>
        </p:txBody>
      </p:sp>
    </p:spTree>
    <p:extLst>
      <p:ext uri="{BB962C8B-B14F-4D97-AF65-F5344CB8AC3E}">
        <p14:creationId xmlns:p14="http://schemas.microsoft.com/office/powerpoint/2010/main" val="3715345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2FFD8-3251-E2A0-0E8B-AAE748ED0A12}"/>
              </a:ext>
            </a:extLst>
          </p:cNvPr>
          <p:cNvSpPr>
            <a:spLocks noGrp="1"/>
          </p:cNvSpPr>
          <p:nvPr>
            <p:ph type="title"/>
          </p:nvPr>
        </p:nvSpPr>
        <p:spPr/>
        <p:txBody>
          <a:bodyPr/>
          <a:lstStyle/>
          <a:p>
            <a:r>
              <a:rPr lang="en-GB" dirty="0"/>
              <a:t>Well-Being &amp; Lived Experience</a:t>
            </a:r>
          </a:p>
        </p:txBody>
      </p:sp>
      <p:sp>
        <p:nvSpPr>
          <p:cNvPr id="3" name="Content Placeholder 2">
            <a:extLst>
              <a:ext uri="{FF2B5EF4-FFF2-40B4-BE49-F238E27FC236}">
                <a16:creationId xmlns:a16="http://schemas.microsoft.com/office/drawing/2014/main" id="{AF244B4B-2BEB-C56E-39C9-043CB8972E07}"/>
              </a:ext>
            </a:extLst>
          </p:cNvPr>
          <p:cNvSpPr>
            <a:spLocks noGrp="1"/>
          </p:cNvSpPr>
          <p:nvPr>
            <p:ph idx="1"/>
          </p:nvPr>
        </p:nvSpPr>
        <p:spPr/>
        <p:txBody>
          <a:bodyPr vert="horz" lIns="91440" tIns="45720" rIns="91440" bIns="45720" rtlCol="0" anchor="t">
            <a:normAutofit fontScale="85000" lnSpcReduction="10000"/>
          </a:bodyPr>
          <a:lstStyle/>
          <a:p>
            <a:r>
              <a:rPr lang="en-GB" dirty="0">
                <a:latin typeface="Calibri"/>
                <a:ea typeface="Calibri"/>
                <a:cs typeface="Calibri"/>
              </a:rPr>
              <a:t>Wellbeing</a:t>
            </a:r>
          </a:p>
          <a:p>
            <a:r>
              <a:rPr lang="en-GB" dirty="0">
                <a:latin typeface="Calibri"/>
                <a:ea typeface="Calibri"/>
                <a:cs typeface="Calibri"/>
              </a:rPr>
              <a:t>Infants rely entirely on caregiver availability</a:t>
            </a:r>
          </a:p>
          <a:p>
            <a:r>
              <a:rPr lang="en-GB" dirty="0">
                <a:latin typeface="Calibri"/>
                <a:ea typeface="Calibri"/>
                <a:cs typeface="Calibri"/>
              </a:rPr>
              <a:t>Ruby experienced neglect, conflict and instability</a:t>
            </a:r>
          </a:p>
          <a:p>
            <a:r>
              <a:rPr lang="en-GB" dirty="0">
                <a:latin typeface="Calibri"/>
                <a:ea typeface="Calibri"/>
                <a:cs typeface="Calibri"/>
              </a:rPr>
              <a:t>Parents’ self-perception differed from actual conditions</a:t>
            </a:r>
          </a:p>
          <a:p>
            <a:r>
              <a:rPr lang="en-GB" dirty="0">
                <a:latin typeface="Calibri"/>
                <a:ea typeface="Calibri"/>
                <a:cs typeface="Calibri"/>
              </a:rPr>
              <a:t>Importance of understanding children’s daily reality</a:t>
            </a:r>
            <a:br>
              <a:rPr lang="en-US" dirty="0">
                <a:latin typeface="Calibri"/>
              </a:rPr>
            </a:br>
            <a:endParaRPr lang="en-US">
              <a:latin typeface="Calibri"/>
              <a:ea typeface="Calibri"/>
              <a:cs typeface="Calibri"/>
            </a:endParaRPr>
          </a:p>
          <a:p>
            <a:pPr marL="0" indent="0">
              <a:buNone/>
            </a:pPr>
            <a:r>
              <a:rPr lang="en-GB" dirty="0">
                <a:latin typeface="Calibri"/>
                <a:ea typeface="Calibri"/>
                <a:cs typeface="Calibri"/>
              </a:rPr>
              <a:t>Well-being for infants goes beyond physical care; it also includes emotional warmth, predictability, and protection from harm. The LCSPR describes Ruby’s earlier experiences as involving inconsistent care, exposure to parental conflict, and limited stimulation, suggesting an environment that was not conducive to healthy development  . Parents believed they were coping, but their self-perception was disconnected from the level of risk observed by professionals. Working Together to Safeguard Children (2023) emphasises that we must prioritise the baby daily lived experience rather than rely solely on adult narratives. For infants like Theo, small changes in caregiver behaviour or emotional availability have huge implications for well-being.</a:t>
            </a:r>
          </a:p>
          <a:p>
            <a:endParaRPr lang="en-GB" dirty="0">
              <a:latin typeface="Calibri"/>
              <a:ea typeface="Calibri"/>
              <a:cs typeface="Calibri"/>
            </a:endParaRPr>
          </a:p>
        </p:txBody>
      </p:sp>
      <p:sp>
        <p:nvSpPr>
          <p:cNvPr id="4" name="Date Placeholder 3">
            <a:extLst>
              <a:ext uri="{FF2B5EF4-FFF2-40B4-BE49-F238E27FC236}">
                <a16:creationId xmlns:a16="http://schemas.microsoft.com/office/drawing/2014/main" id="{FF792966-5414-009A-0809-1308ED0C8C78}"/>
              </a:ext>
            </a:extLst>
          </p:cNvPr>
          <p:cNvSpPr>
            <a:spLocks noGrp="1"/>
          </p:cNvSpPr>
          <p:nvPr>
            <p:ph type="dt" sz="half" idx="10"/>
          </p:nvPr>
        </p:nvSpPr>
        <p:spPr/>
        <p:txBody>
          <a:bodyPr/>
          <a:lstStyle/>
          <a:p>
            <a:fld id="{8F2683CB-C7E6-4B98-A7E5-879F913912D4}" type="datetime1">
              <a:t>11/20/2025</a:t>
            </a:fld>
            <a:endParaRPr lang="en-US" dirty="0"/>
          </a:p>
        </p:txBody>
      </p:sp>
      <p:sp>
        <p:nvSpPr>
          <p:cNvPr id="5" name="Footer Placeholder 4">
            <a:extLst>
              <a:ext uri="{FF2B5EF4-FFF2-40B4-BE49-F238E27FC236}">
                <a16:creationId xmlns:a16="http://schemas.microsoft.com/office/drawing/2014/main" id="{8C2A3DF7-4B4F-62FA-BB1E-2D8DCF59611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EFF277F-65A9-FEB2-D555-21421AABF37A}"/>
              </a:ext>
            </a:extLst>
          </p:cNvPr>
          <p:cNvSpPr>
            <a:spLocks noGrp="1"/>
          </p:cNvSpPr>
          <p:nvPr>
            <p:ph type="sldNum" sz="quarter" idx="12"/>
          </p:nvPr>
        </p:nvSpPr>
        <p:spPr/>
        <p:txBody>
          <a:bodyPr/>
          <a:lstStyle/>
          <a:p>
            <a:fld id="{CC057153-B650-4DEB-B370-79DDCFDCE934}" type="slidenum">
              <a:rPr lang="en-US" dirty="0"/>
              <a:t>4</a:t>
            </a:fld>
            <a:endParaRPr lang="en-US" dirty="0"/>
          </a:p>
        </p:txBody>
      </p:sp>
    </p:spTree>
    <p:extLst>
      <p:ext uri="{BB962C8B-B14F-4D97-AF65-F5344CB8AC3E}">
        <p14:creationId xmlns:p14="http://schemas.microsoft.com/office/powerpoint/2010/main" val="355964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04F9-ACB4-D36C-776B-7FC5220BB171}"/>
              </a:ext>
            </a:extLst>
          </p:cNvPr>
          <p:cNvSpPr>
            <a:spLocks noGrp="1"/>
          </p:cNvSpPr>
          <p:nvPr>
            <p:ph type="title"/>
          </p:nvPr>
        </p:nvSpPr>
        <p:spPr/>
        <p:txBody>
          <a:bodyPr/>
          <a:lstStyle/>
          <a:p>
            <a:r>
              <a:rPr lang="en-GB" dirty="0"/>
              <a:t>Vulnerabilities &amp; Risk Factors</a:t>
            </a:r>
          </a:p>
        </p:txBody>
      </p:sp>
      <p:sp>
        <p:nvSpPr>
          <p:cNvPr id="3" name="Content Placeholder 2">
            <a:extLst>
              <a:ext uri="{FF2B5EF4-FFF2-40B4-BE49-F238E27FC236}">
                <a16:creationId xmlns:a16="http://schemas.microsoft.com/office/drawing/2014/main" id="{F55561B5-B372-5FA8-4796-D49AD4187673}"/>
              </a:ext>
            </a:extLst>
          </p:cNvPr>
          <p:cNvSpPr>
            <a:spLocks noGrp="1"/>
          </p:cNvSpPr>
          <p:nvPr>
            <p:ph idx="1"/>
          </p:nvPr>
        </p:nvSpPr>
        <p:spPr/>
        <p:txBody>
          <a:bodyPr vert="horz" lIns="91440" tIns="45720" rIns="91440" bIns="45720" rtlCol="0" anchor="t">
            <a:normAutofit fontScale="85000" lnSpcReduction="10000"/>
          </a:bodyPr>
          <a:lstStyle/>
          <a:p>
            <a:r>
              <a:rPr lang="en-GB" dirty="0">
                <a:latin typeface="Calibri"/>
                <a:ea typeface="Calibri"/>
                <a:cs typeface="Calibri"/>
              </a:rPr>
              <a:t>Late-reported or concealed pregnancy</a:t>
            </a:r>
          </a:p>
          <a:p>
            <a:r>
              <a:rPr lang="en-GB" dirty="0">
                <a:latin typeface="Calibri"/>
                <a:ea typeface="Calibri"/>
                <a:cs typeface="Calibri"/>
              </a:rPr>
              <a:t>Cannabis misuse normalised in the household</a:t>
            </a:r>
          </a:p>
          <a:p>
            <a:r>
              <a:rPr lang="en-GB" dirty="0">
                <a:latin typeface="Calibri"/>
                <a:ea typeface="Calibri"/>
                <a:cs typeface="Calibri"/>
              </a:rPr>
              <a:t>Domestic abuse dynamics</a:t>
            </a:r>
          </a:p>
          <a:p>
            <a:r>
              <a:rPr lang="en-GB" dirty="0">
                <a:latin typeface="Calibri"/>
                <a:ea typeface="Calibri"/>
                <a:cs typeface="Calibri"/>
              </a:rPr>
              <a:t>Infants unable to communicate distress</a:t>
            </a:r>
          </a:p>
          <a:p>
            <a:pPr marL="0" indent="0">
              <a:buNone/>
            </a:pPr>
            <a:endParaRPr lang="en-US" dirty="0">
              <a:latin typeface="Calibri"/>
              <a:ea typeface="Calibri"/>
              <a:cs typeface="Calibri"/>
            </a:endParaRPr>
          </a:p>
          <a:p>
            <a:pPr marL="0" indent="0">
              <a:buNone/>
            </a:pPr>
            <a:r>
              <a:rPr lang="en-GB" dirty="0">
                <a:latin typeface="Calibri"/>
                <a:ea typeface="Calibri"/>
                <a:cs typeface="Calibri"/>
              </a:rPr>
              <a:t>Theo’s pregnancy was reported late, which significantly reduced the time available for risk assessment and support planning. Concealed or late-reported pregnancies frequently appear in serious case reviews because professionals miss opportunities to understand parents’ readiness or capacity to provide safe care. Cannabis was used routinely in the home and presented by the parents as harmless, yet it likely affected their mood regulation, motivation, and ability to supervise the children. The home was described as cluttered and unclean, with strong smells of cannabis when Theo died . Domestic abuse also featured in the parents’ relationship, but the significance of this for the children’s safety was not fully explored. Infants have no ability to signal distress effectively, which means agencies must adopt a high-vigilance approach in such cases.</a:t>
            </a:r>
          </a:p>
          <a:p>
            <a:endParaRPr lang="en-GB" dirty="0">
              <a:latin typeface="Calibri"/>
              <a:ea typeface="Calibri"/>
              <a:cs typeface="Calibri"/>
            </a:endParaRPr>
          </a:p>
        </p:txBody>
      </p:sp>
      <p:sp>
        <p:nvSpPr>
          <p:cNvPr id="4" name="Date Placeholder 3">
            <a:extLst>
              <a:ext uri="{FF2B5EF4-FFF2-40B4-BE49-F238E27FC236}">
                <a16:creationId xmlns:a16="http://schemas.microsoft.com/office/drawing/2014/main" id="{F18B00F0-E018-4AD2-DE1F-ED83662777C6}"/>
              </a:ext>
            </a:extLst>
          </p:cNvPr>
          <p:cNvSpPr>
            <a:spLocks noGrp="1"/>
          </p:cNvSpPr>
          <p:nvPr>
            <p:ph type="dt" sz="half" idx="10"/>
          </p:nvPr>
        </p:nvSpPr>
        <p:spPr/>
        <p:txBody>
          <a:bodyPr/>
          <a:lstStyle/>
          <a:p>
            <a:fld id="{376B45BC-D4DF-44E5-AD7B-04A26763651E}" type="datetime1">
              <a:t>11/20/2025</a:t>
            </a:fld>
            <a:endParaRPr lang="en-US" dirty="0"/>
          </a:p>
        </p:txBody>
      </p:sp>
      <p:sp>
        <p:nvSpPr>
          <p:cNvPr id="5" name="Footer Placeholder 4">
            <a:extLst>
              <a:ext uri="{FF2B5EF4-FFF2-40B4-BE49-F238E27FC236}">
                <a16:creationId xmlns:a16="http://schemas.microsoft.com/office/drawing/2014/main" id="{0AADE493-370C-2189-3D16-42D8938F8F0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24BC34E-4E8B-301F-7648-3BBCD119258A}"/>
              </a:ext>
            </a:extLst>
          </p:cNvPr>
          <p:cNvSpPr>
            <a:spLocks noGrp="1"/>
          </p:cNvSpPr>
          <p:nvPr>
            <p:ph type="sldNum" sz="quarter" idx="12"/>
          </p:nvPr>
        </p:nvSpPr>
        <p:spPr/>
        <p:txBody>
          <a:bodyPr/>
          <a:lstStyle/>
          <a:p>
            <a:fld id="{CC057153-B650-4DEB-B370-79DDCFDCE934}" type="slidenum">
              <a:rPr lang="en-US" dirty="0"/>
              <a:t>5</a:t>
            </a:fld>
            <a:endParaRPr lang="en-US" dirty="0"/>
          </a:p>
        </p:txBody>
      </p:sp>
    </p:spTree>
    <p:extLst>
      <p:ext uri="{BB962C8B-B14F-4D97-AF65-F5344CB8AC3E}">
        <p14:creationId xmlns:p14="http://schemas.microsoft.com/office/powerpoint/2010/main" val="21710586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7B982-B7F0-F2FE-6551-257999689CAC}"/>
              </a:ext>
            </a:extLst>
          </p:cNvPr>
          <p:cNvSpPr>
            <a:spLocks noGrp="1"/>
          </p:cNvSpPr>
          <p:nvPr>
            <p:ph type="title"/>
          </p:nvPr>
        </p:nvSpPr>
        <p:spPr/>
        <p:txBody>
          <a:bodyPr/>
          <a:lstStyle/>
          <a:p>
            <a:r>
              <a:rPr lang="en-GB" dirty="0"/>
              <a:t>Importance of Partnership working </a:t>
            </a:r>
          </a:p>
        </p:txBody>
      </p:sp>
      <p:sp>
        <p:nvSpPr>
          <p:cNvPr id="3" name="Content Placeholder 2">
            <a:extLst>
              <a:ext uri="{FF2B5EF4-FFF2-40B4-BE49-F238E27FC236}">
                <a16:creationId xmlns:a16="http://schemas.microsoft.com/office/drawing/2014/main" id="{1C6E3495-3948-C251-6A8B-874F293BC5E3}"/>
              </a:ext>
            </a:extLst>
          </p:cNvPr>
          <p:cNvSpPr>
            <a:spLocks noGrp="1"/>
          </p:cNvSpPr>
          <p:nvPr>
            <p:ph idx="1"/>
          </p:nvPr>
        </p:nvSpPr>
        <p:spPr/>
        <p:txBody>
          <a:bodyPr vert="horz" lIns="91440" tIns="45720" rIns="91440" bIns="45720" rtlCol="0" anchor="t">
            <a:normAutofit fontScale="85000" lnSpcReduction="10000"/>
          </a:bodyPr>
          <a:lstStyle/>
          <a:p>
            <a:r>
              <a:rPr lang="en-GB" dirty="0">
                <a:latin typeface="Calibri"/>
                <a:ea typeface="Calibri"/>
                <a:cs typeface="Calibri"/>
              </a:rPr>
              <a:t>Agencies held isolated pieces of information</a:t>
            </a:r>
          </a:p>
          <a:p>
            <a:r>
              <a:rPr lang="en-GB" dirty="0">
                <a:latin typeface="Calibri"/>
                <a:ea typeface="Calibri"/>
                <a:cs typeface="Calibri"/>
              </a:rPr>
              <a:t>Substance misuse services not consistently involved</a:t>
            </a:r>
          </a:p>
          <a:p>
            <a:r>
              <a:rPr lang="en-GB" dirty="0">
                <a:latin typeface="Calibri"/>
                <a:ea typeface="Calibri"/>
                <a:cs typeface="Calibri"/>
              </a:rPr>
              <a:t>Police missed safeguarding cues</a:t>
            </a:r>
          </a:p>
          <a:p>
            <a:r>
              <a:rPr lang="en-GB" dirty="0">
                <a:latin typeface="Calibri"/>
                <a:ea typeface="Calibri"/>
                <a:cs typeface="Calibri"/>
              </a:rPr>
              <a:t>Overreliance on parental reassurance</a:t>
            </a:r>
          </a:p>
          <a:p>
            <a:r>
              <a:rPr lang="en-GB" dirty="0">
                <a:latin typeface="Calibri"/>
                <a:ea typeface="Calibri"/>
                <a:cs typeface="Calibri"/>
              </a:rPr>
              <a:t>Limited professional challenge</a:t>
            </a:r>
            <a:br>
              <a:rPr lang="en-US" dirty="0">
                <a:latin typeface="Calibri"/>
              </a:rPr>
            </a:br>
            <a:endParaRPr lang="en-US">
              <a:latin typeface="Calibri"/>
              <a:ea typeface="Calibri"/>
              <a:cs typeface="Calibri"/>
            </a:endParaRPr>
          </a:p>
          <a:p>
            <a:pPr marL="0" indent="0">
              <a:buNone/>
            </a:pPr>
            <a:r>
              <a:rPr lang="en-GB" dirty="0">
                <a:latin typeface="Calibri"/>
                <a:ea typeface="Calibri"/>
                <a:cs typeface="Calibri"/>
              </a:rPr>
              <a:t>Al</a:t>
            </a:r>
            <a:r>
              <a:rPr lang="en-GB" dirty="0">
                <a:latin typeface="Calibri"/>
                <a:ea typeface="Calibri"/>
                <a:cs typeface="Segoe UI"/>
              </a:rPr>
              <a:t>though many professionals were involved with the family, their efforts were not coordinated. Substance misuse workers, for example, had minimal involvement in child protection meetings during Covid, leaving untested assumptions about the parents’ cannabis use. Police visited the property the night before Theo died but did not check on the children, despite information about child protection plans being available on their system. Much of the case relied on self-report from the parents rather than collaborative multi-agency verification. Working Together (2023) stresses the importance of clear communication and shared responsibility; however, the LCSPR shows that agencies operated in parallel rather than in true partnership </a:t>
            </a:r>
            <a:r>
              <a:rPr lang="en-GB" dirty="0">
                <a:latin typeface="Calibri"/>
                <a:ea typeface="Calibri"/>
                <a:cs typeface="Calibri"/>
              </a:rPr>
              <a:t>.</a:t>
            </a:r>
          </a:p>
          <a:p>
            <a:endParaRPr lang="en-GB" dirty="0">
              <a:latin typeface="Calibri"/>
              <a:ea typeface="Calibri"/>
              <a:cs typeface="Calibri"/>
            </a:endParaRPr>
          </a:p>
        </p:txBody>
      </p:sp>
      <p:sp>
        <p:nvSpPr>
          <p:cNvPr id="4" name="Date Placeholder 3">
            <a:extLst>
              <a:ext uri="{FF2B5EF4-FFF2-40B4-BE49-F238E27FC236}">
                <a16:creationId xmlns:a16="http://schemas.microsoft.com/office/drawing/2014/main" id="{4FA141BA-46A5-BFEB-D405-CCE318F5F005}"/>
              </a:ext>
            </a:extLst>
          </p:cNvPr>
          <p:cNvSpPr>
            <a:spLocks noGrp="1"/>
          </p:cNvSpPr>
          <p:nvPr>
            <p:ph type="dt" sz="half" idx="10"/>
          </p:nvPr>
        </p:nvSpPr>
        <p:spPr/>
        <p:txBody>
          <a:bodyPr/>
          <a:lstStyle/>
          <a:p>
            <a:fld id="{4E6C73C3-E5AB-4025-B16C-D5058DCB4617}" type="datetime1">
              <a:t>11/20/2025</a:t>
            </a:fld>
            <a:endParaRPr lang="en-US" dirty="0"/>
          </a:p>
        </p:txBody>
      </p:sp>
      <p:sp>
        <p:nvSpPr>
          <p:cNvPr id="5" name="Footer Placeholder 4">
            <a:extLst>
              <a:ext uri="{FF2B5EF4-FFF2-40B4-BE49-F238E27FC236}">
                <a16:creationId xmlns:a16="http://schemas.microsoft.com/office/drawing/2014/main" id="{3BBA32CF-02C0-3558-57CB-E7B233AB1E9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5372B36-3A26-0691-83FE-7642A7DE004D}"/>
              </a:ext>
            </a:extLst>
          </p:cNvPr>
          <p:cNvSpPr>
            <a:spLocks noGrp="1"/>
          </p:cNvSpPr>
          <p:nvPr>
            <p:ph type="sldNum" sz="quarter" idx="12"/>
          </p:nvPr>
        </p:nvSpPr>
        <p:spPr/>
        <p:txBody>
          <a:bodyPr/>
          <a:lstStyle/>
          <a:p>
            <a:fld id="{CC057153-B650-4DEB-B370-79DDCFDCE934}" type="slidenum">
              <a:rPr lang="en-US" dirty="0"/>
              <a:t>6</a:t>
            </a:fld>
            <a:endParaRPr lang="en-US" dirty="0"/>
          </a:p>
        </p:txBody>
      </p:sp>
    </p:spTree>
    <p:extLst>
      <p:ext uri="{BB962C8B-B14F-4D97-AF65-F5344CB8AC3E}">
        <p14:creationId xmlns:p14="http://schemas.microsoft.com/office/powerpoint/2010/main" val="4010883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71F02-47DA-992C-6ABB-C93DB44C8152}"/>
              </a:ext>
            </a:extLst>
          </p:cNvPr>
          <p:cNvSpPr>
            <a:spLocks noGrp="1"/>
          </p:cNvSpPr>
          <p:nvPr>
            <p:ph type="title"/>
          </p:nvPr>
        </p:nvSpPr>
        <p:spPr/>
        <p:txBody>
          <a:bodyPr/>
          <a:lstStyle/>
          <a:p>
            <a:r>
              <a:rPr lang="en-GB" dirty="0"/>
              <a:t>Assessment and Legal Framework Issues</a:t>
            </a:r>
            <a:endParaRPr lang="en-US" dirty="0"/>
          </a:p>
        </p:txBody>
      </p:sp>
      <p:sp>
        <p:nvSpPr>
          <p:cNvPr id="3" name="Content Placeholder 2">
            <a:extLst>
              <a:ext uri="{FF2B5EF4-FFF2-40B4-BE49-F238E27FC236}">
                <a16:creationId xmlns:a16="http://schemas.microsoft.com/office/drawing/2014/main" id="{215C8C70-1C83-5936-ED2C-E188C112AB0A}"/>
              </a:ext>
            </a:extLst>
          </p:cNvPr>
          <p:cNvSpPr>
            <a:spLocks noGrp="1"/>
          </p:cNvSpPr>
          <p:nvPr>
            <p:ph idx="1"/>
          </p:nvPr>
        </p:nvSpPr>
        <p:spPr>
          <a:xfrm>
            <a:off x="612647" y="1686778"/>
            <a:ext cx="10653579" cy="4938883"/>
          </a:xfrm>
        </p:spPr>
        <p:txBody>
          <a:bodyPr vert="horz" lIns="91440" tIns="45720" rIns="91440" bIns="45720" rtlCol="0" anchor="t">
            <a:normAutofit fontScale="92500" lnSpcReduction="20000"/>
          </a:bodyPr>
          <a:lstStyle/>
          <a:p>
            <a:r>
              <a:rPr lang="en-GB" dirty="0">
                <a:latin typeface="Calibri"/>
                <a:ea typeface="Calibri"/>
                <a:cs typeface="Calibri"/>
              </a:rPr>
              <a:t>Pre-proceedings work was delayed</a:t>
            </a:r>
          </a:p>
          <a:p>
            <a:r>
              <a:rPr lang="en-GB" dirty="0">
                <a:latin typeface="Calibri"/>
                <a:ea typeface="Calibri"/>
                <a:cs typeface="Calibri"/>
              </a:rPr>
              <a:t>Parenting assessments lacked critical analysis</a:t>
            </a:r>
          </a:p>
          <a:p>
            <a:r>
              <a:rPr lang="en-GB" dirty="0">
                <a:latin typeface="Calibri"/>
                <a:ea typeface="Calibri"/>
                <a:cs typeface="Calibri"/>
              </a:rPr>
              <a:t>Missed oversight: Theo had no IRO</a:t>
            </a:r>
          </a:p>
          <a:p>
            <a:r>
              <a:rPr lang="en-GB" dirty="0">
                <a:latin typeface="Calibri"/>
                <a:ea typeface="Calibri"/>
                <a:cs typeface="Calibri"/>
              </a:rPr>
              <a:t>Weaknesses in court planning and monitoring</a:t>
            </a:r>
          </a:p>
          <a:p>
            <a:endParaRPr lang="en-GB" dirty="0">
              <a:latin typeface="Calibri"/>
              <a:ea typeface="Calibri"/>
              <a:cs typeface="Calibri"/>
            </a:endParaRPr>
          </a:p>
          <a:p>
            <a:pPr marL="0" indent="0">
              <a:buNone/>
            </a:pPr>
            <a:r>
              <a:rPr lang="en-GB" sz="1800" dirty="0">
                <a:latin typeface="Calibri"/>
                <a:ea typeface="Calibri"/>
                <a:cs typeface="Calibri"/>
              </a:rPr>
              <a:t>Assessments undertaken during pre-proceedings and care proceedings were not sufficiently rigorous. Several were heavily reliant on what the parents said rather than independent evidence. This contributed to optimism bias, where professionals over-estimated the parents’ capacity to change. The Public Law Outline aims to structure assessments and decision-making before cases reach court, but delays meant assessments were rushed and incomplete. A significant procedural failure was the absence of an Independent Reviewing Officer for Theo, attributed in the review to “human error”  . This removed a key layer of scrutiny required by the Children Act 1989 and associated care planning regulations</a:t>
            </a:r>
            <a:r>
              <a:rPr lang="en-GB" sz="1600" dirty="0"/>
              <a:t>.</a:t>
            </a:r>
          </a:p>
          <a:p>
            <a:pPr marL="0" indent="0">
              <a:buNone/>
            </a:pPr>
            <a:br>
              <a:rPr lang="en-US" dirty="0"/>
            </a:br>
            <a:endParaRPr lang="en-US" dirty="0"/>
          </a:p>
        </p:txBody>
      </p:sp>
      <p:sp>
        <p:nvSpPr>
          <p:cNvPr id="4" name="Date Placeholder 3">
            <a:extLst>
              <a:ext uri="{FF2B5EF4-FFF2-40B4-BE49-F238E27FC236}">
                <a16:creationId xmlns:a16="http://schemas.microsoft.com/office/drawing/2014/main" id="{0D60EED5-E8D1-E776-2A4E-1AF4543B0B67}"/>
              </a:ext>
            </a:extLst>
          </p:cNvPr>
          <p:cNvSpPr>
            <a:spLocks noGrp="1"/>
          </p:cNvSpPr>
          <p:nvPr>
            <p:ph type="dt" sz="half" idx="10"/>
          </p:nvPr>
        </p:nvSpPr>
        <p:spPr/>
        <p:txBody>
          <a:bodyPr/>
          <a:lstStyle/>
          <a:p>
            <a:fld id="{130E6C98-1E67-43FD-87B1-56D7C6E278DF}" type="datetime1">
              <a:t>11/20/2025</a:t>
            </a:fld>
            <a:endParaRPr lang="en-US" dirty="0"/>
          </a:p>
        </p:txBody>
      </p:sp>
      <p:sp>
        <p:nvSpPr>
          <p:cNvPr id="5" name="Footer Placeholder 4">
            <a:extLst>
              <a:ext uri="{FF2B5EF4-FFF2-40B4-BE49-F238E27FC236}">
                <a16:creationId xmlns:a16="http://schemas.microsoft.com/office/drawing/2014/main" id="{56EBAA68-45A4-55BD-970B-C7894633895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764EECF-E305-6D66-FA81-42BAC32E5184}"/>
              </a:ext>
            </a:extLst>
          </p:cNvPr>
          <p:cNvSpPr>
            <a:spLocks noGrp="1"/>
          </p:cNvSpPr>
          <p:nvPr>
            <p:ph type="sldNum" sz="quarter" idx="12"/>
          </p:nvPr>
        </p:nvSpPr>
        <p:spPr/>
        <p:txBody>
          <a:bodyPr/>
          <a:lstStyle/>
          <a:p>
            <a:fld id="{CC057153-B650-4DEB-B370-79DDCFDCE934}" type="slidenum">
              <a:rPr lang="en-US" dirty="0"/>
              <a:t>7</a:t>
            </a:fld>
            <a:endParaRPr lang="en-US" dirty="0"/>
          </a:p>
        </p:txBody>
      </p:sp>
    </p:spTree>
    <p:extLst>
      <p:ext uri="{BB962C8B-B14F-4D97-AF65-F5344CB8AC3E}">
        <p14:creationId xmlns:p14="http://schemas.microsoft.com/office/powerpoint/2010/main" val="1250408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4BCC9-0240-8E12-8F94-97BA4B4087BD}"/>
              </a:ext>
            </a:extLst>
          </p:cNvPr>
          <p:cNvSpPr>
            <a:spLocks noGrp="1"/>
          </p:cNvSpPr>
          <p:nvPr>
            <p:ph type="title"/>
          </p:nvPr>
        </p:nvSpPr>
        <p:spPr/>
        <p:txBody>
          <a:bodyPr>
            <a:normAutofit fontScale="90000"/>
          </a:bodyPr>
          <a:lstStyle/>
          <a:p>
            <a:r>
              <a:rPr lang="en-GB" dirty="0"/>
              <a:t>The Impact of Covid-19 on Practice</a:t>
            </a:r>
            <a:endParaRPr lang="en-US" dirty="0"/>
          </a:p>
          <a:p>
            <a:br>
              <a:rPr lang="en-US" dirty="0"/>
            </a:br>
            <a:endParaRPr lang="en-US" dirty="0"/>
          </a:p>
          <a:p>
            <a:endParaRPr lang="en-GB" dirty="0"/>
          </a:p>
        </p:txBody>
      </p:sp>
      <p:sp>
        <p:nvSpPr>
          <p:cNvPr id="3" name="Content Placeholder 2">
            <a:extLst>
              <a:ext uri="{FF2B5EF4-FFF2-40B4-BE49-F238E27FC236}">
                <a16:creationId xmlns:a16="http://schemas.microsoft.com/office/drawing/2014/main" id="{84D86043-E21E-E49B-9055-B9A3D0B1C95E}"/>
              </a:ext>
            </a:extLst>
          </p:cNvPr>
          <p:cNvSpPr>
            <a:spLocks noGrp="1"/>
          </p:cNvSpPr>
          <p:nvPr>
            <p:ph idx="1"/>
          </p:nvPr>
        </p:nvSpPr>
        <p:spPr/>
        <p:txBody>
          <a:bodyPr vert="horz" lIns="91440" tIns="45720" rIns="91440" bIns="45720" rtlCol="0" anchor="t">
            <a:normAutofit fontScale="85000" lnSpcReduction="10000"/>
          </a:bodyPr>
          <a:lstStyle/>
          <a:p>
            <a:r>
              <a:rPr lang="en-GB" dirty="0">
                <a:latin typeface="Calibri"/>
                <a:ea typeface="Calibri"/>
                <a:cs typeface="Calibri"/>
              </a:rPr>
              <a:t>Reduced in-person visits</a:t>
            </a:r>
          </a:p>
          <a:p>
            <a:r>
              <a:rPr lang="en-GB" dirty="0">
                <a:latin typeface="Calibri"/>
                <a:ea typeface="Calibri"/>
                <a:cs typeface="Calibri"/>
              </a:rPr>
              <a:t>Virtual hearings &amp; conferences</a:t>
            </a:r>
          </a:p>
          <a:p>
            <a:r>
              <a:rPr lang="en-GB" dirty="0">
                <a:latin typeface="Calibri"/>
                <a:ea typeface="Calibri"/>
                <a:cs typeface="Calibri"/>
              </a:rPr>
              <a:t>Limited opportunity to observe the home</a:t>
            </a:r>
          </a:p>
          <a:p>
            <a:r>
              <a:rPr lang="en-GB" dirty="0">
                <a:latin typeface="Calibri"/>
                <a:ea typeface="Calibri"/>
                <a:cs typeface="Calibri"/>
              </a:rPr>
              <a:t>Newly qualified staff lacked direct support</a:t>
            </a:r>
          </a:p>
          <a:p>
            <a:r>
              <a:rPr lang="en-GB" dirty="0">
                <a:latin typeface="Calibri"/>
                <a:ea typeface="Calibri"/>
                <a:cs typeface="Calibri"/>
              </a:rPr>
              <a:t>Greater reliance on phone-based engagement</a:t>
            </a:r>
          </a:p>
          <a:p>
            <a:endParaRPr lang="en-GB" dirty="0">
              <a:latin typeface="Calibri"/>
              <a:ea typeface="Calibri"/>
              <a:cs typeface="Calibri"/>
            </a:endParaRPr>
          </a:p>
          <a:p>
            <a:pPr marL="0" indent="0">
              <a:buNone/>
            </a:pPr>
            <a:r>
              <a:rPr lang="en-GB" dirty="0">
                <a:latin typeface="Calibri"/>
                <a:ea typeface="Calibri"/>
                <a:cs typeface="Calibri"/>
              </a:rPr>
              <a:t>Covid-19 restrictions had a substantial effect on safeguarding processes. Home visits were reduced or replaced by doorstep checks, which meant that the interior of the living environment was rarely seen. Court hearings were virtual, affecting how information was presented and interpreted. Conferences and multi-agency meetings often lacked full attendance. Newly qualified social workers, who already require intensive support, were working in isolation with limited access to in-person supervision. As the LCSPR highlights, this environment made it easier for parents to mask ongoing risks and harder for professionals to see through misleading reassurance .</a:t>
            </a:r>
          </a:p>
          <a:p>
            <a:endParaRPr lang="en-GB" dirty="0">
              <a:latin typeface="Calibri"/>
              <a:ea typeface="Calibri"/>
              <a:cs typeface="Calibri"/>
            </a:endParaRPr>
          </a:p>
        </p:txBody>
      </p:sp>
      <p:sp>
        <p:nvSpPr>
          <p:cNvPr id="4" name="Date Placeholder 3">
            <a:extLst>
              <a:ext uri="{FF2B5EF4-FFF2-40B4-BE49-F238E27FC236}">
                <a16:creationId xmlns:a16="http://schemas.microsoft.com/office/drawing/2014/main" id="{5D7F21EC-551C-FBE7-8E22-D1B5BAF7019F}"/>
              </a:ext>
            </a:extLst>
          </p:cNvPr>
          <p:cNvSpPr>
            <a:spLocks noGrp="1"/>
          </p:cNvSpPr>
          <p:nvPr>
            <p:ph type="dt" sz="half" idx="10"/>
          </p:nvPr>
        </p:nvSpPr>
        <p:spPr/>
        <p:txBody>
          <a:bodyPr/>
          <a:lstStyle/>
          <a:p>
            <a:fld id="{BEB5B02B-B5E9-4E23-9734-86B32985AE15}" type="datetime1">
              <a:t>11/20/2025</a:t>
            </a:fld>
            <a:endParaRPr lang="en-US" dirty="0"/>
          </a:p>
        </p:txBody>
      </p:sp>
      <p:sp>
        <p:nvSpPr>
          <p:cNvPr id="5" name="Footer Placeholder 4">
            <a:extLst>
              <a:ext uri="{FF2B5EF4-FFF2-40B4-BE49-F238E27FC236}">
                <a16:creationId xmlns:a16="http://schemas.microsoft.com/office/drawing/2014/main" id="{928AF7E4-DB3A-E294-A8E5-556E66B91DA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860C324A-08CE-6676-7F89-29BAE1C88194}"/>
              </a:ext>
            </a:extLst>
          </p:cNvPr>
          <p:cNvSpPr>
            <a:spLocks noGrp="1"/>
          </p:cNvSpPr>
          <p:nvPr>
            <p:ph type="sldNum" sz="quarter" idx="12"/>
          </p:nvPr>
        </p:nvSpPr>
        <p:spPr/>
        <p:txBody>
          <a:bodyPr/>
          <a:lstStyle/>
          <a:p>
            <a:fld id="{CC057153-B650-4DEB-B370-79DDCFDCE934}" type="slidenum">
              <a:rPr lang="en-US" dirty="0"/>
              <a:t>8</a:t>
            </a:fld>
            <a:endParaRPr lang="en-US" dirty="0"/>
          </a:p>
        </p:txBody>
      </p:sp>
    </p:spTree>
    <p:extLst>
      <p:ext uri="{BB962C8B-B14F-4D97-AF65-F5344CB8AC3E}">
        <p14:creationId xmlns:p14="http://schemas.microsoft.com/office/powerpoint/2010/main" val="112937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7FBD8-5B7B-8A63-6287-D85C53E763AE}"/>
              </a:ext>
            </a:extLst>
          </p:cNvPr>
          <p:cNvSpPr>
            <a:spLocks noGrp="1"/>
          </p:cNvSpPr>
          <p:nvPr>
            <p:ph type="title"/>
          </p:nvPr>
        </p:nvSpPr>
        <p:spPr/>
        <p:txBody>
          <a:bodyPr/>
          <a:lstStyle/>
          <a:p>
            <a:r>
              <a:rPr lang="en-GB" dirty="0"/>
              <a:t>Professional Curiosity and Disguised Compliance</a:t>
            </a:r>
            <a:endParaRPr lang="en-US" dirty="0"/>
          </a:p>
        </p:txBody>
      </p:sp>
      <p:sp>
        <p:nvSpPr>
          <p:cNvPr id="3" name="Content Placeholder 2">
            <a:extLst>
              <a:ext uri="{FF2B5EF4-FFF2-40B4-BE49-F238E27FC236}">
                <a16:creationId xmlns:a16="http://schemas.microsoft.com/office/drawing/2014/main" id="{20518634-C9BD-6FFC-4D3D-5B715AF463C2}"/>
              </a:ext>
            </a:extLst>
          </p:cNvPr>
          <p:cNvSpPr>
            <a:spLocks noGrp="1"/>
          </p:cNvSpPr>
          <p:nvPr>
            <p:ph idx="1"/>
          </p:nvPr>
        </p:nvSpPr>
        <p:spPr/>
        <p:txBody>
          <a:bodyPr vert="horz" lIns="91440" tIns="45720" rIns="91440" bIns="45720" rtlCol="0" anchor="t">
            <a:normAutofit fontScale="92500" lnSpcReduction="20000"/>
          </a:bodyPr>
          <a:lstStyle/>
          <a:p>
            <a:r>
              <a:rPr lang="en-GB" dirty="0">
                <a:latin typeface="Calibri"/>
                <a:ea typeface="Calibri"/>
                <a:cs typeface="Calibri"/>
              </a:rPr>
              <a:t>Need for more assertive questioning</a:t>
            </a:r>
          </a:p>
          <a:p>
            <a:r>
              <a:rPr lang="en-GB" dirty="0">
                <a:latin typeface="Calibri"/>
                <a:ea typeface="Calibri"/>
                <a:cs typeface="Calibri"/>
              </a:rPr>
              <a:t>Hostility and avoidance not explored</a:t>
            </a:r>
          </a:p>
          <a:p>
            <a:r>
              <a:rPr lang="en-GB" dirty="0">
                <a:latin typeface="Calibri"/>
                <a:ea typeface="Calibri"/>
                <a:cs typeface="Calibri"/>
              </a:rPr>
              <a:t>Reassurance accepted at face value</a:t>
            </a:r>
          </a:p>
          <a:p>
            <a:r>
              <a:rPr lang="en-GB" dirty="0">
                <a:latin typeface="Calibri"/>
                <a:ea typeface="Calibri"/>
                <a:cs typeface="Calibri"/>
              </a:rPr>
              <a:t>Lack of triangulation across agencies</a:t>
            </a:r>
          </a:p>
          <a:p>
            <a:r>
              <a:rPr lang="en-GB" dirty="0">
                <a:latin typeface="Calibri"/>
                <a:ea typeface="Calibri"/>
                <a:cs typeface="Calibri"/>
              </a:rPr>
              <a:t>Importance of sceptical, child-focused practice</a:t>
            </a:r>
          </a:p>
          <a:p>
            <a:pPr marL="0" indent="0">
              <a:buNone/>
            </a:pPr>
            <a:r>
              <a:rPr lang="en-GB" dirty="0">
                <a:latin typeface="Calibri"/>
                <a:ea typeface="Calibri"/>
                <a:cs typeface="Calibri"/>
              </a:rPr>
              <a:t>Professional curiosity asking deeper questions, cross-checking information, and noticing inconsistencies is essential in safeguarding work. In Theo’s case, parents occasionally refused access or were hostile towards practitioners, but these behaviours were not analysed as indicators of risk. Their explanations around drug use, home conditions, and parenting capacity were accepted too readily across agencies. Disguised compliance can occur when parents appear cooperative in meetings but do not make meaningful changes. The Domestic Abuse Act 2021 also highlights the complexity of coercion and control, yet this was not thoroughly considered in relation to parenting capacity. Strengthening professional curiosity is a core lesson from this review.</a:t>
            </a:r>
            <a:endParaRPr lang="en-US">
              <a:latin typeface="Calibri"/>
              <a:ea typeface="Calibri"/>
              <a:cs typeface="Calibri"/>
            </a:endParaRPr>
          </a:p>
          <a:p>
            <a:endParaRPr lang="en-GB" dirty="0">
              <a:latin typeface="Calibri"/>
              <a:ea typeface="Calibri"/>
              <a:cs typeface="Calibri"/>
            </a:endParaRPr>
          </a:p>
        </p:txBody>
      </p:sp>
      <p:sp>
        <p:nvSpPr>
          <p:cNvPr id="4" name="Date Placeholder 3">
            <a:extLst>
              <a:ext uri="{FF2B5EF4-FFF2-40B4-BE49-F238E27FC236}">
                <a16:creationId xmlns:a16="http://schemas.microsoft.com/office/drawing/2014/main" id="{84CA90A7-B9EF-A594-FE49-C7D944693F75}"/>
              </a:ext>
            </a:extLst>
          </p:cNvPr>
          <p:cNvSpPr>
            <a:spLocks noGrp="1"/>
          </p:cNvSpPr>
          <p:nvPr>
            <p:ph type="dt" sz="half" idx="10"/>
          </p:nvPr>
        </p:nvSpPr>
        <p:spPr/>
        <p:txBody>
          <a:bodyPr/>
          <a:lstStyle/>
          <a:p>
            <a:fld id="{3E945F14-B33D-4993-AE10-30231D01CDEA}" type="datetime1">
              <a:t>11/20/2025</a:t>
            </a:fld>
            <a:endParaRPr lang="en-US" dirty="0"/>
          </a:p>
        </p:txBody>
      </p:sp>
      <p:sp>
        <p:nvSpPr>
          <p:cNvPr id="5" name="Footer Placeholder 4">
            <a:extLst>
              <a:ext uri="{FF2B5EF4-FFF2-40B4-BE49-F238E27FC236}">
                <a16:creationId xmlns:a16="http://schemas.microsoft.com/office/drawing/2014/main" id="{44B424B9-219D-4AE5-C555-85952D44880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2949EE7-426D-4E8A-4A71-5506B2D1096D}"/>
              </a:ext>
            </a:extLst>
          </p:cNvPr>
          <p:cNvSpPr>
            <a:spLocks noGrp="1"/>
          </p:cNvSpPr>
          <p:nvPr>
            <p:ph type="sldNum" sz="quarter" idx="12"/>
          </p:nvPr>
        </p:nvSpPr>
        <p:spPr/>
        <p:txBody>
          <a:bodyPr/>
          <a:lstStyle/>
          <a:p>
            <a:fld id="{CC057153-B650-4DEB-B370-79DDCFDCE934}" type="slidenum">
              <a:rPr lang="en-US" dirty="0"/>
              <a:t>9</a:t>
            </a:fld>
            <a:endParaRPr lang="en-US" dirty="0"/>
          </a:p>
        </p:txBody>
      </p:sp>
    </p:spTree>
    <p:extLst>
      <p:ext uri="{BB962C8B-B14F-4D97-AF65-F5344CB8AC3E}">
        <p14:creationId xmlns:p14="http://schemas.microsoft.com/office/powerpoint/2010/main" val="28095618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22748-BC50-2037-5499-B81590635718}"/>
              </a:ext>
            </a:extLst>
          </p:cNvPr>
          <p:cNvSpPr>
            <a:spLocks noGrp="1"/>
          </p:cNvSpPr>
          <p:nvPr>
            <p:ph type="title"/>
          </p:nvPr>
        </p:nvSpPr>
        <p:spPr/>
        <p:txBody>
          <a:bodyPr>
            <a:normAutofit fontScale="90000"/>
          </a:bodyPr>
          <a:lstStyle/>
          <a:p>
            <a:r>
              <a:rPr lang="en-GB" dirty="0"/>
              <a:t>My Role as a Children’s Social Worker</a:t>
            </a:r>
            <a:endParaRPr lang="en-US" dirty="0"/>
          </a:p>
          <a:p>
            <a:br>
              <a:rPr lang="en-US" dirty="0"/>
            </a:br>
            <a:endParaRPr lang="en-US" dirty="0"/>
          </a:p>
          <a:p>
            <a:endParaRPr lang="en-GB" dirty="0"/>
          </a:p>
        </p:txBody>
      </p:sp>
      <p:sp>
        <p:nvSpPr>
          <p:cNvPr id="3" name="Content Placeholder 2">
            <a:extLst>
              <a:ext uri="{FF2B5EF4-FFF2-40B4-BE49-F238E27FC236}">
                <a16:creationId xmlns:a16="http://schemas.microsoft.com/office/drawing/2014/main" id="{4DF1EE3E-64B1-FFA4-3C15-2A8FB4DE4BB5}"/>
              </a:ext>
            </a:extLst>
          </p:cNvPr>
          <p:cNvSpPr>
            <a:spLocks noGrp="1"/>
          </p:cNvSpPr>
          <p:nvPr>
            <p:ph idx="1"/>
          </p:nvPr>
        </p:nvSpPr>
        <p:spPr>
          <a:xfrm>
            <a:off x="612647" y="1686778"/>
            <a:ext cx="10653579" cy="5111412"/>
          </a:xfrm>
        </p:spPr>
        <p:txBody>
          <a:bodyPr vert="horz" lIns="91440" tIns="45720" rIns="91440" bIns="45720" rtlCol="0" anchor="t">
            <a:noAutofit/>
          </a:bodyPr>
          <a:lstStyle/>
          <a:p>
            <a:r>
              <a:rPr lang="en-GB" sz="1800" dirty="0">
                <a:latin typeface="Calibri"/>
                <a:ea typeface="Calibri"/>
                <a:cs typeface="Calibri"/>
              </a:rPr>
              <a:t>Duties under Children Act 1989 s.17 &amp; s.47</a:t>
            </a:r>
          </a:p>
          <a:p>
            <a:r>
              <a:rPr lang="en-GB" sz="1800" dirty="0">
                <a:latin typeface="Calibri"/>
                <a:ea typeface="Calibri"/>
                <a:cs typeface="Calibri"/>
              </a:rPr>
              <a:t>Maintain child-centred assessments</a:t>
            </a:r>
          </a:p>
          <a:p>
            <a:r>
              <a:rPr lang="en-GB" sz="1800" dirty="0">
                <a:latin typeface="Calibri"/>
                <a:ea typeface="Calibri"/>
                <a:cs typeface="Calibri"/>
              </a:rPr>
              <a:t>Promote multi-agency dialogue</a:t>
            </a:r>
          </a:p>
          <a:p>
            <a:r>
              <a:rPr lang="en-GB" sz="1800" dirty="0">
                <a:latin typeface="Calibri"/>
                <a:ea typeface="Calibri"/>
                <a:cs typeface="Calibri"/>
              </a:rPr>
              <a:t>Use escalation pathways when needed</a:t>
            </a:r>
          </a:p>
          <a:p>
            <a:r>
              <a:rPr lang="en-GB" sz="1800" dirty="0">
                <a:latin typeface="Calibri"/>
                <a:ea typeface="Calibri"/>
                <a:cs typeface="Calibri"/>
              </a:rPr>
              <a:t>Recognise cumulative risk</a:t>
            </a:r>
          </a:p>
          <a:p>
            <a:pPr marL="0" indent="0">
              <a:buNone/>
            </a:pPr>
            <a:r>
              <a:rPr lang="en-GB" sz="1800" dirty="0">
                <a:latin typeface="Calibri"/>
                <a:ea typeface="Calibri"/>
                <a:cs typeface="Calibri"/>
              </a:rPr>
              <a:t>The Children Act 1989 outlines my responsibility to assess children in need (s.17) and investigate significant harm concerns. My role is not just to gather information but to analyse patterns, recognise cumulative harm, and ensure children’s voices and experiences remain central. I must coordinate multi-agency communication; challenge unclear or inconsistent information and use escalation procedures when concerns are not addressed. Theo’s case underlines the importance of seeing beyond parents’ explanations and maintaining a relentless focus on the reality of the child’s daily life. Effective social work requires persistence, curiosity, and a willingness to ask difficult questions.</a:t>
            </a:r>
          </a:p>
          <a:p>
            <a:endParaRPr lang="en-GB" dirty="0"/>
          </a:p>
        </p:txBody>
      </p:sp>
      <p:sp>
        <p:nvSpPr>
          <p:cNvPr id="4" name="Date Placeholder 3">
            <a:extLst>
              <a:ext uri="{FF2B5EF4-FFF2-40B4-BE49-F238E27FC236}">
                <a16:creationId xmlns:a16="http://schemas.microsoft.com/office/drawing/2014/main" id="{0C40AD8D-7D50-2199-C35B-CBD70ABBEA0D}"/>
              </a:ext>
            </a:extLst>
          </p:cNvPr>
          <p:cNvSpPr>
            <a:spLocks noGrp="1"/>
          </p:cNvSpPr>
          <p:nvPr>
            <p:ph type="dt" sz="half" idx="10"/>
          </p:nvPr>
        </p:nvSpPr>
        <p:spPr/>
        <p:txBody>
          <a:bodyPr/>
          <a:lstStyle/>
          <a:p>
            <a:fld id="{FDF4F286-337D-4D08-B6A2-CD89D99087F6}" type="datetime1">
              <a:t>11/20/2025</a:t>
            </a:fld>
            <a:endParaRPr lang="en-US" dirty="0"/>
          </a:p>
        </p:txBody>
      </p:sp>
      <p:sp>
        <p:nvSpPr>
          <p:cNvPr id="5" name="Footer Placeholder 4">
            <a:extLst>
              <a:ext uri="{FF2B5EF4-FFF2-40B4-BE49-F238E27FC236}">
                <a16:creationId xmlns:a16="http://schemas.microsoft.com/office/drawing/2014/main" id="{90371D43-6897-9991-1BD8-CB710EDEFD7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676D08A-5C77-0DE4-449D-A8B157345627}"/>
              </a:ext>
            </a:extLst>
          </p:cNvPr>
          <p:cNvSpPr>
            <a:spLocks noGrp="1"/>
          </p:cNvSpPr>
          <p:nvPr>
            <p:ph type="sldNum" sz="quarter" idx="12"/>
          </p:nvPr>
        </p:nvSpPr>
        <p:spPr/>
        <p:txBody>
          <a:bodyPr/>
          <a:lstStyle/>
          <a:p>
            <a:fld id="{CC057153-B650-4DEB-B370-79DDCFDCE934}" type="slidenum">
              <a:rPr lang="en-US" dirty="0"/>
              <a:t>10</a:t>
            </a:fld>
            <a:endParaRPr lang="en-US" dirty="0"/>
          </a:p>
        </p:txBody>
      </p:sp>
    </p:spTree>
    <p:extLst>
      <p:ext uri="{BB962C8B-B14F-4D97-AF65-F5344CB8AC3E}">
        <p14:creationId xmlns:p14="http://schemas.microsoft.com/office/powerpoint/2010/main" val="182222619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52EBF-F063-8F7D-0BEE-7E7ECE2EF36B}"/>
              </a:ext>
            </a:extLst>
          </p:cNvPr>
          <p:cNvSpPr>
            <a:spLocks noGrp="1"/>
          </p:cNvSpPr>
          <p:nvPr>
            <p:ph type="title"/>
          </p:nvPr>
        </p:nvSpPr>
        <p:spPr/>
        <p:txBody>
          <a:bodyPr>
            <a:normAutofit fontScale="90000"/>
          </a:bodyPr>
          <a:lstStyle/>
          <a:p>
            <a:r>
              <a:rPr lang="en-GB" dirty="0"/>
              <a:t>Key Recommendations for Practice</a:t>
            </a:r>
            <a:endParaRPr lang="en-US" dirty="0"/>
          </a:p>
          <a:p>
            <a:br>
              <a:rPr lang="en-US" dirty="0"/>
            </a:br>
            <a:endParaRPr lang="en-US" dirty="0"/>
          </a:p>
          <a:p>
            <a:endParaRPr lang="en-GB" dirty="0"/>
          </a:p>
        </p:txBody>
      </p:sp>
      <p:sp>
        <p:nvSpPr>
          <p:cNvPr id="3" name="Content Placeholder 2">
            <a:extLst>
              <a:ext uri="{FF2B5EF4-FFF2-40B4-BE49-F238E27FC236}">
                <a16:creationId xmlns:a16="http://schemas.microsoft.com/office/drawing/2014/main" id="{8B90CBF0-061F-44AB-316D-8E82F9B0C2C4}"/>
              </a:ext>
            </a:extLst>
          </p:cNvPr>
          <p:cNvSpPr>
            <a:spLocks noGrp="1"/>
          </p:cNvSpPr>
          <p:nvPr>
            <p:ph idx="1"/>
          </p:nvPr>
        </p:nvSpPr>
        <p:spPr/>
        <p:txBody>
          <a:bodyPr vert="horz" lIns="91440" tIns="45720" rIns="91440" bIns="45720" rtlCol="0" anchor="t">
            <a:normAutofit fontScale="92500" lnSpcReduction="20000"/>
          </a:bodyPr>
          <a:lstStyle/>
          <a:p>
            <a:r>
              <a:rPr lang="en-GB" dirty="0">
                <a:latin typeface="Calibri"/>
                <a:ea typeface="Calibri"/>
                <a:cs typeface="Calibri"/>
              </a:rPr>
              <a:t>Improve the quality of parenting assessments</a:t>
            </a:r>
          </a:p>
          <a:p>
            <a:r>
              <a:rPr lang="en-GB" dirty="0">
                <a:latin typeface="Calibri"/>
                <a:ea typeface="Calibri"/>
                <a:cs typeface="Calibri"/>
              </a:rPr>
              <a:t>Strengthen pre-proceedings processes</a:t>
            </a:r>
          </a:p>
          <a:p>
            <a:r>
              <a:rPr lang="en-GB" dirty="0">
                <a:latin typeface="Calibri"/>
                <a:ea typeface="Calibri"/>
                <a:cs typeface="Calibri"/>
              </a:rPr>
              <a:t>Ensure substance misuse services join core groups</a:t>
            </a:r>
          </a:p>
          <a:p>
            <a:r>
              <a:rPr lang="en-GB" dirty="0">
                <a:latin typeface="Calibri"/>
                <a:ea typeface="Calibri"/>
                <a:cs typeface="Calibri"/>
              </a:rPr>
              <a:t>Mandatory training on infant safeguarding</a:t>
            </a:r>
          </a:p>
          <a:p>
            <a:r>
              <a:rPr lang="en-GB" dirty="0">
                <a:latin typeface="Calibri"/>
                <a:ea typeface="Calibri"/>
                <a:cs typeface="Calibri"/>
              </a:rPr>
              <a:t>Consistent IRO allocation and oversight</a:t>
            </a:r>
          </a:p>
          <a:p>
            <a:pPr marL="0" indent="0">
              <a:buNone/>
            </a:pPr>
            <a:br>
              <a:rPr lang="en-US" dirty="0">
                <a:latin typeface="Calibri"/>
              </a:rPr>
            </a:br>
            <a:r>
              <a:rPr lang="en-GB" dirty="0">
                <a:latin typeface="Calibri"/>
                <a:ea typeface="Calibri"/>
                <a:cs typeface="Calibri"/>
              </a:rPr>
              <a:t>The LCSPR recommends raising the standard of complex observations, so they include direct observation, multi-agency input, and clear analysis rather than description. Pre-proceedings processes should be timely and robust to prevent rushed assessments during court. Substance misuse teams need to be fully integrated into safeguarding plans to provide accurate risk analysis. Multi-agency training on infant vulnerability should be prioritised, given infants’ limited capacity to express distress. Finally, IRO allocation must be monitored to ensure statutory oversight is never missed. These recommendations align with broader national themes from serious case reviews.</a:t>
            </a:r>
            <a:endParaRPr lang="en-US">
              <a:latin typeface="Calibri"/>
              <a:ea typeface="Calibri"/>
              <a:cs typeface="Calibri"/>
            </a:endParaRPr>
          </a:p>
          <a:p>
            <a:endParaRPr lang="en-GB" dirty="0"/>
          </a:p>
        </p:txBody>
      </p:sp>
      <p:sp>
        <p:nvSpPr>
          <p:cNvPr id="4" name="Date Placeholder 3">
            <a:extLst>
              <a:ext uri="{FF2B5EF4-FFF2-40B4-BE49-F238E27FC236}">
                <a16:creationId xmlns:a16="http://schemas.microsoft.com/office/drawing/2014/main" id="{68A86EC1-7234-DAFB-0320-02A90565C3AB}"/>
              </a:ext>
            </a:extLst>
          </p:cNvPr>
          <p:cNvSpPr>
            <a:spLocks noGrp="1"/>
          </p:cNvSpPr>
          <p:nvPr>
            <p:ph type="dt" sz="half" idx="10"/>
          </p:nvPr>
        </p:nvSpPr>
        <p:spPr/>
        <p:txBody>
          <a:bodyPr/>
          <a:lstStyle/>
          <a:p>
            <a:fld id="{E7C806BC-1A07-4BFF-BAE0-38B0F1D593F2}" type="datetime1">
              <a:t>11/20/2025</a:t>
            </a:fld>
            <a:endParaRPr lang="en-US" dirty="0"/>
          </a:p>
        </p:txBody>
      </p:sp>
      <p:sp>
        <p:nvSpPr>
          <p:cNvPr id="5" name="Footer Placeholder 4">
            <a:extLst>
              <a:ext uri="{FF2B5EF4-FFF2-40B4-BE49-F238E27FC236}">
                <a16:creationId xmlns:a16="http://schemas.microsoft.com/office/drawing/2014/main" id="{0F878170-608D-FF27-6868-81357CC6DA1F}"/>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652C473-E6D2-485A-47E7-B2F37E225CFD}"/>
              </a:ext>
            </a:extLst>
          </p:cNvPr>
          <p:cNvSpPr>
            <a:spLocks noGrp="1"/>
          </p:cNvSpPr>
          <p:nvPr>
            <p:ph type="sldNum" sz="quarter" idx="12"/>
          </p:nvPr>
        </p:nvSpPr>
        <p:spPr/>
        <p:txBody>
          <a:bodyPr/>
          <a:lstStyle/>
          <a:p>
            <a:fld id="{CC057153-B650-4DEB-B370-79DDCFDCE934}" type="slidenum">
              <a:rPr lang="en-US" dirty="0"/>
              <a:t>11</a:t>
            </a:fld>
            <a:endParaRPr lang="en-US" dirty="0"/>
          </a:p>
        </p:txBody>
      </p:sp>
    </p:spTree>
    <p:extLst>
      <p:ext uri="{BB962C8B-B14F-4D97-AF65-F5344CB8AC3E}">
        <p14:creationId xmlns:p14="http://schemas.microsoft.com/office/powerpoint/2010/main" val="38410650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EF909-FF2D-4752-452B-4550774A0A8D}"/>
              </a:ext>
            </a:extLst>
          </p:cNvPr>
          <p:cNvSpPr>
            <a:spLocks noGrp="1"/>
          </p:cNvSpPr>
          <p:nvPr>
            <p:ph type="title"/>
          </p:nvPr>
        </p:nvSpPr>
        <p:spPr/>
        <p:txBody>
          <a:bodyPr>
            <a:normAutofit fontScale="90000"/>
          </a:bodyPr>
          <a:lstStyle/>
          <a:p>
            <a:r>
              <a:rPr lang="en-GB" dirty="0"/>
              <a:t>Conclusion</a:t>
            </a:r>
            <a:endParaRPr lang="en-US" dirty="0"/>
          </a:p>
          <a:p>
            <a:br>
              <a:rPr lang="en-US" dirty="0"/>
            </a:br>
            <a:endParaRPr lang="en-US" dirty="0"/>
          </a:p>
          <a:p>
            <a:endParaRPr lang="en-GB" dirty="0"/>
          </a:p>
        </p:txBody>
      </p:sp>
      <p:sp>
        <p:nvSpPr>
          <p:cNvPr id="3" name="Content Placeholder 2">
            <a:extLst>
              <a:ext uri="{FF2B5EF4-FFF2-40B4-BE49-F238E27FC236}">
                <a16:creationId xmlns:a16="http://schemas.microsoft.com/office/drawing/2014/main" id="{BFE3BA4E-3B71-65DD-269B-A0512189C696}"/>
              </a:ext>
            </a:extLst>
          </p:cNvPr>
          <p:cNvSpPr>
            <a:spLocks noGrp="1"/>
          </p:cNvSpPr>
          <p:nvPr>
            <p:ph idx="1"/>
          </p:nvPr>
        </p:nvSpPr>
        <p:spPr/>
        <p:txBody>
          <a:bodyPr vert="horz" lIns="91440" tIns="45720" rIns="91440" bIns="45720" rtlCol="0" anchor="t">
            <a:normAutofit lnSpcReduction="10000"/>
          </a:bodyPr>
          <a:lstStyle/>
          <a:p>
            <a:r>
              <a:rPr lang="en-GB" dirty="0">
                <a:latin typeface="Calibri"/>
                <a:ea typeface="Calibri"/>
                <a:cs typeface="Calibri"/>
              </a:rPr>
              <a:t>Theo’s death was avoidable</a:t>
            </a:r>
          </a:p>
          <a:p>
            <a:r>
              <a:rPr lang="en-GB" dirty="0">
                <a:latin typeface="Calibri"/>
                <a:ea typeface="Calibri"/>
                <a:cs typeface="Calibri"/>
              </a:rPr>
              <a:t>Systemic and practice weaknesses identified</a:t>
            </a:r>
          </a:p>
          <a:p>
            <a:r>
              <a:rPr lang="en-GB" dirty="0">
                <a:latin typeface="Calibri"/>
                <a:ea typeface="Calibri"/>
                <a:cs typeface="Calibri"/>
              </a:rPr>
              <a:t>Need for stronger multi-agency challenge</a:t>
            </a:r>
          </a:p>
          <a:p>
            <a:r>
              <a:rPr lang="en-GB" dirty="0">
                <a:latin typeface="Calibri"/>
                <a:ea typeface="Calibri"/>
                <a:cs typeface="Calibri"/>
              </a:rPr>
              <a:t>Importance of child-centred decision-making</a:t>
            </a:r>
          </a:p>
          <a:p>
            <a:r>
              <a:rPr lang="en-GB" dirty="0">
                <a:latin typeface="Calibri"/>
                <a:ea typeface="Calibri"/>
                <a:cs typeface="Calibri"/>
              </a:rPr>
              <a:t>Commitment to improving safeguarding outcomes</a:t>
            </a:r>
          </a:p>
          <a:p>
            <a:pPr marL="0" indent="0">
              <a:buNone/>
            </a:pPr>
            <a:r>
              <a:rPr lang="en-GB" dirty="0">
                <a:latin typeface="Calibri"/>
                <a:ea typeface="Calibri"/>
                <a:cs typeface="Calibri"/>
              </a:rPr>
              <a:t>Theo’s death could likely have been prevented with stronger multi-agency communication, deeper challenge, and more robust assessment. While individual errors occurred, wider systemic issues particularly Covid-19 disruption, fragmented communication, and optimism bias played a significant role. As social workers, we must ensure that children lived experiences remain at the centre of every decision, and that we work collectively across professional boundaries to identify and respond to risk. Learning from Theo’s case offers an opportunity to strengthen practice and prevent future tragedies.</a:t>
            </a:r>
            <a:endParaRPr lang="en-US">
              <a:latin typeface="Calibri"/>
              <a:ea typeface="Calibri"/>
              <a:cs typeface="Calibri"/>
            </a:endParaRPr>
          </a:p>
          <a:p>
            <a:endParaRPr lang="en-GB" dirty="0"/>
          </a:p>
        </p:txBody>
      </p:sp>
      <p:sp>
        <p:nvSpPr>
          <p:cNvPr id="4" name="Date Placeholder 3">
            <a:extLst>
              <a:ext uri="{FF2B5EF4-FFF2-40B4-BE49-F238E27FC236}">
                <a16:creationId xmlns:a16="http://schemas.microsoft.com/office/drawing/2014/main" id="{8D46BF27-1B40-073D-7DD9-312E56984D98}"/>
              </a:ext>
            </a:extLst>
          </p:cNvPr>
          <p:cNvSpPr>
            <a:spLocks noGrp="1"/>
          </p:cNvSpPr>
          <p:nvPr>
            <p:ph type="dt" sz="half" idx="10"/>
          </p:nvPr>
        </p:nvSpPr>
        <p:spPr/>
        <p:txBody>
          <a:bodyPr/>
          <a:lstStyle/>
          <a:p>
            <a:fld id="{CB8AED17-6C4F-41AA-BEE6-F1F1B7BEB360}" type="datetime1">
              <a:t>11/20/2025</a:t>
            </a:fld>
            <a:endParaRPr lang="en-US" dirty="0"/>
          </a:p>
        </p:txBody>
      </p:sp>
      <p:sp>
        <p:nvSpPr>
          <p:cNvPr id="5" name="Footer Placeholder 4">
            <a:extLst>
              <a:ext uri="{FF2B5EF4-FFF2-40B4-BE49-F238E27FC236}">
                <a16:creationId xmlns:a16="http://schemas.microsoft.com/office/drawing/2014/main" id="{7CB4B192-12E3-195E-0031-0B44F693A2AB}"/>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D41D3BA-7F21-FD34-676E-B938DAC2C992}"/>
              </a:ext>
            </a:extLst>
          </p:cNvPr>
          <p:cNvSpPr>
            <a:spLocks noGrp="1"/>
          </p:cNvSpPr>
          <p:nvPr>
            <p:ph type="sldNum" sz="quarter" idx="12"/>
          </p:nvPr>
        </p:nvSpPr>
        <p:spPr/>
        <p:txBody>
          <a:bodyPr/>
          <a:lstStyle/>
          <a:p>
            <a:fld id="{CC057153-B650-4DEB-B370-79DDCFDCE934}" type="slidenum">
              <a:rPr lang="en-US" dirty="0"/>
              <a:t>12</a:t>
            </a:fld>
            <a:endParaRPr lang="en-US" dirty="0"/>
          </a:p>
        </p:txBody>
      </p:sp>
    </p:spTree>
    <p:extLst>
      <p:ext uri="{BB962C8B-B14F-4D97-AF65-F5344CB8AC3E}">
        <p14:creationId xmlns:p14="http://schemas.microsoft.com/office/powerpoint/2010/main" val="19089669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F5EBB-9F88-2CBC-1785-5B05E939549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6D4C12C-BF47-E9DC-AD3B-F464764C57A1}"/>
              </a:ext>
            </a:extLst>
          </p:cNvPr>
          <p:cNvSpPr>
            <a:spLocks noGrp="1"/>
          </p:cNvSpPr>
          <p:nvPr>
            <p:ph idx="1"/>
          </p:nvPr>
        </p:nvSpPr>
        <p:spPr>
          <a:xfrm>
            <a:off x="612647" y="939155"/>
            <a:ext cx="10653579" cy="5859035"/>
          </a:xfrm>
        </p:spPr>
        <p:txBody>
          <a:bodyPr vert="horz" lIns="91440" tIns="45720" rIns="91440" bIns="45720" rtlCol="0" anchor="t">
            <a:normAutofit fontScale="47500" lnSpcReduction="20000"/>
          </a:bodyPr>
          <a:lstStyle/>
          <a:p>
            <a:r>
              <a:rPr lang="en-GB" sz="3200" dirty="0">
                <a:latin typeface="Calibri"/>
                <a:ea typeface="Calibri"/>
                <a:cs typeface="Calibri"/>
              </a:rPr>
              <a:t>Cafcass (2023) Public Law Outline: Operating Framework. London: Cafcass.</a:t>
            </a:r>
            <a:br>
              <a:rPr lang="en-US" dirty="0">
                <a:latin typeface="Calibri"/>
              </a:rPr>
            </a:br>
            <a:endParaRPr lang="en-US" sz="3200">
              <a:latin typeface="Calibri"/>
              <a:ea typeface="Calibri"/>
              <a:cs typeface="Calibri"/>
            </a:endParaRPr>
          </a:p>
          <a:p>
            <a:r>
              <a:rPr lang="en-GB" sz="3200" dirty="0">
                <a:latin typeface="Calibri"/>
                <a:ea typeface="Calibri"/>
                <a:cs typeface="Calibri"/>
              </a:rPr>
              <a:t>Children Act 1989. London: The Stationery Office.</a:t>
            </a:r>
            <a:br>
              <a:rPr lang="en-US" dirty="0">
                <a:latin typeface="Calibri"/>
              </a:rPr>
            </a:br>
            <a:endParaRPr lang="en-US" sz="3200">
              <a:latin typeface="Calibri"/>
              <a:ea typeface="Calibri"/>
              <a:cs typeface="Calibri"/>
            </a:endParaRPr>
          </a:p>
          <a:p>
            <a:r>
              <a:rPr lang="en-GB" sz="3200" dirty="0">
                <a:latin typeface="Calibri"/>
                <a:ea typeface="Calibri"/>
                <a:cs typeface="Calibri"/>
              </a:rPr>
              <a:t>Children Act 2004. London: The Stationery Office</a:t>
            </a:r>
            <a:br>
              <a:rPr lang="en-US" dirty="0">
                <a:latin typeface="Calibri"/>
              </a:rPr>
            </a:br>
            <a:endParaRPr lang="en-US" sz="3200">
              <a:latin typeface="Calibri"/>
              <a:ea typeface="Calibri"/>
              <a:cs typeface="Calibri"/>
            </a:endParaRPr>
          </a:p>
          <a:p>
            <a:r>
              <a:rPr lang="en-GB" sz="3200" dirty="0">
                <a:latin typeface="Calibri"/>
                <a:ea typeface="Calibri"/>
                <a:cs typeface="Calibri"/>
              </a:rPr>
              <a:t>Children and Families Act 2014. London: The Stationery Office.</a:t>
            </a:r>
            <a:br>
              <a:rPr lang="en-US" dirty="0">
                <a:latin typeface="Calibri"/>
              </a:rPr>
            </a:br>
            <a:endParaRPr lang="en-US" sz="3200">
              <a:latin typeface="Calibri"/>
              <a:ea typeface="Calibri"/>
              <a:cs typeface="Calibri"/>
            </a:endParaRPr>
          </a:p>
          <a:p>
            <a:r>
              <a:rPr lang="en-GB" sz="3200" dirty="0">
                <a:latin typeface="Calibri"/>
                <a:ea typeface="Calibri"/>
                <a:cs typeface="Calibri"/>
              </a:rPr>
              <a:t>Department for Education (2023) Working Together to Safeguard Children. London: DfE.</a:t>
            </a:r>
          </a:p>
          <a:p>
            <a:endParaRPr lang="en-US" dirty="0">
              <a:latin typeface="Calibri"/>
              <a:ea typeface="Calibri"/>
              <a:cs typeface="Calibri"/>
            </a:endParaRPr>
          </a:p>
          <a:p>
            <a:r>
              <a:rPr lang="en-GB" sz="3200" dirty="0">
                <a:latin typeface="Calibri"/>
                <a:ea typeface="Calibri"/>
                <a:cs typeface="Calibri"/>
              </a:rPr>
              <a:t>Derby and Derbyshire Safeguarding Children Partnership (2024) Theo: Local Child Safeguarding Practice Review. Derby: DDSCP. </a:t>
            </a:r>
          </a:p>
          <a:p>
            <a:r>
              <a:rPr lang="en-GB" sz="3200" dirty="0">
                <a:latin typeface="Calibri"/>
                <a:ea typeface="Calibri"/>
                <a:cs typeface="Calibri"/>
              </a:rPr>
              <a:t>HM Government (2021) Domestic Abuse Act 2021. London: The Stationery Office.</a:t>
            </a:r>
          </a:p>
          <a:p>
            <a:endParaRPr lang="en-US" dirty="0">
              <a:latin typeface="Calibri"/>
              <a:ea typeface="Calibri"/>
              <a:cs typeface="Calibri"/>
            </a:endParaRPr>
          </a:p>
          <a:p>
            <a:r>
              <a:rPr lang="en-GB" sz="3200" dirty="0">
                <a:latin typeface="Calibri"/>
                <a:ea typeface="Calibri"/>
                <a:cs typeface="Calibri"/>
              </a:rPr>
              <a:t>Ministry of Justice (2023) Public Law Outline Guidance for Family Court Practitioners. London: MoJ.</a:t>
            </a:r>
          </a:p>
          <a:p>
            <a:endParaRPr lang="en-US" dirty="0">
              <a:latin typeface="Calibri"/>
              <a:ea typeface="Calibri"/>
              <a:cs typeface="Calibri"/>
            </a:endParaRPr>
          </a:p>
          <a:p>
            <a:r>
              <a:rPr lang="en-GB" sz="3200" dirty="0">
                <a:latin typeface="Calibri"/>
                <a:ea typeface="Calibri"/>
                <a:cs typeface="Calibri"/>
              </a:rPr>
              <a:t>National Institute for Health and Care Excellence (2017) Child Abuse and Neglect: NG76. London: NICE.</a:t>
            </a:r>
          </a:p>
          <a:p>
            <a:endParaRPr lang="en-US" dirty="0">
              <a:latin typeface="Calibri"/>
              <a:ea typeface="Calibri"/>
              <a:cs typeface="Calibri"/>
            </a:endParaRPr>
          </a:p>
          <a:p>
            <a:r>
              <a:rPr lang="en-GB" sz="3200" dirty="0">
                <a:latin typeface="Calibri"/>
                <a:ea typeface="Calibri"/>
                <a:cs typeface="Calibri"/>
              </a:rPr>
              <a:t>NSPCC (2020) Social Isolation and the Risk of Child Maltreatment. London: NSPCC.</a:t>
            </a:r>
          </a:p>
          <a:p>
            <a:endParaRPr lang="en-GB" sz="3200" dirty="0">
              <a:latin typeface="Calibri"/>
              <a:ea typeface="Calibri"/>
              <a:cs typeface="Calibri"/>
            </a:endParaRPr>
          </a:p>
        </p:txBody>
      </p:sp>
      <p:sp>
        <p:nvSpPr>
          <p:cNvPr id="4" name="Date Placeholder 3">
            <a:extLst>
              <a:ext uri="{FF2B5EF4-FFF2-40B4-BE49-F238E27FC236}">
                <a16:creationId xmlns:a16="http://schemas.microsoft.com/office/drawing/2014/main" id="{AFB0490F-9440-CD47-F31F-36FE79BC7EC6}"/>
              </a:ext>
            </a:extLst>
          </p:cNvPr>
          <p:cNvSpPr>
            <a:spLocks noGrp="1"/>
          </p:cNvSpPr>
          <p:nvPr>
            <p:ph type="dt" sz="half" idx="10"/>
          </p:nvPr>
        </p:nvSpPr>
        <p:spPr/>
        <p:txBody>
          <a:bodyPr/>
          <a:lstStyle/>
          <a:p>
            <a:fld id="{0331994B-FD7A-4565-888F-31239FD30A91}" type="datetime1">
              <a:t>11/20/2025</a:t>
            </a:fld>
            <a:endParaRPr lang="en-US" dirty="0"/>
          </a:p>
        </p:txBody>
      </p:sp>
      <p:sp>
        <p:nvSpPr>
          <p:cNvPr id="5" name="Footer Placeholder 4">
            <a:extLst>
              <a:ext uri="{FF2B5EF4-FFF2-40B4-BE49-F238E27FC236}">
                <a16:creationId xmlns:a16="http://schemas.microsoft.com/office/drawing/2014/main" id="{7A9F1015-481C-4647-EBD0-951303243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7EE98C2-3802-C437-EFDA-0AEBE8302246}"/>
              </a:ext>
            </a:extLst>
          </p:cNvPr>
          <p:cNvSpPr>
            <a:spLocks noGrp="1"/>
          </p:cNvSpPr>
          <p:nvPr>
            <p:ph type="sldNum" sz="quarter" idx="12"/>
          </p:nvPr>
        </p:nvSpPr>
        <p:spPr/>
        <p:txBody>
          <a:bodyPr/>
          <a:lstStyle/>
          <a:p>
            <a:fld id="{CC057153-B650-4DEB-B370-79DDCFDCE934}" type="slidenum">
              <a:rPr lang="en-US" dirty="0"/>
              <a:t>13</a:t>
            </a:fld>
            <a:endParaRPr lang="en-US" dirty="0"/>
          </a:p>
        </p:txBody>
      </p:sp>
    </p:spTree>
    <p:extLst>
      <p:ext uri="{BB962C8B-B14F-4D97-AF65-F5344CB8AC3E}">
        <p14:creationId xmlns:p14="http://schemas.microsoft.com/office/powerpoint/2010/main" val="464732192"/>
      </p:ext>
    </p:extLst>
  </p:cSld>
  <p:clrMapOvr>
    <a:masterClrMapping/>
  </p:clrMapOvr>
</p:sld>
</file>

<file path=ppt/theme/theme1.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1</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VanillaVTI</vt:lpstr>
      <vt:lpstr>Protecting and Supporting Families in Health and Care </vt:lpstr>
      <vt:lpstr>Introduction </vt:lpstr>
      <vt:lpstr>Case Overview</vt:lpstr>
      <vt:lpstr>Well-Being &amp; Lived Experience</vt:lpstr>
      <vt:lpstr>Vulnerabilities &amp; Risk Factors</vt:lpstr>
      <vt:lpstr>Importance of Partnership working </vt:lpstr>
      <vt:lpstr>Assessment and Legal Framework Issues</vt:lpstr>
      <vt:lpstr>The Impact of Covid-19 on Practice   </vt:lpstr>
      <vt:lpstr>Professional Curiosity and Disguised Compliance</vt:lpstr>
      <vt:lpstr>My Role as a Children’s Social Worker   </vt:lpstr>
      <vt:lpstr>Key Recommendations for Practice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283</cp:revision>
  <dcterms:created xsi:type="dcterms:W3CDTF">2025-11-20T12:25:26Z</dcterms:created>
  <dcterms:modified xsi:type="dcterms:W3CDTF">2025-11-20T20:54:48Z</dcterms:modified>
</cp:coreProperties>
</file>