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EC124D7-5721-3F84-57A3-A0B78E52E5EF}" v="1071" dt="2025-02-28T21:17:01.844"/>
    <p1510:client id="{E625593C-43EC-F523-91A4-5EFC58AF0692}" v="4" dt="2025-02-28T21:18:07.455"/>
    <p1510:client id="{EFF6F087-EA19-724F-215A-CC88AF29DF30}" v="6" dt="2025-02-28T21:22:20.21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tthew Collier (2305658)" userId="S::2305658@student.uwtsd.ac.uk::5ef1d70d-7965-451a-94cc-054f83499678" providerId="AD" clId="Web-{E18D5BBA-4EE7-D3EF-55F8-025B92A99A79}"/>
    <pc:docChg chg="addSld modSld">
      <pc:chgData name="Matthew Collier (2305658)" userId="S::2305658@student.uwtsd.ac.uk::5ef1d70d-7965-451a-94cc-054f83499678" providerId="AD" clId="Web-{E18D5BBA-4EE7-D3EF-55F8-025B92A99A79}" dt="2025-02-26T01:08:09.366" v="525" actId="20577"/>
      <pc:docMkLst>
        <pc:docMk/>
      </pc:docMkLst>
      <pc:sldChg chg="modSp">
        <pc:chgData name="Matthew Collier (2305658)" userId="S::2305658@student.uwtsd.ac.uk::5ef1d70d-7965-451a-94cc-054f83499678" providerId="AD" clId="Web-{E18D5BBA-4EE7-D3EF-55F8-025B92A99A79}" dt="2025-02-24T23:20:17.703" v="24" actId="20577"/>
        <pc:sldMkLst>
          <pc:docMk/>
          <pc:sldMk cId="109857222" sldId="256"/>
        </pc:sldMkLst>
        <pc:spChg chg="mod">
          <ac:chgData name="Matthew Collier (2305658)" userId="S::2305658@student.uwtsd.ac.uk::5ef1d70d-7965-451a-94cc-054f83499678" providerId="AD" clId="Web-{E18D5BBA-4EE7-D3EF-55F8-025B92A99A79}" dt="2025-02-24T23:20:03.561" v="13" actId="20577"/>
          <ac:spMkLst>
            <pc:docMk/>
            <pc:sldMk cId="109857222" sldId="256"/>
            <ac:spMk id="2" creationId="{00000000-0000-0000-0000-000000000000}"/>
          </ac:spMkLst>
        </pc:spChg>
        <pc:spChg chg="mod">
          <ac:chgData name="Matthew Collier (2305658)" userId="S::2305658@student.uwtsd.ac.uk::5ef1d70d-7965-451a-94cc-054f83499678" providerId="AD" clId="Web-{E18D5BBA-4EE7-D3EF-55F8-025B92A99A79}" dt="2025-02-24T23:20:17.703" v="24" actId="20577"/>
          <ac:spMkLst>
            <pc:docMk/>
            <pc:sldMk cId="109857222" sldId="256"/>
            <ac:spMk id="3" creationId="{00000000-0000-0000-0000-000000000000}"/>
          </ac:spMkLst>
        </pc:spChg>
      </pc:sldChg>
      <pc:sldChg chg="modSp new">
        <pc:chgData name="Matthew Collier (2305658)" userId="S::2305658@student.uwtsd.ac.uk::5ef1d70d-7965-451a-94cc-054f83499678" providerId="AD" clId="Web-{E18D5BBA-4EE7-D3EF-55F8-025B92A99A79}" dt="2025-02-24T23:29:11.821" v="31" actId="20577"/>
        <pc:sldMkLst>
          <pc:docMk/>
          <pc:sldMk cId="1415825289" sldId="257"/>
        </pc:sldMkLst>
        <pc:spChg chg="mod">
          <ac:chgData name="Matthew Collier (2305658)" userId="S::2305658@student.uwtsd.ac.uk::5ef1d70d-7965-451a-94cc-054f83499678" providerId="AD" clId="Web-{E18D5BBA-4EE7-D3EF-55F8-025B92A99A79}" dt="2025-02-24T23:29:11.821" v="31" actId="20577"/>
          <ac:spMkLst>
            <pc:docMk/>
            <pc:sldMk cId="1415825289" sldId="257"/>
            <ac:spMk id="2" creationId="{D14D1150-D04F-775F-DB9B-D2760088C304}"/>
          </ac:spMkLst>
        </pc:spChg>
      </pc:sldChg>
      <pc:sldChg chg="modSp new">
        <pc:chgData name="Matthew Collier (2305658)" userId="S::2305658@student.uwtsd.ac.uk::5ef1d70d-7965-451a-94cc-054f83499678" providerId="AD" clId="Web-{E18D5BBA-4EE7-D3EF-55F8-025B92A99A79}" dt="2025-02-25T14:54:52.746" v="386" actId="20577"/>
        <pc:sldMkLst>
          <pc:docMk/>
          <pc:sldMk cId="3762577867" sldId="258"/>
        </pc:sldMkLst>
        <pc:spChg chg="mod">
          <ac:chgData name="Matthew Collier (2305658)" userId="S::2305658@student.uwtsd.ac.uk::5ef1d70d-7965-451a-94cc-054f83499678" providerId="AD" clId="Web-{E18D5BBA-4EE7-D3EF-55F8-025B92A99A79}" dt="2025-02-24T23:29:17.134" v="35" actId="20577"/>
          <ac:spMkLst>
            <pc:docMk/>
            <pc:sldMk cId="3762577867" sldId="258"/>
            <ac:spMk id="2" creationId="{06730B6C-1DC2-1F72-EA8A-85C5D5E2E0BC}"/>
          </ac:spMkLst>
        </pc:spChg>
        <pc:spChg chg="mod">
          <ac:chgData name="Matthew Collier (2305658)" userId="S::2305658@student.uwtsd.ac.uk::5ef1d70d-7965-451a-94cc-054f83499678" providerId="AD" clId="Web-{E18D5BBA-4EE7-D3EF-55F8-025B92A99A79}" dt="2025-02-25T14:54:52.746" v="386" actId="20577"/>
          <ac:spMkLst>
            <pc:docMk/>
            <pc:sldMk cId="3762577867" sldId="258"/>
            <ac:spMk id="3" creationId="{BC602B39-B2B8-B29F-C7DA-1E31CFE17A20}"/>
          </ac:spMkLst>
        </pc:spChg>
      </pc:sldChg>
      <pc:sldChg chg="modSp new">
        <pc:chgData name="Matthew Collier (2305658)" userId="S::2305658@student.uwtsd.ac.uk::5ef1d70d-7965-451a-94cc-054f83499678" providerId="AD" clId="Web-{E18D5BBA-4EE7-D3EF-55F8-025B92A99A79}" dt="2025-02-26T01:08:09.366" v="525" actId="20577"/>
        <pc:sldMkLst>
          <pc:docMk/>
          <pc:sldMk cId="3855303398" sldId="259"/>
        </pc:sldMkLst>
        <pc:spChg chg="mod">
          <ac:chgData name="Matthew Collier (2305658)" userId="S::2305658@student.uwtsd.ac.uk::5ef1d70d-7965-451a-94cc-054f83499678" providerId="AD" clId="Web-{E18D5BBA-4EE7-D3EF-55F8-025B92A99A79}" dt="2025-02-25T15:22:26.024" v="400" actId="20577"/>
          <ac:spMkLst>
            <pc:docMk/>
            <pc:sldMk cId="3855303398" sldId="259"/>
            <ac:spMk id="2" creationId="{88200965-135C-A144-E363-9B44D07203F8}"/>
          </ac:spMkLst>
        </pc:spChg>
        <pc:spChg chg="mod">
          <ac:chgData name="Matthew Collier (2305658)" userId="S::2305658@student.uwtsd.ac.uk::5ef1d70d-7965-451a-94cc-054f83499678" providerId="AD" clId="Web-{E18D5BBA-4EE7-D3EF-55F8-025B92A99A79}" dt="2025-02-26T01:08:09.366" v="525" actId="20577"/>
          <ac:spMkLst>
            <pc:docMk/>
            <pc:sldMk cId="3855303398" sldId="259"/>
            <ac:spMk id="3" creationId="{C2B94AEF-39E4-D021-15B8-694097E220A9}"/>
          </ac:spMkLst>
        </pc:spChg>
      </pc:sldChg>
    </pc:docChg>
  </pc:docChgLst>
  <pc:docChgLst>
    <pc:chgData name="Matthew Collier (2305658)" userId="S::2305658@student.uwtsd.ac.uk::5ef1d70d-7965-451a-94cc-054f83499678" providerId="AD" clId="Web-{E625593C-43EC-F523-91A4-5EFC58AF0692}"/>
    <pc:docChg chg="modSld">
      <pc:chgData name="Matthew Collier (2305658)" userId="S::2305658@student.uwtsd.ac.uk::5ef1d70d-7965-451a-94cc-054f83499678" providerId="AD" clId="Web-{E625593C-43EC-F523-91A4-5EFC58AF0692}" dt="2025-02-28T21:18:13.049" v="5"/>
      <pc:docMkLst>
        <pc:docMk/>
      </pc:docMkLst>
      <pc:sldChg chg="addSp modSp mod setBg">
        <pc:chgData name="Matthew Collier (2305658)" userId="S::2305658@student.uwtsd.ac.uk::5ef1d70d-7965-451a-94cc-054f83499678" providerId="AD" clId="Web-{E625593C-43EC-F523-91A4-5EFC58AF0692}" dt="2025-02-28T21:18:13.049" v="5"/>
        <pc:sldMkLst>
          <pc:docMk/>
          <pc:sldMk cId="4025192204" sldId="268"/>
        </pc:sldMkLst>
        <pc:spChg chg="mod">
          <ac:chgData name="Matthew Collier (2305658)" userId="S::2305658@student.uwtsd.ac.uk::5ef1d70d-7965-451a-94cc-054f83499678" providerId="AD" clId="Web-{E625593C-43EC-F523-91A4-5EFC58AF0692}" dt="2025-02-28T21:18:13.049" v="5"/>
          <ac:spMkLst>
            <pc:docMk/>
            <pc:sldMk cId="4025192204" sldId="268"/>
            <ac:spMk id="2" creationId="{0A1E781D-D881-33B2-A6C5-70BACAEC0BBF}"/>
          </ac:spMkLst>
        </pc:spChg>
        <pc:spChg chg="mod">
          <ac:chgData name="Matthew Collier (2305658)" userId="S::2305658@student.uwtsd.ac.uk::5ef1d70d-7965-451a-94cc-054f83499678" providerId="AD" clId="Web-{E625593C-43EC-F523-91A4-5EFC58AF0692}" dt="2025-02-28T21:18:13.049" v="5"/>
          <ac:spMkLst>
            <pc:docMk/>
            <pc:sldMk cId="4025192204" sldId="268"/>
            <ac:spMk id="3" creationId="{99F752D9-4715-5694-149C-F0DBEB0A9AD1}"/>
          </ac:spMkLst>
        </pc:spChg>
        <pc:spChg chg="add">
          <ac:chgData name="Matthew Collier (2305658)" userId="S::2305658@student.uwtsd.ac.uk::5ef1d70d-7965-451a-94cc-054f83499678" providerId="AD" clId="Web-{E625593C-43EC-F523-91A4-5EFC58AF0692}" dt="2025-02-28T21:18:13.049" v="5"/>
          <ac:spMkLst>
            <pc:docMk/>
            <pc:sldMk cId="4025192204" sldId="268"/>
            <ac:spMk id="8" creationId="{70DFC902-7D23-471A-B557-B6B6917D7A0D}"/>
          </ac:spMkLst>
        </pc:spChg>
        <pc:spChg chg="add">
          <ac:chgData name="Matthew Collier (2305658)" userId="S::2305658@student.uwtsd.ac.uk::5ef1d70d-7965-451a-94cc-054f83499678" providerId="AD" clId="Web-{E625593C-43EC-F523-91A4-5EFC58AF0692}" dt="2025-02-28T21:18:13.049" v="5"/>
          <ac:spMkLst>
            <pc:docMk/>
            <pc:sldMk cId="4025192204" sldId="268"/>
            <ac:spMk id="10" creationId="{A55D5633-D557-4DCA-982C-FF36EB7A1C00}"/>
          </ac:spMkLst>
        </pc:spChg>
        <pc:spChg chg="add">
          <ac:chgData name="Matthew Collier (2305658)" userId="S::2305658@student.uwtsd.ac.uk::5ef1d70d-7965-451a-94cc-054f83499678" providerId="AD" clId="Web-{E625593C-43EC-F523-91A4-5EFC58AF0692}" dt="2025-02-28T21:18:13.049" v="5"/>
          <ac:spMkLst>
            <pc:docMk/>
            <pc:sldMk cId="4025192204" sldId="268"/>
            <ac:spMk id="12" creationId="{450D3AD2-FA80-415F-A9CE-54D884561CD7}"/>
          </ac:spMkLst>
        </pc:spChg>
      </pc:sldChg>
      <pc:sldChg chg="addSp modSp mod setBg">
        <pc:chgData name="Matthew Collier (2305658)" userId="S::2305658@student.uwtsd.ac.uk::5ef1d70d-7965-451a-94cc-054f83499678" providerId="AD" clId="Web-{E625593C-43EC-F523-91A4-5EFC58AF0692}" dt="2025-02-28T21:18:07.752" v="4"/>
        <pc:sldMkLst>
          <pc:docMk/>
          <pc:sldMk cId="874217084" sldId="269"/>
        </pc:sldMkLst>
        <pc:spChg chg="mod">
          <ac:chgData name="Matthew Collier (2305658)" userId="S::2305658@student.uwtsd.ac.uk::5ef1d70d-7965-451a-94cc-054f83499678" providerId="AD" clId="Web-{E625593C-43EC-F523-91A4-5EFC58AF0692}" dt="2025-02-28T21:18:07.752" v="4"/>
          <ac:spMkLst>
            <pc:docMk/>
            <pc:sldMk cId="874217084" sldId="269"/>
            <ac:spMk id="2" creationId="{DA7AC053-50DF-265B-44AB-FAF73BAF72F1}"/>
          </ac:spMkLst>
        </pc:spChg>
        <pc:spChg chg="mod">
          <ac:chgData name="Matthew Collier (2305658)" userId="S::2305658@student.uwtsd.ac.uk::5ef1d70d-7965-451a-94cc-054f83499678" providerId="AD" clId="Web-{E625593C-43EC-F523-91A4-5EFC58AF0692}" dt="2025-02-28T21:18:07.752" v="4"/>
          <ac:spMkLst>
            <pc:docMk/>
            <pc:sldMk cId="874217084" sldId="269"/>
            <ac:spMk id="3" creationId="{4F06FEAE-AE73-816A-82F6-C8620010C8D7}"/>
          </ac:spMkLst>
        </pc:spChg>
        <pc:spChg chg="add">
          <ac:chgData name="Matthew Collier (2305658)" userId="S::2305658@student.uwtsd.ac.uk::5ef1d70d-7965-451a-94cc-054f83499678" providerId="AD" clId="Web-{E625593C-43EC-F523-91A4-5EFC58AF0692}" dt="2025-02-28T21:18:07.752" v="4"/>
          <ac:spMkLst>
            <pc:docMk/>
            <pc:sldMk cId="874217084" sldId="269"/>
            <ac:spMk id="8" creationId="{70DFC902-7D23-471A-B557-B6B6917D7A0D}"/>
          </ac:spMkLst>
        </pc:spChg>
        <pc:spChg chg="add">
          <ac:chgData name="Matthew Collier (2305658)" userId="S::2305658@student.uwtsd.ac.uk::5ef1d70d-7965-451a-94cc-054f83499678" providerId="AD" clId="Web-{E625593C-43EC-F523-91A4-5EFC58AF0692}" dt="2025-02-28T21:18:07.752" v="4"/>
          <ac:spMkLst>
            <pc:docMk/>
            <pc:sldMk cId="874217084" sldId="269"/>
            <ac:spMk id="10" creationId="{A55D5633-D557-4DCA-982C-FF36EB7A1C00}"/>
          </ac:spMkLst>
        </pc:spChg>
        <pc:spChg chg="add">
          <ac:chgData name="Matthew Collier (2305658)" userId="S::2305658@student.uwtsd.ac.uk::5ef1d70d-7965-451a-94cc-054f83499678" providerId="AD" clId="Web-{E625593C-43EC-F523-91A4-5EFC58AF0692}" dt="2025-02-28T21:18:07.752" v="4"/>
          <ac:spMkLst>
            <pc:docMk/>
            <pc:sldMk cId="874217084" sldId="269"/>
            <ac:spMk id="12" creationId="{450D3AD2-FA80-415F-A9CE-54D884561CD7}"/>
          </ac:spMkLst>
        </pc:spChg>
      </pc:sldChg>
    </pc:docChg>
  </pc:docChgLst>
  <pc:docChgLst>
    <pc:chgData name="Matthew Collier (2305658)" userId="S::2305658@student.uwtsd.ac.uk::5ef1d70d-7965-451a-94cc-054f83499678" providerId="AD" clId="Web-{CEC124D7-5721-3F84-57A3-A0B78E52E5EF}"/>
    <pc:docChg chg="addSld delSld modSld sldOrd">
      <pc:chgData name="Matthew Collier (2305658)" userId="S::2305658@student.uwtsd.ac.uk::5ef1d70d-7965-451a-94cc-054f83499678" providerId="AD" clId="Web-{CEC124D7-5721-3F84-57A3-A0B78E52E5EF}" dt="2025-02-28T21:17:01.844" v="1001" actId="20577"/>
      <pc:docMkLst>
        <pc:docMk/>
      </pc:docMkLst>
      <pc:sldChg chg="addSp delSp modSp mod setBg">
        <pc:chgData name="Matthew Collier (2305658)" userId="S::2305658@student.uwtsd.ac.uk::5ef1d70d-7965-451a-94cc-054f83499678" providerId="AD" clId="Web-{CEC124D7-5721-3F84-57A3-A0B78E52E5EF}" dt="2025-02-28T20:34:40.830" v="677" actId="20577"/>
        <pc:sldMkLst>
          <pc:docMk/>
          <pc:sldMk cId="109857222" sldId="256"/>
        </pc:sldMkLst>
        <pc:spChg chg="mod">
          <ac:chgData name="Matthew Collier (2305658)" userId="S::2305658@student.uwtsd.ac.uk::5ef1d70d-7965-451a-94cc-054f83499678" providerId="AD" clId="Web-{CEC124D7-5721-3F84-57A3-A0B78E52E5EF}" dt="2025-02-28T20:34:40.830" v="677" actId="20577"/>
          <ac:spMkLst>
            <pc:docMk/>
            <pc:sldMk cId="109857222" sldId="256"/>
            <ac:spMk id="2" creationId="{00000000-0000-0000-0000-000000000000}"/>
          </ac:spMkLst>
        </pc:spChg>
        <pc:spChg chg="mod">
          <ac:chgData name="Matthew Collier (2305658)" userId="S::2305658@student.uwtsd.ac.uk::5ef1d70d-7965-451a-94cc-054f83499678" providerId="AD" clId="Web-{CEC124D7-5721-3F84-57A3-A0B78E52E5EF}" dt="2025-02-28T20:34:27.783" v="672" actId="20577"/>
          <ac:spMkLst>
            <pc:docMk/>
            <pc:sldMk cId="109857222" sldId="256"/>
            <ac:spMk id="3" creationId="{00000000-0000-0000-0000-000000000000}"/>
          </ac:spMkLst>
        </pc:spChg>
        <pc:spChg chg="add del mod">
          <ac:chgData name="Matthew Collier (2305658)" userId="S::2305658@student.uwtsd.ac.uk::5ef1d70d-7965-451a-94cc-054f83499678" providerId="AD" clId="Web-{CEC124D7-5721-3F84-57A3-A0B78E52E5EF}" dt="2025-02-28T20:33:48.344" v="660"/>
          <ac:spMkLst>
            <pc:docMk/>
            <pc:sldMk cId="109857222" sldId="256"/>
            <ac:spMk id="4" creationId="{CFA4AFB0-061A-5621-C6B3-EA5A52F28CA0}"/>
          </ac:spMkLst>
        </pc:spChg>
        <pc:spChg chg="add del mod">
          <ac:chgData name="Matthew Collier (2305658)" userId="S::2305658@student.uwtsd.ac.uk::5ef1d70d-7965-451a-94cc-054f83499678" providerId="AD" clId="Web-{CEC124D7-5721-3F84-57A3-A0B78E52E5EF}" dt="2025-02-28T20:34:08.079" v="668"/>
          <ac:spMkLst>
            <pc:docMk/>
            <pc:sldMk cId="109857222" sldId="256"/>
            <ac:spMk id="6" creationId="{5F344FF6-13B0-5020-8F6E-2217FC208CA1}"/>
          </ac:spMkLst>
        </pc:spChg>
        <pc:spChg chg="add">
          <ac:chgData name="Matthew Collier (2305658)" userId="S::2305658@student.uwtsd.ac.uk::5ef1d70d-7965-451a-94cc-054f83499678" providerId="AD" clId="Web-{CEC124D7-5721-3F84-57A3-A0B78E52E5EF}" dt="2025-02-28T20:34:19.798" v="671"/>
          <ac:spMkLst>
            <pc:docMk/>
            <pc:sldMk cId="109857222" sldId="256"/>
            <ac:spMk id="10" creationId="{D4906370-1564-49FA-A802-58546B3922DC}"/>
          </ac:spMkLst>
        </pc:spChg>
        <pc:spChg chg="add">
          <ac:chgData name="Matthew Collier (2305658)" userId="S::2305658@student.uwtsd.ac.uk::5ef1d70d-7965-451a-94cc-054f83499678" providerId="AD" clId="Web-{CEC124D7-5721-3F84-57A3-A0B78E52E5EF}" dt="2025-02-28T20:34:19.798" v="671"/>
          <ac:spMkLst>
            <pc:docMk/>
            <pc:sldMk cId="109857222" sldId="256"/>
            <ac:spMk id="12" creationId="{EF640709-BDFD-453B-B75D-6212E7A870BA}"/>
          </ac:spMkLst>
        </pc:spChg>
        <pc:spChg chg="add">
          <ac:chgData name="Matthew Collier (2305658)" userId="S::2305658@student.uwtsd.ac.uk::5ef1d70d-7965-451a-94cc-054f83499678" providerId="AD" clId="Web-{CEC124D7-5721-3F84-57A3-A0B78E52E5EF}" dt="2025-02-28T20:34:19.798" v="671"/>
          <ac:spMkLst>
            <pc:docMk/>
            <pc:sldMk cId="109857222" sldId="256"/>
            <ac:spMk id="14" creationId="{B4019478-3FDC-438C-8848-1D7DA864AFC4}"/>
          </ac:spMkLst>
        </pc:spChg>
        <pc:spChg chg="add">
          <ac:chgData name="Matthew Collier (2305658)" userId="S::2305658@student.uwtsd.ac.uk::5ef1d70d-7965-451a-94cc-054f83499678" providerId="AD" clId="Web-{CEC124D7-5721-3F84-57A3-A0B78E52E5EF}" dt="2025-02-28T20:34:19.798" v="671"/>
          <ac:spMkLst>
            <pc:docMk/>
            <pc:sldMk cId="109857222" sldId="256"/>
            <ac:spMk id="16" creationId="{FE406479-1D57-4209-B128-3C81746247C6}"/>
          </ac:spMkLst>
        </pc:spChg>
        <pc:picChg chg="add mod ord">
          <ac:chgData name="Matthew Collier (2305658)" userId="S::2305658@student.uwtsd.ac.uk::5ef1d70d-7965-451a-94cc-054f83499678" providerId="AD" clId="Web-{CEC124D7-5721-3F84-57A3-A0B78E52E5EF}" dt="2025-02-28T20:34:19.798" v="671"/>
          <ac:picMkLst>
            <pc:docMk/>
            <pc:sldMk cId="109857222" sldId="256"/>
            <ac:picMk id="5" creationId="{19CB940C-8367-545D-95B5-F298AD3E7588}"/>
          </ac:picMkLst>
        </pc:picChg>
      </pc:sldChg>
      <pc:sldChg chg="addSp delSp modSp mod setBg">
        <pc:chgData name="Matthew Collier (2305658)" userId="S::2305658@student.uwtsd.ac.uk::5ef1d70d-7965-451a-94cc-054f83499678" providerId="AD" clId="Web-{CEC124D7-5721-3F84-57A3-A0B78E52E5EF}" dt="2025-02-28T20:51:12.248" v="752" actId="20577"/>
        <pc:sldMkLst>
          <pc:docMk/>
          <pc:sldMk cId="1415825289" sldId="257"/>
        </pc:sldMkLst>
        <pc:spChg chg="mod">
          <ac:chgData name="Matthew Collier (2305658)" userId="S::2305658@student.uwtsd.ac.uk::5ef1d70d-7965-451a-94cc-054f83499678" providerId="AD" clId="Web-{CEC124D7-5721-3F84-57A3-A0B78E52E5EF}" dt="2025-02-28T20:51:12.248" v="752" actId="20577"/>
          <ac:spMkLst>
            <pc:docMk/>
            <pc:sldMk cId="1415825289" sldId="257"/>
            <ac:spMk id="2" creationId="{D14D1150-D04F-775F-DB9B-D2760088C304}"/>
          </ac:spMkLst>
        </pc:spChg>
        <pc:spChg chg="del mod">
          <ac:chgData name="Matthew Collier (2305658)" userId="S::2305658@student.uwtsd.ac.uk::5ef1d70d-7965-451a-94cc-054f83499678" providerId="AD" clId="Web-{CEC124D7-5721-3F84-57A3-A0B78E52E5EF}" dt="2025-02-28T20:34:45.440" v="678"/>
          <ac:spMkLst>
            <pc:docMk/>
            <pc:sldMk cId="1415825289" sldId="257"/>
            <ac:spMk id="3" creationId="{FEED676C-E8EB-D66B-16EA-3ACF19401F71}"/>
          </ac:spMkLst>
        </pc:spChg>
        <pc:spChg chg="add">
          <ac:chgData name="Matthew Collier (2305658)" userId="S::2305658@student.uwtsd.ac.uk::5ef1d70d-7965-451a-94cc-054f83499678" providerId="AD" clId="Web-{CEC124D7-5721-3F84-57A3-A0B78E52E5EF}" dt="2025-02-28T20:34:45.440" v="678"/>
          <ac:spMkLst>
            <pc:docMk/>
            <pc:sldMk cId="1415825289" sldId="257"/>
            <ac:spMk id="9" creationId="{BACC6370-2D7E-4714-9D71-7542949D7D5D}"/>
          </ac:spMkLst>
        </pc:spChg>
        <pc:spChg chg="add">
          <ac:chgData name="Matthew Collier (2305658)" userId="S::2305658@student.uwtsd.ac.uk::5ef1d70d-7965-451a-94cc-054f83499678" providerId="AD" clId="Web-{CEC124D7-5721-3F84-57A3-A0B78E52E5EF}" dt="2025-02-28T20:34:45.440" v="678"/>
          <ac:spMkLst>
            <pc:docMk/>
            <pc:sldMk cId="1415825289" sldId="257"/>
            <ac:spMk id="11" creationId="{F68B3F68-107C-434F-AA38-110D5EA91B85}"/>
          </ac:spMkLst>
        </pc:spChg>
        <pc:spChg chg="add">
          <ac:chgData name="Matthew Collier (2305658)" userId="S::2305658@student.uwtsd.ac.uk::5ef1d70d-7965-451a-94cc-054f83499678" providerId="AD" clId="Web-{CEC124D7-5721-3F84-57A3-A0B78E52E5EF}" dt="2025-02-28T20:34:45.440" v="678"/>
          <ac:spMkLst>
            <pc:docMk/>
            <pc:sldMk cId="1415825289" sldId="257"/>
            <ac:spMk id="13" creationId="{AAD0DBB9-1A4B-4391-81D4-CB19F9AB918A}"/>
          </ac:spMkLst>
        </pc:spChg>
        <pc:spChg chg="add">
          <ac:chgData name="Matthew Collier (2305658)" userId="S::2305658@student.uwtsd.ac.uk::5ef1d70d-7965-451a-94cc-054f83499678" providerId="AD" clId="Web-{CEC124D7-5721-3F84-57A3-A0B78E52E5EF}" dt="2025-02-28T20:34:45.440" v="678"/>
          <ac:spMkLst>
            <pc:docMk/>
            <pc:sldMk cId="1415825289" sldId="257"/>
            <ac:spMk id="15" creationId="{063BBA22-50EA-4C4D-BE05-F1CE4E63AA56}"/>
          </ac:spMkLst>
        </pc:spChg>
        <pc:graphicFrameChg chg="add">
          <ac:chgData name="Matthew Collier (2305658)" userId="S::2305658@student.uwtsd.ac.uk::5ef1d70d-7965-451a-94cc-054f83499678" providerId="AD" clId="Web-{CEC124D7-5721-3F84-57A3-A0B78E52E5EF}" dt="2025-02-28T20:34:45.440" v="678"/>
          <ac:graphicFrameMkLst>
            <pc:docMk/>
            <pc:sldMk cId="1415825289" sldId="257"/>
            <ac:graphicFrameMk id="5" creationId="{4CC793E1-25B3-06B3-50A5-4AF898DFBB3C}"/>
          </ac:graphicFrameMkLst>
        </pc:graphicFrameChg>
      </pc:sldChg>
      <pc:sldChg chg="addSp delSp modSp mod ord setBg">
        <pc:chgData name="Matthew Collier (2305658)" userId="S::2305658@student.uwtsd.ac.uk::5ef1d70d-7965-451a-94cc-054f83499678" providerId="AD" clId="Web-{CEC124D7-5721-3F84-57A3-A0B78E52E5EF}" dt="2025-02-28T21:09:20.218" v="958"/>
        <pc:sldMkLst>
          <pc:docMk/>
          <pc:sldMk cId="3762577867" sldId="258"/>
        </pc:sldMkLst>
        <pc:spChg chg="mod">
          <ac:chgData name="Matthew Collier (2305658)" userId="S::2305658@student.uwtsd.ac.uk::5ef1d70d-7965-451a-94cc-054f83499678" providerId="AD" clId="Web-{CEC124D7-5721-3F84-57A3-A0B78E52E5EF}" dt="2025-02-28T20:51:07.717" v="751" actId="20577"/>
          <ac:spMkLst>
            <pc:docMk/>
            <pc:sldMk cId="3762577867" sldId="258"/>
            <ac:spMk id="2" creationId="{06730B6C-1DC2-1F72-EA8A-85C5D5E2E0BC}"/>
          </ac:spMkLst>
        </pc:spChg>
        <pc:spChg chg="mod">
          <ac:chgData name="Matthew Collier (2305658)" userId="S::2305658@student.uwtsd.ac.uk::5ef1d70d-7965-451a-94cc-054f83499678" providerId="AD" clId="Web-{CEC124D7-5721-3F84-57A3-A0B78E52E5EF}" dt="2025-02-28T20:53:15.658" v="765" actId="20577"/>
          <ac:spMkLst>
            <pc:docMk/>
            <pc:sldMk cId="3762577867" sldId="258"/>
            <ac:spMk id="3" creationId="{BC602B39-B2B8-B29F-C7DA-1E31CFE17A20}"/>
          </ac:spMkLst>
        </pc:spChg>
        <pc:spChg chg="add del mod">
          <ac:chgData name="Matthew Collier (2305658)" userId="S::2305658@student.uwtsd.ac.uk::5ef1d70d-7965-451a-94cc-054f83499678" providerId="AD" clId="Web-{CEC124D7-5721-3F84-57A3-A0B78E52E5EF}" dt="2025-02-28T20:36:39.802" v="684"/>
          <ac:spMkLst>
            <pc:docMk/>
            <pc:sldMk cId="3762577867" sldId="258"/>
            <ac:spMk id="5" creationId="{8C01DBDD-3F4B-8031-2E1E-E7C81C82F26F}"/>
          </ac:spMkLst>
        </pc:spChg>
        <pc:spChg chg="add">
          <ac:chgData name="Matthew Collier (2305658)" userId="S::2305658@student.uwtsd.ac.uk::5ef1d70d-7965-451a-94cc-054f83499678" providerId="AD" clId="Web-{CEC124D7-5721-3F84-57A3-A0B78E52E5EF}" dt="2025-02-28T20:36:49.318" v="686"/>
          <ac:spMkLst>
            <pc:docMk/>
            <pc:sldMk cId="3762577867" sldId="258"/>
            <ac:spMk id="9" creationId="{04812C46-200A-4DEB-A05E-3ED6C68C2387}"/>
          </ac:spMkLst>
        </pc:spChg>
        <pc:spChg chg="add">
          <ac:chgData name="Matthew Collier (2305658)" userId="S::2305658@student.uwtsd.ac.uk::5ef1d70d-7965-451a-94cc-054f83499678" providerId="AD" clId="Web-{CEC124D7-5721-3F84-57A3-A0B78E52E5EF}" dt="2025-02-28T20:36:49.318" v="686"/>
          <ac:spMkLst>
            <pc:docMk/>
            <pc:sldMk cId="3762577867" sldId="258"/>
            <ac:spMk id="11" creationId="{D1EA859B-E555-4109-94F3-6700E046E008}"/>
          </ac:spMkLst>
        </pc:spChg>
        <pc:picChg chg="add mod ord">
          <ac:chgData name="Matthew Collier (2305658)" userId="S::2305658@student.uwtsd.ac.uk::5ef1d70d-7965-451a-94cc-054f83499678" providerId="AD" clId="Web-{CEC124D7-5721-3F84-57A3-A0B78E52E5EF}" dt="2025-02-28T20:36:49.318" v="686"/>
          <ac:picMkLst>
            <pc:docMk/>
            <pc:sldMk cId="3762577867" sldId="258"/>
            <ac:picMk id="4" creationId="{BA846086-09D2-26D2-3C71-6E1481BB28D4}"/>
          </ac:picMkLst>
        </pc:picChg>
      </pc:sldChg>
      <pc:sldChg chg="addSp delSp modSp mod setBg">
        <pc:chgData name="Matthew Collier (2305658)" userId="S::2305658@student.uwtsd.ac.uk::5ef1d70d-7965-451a-94cc-054f83499678" providerId="AD" clId="Web-{CEC124D7-5721-3F84-57A3-A0B78E52E5EF}" dt="2025-02-28T20:58:09.885" v="900" actId="20577"/>
        <pc:sldMkLst>
          <pc:docMk/>
          <pc:sldMk cId="3855303398" sldId="259"/>
        </pc:sldMkLst>
        <pc:spChg chg="mod">
          <ac:chgData name="Matthew Collier (2305658)" userId="S::2305658@student.uwtsd.ac.uk::5ef1d70d-7965-451a-94cc-054f83499678" providerId="AD" clId="Web-{CEC124D7-5721-3F84-57A3-A0B78E52E5EF}" dt="2025-02-28T20:38:21.071" v="690"/>
          <ac:spMkLst>
            <pc:docMk/>
            <pc:sldMk cId="3855303398" sldId="259"/>
            <ac:spMk id="2" creationId="{88200965-135C-A144-E363-9B44D07203F8}"/>
          </ac:spMkLst>
        </pc:spChg>
        <pc:spChg chg="mod">
          <ac:chgData name="Matthew Collier (2305658)" userId="S::2305658@student.uwtsd.ac.uk::5ef1d70d-7965-451a-94cc-054f83499678" providerId="AD" clId="Web-{CEC124D7-5721-3F84-57A3-A0B78E52E5EF}" dt="2025-02-28T20:58:00.260" v="896" actId="14100"/>
          <ac:spMkLst>
            <pc:docMk/>
            <pc:sldMk cId="3855303398" sldId="259"/>
            <ac:spMk id="3" creationId="{C2B94AEF-39E4-D021-15B8-694097E220A9}"/>
          </ac:spMkLst>
        </pc:spChg>
        <pc:spChg chg="add mod">
          <ac:chgData name="Matthew Collier (2305658)" userId="S::2305658@student.uwtsd.ac.uk::5ef1d70d-7965-451a-94cc-054f83499678" providerId="AD" clId="Web-{CEC124D7-5721-3F84-57A3-A0B78E52E5EF}" dt="2025-02-28T20:58:09.885" v="900" actId="20577"/>
          <ac:spMkLst>
            <pc:docMk/>
            <pc:sldMk cId="3855303398" sldId="259"/>
            <ac:spMk id="5" creationId="{6FD42E12-5E08-F91A-1421-3A4C06C467E8}"/>
          </ac:spMkLst>
        </pc:spChg>
        <pc:spChg chg="add del">
          <ac:chgData name="Matthew Collier (2305658)" userId="S::2305658@student.uwtsd.ac.uk::5ef1d70d-7965-451a-94cc-054f83499678" providerId="AD" clId="Web-{CEC124D7-5721-3F84-57A3-A0B78E52E5EF}" dt="2025-02-28T20:38:21.071" v="689"/>
          <ac:spMkLst>
            <pc:docMk/>
            <pc:sldMk cId="3855303398" sldId="259"/>
            <ac:spMk id="9" creationId="{8F90786E-B72D-4C32-BDCE-A170B007822D}"/>
          </ac:spMkLst>
        </pc:spChg>
        <pc:spChg chg="add del">
          <ac:chgData name="Matthew Collier (2305658)" userId="S::2305658@student.uwtsd.ac.uk::5ef1d70d-7965-451a-94cc-054f83499678" providerId="AD" clId="Web-{CEC124D7-5721-3F84-57A3-A0B78E52E5EF}" dt="2025-02-28T20:38:21.071" v="689"/>
          <ac:spMkLst>
            <pc:docMk/>
            <pc:sldMk cId="3855303398" sldId="259"/>
            <ac:spMk id="11" creationId="{5E46F2E7-848F-4A6C-A098-4764FDEA771A}"/>
          </ac:spMkLst>
        </pc:spChg>
        <pc:spChg chg="add">
          <ac:chgData name="Matthew Collier (2305658)" userId="S::2305658@student.uwtsd.ac.uk::5ef1d70d-7965-451a-94cc-054f83499678" providerId="AD" clId="Web-{CEC124D7-5721-3F84-57A3-A0B78E52E5EF}" dt="2025-02-28T20:38:21.071" v="690"/>
          <ac:spMkLst>
            <pc:docMk/>
            <pc:sldMk cId="3855303398" sldId="259"/>
            <ac:spMk id="13" creationId="{A7B99495-F43F-4D80-A44F-2CB4764EB90B}"/>
          </ac:spMkLst>
        </pc:spChg>
        <pc:spChg chg="add">
          <ac:chgData name="Matthew Collier (2305658)" userId="S::2305658@student.uwtsd.ac.uk::5ef1d70d-7965-451a-94cc-054f83499678" providerId="AD" clId="Web-{CEC124D7-5721-3F84-57A3-A0B78E52E5EF}" dt="2025-02-28T20:38:21.071" v="690"/>
          <ac:spMkLst>
            <pc:docMk/>
            <pc:sldMk cId="3855303398" sldId="259"/>
            <ac:spMk id="14" creationId="{4F7EBAE4-9945-4473-9E34-B2C66EA0F03D}"/>
          </ac:spMkLst>
        </pc:spChg>
        <pc:spChg chg="add">
          <ac:chgData name="Matthew Collier (2305658)" userId="S::2305658@student.uwtsd.ac.uk::5ef1d70d-7965-451a-94cc-054f83499678" providerId="AD" clId="Web-{CEC124D7-5721-3F84-57A3-A0B78E52E5EF}" dt="2025-02-28T20:38:21.071" v="690"/>
          <ac:spMkLst>
            <pc:docMk/>
            <pc:sldMk cId="3855303398" sldId="259"/>
            <ac:spMk id="15" creationId="{70BEB1E7-2F88-40BC-B73D-42E5B6F80BFC}"/>
          </ac:spMkLst>
        </pc:spChg>
        <pc:picChg chg="add mod ord">
          <ac:chgData name="Matthew Collier (2305658)" userId="S::2305658@student.uwtsd.ac.uk::5ef1d70d-7965-451a-94cc-054f83499678" providerId="AD" clId="Web-{CEC124D7-5721-3F84-57A3-A0B78E52E5EF}" dt="2025-02-28T20:38:21.071" v="690"/>
          <ac:picMkLst>
            <pc:docMk/>
            <pc:sldMk cId="3855303398" sldId="259"/>
            <ac:picMk id="4" creationId="{B23711D1-28D1-2FBC-6A9E-D774ED1C9F79}"/>
          </ac:picMkLst>
        </pc:picChg>
      </pc:sldChg>
      <pc:sldChg chg="addSp delSp modSp new mod setBg">
        <pc:chgData name="Matthew Collier (2305658)" userId="S::2305658@student.uwtsd.ac.uk::5ef1d70d-7965-451a-94cc-054f83499678" providerId="AD" clId="Web-{CEC124D7-5721-3F84-57A3-A0B78E52E5EF}" dt="2025-02-28T21:00:10.373" v="909" actId="1076"/>
        <pc:sldMkLst>
          <pc:docMk/>
          <pc:sldMk cId="2541317" sldId="260"/>
        </pc:sldMkLst>
        <pc:spChg chg="mod">
          <ac:chgData name="Matthew Collier (2305658)" userId="S::2305658@student.uwtsd.ac.uk::5ef1d70d-7965-451a-94cc-054f83499678" providerId="AD" clId="Web-{CEC124D7-5721-3F84-57A3-A0B78E52E5EF}" dt="2025-02-28T20:40:28.215" v="715"/>
          <ac:spMkLst>
            <pc:docMk/>
            <pc:sldMk cId="2541317" sldId="260"/>
            <ac:spMk id="2" creationId="{4E8252A3-2BC8-A198-B900-309233193AC5}"/>
          </ac:spMkLst>
        </pc:spChg>
        <pc:spChg chg="mod">
          <ac:chgData name="Matthew Collier (2305658)" userId="S::2305658@student.uwtsd.ac.uk::5ef1d70d-7965-451a-94cc-054f83499678" providerId="AD" clId="Web-{CEC124D7-5721-3F84-57A3-A0B78E52E5EF}" dt="2025-02-28T20:54:34.520" v="781" actId="20577"/>
          <ac:spMkLst>
            <pc:docMk/>
            <pc:sldMk cId="2541317" sldId="260"/>
            <ac:spMk id="3" creationId="{529CE9DC-F393-99D8-2DD3-6E832D2316BD}"/>
          </ac:spMkLst>
        </pc:spChg>
        <pc:spChg chg="add del mod">
          <ac:chgData name="Matthew Collier (2305658)" userId="S::2305658@student.uwtsd.ac.uk::5ef1d70d-7965-451a-94cc-054f83499678" providerId="AD" clId="Web-{CEC124D7-5721-3F84-57A3-A0B78E52E5EF}" dt="2025-02-28T20:40:19.277" v="712"/>
          <ac:spMkLst>
            <pc:docMk/>
            <pc:sldMk cId="2541317" sldId="260"/>
            <ac:spMk id="6" creationId="{C20BEC3D-CADB-1EDF-D694-EA5516434A00}"/>
          </ac:spMkLst>
        </pc:spChg>
        <pc:spChg chg="add mod">
          <ac:chgData name="Matthew Collier (2305658)" userId="S::2305658@student.uwtsd.ac.uk::5ef1d70d-7965-451a-94cc-054f83499678" providerId="AD" clId="Web-{CEC124D7-5721-3F84-57A3-A0B78E52E5EF}" dt="2025-02-28T21:00:10.373" v="909" actId="1076"/>
          <ac:spMkLst>
            <pc:docMk/>
            <pc:sldMk cId="2541317" sldId="260"/>
            <ac:spMk id="7" creationId="{7594C7B1-1D96-6A35-2B0C-6243DF156FDF}"/>
          </ac:spMkLst>
        </pc:spChg>
        <pc:spChg chg="add">
          <ac:chgData name="Matthew Collier (2305658)" userId="S::2305658@student.uwtsd.ac.uk::5ef1d70d-7965-451a-94cc-054f83499678" providerId="AD" clId="Web-{CEC124D7-5721-3F84-57A3-A0B78E52E5EF}" dt="2025-02-28T20:40:28.215" v="715"/>
          <ac:spMkLst>
            <pc:docMk/>
            <pc:sldMk cId="2541317" sldId="260"/>
            <ac:spMk id="10" creationId="{639C3025-4784-4B16-914D-CCFC3E83354D}"/>
          </ac:spMkLst>
        </pc:spChg>
        <pc:spChg chg="add">
          <ac:chgData name="Matthew Collier (2305658)" userId="S::2305658@student.uwtsd.ac.uk::5ef1d70d-7965-451a-94cc-054f83499678" providerId="AD" clId="Web-{CEC124D7-5721-3F84-57A3-A0B78E52E5EF}" dt="2025-02-28T20:40:28.215" v="715"/>
          <ac:spMkLst>
            <pc:docMk/>
            <pc:sldMk cId="2541317" sldId="260"/>
            <ac:spMk id="12" creationId="{0AD20437-C88A-4F45-9C6D-DA32B29A4D1B}"/>
          </ac:spMkLst>
        </pc:spChg>
        <pc:picChg chg="add mod ord">
          <ac:chgData name="Matthew Collier (2305658)" userId="S::2305658@student.uwtsd.ac.uk::5ef1d70d-7965-451a-94cc-054f83499678" providerId="AD" clId="Web-{CEC124D7-5721-3F84-57A3-A0B78E52E5EF}" dt="2025-02-28T20:40:28.215" v="715"/>
          <ac:picMkLst>
            <pc:docMk/>
            <pc:sldMk cId="2541317" sldId="260"/>
            <ac:picMk id="4" creationId="{F0445714-44D4-B43B-C41F-C4002C3D020A}"/>
          </ac:picMkLst>
        </pc:picChg>
        <pc:picChg chg="add mod">
          <ac:chgData name="Matthew Collier (2305658)" userId="S::2305658@student.uwtsd.ac.uk::5ef1d70d-7965-451a-94cc-054f83499678" providerId="AD" clId="Web-{CEC124D7-5721-3F84-57A3-A0B78E52E5EF}" dt="2025-02-28T20:40:28.215" v="715"/>
          <ac:picMkLst>
            <pc:docMk/>
            <pc:sldMk cId="2541317" sldId="260"/>
            <ac:picMk id="5" creationId="{F534FB76-5D95-ABFA-613C-EEB4F5D3E0F7}"/>
          </ac:picMkLst>
        </pc:picChg>
      </pc:sldChg>
      <pc:sldChg chg="modSp new del">
        <pc:chgData name="Matthew Collier (2305658)" userId="S::2305658@student.uwtsd.ac.uk::5ef1d70d-7965-451a-94cc-054f83499678" providerId="AD" clId="Web-{CEC124D7-5721-3F84-57A3-A0B78E52E5EF}" dt="2025-02-28T20:03:49.926" v="272"/>
        <pc:sldMkLst>
          <pc:docMk/>
          <pc:sldMk cId="96816591" sldId="261"/>
        </pc:sldMkLst>
        <pc:spChg chg="mod">
          <ac:chgData name="Matthew Collier (2305658)" userId="S::2305658@student.uwtsd.ac.uk::5ef1d70d-7965-451a-94cc-054f83499678" providerId="AD" clId="Web-{CEC124D7-5721-3F84-57A3-A0B78E52E5EF}" dt="2025-02-28T20:03:45.614" v="271" actId="20577"/>
          <ac:spMkLst>
            <pc:docMk/>
            <pc:sldMk cId="96816591" sldId="261"/>
            <ac:spMk id="2" creationId="{C0E04DC0-53D6-8769-9E82-287B5516547D}"/>
          </ac:spMkLst>
        </pc:spChg>
      </pc:sldChg>
      <pc:sldChg chg="addSp modSp new mod setBg">
        <pc:chgData name="Matthew Collier (2305658)" userId="S::2305658@student.uwtsd.ac.uk::5ef1d70d-7965-451a-94cc-054f83499678" providerId="AD" clId="Web-{CEC124D7-5721-3F84-57A3-A0B78E52E5EF}" dt="2025-02-28T21:03:28.646" v="916" actId="14100"/>
        <pc:sldMkLst>
          <pc:docMk/>
          <pc:sldMk cId="1152224382" sldId="261"/>
        </pc:sldMkLst>
        <pc:spChg chg="mod">
          <ac:chgData name="Matthew Collier (2305658)" userId="S::2305658@student.uwtsd.ac.uk::5ef1d70d-7965-451a-94cc-054f83499678" providerId="AD" clId="Web-{CEC124D7-5721-3F84-57A3-A0B78E52E5EF}" dt="2025-02-28T20:41:03.966" v="717"/>
          <ac:spMkLst>
            <pc:docMk/>
            <pc:sldMk cId="1152224382" sldId="261"/>
            <ac:spMk id="2" creationId="{13F37AAF-DAEC-4B14-1196-CF3208070D4C}"/>
          </ac:spMkLst>
        </pc:spChg>
        <pc:spChg chg="mod">
          <ac:chgData name="Matthew Collier (2305658)" userId="S::2305658@student.uwtsd.ac.uk::5ef1d70d-7965-451a-94cc-054f83499678" providerId="AD" clId="Web-{CEC124D7-5721-3F84-57A3-A0B78E52E5EF}" dt="2025-02-28T20:54:51.520" v="785" actId="20577"/>
          <ac:spMkLst>
            <pc:docMk/>
            <pc:sldMk cId="1152224382" sldId="261"/>
            <ac:spMk id="3" creationId="{89624BAD-7B72-BB74-D6E9-27325F35363A}"/>
          </ac:spMkLst>
        </pc:spChg>
        <pc:spChg chg="add mod">
          <ac:chgData name="Matthew Collier (2305658)" userId="S::2305658@student.uwtsd.ac.uk::5ef1d70d-7965-451a-94cc-054f83499678" providerId="AD" clId="Web-{CEC124D7-5721-3F84-57A3-A0B78E52E5EF}" dt="2025-02-28T21:03:28.646" v="916" actId="14100"/>
          <ac:spMkLst>
            <pc:docMk/>
            <pc:sldMk cId="1152224382" sldId="261"/>
            <ac:spMk id="5" creationId="{9BCDC90A-E3AE-944C-055B-45D98C582F6A}"/>
          </ac:spMkLst>
        </pc:spChg>
        <pc:spChg chg="add">
          <ac:chgData name="Matthew Collier (2305658)" userId="S::2305658@student.uwtsd.ac.uk::5ef1d70d-7965-451a-94cc-054f83499678" providerId="AD" clId="Web-{CEC124D7-5721-3F84-57A3-A0B78E52E5EF}" dt="2025-02-28T20:41:03.966" v="717"/>
          <ac:spMkLst>
            <pc:docMk/>
            <pc:sldMk cId="1152224382" sldId="261"/>
            <ac:spMk id="9" creationId="{560AFAAC-EA6C-45A9-9E03-C9C9F0193B4F}"/>
          </ac:spMkLst>
        </pc:spChg>
        <pc:spChg chg="add">
          <ac:chgData name="Matthew Collier (2305658)" userId="S::2305658@student.uwtsd.ac.uk::5ef1d70d-7965-451a-94cc-054f83499678" providerId="AD" clId="Web-{CEC124D7-5721-3F84-57A3-A0B78E52E5EF}" dt="2025-02-28T20:41:03.966" v="717"/>
          <ac:spMkLst>
            <pc:docMk/>
            <pc:sldMk cId="1152224382" sldId="261"/>
            <ac:spMk id="11" creationId="{83549E37-C86B-4401-90BD-D8BF83859F14}"/>
          </ac:spMkLst>
        </pc:spChg>
        <pc:spChg chg="add">
          <ac:chgData name="Matthew Collier (2305658)" userId="S::2305658@student.uwtsd.ac.uk::5ef1d70d-7965-451a-94cc-054f83499678" providerId="AD" clId="Web-{CEC124D7-5721-3F84-57A3-A0B78E52E5EF}" dt="2025-02-28T20:41:03.966" v="717"/>
          <ac:spMkLst>
            <pc:docMk/>
            <pc:sldMk cId="1152224382" sldId="261"/>
            <ac:spMk id="13" creationId="{8A17784E-76D8-4521-A77D-0D2EBB923004}"/>
          </ac:spMkLst>
        </pc:spChg>
        <pc:spChg chg="add">
          <ac:chgData name="Matthew Collier (2305658)" userId="S::2305658@student.uwtsd.ac.uk::5ef1d70d-7965-451a-94cc-054f83499678" providerId="AD" clId="Web-{CEC124D7-5721-3F84-57A3-A0B78E52E5EF}" dt="2025-02-28T20:41:03.966" v="717"/>
          <ac:spMkLst>
            <pc:docMk/>
            <pc:sldMk cId="1152224382" sldId="261"/>
            <ac:spMk id="15" creationId="{C0036C6B-F09C-4EAB-AE02-8D056EE74856}"/>
          </ac:spMkLst>
        </pc:spChg>
        <pc:spChg chg="add">
          <ac:chgData name="Matthew Collier (2305658)" userId="S::2305658@student.uwtsd.ac.uk::5ef1d70d-7965-451a-94cc-054f83499678" providerId="AD" clId="Web-{CEC124D7-5721-3F84-57A3-A0B78E52E5EF}" dt="2025-02-28T20:41:03.966" v="717"/>
          <ac:spMkLst>
            <pc:docMk/>
            <pc:sldMk cId="1152224382" sldId="261"/>
            <ac:spMk id="17" creationId="{FC8D5885-2804-4D3C-BE31-902E4D3279B0}"/>
          </ac:spMkLst>
        </pc:spChg>
        <pc:picChg chg="add mod ord">
          <ac:chgData name="Matthew Collier (2305658)" userId="S::2305658@student.uwtsd.ac.uk::5ef1d70d-7965-451a-94cc-054f83499678" providerId="AD" clId="Web-{CEC124D7-5721-3F84-57A3-A0B78E52E5EF}" dt="2025-02-28T20:41:03.966" v="717"/>
          <ac:picMkLst>
            <pc:docMk/>
            <pc:sldMk cId="1152224382" sldId="261"/>
            <ac:picMk id="4" creationId="{4641D707-B9B0-2245-1A96-5673EA74A5FC}"/>
          </ac:picMkLst>
        </pc:picChg>
      </pc:sldChg>
      <pc:sldChg chg="addSp modSp new mod setBg">
        <pc:chgData name="Matthew Collier (2305658)" userId="S::2305658@student.uwtsd.ac.uk::5ef1d70d-7965-451a-94cc-054f83499678" providerId="AD" clId="Web-{CEC124D7-5721-3F84-57A3-A0B78E52E5EF}" dt="2025-02-28T21:11:03.475" v="963" actId="1076"/>
        <pc:sldMkLst>
          <pc:docMk/>
          <pc:sldMk cId="93194286" sldId="262"/>
        </pc:sldMkLst>
        <pc:spChg chg="mod">
          <ac:chgData name="Matthew Collier (2305658)" userId="S::2305658@student.uwtsd.ac.uk::5ef1d70d-7965-451a-94cc-054f83499678" providerId="AD" clId="Web-{CEC124D7-5721-3F84-57A3-A0B78E52E5EF}" dt="2025-02-28T20:41:37.436" v="719"/>
          <ac:spMkLst>
            <pc:docMk/>
            <pc:sldMk cId="93194286" sldId="262"/>
            <ac:spMk id="2" creationId="{00A5A8C7-A5F7-CF5C-E7A3-8C169BCFABD6}"/>
          </ac:spMkLst>
        </pc:spChg>
        <pc:spChg chg="mod">
          <ac:chgData name="Matthew Collier (2305658)" userId="S::2305658@student.uwtsd.ac.uk::5ef1d70d-7965-451a-94cc-054f83499678" providerId="AD" clId="Web-{CEC124D7-5721-3F84-57A3-A0B78E52E5EF}" dt="2025-02-28T20:55:24.677" v="799" actId="20577"/>
          <ac:spMkLst>
            <pc:docMk/>
            <pc:sldMk cId="93194286" sldId="262"/>
            <ac:spMk id="3" creationId="{41AD4599-70A7-EB31-3C79-FCB2614DB2A6}"/>
          </ac:spMkLst>
        </pc:spChg>
        <pc:spChg chg="add mod">
          <ac:chgData name="Matthew Collier (2305658)" userId="S::2305658@student.uwtsd.ac.uk::5ef1d70d-7965-451a-94cc-054f83499678" providerId="AD" clId="Web-{CEC124D7-5721-3F84-57A3-A0B78E52E5EF}" dt="2025-02-28T21:11:03.475" v="963" actId="1076"/>
          <ac:spMkLst>
            <pc:docMk/>
            <pc:sldMk cId="93194286" sldId="262"/>
            <ac:spMk id="5" creationId="{2ECD2ED2-0D47-8458-F363-78D401EBDD48}"/>
          </ac:spMkLst>
        </pc:spChg>
        <pc:spChg chg="add">
          <ac:chgData name="Matthew Collier (2305658)" userId="S::2305658@student.uwtsd.ac.uk::5ef1d70d-7965-451a-94cc-054f83499678" providerId="AD" clId="Web-{CEC124D7-5721-3F84-57A3-A0B78E52E5EF}" dt="2025-02-28T20:41:37.436" v="719"/>
          <ac:spMkLst>
            <pc:docMk/>
            <pc:sldMk cId="93194286" sldId="262"/>
            <ac:spMk id="9" creationId="{D009D6D5-DAC2-4A8B-A17A-E206B9012D09}"/>
          </ac:spMkLst>
        </pc:spChg>
        <pc:picChg chg="add mod">
          <ac:chgData name="Matthew Collier (2305658)" userId="S::2305658@student.uwtsd.ac.uk::5ef1d70d-7965-451a-94cc-054f83499678" providerId="AD" clId="Web-{CEC124D7-5721-3F84-57A3-A0B78E52E5EF}" dt="2025-02-28T20:41:37.436" v="719"/>
          <ac:picMkLst>
            <pc:docMk/>
            <pc:sldMk cId="93194286" sldId="262"/>
            <ac:picMk id="4" creationId="{65DB304E-2834-6B7F-6BFC-7E80FF5264BC}"/>
          </ac:picMkLst>
        </pc:picChg>
      </pc:sldChg>
      <pc:sldChg chg="addSp delSp modSp new mod setBg">
        <pc:chgData name="Matthew Collier (2305658)" userId="S::2305658@student.uwtsd.ac.uk::5ef1d70d-7965-451a-94cc-054f83499678" providerId="AD" clId="Web-{CEC124D7-5721-3F84-57A3-A0B78E52E5EF}" dt="2025-02-28T21:05:08.336" v="923" actId="20577"/>
        <pc:sldMkLst>
          <pc:docMk/>
          <pc:sldMk cId="125765719" sldId="263"/>
        </pc:sldMkLst>
        <pc:spChg chg="mod">
          <ac:chgData name="Matthew Collier (2305658)" userId="S::2305658@student.uwtsd.ac.uk::5ef1d70d-7965-451a-94cc-054f83499678" providerId="AD" clId="Web-{CEC124D7-5721-3F84-57A3-A0B78E52E5EF}" dt="2025-02-28T20:55:36.678" v="801" actId="20577"/>
          <ac:spMkLst>
            <pc:docMk/>
            <pc:sldMk cId="125765719" sldId="263"/>
            <ac:spMk id="2" creationId="{A1423145-F91F-0C10-3898-981834B9070D}"/>
          </ac:spMkLst>
        </pc:spChg>
        <pc:spChg chg="mod">
          <ac:chgData name="Matthew Collier (2305658)" userId="S::2305658@student.uwtsd.ac.uk::5ef1d70d-7965-451a-94cc-054f83499678" providerId="AD" clId="Web-{CEC124D7-5721-3F84-57A3-A0B78E52E5EF}" dt="2025-02-28T20:42:41.187" v="723"/>
          <ac:spMkLst>
            <pc:docMk/>
            <pc:sldMk cId="125765719" sldId="263"/>
            <ac:spMk id="3" creationId="{E00195C4-3106-A822-E92C-2C7C2DCD8E44}"/>
          </ac:spMkLst>
        </pc:spChg>
        <pc:spChg chg="add mod">
          <ac:chgData name="Matthew Collier (2305658)" userId="S::2305658@student.uwtsd.ac.uk::5ef1d70d-7965-451a-94cc-054f83499678" providerId="AD" clId="Web-{CEC124D7-5721-3F84-57A3-A0B78E52E5EF}" dt="2025-02-28T21:05:08.336" v="923" actId="20577"/>
          <ac:spMkLst>
            <pc:docMk/>
            <pc:sldMk cId="125765719" sldId="263"/>
            <ac:spMk id="5" creationId="{2DB788A6-7927-94D5-908D-55EC7BF8D2CC}"/>
          </ac:spMkLst>
        </pc:spChg>
        <pc:spChg chg="add del">
          <ac:chgData name="Matthew Collier (2305658)" userId="S::2305658@student.uwtsd.ac.uk::5ef1d70d-7965-451a-94cc-054f83499678" providerId="AD" clId="Web-{CEC124D7-5721-3F84-57A3-A0B78E52E5EF}" dt="2025-02-28T20:42:41.109" v="722"/>
          <ac:spMkLst>
            <pc:docMk/>
            <pc:sldMk cId="125765719" sldId="263"/>
            <ac:spMk id="9" creationId="{3BA513B0-82FF-4F41-8178-885375D1CFB5}"/>
          </ac:spMkLst>
        </pc:spChg>
        <pc:spChg chg="add">
          <ac:chgData name="Matthew Collier (2305658)" userId="S::2305658@student.uwtsd.ac.uk::5ef1d70d-7965-451a-94cc-054f83499678" providerId="AD" clId="Web-{CEC124D7-5721-3F84-57A3-A0B78E52E5EF}" dt="2025-02-28T20:42:41.187" v="723"/>
          <ac:spMkLst>
            <pc:docMk/>
            <pc:sldMk cId="125765719" sldId="263"/>
            <ac:spMk id="13" creationId="{9A0D773F-7A7D-4DBB-9DEA-86BB8B8F4BC8}"/>
          </ac:spMkLst>
        </pc:spChg>
        <pc:spChg chg="add">
          <ac:chgData name="Matthew Collier (2305658)" userId="S::2305658@student.uwtsd.ac.uk::5ef1d70d-7965-451a-94cc-054f83499678" providerId="AD" clId="Web-{CEC124D7-5721-3F84-57A3-A0B78E52E5EF}" dt="2025-02-28T20:42:41.187" v="723"/>
          <ac:spMkLst>
            <pc:docMk/>
            <pc:sldMk cId="125765719" sldId="263"/>
            <ac:spMk id="17" creationId="{7FF47CB7-972F-479F-A36D-9E72D26EC8DA}"/>
          </ac:spMkLst>
        </pc:spChg>
        <pc:spChg chg="add">
          <ac:chgData name="Matthew Collier (2305658)" userId="S::2305658@student.uwtsd.ac.uk::5ef1d70d-7965-451a-94cc-054f83499678" providerId="AD" clId="Web-{CEC124D7-5721-3F84-57A3-A0B78E52E5EF}" dt="2025-02-28T20:42:41.187" v="723"/>
          <ac:spMkLst>
            <pc:docMk/>
            <pc:sldMk cId="125765719" sldId="263"/>
            <ac:spMk id="18" creationId="{0D153B68-5844-490D-8E67-F616D6D721CA}"/>
          </ac:spMkLst>
        </pc:spChg>
        <pc:grpChg chg="add del">
          <ac:chgData name="Matthew Collier (2305658)" userId="S::2305658@student.uwtsd.ac.uk::5ef1d70d-7965-451a-94cc-054f83499678" providerId="AD" clId="Web-{CEC124D7-5721-3F84-57A3-A0B78E52E5EF}" dt="2025-02-28T20:42:41.109" v="722"/>
          <ac:grpSpMkLst>
            <pc:docMk/>
            <pc:sldMk cId="125765719" sldId="263"/>
            <ac:grpSpMk id="11" creationId="{93DB8501-F9F2-4ACD-B56A-9019CD5006D6}"/>
          </ac:grpSpMkLst>
        </pc:grpChg>
        <pc:picChg chg="add mod ord">
          <ac:chgData name="Matthew Collier (2305658)" userId="S::2305658@student.uwtsd.ac.uk::5ef1d70d-7965-451a-94cc-054f83499678" providerId="AD" clId="Web-{CEC124D7-5721-3F84-57A3-A0B78E52E5EF}" dt="2025-02-28T20:42:41.187" v="723"/>
          <ac:picMkLst>
            <pc:docMk/>
            <pc:sldMk cId="125765719" sldId="263"/>
            <ac:picMk id="4" creationId="{A8A318BA-A2AF-BB75-DE51-2D9253FE6C1C}"/>
          </ac:picMkLst>
        </pc:picChg>
      </pc:sldChg>
      <pc:sldChg chg="addSp modSp new mod setBg">
        <pc:chgData name="Matthew Collier (2305658)" userId="S::2305658@student.uwtsd.ac.uk::5ef1d70d-7965-451a-94cc-054f83499678" providerId="AD" clId="Web-{CEC124D7-5721-3F84-57A3-A0B78E52E5EF}" dt="2025-02-28T21:05:35.415" v="932" actId="20577"/>
        <pc:sldMkLst>
          <pc:docMk/>
          <pc:sldMk cId="1070970592" sldId="264"/>
        </pc:sldMkLst>
        <pc:spChg chg="mod">
          <ac:chgData name="Matthew Collier (2305658)" userId="S::2305658@student.uwtsd.ac.uk::5ef1d70d-7965-451a-94cc-054f83499678" providerId="AD" clId="Web-{CEC124D7-5721-3F84-57A3-A0B78E52E5EF}" dt="2025-02-28T20:43:49.142" v="725"/>
          <ac:spMkLst>
            <pc:docMk/>
            <pc:sldMk cId="1070970592" sldId="264"/>
            <ac:spMk id="2" creationId="{20E9C767-4D54-A34D-7045-B2F5B757FFE0}"/>
          </ac:spMkLst>
        </pc:spChg>
        <pc:spChg chg="mod">
          <ac:chgData name="Matthew Collier (2305658)" userId="S::2305658@student.uwtsd.ac.uk::5ef1d70d-7965-451a-94cc-054f83499678" providerId="AD" clId="Web-{CEC124D7-5721-3F84-57A3-A0B78E52E5EF}" dt="2025-02-28T20:43:49.142" v="725"/>
          <ac:spMkLst>
            <pc:docMk/>
            <pc:sldMk cId="1070970592" sldId="264"/>
            <ac:spMk id="3" creationId="{79214AD2-9416-27ED-568D-F738FA124A1A}"/>
          </ac:spMkLst>
        </pc:spChg>
        <pc:spChg chg="add mod">
          <ac:chgData name="Matthew Collier (2305658)" userId="S::2305658@student.uwtsd.ac.uk::5ef1d70d-7965-451a-94cc-054f83499678" providerId="AD" clId="Web-{CEC124D7-5721-3F84-57A3-A0B78E52E5EF}" dt="2025-02-28T21:05:35.415" v="932" actId="20577"/>
          <ac:spMkLst>
            <pc:docMk/>
            <pc:sldMk cId="1070970592" sldId="264"/>
            <ac:spMk id="5" creationId="{90908406-10C1-5A27-875A-14A0D7448632}"/>
          </ac:spMkLst>
        </pc:spChg>
        <pc:spChg chg="add">
          <ac:chgData name="Matthew Collier (2305658)" userId="S::2305658@student.uwtsd.ac.uk::5ef1d70d-7965-451a-94cc-054f83499678" providerId="AD" clId="Web-{CEC124D7-5721-3F84-57A3-A0B78E52E5EF}" dt="2025-02-28T20:43:49.142" v="725"/>
          <ac:spMkLst>
            <pc:docMk/>
            <pc:sldMk cId="1070970592" sldId="264"/>
            <ac:spMk id="9" creationId="{058A14AF-9FB5-4CC7-BA35-E8E85D3EDF0E}"/>
          </ac:spMkLst>
        </pc:spChg>
        <pc:spChg chg="add">
          <ac:chgData name="Matthew Collier (2305658)" userId="S::2305658@student.uwtsd.ac.uk::5ef1d70d-7965-451a-94cc-054f83499678" providerId="AD" clId="Web-{CEC124D7-5721-3F84-57A3-A0B78E52E5EF}" dt="2025-02-28T20:43:49.142" v="725"/>
          <ac:spMkLst>
            <pc:docMk/>
            <pc:sldMk cId="1070970592" sldId="264"/>
            <ac:spMk id="11" creationId="{3A9A4357-BD1D-4622-A4FE-766E6AB8DE84}"/>
          </ac:spMkLst>
        </pc:spChg>
        <pc:spChg chg="add">
          <ac:chgData name="Matthew Collier (2305658)" userId="S::2305658@student.uwtsd.ac.uk::5ef1d70d-7965-451a-94cc-054f83499678" providerId="AD" clId="Web-{CEC124D7-5721-3F84-57A3-A0B78E52E5EF}" dt="2025-02-28T20:43:49.142" v="725"/>
          <ac:spMkLst>
            <pc:docMk/>
            <pc:sldMk cId="1070970592" sldId="264"/>
            <ac:spMk id="13" creationId="{E659831F-0D9A-4C63-9EBB-8435B85A440F}"/>
          </ac:spMkLst>
        </pc:spChg>
        <pc:spChg chg="add">
          <ac:chgData name="Matthew Collier (2305658)" userId="S::2305658@student.uwtsd.ac.uk::5ef1d70d-7965-451a-94cc-054f83499678" providerId="AD" clId="Web-{CEC124D7-5721-3F84-57A3-A0B78E52E5EF}" dt="2025-02-28T20:43:49.142" v="725"/>
          <ac:spMkLst>
            <pc:docMk/>
            <pc:sldMk cId="1070970592" sldId="264"/>
            <ac:spMk id="15" creationId="{E6995CE5-F890-4ABA-82A2-26507CE8D2A3}"/>
          </ac:spMkLst>
        </pc:spChg>
        <pc:picChg chg="add mod">
          <ac:chgData name="Matthew Collier (2305658)" userId="S::2305658@student.uwtsd.ac.uk::5ef1d70d-7965-451a-94cc-054f83499678" providerId="AD" clId="Web-{CEC124D7-5721-3F84-57A3-A0B78E52E5EF}" dt="2025-02-28T20:43:49.142" v="725"/>
          <ac:picMkLst>
            <pc:docMk/>
            <pc:sldMk cId="1070970592" sldId="264"/>
            <ac:picMk id="4" creationId="{AB8D2BF1-1BEC-3E0C-1470-49BE3B7D21AC}"/>
          </ac:picMkLst>
        </pc:picChg>
      </pc:sldChg>
      <pc:sldChg chg="addSp delSp modSp new mod setBg">
        <pc:chgData name="Matthew Collier (2305658)" userId="S::2305658@student.uwtsd.ac.uk::5ef1d70d-7965-451a-94cc-054f83499678" providerId="AD" clId="Web-{CEC124D7-5721-3F84-57A3-A0B78E52E5EF}" dt="2025-02-28T21:06:43.182" v="942" actId="20577"/>
        <pc:sldMkLst>
          <pc:docMk/>
          <pc:sldMk cId="3223779677" sldId="265"/>
        </pc:sldMkLst>
        <pc:spChg chg="mod">
          <ac:chgData name="Matthew Collier (2305658)" userId="S::2305658@student.uwtsd.ac.uk::5ef1d70d-7965-451a-94cc-054f83499678" providerId="AD" clId="Web-{CEC124D7-5721-3F84-57A3-A0B78E52E5EF}" dt="2025-02-28T20:47:20.351" v="741"/>
          <ac:spMkLst>
            <pc:docMk/>
            <pc:sldMk cId="3223779677" sldId="265"/>
            <ac:spMk id="2" creationId="{9B80FC9F-11EE-8FB0-9087-722A333F7DE5}"/>
          </ac:spMkLst>
        </pc:spChg>
        <pc:spChg chg="mod">
          <ac:chgData name="Matthew Collier (2305658)" userId="S::2305658@student.uwtsd.ac.uk::5ef1d70d-7965-451a-94cc-054f83499678" providerId="AD" clId="Web-{CEC124D7-5721-3F84-57A3-A0B78E52E5EF}" dt="2025-02-28T20:56:02.600" v="808" actId="20577"/>
          <ac:spMkLst>
            <pc:docMk/>
            <pc:sldMk cId="3223779677" sldId="265"/>
            <ac:spMk id="3" creationId="{BF724BBE-BCBA-8319-21DA-CFCA20804FEB}"/>
          </ac:spMkLst>
        </pc:spChg>
        <pc:spChg chg="add del mod">
          <ac:chgData name="Matthew Collier (2305658)" userId="S::2305658@student.uwtsd.ac.uk::5ef1d70d-7965-451a-94cc-054f83499678" providerId="AD" clId="Web-{CEC124D7-5721-3F84-57A3-A0B78E52E5EF}" dt="2025-02-28T20:44:39.097" v="731"/>
          <ac:spMkLst>
            <pc:docMk/>
            <pc:sldMk cId="3223779677" sldId="265"/>
            <ac:spMk id="4" creationId="{15712317-6A9E-739F-F280-F5D1853DEA1A}"/>
          </ac:spMkLst>
        </pc:spChg>
        <pc:spChg chg="add del mod">
          <ac:chgData name="Matthew Collier (2305658)" userId="S::2305658@student.uwtsd.ac.uk::5ef1d70d-7965-451a-94cc-054f83499678" providerId="AD" clId="Web-{CEC124D7-5721-3F84-57A3-A0B78E52E5EF}" dt="2025-02-28T20:47:08.429" v="739"/>
          <ac:spMkLst>
            <pc:docMk/>
            <pc:sldMk cId="3223779677" sldId="265"/>
            <ac:spMk id="6" creationId="{7E2B07FD-AB02-C3E8-9777-5068170560F7}"/>
          </ac:spMkLst>
        </pc:spChg>
        <pc:spChg chg="add mod">
          <ac:chgData name="Matthew Collier (2305658)" userId="S::2305658@student.uwtsd.ac.uk::5ef1d70d-7965-451a-94cc-054f83499678" providerId="AD" clId="Web-{CEC124D7-5721-3F84-57A3-A0B78E52E5EF}" dt="2025-02-28T21:06:43.182" v="942" actId="20577"/>
          <ac:spMkLst>
            <pc:docMk/>
            <pc:sldMk cId="3223779677" sldId="265"/>
            <ac:spMk id="7" creationId="{7FCAC5A5-9DE7-7CF4-E9B6-6C76DD1AE048}"/>
          </ac:spMkLst>
        </pc:spChg>
        <pc:spChg chg="add">
          <ac:chgData name="Matthew Collier (2305658)" userId="S::2305658@student.uwtsd.ac.uk::5ef1d70d-7965-451a-94cc-054f83499678" providerId="AD" clId="Web-{CEC124D7-5721-3F84-57A3-A0B78E52E5EF}" dt="2025-02-28T20:47:20.351" v="741"/>
          <ac:spMkLst>
            <pc:docMk/>
            <pc:sldMk cId="3223779677" sldId="265"/>
            <ac:spMk id="10" creationId="{D009D6D5-DAC2-4A8B-A17A-E206B9012D09}"/>
          </ac:spMkLst>
        </pc:spChg>
        <pc:picChg chg="add mod">
          <ac:chgData name="Matthew Collier (2305658)" userId="S::2305658@student.uwtsd.ac.uk::5ef1d70d-7965-451a-94cc-054f83499678" providerId="AD" clId="Web-{CEC124D7-5721-3F84-57A3-A0B78E52E5EF}" dt="2025-02-28T20:47:20.351" v="741"/>
          <ac:picMkLst>
            <pc:docMk/>
            <pc:sldMk cId="3223779677" sldId="265"/>
            <ac:picMk id="5" creationId="{45C65839-8F4D-F44A-6F6D-A4F4CEF375FB}"/>
          </ac:picMkLst>
        </pc:picChg>
      </pc:sldChg>
      <pc:sldChg chg="addSp modSp new mod setBg">
        <pc:chgData name="Matthew Collier (2305658)" userId="S::2305658@student.uwtsd.ac.uk::5ef1d70d-7965-451a-94cc-054f83499678" providerId="AD" clId="Web-{CEC124D7-5721-3F84-57A3-A0B78E52E5EF}" dt="2025-02-28T21:07:35.684" v="954" actId="20577"/>
        <pc:sldMkLst>
          <pc:docMk/>
          <pc:sldMk cId="3410035127" sldId="266"/>
        </pc:sldMkLst>
        <pc:spChg chg="mod">
          <ac:chgData name="Matthew Collier (2305658)" userId="S::2305658@student.uwtsd.ac.uk::5ef1d70d-7965-451a-94cc-054f83499678" providerId="AD" clId="Web-{CEC124D7-5721-3F84-57A3-A0B78E52E5EF}" dt="2025-02-28T20:48:06.462" v="743"/>
          <ac:spMkLst>
            <pc:docMk/>
            <pc:sldMk cId="3410035127" sldId="266"/>
            <ac:spMk id="2" creationId="{6336362E-9886-A05E-9EBE-C031A2EDDF5D}"/>
          </ac:spMkLst>
        </pc:spChg>
        <pc:spChg chg="mod ord">
          <ac:chgData name="Matthew Collier (2305658)" userId="S::2305658@student.uwtsd.ac.uk::5ef1d70d-7965-451a-94cc-054f83499678" providerId="AD" clId="Web-{CEC124D7-5721-3F84-57A3-A0B78E52E5EF}" dt="2025-02-28T20:56:16.898" v="813" actId="20577"/>
          <ac:spMkLst>
            <pc:docMk/>
            <pc:sldMk cId="3410035127" sldId="266"/>
            <ac:spMk id="3" creationId="{EDC2A65E-2125-B55A-B016-FE1C757B5711}"/>
          </ac:spMkLst>
        </pc:spChg>
        <pc:spChg chg="add mod">
          <ac:chgData name="Matthew Collier (2305658)" userId="S::2305658@student.uwtsd.ac.uk::5ef1d70d-7965-451a-94cc-054f83499678" providerId="AD" clId="Web-{CEC124D7-5721-3F84-57A3-A0B78E52E5EF}" dt="2025-02-28T21:07:35.684" v="954" actId="20577"/>
          <ac:spMkLst>
            <pc:docMk/>
            <pc:sldMk cId="3410035127" sldId="266"/>
            <ac:spMk id="5" creationId="{1CC18F49-69FF-A579-C7AE-AD86E29B29E6}"/>
          </ac:spMkLst>
        </pc:spChg>
        <pc:spChg chg="add">
          <ac:chgData name="Matthew Collier (2305658)" userId="S::2305658@student.uwtsd.ac.uk::5ef1d70d-7965-451a-94cc-054f83499678" providerId="AD" clId="Web-{CEC124D7-5721-3F84-57A3-A0B78E52E5EF}" dt="2025-02-28T20:48:06.462" v="743"/>
          <ac:spMkLst>
            <pc:docMk/>
            <pc:sldMk cId="3410035127" sldId="266"/>
            <ac:spMk id="9" creationId="{79BB35BC-D5C2-4C8B-A22A-A71E6191913B}"/>
          </ac:spMkLst>
        </pc:spChg>
        <pc:picChg chg="add mod">
          <ac:chgData name="Matthew Collier (2305658)" userId="S::2305658@student.uwtsd.ac.uk::5ef1d70d-7965-451a-94cc-054f83499678" providerId="AD" clId="Web-{CEC124D7-5721-3F84-57A3-A0B78E52E5EF}" dt="2025-02-28T20:48:06.462" v="743"/>
          <ac:picMkLst>
            <pc:docMk/>
            <pc:sldMk cId="3410035127" sldId="266"/>
            <ac:picMk id="4" creationId="{4D3AAC20-176E-F8DB-F074-5D70ABD0C850}"/>
          </ac:picMkLst>
        </pc:picChg>
      </pc:sldChg>
      <pc:sldChg chg="addSp modSp new mod ord setBg">
        <pc:chgData name="Matthew Collier (2305658)" userId="S::2305658@student.uwtsd.ac.uk::5ef1d70d-7965-451a-94cc-054f83499678" providerId="AD" clId="Web-{CEC124D7-5721-3F84-57A3-A0B78E52E5EF}" dt="2025-02-28T21:14:20.199" v="967"/>
        <pc:sldMkLst>
          <pc:docMk/>
          <pc:sldMk cId="3300763844" sldId="267"/>
        </pc:sldMkLst>
        <pc:spChg chg="mod">
          <ac:chgData name="Matthew Collier (2305658)" userId="S::2305658@student.uwtsd.ac.uk::5ef1d70d-7965-451a-94cc-054f83499678" providerId="AD" clId="Web-{CEC124D7-5721-3F84-57A3-A0B78E52E5EF}" dt="2025-02-28T20:56:29.351" v="815" actId="20577"/>
          <ac:spMkLst>
            <pc:docMk/>
            <pc:sldMk cId="3300763844" sldId="267"/>
            <ac:spMk id="2" creationId="{E43310A2-1694-C749-25B5-898F44E411D9}"/>
          </ac:spMkLst>
        </pc:spChg>
        <pc:spChg chg="mod">
          <ac:chgData name="Matthew Collier (2305658)" userId="S::2305658@student.uwtsd.ac.uk::5ef1d70d-7965-451a-94cc-054f83499678" providerId="AD" clId="Web-{CEC124D7-5721-3F84-57A3-A0B78E52E5EF}" dt="2025-02-28T20:48:35.400" v="745"/>
          <ac:spMkLst>
            <pc:docMk/>
            <pc:sldMk cId="3300763844" sldId="267"/>
            <ac:spMk id="3" creationId="{2F3894BB-7D4F-EE0B-0556-8810DC63B060}"/>
          </ac:spMkLst>
        </pc:spChg>
        <pc:spChg chg="add">
          <ac:chgData name="Matthew Collier (2305658)" userId="S::2305658@student.uwtsd.ac.uk::5ef1d70d-7965-451a-94cc-054f83499678" providerId="AD" clId="Web-{CEC124D7-5721-3F84-57A3-A0B78E52E5EF}" dt="2025-02-28T20:48:35.400" v="745"/>
          <ac:spMkLst>
            <pc:docMk/>
            <pc:sldMk cId="3300763844" sldId="267"/>
            <ac:spMk id="9" creationId="{04812C46-200A-4DEB-A05E-3ED6C68C2387}"/>
          </ac:spMkLst>
        </pc:spChg>
        <pc:spChg chg="add">
          <ac:chgData name="Matthew Collier (2305658)" userId="S::2305658@student.uwtsd.ac.uk::5ef1d70d-7965-451a-94cc-054f83499678" providerId="AD" clId="Web-{CEC124D7-5721-3F84-57A3-A0B78E52E5EF}" dt="2025-02-28T20:48:35.400" v="745"/>
          <ac:spMkLst>
            <pc:docMk/>
            <pc:sldMk cId="3300763844" sldId="267"/>
            <ac:spMk id="11" creationId="{D1EA859B-E555-4109-94F3-6700E046E008}"/>
          </ac:spMkLst>
        </pc:spChg>
        <pc:picChg chg="add mod ord">
          <ac:chgData name="Matthew Collier (2305658)" userId="S::2305658@student.uwtsd.ac.uk::5ef1d70d-7965-451a-94cc-054f83499678" providerId="AD" clId="Web-{CEC124D7-5721-3F84-57A3-A0B78E52E5EF}" dt="2025-02-28T20:48:35.400" v="745"/>
          <ac:picMkLst>
            <pc:docMk/>
            <pc:sldMk cId="3300763844" sldId="267"/>
            <ac:picMk id="4" creationId="{93A2A6B6-0D99-D1F9-A190-79AAD53F63AE}"/>
          </ac:picMkLst>
        </pc:picChg>
      </pc:sldChg>
      <pc:sldChg chg="new del">
        <pc:chgData name="Matthew Collier (2305658)" userId="S::2305658@student.uwtsd.ac.uk::5ef1d70d-7965-451a-94cc-054f83499678" providerId="AD" clId="Web-{CEC124D7-5721-3F84-57A3-A0B78E52E5EF}" dt="2025-02-28T20:58:24.010" v="902"/>
        <pc:sldMkLst>
          <pc:docMk/>
          <pc:sldMk cId="1811312068" sldId="268"/>
        </pc:sldMkLst>
      </pc:sldChg>
      <pc:sldChg chg="new del">
        <pc:chgData name="Matthew Collier (2305658)" userId="S::2305658@student.uwtsd.ac.uk::5ef1d70d-7965-451a-94cc-054f83499678" providerId="AD" clId="Web-{CEC124D7-5721-3F84-57A3-A0B78E52E5EF}" dt="2025-02-28T21:14:12.214" v="965"/>
        <pc:sldMkLst>
          <pc:docMk/>
          <pc:sldMk cId="2480802106" sldId="268"/>
        </pc:sldMkLst>
      </pc:sldChg>
      <pc:sldChg chg="modSp new">
        <pc:chgData name="Matthew Collier (2305658)" userId="S::2305658@student.uwtsd.ac.uk::5ef1d70d-7965-451a-94cc-054f83499678" providerId="AD" clId="Web-{CEC124D7-5721-3F84-57A3-A0B78E52E5EF}" dt="2025-02-28T21:17:01.844" v="1001" actId="20577"/>
        <pc:sldMkLst>
          <pc:docMk/>
          <pc:sldMk cId="4025192204" sldId="268"/>
        </pc:sldMkLst>
        <pc:spChg chg="mod">
          <ac:chgData name="Matthew Collier (2305658)" userId="S::2305658@student.uwtsd.ac.uk::5ef1d70d-7965-451a-94cc-054f83499678" providerId="AD" clId="Web-{CEC124D7-5721-3F84-57A3-A0B78E52E5EF}" dt="2025-02-28T21:14:40.481" v="974" actId="20577"/>
          <ac:spMkLst>
            <pc:docMk/>
            <pc:sldMk cId="4025192204" sldId="268"/>
            <ac:spMk id="2" creationId="{0A1E781D-D881-33B2-A6C5-70BACAEC0BBF}"/>
          </ac:spMkLst>
        </pc:spChg>
        <pc:spChg chg="mod">
          <ac:chgData name="Matthew Collier (2305658)" userId="S::2305658@student.uwtsd.ac.uk::5ef1d70d-7965-451a-94cc-054f83499678" providerId="AD" clId="Web-{CEC124D7-5721-3F84-57A3-A0B78E52E5EF}" dt="2025-02-28T21:17:01.844" v="1001" actId="20577"/>
          <ac:spMkLst>
            <pc:docMk/>
            <pc:sldMk cId="4025192204" sldId="268"/>
            <ac:spMk id="3" creationId="{99F752D9-4715-5694-149C-F0DBEB0A9AD1}"/>
          </ac:spMkLst>
        </pc:spChg>
      </pc:sldChg>
      <pc:sldChg chg="modSp new">
        <pc:chgData name="Matthew Collier (2305658)" userId="S::2305658@student.uwtsd.ac.uk::5ef1d70d-7965-451a-94cc-054f83499678" providerId="AD" clId="Web-{CEC124D7-5721-3F84-57A3-A0B78E52E5EF}" dt="2025-02-28T21:16:47.890" v="998" actId="20577"/>
        <pc:sldMkLst>
          <pc:docMk/>
          <pc:sldMk cId="874217084" sldId="269"/>
        </pc:sldMkLst>
        <pc:spChg chg="mod">
          <ac:chgData name="Matthew Collier (2305658)" userId="S::2305658@student.uwtsd.ac.uk::5ef1d70d-7965-451a-94cc-054f83499678" providerId="AD" clId="Web-{CEC124D7-5721-3F84-57A3-A0B78E52E5EF}" dt="2025-02-28T21:16:08.749" v="993" actId="20577"/>
          <ac:spMkLst>
            <pc:docMk/>
            <pc:sldMk cId="874217084" sldId="269"/>
            <ac:spMk id="2" creationId="{DA7AC053-50DF-265B-44AB-FAF73BAF72F1}"/>
          </ac:spMkLst>
        </pc:spChg>
        <pc:spChg chg="mod">
          <ac:chgData name="Matthew Collier (2305658)" userId="S::2305658@student.uwtsd.ac.uk::5ef1d70d-7965-451a-94cc-054f83499678" providerId="AD" clId="Web-{CEC124D7-5721-3F84-57A3-A0B78E52E5EF}" dt="2025-02-28T21:16:47.890" v="998" actId="20577"/>
          <ac:spMkLst>
            <pc:docMk/>
            <pc:sldMk cId="874217084" sldId="269"/>
            <ac:spMk id="3" creationId="{4F06FEAE-AE73-816A-82F6-C8620010C8D7}"/>
          </ac:spMkLst>
        </pc:spChg>
      </pc:sldChg>
    </pc:docChg>
  </pc:docChgLst>
  <pc:docChgLst>
    <pc:chgData name="Matthew Collier (2305658)" userId="S::2305658@student.uwtsd.ac.uk::5ef1d70d-7965-451a-94cc-054f83499678" providerId="AD" clId="Web-{EFF6F087-EA19-724F-215A-CC88AF29DF30}"/>
    <pc:docChg chg="modSld">
      <pc:chgData name="Matthew Collier (2305658)" userId="S::2305658@student.uwtsd.ac.uk::5ef1d70d-7965-451a-94cc-054f83499678" providerId="AD" clId="Web-{EFF6F087-EA19-724F-215A-CC88AF29DF30}" dt="2025-02-28T21:22:18.305" v="1" actId="20577"/>
      <pc:docMkLst>
        <pc:docMk/>
      </pc:docMkLst>
      <pc:sldChg chg="modSp">
        <pc:chgData name="Matthew Collier (2305658)" userId="S::2305658@student.uwtsd.ac.uk::5ef1d70d-7965-451a-94cc-054f83499678" providerId="AD" clId="Web-{EFF6F087-EA19-724F-215A-CC88AF29DF30}" dt="2025-02-28T21:22:18.305" v="1" actId="20577"/>
        <pc:sldMkLst>
          <pc:docMk/>
          <pc:sldMk cId="1152224382" sldId="261"/>
        </pc:sldMkLst>
        <pc:spChg chg="mod">
          <ac:chgData name="Matthew Collier (2305658)" userId="S::2305658@student.uwtsd.ac.uk::5ef1d70d-7965-451a-94cc-054f83499678" providerId="AD" clId="Web-{EFF6F087-EA19-724F-215A-CC88AF29DF30}" dt="2025-02-28T21:22:18.305" v="1" actId="20577"/>
          <ac:spMkLst>
            <pc:docMk/>
            <pc:sldMk cId="1152224382" sldId="261"/>
            <ac:spMk id="5" creationId="{9BCDC90A-E3AE-944C-055B-45D98C582F6A}"/>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7B09CD5-D5FF-4E35-BE73-58154D8B034D}"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2CCCC8D8-80A6-4817-8BF9-C68A3BBDF0F4}">
      <dgm:prSet/>
      <dgm:spPr/>
      <dgm:t>
        <a:bodyPr/>
        <a:lstStyle/>
        <a:p>
          <a:r>
            <a:rPr lang="en-US"/>
            <a:t>Introduction</a:t>
          </a:r>
        </a:p>
      </dgm:t>
    </dgm:pt>
    <dgm:pt modelId="{B57D3CA2-94BA-4DFA-9EEB-8FAADF033306}" type="parTrans" cxnId="{AB355117-6A27-4E70-8186-EBF6129EA0FE}">
      <dgm:prSet/>
      <dgm:spPr/>
      <dgm:t>
        <a:bodyPr/>
        <a:lstStyle/>
        <a:p>
          <a:endParaRPr lang="en-US"/>
        </a:p>
      </dgm:t>
    </dgm:pt>
    <dgm:pt modelId="{F492F82B-AF77-4F77-8DAD-E722176B3821}" type="sibTrans" cxnId="{AB355117-6A27-4E70-8186-EBF6129EA0FE}">
      <dgm:prSet/>
      <dgm:spPr/>
      <dgm:t>
        <a:bodyPr/>
        <a:lstStyle/>
        <a:p>
          <a:endParaRPr lang="en-US"/>
        </a:p>
      </dgm:t>
    </dgm:pt>
    <dgm:pt modelId="{6CC76717-A03D-452C-985E-F12CFAE8C91F}">
      <dgm:prSet/>
      <dgm:spPr/>
      <dgm:t>
        <a:bodyPr/>
        <a:lstStyle/>
        <a:p>
          <a:r>
            <a:rPr lang="en-US"/>
            <a:t>Drug Trafficking </a:t>
          </a:r>
        </a:p>
      </dgm:t>
    </dgm:pt>
    <dgm:pt modelId="{1DA0C163-EE3D-4590-B702-42887D0A5EAB}" type="parTrans" cxnId="{BBF518E1-152E-4701-A24F-336F9CAA19E5}">
      <dgm:prSet/>
      <dgm:spPr/>
      <dgm:t>
        <a:bodyPr/>
        <a:lstStyle/>
        <a:p>
          <a:endParaRPr lang="en-US"/>
        </a:p>
      </dgm:t>
    </dgm:pt>
    <dgm:pt modelId="{17E45C2A-1056-4766-8C79-E6BE50C54E8C}" type="sibTrans" cxnId="{BBF518E1-152E-4701-A24F-336F9CAA19E5}">
      <dgm:prSet/>
      <dgm:spPr/>
      <dgm:t>
        <a:bodyPr/>
        <a:lstStyle/>
        <a:p>
          <a:endParaRPr lang="en-US"/>
        </a:p>
      </dgm:t>
    </dgm:pt>
    <dgm:pt modelId="{68D1A6AE-5950-4241-BB23-FB6989EA9BF2}">
      <dgm:prSet/>
      <dgm:spPr/>
      <dgm:t>
        <a:bodyPr/>
        <a:lstStyle/>
        <a:p>
          <a:r>
            <a:rPr lang="en-US"/>
            <a:t>Drug Trafficking-Continued</a:t>
          </a:r>
        </a:p>
      </dgm:t>
    </dgm:pt>
    <dgm:pt modelId="{47E708B7-7B1E-4676-82C9-39025DA6EFC9}" type="parTrans" cxnId="{0613A5B9-E1EA-4882-8108-200096383864}">
      <dgm:prSet/>
      <dgm:spPr/>
      <dgm:t>
        <a:bodyPr/>
        <a:lstStyle/>
        <a:p>
          <a:endParaRPr lang="en-US"/>
        </a:p>
      </dgm:t>
    </dgm:pt>
    <dgm:pt modelId="{53210835-CE03-4FF0-9280-344A272A2CCA}" type="sibTrans" cxnId="{0613A5B9-E1EA-4882-8108-200096383864}">
      <dgm:prSet/>
      <dgm:spPr/>
      <dgm:t>
        <a:bodyPr/>
        <a:lstStyle/>
        <a:p>
          <a:endParaRPr lang="en-US"/>
        </a:p>
      </dgm:t>
    </dgm:pt>
    <dgm:pt modelId="{769680E1-440F-4EBE-9C7A-48BD651ADE16}">
      <dgm:prSet/>
      <dgm:spPr/>
      <dgm:t>
        <a:bodyPr/>
        <a:lstStyle/>
        <a:p>
          <a:r>
            <a:rPr lang="en-US"/>
            <a:t>Policing Strategies- Intelligence-led Policing</a:t>
          </a:r>
        </a:p>
      </dgm:t>
    </dgm:pt>
    <dgm:pt modelId="{745B99E7-BA9A-4392-8C5D-D3F33944C0F2}" type="parTrans" cxnId="{657AD93A-36AE-480F-B45E-A4345BA2C88E}">
      <dgm:prSet/>
      <dgm:spPr/>
      <dgm:t>
        <a:bodyPr/>
        <a:lstStyle/>
        <a:p>
          <a:endParaRPr lang="en-US"/>
        </a:p>
      </dgm:t>
    </dgm:pt>
    <dgm:pt modelId="{B946686E-7F0E-4E4E-A5D4-C0B1CD7CCBAB}" type="sibTrans" cxnId="{657AD93A-36AE-480F-B45E-A4345BA2C88E}">
      <dgm:prSet/>
      <dgm:spPr/>
      <dgm:t>
        <a:bodyPr/>
        <a:lstStyle/>
        <a:p>
          <a:endParaRPr lang="en-US"/>
        </a:p>
      </dgm:t>
    </dgm:pt>
    <dgm:pt modelId="{2EA771D3-1B80-4199-9CC3-8D4BB19609F3}">
      <dgm:prSet/>
      <dgm:spPr/>
      <dgm:t>
        <a:bodyPr/>
        <a:lstStyle/>
        <a:p>
          <a:r>
            <a:rPr lang="en-US"/>
            <a:t>National Crime Agency </a:t>
          </a:r>
        </a:p>
      </dgm:t>
    </dgm:pt>
    <dgm:pt modelId="{C074411A-8116-4B96-BE98-D39BE156E2DA}" type="parTrans" cxnId="{D016B027-7D7F-4285-A9B5-CDC427598893}">
      <dgm:prSet/>
      <dgm:spPr/>
      <dgm:t>
        <a:bodyPr/>
        <a:lstStyle/>
        <a:p>
          <a:endParaRPr lang="en-US"/>
        </a:p>
      </dgm:t>
    </dgm:pt>
    <dgm:pt modelId="{D1BA4193-6A7E-479A-975F-25F57090F9BA}" type="sibTrans" cxnId="{D016B027-7D7F-4285-A9B5-CDC427598893}">
      <dgm:prSet/>
      <dgm:spPr/>
      <dgm:t>
        <a:bodyPr/>
        <a:lstStyle/>
        <a:p>
          <a:endParaRPr lang="en-US"/>
        </a:p>
      </dgm:t>
    </dgm:pt>
    <dgm:pt modelId="{408C2CE2-3447-4C4B-8E64-DA74A40A2BEB}">
      <dgm:prSet/>
      <dgm:spPr/>
      <dgm:t>
        <a:bodyPr/>
        <a:lstStyle/>
        <a:p>
          <a:r>
            <a:rPr lang="en-US"/>
            <a:t>Operation Screenplay </a:t>
          </a:r>
        </a:p>
      </dgm:t>
    </dgm:pt>
    <dgm:pt modelId="{D6A425EC-8009-4B5C-96CD-929D1D30C8E5}" type="parTrans" cxnId="{AD0FAA8E-511D-402A-A48A-45D9164C8570}">
      <dgm:prSet/>
      <dgm:spPr/>
      <dgm:t>
        <a:bodyPr/>
        <a:lstStyle/>
        <a:p>
          <a:endParaRPr lang="en-US"/>
        </a:p>
      </dgm:t>
    </dgm:pt>
    <dgm:pt modelId="{71C79F27-D207-40BA-BBA9-B18EF68E61C2}" type="sibTrans" cxnId="{AD0FAA8E-511D-402A-A48A-45D9164C8570}">
      <dgm:prSet/>
      <dgm:spPr/>
      <dgm:t>
        <a:bodyPr/>
        <a:lstStyle/>
        <a:p>
          <a:endParaRPr lang="en-US"/>
        </a:p>
      </dgm:t>
    </dgm:pt>
    <dgm:pt modelId="{98EC6590-52F9-41DC-BD02-DA32DBA6F5EA}">
      <dgm:prSet/>
      <dgm:spPr/>
      <dgm:t>
        <a:bodyPr/>
        <a:lstStyle/>
        <a:p>
          <a:r>
            <a:rPr lang="en-US"/>
            <a:t>Operation Medusa</a:t>
          </a:r>
        </a:p>
      </dgm:t>
    </dgm:pt>
    <dgm:pt modelId="{30926171-77C9-4035-8D3B-EC69983DD670}" type="parTrans" cxnId="{D5686285-5386-42F4-8E91-8DA10372D0E5}">
      <dgm:prSet/>
      <dgm:spPr/>
      <dgm:t>
        <a:bodyPr/>
        <a:lstStyle/>
        <a:p>
          <a:endParaRPr lang="en-US"/>
        </a:p>
      </dgm:t>
    </dgm:pt>
    <dgm:pt modelId="{0D90FFF8-6271-4A1C-A9EB-20EF7A2C9166}" type="sibTrans" cxnId="{D5686285-5386-42F4-8E91-8DA10372D0E5}">
      <dgm:prSet/>
      <dgm:spPr/>
      <dgm:t>
        <a:bodyPr/>
        <a:lstStyle/>
        <a:p>
          <a:endParaRPr lang="en-US"/>
        </a:p>
      </dgm:t>
    </dgm:pt>
    <dgm:pt modelId="{B14CF54F-69CE-463F-A1A9-682AC7FCFAC8}">
      <dgm:prSet/>
      <dgm:spPr/>
      <dgm:t>
        <a:bodyPr/>
        <a:lstStyle/>
        <a:p>
          <a:r>
            <a:rPr lang="en-US"/>
            <a:t>County lines- Vulnerable Children</a:t>
          </a:r>
        </a:p>
      </dgm:t>
    </dgm:pt>
    <dgm:pt modelId="{2B8A3970-13E1-4AED-9B78-A4837F4D4E76}" type="parTrans" cxnId="{219E67CD-9D35-4A98-8D14-3813D823578D}">
      <dgm:prSet/>
      <dgm:spPr/>
      <dgm:t>
        <a:bodyPr/>
        <a:lstStyle/>
        <a:p>
          <a:endParaRPr lang="en-US"/>
        </a:p>
      </dgm:t>
    </dgm:pt>
    <dgm:pt modelId="{6C2FEA5C-B510-42DC-A5FF-B6434A62A793}" type="sibTrans" cxnId="{219E67CD-9D35-4A98-8D14-3813D823578D}">
      <dgm:prSet/>
      <dgm:spPr/>
      <dgm:t>
        <a:bodyPr/>
        <a:lstStyle/>
        <a:p>
          <a:endParaRPr lang="en-US"/>
        </a:p>
      </dgm:t>
    </dgm:pt>
    <dgm:pt modelId="{C2E4CB25-9D66-4089-9424-9BE9720B4ABA}">
      <dgm:prSet/>
      <dgm:spPr/>
      <dgm:t>
        <a:bodyPr/>
        <a:lstStyle/>
        <a:p>
          <a:r>
            <a:rPr lang="en-US"/>
            <a:t>Road Network</a:t>
          </a:r>
        </a:p>
      </dgm:t>
    </dgm:pt>
    <dgm:pt modelId="{DC07B1FB-6A86-4A3D-95A9-13C2E8AC5BF5}" type="parTrans" cxnId="{4D720CFE-E2D2-47C0-8D1E-F1E760561B87}">
      <dgm:prSet/>
      <dgm:spPr/>
      <dgm:t>
        <a:bodyPr/>
        <a:lstStyle/>
        <a:p>
          <a:endParaRPr lang="en-US"/>
        </a:p>
      </dgm:t>
    </dgm:pt>
    <dgm:pt modelId="{1C8AD063-7919-4B1F-9507-7E47C0AA1018}" type="sibTrans" cxnId="{4D720CFE-E2D2-47C0-8D1E-F1E760561B87}">
      <dgm:prSet/>
      <dgm:spPr/>
      <dgm:t>
        <a:bodyPr/>
        <a:lstStyle/>
        <a:p>
          <a:endParaRPr lang="en-US"/>
        </a:p>
      </dgm:t>
    </dgm:pt>
    <dgm:pt modelId="{A9B8F5E8-4713-42C1-BF59-FE2D0986D57F}">
      <dgm:prSet/>
      <dgm:spPr/>
      <dgm:t>
        <a:bodyPr/>
        <a:lstStyle/>
        <a:p>
          <a:r>
            <a:rPr lang="en-US"/>
            <a:t>Conclusion</a:t>
          </a:r>
        </a:p>
      </dgm:t>
    </dgm:pt>
    <dgm:pt modelId="{F82E31FE-A108-4BFF-8A34-09A61BD01190}" type="parTrans" cxnId="{5115C700-A1CF-4D84-A46B-7D80CF93914D}">
      <dgm:prSet/>
      <dgm:spPr/>
      <dgm:t>
        <a:bodyPr/>
        <a:lstStyle/>
        <a:p>
          <a:endParaRPr lang="en-US"/>
        </a:p>
      </dgm:t>
    </dgm:pt>
    <dgm:pt modelId="{CC9582B7-EA7D-40B9-AF0A-E035B09A0D2B}" type="sibTrans" cxnId="{5115C700-A1CF-4D84-A46B-7D80CF93914D}">
      <dgm:prSet/>
      <dgm:spPr/>
      <dgm:t>
        <a:bodyPr/>
        <a:lstStyle/>
        <a:p>
          <a:endParaRPr lang="en-US"/>
        </a:p>
      </dgm:t>
    </dgm:pt>
    <dgm:pt modelId="{4ACD2215-C1C3-4171-AABC-E244957D40CB}">
      <dgm:prSet/>
      <dgm:spPr/>
      <dgm:t>
        <a:bodyPr/>
        <a:lstStyle/>
        <a:p>
          <a:r>
            <a:rPr lang="en-US"/>
            <a:t>Reference List</a:t>
          </a:r>
        </a:p>
      </dgm:t>
    </dgm:pt>
    <dgm:pt modelId="{D827C7F9-ACDC-40C1-A7B4-E69E009D12B5}" type="parTrans" cxnId="{3E538E24-5548-4F98-A085-6640418D97D7}">
      <dgm:prSet/>
      <dgm:spPr/>
      <dgm:t>
        <a:bodyPr/>
        <a:lstStyle/>
        <a:p>
          <a:endParaRPr lang="en-US"/>
        </a:p>
      </dgm:t>
    </dgm:pt>
    <dgm:pt modelId="{F66A04FE-83BC-486B-B86A-782A60E635BC}" type="sibTrans" cxnId="{3E538E24-5548-4F98-A085-6640418D97D7}">
      <dgm:prSet/>
      <dgm:spPr/>
      <dgm:t>
        <a:bodyPr/>
        <a:lstStyle/>
        <a:p>
          <a:endParaRPr lang="en-US"/>
        </a:p>
      </dgm:t>
    </dgm:pt>
    <dgm:pt modelId="{7009BCA6-9B1A-48CF-ACBC-29CFD5436713}" type="pres">
      <dgm:prSet presAssocID="{E7B09CD5-D5FF-4E35-BE73-58154D8B034D}" presName="diagram" presStyleCnt="0">
        <dgm:presLayoutVars>
          <dgm:dir/>
          <dgm:resizeHandles val="exact"/>
        </dgm:presLayoutVars>
      </dgm:prSet>
      <dgm:spPr/>
    </dgm:pt>
    <dgm:pt modelId="{E04B965D-77D5-44CE-8C03-47B7083A2807}" type="pres">
      <dgm:prSet presAssocID="{2CCCC8D8-80A6-4817-8BF9-C68A3BBDF0F4}" presName="node" presStyleLbl="node1" presStyleIdx="0" presStyleCnt="11">
        <dgm:presLayoutVars>
          <dgm:bulletEnabled val="1"/>
        </dgm:presLayoutVars>
      </dgm:prSet>
      <dgm:spPr/>
    </dgm:pt>
    <dgm:pt modelId="{03C2826B-25C8-4F91-818A-150DCC34284D}" type="pres">
      <dgm:prSet presAssocID="{F492F82B-AF77-4F77-8DAD-E722176B3821}" presName="sibTrans" presStyleCnt="0"/>
      <dgm:spPr/>
    </dgm:pt>
    <dgm:pt modelId="{8D21AE41-90DD-4BB8-BDC2-4C7FFA30D322}" type="pres">
      <dgm:prSet presAssocID="{6CC76717-A03D-452C-985E-F12CFAE8C91F}" presName="node" presStyleLbl="node1" presStyleIdx="1" presStyleCnt="11">
        <dgm:presLayoutVars>
          <dgm:bulletEnabled val="1"/>
        </dgm:presLayoutVars>
      </dgm:prSet>
      <dgm:spPr/>
    </dgm:pt>
    <dgm:pt modelId="{C7342907-6621-4F23-B99F-EC36E05A0C0D}" type="pres">
      <dgm:prSet presAssocID="{17E45C2A-1056-4766-8C79-E6BE50C54E8C}" presName="sibTrans" presStyleCnt="0"/>
      <dgm:spPr/>
    </dgm:pt>
    <dgm:pt modelId="{CE5007A2-89F4-437B-8BFF-DDF5935E0928}" type="pres">
      <dgm:prSet presAssocID="{68D1A6AE-5950-4241-BB23-FB6989EA9BF2}" presName="node" presStyleLbl="node1" presStyleIdx="2" presStyleCnt="11">
        <dgm:presLayoutVars>
          <dgm:bulletEnabled val="1"/>
        </dgm:presLayoutVars>
      </dgm:prSet>
      <dgm:spPr/>
    </dgm:pt>
    <dgm:pt modelId="{638E780D-E5DF-4E03-BBFC-893887A18268}" type="pres">
      <dgm:prSet presAssocID="{53210835-CE03-4FF0-9280-344A272A2CCA}" presName="sibTrans" presStyleCnt="0"/>
      <dgm:spPr/>
    </dgm:pt>
    <dgm:pt modelId="{7F471A1F-8477-4BD2-836A-5FFD170F3690}" type="pres">
      <dgm:prSet presAssocID="{769680E1-440F-4EBE-9C7A-48BD651ADE16}" presName="node" presStyleLbl="node1" presStyleIdx="3" presStyleCnt="11">
        <dgm:presLayoutVars>
          <dgm:bulletEnabled val="1"/>
        </dgm:presLayoutVars>
      </dgm:prSet>
      <dgm:spPr/>
    </dgm:pt>
    <dgm:pt modelId="{9E2F0119-52DD-4EAA-BDE4-56CC5E7B1644}" type="pres">
      <dgm:prSet presAssocID="{B946686E-7F0E-4E4E-A5D4-C0B1CD7CCBAB}" presName="sibTrans" presStyleCnt="0"/>
      <dgm:spPr/>
    </dgm:pt>
    <dgm:pt modelId="{6FF61D56-7F04-4362-ABFF-4446DADD657C}" type="pres">
      <dgm:prSet presAssocID="{2EA771D3-1B80-4199-9CC3-8D4BB19609F3}" presName="node" presStyleLbl="node1" presStyleIdx="4" presStyleCnt="11">
        <dgm:presLayoutVars>
          <dgm:bulletEnabled val="1"/>
        </dgm:presLayoutVars>
      </dgm:prSet>
      <dgm:spPr/>
    </dgm:pt>
    <dgm:pt modelId="{FB817C9F-5BE3-494E-A800-59D93F3BC1F5}" type="pres">
      <dgm:prSet presAssocID="{D1BA4193-6A7E-479A-975F-25F57090F9BA}" presName="sibTrans" presStyleCnt="0"/>
      <dgm:spPr/>
    </dgm:pt>
    <dgm:pt modelId="{34AE2B7F-6FF3-4FE1-AFDC-80E1085EB30B}" type="pres">
      <dgm:prSet presAssocID="{408C2CE2-3447-4C4B-8E64-DA74A40A2BEB}" presName="node" presStyleLbl="node1" presStyleIdx="5" presStyleCnt="11">
        <dgm:presLayoutVars>
          <dgm:bulletEnabled val="1"/>
        </dgm:presLayoutVars>
      </dgm:prSet>
      <dgm:spPr/>
    </dgm:pt>
    <dgm:pt modelId="{094DCD74-B5FB-4E5D-904C-EF7AC5ABAA01}" type="pres">
      <dgm:prSet presAssocID="{71C79F27-D207-40BA-BBA9-B18EF68E61C2}" presName="sibTrans" presStyleCnt="0"/>
      <dgm:spPr/>
    </dgm:pt>
    <dgm:pt modelId="{CA90C5DB-5272-4E25-81FD-F5DECB548C77}" type="pres">
      <dgm:prSet presAssocID="{98EC6590-52F9-41DC-BD02-DA32DBA6F5EA}" presName="node" presStyleLbl="node1" presStyleIdx="6" presStyleCnt="11">
        <dgm:presLayoutVars>
          <dgm:bulletEnabled val="1"/>
        </dgm:presLayoutVars>
      </dgm:prSet>
      <dgm:spPr/>
    </dgm:pt>
    <dgm:pt modelId="{D7976EEE-51F2-47ED-995B-25FBACEDC9DF}" type="pres">
      <dgm:prSet presAssocID="{0D90FFF8-6271-4A1C-A9EB-20EF7A2C9166}" presName="sibTrans" presStyleCnt="0"/>
      <dgm:spPr/>
    </dgm:pt>
    <dgm:pt modelId="{AD136C9F-3DB1-4E56-9DB0-834CCBBF30F7}" type="pres">
      <dgm:prSet presAssocID="{B14CF54F-69CE-463F-A1A9-682AC7FCFAC8}" presName="node" presStyleLbl="node1" presStyleIdx="7" presStyleCnt="11">
        <dgm:presLayoutVars>
          <dgm:bulletEnabled val="1"/>
        </dgm:presLayoutVars>
      </dgm:prSet>
      <dgm:spPr/>
    </dgm:pt>
    <dgm:pt modelId="{82E354E1-4B19-46AA-BF2C-ED096824502D}" type="pres">
      <dgm:prSet presAssocID="{6C2FEA5C-B510-42DC-A5FF-B6434A62A793}" presName="sibTrans" presStyleCnt="0"/>
      <dgm:spPr/>
    </dgm:pt>
    <dgm:pt modelId="{78729542-6179-441E-A3E5-230DD49129B1}" type="pres">
      <dgm:prSet presAssocID="{C2E4CB25-9D66-4089-9424-9BE9720B4ABA}" presName="node" presStyleLbl="node1" presStyleIdx="8" presStyleCnt="11">
        <dgm:presLayoutVars>
          <dgm:bulletEnabled val="1"/>
        </dgm:presLayoutVars>
      </dgm:prSet>
      <dgm:spPr/>
    </dgm:pt>
    <dgm:pt modelId="{588A41BC-AEA0-4F89-B8FC-F3FF6DAC23D3}" type="pres">
      <dgm:prSet presAssocID="{1C8AD063-7919-4B1F-9507-7E47C0AA1018}" presName="sibTrans" presStyleCnt="0"/>
      <dgm:spPr/>
    </dgm:pt>
    <dgm:pt modelId="{69939298-1476-4169-BBBD-9C16B3FCE999}" type="pres">
      <dgm:prSet presAssocID="{A9B8F5E8-4713-42C1-BF59-FE2D0986D57F}" presName="node" presStyleLbl="node1" presStyleIdx="9" presStyleCnt="11">
        <dgm:presLayoutVars>
          <dgm:bulletEnabled val="1"/>
        </dgm:presLayoutVars>
      </dgm:prSet>
      <dgm:spPr/>
    </dgm:pt>
    <dgm:pt modelId="{3F3EF607-AAC9-46BC-8DD8-322DADFD0B0B}" type="pres">
      <dgm:prSet presAssocID="{CC9582B7-EA7D-40B9-AF0A-E035B09A0D2B}" presName="sibTrans" presStyleCnt="0"/>
      <dgm:spPr/>
    </dgm:pt>
    <dgm:pt modelId="{1AEE0A45-C9C8-4BE1-8D1C-DA7527FEDBE4}" type="pres">
      <dgm:prSet presAssocID="{4ACD2215-C1C3-4171-AABC-E244957D40CB}" presName="node" presStyleLbl="node1" presStyleIdx="10" presStyleCnt="11">
        <dgm:presLayoutVars>
          <dgm:bulletEnabled val="1"/>
        </dgm:presLayoutVars>
      </dgm:prSet>
      <dgm:spPr/>
    </dgm:pt>
  </dgm:ptLst>
  <dgm:cxnLst>
    <dgm:cxn modelId="{5115C700-A1CF-4D84-A46B-7D80CF93914D}" srcId="{E7B09CD5-D5FF-4E35-BE73-58154D8B034D}" destId="{A9B8F5E8-4713-42C1-BF59-FE2D0986D57F}" srcOrd="9" destOrd="0" parTransId="{F82E31FE-A108-4BFF-8A34-09A61BD01190}" sibTransId="{CC9582B7-EA7D-40B9-AF0A-E035B09A0D2B}"/>
    <dgm:cxn modelId="{3970C20D-8B0D-48E7-A536-14556DC09CC6}" type="presOf" srcId="{6CC76717-A03D-452C-985E-F12CFAE8C91F}" destId="{8D21AE41-90DD-4BB8-BDC2-4C7FFA30D322}" srcOrd="0" destOrd="0" presId="urn:microsoft.com/office/officeart/2005/8/layout/default"/>
    <dgm:cxn modelId="{AB355117-6A27-4E70-8186-EBF6129EA0FE}" srcId="{E7B09CD5-D5FF-4E35-BE73-58154D8B034D}" destId="{2CCCC8D8-80A6-4817-8BF9-C68A3BBDF0F4}" srcOrd="0" destOrd="0" parTransId="{B57D3CA2-94BA-4DFA-9EEB-8FAADF033306}" sibTransId="{F492F82B-AF77-4F77-8DAD-E722176B3821}"/>
    <dgm:cxn modelId="{3E538E24-5548-4F98-A085-6640418D97D7}" srcId="{E7B09CD5-D5FF-4E35-BE73-58154D8B034D}" destId="{4ACD2215-C1C3-4171-AABC-E244957D40CB}" srcOrd="10" destOrd="0" parTransId="{D827C7F9-ACDC-40C1-A7B4-E69E009D12B5}" sibTransId="{F66A04FE-83BC-486B-B86A-782A60E635BC}"/>
    <dgm:cxn modelId="{D016B027-7D7F-4285-A9B5-CDC427598893}" srcId="{E7B09CD5-D5FF-4E35-BE73-58154D8B034D}" destId="{2EA771D3-1B80-4199-9CC3-8D4BB19609F3}" srcOrd="4" destOrd="0" parTransId="{C074411A-8116-4B96-BE98-D39BE156E2DA}" sibTransId="{D1BA4193-6A7E-479A-975F-25F57090F9BA}"/>
    <dgm:cxn modelId="{FE92A03A-4ACE-4CE8-AB57-F5C7615135FA}" type="presOf" srcId="{68D1A6AE-5950-4241-BB23-FB6989EA9BF2}" destId="{CE5007A2-89F4-437B-8BFF-DDF5935E0928}" srcOrd="0" destOrd="0" presId="urn:microsoft.com/office/officeart/2005/8/layout/default"/>
    <dgm:cxn modelId="{657AD93A-36AE-480F-B45E-A4345BA2C88E}" srcId="{E7B09CD5-D5FF-4E35-BE73-58154D8B034D}" destId="{769680E1-440F-4EBE-9C7A-48BD651ADE16}" srcOrd="3" destOrd="0" parTransId="{745B99E7-BA9A-4392-8C5D-D3F33944C0F2}" sibTransId="{B946686E-7F0E-4E4E-A5D4-C0B1CD7CCBAB}"/>
    <dgm:cxn modelId="{2E7B053C-E806-40AF-9066-290C17EF9688}" type="presOf" srcId="{2CCCC8D8-80A6-4817-8BF9-C68A3BBDF0F4}" destId="{E04B965D-77D5-44CE-8C03-47B7083A2807}" srcOrd="0" destOrd="0" presId="urn:microsoft.com/office/officeart/2005/8/layout/default"/>
    <dgm:cxn modelId="{6D15FE3E-72ED-4984-BFD4-032FE6200B1B}" type="presOf" srcId="{2EA771D3-1B80-4199-9CC3-8D4BB19609F3}" destId="{6FF61D56-7F04-4362-ABFF-4446DADD657C}" srcOrd="0" destOrd="0" presId="urn:microsoft.com/office/officeart/2005/8/layout/default"/>
    <dgm:cxn modelId="{69D38260-4A41-4307-9CC7-FAD4BD7F95C2}" type="presOf" srcId="{769680E1-440F-4EBE-9C7A-48BD651ADE16}" destId="{7F471A1F-8477-4BD2-836A-5FFD170F3690}" srcOrd="0" destOrd="0" presId="urn:microsoft.com/office/officeart/2005/8/layout/default"/>
    <dgm:cxn modelId="{BC9B8242-9EC4-491E-8AAA-D4F62C30CCCA}" type="presOf" srcId="{E7B09CD5-D5FF-4E35-BE73-58154D8B034D}" destId="{7009BCA6-9B1A-48CF-ACBC-29CFD5436713}" srcOrd="0" destOrd="0" presId="urn:microsoft.com/office/officeart/2005/8/layout/default"/>
    <dgm:cxn modelId="{7500A067-A7D9-4C9A-9B85-1D88A000D5C9}" type="presOf" srcId="{98EC6590-52F9-41DC-BD02-DA32DBA6F5EA}" destId="{CA90C5DB-5272-4E25-81FD-F5DECB548C77}" srcOrd="0" destOrd="0" presId="urn:microsoft.com/office/officeart/2005/8/layout/default"/>
    <dgm:cxn modelId="{D1FFC859-DBAC-4B25-BB1D-6B4CED28D495}" type="presOf" srcId="{B14CF54F-69CE-463F-A1A9-682AC7FCFAC8}" destId="{AD136C9F-3DB1-4E56-9DB0-834CCBBF30F7}" srcOrd="0" destOrd="0" presId="urn:microsoft.com/office/officeart/2005/8/layout/default"/>
    <dgm:cxn modelId="{D5686285-5386-42F4-8E91-8DA10372D0E5}" srcId="{E7B09CD5-D5FF-4E35-BE73-58154D8B034D}" destId="{98EC6590-52F9-41DC-BD02-DA32DBA6F5EA}" srcOrd="6" destOrd="0" parTransId="{30926171-77C9-4035-8D3B-EC69983DD670}" sibTransId="{0D90FFF8-6271-4A1C-A9EB-20EF7A2C9166}"/>
    <dgm:cxn modelId="{3E55B889-75DA-41CA-B522-ECD2ABE158A6}" type="presOf" srcId="{408C2CE2-3447-4C4B-8E64-DA74A40A2BEB}" destId="{34AE2B7F-6FF3-4FE1-AFDC-80E1085EB30B}" srcOrd="0" destOrd="0" presId="urn:microsoft.com/office/officeart/2005/8/layout/default"/>
    <dgm:cxn modelId="{AD0FAA8E-511D-402A-A48A-45D9164C8570}" srcId="{E7B09CD5-D5FF-4E35-BE73-58154D8B034D}" destId="{408C2CE2-3447-4C4B-8E64-DA74A40A2BEB}" srcOrd="5" destOrd="0" parTransId="{D6A425EC-8009-4B5C-96CD-929D1D30C8E5}" sibTransId="{71C79F27-D207-40BA-BBA9-B18EF68E61C2}"/>
    <dgm:cxn modelId="{0EB80199-05EB-45A3-8469-9AAC9A8B4006}" type="presOf" srcId="{A9B8F5E8-4713-42C1-BF59-FE2D0986D57F}" destId="{69939298-1476-4169-BBBD-9C16B3FCE999}" srcOrd="0" destOrd="0" presId="urn:microsoft.com/office/officeart/2005/8/layout/default"/>
    <dgm:cxn modelId="{DE233F9A-D3A7-449D-A035-9BBA74D5364B}" type="presOf" srcId="{4ACD2215-C1C3-4171-AABC-E244957D40CB}" destId="{1AEE0A45-C9C8-4BE1-8D1C-DA7527FEDBE4}" srcOrd="0" destOrd="0" presId="urn:microsoft.com/office/officeart/2005/8/layout/default"/>
    <dgm:cxn modelId="{507A3AAA-5A3E-497B-B932-3804B1AF95F5}" type="presOf" srcId="{C2E4CB25-9D66-4089-9424-9BE9720B4ABA}" destId="{78729542-6179-441E-A3E5-230DD49129B1}" srcOrd="0" destOrd="0" presId="urn:microsoft.com/office/officeart/2005/8/layout/default"/>
    <dgm:cxn modelId="{0613A5B9-E1EA-4882-8108-200096383864}" srcId="{E7B09CD5-D5FF-4E35-BE73-58154D8B034D}" destId="{68D1A6AE-5950-4241-BB23-FB6989EA9BF2}" srcOrd="2" destOrd="0" parTransId="{47E708B7-7B1E-4676-82C9-39025DA6EFC9}" sibTransId="{53210835-CE03-4FF0-9280-344A272A2CCA}"/>
    <dgm:cxn modelId="{219E67CD-9D35-4A98-8D14-3813D823578D}" srcId="{E7B09CD5-D5FF-4E35-BE73-58154D8B034D}" destId="{B14CF54F-69CE-463F-A1A9-682AC7FCFAC8}" srcOrd="7" destOrd="0" parTransId="{2B8A3970-13E1-4AED-9B78-A4837F4D4E76}" sibTransId="{6C2FEA5C-B510-42DC-A5FF-B6434A62A793}"/>
    <dgm:cxn modelId="{BBF518E1-152E-4701-A24F-336F9CAA19E5}" srcId="{E7B09CD5-D5FF-4E35-BE73-58154D8B034D}" destId="{6CC76717-A03D-452C-985E-F12CFAE8C91F}" srcOrd="1" destOrd="0" parTransId="{1DA0C163-EE3D-4590-B702-42887D0A5EAB}" sibTransId="{17E45C2A-1056-4766-8C79-E6BE50C54E8C}"/>
    <dgm:cxn modelId="{4D720CFE-E2D2-47C0-8D1E-F1E760561B87}" srcId="{E7B09CD5-D5FF-4E35-BE73-58154D8B034D}" destId="{C2E4CB25-9D66-4089-9424-9BE9720B4ABA}" srcOrd="8" destOrd="0" parTransId="{DC07B1FB-6A86-4A3D-95A9-13C2E8AC5BF5}" sibTransId="{1C8AD063-7919-4B1F-9507-7E47C0AA1018}"/>
    <dgm:cxn modelId="{D847E9F1-45B6-4F79-804B-43EB8B8D1CB4}" type="presParOf" srcId="{7009BCA6-9B1A-48CF-ACBC-29CFD5436713}" destId="{E04B965D-77D5-44CE-8C03-47B7083A2807}" srcOrd="0" destOrd="0" presId="urn:microsoft.com/office/officeart/2005/8/layout/default"/>
    <dgm:cxn modelId="{E8E86066-895D-42F8-982A-00D63545CB1A}" type="presParOf" srcId="{7009BCA6-9B1A-48CF-ACBC-29CFD5436713}" destId="{03C2826B-25C8-4F91-818A-150DCC34284D}" srcOrd="1" destOrd="0" presId="urn:microsoft.com/office/officeart/2005/8/layout/default"/>
    <dgm:cxn modelId="{B886ACF2-B2FA-48F9-8A66-C6BB13E8C828}" type="presParOf" srcId="{7009BCA6-9B1A-48CF-ACBC-29CFD5436713}" destId="{8D21AE41-90DD-4BB8-BDC2-4C7FFA30D322}" srcOrd="2" destOrd="0" presId="urn:microsoft.com/office/officeart/2005/8/layout/default"/>
    <dgm:cxn modelId="{69AAB970-C7DD-4E3A-9476-3B69EF284885}" type="presParOf" srcId="{7009BCA6-9B1A-48CF-ACBC-29CFD5436713}" destId="{C7342907-6621-4F23-B99F-EC36E05A0C0D}" srcOrd="3" destOrd="0" presId="urn:microsoft.com/office/officeart/2005/8/layout/default"/>
    <dgm:cxn modelId="{09909CCA-548F-4182-9BB8-684EFDC3F9E2}" type="presParOf" srcId="{7009BCA6-9B1A-48CF-ACBC-29CFD5436713}" destId="{CE5007A2-89F4-437B-8BFF-DDF5935E0928}" srcOrd="4" destOrd="0" presId="urn:microsoft.com/office/officeart/2005/8/layout/default"/>
    <dgm:cxn modelId="{09162B9F-757F-413F-8EE2-1E129C17DB1D}" type="presParOf" srcId="{7009BCA6-9B1A-48CF-ACBC-29CFD5436713}" destId="{638E780D-E5DF-4E03-BBFC-893887A18268}" srcOrd="5" destOrd="0" presId="urn:microsoft.com/office/officeart/2005/8/layout/default"/>
    <dgm:cxn modelId="{3F738907-8A13-4B0E-A3A6-0D7F59DA6702}" type="presParOf" srcId="{7009BCA6-9B1A-48CF-ACBC-29CFD5436713}" destId="{7F471A1F-8477-4BD2-836A-5FFD170F3690}" srcOrd="6" destOrd="0" presId="urn:microsoft.com/office/officeart/2005/8/layout/default"/>
    <dgm:cxn modelId="{1D16BA01-26B9-4687-92DE-0469F7CC84BF}" type="presParOf" srcId="{7009BCA6-9B1A-48CF-ACBC-29CFD5436713}" destId="{9E2F0119-52DD-4EAA-BDE4-56CC5E7B1644}" srcOrd="7" destOrd="0" presId="urn:microsoft.com/office/officeart/2005/8/layout/default"/>
    <dgm:cxn modelId="{E3978AD0-7052-4A71-AD60-6CFABACFD43D}" type="presParOf" srcId="{7009BCA6-9B1A-48CF-ACBC-29CFD5436713}" destId="{6FF61D56-7F04-4362-ABFF-4446DADD657C}" srcOrd="8" destOrd="0" presId="urn:microsoft.com/office/officeart/2005/8/layout/default"/>
    <dgm:cxn modelId="{553405C9-E684-464A-920D-8C8A5A03151A}" type="presParOf" srcId="{7009BCA6-9B1A-48CF-ACBC-29CFD5436713}" destId="{FB817C9F-5BE3-494E-A800-59D93F3BC1F5}" srcOrd="9" destOrd="0" presId="urn:microsoft.com/office/officeart/2005/8/layout/default"/>
    <dgm:cxn modelId="{5192D01A-5045-4059-99B3-16B9FE98F097}" type="presParOf" srcId="{7009BCA6-9B1A-48CF-ACBC-29CFD5436713}" destId="{34AE2B7F-6FF3-4FE1-AFDC-80E1085EB30B}" srcOrd="10" destOrd="0" presId="urn:microsoft.com/office/officeart/2005/8/layout/default"/>
    <dgm:cxn modelId="{039F6FBC-220F-4ECC-B240-C76D18A414DC}" type="presParOf" srcId="{7009BCA6-9B1A-48CF-ACBC-29CFD5436713}" destId="{094DCD74-B5FB-4E5D-904C-EF7AC5ABAA01}" srcOrd="11" destOrd="0" presId="urn:microsoft.com/office/officeart/2005/8/layout/default"/>
    <dgm:cxn modelId="{3992430D-B0B6-4802-B851-62072ECAB63B}" type="presParOf" srcId="{7009BCA6-9B1A-48CF-ACBC-29CFD5436713}" destId="{CA90C5DB-5272-4E25-81FD-F5DECB548C77}" srcOrd="12" destOrd="0" presId="urn:microsoft.com/office/officeart/2005/8/layout/default"/>
    <dgm:cxn modelId="{E90F6A14-C477-4D75-BB86-4859991A96F2}" type="presParOf" srcId="{7009BCA6-9B1A-48CF-ACBC-29CFD5436713}" destId="{D7976EEE-51F2-47ED-995B-25FBACEDC9DF}" srcOrd="13" destOrd="0" presId="urn:microsoft.com/office/officeart/2005/8/layout/default"/>
    <dgm:cxn modelId="{8A8AFF46-9178-44EF-A3AD-C4971CA2AF71}" type="presParOf" srcId="{7009BCA6-9B1A-48CF-ACBC-29CFD5436713}" destId="{AD136C9F-3DB1-4E56-9DB0-834CCBBF30F7}" srcOrd="14" destOrd="0" presId="urn:microsoft.com/office/officeart/2005/8/layout/default"/>
    <dgm:cxn modelId="{3056CCF9-8429-4115-9A8F-40CD5D4CF6A9}" type="presParOf" srcId="{7009BCA6-9B1A-48CF-ACBC-29CFD5436713}" destId="{82E354E1-4B19-46AA-BF2C-ED096824502D}" srcOrd="15" destOrd="0" presId="urn:microsoft.com/office/officeart/2005/8/layout/default"/>
    <dgm:cxn modelId="{3A4E6ED0-F362-4267-BF8A-2370D55D5561}" type="presParOf" srcId="{7009BCA6-9B1A-48CF-ACBC-29CFD5436713}" destId="{78729542-6179-441E-A3E5-230DD49129B1}" srcOrd="16" destOrd="0" presId="urn:microsoft.com/office/officeart/2005/8/layout/default"/>
    <dgm:cxn modelId="{AA1C2F77-AD40-44DA-8104-327B5FBAA3AA}" type="presParOf" srcId="{7009BCA6-9B1A-48CF-ACBC-29CFD5436713}" destId="{588A41BC-AEA0-4F89-B8FC-F3FF6DAC23D3}" srcOrd="17" destOrd="0" presId="urn:microsoft.com/office/officeart/2005/8/layout/default"/>
    <dgm:cxn modelId="{FBF9B7F8-1ABA-4213-9C2B-B8786AD6E515}" type="presParOf" srcId="{7009BCA6-9B1A-48CF-ACBC-29CFD5436713}" destId="{69939298-1476-4169-BBBD-9C16B3FCE999}" srcOrd="18" destOrd="0" presId="urn:microsoft.com/office/officeart/2005/8/layout/default"/>
    <dgm:cxn modelId="{03BECC7C-3E80-4D55-895B-42DF5ABBC5E2}" type="presParOf" srcId="{7009BCA6-9B1A-48CF-ACBC-29CFD5436713}" destId="{3F3EF607-AAC9-46BC-8DD8-322DADFD0B0B}" srcOrd="19" destOrd="0" presId="urn:microsoft.com/office/officeart/2005/8/layout/default"/>
    <dgm:cxn modelId="{4B4A0AC7-6E81-4FD2-944A-1875666B0AED}" type="presParOf" srcId="{7009BCA6-9B1A-48CF-ACBC-29CFD5436713}" destId="{1AEE0A45-C9C8-4BE1-8D1C-DA7527FEDBE4}" srcOrd="2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4B965D-77D5-44CE-8C03-47B7083A2807}">
      <dsp:nvSpPr>
        <dsp:cNvPr id="0" name=""/>
        <dsp:cNvSpPr/>
      </dsp:nvSpPr>
      <dsp:spPr>
        <a:xfrm>
          <a:off x="961120" y="2079"/>
          <a:ext cx="2094322" cy="1256593"/>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Introduction</a:t>
          </a:r>
        </a:p>
      </dsp:txBody>
      <dsp:txXfrm>
        <a:off x="961120" y="2079"/>
        <a:ext cx="2094322" cy="1256593"/>
      </dsp:txXfrm>
    </dsp:sp>
    <dsp:sp modelId="{8D21AE41-90DD-4BB8-BDC2-4C7FFA30D322}">
      <dsp:nvSpPr>
        <dsp:cNvPr id="0" name=""/>
        <dsp:cNvSpPr/>
      </dsp:nvSpPr>
      <dsp:spPr>
        <a:xfrm>
          <a:off x="3264875" y="2079"/>
          <a:ext cx="2094322" cy="1256593"/>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Drug Trafficking </a:t>
          </a:r>
        </a:p>
      </dsp:txBody>
      <dsp:txXfrm>
        <a:off x="3264875" y="2079"/>
        <a:ext cx="2094322" cy="1256593"/>
      </dsp:txXfrm>
    </dsp:sp>
    <dsp:sp modelId="{CE5007A2-89F4-437B-8BFF-DDF5935E0928}">
      <dsp:nvSpPr>
        <dsp:cNvPr id="0" name=""/>
        <dsp:cNvSpPr/>
      </dsp:nvSpPr>
      <dsp:spPr>
        <a:xfrm>
          <a:off x="5568630" y="2079"/>
          <a:ext cx="2094322" cy="1256593"/>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Drug Trafficking-Continued</a:t>
          </a:r>
        </a:p>
      </dsp:txBody>
      <dsp:txXfrm>
        <a:off x="5568630" y="2079"/>
        <a:ext cx="2094322" cy="1256593"/>
      </dsp:txXfrm>
    </dsp:sp>
    <dsp:sp modelId="{7F471A1F-8477-4BD2-836A-5FFD170F3690}">
      <dsp:nvSpPr>
        <dsp:cNvPr id="0" name=""/>
        <dsp:cNvSpPr/>
      </dsp:nvSpPr>
      <dsp:spPr>
        <a:xfrm>
          <a:off x="7872385" y="2079"/>
          <a:ext cx="2094322" cy="1256593"/>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Policing Strategies- Intelligence-led Policing</a:t>
          </a:r>
        </a:p>
      </dsp:txBody>
      <dsp:txXfrm>
        <a:off x="7872385" y="2079"/>
        <a:ext cx="2094322" cy="1256593"/>
      </dsp:txXfrm>
    </dsp:sp>
    <dsp:sp modelId="{6FF61D56-7F04-4362-ABFF-4446DADD657C}">
      <dsp:nvSpPr>
        <dsp:cNvPr id="0" name=""/>
        <dsp:cNvSpPr/>
      </dsp:nvSpPr>
      <dsp:spPr>
        <a:xfrm>
          <a:off x="961120" y="1468105"/>
          <a:ext cx="2094322" cy="1256593"/>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National Crime Agency </a:t>
          </a:r>
        </a:p>
      </dsp:txBody>
      <dsp:txXfrm>
        <a:off x="961120" y="1468105"/>
        <a:ext cx="2094322" cy="1256593"/>
      </dsp:txXfrm>
    </dsp:sp>
    <dsp:sp modelId="{34AE2B7F-6FF3-4FE1-AFDC-80E1085EB30B}">
      <dsp:nvSpPr>
        <dsp:cNvPr id="0" name=""/>
        <dsp:cNvSpPr/>
      </dsp:nvSpPr>
      <dsp:spPr>
        <a:xfrm>
          <a:off x="3264875" y="1468105"/>
          <a:ext cx="2094322" cy="1256593"/>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Operation Screenplay </a:t>
          </a:r>
        </a:p>
      </dsp:txBody>
      <dsp:txXfrm>
        <a:off x="3264875" y="1468105"/>
        <a:ext cx="2094322" cy="1256593"/>
      </dsp:txXfrm>
    </dsp:sp>
    <dsp:sp modelId="{CA90C5DB-5272-4E25-81FD-F5DECB548C77}">
      <dsp:nvSpPr>
        <dsp:cNvPr id="0" name=""/>
        <dsp:cNvSpPr/>
      </dsp:nvSpPr>
      <dsp:spPr>
        <a:xfrm>
          <a:off x="5568630" y="1468105"/>
          <a:ext cx="2094322" cy="1256593"/>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Operation Medusa</a:t>
          </a:r>
        </a:p>
      </dsp:txBody>
      <dsp:txXfrm>
        <a:off x="5568630" y="1468105"/>
        <a:ext cx="2094322" cy="1256593"/>
      </dsp:txXfrm>
    </dsp:sp>
    <dsp:sp modelId="{AD136C9F-3DB1-4E56-9DB0-834CCBBF30F7}">
      <dsp:nvSpPr>
        <dsp:cNvPr id="0" name=""/>
        <dsp:cNvSpPr/>
      </dsp:nvSpPr>
      <dsp:spPr>
        <a:xfrm>
          <a:off x="7872385" y="1468105"/>
          <a:ext cx="2094322" cy="1256593"/>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County lines- Vulnerable Children</a:t>
          </a:r>
        </a:p>
      </dsp:txBody>
      <dsp:txXfrm>
        <a:off x="7872385" y="1468105"/>
        <a:ext cx="2094322" cy="1256593"/>
      </dsp:txXfrm>
    </dsp:sp>
    <dsp:sp modelId="{78729542-6179-441E-A3E5-230DD49129B1}">
      <dsp:nvSpPr>
        <dsp:cNvPr id="0" name=""/>
        <dsp:cNvSpPr/>
      </dsp:nvSpPr>
      <dsp:spPr>
        <a:xfrm>
          <a:off x="2112998" y="2934131"/>
          <a:ext cx="2094322" cy="1256593"/>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Road Network</a:t>
          </a:r>
        </a:p>
      </dsp:txBody>
      <dsp:txXfrm>
        <a:off x="2112998" y="2934131"/>
        <a:ext cx="2094322" cy="1256593"/>
      </dsp:txXfrm>
    </dsp:sp>
    <dsp:sp modelId="{69939298-1476-4169-BBBD-9C16B3FCE999}">
      <dsp:nvSpPr>
        <dsp:cNvPr id="0" name=""/>
        <dsp:cNvSpPr/>
      </dsp:nvSpPr>
      <dsp:spPr>
        <a:xfrm>
          <a:off x="4416753" y="2934131"/>
          <a:ext cx="2094322" cy="1256593"/>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Conclusion</a:t>
          </a:r>
        </a:p>
      </dsp:txBody>
      <dsp:txXfrm>
        <a:off x="4416753" y="2934131"/>
        <a:ext cx="2094322" cy="1256593"/>
      </dsp:txXfrm>
    </dsp:sp>
    <dsp:sp modelId="{1AEE0A45-C9C8-4BE1-8D1C-DA7527FEDBE4}">
      <dsp:nvSpPr>
        <dsp:cNvPr id="0" name=""/>
        <dsp:cNvSpPr/>
      </dsp:nvSpPr>
      <dsp:spPr>
        <a:xfrm>
          <a:off x="6720508" y="2934131"/>
          <a:ext cx="2094322" cy="1256593"/>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Reference List</a:t>
          </a:r>
        </a:p>
      </dsp:txBody>
      <dsp:txXfrm>
        <a:off x="6720508" y="2934131"/>
        <a:ext cx="2094322" cy="1256593"/>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2/28/2025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2/28/2025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2/28/2025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2/28/2025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2/28/2025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2/28/2025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2/28/2025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2/28/2025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2/28/2025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2/28/2025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2/28/2025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2/28/2025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bbc.co.uk/news/uk-63759703" TargetMode="External"/><Relationship Id="rId7" Type="http://schemas.openxmlformats.org/officeDocument/2006/relationships/hyperlink" Target="https://www.nationalcrimeagency.gov.uk/what-we-do" TargetMode="External"/><Relationship Id="rId2" Type="http://schemas.openxmlformats.org/officeDocument/2006/relationships/hyperlink" Target="https://businesscasestudies.co.uk/intelligence-led-policing-data-analysis-strategy/" TargetMode="External"/><Relationship Id="rId1" Type="http://schemas.openxmlformats.org/officeDocument/2006/relationships/slideLayout" Target="../slideLayouts/slideLayout2.xml"/><Relationship Id="rId6" Type="http://schemas.openxmlformats.org/officeDocument/2006/relationships/hyperlink" Target="https://www.nationalcrimeagency.gov.uk/what-we-do/crime-threats/drug-trafficking" TargetMode="External"/><Relationship Id="rId5" Type="http://schemas.openxmlformats.org/officeDocument/2006/relationships/hyperlink" Target="https://www.dailyrecord.co.uk/news/crime/britains-biggest-cocaine-bust-two-8398515" TargetMode="External"/><Relationship Id="rId4" Type="http://schemas.openxmlformats.org/officeDocument/2006/relationships/hyperlink" Target="https://amisolicitors.co.uk/2023/09/28/understanding-uk-laws-on-drug-smuggling/"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learning.nspcc.org.uk/child-abuse-and-neglect/county-lines" TargetMode="External"/><Relationship Id="rId7" Type="http://schemas.openxmlformats.org/officeDocument/2006/relationships/hyperlink" Target="https://www.drug-testing-kit.co.uk/blogs/news/what-are-the-most-common-drugs-trafficked-into-the-uk" TargetMode="External"/><Relationship Id="rId2" Type="http://schemas.openxmlformats.org/officeDocument/2006/relationships/hyperlink" Target="https://www.nationalcrimeagency.gov.uk/news/national-crime-agency-running-more-than-800-operations-as-it-reaches-10th-anniversary" TargetMode="External"/><Relationship Id="rId1" Type="http://schemas.openxmlformats.org/officeDocument/2006/relationships/slideLayout" Target="../slideLayouts/slideLayout2.xml"/><Relationship Id="rId6" Type="http://schemas.openxmlformats.org/officeDocument/2006/relationships/hyperlink" Target="https://commonslibrary.parliament.uk/research-briefings/cbp-9039/" TargetMode="External"/><Relationship Id="rId5" Type="http://schemas.openxmlformats.org/officeDocument/2006/relationships/hyperlink" Target="https://www.south-wales.police.uk/news/south-wales/news/2024/september/op-medusa-action-sees-large-number-of-drugs-related-arrests-in-swansea-and-neath-port-talbot/" TargetMode="External"/><Relationship Id="rId4" Type="http://schemas.openxmlformats.org/officeDocument/2006/relationships/hyperlink" Target="https://www.gov.uk/government/statistics/seizures-of-drugs-in-england-and-wales-financial-year-ending-2024/seizures-of-drugs-in-england-and-wales-financial-year-ending-202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a:extLst>
              <a:ext uri="{FF2B5EF4-FFF2-40B4-BE49-F238E27FC236}">
                <a16:creationId xmlns:a16="http://schemas.microsoft.com/office/drawing/2014/main" id="{D4906370-1564-49FA-A802-58546B3922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9" cy="6866467"/>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air of young men wearing black hoodies&#10;&#10;AI-generated content may be incorrect.">
            <a:extLst>
              <a:ext uri="{FF2B5EF4-FFF2-40B4-BE49-F238E27FC236}">
                <a16:creationId xmlns:a16="http://schemas.microsoft.com/office/drawing/2014/main" id="{19CB940C-8367-545D-95B5-F298AD3E7588}"/>
              </a:ext>
            </a:extLst>
          </p:cNvPr>
          <p:cNvPicPr>
            <a:picLocks noChangeAspect="1"/>
          </p:cNvPicPr>
          <p:nvPr/>
        </p:nvPicPr>
        <p:blipFill>
          <a:blip r:embed="rId2">
            <a:alphaModFix amt="55000"/>
          </a:blip>
          <a:srcRect t="6008" b="9723"/>
          <a:stretch/>
        </p:blipFill>
        <p:spPr>
          <a:xfrm>
            <a:off x="20" y="10"/>
            <a:ext cx="12191980" cy="6857990"/>
          </a:xfrm>
          <a:prstGeom prst="rect">
            <a:avLst/>
          </a:prstGeom>
        </p:spPr>
      </p:pic>
      <p:sp>
        <p:nvSpPr>
          <p:cNvPr id="12" name="Oval 11">
            <a:extLst>
              <a:ext uri="{FF2B5EF4-FFF2-40B4-BE49-F238E27FC236}">
                <a16:creationId xmlns:a16="http://schemas.microsoft.com/office/drawing/2014/main" id="{EF640709-BDFD-453B-B75D-6212E7A870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11500" y="370600"/>
            <a:ext cx="5923842" cy="5923842"/>
          </a:xfrm>
          <a:prstGeom prst="ellipse">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3577192" y="1032483"/>
            <a:ext cx="5037616" cy="2982360"/>
          </a:xfrm>
        </p:spPr>
        <p:txBody>
          <a:bodyPr>
            <a:normAutofit/>
          </a:bodyPr>
          <a:lstStyle/>
          <a:p>
            <a:r>
              <a:rPr lang="en-US" dirty="0"/>
              <a:t>County lines-Present</a:t>
            </a:r>
          </a:p>
        </p:txBody>
      </p:sp>
      <p:sp>
        <p:nvSpPr>
          <p:cNvPr id="3" name="Subtitle 2"/>
          <p:cNvSpPr>
            <a:spLocks noGrp="1"/>
          </p:cNvSpPr>
          <p:nvPr>
            <p:ph type="subTitle" idx="1"/>
          </p:nvPr>
        </p:nvSpPr>
        <p:spPr>
          <a:xfrm>
            <a:off x="3577192" y="4106918"/>
            <a:ext cx="5037616" cy="1655762"/>
          </a:xfrm>
        </p:spPr>
        <p:txBody>
          <a:bodyPr vert="horz" lIns="91440" tIns="45720" rIns="91440" bIns="45720" rtlCol="0" anchor="t">
            <a:normAutofit/>
          </a:bodyPr>
          <a:lstStyle/>
          <a:p>
            <a:r>
              <a:rPr lang="en-US" dirty="0"/>
              <a:t> by Matthew Collier</a:t>
            </a:r>
          </a:p>
        </p:txBody>
      </p:sp>
      <p:sp>
        <p:nvSpPr>
          <p:cNvPr id="14" name="Arc 13">
            <a:extLst>
              <a:ext uri="{FF2B5EF4-FFF2-40B4-BE49-F238E27FC236}">
                <a16:creationId xmlns:a16="http://schemas.microsoft.com/office/drawing/2014/main" id="{B4019478-3FDC-438C-8848-1D7DA864AF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9366740" flipV="1">
            <a:off x="2607299" y="8363"/>
            <a:ext cx="6816262" cy="6816262"/>
          </a:xfrm>
          <a:prstGeom prst="arc">
            <a:avLst>
              <a:gd name="adj1" fmla="val 16200000"/>
              <a:gd name="adj2" fmla="val 20401595"/>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6" name="Oval 15">
            <a:extLst>
              <a:ext uri="{FF2B5EF4-FFF2-40B4-BE49-F238E27FC236}">
                <a16:creationId xmlns:a16="http://schemas.microsoft.com/office/drawing/2014/main" id="{FE406479-1D57-4209-B128-3C81746247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53400" y="4609861"/>
            <a:ext cx="873032" cy="849349"/>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14D1150-D04F-775F-DB9B-D2760088C304}"/>
              </a:ext>
            </a:extLst>
          </p:cNvPr>
          <p:cNvSpPr>
            <a:spLocks noGrp="1"/>
          </p:cNvSpPr>
          <p:nvPr>
            <p:ph type="title"/>
          </p:nvPr>
        </p:nvSpPr>
        <p:spPr>
          <a:xfrm>
            <a:off x="1371597" y="348865"/>
            <a:ext cx="10044023" cy="877729"/>
          </a:xfrm>
        </p:spPr>
        <p:txBody>
          <a:bodyPr anchor="ctr">
            <a:normAutofit/>
          </a:bodyPr>
          <a:lstStyle/>
          <a:p>
            <a:r>
              <a:rPr lang="en-US" sz="4000" dirty="0">
                <a:solidFill>
                  <a:srgbClr val="FFFFFF"/>
                </a:solidFill>
              </a:rPr>
              <a:t>Content Page</a:t>
            </a:r>
          </a:p>
        </p:txBody>
      </p:sp>
      <p:graphicFrame>
        <p:nvGraphicFramePr>
          <p:cNvPr id="5" name="Content Placeholder 2">
            <a:extLst>
              <a:ext uri="{FF2B5EF4-FFF2-40B4-BE49-F238E27FC236}">
                <a16:creationId xmlns:a16="http://schemas.microsoft.com/office/drawing/2014/main" id="{4CC793E1-25B3-06B3-50A5-4AF898DFBB3C}"/>
              </a:ext>
            </a:extLst>
          </p:cNvPr>
          <p:cNvGraphicFramePr>
            <a:graphicFrameLocks noGrp="1"/>
          </p:cNvGraphicFramePr>
          <p:nvPr>
            <p:ph idx="1"/>
            <p:extLst>
              <p:ext uri="{D42A27DB-BD31-4B8C-83A1-F6EECF244321}">
                <p14:modId xmlns:p14="http://schemas.microsoft.com/office/powerpoint/2010/main" val="4006513533"/>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158252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hand holding a cell phone&#10;&#10;AI-generated content may be incorrect.">
            <a:extLst>
              <a:ext uri="{FF2B5EF4-FFF2-40B4-BE49-F238E27FC236}">
                <a16:creationId xmlns:a16="http://schemas.microsoft.com/office/drawing/2014/main" id="{BA846086-09D2-26D2-3C71-6E1481BB28D4}"/>
              </a:ext>
            </a:extLst>
          </p:cNvPr>
          <p:cNvPicPr>
            <a:picLocks noChangeAspect="1"/>
          </p:cNvPicPr>
          <p:nvPr/>
        </p:nvPicPr>
        <p:blipFill>
          <a:blip r:embed="rId2"/>
          <a:srcRect r="27573"/>
          <a:stretch/>
        </p:blipFill>
        <p:spPr>
          <a:xfrm>
            <a:off x="2522356"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6730B6C-1DC2-1F72-EA8A-85C5D5E2E0BC}"/>
              </a:ext>
            </a:extLst>
          </p:cNvPr>
          <p:cNvSpPr>
            <a:spLocks noGrp="1"/>
          </p:cNvSpPr>
          <p:nvPr>
            <p:ph type="title"/>
          </p:nvPr>
        </p:nvSpPr>
        <p:spPr>
          <a:xfrm>
            <a:off x="838200" y="365125"/>
            <a:ext cx="3822189" cy="1899912"/>
          </a:xfrm>
        </p:spPr>
        <p:txBody>
          <a:bodyPr>
            <a:normAutofit/>
          </a:bodyPr>
          <a:lstStyle/>
          <a:p>
            <a:r>
              <a:rPr lang="en-US" sz="4000" dirty="0"/>
              <a:t>Introduction</a:t>
            </a:r>
          </a:p>
        </p:txBody>
      </p:sp>
      <p:sp>
        <p:nvSpPr>
          <p:cNvPr id="3" name="Content Placeholder 2">
            <a:extLst>
              <a:ext uri="{FF2B5EF4-FFF2-40B4-BE49-F238E27FC236}">
                <a16:creationId xmlns:a16="http://schemas.microsoft.com/office/drawing/2014/main" id="{BC602B39-B2B8-B29F-C7DA-1E31CFE17A20}"/>
              </a:ext>
            </a:extLst>
          </p:cNvPr>
          <p:cNvSpPr>
            <a:spLocks noGrp="1"/>
          </p:cNvSpPr>
          <p:nvPr>
            <p:ph idx="1"/>
          </p:nvPr>
        </p:nvSpPr>
        <p:spPr>
          <a:xfrm>
            <a:off x="838200" y="2434201"/>
            <a:ext cx="3822189" cy="3742762"/>
          </a:xfrm>
        </p:spPr>
        <p:txBody>
          <a:bodyPr vert="horz" lIns="91440" tIns="45720" rIns="91440" bIns="45720" rtlCol="0" anchor="t">
            <a:normAutofit/>
          </a:bodyPr>
          <a:lstStyle/>
          <a:p>
            <a:pPr marL="0" indent="0">
              <a:buNone/>
            </a:pPr>
            <a:r>
              <a:rPr lang="en-US" sz="1900" baseline="30000" dirty="0">
                <a:latin typeface="Arial"/>
                <a:cs typeface="Arial"/>
              </a:rPr>
              <a:t>County lines has been a massive problem throughout many years, from 2010 to now </a:t>
            </a:r>
            <a:endParaRPr lang="en-US" sz="1900" dirty="0">
              <a:latin typeface="Arial"/>
              <a:cs typeface="Arial"/>
            </a:endParaRPr>
          </a:p>
          <a:p>
            <a:r>
              <a:rPr lang="en-US" sz="1900" baseline="30000" dirty="0">
                <a:latin typeface="Arial"/>
                <a:cs typeface="Arial"/>
              </a:rPr>
              <a:t> So in this section of the </a:t>
            </a:r>
            <a:r>
              <a:rPr lang="en-US" sz="1900" baseline="30000" dirty="0" err="1">
                <a:latin typeface="Arial"/>
                <a:cs typeface="Arial"/>
              </a:rPr>
              <a:t>Powerpoint</a:t>
            </a:r>
            <a:r>
              <a:rPr lang="en-US" sz="1900" baseline="30000" dirty="0">
                <a:latin typeface="Arial"/>
                <a:cs typeface="Arial"/>
              </a:rPr>
              <a:t>, I will be explaining:</a:t>
            </a:r>
            <a:endParaRPr lang="en-US" sz="1900" dirty="0">
              <a:latin typeface="Arial"/>
              <a:cs typeface="Arial"/>
            </a:endParaRPr>
          </a:p>
          <a:p>
            <a:r>
              <a:rPr lang="en-US" sz="1900" baseline="30000" dirty="0">
                <a:latin typeface="Arial"/>
                <a:cs typeface="Arial"/>
              </a:rPr>
              <a:t> How gangs operate around the UK using the likes of the road networks</a:t>
            </a:r>
            <a:endParaRPr lang="en-US" sz="1900" dirty="0">
              <a:latin typeface="Arial"/>
              <a:cs typeface="Arial"/>
            </a:endParaRPr>
          </a:p>
          <a:p>
            <a:r>
              <a:rPr lang="en-US" sz="1900" baseline="30000" dirty="0">
                <a:latin typeface="Arial"/>
                <a:cs typeface="Arial"/>
              </a:rPr>
              <a:t>Social media- recruiting younger vulnerable children into a gang furthermore </a:t>
            </a:r>
            <a:endParaRPr lang="en-US" sz="1900" dirty="0">
              <a:latin typeface="Arial"/>
              <a:cs typeface="Arial"/>
            </a:endParaRPr>
          </a:p>
          <a:p>
            <a:r>
              <a:rPr lang="en-US" sz="1900" baseline="30000" dirty="0">
                <a:latin typeface="Arial"/>
                <a:cs typeface="Arial"/>
              </a:rPr>
              <a:t> The police methods used to crack down on these gangs such as intelligence-led policing </a:t>
            </a:r>
            <a:endParaRPr lang="en-US" sz="1900" dirty="0">
              <a:latin typeface="Arial"/>
              <a:cs typeface="Arial"/>
            </a:endParaRPr>
          </a:p>
          <a:p>
            <a:r>
              <a:rPr lang="en-US" sz="1900" baseline="30000" dirty="0">
                <a:latin typeface="Arial"/>
                <a:cs typeface="Arial"/>
              </a:rPr>
              <a:t> Operations was carried out into cracking down on these drug related gangs.</a:t>
            </a:r>
            <a:endParaRPr lang="en-US" sz="1900" dirty="0"/>
          </a:p>
        </p:txBody>
      </p:sp>
    </p:spTree>
    <p:extLst>
      <p:ext uri="{BB962C8B-B14F-4D97-AF65-F5344CB8AC3E}">
        <p14:creationId xmlns:p14="http://schemas.microsoft.com/office/powerpoint/2010/main" val="37625778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88200965-135C-A144-E363-9B44D07203F8}"/>
              </a:ext>
            </a:extLst>
          </p:cNvPr>
          <p:cNvSpPr>
            <a:spLocks noGrp="1"/>
          </p:cNvSpPr>
          <p:nvPr>
            <p:ph type="title"/>
          </p:nvPr>
        </p:nvSpPr>
        <p:spPr>
          <a:xfrm>
            <a:off x="838200" y="365125"/>
            <a:ext cx="5393361" cy="1325563"/>
          </a:xfrm>
        </p:spPr>
        <p:txBody>
          <a:bodyPr>
            <a:normAutofit/>
          </a:bodyPr>
          <a:lstStyle/>
          <a:p>
            <a:r>
              <a:rPr lang="en-US" dirty="0"/>
              <a:t>Drug Trafficking</a:t>
            </a:r>
          </a:p>
        </p:txBody>
      </p:sp>
      <p:sp>
        <p:nvSpPr>
          <p:cNvPr id="3" name="Content Placeholder 2">
            <a:extLst>
              <a:ext uri="{FF2B5EF4-FFF2-40B4-BE49-F238E27FC236}">
                <a16:creationId xmlns:a16="http://schemas.microsoft.com/office/drawing/2014/main" id="{C2B94AEF-39E4-D021-15B8-694097E220A9}"/>
              </a:ext>
            </a:extLst>
          </p:cNvPr>
          <p:cNvSpPr>
            <a:spLocks noGrp="1"/>
          </p:cNvSpPr>
          <p:nvPr>
            <p:ph idx="1"/>
          </p:nvPr>
        </p:nvSpPr>
        <p:spPr>
          <a:xfrm>
            <a:off x="838200" y="1825625"/>
            <a:ext cx="5393361" cy="3817939"/>
          </a:xfrm>
        </p:spPr>
        <p:txBody>
          <a:bodyPr vert="horz" lIns="91440" tIns="45720" rIns="91440" bIns="45720" rtlCol="0" anchor="t">
            <a:normAutofit/>
          </a:bodyPr>
          <a:lstStyle/>
          <a:p>
            <a:r>
              <a:rPr lang="en-US" baseline="30000" dirty="0">
                <a:latin typeface="Arial"/>
                <a:cs typeface="Arial"/>
              </a:rPr>
              <a:t>When gangs are operating their drug trade, they take packages mainly of heroin and cocaine and travel across the country to smaller towns or cities.</a:t>
            </a:r>
          </a:p>
          <a:p>
            <a:r>
              <a:rPr lang="en-US" baseline="30000" dirty="0">
                <a:latin typeface="Arial"/>
                <a:cs typeface="Arial"/>
              </a:rPr>
              <a:t>Home office study in 2021 shows there were around 210,000 drug offences recorded by the police in England and Wales. This is 19% higher than the previous year.</a:t>
            </a:r>
          </a:p>
          <a:p>
            <a:r>
              <a:rPr lang="en-US" sz="2000" dirty="0">
                <a:latin typeface="Arial"/>
                <a:cs typeface="Arial"/>
              </a:rPr>
              <a:t>Drug smuggling refers to the unlawful distribution and transportation of prohibited substances</a:t>
            </a:r>
            <a:endParaRPr lang="en-US" sz="2000">
              <a:latin typeface="Arial"/>
              <a:cs typeface="Arial"/>
            </a:endParaRPr>
          </a:p>
          <a:p>
            <a:pPr marL="0" indent="0">
              <a:buNone/>
            </a:pPr>
            <a:r>
              <a:rPr lang="en-US" sz="1200" dirty="0">
                <a:latin typeface="Arial"/>
                <a:cs typeface="Arial"/>
              </a:rPr>
              <a:t> </a:t>
            </a:r>
            <a:endParaRPr lang="en-US" dirty="0">
              <a:cs typeface="Arial"/>
            </a:endParaRPr>
          </a:p>
        </p:txBody>
      </p:sp>
      <p:pic>
        <p:nvPicPr>
          <p:cNvPr id="4" name="Picture 3" descr="A hand holding a powder object&#10;&#10;AI-generated content may be incorrect.">
            <a:extLst>
              <a:ext uri="{FF2B5EF4-FFF2-40B4-BE49-F238E27FC236}">
                <a16:creationId xmlns:a16="http://schemas.microsoft.com/office/drawing/2014/main" id="{B23711D1-28D1-2FBC-6A9E-D774ED1C9F79}"/>
              </a:ext>
            </a:extLst>
          </p:cNvPr>
          <p:cNvPicPr>
            <a:picLocks noChangeAspect="1"/>
          </p:cNvPicPr>
          <p:nvPr/>
        </p:nvPicPr>
        <p:blipFill>
          <a:blip r:embed="rId2"/>
          <a:srcRect l="9122" r="34877" b="-1"/>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15"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3"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5" name="TextBox 4">
            <a:extLst>
              <a:ext uri="{FF2B5EF4-FFF2-40B4-BE49-F238E27FC236}">
                <a16:creationId xmlns:a16="http://schemas.microsoft.com/office/drawing/2014/main" id="{6FD42E12-5E08-F91A-1421-3A4C06C467E8}"/>
              </a:ext>
            </a:extLst>
          </p:cNvPr>
          <p:cNvSpPr txBox="1"/>
          <p:nvPr/>
        </p:nvSpPr>
        <p:spPr>
          <a:xfrm>
            <a:off x="4256314" y="5823857"/>
            <a:ext cx="1992085" cy="71917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US" sz="1200" dirty="0">
                <a:latin typeface="Arial"/>
                <a:cs typeface="Arial"/>
              </a:rPr>
              <a:t>(Tunnicliffe and Allen, 2021)</a:t>
            </a:r>
            <a:endParaRPr lang="en-US" sz="1200">
              <a:latin typeface="Arial"/>
              <a:cs typeface="Arial"/>
            </a:endParaRPr>
          </a:p>
          <a:p>
            <a:pPr>
              <a:lnSpc>
                <a:spcPct val="90000"/>
              </a:lnSpc>
              <a:spcBef>
                <a:spcPts val="1000"/>
              </a:spcBef>
            </a:pPr>
            <a:r>
              <a:rPr lang="en-US" sz="1200" dirty="0">
                <a:latin typeface="Arial"/>
                <a:cs typeface="Arial"/>
              </a:rPr>
              <a:t>(Matelska, 2023) </a:t>
            </a:r>
            <a:endParaRPr lang="en-US" dirty="0"/>
          </a:p>
        </p:txBody>
      </p:sp>
    </p:spTree>
    <p:extLst>
      <p:ext uri="{BB962C8B-B14F-4D97-AF65-F5344CB8AC3E}">
        <p14:creationId xmlns:p14="http://schemas.microsoft.com/office/powerpoint/2010/main" val="38553033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39C3025-4784-4B16-914D-CCFC3E8335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AD20437-C88A-4F45-9C6D-DA32B29A4D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8610598"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8252A3-2BC8-A198-B900-309233193AC5}"/>
              </a:ext>
            </a:extLst>
          </p:cNvPr>
          <p:cNvSpPr>
            <a:spLocks noGrp="1"/>
          </p:cNvSpPr>
          <p:nvPr>
            <p:ph type="title"/>
          </p:nvPr>
        </p:nvSpPr>
        <p:spPr>
          <a:xfrm>
            <a:off x="1137034" y="609600"/>
            <a:ext cx="6112220" cy="1330839"/>
          </a:xfrm>
        </p:spPr>
        <p:txBody>
          <a:bodyPr>
            <a:normAutofit/>
          </a:bodyPr>
          <a:lstStyle/>
          <a:p>
            <a:r>
              <a:rPr lang="en-US">
                <a:solidFill>
                  <a:schemeClr val="tx1">
                    <a:lumMod val="85000"/>
                    <a:lumOff val="15000"/>
                  </a:schemeClr>
                </a:solidFill>
              </a:rPr>
              <a:t>Drug Trafficking-continued</a:t>
            </a:r>
          </a:p>
        </p:txBody>
      </p:sp>
      <p:sp>
        <p:nvSpPr>
          <p:cNvPr id="3" name="Content Placeholder 2">
            <a:extLst>
              <a:ext uri="{FF2B5EF4-FFF2-40B4-BE49-F238E27FC236}">
                <a16:creationId xmlns:a16="http://schemas.microsoft.com/office/drawing/2014/main" id="{529CE9DC-F393-99D8-2DD3-6E832D2316BD}"/>
              </a:ext>
            </a:extLst>
          </p:cNvPr>
          <p:cNvSpPr>
            <a:spLocks noGrp="1"/>
          </p:cNvSpPr>
          <p:nvPr>
            <p:ph idx="1"/>
          </p:nvPr>
        </p:nvSpPr>
        <p:spPr>
          <a:xfrm>
            <a:off x="1137033" y="2194101"/>
            <a:ext cx="5903847" cy="4054298"/>
          </a:xfrm>
        </p:spPr>
        <p:txBody>
          <a:bodyPr vert="horz" lIns="91440" tIns="45720" rIns="91440" bIns="45720" rtlCol="0" anchor="t">
            <a:normAutofit lnSpcReduction="10000"/>
          </a:bodyPr>
          <a:lstStyle/>
          <a:p>
            <a:pPr marL="0" indent="0">
              <a:buNone/>
            </a:pPr>
            <a:r>
              <a:rPr lang="en-US" sz="1600" dirty="0">
                <a:latin typeface="Arial"/>
                <a:cs typeface="Arial"/>
              </a:rPr>
              <a:t>There are many forms of drug trafficking comes from transportation:</a:t>
            </a:r>
          </a:p>
          <a:p>
            <a:r>
              <a:rPr lang="en-US" sz="1400" dirty="0">
                <a:latin typeface="Arial"/>
                <a:cs typeface="Arial"/>
              </a:rPr>
              <a:t>yachts, </a:t>
            </a:r>
            <a:endParaRPr lang="en-US" sz="1400">
              <a:latin typeface="Arial"/>
              <a:cs typeface="Arial"/>
            </a:endParaRPr>
          </a:p>
          <a:p>
            <a:r>
              <a:rPr lang="en-US" sz="1400" dirty="0">
                <a:latin typeface="Arial"/>
                <a:cs typeface="Arial"/>
              </a:rPr>
              <a:t>small boats, </a:t>
            </a:r>
            <a:endParaRPr lang="en-US" sz="1400">
              <a:latin typeface="Arial"/>
              <a:cs typeface="Arial"/>
            </a:endParaRPr>
          </a:p>
          <a:p>
            <a:r>
              <a:rPr lang="en-US" sz="1400" dirty="0">
                <a:latin typeface="Arial"/>
                <a:cs typeface="Arial"/>
              </a:rPr>
              <a:t>many vehicles like cars and lorry's coming into the UK </a:t>
            </a:r>
            <a:endParaRPr lang="en-US" sz="1400">
              <a:latin typeface="Arial"/>
              <a:cs typeface="Arial"/>
            </a:endParaRPr>
          </a:p>
          <a:p>
            <a:r>
              <a:rPr lang="en-US" sz="1400" dirty="0">
                <a:latin typeface="Arial"/>
                <a:cs typeface="Arial"/>
              </a:rPr>
              <a:t> passengers on planes sneaking drugs in their suitcase or in their body</a:t>
            </a:r>
          </a:p>
          <a:p>
            <a:pPr marL="0" indent="0">
              <a:buNone/>
            </a:pPr>
            <a:r>
              <a:rPr lang="en-US" sz="1600" dirty="0">
                <a:latin typeface="Arial"/>
                <a:cs typeface="Arial"/>
              </a:rPr>
              <a:t>The most trafficked drug into the UK includes:</a:t>
            </a:r>
          </a:p>
          <a:p>
            <a:r>
              <a:rPr lang="en-US" sz="1400" dirty="0">
                <a:latin typeface="Arial"/>
                <a:cs typeface="Arial"/>
              </a:rPr>
              <a:t>cocaine, which is mainly trafficked south America, </a:t>
            </a:r>
            <a:endParaRPr lang="en-US" sz="1400">
              <a:latin typeface="Arial"/>
              <a:cs typeface="Arial"/>
            </a:endParaRPr>
          </a:p>
          <a:p>
            <a:r>
              <a:rPr lang="en-US" sz="1400" dirty="0">
                <a:latin typeface="Arial"/>
                <a:cs typeface="Arial"/>
              </a:rPr>
              <a:t>heroin which mainly comes from Afghanistan, </a:t>
            </a:r>
            <a:endParaRPr lang="en-US" sz="1400">
              <a:latin typeface="Arial"/>
              <a:cs typeface="Arial"/>
            </a:endParaRPr>
          </a:p>
          <a:p>
            <a:r>
              <a:rPr lang="en-US" sz="1400" dirty="0">
                <a:latin typeface="Arial"/>
                <a:cs typeface="Arial"/>
              </a:rPr>
              <a:t>cannabis which is mainly trafficked from Netherlands or Spain,</a:t>
            </a:r>
            <a:endParaRPr lang="en-US" sz="1400">
              <a:latin typeface="Arial"/>
              <a:cs typeface="Arial"/>
            </a:endParaRPr>
          </a:p>
          <a:p>
            <a:r>
              <a:rPr lang="en-US" sz="1400" dirty="0">
                <a:latin typeface="Arial"/>
                <a:cs typeface="Arial"/>
              </a:rPr>
              <a:t> synthetic drugs such as methamphetamines and ecstasy which can be found from Belgium and Netherlands and China</a:t>
            </a:r>
          </a:p>
          <a:p>
            <a:pPr marL="0" indent="0">
              <a:buNone/>
            </a:pPr>
            <a:r>
              <a:rPr lang="en-US" sz="1400" dirty="0">
                <a:latin typeface="Arial"/>
                <a:cs typeface="Arial"/>
              </a:rPr>
              <a:t>Cannabis is the most popular drug being used illegally but cocaine and heroin are the more trafficked </a:t>
            </a:r>
          </a:p>
        </p:txBody>
      </p:sp>
      <p:pic>
        <p:nvPicPr>
          <p:cNvPr id="5" name="Picture 4" descr="A bunch of marijuana next to pills&#10;&#10;AI-generated content may be incorrect.">
            <a:extLst>
              <a:ext uri="{FF2B5EF4-FFF2-40B4-BE49-F238E27FC236}">
                <a16:creationId xmlns:a16="http://schemas.microsoft.com/office/drawing/2014/main" id="{F534FB76-5D95-ABFA-613C-EEB4F5D3E0F7}"/>
              </a:ext>
            </a:extLst>
          </p:cNvPr>
          <p:cNvPicPr>
            <a:picLocks noChangeAspect="1"/>
          </p:cNvPicPr>
          <p:nvPr/>
        </p:nvPicPr>
        <p:blipFill>
          <a:blip r:embed="rId2"/>
          <a:srcRect l="8183" r="16923" b="1"/>
          <a:stretch/>
        </p:blipFill>
        <p:spPr>
          <a:xfrm>
            <a:off x="7801965" y="3429000"/>
            <a:ext cx="4390035" cy="3429000"/>
          </a:xfrm>
          <a:custGeom>
            <a:avLst/>
            <a:gdLst/>
            <a:ahLst/>
            <a:cxnLst/>
            <a:rect l="l" t="t" r="r" b="b"/>
            <a:pathLst>
              <a:path w="4390035" h="3429000">
                <a:moveTo>
                  <a:pt x="73290" y="0"/>
                </a:moveTo>
                <a:lnTo>
                  <a:pt x="4390035" y="0"/>
                </a:lnTo>
                <a:lnTo>
                  <a:pt x="4390035" y="3429000"/>
                </a:lnTo>
                <a:lnTo>
                  <a:pt x="436073" y="3429000"/>
                </a:lnTo>
                <a:lnTo>
                  <a:pt x="427332" y="3410468"/>
                </a:lnTo>
                <a:cubicBezTo>
                  <a:pt x="419323" y="3391643"/>
                  <a:pt x="413863" y="3372861"/>
                  <a:pt x="421685" y="3366814"/>
                </a:cubicBezTo>
                <a:cubicBezTo>
                  <a:pt x="417583" y="3332384"/>
                  <a:pt x="433681" y="3294011"/>
                  <a:pt x="423663" y="3247798"/>
                </a:cubicBezTo>
                <a:cubicBezTo>
                  <a:pt x="421194" y="3188032"/>
                  <a:pt x="418245" y="3205513"/>
                  <a:pt x="412524" y="3110724"/>
                </a:cubicBezTo>
                <a:cubicBezTo>
                  <a:pt x="404022" y="3069386"/>
                  <a:pt x="436006" y="3027577"/>
                  <a:pt x="419732" y="3004503"/>
                </a:cubicBezTo>
                <a:cubicBezTo>
                  <a:pt x="407578" y="2949657"/>
                  <a:pt x="388511" y="2896851"/>
                  <a:pt x="363651" y="2842588"/>
                </a:cubicBezTo>
                <a:cubicBezTo>
                  <a:pt x="332103" y="2797699"/>
                  <a:pt x="331554" y="2711800"/>
                  <a:pt x="263212" y="2651456"/>
                </a:cubicBezTo>
                <a:cubicBezTo>
                  <a:pt x="235935" y="2585326"/>
                  <a:pt x="214760" y="2535145"/>
                  <a:pt x="194330" y="2484251"/>
                </a:cubicBezTo>
                <a:cubicBezTo>
                  <a:pt x="184580" y="2468441"/>
                  <a:pt x="154039" y="2380429"/>
                  <a:pt x="140630" y="2346096"/>
                </a:cubicBezTo>
                <a:cubicBezTo>
                  <a:pt x="76681" y="2257531"/>
                  <a:pt x="91260" y="2243719"/>
                  <a:pt x="77185" y="2144811"/>
                </a:cubicBezTo>
                <a:cubicBezTo>
                  <a:pt x="66953" y="2112233"/>
                  <a:pt x="67414" y="2096078"/>
                  <a:pt x="50887" y="2061697"/>
                </a:cubicBezTo>
                <a:lnTo>
                  <a:pt x="27133" y="1969379"/>
                </a:lnTo>
                <a:lnTo>
                  <a:pt x="29988" y="1961973"/>
                </a:lnTo>
                <a:lnTo>
                  <a:pt x="31559" y="1961231"/>
                </a:lnTo>
                <a:lnTo>
                  <a:pt x="14905" y="1880268"/>
                </a:lnTo>
                <a:cubicBezTo>
                  <a:pt x="12271" y="1874644"/>
                  <a:pt x="-805" y="1860096"/>
                  <a:pt x="2188" y="1847922"/>
                </a:cubicBezTo>
                <a:lnTo>
                  <a:pt x="21879" y="1779161"/>
                </a:lnTo>
                <a:lnTo>
                  <a:pt x="27968" y="1733684"/>
                </a:lnTo>
                <a:cubicBezTo>
                  <a:pt x="25035" y="1726530"/>
                  <a:pt x="21617" y="1619937"/>
                  <a:pt x="16511" y="1614373"/>
                </a:cubicBezTo>
                <a:cubicBezTo>
                  <a:pt x="47946" y="1547691"/>
                  <a:pt x="4394" y="1556097"/>
                  <a:pt x="12613" y="1479987"/>
                </a:cubicBezTo>
                <a:cubicBezTo>
                  <a:pt x="15110" y="1387360"/>
                  <a:pt x="4986" y="1320420"/>
                  <a:pt x="4190" y="1214801"/>
                </a:cubicBezTo>
                <a:cubicBezTo>
                  <a:pt x="3611" y="1152457"/>
                  <a:pt x="-6268" y="1080052"/>
                  <a:pt x="6503" y="966549"/>
                </a:cubicBezTo>
                <a:cubicBezTo>
                  <a:pt x="10182" y="901722"/>
                  <a:pt x="25065" y="884915"/>
                  <a:pt x="20609" y="845066"/>
                </a:cubicBezTo>
                <a:cubicBezTo>
                  <a:pt x="20199" y="816540"/>
                  <a:pt x="19791" y="788014"/>
                  <a:pt x="19381" y="759488"/>
                </a:cubicBezTo>
                <a:lnTo>
                  <a:pt x="21672" y="741102"/>
                </a:lnTo>
                <a:lnTo>
                  <a:pt x="30720" y="737125"/>
                </a:lnTo>
                <a:lnTo>
                  <a:pt x="23211" y="691098"/>
                </a:lnTo>
                <a:cubicBezTo>
                  <a:pt x="25461" y="680873"/>
                  <a:pt x="43338" y="650431"/>
                  <a:pt x="42062" y="637700"/>
                </a:cubicBezTo>
                <a:cubicBezTo>
                  <a:pt x="23297" y="593852"/>
                  <a:pt x="30263" y="601340"/>
                  <a:pt x="41571" y="540174"/>
                </a:cubicBezTo>
                <a:cubicBezTo>
                  <a:pt x="35397" y="519975"/>
                  <a:pt x="35174" y="428356"/>
                  <a:pt x="46636" y="415352"/>
                </a:cubicBezTo>
                <a:cubicBezTo>
                  <a:pt x="48960" y="401821"/>
                  <a:pt x="44602" y="386587"/>
                  <a:pt x="56977" y="379461"/>
                </a:cubicBezTo>
                <a:cubicBezTo>
                  <a:pt x="71829" y="368123"/>
                  <a:pt x="47958" y="323384"/>
                  <a:pt x="65759" y="328645"/>
                </a:cubicBezTo>
                <a:cubicBezTo>
                  <a:pt x="49386" y="296830"/>
                  <a:pt x="65237" y="231983"/>
                  <a:pt x="72589" y="203608"/>
                </a:cubicBezTo>
                <a:cubicBezTo>
                  <a:pt x="75524" y="153257"/>
                  <a:pt x="77980" y="142710"/>
                  <a:pt x="78370" y="105992"/>
                </a:cubicBezTo>
                <a:cubicBezTo>
                  <a:pt x="80828" y="104127"/>
                  <a:pt x="70890" y="52128"/>
                  <a:pt x="70125" y="25135"/>
                </a:cubicBezTo>
                <a:close/>
              </a:path>
            </a:pathLst>
          </a:custGeom>
        </p:spPr>
      </p:pic>
      <p:pic>
        <p:nvPicPr>
          <p:cNvPr id="4" name="Picture 3" descr="A large pile of packages on a boat&#10;&#10;AI-generated content may be incorrect.">
            <a:extLst>
              <a:ext uri="{FF2B5EF4-FFF2-40B4-BE49-F238E27FC236}">
                <a16:creationId xmlns:a16="http://schemas.microsoft.com/office/drawing/2014/main" id="{F0445714-44D4-B43B-C41F-C4002C3D020A}"/>
              </a:ext>
            </a:extLst>
          </p:cNvPr>
          <p:cNvPicPr>
            <a:picLocks noChangeAspect="1"/>
          </p:cNvPicPr>
          <p:nvPr/>
        </p:nvPicPr>
        <p:blipFill>
          <a:blip r:embed="rId3"/>
          <a:srcRect l="20174" r="-3" b="-3"/>
          <a:stretch/>
        </p:blipFill>
        <p:spPr>
          <a:xfrm>
            <a:off x="7842932" y="-17"/>
            <a:ext cx="4349068" cy="3432349"/>
          </a:xfrm>
          <a:custGeom>
            <a:avLst/>
            <a:gdLst/>
            <a:ahLst/>
            <a:cxnLst/>
            <a:rect l="l" t="t" r="r" b="b"/>
            <a:pathLst>
              <a:path w="4349068" h="3428999">
                <a:moveTo>
                  <a:pt x="711944" y="0"/>
                </a:moveTo>
                <a:lnTo>
                  <a:pt x="4349068" y="0"/>
                </a:lnTo>
                <a:lnTo>
                  <a:pt x="4349068" y="3428999"/>
                </a:lnTo>
                <a:lnTo>
                  <a:pt x="32307" y="3428999"/>
                </a:lnTo>
                <a:lnTo>
                  <a:pt x="34693" y="3410051"/>
                </a:lnTo>
                <a:cubicBezTo>
                  <a:pt x="37039" y="3395347"/>
                  <a:pt x="38143" y="3381819"/>
                  <a:pt x="32792" y="3373027"/>
                </a:cubicBezTo>
                <a:cubicBezTo>
                  <a:pt x="29961" y="3298527"/>
                  <a:pt x="20335" y="3290617"/>
                  <a:pt x="14318" y="3222737"/>
                </a:cubicBezTo>
                <a:cubicBezTo>
                  <a:pt x="11384" y="3146284"/>
                  <a:pt x="-6116" y="3184007"/>
                  <a:pt x="2241" y="3118188"/>
                </a:cubicBezTo>
                <a:cubicBezTo>
                  <a:pt x="16306" y="3109217"/>
                  <a:pt x="34183" y="3024732"/>
                  <a:pt x="27952" y="3003808"/>
                </a:cubicBezTo>
                <a:cubicBezTo>
                  <a:pt x="27563" y="2966753"/>
                  <a:pt x="27366" y="2989870"/>
                  <a:pt x="27149" y="2944921"/>
                </a:cubicBezTo>
                <a:lnTo>
                  <a:pt x="41941" y="2877744"/>
                </a:lnTo>
                <a:cubicBezTo>
                  <a:pt x="36258" y="2880724"/>
                  <a:pt x="54303" y="2822146"/>
                  <a:pt x="53926" y="2807161"/>
                </a:cubicBezTo>
                <a:cubicBezTo>
                  <a:pt x="56083" y="2775643"/>
                  <a:pt x="30060" y="2769288"/>
                  <a:pt x="53334" y="2752347"/>
                </a:cubicBezTo>
                <a:lnTo>
                  <a:pt x="60008" y="2748299"/>
                </a:lnTo>
                <a:cubicBezTo>
                  <a:pt x="60210" y="2745962"/>
                  <a:pt x="60411" y="2743625"/>
                  <a:pt x="60613" y="2741288"/>
                </a:cubicBezTo>
                <a:cubicBezTo>
                  <a:pt x="60116" y="2737657"/>
                  <a:pt x="58269" y="2735847"/>
                  <a:pt x="53819" y="2737160"/>
                </a:cubicBezTo>
                <a:cubicBezTo>
                  <a:pt x="70191" y="2705347"/>
                  <a:pt x="64153" y="2699356"/>
                  <a:pt x="66799" y="2659631"/>
                </a:cubicBezTo>
                <a:cubicBezTo>
                  <a:pt x="77943" y="2612127"/>
                  <a:pt x="64846" y="2628594"/>
                  <a:pt x="86795" y="2573336"/>
                </a:cubicBezTo>
                <a:cubicBezTo>
                  <a:pt x="96119" y="2559732"/>
                  <a:pt x="108676" y="2541339"/>
                  <a:pt x="108890" y="2528057"/>
                </a:cubicBezTo>
                <a:lnTo>
                  <a:pt x="137074" y="2489594"/>
                </a:lnTo>
                <a:cubicBezTo>
                  <a:pt x="138076" y="2487774"/>
                  <a:pt x="138422" y="2473350"/>
                  <a:pt x="137897" y="2468303"/>
                </a:cubicBezTo>
                <a:lnTo>
                  <a:pt x="155171" y="2460480"/>
                </a:lnTo>
                <a:lnTo>
                  <a:pt x="147972" y="2423535"/>
                </a:lnTo>
                <a:lnTo>
                  <a:pt x="155293" y="2404394"/>
                </a:lnTo>
                <a:cubicBezTo>
                  <a:pt x="172891" y="2392610"/>
                  <a:pt x="160687" y="2347474"/>
                  <a:pt x="168818" y="2324643"/>
                </a:cubicBezTo>
                <a:cubicBezTo>
                  <a:pt x="169390" y="2297698"/>
                  <a:pt x="193082" y="2284202"/>
                  <a:pt x="198340" y="2255535"/>
                </a:cubicBezTo>
                <a:cubicBezTo>
                  <a:pt x="214268" y="2249648"/>
                  <a:pt x="228319" y="2207828"/>
                  <a:pt x="217338" y="2184679"/>
                </a:cubicBezTo>
                <a:lnTo>
                  <a:pt x="242924" y="2093132"/>
                </a:lnTo>
                <a:cubicBezTo>
                  <a:pt x="264937" y="2084587"/>
                  <a:pt x="280562" y="1985868"/>
                  <a:pt x="290446" y="1950235"/>
                </a:cubicBezTo>
                <a:cubicBezTo>
                  <a:pt x="308239" y="1920183"/>
                  <a:pt x="350073" y="1898905"/>
                  <a:pt x="361001" y="1861568"/>
                </a:cubicBezTo>
                <a:cubicBezTo>
                  <a:pt x="367163" y="1810687"/>
                  <a:pt x="352049" y="1869507"/>
                  <a:pt x="356015" y="1809499"/>
                </a:cubicBezTo>
                <a:cubicBezTo>
                  <a:pt x="355145" y="1754297"/>
                  <a:pt x="367821" y="1767680"/>
                  <a:pt x="375846" y="1693716"/>
                </a:cubicBezTo>
                <a:cubicBezTo>
                  <a:pt x="374712" y="1654244"/>
                  <a:pt x="382062" y="1627007"/>
                  <a:pt x="381776" y="1605195"/>
                </a:cubicBezTo>
                <a:cubicBezTo>
                  <a:pt x="389848" y="1568952"/>
                  <a:pt x="392552" y="1564518"/>
                  <a:pt x="396301" y="1516217"/>
                </a:cubicBezTo>
                <a:cubicBezTo>
                  <a:pt x="401397" y="1488452"/>
                  <a:pt x="428137" y="1457870"/>
                  <a:pt x="409866" y="1429841"/>
                </a:cubicBezTo>
                <a:cubicBezTo>
                  <a:pt x="422203" y="1412325"/>
                  <a:pt x="460064" y="1413592"/>
                  <a:pt x="442210" y="1380081"/>
                </a:cubicBezTo>
                <a:cubicBezTo>
                  <a:pt x="464590" y="1394128"/>
                  <a:pt x="443394" y="1335176"/>
                  <a:pt x="463662" y="1334891"/>
                </a:cubicBezTo>
                <a:cubicBezTo>
                  <a:pt x="480316" y="1336427"/>
                  <a:pt x="515162" y="1194568"/>
                  <a:pt x="519523" y="1185551"/>
                </a:cubicBezTo>
                <a:cubicBezTo>
                  <a:pt x="527731" y="1149210"/>
                  <a:pt x="536547" y="1148087"/>
                  <a:pt x="542909" y="1111168"/>
                </a:cubicBezTo>
                <a:cubicBezTo>
                  <a:pt x="555522" y="1057226"/>
                  <a:pt x="531818" y="1022543"/>
                  <a:pt x="543055" y="993353"/>
                </a:cubicBezTo>
                <a:cubicBezTo>
                  <a:pt x="559986" y="960214"/>
                  <a:pt x="580459" y="867450"/>
                  <a:pt x="592544" y="813953"/>
                </a:cubicBezTo>
                <a:cubicBezTo>
                  <a:pt x="604272" y="746430"/>
                  <a:pt x="608119" y="666470"/>
                  <a:pt x="613420" y="588218"/>
                </a:cubicBezTo>
                <a:cubicBezTo>
                  <a:pt x="604962" y="475380"/>
                  <a:pt x="590630" y="536119"/>
                  <a:pt x="596055" y="376479"/>
                </a:cubicBezTo>
                <a:lnTo>
                  <a:pt x="605018" y="280992"/>
                </a:lnTo>
                <a:cubicBezTo>
                  <a:pt x="604854" y="276227"/>
                  <a:pt x="610771" y="223140"/>
                  <a:pt x="610608" y="218374"/>
                </a:cubicBezTo>
                <a:lnTo>
                  <a:pt x="604880" y="188178"/>
                </a:lnTo>
                <a:lnTo>
                  <a:pt x="630913" y="152404"/>
                </a:lnTo>
                <a:cubicBezTo>
                  <a:pt x="640688" y="136342"/>
                  <a:pt x="647365" y="122048"/>
                  <a:pt x="663530" y="91810"/>
                </a:cubicBezTo>
                <a:lnTo>
                  <a:pt x="705264" y="3016"/>
                </a:lnTo>
                <a:close/>
              </a:path>
            </a:pathLst>
          </a:custGeom>
        </p:spPr>
      </p:pic>
      <p:sp>
        <p:nvSpPr>
          <p:cNvPr id="7" name="TextBox 6">
            <a:extLst>
              <a:ext uri="{FF2B5EF4-FFF2-40B4-BE49-F238E27FC236}">
                <a16:creationId xmlns:a16="http://schemas.microsoft.com/office/drawing/2014/main" id="{7594C7B1-1D96-6A35-2B0C-6243DF156FDF}"/>
              </a:ext>
            </a:extLst>
          </p:cNvPr>
          <p:cNvSpPr txBox="1"/>
          <p:nvPr/>
        </p:nvSpPr>
        <p:spPr>
          <a:xfrm>
            <a:off x="5355771" y="6074228"/>
            <a:ext cx="22098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solidFill>
                  <a:srgbClr val="393939"/>
                </a:solidFill>
                <a:latin typeface="Arial"/>
                <a:cs typeface="Arial"/>
              </a:rPr>
              <a:t>(</a:t>
            </a:r>
            <a:r>
              <a:rPr lang="en-US" sz="1200" dirty="0">
                <a:latin typeface="Arial"/>
                <a:cs typeface="Arial"/>
              </a:rPr>
              <a:t>National Crime Agency, 2019) </a:t>
            </a:r>
          </a:p>
          <a:p>
            <a:r>
              <a:rPr lang="en-US" sz="1200" dirty="0">
                <a:latin typeface="Arial"/>
                <a:cs typeface="Arial"/>
              </a:rPr>
              <a:t>(UK, 2024)</a:t>
            </a:r>
            <a:endParaRPr lang="en-US" dirty="0"/>
          </a:p>
        </p:txBody>
      </p:sp>
    </p:spTree>
    <p:extLst>
      <p:ext uri="{BB962C8B-B14F-4D97-AF65-F5344CB8AC3E}">
        <p14:creationId xmlns:p14="http://schemas.microsoft.com/office/powerpoint/2010/main" val="25413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0AFAAC-EA6C-45A9-9E03-C9C9F0193B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erson&amp;#39;s head with a puzzle piece cut out of it&#10;&#10;AI-generated content may be incorrect.">
            <a:extLst>
              <a:ext uri="{FF2B5EF4-FFF2-40B4-BE49-F238E27FC236}">
                <a16:creationId xmlns:a16="http://schemas.microsoft.com/office/drawing/2014/main" id="{4641D707-B9B0-2245-1A96-5673EA74A5FC}"/>
              </a:ext>
            </a:extLst>
          </p:cNvPr>
          <p:cNvPicPr>
            <a:picLocks noChangeAspect="1"/>
          </p:cNvPicPr>
          <p:nvPr/>
        </p:nvPicPr>
        <p:blipFill>
          <a:blip r:embed="rId2"/>
          <a:srcRect l="13137" r="24250"/>
          <a:stretch/>
        </p:blipFill>
        <p:spPr>
          <a:xfrm>
            <a:off x="4883022" y="10"/>
            <a:ext cx="7308978" cy="6857990"/>
          </a:xfrm>
          <a:custGeom>
            <a:avLst/>
            <a:gdLst/>
            <a:ahLst/>
            <a:cxnLst/>
            <a:rect l="l" t="t" r="r" b="b"/>
            <a:pathLst>
              <a:path w="7308978" h="6858000">
                <a:moveTo>
                  <a:pt x="0" y="0"/>
                </a:moveTo>
                <a:lnTo>
                  <a:pt x="7308978" y="0"/>
                </a:lnTo>
                <a:lnTo>
                  <a:pt x="7308978" y="6858000"/>
                </a:lnTo>
                <a:lnTo>
                  <a:pt x="0" y="6858000"/>
                </a:lnTo>
                <a:lnTo>
                  <a:pt x="62983" y="6788730"/>
                </a:lnTo>
                <a:cubicBezTo>
                  <a:pt x="773509" y="5928900"/>
                  <a:pt x="1212978" y="4741056"/>
                  <a:pt x="1212978" y="3429000"/>
                </a:cubicBezTo>
                <a:cubicBezTo>
                  <a:pt x="1212978" y="2116944"/>
                  <a:pt x="773509" y="929100"/>
                  <a:pt x="62983" y="69271"/>
                </a:cubicBezTo>
                <a:close/>
              </a:path>
            </a:pathLst>
          </a:custGeom>
        </p:spPr>
      </p:pic>
      <p:sp useBgFill="1">
        <p:nvSpPr>
          <p:cNvPr id="11" name="Freeform: Shape 10">
            <a:extLst>
              <a:ext uri="{FF2B5EF4-FFF2-40B4-BE49-F238E27FC236}">
                <a16:creationId xmlns:a16="http://schemas.microsoft.com/office/drawing/2014/main" id="{83549E37-C86B-4401-90BD-D8BF83859F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3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3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3" y="0"/>
                </a:lnTo>
                <a:lnTo>
                  <a:pt x="4946006" y="69271"/>
                </a:lnTo>
                <a:cubicBezTo>
                  <a:pt x="5656532" y="929100"/>
                  <a:pt x="6096001" y="2116944"/>
                  <a:pt x="6096001" y="3429000"/>
                </a:cubicBezTo>
                <a:cubicBezTo>
                  <a:pt x="6096001" y="4741056"/>
                  <a:pt x="5656532" y="5928900"/>
                  <a:pt x="4946006" y="6788730"/>
                </a:cubicBezTo>
                <a:lnTo>
                  <a:pt x="4883023"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8A17784E-76D8-4521-A77D-0D2EBB9230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86857" cy="6858000"/>
          </a:xfrm>
          <a:custGeom>
            <a:avLst/>
            <a:gdLst>
              <a:gd name="connsiteX0" fmla="*/ 0 w 6086857"/>
              <a:gd name="connsiteY0" fmla="*/ 0 h 6858000"/>
              <a:gd name="connsiteX1" fmla="*/ 4873879 w 6086857"/>
              <a:gd name="connsiteY1" fmla="*/ 0 h 6858000"/>
              <a:gd name="connsiteX2" fmla="*/ 4936862 w 6086857"/>
              <a:gd name="connsiteY2" fmla="*/ 69271 h 6858000"/>
              <a:gd name="connsiteX3" fmla="*/ 6086857 w 6086857"/>
              <a:gd name="connsiteY3" fmla="*/ 3429000 h 6858000"/>
              <a:gd name="connsiteX4" fmla="*/ 4936862 w 6086857"/>
              <a:gd name="connsiteY4" fmla="*/ 6788730 h 6858000"/>
              <a:gd name="connsiteX5" fmla="*/ 4873879 w 6086857"/>
              <a:gd name="connsiteY5" fmla="*/ 6858000 h 6858000"/>
              <a:gd name="connsiteX6" fmla="*/ 0 w 608685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6857" h="6858000">
                <a:moveTo>
                  <a:pt x="0" y="0"/>
                </a:moveTo>
                <a:lnTo>
                  <a:pt x="4873879" y="0"/>
                </a:lnTo>
                <a:lnTo>
                  <a:pt x="4936862" y="69271"/>
                </a:lnTo>
                <a:cubicBezTo>
                  <a:pt x="5647388" y="929100"/>
                  <a:pt x="6086857" y="2116944"/>
                  <a:pt x="6086857" y="3429000"/>
                </a:cubicBezTo>
                <a:cubicBezTo>
                  <a:pt x="6086857" y="4741056"/>
                  <a:pt x="5647388" y="5928900"/>
                  <a:pt x="4936862" y="6788730"/>
                </a:cubicBezTo>
                <a:lnTo>
                  <a:pt x="487387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3F37AAF-DAEC-4B14-1196-CF3208070D4C}"/>
              </a:ext>
            </a:extLst>
          </p:cNvPr>
          <p:cNvSpPr>
            <a:spLocks noGrp="1"/>
          </p:cNvSpPr>
          <p:nvPr>
            <p:ph type="title"/>
          </p:nvPr>
        </p:nvSpPr>
        <p:spPr>
          <a:xfrm>
            <a:off x="374904" y="856488"/>
            <a:ext cx="4992624" cy="1243584"/>
          </a:xfrm>
        </p:spPr>
        <p:txBody>
          <a:bodyPr anchor="ctr">
            <a:normAutofit/>
          </a:bodyPr>
          <a:lstStyle/>
          <a:p>
            <a:r>
              <a:rPr lang="en-US" sz="3400"/>
              <a:t>Policing strategies- Intelligence-led policing </a:t>
            </a:r>
          </a:p>
        </p:txBody>
      </p:sp>
      <p:sp>
        <p:nvSpPr>
          <p:cNvPr id="15" name="Rectangle 14">
            <a:extLst>
              <a:ext uri="{FF2B5EF4-FFF2-40B4-BE49-F238E27FC236}">
                <a16:creationId xmlns:a16="http://schemas.microsoft.com/office/drawing/2014/main" id="{C0036C6B-F09C-4EAB-AE02-8D056EE748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24325"/>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7" name="Rectangle 16">
            <a:extLst>
              <a:ext uri="{FF2B5EF4-FFF2-40B4-BE49-F238E27FC236}">
                <a16:creationId xmlns:a16="http://schemas.microsoft.com/office/drawing/2014/main" id="{FC8D5885-2804-4D3C-BE31-902E4D32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769" y="2195336"/>
            <a:ext cx="498348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89624BAD-7B72-BB74-D6E9-27325F35363A}"/>
              </a:ext>
            </a:extLst>
          </p:cNvPr>
          <p:cNvSpPr>
            <a:spLocks noGrp="1"/>
          </p:cNvSpPr>
          <p:nvPr>
            <p:ph idx="1"/>
          </p:nvPr>
        </p:nvSpPr>
        <p:spPr>
          <a:xfrm>
            <a:off x="374904" y="2522949"/>
            <a:ext cx="5065776" cy="3402363"/>
          </a:xfrm>
        </p:spPr>
        <p:txBody>
          <a:bodyPr vert="horz" lIns="91440" tIns="45720" rIns="91440" bIns="45720" rtlCol="0" anchor="t">
            <a:normAutofit/>
          </a:bodyPr>
          <a:lstStyle/>
          <a:p>
            <a:r>
              <a:rPr lang="en-US" sz="1600" dirty="0">
                <a:latin typeface="Arial"/>
                <a:cs typeface="Arial"/>
              </a:rPr>
              <a:t>Once these drugs have entered the </a:t>
            </a:r>
            <a:r>
              <a:rPr lang="en-US" sz="1600" dirty="0" err="1">
                <a:latin typeface="Arial"/>
                <a:cs typeface="Arial"/>
              </a:rPr>
              <a:t>uk</a:t>
            </a:r>
            <a:r>
              <a:rPr lang="en-US" sz="1600" dirty="0">
                <a:latin typeface="Arial"/>
                <a:cs typeface="Arial"/>
              </a:rPr>
              <a:t>, they then get distributed to serval different cities and towns, with the most common transportation of choice is motor vehicles</a:t>
            </a:r>
          </a:p>
          <a:p>
            <a:r>
              <a:rPr lang="en-US" sz="1600" dirty="0">
                <a:latin typeface="Arial"/>
                <a:cs typeface="Arial"/>
              </a:rPr>
              <a:t>A recent article published in august 2024 says that intelligence- led policing is a law enforcement strategy which works to combat drug trafficking by concentrating on:</a:t>
            </a:r>
          </a:p>
          <a:p>
            <a:r>
              <a:rPr lang="en-US" sz="1600" dirty="0">
                <a:latin typeface="Arial"/>
                <a:cs typeface="Arial"/>
              </a:rPr>
              <a:t>focused enforcement, </a:t>
            </a:r>
            <a:endParaRPr lang="en-US" sz="1600">
              <a:latin typeface="Aptos" panose="020B0004020202020204"/>
              <a:cs typeface="Arial"/>
            </a:endParaRPr>
          </a:p>
          <a:p>
            <a:r>
              <a:rPr lang="en-US" sz="1600" dirty="0">
                <a:latin typeface="Arial"/>
                <a:cs typeface="Arial"/>
              </a:rPr>
              <a:t>intelligence collection, and analysis.</a:t>
            </a:r>
            <a:endParaRPr lang="en-US" sz="1600">
              <a:latin typeface="Aptos" panose="020B0004020202020204"/>
              <a:cs typeface="Arial"/>
            </a:endParaRPr>
          </a:p>
          <a:p>
            <a:r>
              <a:rPr lang="en-US" sz="1600" dirty="0">
                <a:latin typeface="Arial"/>
                <a:cs typeface="Arial"/>
              </a:rPr>
              <a:t> It includes the careful gathering and analyzing of data in order to quickly dismantle criminal networks.</a:t>
            </a:r>
            <a:endParaRPr lang="en-US" sz="1600"/>
          </a:p>
        </p:txBody>
      </p:sp>
      <p:sp>
        <p:nvSpPr>
          <p:cNvPr id="5" name="TextBox 4">
            <a:extLst>
              <a:ext uri="{FF2B5EF4-FFF2-40B4-BE49-F238E27FC236}">
                <a16:creationId xmlns:a16="http://schemas.microsoft.com/office/drawing/2014/main" id="{9BCDC90A-E3AE-944C-055B-45D98C582F6A}"/>
              </a:ext>
            </a:extLst>
          </p:cNvPr>
          <p:cNvSpPr txBox="1"/>
          <p:nvPr/>
        </p:nvSpPr>
        <p:spPr>
          <a:xfrm>
            <a:off x="3526970" y="6019799"/>
            <a:ext cx="14478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latin typeface="Arial"/>
                <a:cs typeface="Times New Roman"/>
              </a:rPr>
              <a:t>(Alberto, 2024)</a:t>
            </a:r>
            <a:endParaRPr lang="en-US" dirty="0">
              <a:latin typeface="Arial"/>
            </a:endParaRPr>
          </a:p>
        </p:txBody>
      </p:sp>
    </p:spTree>
    <p:extLst>
      <p:ext uri="{BB962C8B-B14F-4D97-AF65-F5344CB8AC3E}">
        <p14:creationId xmlns:p14="http://schemas.microsoft.com/office/powerpoint/2010/main" val="11522243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A5A8C7-A5F7-CF5C-E7A3-8C169BCFABD6}"/>
              </a:ext>
            </a:extLst>
          </p:cNvPr>
          <p:cNvSpPr>
            <a:spLocks noGrp="1"/>
          </p:cNvSpPr>
          <p:nvPr>
            <p:ph type="title"/>
          </p:nvPr>
        </p:nvSpPr>
        <p:spPr>
          <a:xfrm>
            <a:off x="838201" y="365125"/>
            <a:ext cx="5251316" cy="1807305"/>
          </a:xfrm>
        </p:spPr>
        <p:txBody>
          <a:bodyPr>
            <a:normAutofit/>
          </a:bodyPr>
          <a:lstStyle/>
          <a:p>
            <a:r>
              <a:rPr lang="en-US" dirty="0"/>
              <a:t>National Crime Agency </a:t>
            </a:r>
          </a:p>
        </p:txBody>
      </p:sp>
      <p:sp>
        <p:nvSpPr>
          <p:cNvPr id="3" name="Content Placeholder 2">
            <a:extLst>
              <a:ext uri="{FF2B5EF4-FFF2-40B4-BE49-F238E27FC236}">
                <a16:creationId xmlns:a16="http://schemas.microsoft.com/office/drawing/2014/main" id="{41AD4599-70A7-EB31-3C79-FCB2614DB2A6}"/>
              </a:ext>
            </a:extLst>
          </p:cNvPr>
          <p:cNvSpPr>
            <a:spLocks noGrp="1"/>
          </p:cNvSpPr>
          <p:nvPr>
            <p:ph idx="1"/>
          </p:nvPr>
        </p:nvSpPr>
        <p:spPr>
          <a:xfrm>
            <a:off x="838200" y="2333297"/>
            <a:ext cx="4619621" cy="3843666"/>
          </a:xfrm>
        </p:spPr>
        <p:txBody>
          <a:bodyPr vert="horz" lIns="91440" tIns="45720" rIns="91440" bIns="45720" rtlCol="0" anchor="t">
            <a:normAutofit/>
          </a:bodyPr>
          <a:lstStyle/>
          <a:p>
            <a:pPr marL="0" indent="0">
              <a:buNone/>
            </a:pPr>
            <a:r>
              <a:rPr lang="en-US" sz="1300" dirty="0">
                <a:latin typeface="Arial"/>
                <a:cs typeface="Arial"/>
              </a:rPr>
              <a:t>The National Crime Agency (NCA) is the top law enforcement organization in the UK tasked with combating serious and organized crime</a:t>
            </a:r>
            <a:endParaRPr lang="en-US" sz="1300" dirty="0">
              <a:latin typeface="Aptos" panose="020B0004020202020204"/>
              <a:cs typeface="Arial"/>
            </a:endParaRPr>
          </a:p>
          <a:p>
            <a:pPr marL="0" indent="0">
              <a:buNone/>
            </a:pPr>
            <a:r>
              <a:rPr lang="en-US" sz="1300" dirty="0">
                <a:latin typeface="Arial"/>
                <a:cs typeface="Arial"/>
              </a:rPr>
              <a:t>NCA works in a variety of fields:</a:t>
            </a:r>
          </a:p>
          <a:p>
            <a:r>
              <a:rPr lang="en-US" sz="1300" dirty="0">
                <a:latin typeface="Arial"/>
                <a:cs typeface="Arial"/>
              </a:rPr>
              <a:t>such as child exploitation, money laundering, cybercrime, firearm offences, drug trafficking, human trafficking and many more</a:t>
            </a:r>
          </a:p>
          <a:p>
            <a:pPr marL="0" indent="0">
              <a:buNone/>
            </a:pPr>
            <a:r>
              <a:rPr lang="en-US" sz="1300" dirty="0">
                <a:latin typeface="Arial"/>
                <a:cs typeface="Arial"/>
              </a:rPr>
              <a:t>The National Crime Agency was founded in October 2013 and has been running over 800 gang operations</a:t>
            </a:r>
          </a:p>
          <a:p>
            <a:r>
              <a:rPr lang="en-US" sz="1300" dirty="0">
                <a:latin typeface="Arial"/>
                <a:cs typeface="Arial"/>
              </a:rPr>
              <a:t>More than 23,000 disruptions actions</a:t>
            </a:r>
          </a:p>
          <a:p>
            <a:r>
              <a:rPr lang="en-US" sz="1300" dirty="0">
                <a:latin typeface="Arial"/>
                <a:cs typeface="Arial"/>
              </a:rPr>
              <a:t> over 12,500 arrests </a:t>
            </a:r>
          </a:p>
          <a:p>
            <a:r>
              <a:rPr lang="en-US" sz="1300" dirty="0">
                <a:latin typeface="Arial"/>
                <a:cs typeface="Arial"/>
              </a:rPr>
              <a:t> 4,900 convictions jail terms </a:t>
            </a:r>
          </a:p>
          <a:p>
            <a:r>
              <a:rPr lang="en-US" sz="1300" dirty="0">
                <a:latin typeface="Arial"/>
                <a:cs typeface="Arial"/>
              </a:rPr>
              <a:t> over 21,100 years seizures of over 2,000 Tonnes of cocaine, heroin and cannabis </a:t>
            </a:r>
          </a:p>
          <a:p>
            <a:r>
              <a:rPr lang="en-US" sz="1300" dirty="0">
                <a:latin typeface="Arial"/>
                <a:cs typeface="Arial"/>
              </a:rPr>
              <a:t>the seizure of more than 3,100 firearms.</a:t>
            </a:r>
          </a:p>
        </p:txBody>
      </p:sp>
      <p:pic>
        <p:nvPicPr>
          <p:cNvPr id="4" name="Picture 3" descr="A sign on a building&#10;&#10;AI-generated content may be incorrect.">
            <a:extLst>
              <a:ext uri="{FF2B5EF4-FFF2-40B4-BE49-F238E27FC236}">
                <a16:creationId xmlns:a16="http://schemas.microsoft.com/office/drawing/2014/main" id="{65DB304E-2834-6B7F-6BFC-7E80FF5264BC}"/>
              </a:ext>
            </a:extLst>
          </p:cNvPr>
          <p:cNvPicPr>
            <a:picLocks noChangeAspect="1"/>
          </p:cNvPicPr>
          <p:nvPr/>
        </p:nvPicPr>
        <p:blipFill>
          <a:blip r:embed="rId2"/>
          <a:srcRect l="5776" r="36186" b="-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5" name="TextBox 4">
            <a:extLst>
              <a:ext uri="{FF2B5EF4-FFF2-40B4-BE49-F238E27FC236}">
                <a16:creationId xmlns:a16="http://schemas.microsoft.com/office/drawing/2014/main" id="{2ECD2ED2-0D47-8458-F363-78D401EBDD48}"/>
              </a:ext>
            </a:extLst>
          </p:cNvPr>
          <p:cNvSpPr txBox="1"/>
          <p:nvPr/>
        </p:nvSpPr>
        <p:spPr>
          <a:xfrm>
            <a:off x="4735285" y="5867400"/>
            <a:ext cx="1937657"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latin typeface="Arial"/>
                <a:cs typeface="Arial"/>
              </a:rPr>
              <a:t>(National Crime Agency, </a:t>
            </a:r>
            <a:r>
              <a:rPr lang="en-US" sz="1200">
                <a:latin typeface="Arial"/>
                <a:cs typeface="Arial"/>
              </a:rPr>
              <a:t>2019b)</a:t>
            </a:r>
            <a:endParaRPr lang="en-US">
              <a:latin typeface="Aptos" panose="020B0004020202020204"/>
              <a:cs typeface="Arial"/>
            </a:endParaRPr>
          </a:p>
          <a:p>
            <a:r>
              <a:rPr lang="en-US" sz="1200" dirty="0">
                <a:latin typeface="Arial"/>
                <a:cs typeface="Arial"/>
              </a:rPr>
              <a:t>(National Crime Agency , 2020)</a:t>
            </a:r>
            <a:endParaRPr lang="en-US"/>
          </a:p>
        </p:txBody>
      </p:sp>
    </p:spTree>
    <p:extLst>
      <p:ext uri="{BB962C8B-B14F-4D97-AF65-F5344CB8AC3E}">
        <p14:creationId xmlns:p14="http://schemas.microsoft.com/office/powerpoint/2010/main" val="931942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1423145-F91F-0C10-3898-981834B9070D}"/>
              </a:ext>
            </a:extLst>
          </p:cNvPr>
          <p:cNvSpPr>
            <a:spLocks noGrp="1"/>
          </p:cNvSpPr>
          <p:nvPr>
            <p:ph type="title"/>
          </p:nvPr>
        </p:nvSpPr>
        <p:spPr>
          <a:xfrm>
            <a:off x="1137034" y="609597"/>
            <a:ext cx="9392421" cy="1330841"/>
          </a:xfrm>
        </p:spPr>
        <p:txBody>
          <a:bodyPr>
            <a:normAutofit/>
          </a:bodyPr>
          <a:lstStyle/>
          <a:p>
            <a:r>
              <a:rPr lang="en-US" dirty="0"/>
              <a:t>Operation Screenplay </a:t>
            </a:r>
          </a:p>
        </p:txBody>
      </p:sp>
      <p:sp>
        <p:nvSpPr>
          <p:cNvPr id="3" name="Content Placeholder 2">
            <a:extLst>
              <a:ext uri="{FF2B5EF4-FFF2-40B4-BE49-F238E27FC236}">
                <a16:creationId xmlns:a16="http://schemas.microsoft.com/office/drawing/2014/main" id="{E00195C4-3106-A822-E92C-2C7C2DCD8E44}"/>
              </a:ext>
            </a:extLst>
          </p:cNvPr>
          <p:cNvSpPr>
            <a:spLocks noGrp="1"/>
          </p:cNvSpPr>
          <p:nvPr>
            <p:ph idx="1"/>
          </p:nvPr>
        </p:nvSpPr>
        <p:spPr>
          <a:xfrm>
            <a:off x="1137034" y="2198362"/>
            <a:ext cx="4958966" cy="3917773"/>
          </a:xfrm>
        </p:spPr>
        <p:txBody>
          <a:bodyPr vert="horz" lIns="91440" tIns="45720" rIns="91440" bIns="45720" rtlCol="0">
            <a:normAutofit/>
          </a:bodyPr>
          <a:lstStyle/>
          <a:p>
            <a:r>
              <a:rPr lang="en-US" sz="2000">
                <a:latin typeface="ui-sans-serif"/>
              </a:rPr>
              <a:t>Operation Screenplay resulted in one of the UK's largest-ever drug seizures.</a:t>
            </a:r>
            <a:endParaRPr lang="en-US" sz="2000"/>
          </a:p>
          <a:p>
            <a:r>
              <a:rPr lang="en-US" sz="2000">
                <a:latin typeface="ui-sans-serif"/>
              </a:rPr>
              <a:t>3.2 tonnes of cocaine were seized, with an estimated street value of £512 million.</a:t>
            </a:r>
            <a:endParaRPr lang="en-US" sz="2000"/>
          </a:p>
          <a:p>
            <a:r>
              <a:rPr lang="en-US" sz="2000">
                <a:latin typeface="ui-sans-serif"/>
              </a:rPr>
              <a:t>The operation involved collaboration between the UK Border Force and the Royal Navy.</a:t>
            </a:r>
            <a:endParaRPr lang="en-US" sz="2000"/>
          </a:p>
          <a:p>
            <a:r>
              <a:rPr lang="en-US" sz="2000"/>
              <a:t>This seen 2 men getting arrested with a combined sentence of 47 years.</a:t>
            </a:r>
          </a:p>
        </p:txBody>
      </p:sp>
      <p:pic>
        <p:nvPicPr>
          <p:cNvPr id="4" name="Picture 3" descr="A group of boats in the water&#10;&#10;AI-generated content may be incorrect.">
            <a:extLst>
              <a:ext uri="{FF2B5EF4-FFF2-40B4-BE49-F238E27FC236}">
                <a16:creationId xmlns:a16="http://schemas.microsoft.com/office/drawing/2014/main" id="{A8A318BA-A2AF-BB75-DE51-2D9253FE6C1C}"/>
              </a:ext>
            </a:extLst>
          </p:cNvPr>
          <p:cNvPicPr>
            <a:picLocks noChangeAspect="1"/>
          </p:cNvPicPr>
          <p:nvPr/>
        </p:nvPicPr>
        <p:blipFill>
          <a:blip r:embed="rId2"/>
          <a:stretch>
            <a:fillRect/>
          </a:stretch>
        </p:blipFill>
        <p:spPr>
          <a:xfrm>
            <a:off x="6719367" y="2805889"/>
            <a:ext cx="4788505" cy="2513965"/>
          </a:xfrm>
          <a:prstGeom prst="rect">
            <a:avLst/>
          </a:prstGeom>
        </p:spPr>
      </p:pic>
      <p:sp>
        <p:nvSpPr>
          <p:cNvPr id="13" name="Freeform: Shape 12">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TextBox 4">
            <a:extLst>
              <a:ext uri="{FF2B5EF4-FFF2-40B4-BE49-F238E27FC236}">
                <a16:creationId xmlns:a16="http://schemas.microsoft.com/office/drawing/2014/main" id="{2DB788A6-7927-94D5-908D-55EC7BF8D2CC}"/>
              </a:ext>
            </a:extLst>
          </p:cNvPr>
          <p:cNvSpPr txBox="1"/>
          <p:nvPr/>
        </p:nvSpPr>
        <p:spPr>
          <a:xfrm>
            <a:off x="4136571" y="5475514"/>
            <a:ext cx="1981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latin typeface="Times New Roman"/>
                <a:cs typeface="Times New Roman"/>
              </a:rPr>
              <a:t>(McCabe and Riley, 2016) </a:t>
            </a:r>
            <a:endParaRPr lang="en-US" dirty="0"/>
          </a:p>
        </p:txBody>
      </p:sp>
    </p:spTree>
    <p:extLst>
      <p:ext uri="{BB962C8B-B14F-4D97-AF65-F5344CB8AC3E}">
        <p14:creationId xmlns:p14="http://schemas.microsoft.com/office/powerpoint/2010/main" val="1257657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0E9C767-4D54-A34D-7045-B2F5B757FFE0}"/>
              </a:ext>
            </a:extLst>
          </p:cNvPr>
          <p:cNvSpPr>
            <a:spLocks noGrp="1"/>
          </p:cNvSpPr>
          <p:nvPr>
            <p:ph type="title"/>
          </p:nvPr>
        </p:nvSpPr>
        <p:spPr>
          <a:xfrm>
            <a:off x="793662" y="386930"/>
            <a:ext cx="10066122" cy="1298448"/>
          </a:xfrm>
        </p:spPr>
        <p:txBody>
          <a:bodyPr anchor="b">
            <a:normAutofit/>
          </a:bodyPr>
          <a:lstStyle/>
          <a:p>
            <a:r>
              <a:rPr lang="en-US" sz="4800"/>
              <a:t>Operation medusa</a:t>
            </a:r>
          </a:p>
        </p:txBody>
      </p:sp>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9214AD2-9416-27ED-568D-F738FA124A1A}"/>
              </a:ext>
            </a:extLst>
          </p:cNvPr>
          <p:cNvSpPr>
            <a:spLocks noGrp="1"/>
          </p:cNvSpPr>
          <p:nvPr>
            <p:ph idx="1"/>
          </p:nvPr>
        </p:nvSpPr>
        <p:spPr>
          <a:xfrm>
            <a:off x="793661" y="2599509"/>
            <a:ext cx="4530898" cy="3639450"/>
          </a:xfrm>
        </p:spPr>
        <p:txBody>
          <a:bodyPr vert="horz" lIns="91440" tIns="45720" rIns="91440" bIns="45720" rtlCol="0" anchor="ctr">
            <a:normAutofit/>
          </a:bodyPr>
          <a:lstStyle/>
          <a:p>
            <a:r>
              <a:rPr lang="en-US" sz="1700">
                <a:latin typeface="ui-sans-serif"/>
              </a:rPr>
              <a:t>Operation Medusa was a collaborative effort between South Wales Police and Merseyside Police.</a:t>
            </a:r>
            <a:endParaRPr lang="en-US" sz="1700"/>
          </a:p>
          <a:p>
            <a:r>
              <a:rPr lang="en-US" sz="1700">
                <a:latin typeface="ui-sans-serif"/>
              </a:rPr>
              <a:t>The operation focused on tackling drug trafficking in Swansea and Neath Port Talbot.</a:t>
            </a:r>
            <a:endParaRPr lang="en-US" sz="1700"/>
          </a:p>
          <a:p>
            <a:r>
              <a:rPr lang="en-US" sz="1700">
                <a:latin typeface="ui-sans-serif"/>
              </a:rPr>
              <a:t>It took place around September 2024.</a:t>
            </a:r>
            <a:endParaRPr lang="en-US" sz="1700"/>
          </a:p>
          <a:p>
            <a:r>
              <a:rPr lang="en-US" sz="1700">
                <a:latin typeface="ui-sans-serif"/>
              </a:rPr>
              <a:t>The operation resulted in the seizure of 10 vehicles.</a:t>
            </a:r>
            <a:endParaRPr lang="en-US" sz="1700"/>
          </a:p>
          <a:p>
            <a:r>
              <a:rPr lang="en-US" sz="1700">
                <a:latin typeface="ui-sans-serif"/>
              </a:rPr>
              <a:t>A total of £3000 in cash was seized during the operation.</a:t>
            </a:r>
            <a:endParaRPr lang="en-US" sz="1700"/>
          </a:p>
          <a:p>
            <a:r>
              <a:rPr lang="en-US" sz="1700">
                <a:latin typeface="ui-sans-serif"/>
              </a:rPr>
              <a:t>Over £5000 worth of cocaine and heroin was recovered.</a:t>
            </a:r>
            <a:endParaRPr lang="en-US" sz="1700"/>
          </a:p>
          <a:p>
            <a:endParaRPr lang="en-US" sz="1700"/>
          </a:p>
        </p:txBody>
      </p:sp>
      <p:pic>
        <p:nvPicPr>
          <p:cNvPr id="4" name="Picture 3" descr="A police cars parked on the road&#10;&#10;AI-generated content may be incorrect.">
            <a:extLst>
              <a:ext uri="{FF2B5EF4-FFF2-40B4-BE49-F238E27FC236}">
                <a16:creationId xmlns:a16="http://schemas.microsoft.com/office/drawing/2014/main" id="{AB8D2BF1-1BEC-3E0C-1470-49BE3B7D21AC}"/>
              </a:ext>
            </a:extLst>
          </p:cNvPr>
          <p:cNvPicPr>
            <a:picLocks noChangeAspect="1"/>
          </p:cNvPicPr>
          <p:nvPr/>
        </p:nvPicPr>
        <p:blipFill>
          <a:blip r:embed="rId2"/>
          <a:stretch>
            <a:fillRect/>
          </a:stretch>
        </p:blipFill>
        <p:spPr>
          <a:xfrm>
            <a:off x="5911532" y="2628910"/>
            <a:ext cx="5150277" cy="3424934"/>
          </a:xfrm>
          <a:prstGeom prst="rect">
            <a:avLst/>
          </a:prstGeom>
        </p:spPr>
      </p:pic>
      <p:sp>
        <p:nvSpPr>
          <p:cNvPr id="15" name="Rectangle 14">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90908406-10C1-5A27-875A-14A0D7448632}"/>
              </a:ext>
            </a:extLst>
          </p:cNvPr>
          <p:cNvSpPr txBox="1"/>
          <p:nvPr/>
        </p:nvSpPr>
        <p:spPr>
          <a:xfrm>
            <a:off x="3701143" y="5943600"/>
            <a:ext cx="1665514"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latin typeface="Arial"/>
                <a:cs typeface="Arial"/>
              </a:rPr>
              <a:t>(South Wales Police, 2024)</a:t>
            </a:r>
            <a:endParaRPr lang="en-US" dirty="0"/>
          </a:p>
        </p:txBody>
      </p:sp>
    </p:spTree>
    <p:extLst>
      <p:ext uri="{BB962C8B-B14F-4D97-AF65-F5344CB8AC3E}">
        <p14:creationId xmlns:p14="http://schemas.microsoft.com/office/powerpoint/2010/main" val="10709705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80FC9F-11EE-8FB0-9087-722A333F7DE5}"/>
              </a:ext>
            </a:extLst>
          </p:cNvPr>
          <p:cNvSpPr>
            <a:spLocks noGrp="1"/>
          </p:cNvSpPr>
          <p:nvPr>
            <p:ph type="title"/>
          </p:nvPr>
        </p:nvSpPr>
        <p:spPr>
          <a:xfrm>
            <a:off x="838201" y="365125"/>
            <a:ext cx="5251316" cy="1807305"/>
          </a:xfrm>
        </p:spPr>
        <p:txBody>
          <a:bodyPr>
            <a:normAutofit/>
          </a:bodyPr>
          <a:lstStyle/>
          <a:p>
            <a:r>
              <a:rPr lang="en-US" dirty="0"/>
              <a:t>County lines- Vulnerable Children</a:t>
            </a:r>
          </a:p>
        </p:txBody>
      </p:sp>
      <p:sp>
        <p:nvSpPr>
          <p:cNvPr id="3" name="Content Placeholder 2">
            <a:extLst>
              <a:ext uri="{FF2B5EF4-FFF2-40B4-BE49-F238E27FC236}">
                <a16:creationId xmlns:a16="http://schemas.microsoft.com/office/drawing/2014/main" id="{BF724BBE-BCBA-8319-21DA-CFCA20804FEB}"/>
              </a:ext>
            </a:extLst>
          </p:cNvPr>
          <p:cNvSpPr>
            <a:spLocks noGrp="1"/>
          </p:cNvSpPr>
          <p:nvPr>
            <p:ph idx="1"/>
          </p:nvPr>
        </p:nvSpPr>
        <p:spPr>
          <a:xfrm>
            <a:off x="838200" y="2333297"/>
            <a:ext cx="4619621" cy="3843666"/>
          </a:xfrm>
        </p:spPr>
        <p:txBody>
          <a:bodyPr vert="horz" lIns="91440" tIns="45720" rIns="91440" bIns="45720" rtlCol="0" anchor="t">
            <a:normAutofit/>
          </a:bodyPr>
          <a:lstStyle/>
          <a:p>
            <a:r>
              <a:rPr lang="en-US" sz="1300" dirty="0">
                <a:latin typeface="Arial"/>
                <a:cs typeface="Arial"/>
              </a:rPr>
              <a:t>Social media plays a massive part in the recruitment of county lines and gangs, this can be from recruiting younger vulnerable people off apps like, snapchat, Instagram, TikTok </a:t>
            </a:r>
          </a:p>
          <a:p>
            <a:r>
              <a:rPr lang="en-US" sz="1300" dirty="0">
                <a:latin typeface="Arial"/>
                <a:cs typeface="Arial"/>
              </a:rPr>
              <a:t>"Perpetrators use children and young people to maximize profits and distance themselves from the criminal act of physically dealing drugs Young people do the majority of the work and take the most risk" (</a:t>
            </a:r>
            <a:r>
              <a:rPr lang="en-US" sz="1300" dirty="0" err="1">
                <a:latin typeface="Arial"/>
                <a:cs typeface="Arial"/>
              </a:rPr>
              <a:t>nspcc</a:t>
            </a:r>
            <a:r>
              <a:rPr lang="en-US" sz="1300" dirty="0">
                <a:latin typeface="Arial"/>
                <a:cs typeface="Arial"/>
              </a:rPr>
              <a:t> 2021)</a:t>
            </a:r>
          </a:p>
          <a:p>
            <a:r>
              <a:rPr lang="en-US" sz="1300" dirty="0">
                <a:latin typeface="Arial"/>
                <a:cs typeface="Arial"/>
              </a:rPr>
              <a:t> girl who was 11 at the time with new clothes, beds and money if she helped trafficked drugs across the country. </a:t>
            </a:r>
          </a:p>
          <a:p>
            <a:r>
              <a:rPr lang="en-US" sz="1300" dirty="0">
                <a:latin typeface="Arial"/>
                <a:cs typeface="Arial"/>
              </a:rPr>
              <a:t>This girl was from Newcastle and would travel all the way to London to deliver drugs not knowing what could happen to her at such a young age, </a:t>
            </a:r>
            <a:endParaRPr lang="en-US" sz="1300" dirty="0">
              <a:latin typeface="Aptos" panose="020B0004020202020204"/>
              <a:cs typeface="Arial"/>
            </a:endParaRPr>
          </a:p>
          <a:p>
            <a:r>
              <a:rPr lang="en-US" sz="1300" dirty="0">
                <a:latin typeface="Arial"/>
                <a:cs typeface="Arial"/>
              </a:rPr>
              <a:t>by the age of 13 she managed to seek help and escape from being with this gang. </a:t>
            </a:r>
            <a:endParaRPr lang="en-US" sz="1300"/>
          </a:p>
        </p:txBody>
      </p:sp>
      <p:pic>
        <p:nvPicPr>
          <p:cNvPr id="5" name="Picture 4" descr="A child leaning on a railing&#10;&#10;AI-generated content may be incorrect.">
            <a:extLst>
              <a:ext uri="{FF2B5EF4-FFF2-40B4-BE49-F238E27FC236}">
                <a16:creationId xmlns:a16="http://schemas.microsoft.com/office/drawing/2014/main" id="{45C65839-8F4D-F44A-6F6D-A4F4CEF375FB}"/>
              </a:ext>
            </a:extLst>
          </p:cNvPr>
          <p:cNvPicPr>
            <a:picLocks noChangeAspect="1"/>
          </p:cNvPicPr>
          <p:nvPr/>
        </p:nvPicPr>
        <p:blipFill>
          <a:blip r:embed="rId2"/>
          <a:srcRect l="2425" r="39756"/>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7" name="TextBox 6">
            <a:extLst>
              <a:ext uri="{FF2B5EF4-FFF2-40B4-BE49-F238E27FC236}">
                <a16:creationId xmlns:a16="http://schemas.microsoft.com/office/drawing/2014/main" id="{7FCAC5A5-9DE7-7CF4-E9B6-6C76DD1AE048}"/>
              </a:ext>
            </a:extLst>
          </p:cNvPr>
          <p:cNvSpPr txBox="1"/>
          <p:nvPr/>
        </p:nvSpPr>
        <p:spPr>
          <a:xfrm>
            <a:off x="4169228" y="5910942"/>
            <a:ext cx="199208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latin typeface="Arial"/>
                <a:cs typeface="Arial"/>
              </a:rPr>
              <a:t>(NSPCC, 2021)</a:t>
            </a:r>
          </a:p>
          <a:p>
            <a:r>
              <a:rPr lang="en-US" sz="1200" dirty="0">
                <a:latin typeface="Arial"/>
                <a:cs typeface="Arial"/>
              </a:rPr>
              <a:t>(Kendall and Cooke, 2022)</a:t>
            </a:r>
            <a:endParaRPr lang="en-US" dirty="0"/>
          </a:p>
        </p:txBody>
      </p:sp>
    </p:spTree>
    <p:extLst>
      <p:ext uri="{BB962C8B-B14F-4D97-AF65-F5344CB8AC3E}">
        <p14:creationId xmlns:p14="http://schemas.microsoft.com/office/powerpoint/2010/main" val="32237796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36362E-9886-A05E-9EBE-C031A2EDDF5D}"/>
              </a:ext>
            </a:extLst>
          </p:cNvPr>
          <p:cNvSpPr>
            <a:spLocks noGrp="1"/>
          </p:cNvSpPr>
          <p:nvPr>
            <p:ph type="title"/>
          </p:nvPr>
        </p:nvSpPr>
        <p:spPr>
          <a:xfrm>
            <a:off x="6513788" y="365125"/>
            <a:ext cx="4840010" cy="1807305"/>
          </a:xfrm>
        </p:spPr>
        <p:txBody>
          <a:bodyPr>
            <a:normAutofit/>
          </a:bodyPr>
          <a:lstStyle/>
          <a:p>
            <a:r>
              <a:rPr lang="en-US" dirty="0"/>
              <a:t>Road network</a:t>
            </a:r>
          </a:p>
        </p:txBody>
      </p:sp>
      <p:pic>
        <p:nvPicPr>
          <p:cNvPr id="4" name="Picture 3" descr="A map of england with roads and lines&#10;&#10;AI-generated content may be incorrect.">
            <a:extLst>
              <a:ext uri="{FF2B5EF4-FFF2-40B4-BE49-F238E27FC236}">
                <a16:creationId xmlns:a16="http://schemas.microsoft.com/office/drawing/2014/main" id="{4D3AAC20-176E-F8DB-F074-5D70ABD0C850}"/>
              </a:ext>
            </a:extLst>
          </p:cNvPr>
          <p:cNvPicPr>
            <a:picLocks noChangeAspect="1"/>
          </p:cNvPicPr>
          <p:nvPr/>
        </p:nvPicPr>
        <p:blipFill>
          <a:blip r:embed="rId2"/>
          <a:srcRect t="13105" r="1" b="1"/>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EDC2A65E-2125-B55A-B016-FE1C757B5711}"/>
              </a:ext>
            </a:extLst>
          </p:cNvPr>
          <p:cNvSpPr>
            <a:spLocks noGrp="1"/>
          </p:cNvSpPr>
          <p:nvPr>
            <p:ph idx="1"/>
          </p:nvPr>
        </p:nvSpPr>
        <p:spPr>
          <a:xfrm>
            <a:off x="6513788" y="2333297"/>
            <a:ext cx="4840010" cy="3843666"/>
          </a:xfrm>
        </p:spPr>
        <p:txBody>
          <a:bodyPr vert="horz" lIns="91440" tIns="45720" rIns="91440" bIns="45720" rtlCol="0" anchor="t">
            <a:normAutofit/>
          </a:bodyPr>
          <a:lstStyle/>
          <a:p>
            <a:r>
              <a:rPr lang="en-US" sz="1400" dirty="0">
                <a:latin typeface="Arial"/>
                <a:cs typeface="Arial"/>
              </a:rPr>
              <a:t>The UK's road network system enables you to travel anywhere around the country this can be from driving on the motorway or going down the a-roads</a:t>
            </a:r>
          </a:p>
          <a:p>
            <a:r>
              <a:rPr lang="en-US" sz="1400" dirty="0">
                <a:latin typeface="ui-sans-serif"/>
                <a:cs typeface="Arial"/>
              </a:rPr>
              <a:t>Major cities such as London, Birmingham, Manchester, and Liverpool are well-connected to smaller towns and rural areas.</a:t>
            </a:r>
            <a:endParaRPr lang="en-US" sz="1400" dirty="0">
              <a:latin typeface="Arial"/>
              <a:cs typeface="Arial"/>
            </a:endParaRPr>
          </a:p>
          <a:p>
            <a:r>
              <a:rPr lang="en-US" sz="1400" dirty="0">
                <a:latin typeface="ui-sans-serif"/>
                <a:cs typeface="Arial"/>
              </a:rPr>
              <a:t>The M4 provides a crucial link between London and South Wales, including cities like Swansea and rural valleys.</a:t>
            </a:r>
            <a:endParaRPr lang="en-US" sz="1400" dirty="0">
              <a:latin typeface="Arial"/>
              <a:cs typeface="Arial"/>
            </a:endParaRPr>
          </a:p>
          <a:p>
            <a:r>
              <a:rPr lang="en-US" sz="1400" dirty="0">
                <a:latin typeface="ui-sans-serif"/>
                <a:cs typeface="Arial"/>
              </a:rPr>
              <a:t>The M5 similarly connects the Midlands to the Southwest of England, impacting regional connectivity.</a:t>
            </a:r>
            <a:endParaRPr lang="en-US" sz="1400" dirty="0">
              <a:latin typeface="Aptos" panose="020B0004020202020204"/>
              <a:cs typeface="Arial"/>
            </a:endParaRPr>
          </a:p>
          <a:p>
            <a:r>
              <a:rPr lang="en-US" sz="1400" dirty="0">
                <a:latin typeface="Arial"/>
                <a:cs typeface="Arial"/>
              </a:rPr>
              <a:t>In the year ending of March 2024 </a:t>
            </a:r>
            <a:r>
              <a:rPr lang="en-US" sz="1400" dirty="0" err="1">
                <a:latin typeface="Arial"/>
                <a:cs typeface="Arial"/>
              </a:rPr>
              <a:t>bordee</a:t>
            </a:r>
            <a:r>
              <a:rPr lang="en-US" sz="1400" dirty="0">
                <a:latin typeface="Arial"/>
                <a:cs typeface="Arial"/>
              </a:rPr>
              <a:t> control and the police had a total of 217,644 drug seizures in England and Wales, a 13% increase compared to the previous year (192,145).</a:t>
            </a:r>
            <a:br>
              <a:rPr lang="en-US" sz="1400" dirty="0"/>
            </a:br>
            <a:endParaRPr lang="en-US" sz="1400"/>
          </a:p>
        </p:txBody>
      </p:sp>
      <p:sp>
        <p:nvSpPr>
          <p:cNvPr id="5" name="TextBox 4">
            <a:extLst>
              <a:ext uri="{FF2B5EF4-FFF2-40B4-BE49-F238E27FC236}">
                <a16:creationId xmlns:a16="http://schemas.microsoft.com/office/drawing/2014/main" id="{1CC18F49-69FF-A579-C7AE-AD86E29B29E6}"/>
              </a:ext>
            </a:extLst>
          </p:cNvPr>
          <p:cNvSpPr txBox="1"/>
          <p:nvPr/>
        </p:nvSpPr>
        <p:spPr>
          <a:xfrm>
            <a:off x="9710057" y="6052456"/>
            <a:ext cx="1959428"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latin typeface="Arial"/>
                <a:cs typeface="Arial"/>
              </a:rPr>
              <a:t>(Home Office, 2025)</a:t>
            </a:r>
            <a:endParaRPr lang="en-US" dirty="0"/>
          </a:p>
        </p:txBody>
      </p:sp>
    </p:spTree>
    <p:extLst>
      <p:ext uri="{BB962C8B-B14F-4D97-AF65-F5344CB8AC3E}">
        <p14:creationId xmlns:p14="http://schemas.microsoft.com/office/powerpoint/2010/main" val="34100351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erson and person in reflective vests&#10;&#10;AI-generated content may be incorrect.">
            <a:extLst>
              <a:ext uri="{FF2B5EF4-FFF2-40B4-BE49-F238E27FC236}">
                <a16:creationId xmlns:a16="http://schemas.microsoft.com/office/drawing/2014/main" id="{93A2A6B6-0D99-D1F9-A190-79AAD53F63AE}"/>
              </a:ext>
            </a:extLst>
          </p:cNvPr>
          <p:cNvPicPr>
            <a:picLocks noChangeAspect="1"/>
          </p:cNvPicPr>
          <p:nvPr/>
        </p:nvPicPr>
        <p:blipFill>
          <a:blip r:embed="rId2"/>
          <a:srcRect l="5884" r="-1" b="-1"/>
          <a:stretch/>
        </p:blipFill>
        <p:spPr>
          <a:xfrm>
            <a:off x="1"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43310A2-1694-C749-25B5-898F44E411D9}"/>
              </a:ext>
            </a:extLst>
          </p:cNvPr>
          <p:cNvSpPr>
            <a:spLocks noGrp="1"/>
          </p:cNvSpPr>
          <p:nvPr>
            <p:ph type="title"/>
          </p:nvPr>
        </p:nvSpPr>
        <p:spPr>
          <a:xfrm>
            <a:off x="7531610" y="365125"/>
            <a:ext cx="3822189" cy="1899912"/>
          </a:xfrm>
        </p:spPr>
        <p:txBody>
          <a:bodyPr>
            <a:normAutofit/>
          </a:bodyPr>
          <a:lstStyle/>
          <a:p>
            <a:r>
              <a:rPr lang="en-US" sz="4000" dirty="0"/>
              <a:t>Conclusion</a:t>
            </a:r>
          </a:p>
        </p:txBody>
      </p:sp>
      <p:sp>
        <p:nvSpPr>
          <p:cNvPr id="3" name="Content Placeholder 2">
            <a:extLst>
              <a:ext uri="{FF2B5EF4-FFF2-40B4-BE49-F238E27FC236}">
                <a16:creationId xmlns:a16="http://schemas.microsoft.com/office/drawing/2014/main" id="{2F3894BB-7D4F-EE0B-0556-8810DC63B060}"/>
              </a:ext>
            </a:extLst>
          </p:cNvPr>
          <p:cNvSpPr>
            <a:spLocks noGrp="1"/>
          </p:cNvSpPr>
          <p:nvPr>
            <p:ph idx="1"/>
          </p:nvPr>
        </p:nvSpPr>
        <p:spPr>
          <a:xfrm>
            <a:off x="7531610" y="2434201"/>
            <a:ext cx="3822189" cy="3742762"/>
          </a:xfrm>
        </p:spPr>
        <p:txBody>
          <a:bodyPr vert="horz" lIns="91440" tIns="45720" rIns="91440" bIns="45720" rtlCol="0">
            <a:normAutofit/>
          </a:bodyPr>
          <a:lstStyle/>
          <a:p>
            <a:r>
              <a:rPr lang="en-US" sz="1600">
                <a:latin typeface="Arial"/>
                <a:cs typeface="Arial"/>
              </a:rPr>
              <a:t>So to conclude this section on county lines, it is shown to this day, drugs is still a massive market within the uk and gangs are still operating. </a:t>
            </a:r>
            <a:endParaRPr lang="en-US" sz="1600"/>
          </a:p>
          <a:p>
            <a:r>
              <a:rPr lang="en-US" sz="1600">
                <a:latin typeface="Arial"/>
                <a:cs typeface="Arial"/>
              </a:rPr>
              <a:t>This section of the powerpoint has covered the following:</a:t>
            </a:r>
            <a:endParaRPr lang="en-US" sz="1600">
              <a:latin typeface="Aptos" panose="020B0004020202020204"/>
              <a:cs typeface="Arial"/>
            </a:endParaRPr>
          </a:p>
          <a:p>
            <a:r>
              <a:rPr lang="en-US" sz="1600">
                <a:latin typeface="Arial"/>
                <a:cs typeface="Arial"/>
              </a:rPr>
              <a:t> county lines is while linking it to the road networks</a:t>
            </a:r>
            <a:endParaRPr lang="en-US" sz="1600">
              <a:latin typeface="Aptos" panose="020B0004020202020204"/>
              <a:cs typeface="Arial"/>
            </a:endParaRPr>
          </a:p>
          <a:p>
            <a:r>
              <a:rPr lang="en-US" sz="1600">
                <a:latin typeface="Arial"/>
                <a:cs typeface="Arial"/>
              </a:rPr>
              <a:t>operation screenplay </a:t>
            </a:r>
            <a:endParaRPr lang="en-US" sz="1600">
              <a:latin typeface="Aptos" panose="020B0004020202020204"/>
              <a:cs typeface="Arial"/>
            </a:endParaRPr>
          </a:p>
          <a:p>
            <a:r>
              <a:rPr lang="en-US" sz="1600">
                <a:latin typeface="Arial"/>
                <a:cs typeface="Arial"/>
              </a:rPr>
              <a:t> operation medusa,</a:t>
            </a:r>
            <a:endParaRPr lang="en-US" sz="1600">
              <a:latin typeface="Aptos" panose="020B0004020202020204"/>
              <a:cs typeface="Arial"/>
            </a:endParaRPr>
          </a:p>
          <a:p>
            <a:r>
              <a:rPr lang="en-US" sz="1600">
                <a:latin typeface="Arial"/>
                <a:cs typeface="Arial"/>
              </a:rPr>
              <a:t>  the risk of gangs recruiting vulnerable children</a:t>
            </a:r>
            <a:endParaRPr lang="en-US" sz="1600">
              <a:latin typeface="Aptos" panose="020B0004020202020204"/>
              <a:cs typeface="Arial"/>
            </a:endParaRPr>
          </a:p>
          <a:p>
            <a:endParaRPr lang="en-US" sz="1600">
              <a:latin typeface="Arial"/>
              <a:cs typeface="Arial"/>
            </a:endParaRPr>
          </a:p>
        </p:txBody>
      </p:sp>
    </p:spTree>
    <p:extLst>
      <p:ext uri="{BB962C8B-B14F-4D97-AF65-F5344CB8AC3E}">
        <p14:creationId xmlns:p14="http://schemas.microsoft.com/office/powerpoint/2010/main" val="330076384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1E781D-D881-33B2-A6C5-70BACAEC0BBF}"/>
              </a:ext>
            </a:extLst>
          </p:cNvPr>
          <p:cNvSpPr>
            <a:spLocks noGrp="1"/>
          </p:cNvSpPr>
          <p:nvPr>
            <p:ph type="title"/>
          </p:nvPr>
        </p:nvSpPr>
        <p:spPr>
          <a:xfrm>
            <a:off x="1156851" y="637762"/>
            <a:ext cx="9888496" cy="900131"/>
          </a:xfrm>
        </p:spPr>
        <p:txBody>
          <a:bodyPr anchor="t">
            <a:normAutofit/>
          </a:bodyPr>
          <a:lstStyle/>
          <a:p>
            <a:r>
              <a:rPr lang="en-US" sz="4000">
                <a:solidFill>
                  <a:schemeClr val="bg1"/>
                </a:solidFill>
              </a:rPr>
              <a:t>Reference List</a:t>
            </a:r>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9F752D9-4715-5694-149C-F0DBEB0A9AD1}"/>
              </a:ext>
            </a:extLst>
          </p:cNvPr>
          <p:cNvSpPr>
            <a:spLocks noGrp="1"/>
          </p:cNvSpPr>
          <p:nvPr>
            <p:ph idx="1"/>
          </p:nvPr>
        </p:nvSpPr>
        <p:spPr>
          <a:xfrm>
            <a:off x="1155548" y="2217343"/>
            <a:ext cx="9880893" cy="3959619"/>
          </a:xfrm>
        </p:spPr>
        <p:txBody>
          <a:bodyPr vert="horz" lIns="91440" tIns="45720" rIns="91440" bIns="45720" rtlCol="0">
            <a:normAutofit/>
          </a:bodyPr>
          <a:lstStyle/>
          <a:p>
            <a:r>
              <a:rPr lang="en-US" sz="1500">
                <a:latin typeface="Arial"/>
                <a:ea typeface="+mn-lt"/>
                <a:cs typeface="+mn-lt"/>
              </a:rPr>
              <a:t>Alberto (2024). </a:t>
            </a:r>
            <a:r>
              <a:rPr lang="en-US" sz="1500" i="1">
                <a:latin typeface="Arial"/>
                <a:ea typeface="+mn-lt"/>
                <a:cs typeface="+mn-lt"/>
              </a:rPr>
              <a:t>Intelligence-Led Policing (Data, Analysis, Strategy)</a:t>
            </a:r>
            <a:r>
              <a:rPr lang="en-US" sz="1500">
                <a:latin typeface="Arial"/>
                <a:ea typeface="+mn-lt"/>
                <a:cs typeface="+mn-lt"/>
              </a:rPr>
              <a:t>. [online] Business Case Studies. Available at: </a:t>
            </a:r>
            <a:r>
              <a:rPr lang="en-US" sz="1500">
                <a:latin typeface="Arial"/>
                <a:ea typeface="+mn-lt"/>
                <a:cs typeface="+mn-lt"/>
                <a:hlinkClick r:id="rId2"/>
              </a:rPr>
              <a:t>https://businesscasestudies.co.uk/intelligence-led-policing-data-analysis-strategy/</a:t>
            </a:r>
            <a:r>
              <a:rPr lang="en-US" sz="1500">
                <a:latin typeface="Arial"/>
                <a:ea typeface="+mn-lt"/>
                <a:cs typeface="+mn-lt"/>
              </a:rPr>
              <a:t> [Accessed 26 Feb. 2025].</a:t>
            </a:r>
            <a:endParaRPr lang="en-US" sz="1500">
              <a:latin typeface="Arial"/>
              <a:cs typeface="Arial"/>
            </a:endParaRPr>
          </a:p>
          <a:p>
            <a:r>
              <a:rPr lang="en-US" sz="1500">
                <a:latin typeface="Arial"/>
                <a:ea typeface="+mn-lt"/>
                <a:cs typeface="+mn-lt"/>
              </a:rPr>
              <a:t>Kendall, C. and Cooke, J. (2022). County lines: ‘I was 11 and in a drugs gang - why did nobody save me?’ </a:t>
            </a:r>
            <a:r>
              <a:rPr lang="en-US" sz="1500" i="1">
                <a:latin typeface="Arial"/>
                <a:ea typeface="+mn-lt"/>
                <a:cs typeface="+mn-lt"/>
              </a:rPr>
              <a:t>BBC News</a:t>
            </a:r>
            <a:r>
              <a:rPr lang="en-US" sz="1500">
                <a:latin typeface="Arial"/>
                <a:ea typeface="+mn-lt"/>
                <a:cs typeface="+mn-lt"/>
              </a:rPr>
              <a:t>. [online] 2 Dec. Available at: </a:t>
            </a:r>
            <a:r>
              <a:rPr lang="en-US" sz="1500">
                <a:latin typeface="Arial"/>
                <a:ea typeface="+mn-lt"/>
                <a:cs typeface="+mn-lt"/>
                <a:hlinkClick r:id="rId3"/>
              </a:rPr>
              <a:t>https://www.bbc.co.uk/news/uk-63759703</a:t>
            </a:r>
            <a:r>
              <a:rPr lang="en-US" sz="1500">
                <a:latin typeface="Arial"/>
                <a:ea typeface="+mn-lt"/>
                <a:cs typeface="+mn-lt"/>
              </a:rPr>
              <a:t> [Accessed 26 Feb. 2025].</a:t>
            </a:r>
            <a:endParaRPr lang="en-US" sz="1500">
              <a:latin typeface="Arial"/>
              <a:cs typeface="Arial"/>
            </a:endParaRPr>
          </a:p>
          <a:p>
            <a:r>
              <a:rPr lang="en-US" sz="1500">
                <a:latin typeface="Arial"/>
                <a:ea typeface="+mn-lt"/>
                <a:cs typeface="+mn-lt"/>
              </a:rPr>
              <a:t>Matelska, A. (2023). </a:t>
            </a:r>
            <a:r>
              <a:rPr lang="en-US" sz="1500" i="1">
                <a:latin typeface="Arial"/>
                <a:ea typeface="+mn-lt"/>
                <a:cs typeface="+mn-lt"/>
              </a:rPr>
              <a:t>Understanding UK Laws on Drug Smuggling - AM INTERNATIONAL SOLICITORS</a:t>
            </a:r>
            <a:r>
              <a:rPr lang="en-US" sz="1500">
                <a:latin typeface="Arial"/>
                <a:ea typeface="+mn-lt"/>
                <a:cs typeface="+mn-lt"/>
              </a:rPr>
              <a:t>. [online] AM INTERNATIONAL SOLICITORS. Available at: </a:t>
            </a:r>
            <a:r>
              <a:rPr lang="en-US" sz="1500">
                <a:latin typeface="Arial"/>
                <a:ea typeface="+mn-lt"/>
                <a:cs typeface="+mn-lt"/>
                <a:hlinkClick r:id="rId4"/>
              </a:rPr>
              <a:t>https://amisolicitors.co.uk/2023/09/28/understanding-uk-laws-on-drug-smuggling/</a:t>
            </a:r>
            <a:r>
              <a:rPr lang="en-US" sz="1500">
                <a:latin typeface="Arial"/>
                <a:ea typeface="+mn-lt"/>
                <a:cs typeface="+mn-lt"/>
              </a:rPr>
              <a:t> [Accessed 26 Feb. 2025].</a:t>
            </a:r>
            <a:endParaRPr lang="en-US" sz="1500">
              <a:latin typeface="Arial"/>
              <a:cs typeface="Arial"/>
            </a:endParaRPr>
          </a:p>
          <a:p>
            <a:r>
              <a:rPr lang="en-US" sz="1500">
                <a:latin typeface="Arial"/>
                <a:ea typeface="+mn-lt"/>
                <a:cs typeface="+mn-lt"/>
              </a:rPr>
              <a:t>McCabe, G. and Riley, W. (2016). </a:t>
            </a:r>
            <a:r>
              <a:rPr lang="en-US" sz="1500" i="1">
                <a:latin typeface="Arial"/>
                <a:ea typeface="+mn-lt"/>
                <a:cs typeface="+mn-lt"/>
              </a:rPr>
              <a:t>Britain’s biggest cocaine bust: Two men found guilty of smuggling £512million of coke into Scotland</a:t>
            </a:r>
            <a:r>
              <a:rPr lang="en-US" sz="1500">
                <a:latin typeface="Arial"/>
                <a:ea typeface="+mn-lt"/>
                <a:cs typeface="+mn-lt"/>
              </a:rPr>
              <a:t>. [online] Daily Record. Available at: </a:t>
            </a:r>
            <a:r>
              <a:rPr lang="en-US" sz="1500">
                <a:latin typeface="Arial"/>
                <a:ea typeface="+mn-lt"/>
                <a:cs typeface="+mn-lt"/>
                <a:hlinkClick r:id="rId5"/>
              </a:rPr>
              <a:t>https://www.dailyrecord.co.uk/news/crime/britains-biggest-cocaine-bust-two-8398515</a:t>
            </a:r>
            <a:r>
              <a:rPr lang="en-US" sz="1500">
                <a:latin typeface="Arial"/>
                <a:ea typeface="+mn-lt"/>
                <a:cs typeface="+mn-lt"/>
              </a:rPr>
              <a:t> [Accessed 26 Feb. 2025].</a:t>
            </a:r>
            <a:endParaRPr lang="en-US" sz="1500">
              <a:latin typeface="Arial"/>
              <a:cs typeface="Arial"/>
            </a:endParaRPr>
          </a:p>
          <a:p>
            <a:r>
              <a:rPr lang="en-US" sz="1500">
                <a:latin typeface="Arial"/>
                <a:ea typeface="+mn-lt"/>
                <a:cs typeface="+mn-lt"/>
              </a:rPr>
              <a:t>National Crime Agency (2019a). </a:t>
            </a:r>
            <a:r>
              <a:rPr lang="en-US" sz="1500" i="1">
                <a:latin typeface="Arial"/>
                <a:ea typeface="+mn-lt"/>
                <a:cs typeface="+mn-lt"/>
              </a:rPr>
              <a:t>Drug Trafficking - National Crime Agency</a:t>
            </a:r>
            <a:r>
              <a:rPr lang="en-US" sz="1500">
                <a:latin typeface="Arial"/>
                <a:ea typeface="+mn-lt"/>
                <a:cs typeface="+mn-lt"/>
              </a:rPr>
              <a:t>. [online] Nationalcrimeagency.gov.uk. Available at: </a:t>
            </a:r>
            <a:r>
              <a:rPr lang="en-US" sz="1500">
                <a:latin typeface="Arial"/>
                <a:ea typeface="+mn-lt"/>
                <a:cs typeface="+mn-lt"/>
                <a:hlinkClick r:id="rId6"/>
              </a:rPr>
              <a:t>https://www.nationalcrimeagency.gov.uk/what-we-do/crime-threats/drug-trafficking</a:t>
            </a:r>
            <a:r>
              <a:rPr lang="en-US" sz="1500">
                <a:latin typeface="Arial"/>
                <a:ea typeface="+mn-lt"/>
                <a:cs typeface="+mn-lt"/>
              </a:rPr>
              <a:t> [Accessed 26 Feb. 2025].</a:t>
            </a:r>
            <a:endParaRPr lang="en-US" sz="1500">
              <a:latin typeface="Arial"/>
              <a:cs typeface="Arial"/>
            </a:endParaRPr>
          </a:p>
          <a:p>
            <a:r>
              <a:rPr lang="en-US" sz="1500">
                <a:latin typeface="Arial"/>
                <a:ea typeface="+mn-lt"/>
                <a:cs typeface="+mn-lt"/>
              </a:rPr>
              <a:t>National Crime Agency (2019b). </a:t>
            </a:r>
            <a:r>
              <a:rPr lang="en-US" sz="1500" i="1">
                <a:latin typeface="Arial"/>
                <a:ea typeface="+mn-lt"/>
                <a:cs typeface="+mn-lt"/>
              </a:rPr>
              <a:t>What we do - National Crime Agency</a:t>
            </a:r>
            <a:r>
              <a:rPr lang="en-US" sz="1500">
                <a:latin typeface="Arial"/>
                <a:ea typeface="+mn-lt"/>
                <a:cs typeface="+mn-lt"/>
              </a:rPr>
              <a:t>. [online] Nationalcrimeagency.gov.uk. Available at: </a:t>
            </a:r>
            <a:r>
              <a:rPr lang="en-US" sz="1500">
                <a:latin typeface="Arial"/>
                <a:ea typeface="+mn-lt"/>
                <a:cs typeface="+mn-lt"/>
                <a:hlinkClick r:id="rId7"/>
              </a:rPr>
              <a:t>https://www.nationalcrimeagency.gov.uk/what-we-do</a:t>
            </a:r>
            <a:r>
              <a:rPr lang="en-US" sz="1500">
                <a:latin typeface="Arial"/>
                <a:ea typeface="+mn-lt"/>
                <a:cs typeface="+mn-lt"/>
              </a:rPr>
              <a:t> [Accessed 26 Feb. 2025].</a:t>
            </a:r>
            <a:endParaRPr lang="en-US" sz="1500">
              <a:latin typeface="Arial"/>
            </a:endParaRPr>
          </a:p>
          <a:p>
            <a:endParaRPr lang="en-US" sz="1500"/>
          </a:p>
        </p:txBody>
      </p:sp>
    </p:spTree>
    <p:extLst>
      <p:ext uri="{BB962C8B-B14F-4D97-AF65-F5344CB8AC3E}">
        <p14:creationId xmlns:p14="http://schemas.microsoft.com/office/powerpoint/2010/main" val="402519220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7AC053-50DF-265B-44AB-FAF73BAF72F1}"/>
              </a:ext>
            </a:extLst>
          </p:cNvPr>
          <p:cNvSpPr>
            <a:spLocks noGrp="1"/>
          </p:cNvSpPr>
          <p:nvPr>
            <p:ph type="title"/>
          </p:nvPr>
        </p:nvSpPr>
        <p:spPr>
          <a:xfrm>
            <a:off x="1156851" y="637762"/>
            <a:ext cx="9888496" cy="900131"/>
          </a:xfrm>
        </p:spPr>
        <p:txBody>
          <a:bodyPr anchor="t">
            <a:normAutofit/>
          </a:bodyPr>
          <a:lstStyle/>
          <a:p>
            <a:pPr marL="285750" indent="-285750">
              <a:spcBef>
                <a:spcPts val="1000"/>
              </a:spcBef>
              <a:buFont typeface="Arial"/>
              <a:buChar char="•"/>
            </a:pPr>
            <a:endParaRPr lang="en-US" sz="2800">
              <a:solidFill>
                <a:schemeClr val="bg1"/>
              </a:solidFill>
              <a:latin typeface="Aptos"/>
            </a:endParaRPr>
          </a:p>
          <a:p>
            <a:r>
              <a:rPr lang="en-US" sz="2800">
                <a:solidFill>
                  <a:schemeClr val="bg1"/>
                </a:solidFill>
              </a:rPr>
              <a:t>Reference List- Continued</a:t>
            </a:r>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F06FEAE-AE73-816A-82F6-C8620010C8D7}"/>
              </a:ext>
            </a:extLst>
          </p:cNvPr>
          <p:cNvSpPr>
            <a:spLocks noGrp="1"/>
          </p:cNvSpPr>
          <p:nvPr>
            <p:ph idx="1"/>
          </p:nvPr>
        </p:nvSpPr>
        <p:spPr>
          <a:xfrm>
            <a:off x="1155548" y="2217343"/>
            <a:ext cx="9880893" cy="3959619"/>
          </a:xfrm>
        </p:spPr>
        <p:txBody>
          <a:bodyPr vert="horz" lIns="91440" tIns="45720" rIns="91440" bIns="45720" rtlCol="0">
            <a:normAutofit/>
          </a:bodyPr>
          <a:lstStyle/>
          <a:p>
            <a:r>
              <a:rPr lang="en-US" sz="1300">
                <a:latin typeface="Arial"/>
                <a:cs typeface="Arial"/>
              </a:rPr>
              <a:t>National Crime Agency (2020). </a:t>
            </a:r>
            <a:r>
              <a:rPr lang="en-US" sz="1300" i="1">
                <a:latin typeface="Arial"/>
                <a:cs typeface="Arial"/>
              </a:rPr>
              <a:t>National Crime Agency running more than 800 operations as it reaches 10th anniversary</a:t>
            </a:r>
            <a:r>
              <a:rPr lang="en-US" sz="1300">
                <a:latin typeface="Arial"/>
                <a:cs typeface="Arial"/>
              </a:rPr>
              <a:t>. [online] Nationalcrimeagency.gov.uk. Available at: </a:t>
            </a:r>
            <a:r>
              <a:rPr lang="en-US" sz="1300">
                <a:latin typeface="Arial"/>
                <a:cs typeface="Arial"/>
                <a:hlinkClick r:id="rId2"/>
              </a:rPr>
              <a:t>https://www.nationalcrimeagency.gov.uk/news/national-crime-agency-running-more-than-800-operations-as-it-reaches-10th-anniversary</a:t>
            </a:r>
            <a:r>
              <a:rPr lang="en-US" sz="1300">
                <a:latin typeface="Arial"/>
                <a:cs typeface="Arial"/>
              </a:rPr>
              <a:t> [Accessed 26 Feb. 2025].</a:t>
            </a:r>
          </a:p>
          <a:p>
            <a:r>
              <a:rPr lang="en-US" sz="1300">
                <a:latin typeface="Arial"/>
                <a:cs typeface="Arial"/>
              </a:rPr>
              <a:t>NSPCC (2021). </a:t>
            </a:r>
            <a:r>
              <a:rPr lang="en-US" sz="1300" i="1">
                <a:latin typeface="Arial"/>
                <a:cs typeface="Arial"/>
              </a:rPr>
              <a:t>Protecting Children from County Lines</a:t>
            </a:r>
            <a:r>
              <a:rPr lang="en-US" sz="1300">
                <a:latin typeface="Arial"/>
                <a:cs typeface="Arial"/>
              </a:rPr>
              <a:t>. [online] NSPCC Learning. Available at: </a:t>
            </a:r>
            <a:r>
              <a:rPr lang="en-US" sz="1300">
                <a:latin typeface="Arial"/>
                <a:cs typeface="Arial"/>
                <a:hlinkClick r:id="rId3"/>
              </a:rPr>
              <a:t>https://learning.nspcc.org.uk/child-abuse-and-neglect/county-lines</a:t>
            </a:r>
            <a:r>
              <a:rPr lang="en-US" sz="1300">
                <a:latin typeface="Arial"/>
                <a:cs typeface="Arial"/>
              </a:rPr>
              <a:t> [Accessed 26 Feb. 2025].</a:t>
            </a:r>
          </a:p>
          <a:p>
            <a:r>
              <a:rPr lang="en-US" sz="1300">
                <a:latin typeface="Arial"/>
                <a:cs typeface="Arial"/>
              </a:rPr>
              <a:t>Office, H. (2025). </a:t>
            </a:r>
            <a:r>
              <a:rPr lang="en-US" sz="1300" i="1">
                <a:latin typeface="Arial"/>
                <a:cs typeface="Arial"/>
              </a:rPr>
              <a:t>Seizures of drugs in England and Wales, financial year ending 2024</a:t>
            </a:r>
            <a:r>
              <a:rPr lang="en-US" sz="1300">
                <a:latin typeface="Arial"/>
                <a:cs typeface="Arial"/>
              </a:rPr>
              <a:t>. [online] GOV.UK. Available at: </a:t>
            </a:r>
            <a:r>
              <a:rPr lang="en-US" sz="1300">
                <a:latin typeface="Arial"/>
                <a:cs typeface="Arial"/>
                <a:hlinkClick r:id="rId4"/>
              </a:rPr>
              <a:t>https://www.gov.uk/government/statistics/seizures-of-drugs-in-england-and-wales-financial-year-ending-2024/seizures-of-drugs-in-england-and-wales-financial-year-ending-2024</a:t>
            </a:r>
            <a:r>
              <a:rPr lang="en-US" sz="1300">
                <a:latin typeface="Arial"/>
                <a:cs typeface="Arial"/>
              </a:rPr>
              <a:t> [Accessed 26 Feb. 2025].</a:t>
            </a:r>
          </a:p>
          <a:p>
            <a:r>
              <a:rPr lang="en-US" sz="1300">
                <a:latin typeface="Arial"/>
                <a:cs typeface="Arial"/>
              </a:rPr>
              <a:t>South Wales Police (2024). </a:t>
            </a:r>
            <a:r>
              <a:rPr lang="en-US" sz="1300" i="1">
                <a:latin typeface="Arial"/>
                <a:cs typeface="Arial"/>
              </a:rPr>
              <a:t>Op Medusa action sees large number of drugs-related arrests in Swansea and Neath Port Talbot</a:t>
            </a:r>
            <a:r>
              <a:rPr lang="en-US" sz="1300">
                <a:latin typeface="Arial"/>
                <a:cs typeface="Arial"/>
              </a:rPr>
              <a:t>. [online] south-wales.police.uk. Available at: </a:t>
            </a:r>
            <a:r>
              <a:rPr lang="en-US" sz="1300">
                <a:latin typeface="Arial"/>
                <a:cs typeface="Arial"/>
                <a:hlinkClick r:id="rId5"/>
              </a:rPr>
              <a:t>https://www.south-wales.police.uk/news/south-wales/news/2024/september/op-medusa-action-sees-large-number-of-drugs-related-arrests-in-swansea-and-neath-port-talbot/</a:t>
            </a:r>
            <a:r>
              <a:rPr lang="en-US" sz="1300">
                <a:latin typeface="Arial"/>
                <a:cs typeface="Arial"/>
              </a:rPr>
              <a:t> [Accessed 26 Feb. 2025].</a:t>
            </a:r>
          </a:p>
          <a:p>
            <a:r>
              <a:rPr lang="en-US" sz="1300">
                <a:latin typeface="Arial"/>
                <a:cs typeface="Arial"/>
              </a:rPr>
              <a:t>Tunnicliffe, R. and Allen, G. (2021). Drug crime: Statistics for England and Wales. </a:t>
            </a:r>
            <a:r>
              <a:rPr lang="en-US" sz="1300" i="1">
                <a:latin typeface="Arial"/>
                <a:cs typeface="Arial"/>
              </a:rPr>
              <a:t>commonslibrary.parliament.uk</a:t>
            </a:r>
            <a:r>
              <a:rPr lang="en-US" sz="1300">
                <a:latin typeface="Arial"/>
                <a:cs typeface="Arial"/>
              </a:rPr>
              <a:t>, [online] 9029(9029). Available at: </a:t>
            </a:r>
            <a:r>
              <a:rPr lang="en-US" sz="1300">
                <a:latin typeface="Arial"/>
                <a:cs typeface="Arial"/>
                <a:hlinkClick r:id="rId6"/>
              </a:rPr>
              <a:t>https://commonslibrary.parliament.uk/research-briefings/cbp-9039/</a:t>
            </a:r>
            <a:r>
              <a:rPr lang="en-US" sz="1300">
                <a:latin typeface="Arial"/>
                <a:cs typeface="Arial"/>
              </a:rPr>
              <a:t> [Accessed 26 Feb. 2025].</a:t>
            </a:r>
          </a:p>
          <a:p>
            <a:r>
              <a:rPr lang="en-US" sz="1300">
                <a:latin typeface="Arial"/>
                <a:cs typeface="Arial"/>
              </a:rPr>
              <a:t>UK, T. (2024). </a:t>
            </a:r>
            <a:r>
              <a:rPr lang="en-US" sz="1300" i="1">
                <a:latin typeface="Arial"/>
                <a:cs typeface="Arial"/>
              </a:rPr>
              <a:t>What are the most common drugs trafficked into the uk</a:t>
            </a:r>
            <a:r>
              <a:rPr lang="en-US" sz="1300">
                <a:latin typeface="Arial"/>
                <a:cs typeface="Arial"/>
              </a:rPr>
              <a:t>. [online] DTK - drug testing kit. Available at: </a:t>
            </a:r>
            <a:r>
              <a:rPr lang="en-US" sz="1300">
                <a:latin typeface="Arial"/>
                <a:cs typeface="Arial"/>
                <a:hlinkClick r:id="rId7"/>
              </a:rPr>
              <a:t>https://www.drug-testing-kit.co.uk/blogs/news/what-are-the-most-common-drugs-trafficked-into-the-uk</a:t>
            </a:r>
            <a:r>
              <a:rPr lang="en-US" sz="1300">
                <a:latin typeface="Arial"/>
                <a:cs typeface="Arial"/>
              </a:rPr>
              <a:t> [Accessed 26 Feb. 2025].</a:t>
            </a:r>
          </a:p>
          <a:p>
            <a:endParaRPr lang="en-US" sz="1300"/>
          </a:p>
        </p:txBody>
      </p:sp>
    </p:spTree>
    <p:extLst>
      <p:ext uri="{BB962C8B-B14F-4D97-AF65-F5344CB8AC3E}">
        <p14:creationId xmlns:p14="http://schemas.microsoft.com/office/powerpoint/2010/main" val="87421708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14</Slides>
  <Notes>0</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office theme</vt:lpstr>
      <vt:lpstr>County lines-Present</vt:lpstr>
      <vt:lpstr>Content Page</vt:lpstr>
      <vt:lpstr>Introduction</vt:lpstr>
      <vt:lpstr>Drug Trafficking</vt:lpstr>
      <vt:lpstr>Drug Trafficking-continued</vt:lpstr>
      <vt:lpstr>Policing strategies- Intelligence-led policing </vt:lpstr>
      <vt:lpstr>National Crime Agency </vt:lpstr>
      <vt:lpstr>Operation Screenplay </vt:lpstr>
      <vt:lpstr>Operation medusa</vt:lpstr>
      <vt:lpstr>County lines- Vulnerable Children</vt:lpstr>
      <vt:lpstr>Road network</vt:lpstr>
      <vt:lpstr>Conclusion</vt:lpstr>
      <vt:lpstr>Reference List</vt:lpstr>
      <vt:lpstr> Reference List- Continued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400</cp:revision>
  <dcterms:created xsi:type="dcterms:W3CDTF">2025-02-24T23:19:14Z</dcterms:created>
  <dcterms:modified xsi:type="dcterms:W3CDTF">2025-02-28T21:22:26Z</dcterms:modified>
</cp:coreProperties>
</file>