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 id="2147483670" r:id="rId5"/>
  </p:sldMasterIdLst>
  <p:notesMasterIdLst>
    <p:notesMasterId r:id="rId23"/>
  </p:notesMasterIdLst>
  <p:handoutMasterIdLst>
    <p:handoutMasterId r:id="rId24"/>
  </p:handoutMasterIdLst>
  <p:sldIdLst>
    <p:sldId id="277" r:id="rId6"/>
    <p:sldId id="278" r:id="rId7"/>
    <p:sldId id="279" r:id="rId8"/>
    <p:sldId id="280" r:id="rId9"/>
    <p:sldId id="281" r:id="rId10"/>
    <p:sldId id="289" r:id="rId11"/>
    <p:sldId id="288" r:id="rId12"/>
    <p:sldId id="282" r:id="rId13"/>
    <p:sldId id="290" r:id="rId14"/>
    <p:sldId id="291" r:id="rId15"/>
    <p:sldId id="283" r:id="rId16"/>
    <p:sldId id="284" r:id="rId17"/>
    <p:sldId id="285" r:id="rId18"/>
    <p:sldId id="286" r:id="rId19"/>
    <p:sldId id="292" r:id="rId20"/>
    <p:sldId id="293" r:id="rId21"/>
    <p:sldId id="28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AC0BCD-F7AB-4D9C-9F83-3FBBC2C0D5F4}" v="26" dt="2023-02-23T10:09:19.206"/>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5220" autoAdjust="0"/>
  </p:normalViewPr>
  <p:slideViewPr>
    <p:cSldViewPr snapToGrid="0">
      <p:cViewPr varScale="1">
        <p:scale>
          <a:sx n="116" d="100"/>
          <a:sy n="116" d="100"/>
        </p:scale>
        <p:origin x="102" y="342"/>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62" d="100"/>
          <a:sy n="62" d="100"/>
        </p:scale>
        <p:origin x="2179"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CAC0BCD-F7AB-4D9C-9F83-3FBBC2C0D5F4}"/>
    <pc:docChg chg="undo custSel addSld delSld modSld sldOrd">
      <pc:chgData name="Rhodri Thomas" userId="97013524-85ec-4bc1-99cf-ee75f81eb8cc" providerId="ADAL" clId="{2CAC0BCD-F7AB-4D9C-9F83-3FBBC2C0D5F4}" dt="2023-02-23T10:16:03.375" v="639" actId="20577"/>
      <pc:docMkLst>
        <pc:docMk/>
      </pc:docMkLst>
      <pc:sldChg chg="addSp delSp modSp del mod">
        <pc:chgData name="Rhodri Thomas" userId="97013524-85ec-4bc1-99cf-ee75f81eb8cc" providerId="ADAL" clId="{2CAC0BCD-F7AB-4D9C-9F83-3FBBC2C0D5F4}" dt="2023-02-22T21:03:44.599" v="129" actId="47"/>
        <pc:sldMkLst>
          <pc:docMk/>
          <pc:sldMk cId="2815339507" sldId="257"/>
        </pc:sldMkLst>
        <pc:spChg chg="mod">
          <ac:chgData name="Rhodri Thomas" userId="97013524-85ec-4bc1-99cf-ee75f81eb8cc" providerId="ADAL" clId="{2CAC0BCD-F7AB-4D9C-9F83-3FBBC2C0D5F4}" dt="2023-02-22T13:21:12.423" v="55" actId="20577"/>
          <ac:spMkLst>
            <pc:docMk/>
            <pc:sldMk cId="2815339507" sldId="257"/>
            <ac:spMk id="3" creationId="{65A25FA4-A288-4460-BF12-637E077953CB}"/>
          </ac:spMkLst>
        </pc:spChg>
        <pc:spChg chg="del mod">
          <ac:chgData name="Rhodri Thomas" userId="97013524-85ec-4bc1-99cf-ee75f81eb8cc" providerId="ADAL" clId="{2CAC0BCD-F7AB-4D9C-9F83-3FBBC2C0D5F4}" dt="2023-02-22T13:21:19.614" v="59" actId="478"/>
          <ac:spMkLst>
            <pc:docMk/>
            <pc:sldMk cId="2815339507" sldId="257"/>
            <ac:spMk id="4" creationId="{5B2DF508-C07A-F525-78D4-6BBAB7E5D074}"/>
          </ac:spMkLst>
        </pc:spChg>
        <pc:spChg chg="add mod">
          <ac:chgData name="Rhodri Thomas" userId="97013524-85ec-4bc1-99cf-ee75f81eb8cc" providerId="ADAL" clId="{2CAC0BCD-F7AB-4D9C-9F83-3FBBC2C0D5F4}" dt="2023-02-22T13:25:05.932" v="60" actId="1076"/>
          <ac:spMkLst>
            <pc:docMk/>
            <pc:sldMk cId="2815339507" sldId="257"/>
            <ac:spMk id="6" creationId="{D21DAAB0-72E8-CB84-12BD-228746F3D9DE}"/>
          </ac:spMkLst>
        </pc:spChg>
        <pc:spChg chg="del mod">
          <ac:chgData name="Rhodri Thomas" userId="97013524-85ec-4bc1-99cf-ee75f81eb8cc" providerId="ADAL" clId="{2CAC0BCD-F7AB-4D9C-9F83-3FBBC2C0D5F4}" dt="2023-02-22T13:21:17.213" v="57" actId="478"/>
          <ac:spMkLst>
            <pc:docMk/>
            <pc:sldMk cId="2815339507" sldId="257"/>
            <ac:spMk id="7" creationId="{91C52C13-996F-4CF8-BBA5-F6CC233475A7}"/>
          </ac:spMkLst>
        </pc:spChg>
        <pc:spChg chg="del mod">
          <ac:chgData name="Rhodri Thomas" userId="97013524-85ec-4bc1-99cf-ee75f81eb8cc" providerId="ADAL" clId="{2CAC0BCD-F7AB-4D9C-9F83-3FBBC2C0D5F4}" dt="2023-02-22T13:25:13.973" v="64" actId="478"/>
          <ac:spMkLst>
            <pc:docMk/>
            <pc:sldMk cId="2815339507" sldId="257"/>
            <ac:spMk id="57" creationId="{653BB8CA-23AF-4226-9FB3-FA1964EBA661}"/>
          </ac:spMkLst>
        </pc:spChg>
        <pc:spChg chg="del mod">
          <ac:chgData name="Rhodri Thomas" userId="97013524-85ec-4bc1-99cf-ee75f81eb8cc" providerId="ADAL" clId="{2CAC0BCD-F7AB-4D9C-9F83-3FBBC2C0D5F4}" dt="2023-02-22T13:25:09.646" v="62" actId="478"/>
          <ac:spMkLst>
            <pc:docMk/>
            <pc:sldMk cId="2815339507" sldId="257"/>
            <ac:spMk id="58" creationId="{4DDD181B-D1CF-4E5A-B354-DE584F3F2B23}"/>
          </ac:spMkLst>
        </pc:spChg>
      </pc:sldChg>
      <pc:sldChg chg="del">
        <pc:chgData name="Rhodri Thomas" userId="97013524-85ec-4bc1-99cf-ee75f81eb8cc" providerId="ADAL" clId="{2CAC0BCD-F7AB-4D9C-9F83-3FBBC2C0D5F4}" dt="2023-02-22T21:03:41.959" v="124" actId="47"/>
        <pc:sldMkLst>
          <pc:docMk/>
          <pc:sldMk cId="4241272432" sldId="258"/>
        </pc:sldMkLst>
      </pc:sldChg>
      <pc:sldChg chg="del">
        <pc:chgData name="Rhodri Thomas" userId="97013524-85ec-4bc1-99cf-ee75f81eb8cc" providerId="ADAL" clId="{2CAC0BCD-F7AB-4D9C-9F83-3FBBC2C0D5F4}" dt="2023-02-22T21:03:42.879" v="127" actId="47"/>
        <pc:sldMkLst>
          <pc:docMk/>
          <pc:sldMk cId="1094308873" sldId="259"/>
        </pc:sldMkLst>
      </pc:sldChg>
      <pc:sldChg chg="del">
        <pc:chgData name="Rhodri Thomas" userId="97013524-85ec-4bc1-99cf-ee75f81eb8cc" providerId="ADAL" clId="{2CAC0BCD-F7AB-4D9C-9F83-3FBBC2C0D5F4}" dt="2023-02-22T21:03:41.665" v="123" actId="47"/>
        <pc:sldMkLst>
          <pc:docMk/>
          <pc:sldMk cId="860759002" sldId="260"/>
        </pc:sldMkLst>
      </pc:sldChg>
      <pc:sldChg chg="del">
        <pc:chgData name="Rhodri Thomas" userId="97013524-85ec-4bc1-99cf-ee75f81eb8cc" providerId="ADAL" clId="{2CAC0BCD-F7AB-4D9C-9F83-3FBBC2C0D5F4}" dt="2023-02-22T21:03:42.273" v="125" actId="47"/>
        <pc:sldMkLst>
          <pc:docMk/>
          <pc:sldMk cId="3984440688" sldId="261"/>
        </pc:sldMkLst>
      </pc:sldChg>
      <pc:sldChg chg="del">
        <pc:chgData name="Rhodri Thomas" userId="97013524-85ec-4bc1-99cf-ee75f81eb8cc" providerId="ADAL" clId="{2CAC0BCD-F7AB-4D9C-9F83-3FBBC2C0D5F4}" dt="2023-02-22T21:03:40.308" v="119" actId="47"/>
        <pc:sldMkLst>
          <pc:docMk/>
          <pc:sldMk cId="3372486172" sldId="262"/>
        </pc:sldMkLst>
      </pc:sldChg>
      <pc:sldChg chg="del">
        <pc:chgData name="Rhodri Thomas" userId="97013524-85ec-4bc1-99cf-ee75f81eb8cc" providerId="ADAL" clId="{2CAC0BCD-F7AB-4D9C-9F83-3FBBC2C0D5F4}" dt="2023-02-22T21:03:43.579" v="128" actId="47"/>
        <pc:sldMkLst>
          <pc:docMk/>
          <pc:sldMk cId="2174002491" sldId="263"/>
        </pc:sldMkLst>
      </pc:sldChg>
      <pc:sldChg chg="del">
        <pc:chgData name="Rhodri Thomas" userId="97013524-85ec-4bc1-99cf-ee75f81eb8cc" providerId="ADAL" clId="{2CAC0BCD-F7AB-4D9C-9F83-3FBBC2C0D5F4}" dt="2023-02-22T21:03:42.657" v="126" actId="47"/>
        <pc:sldMkLst>
          <pc:docMk/>
          <pc:sldMk cId="2883553059" sldId="264"/>
        </pc:sldMkLst>
      </pc:sldChg>
      <pc:sldChg chg="del">
        <pc:chgData name="Rhodri Thomas" userId="97013524-85ec-4bc1-99cf-ee75f81eb8cc" providerId="ADAL" clId="{2CAC0BCD-F7AB-4D9C-9F83-3FBBC2C0D5F4}" dt="2023-02-22T21:03:41.358" v="122" actId="47"/>
        <pc:sldMkLst>
          <pc:docMk/>
          <pc:sldMk cId="2316932" sldId="265"/>
        </pc:sldMkLst>
      </pc:sldChg>
      <pc:sldChg chg="del">
        <pc:chgData name="Rhodri Thomas" userId="97013524-85ec-4bc1-99cf-ee75f81eb8cc" providerId="ADAL" clId="{2CAC0BCD-F7AB-4D9C-9F83-3FBBC2C0D5F4}" dt="2023-02-22T21:03:41.116" v="121" actId="47"/>
        <pc:sldMkLst>
          <pc:docMk/>
          <pc:sldMk cId="790109063" sldId="266"/>
        </pc:sldMkLst>
      </pc:sldChg>
      <pc:sldChg chg="del">
        <pc:chgData name="Rhodri Thomas" userId="97013524-85ec-4bc1-99cf-ee75f81eb8cc" providerId="ADAL" clId="{2CAC0BCD-F7AB-4D9C-9F83-3FBBC2C0D5F4}" dt="2023-02-22T21:03:39.913" v="118" actId="47"/>
        <pc:sldMkLst>
          <pc:docMk/>
          <pc:sldMk cId="1604891360" sldId="267"/>
        </pc:sldMkLst>
      </pc:sldChg>
      <pc:sldChg chg="del">
        <pc:chgData name="Rhodri Thomas" userId="97013524-85ec-4bc1-99cf-ee75f81eb8cc" providerId="ADAL" clId="{2CAC0BCD-F7AB-4D9C-9F83-3FBBC2C0D5F4}" dt="2023-02-22T21:03:39.569" v="117" actId="47"/>
        <pc:sldMkLst>
          <pc:docMk/>
          <pc:sldMk cId="1876870831" sldId="268"/>
        </pc:sldMkLst>
      </pc:sldChg>
      <pc:sldChg chg="del">
        <pc:chgData name="Rhodri Thomas" userId="97013524-85ec-4bc1-99cf-ee75f81eb8cc" providerId="ADAL" clId="{2CAC0BCD-F7AB-4D9C-9F83-3FBBC2C0D5F4}" dt="2023-02-22T21:03:39.145" v="116" actId="47"/>
        <pc:sldMkLst>
          <pc:docMk/>
          <pc:sldMk cId="3849563807" sldId="269"/>
        </pc:sldMkLst>
      </pc:sldChg>
      <pc:sldChg chg="del">
        <pc:chgData name="Rhodri Thomas" userId="97013524-85ec-4bc1-99cf-ee75f81eb8cc" providerId="ADAL" clId="{2CAC0BCD-F7AB-4D9C-9F83-3FBBC2C0D5F4}" dt="2023-02-22T21:03:38.629" v="115" actId="47"/>
        <pc:sldMkLst>
          <pc:docMk/>
          <pc:sldMk cId="1404125716" sldId="270"/>
        </pc:sldMkLst>
      </pc:sldChg>
      <pc:sldChg chg="del">
        <pc:chgData name="Rhodri Thomas" userId="97013524-85ec-4bc1-99cf-ee75f81eb8cc" providerId="ADAL" clId="{2CAC0BCD-F7AB-4D9C-9F83-3FBBC2C0D5F4}" dt="2023-02-22T21:03:38.211" v="114" actId="47"/>
        <pc:sldMkLst>
          <pc:docMk/>
          <pc:sldMk cId="2732533740" sldId="271"/>
        </pc:sldMkLst>
      </pc:sldChg>
      <pc:sldChg chg="del">
        <pc:chgData name="Rhodri Thomas" userId="97013524-85ec-4bc1-99cf-ee75f81eb8cc" providerId="ADAL" clId="{2CAC0BCD-F7AB-4D9C-9F83-3FBBC2C0D5F4}" dt="2023-02-22T21:03:37.582" v="113" actId="47"/>
        <pc:sldMkLst>
          <pc:docMk/>
          <pc:sldMk cId="3411526660" sldId="272"/>
        </pc:sldMkLst>
      </pc:sldChg>
      <pc:sldChg chg="del">
        <pc:chgData name="Rhodri Thomas" userId="97013524-85ec-4bc1-99cf-ee75f81eb8cc" providerId="ADAL" clId="{2CAC0BCD-F7AB-4D9C-9F83-3FBBC2C0D5F4}" dt="2023-02-22T21:03:37.096" v="112" actId="47"/>
        <pc:sldMkLst>
          <pc:docMk/>
          <pc:sldMk cId="598063663" sldId="273"/>
        </pc:sldMkLst>
      </pc:sldChg>
      <pc:sldChg chg="del">
        <pc:chgData name="Rhodri Thomas" userId="97013524-85ec-4bc1-99cf-ee75f81eb8cc" providerId="ADAL" clId="{2CAC0BCD-F7AB-4D9C-9F83-3FBBC2C0D5F4}" dt="2023-02-22T21:03:35.832" v="110" actId="47"/>
        <pc:sldMkLst>
          <pc:docMk/>
          <pc:sldMk cId="204619446" sldId="274"/>
        </pc:sldMkLst>
      </pc:sldChg>
      <pc:sldChg chg="del">
        <pc:chgData name="Rhodri Thomas" userId="97013524-85ec-4bc1-99cf-ee75f81eb8cc" providerId="ADAL" clId="{2CAC0BCD-F7AB-4D9C-9F83-3FBBC2C0D5F4}" dt="2023-02-22T21:03:36.584" v="111" actId="47"/>
        <pc:sldMkLst>
          <pc:docMk/>
          <pc:sldMk cId="1851646291" sldId="275"/>
        </pc:sldMkLst>
      </pc:sldChg>
      <pc:sldChg chg="del">
        <pc:chgData name="Rhodri Thomas" userId="97013524-85ec-4bc1-99cf-ee75f81eb8cc" providerId="ADAL" clId="{2CAC0BCD-F7AB-4D9C-9F83-3FBBC2C0D5F4}" dt="2023-02-22T21:03:40.630" v="120" actId="47"/>
        <pc:sldMkLst>
          <pc:docMk/>
          <pc:sldMk cId="323263871" sldId="276"/>
        </pc:sldMkLst>
      </pc:sldChg>
      <pc:sldChg chg="modSp mod">
        <pc:chgData name="Rhodri Thomas" userId="97013524-85ec-4bc1-99cf-ee75f81eb8cc" providerId="ADAL" clId="{2CAC0BCD-F7AB-4D9C-9F83-3FBBC2C0D5F4}" dt="2023-02-22T10:49:35.033" v="0" actId="1076"/>
        <pc:sldMkLst>
          <pc:docMk/>
          <pc:sldMk cId="3370247818" sldId="281"/>
        </pc:sldMkLst>
        <pc:picChg chg="mod">
          <ac:chgData name="Rhodri Thomas" userId="97013524-85ec-4bc1-99cf-ee75f81eb8cc" providerId="ADAL" clId="{2CAC0BCD-F7AB-4D9C-9F83-3FBBC2C0D5F4}" dt="2023-02-22T10:49:35.033" v="0" actId="1076"/>
          <ac:picMkLst>
            <pc:docMk/>
            <pc:sldMk cId="3370247818" sldId="281"/>
            <ac:picMk id="5" creationId="{BE91B9D5-2F54-93FB-C913-C9E883E8C5DF}"/>
          </ac:picMkLst>
        </pc:picChg>
      </pc:sldChg>
      <pc:sldChg chg="modSp del">
        <pc:chgData name="Rhodri Thomas" userId="97013524-85ec-4bc1-99cf-ee75f81eb8cc" providerId="ADAL" clId="{2CAC0BCD-F7AB-4D9C-9F83-3FBBC2C0D5F4}" dt="2023-02-22T21:04:41.029" v="135" actId="1076"/>
        <pc:sldMkLst>
          <pc:docMk/>
          <pc:sldMk cId="2881772524" sldId="282"/>
        </pc:sldMkLst>
        <pc:picChg chg="mod">
          <ac:chgData name="Rhodri Thomas" userId="97013524-85ec-4bc1-99cf-ee75f81eb8cc" providerId="ADAL" clId="{2CAC0BCD-F7AB-4D9C-9F83-3FBBC2C0D5F4}" dt="2023-02-22T21:04:41.029" v="135" actId="1076"/>
          <ac:picMkLst>
            <pc:docMk/>
            <pc:sldMk cId="2881772524" sldId="282"/>
            <ac:picMk id="4" creationId="{3D33C556-BF22-7E80-C158-6E8E5E702EB8}"/>
          </ac:picMkLst>
        </pc:picChg>
      </pc:sldChg>
      <pc:sldChg chg="addSp modSp mod ord">
        <pc:chgData name="Rhodri Thomas" userId="97013524-85ec-4bc1-99cf-ee75f81eb8cc" providerId="ADAL" clId="{2CAC0BCD-F7AB-4D9C-9F83-3FBBC2C0D5F4}" dt="2023-02-22T21:21:48.259" v="228"/>
        <pc:sldMkLst>
          <pc:docMk/>
          <pc:sldMk cId="407182144" sldId="283"/>
        </pc:sldMkLst>
        <pc:spChg chg="mod">
          <ac:chgData name="Rhodri Thomas" userId="97013524-85ec-4bc1-99cf-ee75f81eb8cc" providerId="ADAL" clId="{2CAC0BCD-F7AB-4D9C-9F83-3FBBC2C0D5F4}" dt="2023-02-22T10:58:25.540" v="33" actId="1076"/>
          <ac:spMkLst>
            <pc:docMk/>
            <pc:sldMk cId="407182144" sldId="283"/>
            <ac:spMk id="6" creationId="{F3CDD2E6-A48E-2D1B-0752-6E7C60D385A3}"/>
          </ac:spMkLst>
        </pc:spChg>
        <pc:picChg chg="add mod">
          <ac:chgData name="Rhodri Thomas" userId="97013524-85ec-4bc1-99cf-ee75f81eb8cc" providerId="ADAL" clId="{2CAC0BCD-F7AB-4D9C-9F83-3FBBC2C0D5F4}" dt="2023-02-22T10:58:30.172" v="35" actId="1076"/>
          <ac:picMkLst>
            <pc:docMk/>
            <pc:sldMk cId="407182144" sldId="283"/>
            <ac:picMk id="3" creationId="{E02B66D4-CA99-10F2-00DB-22181721C65C}"/>
          </ac:picMkLst>
        </pc:picChg>
      </pc:sldChg>
      <pc:sldChg chg="addSp delSp modSp add del">
        <pc:chgData name="Rhodri Thomas" userId="97013524-85ec-4bc1-99cf-ee75f81eb8cc" providerId="ADAL" clId="{2CAC0BCD-F7AB-4D9C-9F83-3FBBC2C0D5F4}" dt="2023-02-22T10:52:08.596" v="5" actId="2890"/>
        <pc:sldMkLst>
          <pc:docMk/>
          <pc:sldMk cId="825566960" sldId="284"/>
        </pc:sldMkLst>
        <pc:spChg chg="add del mod">
          <ac:chgData name="Rhodri Thomas" userId="97013524-85ec-4bc1-99cf-ee75f81eb8cc" providerId="ADAL" clId="{2CAC0BCD-F7AB-4D9C-9F83-3FBBC2C0D5F4}" dt="2023-02-22T10:52:08.170" v="4" actId="478"/>
          <ac:spMkLst>
            <pc:docMk/>
            <pc:sldMk cId="825566960" sldId="284"/>
            <ac:spMk id="3" creationId="{D81100E2-4275-562D-36F7-B3EAE6D34AD2}"/>
          </ac:spMkLst>
        </pc:spChg>
        <pc:picChg chg="add del">
          <ac:chgData name="Rhodri Thomas" userId="97013524-85ec-4bc1-99cf-ee75f81eb8cc" providerId="ADAL" clId="{2CAC0BCD-F7AB-4D9C-9F83-3FBBC2C0D5F4}" dt="2023-02-22T10:52:08.170" v="4" actId="478"/>
          <ac:picMkLst>
            <pc:docMk/>
            <pc:sldMk cId="825566960" sldId="284"/>
            <ac:picMk id="4" creationId="{45E0AB37-1A0E-61D2-0110-C4A1DC7B0511}"/>
          </ac:picMkLst>
        </pc:picChg>
      </pc:sldChg>
      <pc:sldChg chg="addSp delSp modSp add mod modClrScheme chgLayout">
        <pc:chgData name="Rhodri Thomas" userId="97013524-85ec-4bc1-99cf-ee75f81eb8cc" providerId="ADAL" clId="{2CAC0BCD-F7AB-4D9C-9F83-3FBBC2C0D5F4}" dt="2023-02-22T21:23:22.833" v="242" actId="1076"/>
        <pc:sldMkLst>
          <pc:docMk/>
          <pc:sldMk cId="3391997120" sldId="284"/>
        </pc:sldMkLst>
        <pc:spChg chg="del mod">
          <ac:chgData name="Rhodri Thomas" userId="97013524-85ec-4bc1-99cf-ee75f81eb8cc" providerId="ADAL" clId="{2CAC0BCD-F7AB-4D9C-9F83-3FBBC2C0D5F4}" dt="2023-02-22T21:22:36.867" v="231" actId="478"/>
          <ac:spMkLst>
            <pc:docMk/>
            <pc:sldMk cId="3391997120" sldId="284"/>
            <ac:spMk id="2" creationId="{E23D6967-C9DB-E83F-B2B1-15A1F78B8B85}"/>
          </ac:spMkLst>
        </pc:spChg>
        <pc:spChg chg="add del mod">
          <ac:chgData name="Rhodri Thomas" userId="97013524-85ec-4bc1-99cf-ee75f81eb8cc" providerId="ADAL" clId="{2CAC0BCD-F7AB-4D9C-9F83-3FBBC2C0D5F4}" dt="2023-02-22T10:53:04.975" v="12"/>
          <ac:spMkLst>
            <pc:docMk/>
            <pc:sldMk cId="3391997120" sldId="284"/>
            <ac:spMk id="3" creationId="{70523B70-8352-C357-A47B-A58BED0194CE}"/>
          </ac:spMkLst>
        </pc:spChg>
        <pc:spChg chg="del mod">
          <ac:chgData name="Rhodri Thomas" userId="97013524-85ec-4bc1-99cf-ee75f81eb8cc" providerId="ADAL" clId="{2CAC0BCD-F7AB-4D9C-9F83-3FBBC2C0D5F4}" dt="2023-02-22T10:52:21.122" v="11"/>
          <ac:spMkLst>
            <pc:docMk/>
            <pc:sldMk cId="3391997120" sldId="284"/>
            <ac:spMk id="6" creationId="{F3CDD2E6-A48E-2D1B-0752-6E7C60D385A3}"/>
          </ac:spMkLst>
        </pc:spChg>
        <pc:spChg chg="add del mod">
          <ac:chgData name="Rhodri Thomas" userId="97013524-85ec-4bc1-99cf-ee75f81eb8cc" providerId="ADAL" clId="{2CAC0BCD-F7AB-4D9C-9F83-3FBBC2C0D5F4}" dt="2023-02-22T10:53:27.470" v="19" actId="478"/>
          <ac:spMkLst>
            <pc:docMk/>
            <pc:sldMk cId="3391997120" sldId="284"/>
            <ac:spMk id="10" creationId="{7520C23E-7EA2-0EC3-AC14-161E10786AAC}"/>
          </ac:spMkLst>
        </pc:spChg>
        <pc:spChg chg="add del mod">
          <ac:chgData name="Rhodri Thomas" userId="97013524-85ec-4bc1-99cf-ee75f81eb8cc" providerId="ADAL" clId="{2CAC0BCD-F7AB-4D9C-9F83-3FBBC2C0D5F4}" dt="2023-02-22T21:22:38.043" v="232" actId="478"/>
          <ac:spMkLst>
            <pc:docMk/>
            <pc:sldMk cId="3391997120" sldId="284"/>
            <ac:spMk id="11" creationId="{768BA340-4C96-5A38-B02D-7F7384D57842}"/>
          </ac:spMkLst>
        </pc:spChg>
        <pc:spChg chg="add del mod">
          <ac:chgData name="Rhodri Thomas" userId="97013524-85ec-4bc1-99cf-ee75f81eb8cc" providerId="ADAL" clId="{2CAC0BCD-F7AB-4D9C-9F83-3FBBC2C0D5F4}" dt="2023-02-22T21:22:40.390" v="234" actId="478"/>
          <ac:spMkLst>
            <pc:docMk/>
            <pc:sldMk cId="3391997120" sldId="284"/>
            <ac:spMk id="13" creationId="{144369F8-7AF8-68A8-AA8A-D9A53A412FA2}"/>
          </ac:spMkLst>
        </pc:spChg>
        <pc:spChg chg="add mod">
          <ac:chgData name="Rhodri Thomas" userId="97013524-85ec-4bc1-99cf-ee75f81eb8cc" providerId="ADAL" clId="{2CAC0BCD-F7AB-4D9C-9F83-3FBBC2C0D5F4}" dt="2023-02-22T21:22:47.649" v="237" actId="14100"/>
          <ac:spMkLst>
            <pc:docMk/>
            <pc:sldMk cId="3391997120" sldId="284"/>
            <ac:spMk id="15" creationId="{6EFCB27B-0C3A-F8BC-3FB3-EB0E8271D4FA}"/>
          </ac:spMkLst>
        </pc:spChg>
        <pc:picChg chg="del">
          <ac:chgData name="Rhodri Thomas" userId="97013524-85ec-4bc1-99cf-ee75f81eb8cc" providerId="ADAL" clId="{2CAC0BCD-F7AB-4D9C-9F83-3FBBC2C0D5F4}" dt="2023-02-22T10:52:21.102" v="9" actId="478"/>
          <ac:picMkLst>
            <pc:docMk/>
            <pc:sldMk cId="3391997120" sldId="284"/>
            <ac:picMk id="4" creationId="{45E0AB37-1A0E-61D2-0110-C4A1DC7B0511}"/>
          </ac:picMkLst>
        </pc:picChg>
        <pc:picChg chg="add del mod">
          <ac:chgData name="Rhodri Thomas" userId="97013524-85ec-4bc1-99cf-ee75f81eb8cc" providerId="ADAL" clId="{2CAC0BCD-F7AB-4D9C-9F83-3FBBC2C0D5F4}" dt="2023-02-22T21:22:35.253" v="229" actId="478"/>
          <ac:picMkLst>
            <pc:docMk/>
            <pc:sldMk cId="3391997120" sldId="284"/>
            <ac:picMk id="5" creationId="{5C5DDB9A-9490-78AF-BF16-7E5599C0406A}"/>
          </ac:picMkLst>
        </pc:picChg>
        <pc:picChg chg="add del mod">
          <ac:chgData name="Rhodri Thomas" userId="97013524-85ec-4bc1-99cf-ee75f81eb8cc" providerId="ADAL" clId="{2CAC0BCD-F7AB-4D9C-9F83-3FBBC2C0D5F4}" dt="2023-02-22T10:58:16.738" v="30" actId="21"/>
          <ac:picMkLst>
            <pc:docMk/>
            <pc:sldMk cId="3391997120" sldId="284"/>
            <ac:picMk id="7" creationId="{37B8FC62-DA90-5026-C8B4-3CB364A9134E}"/>
          </ac:picMkLst>
        </pc:picChg>
        <pc:picChg chg="add del mod">
          <ac:chgData name="Rhodri Thomas" userId="97013524-85ec-4bc1-99cf-ee75f81eb8cc" providerId="ADAL" clId="{2CAC0BCD-F7AB-4D9C-9F83-3FBBC2C0D5F4}" dt="2023-02-22T21:18:35.663" v="191" actId="478"/>
          <ac:picMkLst>
            <pc:docMk/>
            <pc:sldMk cId="3391997120" sldId="284"/>
            <ac:picMk id="8" creationId="{67457675-9C8D-6653-25B0-95FE3CF4843D}"/>
          </ac:picMkLst>
        </pc:picChg>
        <pc:picChg chg="add mod modCrop">
          <ac:chgData name="Rhodri Thomas" userId="97013524-85ec-4bc1-99cf-ee75f81eb8cc" providerId="ADAL" clId="{2CAC0BCD-F7AB-4D9C-9F83-3FBBC2C0D5F4}" dt="2023-02-22T21:23:22.833" v="242" actId="1076"/>
          <ac:picMkLst>
            <pc:docMk/>
            <pc:sldMk cId="3391997120" sldId="284"/>
            <ac:picMk id="17" creationId="{49BC691C-DEA3-FE46-8FC7-048C6BFE5F7B}"/>
          </ac:picMkLst>
        </pc:picChg>
      </pc:sldChg>
      <pc:sldChg chg="addSp delSp modSp add mod">
        <pc:chgData name="Rhodri Thomas" userId="97013524-85ec-4bc1-99cf-ee75f81eb8cc" providerId="ADAL" clId="{2CAC0BCD-F7AB-4D9C-9F83-3FBBC2C0D5F4}" dt="2023-02-23T10:05:42.371" v="473" actId="20577"/>
        <pc:sldMkLst>
          <pc:docMk/>
          <pc:sldMk cId="2438184102" sldId="285"/>
        </pc:sldMkLst>
        <pc:spChg chg="mod">
          <ac:chgData name="Rhodri Thomas" userId="97013524-85ec-4bc1-99cf-ee75f81eb8cc" providerId="ADAL" clId="{2CAC0BCD-F7AB-4D9C-9F83-3FBBC2C0D5F4}" dt="2023-02-23T10:05:42.371" v="473" actId="20577"/>
          <ac:spMkLst>
            <pc:docMk/>
            <pc:sldMk cId="2438184102" sldId="285"/>
            <ac:spMk id="2" creationId="{E23D6967-C9DB-E83F-B2B1-15A1F78B8B85}"/>
          </ac:spMkLst>
        </pc:spChg>
        <pc:spChg chg="add del mod">
          <ac:chgData name="Rhodri Thomas" userId="97013524-85ec-4bc1-99cf-ee75f81eb8cc" providerId="ADAL" clId="{2CAC0BCD-F7AB-4D9C-9F83-3FBBC2C0D5F4}" dt="2023-02-22T21:27:35.292" v="297" actId="478"/>
          <ac:spMkLst>
            <pc:docMk/>
            <pc:sldMk cId="2438184102" sldId="285"/>
            <ac:spMk id="4" creationId="{6472C781-9DBC-6C31-E75E-37F357AE10D8}"/>
          </ac:spMkLst>
        </pc:spChg>
        <pc:picChg chg="del">
          <ac:chgData name="Rhodri Thomas" userId="97013524-85ec-4bc1-99cf-ee75f81eb8cc" providerId="ADAL" clId="{2CAC0BCD-F7AB-4D9C-9F83-3FBBC2C0D5F4}" dt="2023-02-22T13:25:27.218" v="67" actId="478"/>
          <ac:picMkLst>
            <pc:docMk/>
            <pc:sldMk cId="2438184102" sldId="285"/>
            <ac:picMk id="5" creationId="{5C5DDB9A-9490-78AF-BF16-7E5599C0406A}"/>
          </ac:picMkLst>
        </pc:picChg>
        <pc:picChg chg="del">
          <ac:chgData name="Rhodri Thomas" userId="97013524-85ec-4bc1-99cf-ee75f81eb8cc" providerId="ADAL" clId="{2CAC0BCD-F7AB-4D9C-9F83-3FBBC2C0D5F4}" dt="2023-02-22T13:25:26.564" v="66" actId="478"/>
          <ac:picMkLst>
            <pc:docMk/>
            <pc:sldMk cId="2438184102" sldId="285"/>
            <ac:picMk id="8" creationId="{67457675-9C8D-6653-25B0-95FE3CF4843D}"/>
          </ac:picMkLst>
        </pc:picChg>
      </pc:sldChg>
      <pc:sldChg chg="addSp delSp modSp add mod">
        <pc:chgData name="Rhodri Thomas" userId="97013524-85ec-4bc1-99cf-ee75f81eb8cc" providerId="ADAL" clId="{2CAC0BCD-F7AB-4D9C-9F83-3FBBC2C0D5F4}" dt="2023-02-23T10:16:03.375" v="639" actId="20577"/>
        <pc:sldMkLst>
          <pc:docMk/>
          <pc:sldMk cId="293775043" sldId="286"/>
        </pc:sldMkLst>
        <pc:spChg chg="mod">
          <ac:chgData name="Rhodri Thomas" userId="97013524-85ec-4bc1-99cf-ee75f81eb8cc" providerId="ADAL" clId="{2CAC0BCD-F7AB-4D9C-9F83-3FBBC2C0D5F4}" dt="2023-02-23T10:08:32.923" v="499" actId="14100"/>
          <ac:spMkLst>
            <pc:docMk/>
            <pc:sldMk cId="293775043" sldId="286"/>
            <ac:spMk id="2" creationId="{E23D6967-C9DB-E83F-B2B1-15A1F78B8B85}"/>
          </ac:spMkLst>
        </pc:spChg>
        <pc:spChg chg="add mod">
          <ac:chgData name="Rhodri Thomas" userId="97013524-85ec-4bc1-99cf-ee75f81eb8cc" providerId="ADAL" clId="{2CAC0BCD-F7AB-4D9C-9F83-3FBBC2C0D5F4}" dt="2023-02-23T10:15:02.773" v="626" actId="20577"/>
          <ac:spMkLst>
            <pc:docMk/>
            <pc:sldMk cId="293775043" sldId="286"/>
            <ac:spMk id="4" creationId="{1CEE026F-727D-564D-2B53-47AC4CBECAE4}"/>
          </ac:spMkLst>
        </pc:spChg>
        <pc:spChg chg="del mod">
          <ac:chgData name="Rhodri Thomas" userId="97013524-85ec-4bc1-99cf-ee75f81eb8cc" providerId="ADAL" clId="{2CAC0BCD-F7AB-4D9C-9F83-3FBBC2C0D5F4}" dt="2023-02-22T21:27:32.272" v="295" actId="478"/>
          <ac:spMkLst>
            <pc:docMk/>
            <pc:sldMk cId="293775043" sldId="286"/>
            <ac:spMk id="4" creationId="{6472C781-9DBC-6C31-E75E-37F357AE10D8}"/>
          </ac:spMkLst>
        </pc:spChg>
        <pc:spChg chg="add mod">
          <ac:chgData name="Rhodri Thomas" userId="97013524-85ec-4bc1-99cf-ee75f81eb8cc" providerId="ADAL" clId="{2CAC0BCD-F7AB-4D9C-9F83-3FBBC2C0D5F4}" dt="2023-02-23T10:09:54.402" v="571" actId="1076"/>
          <ac:spMkLst>
            <pc:docMk/>
            <pc:sldMk cId="293775043" sldId="286"/>
            <ac:spMk id="9" creationId="{05C0E636-E1A5-76CB-026F-6788452FC483}"/>
          </ac:spMkLst>
        </pc:spChg>
        <pc:spChg chg="add mod">
          <ac:chgData name="Rhodri Thomas" userId="97013524-85ec-4bc1-99cf-ee75f81eb8cc" providerId="ADAL" clId="{2CAC0BCD-F7AB-4D9C-9F83-3FBBC2C0D5F4}" dt="2023-02-23T10:09:00.482" v="527" actId="1076"/>
          <ac:spMkLst>
            <pc:docMk/>
            <pc:sldMk cId="293775043" sldId="286"/>
            <ac:spMk id="10" creationId="{12B226E8-4C9A-8F82-DBA2-3BD6404D781D}"/>
          </ac:spMkLst>
        </pc:spChg>
        <pc:spChg chg="add mod">
          <ac:chgData name="Rhodri Thomas" userId="97013524-85ec-4bc1-99cf-ee75f81eb8cc" providerId="ADAL" clId="{2CAC0BCD-F7AB-4D9C-9F83-3FBBC2C0D5F4}" dt="2023-02-23T10:16:03.375" v="639" actId="20577"/>
          <ac:spMkLst>
            <pc:docMk/>
            <pc:sldMk cId="293775043" sldId="286"/>
            <ac:spMk id="11" creationId="{6CA46A43-8ED0-E1B7-BE6A-CD166E939AE0}"/>
          </ac:spMkLst>
        </pc:spChg>
        <pc:cxnChg chg="add">
          <ac:chgData name="Rhodri Thomas" userId="97013524-85ec-4bc1-99cf-ee75f81eb8cc" providerId="ADAL" clId="{2CAC0BCD-F7AB-4D9C-9F83-3FBBC2C0D5F4}" dt="2023-02-23T10:08:20.437" v="497" actId="11529"/>
          <ac:cxnSpMkLst>
            <pc:docMk/>
            <pc:sldMk cId="293775043" sldId="286"/>
            <ac:cxnSpMk id="6" creationId="{BDC9F0B4-671C-60D2-03F0-DEBEA26E16C7}"/>
          </ac:cxnSpMkLst>
        </pc:cxnChg>
        <pc:cxnChg chg="add">
          <ac:chgData name="Rhodri Thomas" userId="97013524-85ec-4bc1-99cf-ee75f81eb8cc" providerId="ADAL" clId="{2CAC0BCD-F7AB-4D9C-9F83-3FBBC2C0D5F4}" dt="2023-02-23T10:08:26.765" v="498" actId="11529"/>
          <ac:cxnSpMkLst>
            <pc:docMk/>
            <pc:sldMk cId="293775043" sldId="286"/>
            <ac:cxnSpMk id="8" creationId="{3A674FC4-DFBC-AB35-8569-A5C4D5CAC864}"/>
          </ac:cxnSpMkLst>
        </pc:cxnChg>
      </pc:sldChg>
      <pc:sldChg chg="addSp delSp modSp add mod">
        <pc:chgData name="Rhodri Thomas" userId="97013524-85ec-4bc1-99cf-ee75f81eb8cc" providerId="ADAL" clId="{2CAC0BCD-F7AB-4D9C-9F83-3FBBC2C0D5F4}" dt="2023-02-22T21:32:58.877" v="375" actId="1076"/>
        <pc:sldMkLst>
          <pc:docMk/>
          <pc:sldMk cId="2005124396" sldId="287"/>
        </pc:sldMkLst>
        <pc:spChg chg="mod">
          <ac:chgData name="Rhodri Thomas" userId="97013524-85ec-4bc1-99cf-ee75f81eb8cc" providerId="ADAL" clId="{2CAC0BCD-F7AB-4D9C-9F83-3FBBC2C0D5F4}" dt="2023-02-22T21:03:57.313" v="131" actId="20577"/>
          <ac:spMkLst>
            <pc:docMk/>
            <pc:sldMk cId="2005124396" sldId="287"/>
            <ac:spMk id="2" creationId="{E23D6967-C9DB-E83F-B2B1-15A1F78B8B85}"/>
          </ac:spMkLst>
        </pc:spChg>
        <pc:spChg chg="add mod">
          <ac:chgData name="Rhodri Thomas" userId="97013524-85ec-4bc1-99cf-ee75f81eb8cc" providerId="ADAL" clId="{2CAC0BCD-F7AB-4D9C-9F83-3FBBC2C0D5F4}" dt="2023-02-22T21:32:58.877" v="375" actId="1076"/>
          <ac:spMkLst>
            <pc:docMk/>
            <pc:sldMk cId="2005124396" sldId="287"/>
            <ac:spMk id="3" creationId="{81D6E818-B4FF-06CC-E123-C77CBA57A285}"/>
          </ac:spMkLst>
        </pc:spChg>
        <pc:spChg chg="del mod">
          <ac:chgData name="Rhodri Thomas" userId="97013524-85ec-4bc1-99cf-ee75f81eb8cc" providerId="ADAL" clId="{2CAC0BCD-F7AB-4D9C-9F83-3FBBC2C0D5F4}" dt="2023-02-22T21:27:40.849" v="299" actId="478"/>
          <ac:spMkLst>
            <pc:docMk/>
            <pc:sldMk cId="2005124396" sldId="287"/>
            <ac:spMk id="4" creationId="{6472C781-9DBC-6C31-E75E-37F357AE10D8}"/>
          </ac:spMkLst>
        </pc:spChg>
      </pc:sldChg>
      <pc:sldChg chg="addSp delSp modSp add mod ord">
        <pc:chgData name="Rhodri Thomas" userId="97013524-85ec-4bc1-99cf-ee75f81eb8cc" providerId="ADAL" clId="{2CAC0BCD-F7AB-4D9C-9F83-3FBBC2C0D5F4}" dt="2023-02-22T21:16:52.431" v="190" actId="20577"/>
        <pc:sldMkLst>
          <pc:docMk/>
          <pc:sldMk cId="284580381" sldId="288"/>
        </pc:sldMkLst>
        <pc:spChg chg="add del mod">
          <ac:chgData name="Rhodri Thomas" userId="97013524-85ec-4bc1-99cf-ee75f81eb8cc" providerId="ADAL" clId="{2CAC0BCD-F7AB-4D9C-9F83-3FBBC2C0D5F4}" dt="2023-02-22T21:10:28.953" v="142" actId="478"/>
          <ac:spMkLst>
            <pc:docMk/>
            <pc:sldMk cId="284580381" sldId="288"/>
            <ac:spMk id="2" creationId="{0B16A3BA-A559-A1C0-D92B-995895001BA8}"/>
          </ac:spMkLst>
        </pc:spChg>
        <pc:spChg chg="add mod">
          <ac:chgData name="Rhodri Thomas" userId="97013524-85ec-4bc1-99cf-ee75f81eb8cc" providerId="ADAL" clId="{2CAC0BCD-F7AB-4D9C-9F83-3FBBC2C0D5F4}" dt="2023-02-22T21:16:52.431" v="190" actId="20577"/>
          <ac:spMkLst>
            <pc:docMk/>
            <pc:sldMk cId="284580381" sldId="288"/>
            <ac:spMk id="7" creationId="{EE5274CC-71B1-1ADC-8DE5-F2AE2E9DA259}"/>
          </ac:spMkLst>
        </pc:spChg>
        <pc:picChg chg="del">
          <ac:chgData name="Rhodri Thomas" userId="97013524-85ec-4bc1-99cf-ee75f81eb8cc" providerId="ADAL" clId="{2CAC0BCD-F7AB-4D9C-9F83-3FBBC2C0D5F4}" dt="2023-02-22T21:10:05.955" v="137" actId="478"/>
          <ac:picMkLst>
            <pc:docMk/>
            <pc:sldMk cId="284580381" sldId="288"/>
            <ac:picMk id="4" creationId="{3D33C556-BF22-7E80-C158-6E8E5E702EB8}"/>
          </ac:picMkLst>
        </pc:picChg>
        <pc:picChg chg="add mod modCrop">
          <ac:chgData name="Rhodri Thomas" userId="97013524-85ec-4bc1-99cf-ee75f81eb8cc" providerId="ADAL" clId="{2CAC0BCD-F7AB-4D9C-9F83-3FBBC2C0D5F4}" dt="2023-02-22T21:16:02.935" v="185" actId="1076"/>
          <ac:picMkLst>
            <pc:docMk/>
            <pc:sldMk cId="284580381" sldId="288"/>
            <ac:picMk id="5" creationId="{95DB79D0-930F-8748-7D26-33510971E5D2}"/>
          </ac:picMkLst>
        </pc:picChg>
      </pc:sldChg>
      <pc:sldChg chg="addSp delSp modSp add mod">
        <pc:chgData name="Rhodri Thomas" userId="97013524-85ec-4bc1-99cf-ee75f81eb8cc" providerId="ADAL" clId="{2CAC0BCD-F7AB-4D9C-9F83-3FBBC2C0D5F4}" dt="2023-02-22T21:15:17.274" v="175" actId="207"/>
        <pc:sldMkLst>
          <pc:docMk/>
          <pc:sldMk cId="2089190002" sldId="289"/>
        </pc:sldMkLst>
        <pc:spChg chg="add del mod">
          <ac:chgData name="Rhodri Thomas" userId="97013524-85ec-4bc1-99cf-ee75f81eb8cc" providerId="ADAL" clId="{2CAC0BCD-F7AB-4D9C-9F83-3FBBC2C0D5F4}" dt="2023-02-22T21:12:26.980" v="150" actId="478"/>
          <ac:spMkLst>
            <pc:docMk/>
            <pc:sldMk cId="2089190002" sldId="289"/>
            <ac:spMk id="3" creationId="{B1EDB35F-877E-7B10-9ED2-B3C822B8FB93}"/>
          </ac:spMkLst>
        </pc:spChg>
        <pc:spChg chg="add mod">
          <ac:chgData name="Rhodri Thomas" userId="97013524-85ec-4bc1-99cf-ee75f81eb8cc" providerId="ADAL" clId="{2CAC0BCD-F7AB-4D9C-9F83-3FBBC2C0D5F4}" dt="2023-02-22T21:15:17.274" v="175" actId="207"/>
          <ac:spMkLst>
            <pc:docMk/>
            <pc:sldMk cId="2089190002" sldId="289"/>
            <ac:spMk id="6" creationId="{CA2204D0-414C-FCDE-18EF-79768694CD94}"/>
          </ac:spMkLst>
        </pc:spChg>
        <pc:picChg chg="del">
          <ac:chgData name="Rhodri Thomas" userId="97013524-85ec-4bc1-99cf-ee75f81eb8cc" providerId="ADAL" clId="{2CAC0BCD-F7AB-4D9C-9F83-3FBBC2C0D5F4}" dt="2023-02-22T21:12:23.985" v="148" actId="478"/>
          <ac:picMkLst>
            <pc:docMk/>
            <pc:sldMk cId="2089190002" sldId="289"/>
            <ac:picMk id="5" creationId="{BE91B9D5-2F54-93FB-C913-C9E883E8C5DF}"/>
          </ac:picMkLst>
        </pc:picChg>
        <pc:picChg chg="add mod modCrop">
          <ac:chgData name="Rhodri Thomas" userId="97013524-85ec-4bc1-99cf-ee75f81eb8cc" providerId="ADAL" clId="{2CAC0BCD-F7AB-4D9C-9F83-3FBBC2C0D5F4}" dt="2023-02-22T21:14:19.521" v="168" actId="14100"/>
          <ac:picMkLst>
            <pc:docMk/>
            <pc:sldMk cId="2089190002" sldId="289"/>
            <ac:picMk id="7" creationId="{F6EB83E9-022B-0551-23B9-C2134B421C29}"/>
          </ac:picMkLst>
        </pc:picChg>
      </pc:sldChg>
      <pc:sldChg chg="addSp delSp modSp add mod">
        <pc:chgData name="Rhodri Thomas" userId="97013524-85ec-4bc1-99cf-ee75f81eb8cc" providerId="ADAL" clId="{2CAC0BCD-F7AB-4D9C-9F83-3FBBC2C0D5F4}" dt="2023-02-22T21:20:31.571" v="218" actId="1076"/>
        <pc:sldMkLst>
          <pc:docMk/>
          <pc:sldMk cId="968157627" sldId="290"/>
        </pc:sldMkLst>
        <pc:spChg chg="del mod">
          <ac:chgData name="Rhodri Thomas" userId="97013524-85ec-4bc1-99cf-ee75f81eb8cc" providerId="ADAL" clId="{2CAC0BCD-F7AB-4D9C-9F83-3FBBC2C0D5F4}" dt="2023-02-22T21:19:11.840" v="201" actId="478"/>
          <ac:spMkLst>
            <pc:docMk/>
            <pc:sldMk cId="968157627" sldId="290"/>
            <ac:spMk id="2" creationId="{E23D6967-C9DB-E83F-B2B1-15A1F78B8B85}"/>
          </ac:spMkLst>
        </pc:spChg>
        <pc:spChg chg="add del mod">
          <ac:chgData name="Rhodri Thomas" userId="97013524-85ec-4bc1-99cf-ee75f81eb8cc" providerId="ADAL" clId="{2CAC0BCD-F7AB-4D9C-9F83-3FBBC2C0D5F4}" dt="2023-02-22T21:19:05.484" v="196" actId="478"/>
          <ac:spMkLst>
            <pc:docMk/>
            <pc:sldMk cId="968157627" sldId="290"/>
            <ac:spMk id="5" creationId="{E8B40C8C-E5D7-4F87-0F45-B5B8C0D0AEDA}"/>
          </ac:spMkLst>
        </pc:spChg>
        <pc:spChg chg="del mod">
          <ac:chgData name="Rhodri Thomas" userId="97013524-85ec-4bc1-99cf-ee75f81eb8cc" providerId="ADAL" clId="{2CAC0BCD-F7AB-4D9C-9F83-3FBBC2C0D5F4}" dt="2023-02-22T21:19:08.719" v="199" actId="478"/>
          <ac:spMkLst>
            <pc:docMk/>
            <pc:sldMk cId="968157627" sldId="290"/>
            <ac:spMk id="6" creationId="{F3CDD2E6-A48E-2D1B-0752-6E7C60D385A3}"/>
          </ac:spMkLst>
        </pc:spChg>
        <pc:spChg chg="add del mod">
          <ac:chgData name="Rhodri Thomas" userId="97013524-85ec-4bc1-99cf-ee75f81eb8cc" providerId="ADAL" clId="{2CAC0BCD-F7AB-4D9C-9F83-3FBBC2C0D5F4}" dt="2023-02-22T21:19:13.811" v="203" actId="478"/>
          <ac:spMkLst>
            <pc:docMk/>
            <pc:sldMk cId="968157627" sldId="290"/>
            <ac:spMk id="8" creationId="{50F0414D-B274-F948-8D5E-827BEC032A37}"/>
          </ac:spMkLst>
        </pc:spChg>
        <pc:spChg chg="add mod">
          <ac:chgData name="Rhodri Thomas" userId="97013524-85ec-4bc1-99cf-ee75f81eb8cc" providerId="ADAL" clId="{2CAC0BCD-F7AB-4D9C-9F83-3FBBC2C0D5F4}" dt="2023-02-22T21:19:38.420" v="206" actId="14100"/>
          <ac:spMkLst>
            <pc:docMk/>
            <pc:sldMk cId="968157627" sldId="290"/>
            <ac:spMk id="10" creationId="{58000FF6-C2E9-A210-C257-63DA3FDC952B}"/>
          </ac:spMkLst>
        </pc:spChg>
        <pc:picChg chg="del">
          <ac:chgData name="Rhodri Thomas" userId="97013524-85ec-4bc1-99cf-ee75f81eb8cc" providerId="ADAL" clId="{2CAC0BCD-F7AB-4D9C-9F83-3FBBC2C0D5F4}" dt="2023-02-22T21:19:06.122" v="197" actId="478"/>
          <ac:picMkLst>
            <pc:docMk/>
            <pc:sldMk cId="968157627" sldId="290"/>
            <ac:picMk id="3" creationId="{E02B66D4-CA99-10F2-00DB-22181721C65C}"/>
          </ac:picMkLst>
        </pc:picChg>
        <pc:picChg chg="del">
          <ac:chgData name="Rhodri Thomas" userId="97013524-85ec-4bc1-99cf-ee75f81eb8cc" providerId="ADAL" clId="{2CAC0BCD-F7AB-4D9C-9F83-3FBBC2C0D5F4}" dt="2023-02-22T21:19:02.941" v="194" actId="478"/>
          <ac:picMkLst>
            <pc:docMk/>
            <pc:sldMk cId="968157627" sldId="290"/>
            <ac:picMk id="4" creationId="{45E0AB37-1A0E-61D2-0110-C4A1DC7B0511}"/>
          </ac:picMkLst>
        </pc:picChg>
        <pc:picChg chg="add mod modCrop">
          <ac:chgData name="Rhodri Thomas" userId="97013524-85ec-4bc1-99cf-ee75f81eb8cc" providerId="ADAL" clId="{2CAC0BCD-F7AB-4D9C-9F83-3FBBC2C0D5F4}" dt="2023-02-22T21:20:31.571" v="218" actId="1076"/>
          <ac:picMkLst>
            <pc:docMk/>
            <pc:sldMk cId="968157627" sldId="290"/>
            <ac:picMk id="12" creationId="{B46448A8-3C30-9318-5AB4-64A281E31E13}"/>
          </ac:picMkLst>
        </pc:picChg>
      </pc:sldChg>
      <pc:sldChg chg="addSp delSp modSp add mod">
        <pc:chgData name="Rhodri Thomas" userId="97013524-85ec-4bc1-99cf-ee75f81eb8cc" providerId="ADAL" clId="{2CAC0BCD-F7AB-4D9C-9F83-3FBBC2C0D5F4}" dt="2023-02-22T21:21:45.101" v="226" actId="1076"/>
        <pc:sldMkLst>
          <pc:docMk/>
          <pc:sldMk cId="780433802" sldId="291"/>
        </pc:sldMkLst>
        <pc:spChg chg="mod">
          <ac:chgData name="Rhodri Thomas" userId="97013524-85ec-4bc1-99cf-ee75f81eb8cc" providerId="ADAL" clId="{2CAC0BCD-F7AB-4D9C-9F83-3FBBC2C0D5F4}" dt="2023-02-22T21:21:21.208" v="221"/>
          <ac:spMkLst>
            <pc:docMk/>
            <pc:sldMk cId="780433802" sldId="291"/>
            <ac:spMk id="10" creationId="{58000FF6-C2E9-A210-C257-63DA3FDC952B}"/>
          </ac:spMkLst>
        </pc:spChg>
        <pc:picChg chg="add mod modCrop">
          <ac:chgData name="Rhodri Thomas" userId="97013524-85ec-4bc1-99cf-ee75f81eb8cc" providerId="ADAL" clId="{2CAC0BCD-F7AB-4D9C-9F83-3FBBC2C0D5F4}" dt="2023-02-22T21:21:45.101" v="226" actId="1076"/>
          <ac:picMkLst>
            <pc:docMk/>
            <pc:sldMk cId="780433802" sldId="291"/>
            <ac:picMk id="3" creationId="{49EE52E4-2C43-B9FC-E294-E67DBF2D0B4A}"/>
          </ac:picMkLst>
        </pc:picChg>
        <pc:picChg chg="del">
          <ac:chgData name="Rhodri Thomas" userId="97013524-85ec-4bc1-99cf-ee75f81eb8cc" providerId="ADAL" clId="{2CAC0BCD-F7AB-4D9C-9F83-3FBBC2C0D5F4}" dt="2023-02-22T21:21:23.088" v="222" actId="478"/>
          <ac:picMkLst>
            <pc:docMk/>
            <pc:sldMk cId="780433802" sldId="291"/>
            <ac:picMk id="12" creationId="{B46448A8-3C30-9318-5AB4-64A281E31E13}"/>
          </ac:picMkLst>
        </pc:picChg>
      </pc:sldChg>
      <pc:sldChg chg="addSp delSp modSp new mod">
        <pc:chgData name="Rhodri Thomas" userId="97013524-85ec-4bc1-99cf-ee75f81eb8cc" providerId="ADAL" clId="{2CAC0BCD-F7AB-4D9C-9F83-3FBBC2C0D5F4}" dt="2023-02-22T21:33:32.069" v="382" actId="27636"/>
        <pc:sldMkLst>
          <pc:docMk/>
          <pc:sldMk cId="1727861961" sldId="292"/>
        </pc:sldMkLst>
        <pc:spChg chg="mod">
          <ac:chgData name="Rhodri Thomas" userId="97013524-85ec-4bc1-99cf-ee75f81eb8cc" providerId="ADAL" clId="{2CAC0BCD-F7AB-4D9C-9F83-3FBBC2C0D5F4}" dt="2023-02-22T21:30:03.940" v="352" actId="14100"/>
          <ac:spMkLst>
            <pc:docMk/>
            <pc:sldMk cId="1727861961" sldId="292"/>
            <ac:spMk id="2" creationId="{2F57934E-EE99-FEF1-FD12-1B31E0AD01AB}"/>
          </ac:spMkLst>
        </pc:spChg>
        <pc:spChg chg="del">
          <ac:chgData name="Rhodri Thomas" userId="97013524-85ec-4bc1-99cf-ee75f81eb8cc" providerId="ADAL" clId="{2CAC0BCD-F7AB-4D9C-9F83-3FBBC2C0D5F4}" dt="2023-02-22T21:29:46.995" v="325"/>
          <ac:spMkLst>
            <pc:docMk/>
            <pc:sldMk cId="1727861961" sldId="292"/>
            <ac:spMk id="3" creationId="{E5074CC0-A3D0-9DA2-59AC-D08728CE86FA}"/>
          </ac:spMkLst>
        </pc:spChg>
        <pc:spChg chg="mod">
          <ac:chgData name="Rhodri Thomas" userId="97013524-85ec-4bc1-99cf-ee75f81eb8cc" providerId="ADAL" clId="{2CAC0BCD-F7AB-4D9C-9F83-3FBBC2C0D5F4}" dt="2023-02-22T21:33:32.069" v="382" actId="27636"/>
          <ac:spMkLst>
            <pc:docMk/>
            <pc:sldMk cId="1727861961" sldId="292"/>
            <ac:spMk id="4" creationId="{92DA29CE-F8CB-4BDB-E693-CF2D2348FDBD}"/>
          </ac:spMkLst>
        </pc:spChg>
        <pc:picChg chg="add mod">
          <ac:chgData name="Rhodri Thomas" userId="97013524-85ec-4bc1-99cf-ee75f81eb8cc" providerId="ADAL" clId="{2CAC0BCD-F7AB-4D9C-9F83-3FBBC2C0D5F4}" dt="2023-02-22T21:29:46.995" v="325"/>
          <ac:picMkLst>
            <pc:docMk/>
            <pc:sldMk cId="1727861961" sldId="292"/>
            <ac:picMk id="5" creationId="{1EC5152C-2761-D0DF-7316-21AB74E6A981}"/>
          </ac:picMkLst>
        </pc:picChg>
      </pc:sldChg>
      <pc:sldChg chg="addSp delSp modSp add mod">
        <pc:chgData name="Rhodri Thomas" userId="97013524-85ec-4bc1-99cf-ee75f81eb8cc" providerId="ADAL" clId="{2CAC0BCD-F7AB-4D9C-9F83-3FBBC2C0D5F4}" dt="2023-02-22T21:32:26.737" v="370" actId="20577"/>
        <pc:sldMkLst>
          <pc:docMk/>
          <pc:sldMk cId="1117540662" sldId="293"/>
        </pc:sldMkLst>
        <pc:spChg chg="mod">
          <ac:chgData name="Rhodri Thomas" userId="97013524-85ec-4bc1-99cf-ee75f81eb8cc" providerId="ADAL" clId="{2CAC0BCD-F7AB-4D9C-9F83-3FBBC2C0D5F4}" dt="2023-02-22T21:32:00.756" v="363" actId="14100"/>
          <ac:spMkLst>
            <pc:docMk/>
            <pc:sldMk cId="1117540662" sldId="293"/>
            <ac:spMk id="2" creationId="{2F57934E-EE99-FEF1-FD12-1B31E0AD01AB}"/>
          </ac:spMkLst>
        </pc:spChg>
        <pc:spChg chg="mod">
          <ac:chgData name="Rhodri Thomas" userId="97013524-85ec-4bc1-99cf-ee75f81eb8cc" providerId="ADAL" clId="{2CAC0BCD-F7AB-4D9C-9F83-3FBBC2C0D5F4}" dt="2023-02-22T21:32:26.737" v="370" actId="20577"/>
          <ac:spMkLst>
            <pc:docMk/>
            <pc:sldMk cId="1117540662" sldId="293"/>
            <ac:spMk id="4" creationId="{92DA29CE-F8CB-4BDB-E693-CF2D2348FDBD}"/>
          </ac:spMkLst>
        </pc:spChg>
        <pc:spChg chg="add del mod">
          <ac:chgData name="Rhodri Thomas" userId="97013524-85ec-4bc1-99cf-ee75f81eb8cc" providerId="ADAL" clId="{2CAC0BCD-F7AB-4D9C-9F83-3FBBC2C0D5F4}" dt="2023-02-22T21:31:51.176" v="359" actId="478"/>
          <ac:spMkLst>
            <pc:docMk/>
            <pc:sldMk cId="1117540662" sldId="293"/>
            <ac:spMk id="6" creationId="{E8A25513-3ECF-6960-C39D-52EADB6B1B82}"/>
          </ac:spMkLst>
        </pc:spChg>
        <pc:picChg chg="del">
          <ac:chgData name="Rhodri Thomas" userId="97013524-85ec-4bc1-99cf-ee75f81eb8cc" providerId="ADAL" clId="{2CAC0BCD-F7AB-4D9C-9F83-3FBBC2C0D5F4}" dt="2023-02-22T21:31:41.538" v="357" actId="478"/>
          <ac:picMkLst>
            <pc:docMk/>
            <pc:sldMk cId="1117540662" sldId="293"/>
            <ac:picMk id="5" creationId="{1EC5152C-2761-D0DF-7316-21AB74E6A98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252186-C111-43A8-A0F7-F77FFDE4DF82}" type="datetimeFigureOut">
              <a:rPr lang="en-US" smtClean="0"/>
              <a:t>2/23/2023</a:t>
            </a:fld>
            <a:endParaRPr lang="en-US" dirty="0"/>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6CFAD-C154-4C9C-AD01-665A5055065E}" type="slidenum">
              <a:rPr lang="en-US" smtClean="0"/>
              <a:t>‹#›</a:t>
            </a:fld>
            <a:endParaRPr lang="en-US" dirty="0"/>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BBB5B-F3DE-41D7-B279-483D20E8E363}" type="datetimeFigureOut">
              <a:rPr lang="en-US" smtClean="0"/>
              <a:t>2/23/2023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B62BC0-7DC4-4569-951D-2BB9475345C6}" type="slidenum">
              <a:rPr lang="en-US" smtClean="0"/>
              <a:t>‹#›</a:t>
            </a:fld>
            <a:endParaRPr lang="en-US" dirty="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anchor="ctr"/>
          <a:lstStyle>
            <a:lvl1pPr algn="ctr">
              <a:defRPr sz="6000" cap="all" spc="100" baseline="0">
                <a:solidFill>
                  <a:schemeClr val="accent1"/>
                </a:solidFill>
              </a:defRPr>
            </a:lvl1pPr>
          </a:lstStyle>
          <a:p>
            <a:r>
              <a:rPr lang="en-US" dirty="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anchor="ctr"/>
          <a:lstStyle>
            <a:lvl1pPr marL="0" indent="0" algn="ctr">
              <a:buNone/>
              <a:defRPr sz="2400" cap="none" spc="100" baseline="0">
                <a:solidFill>
                  <a:schemeClr val="bg1"/>
                </a:solidFill>
                <a:latin typeface="+mn-lt"/>
              </a:defRPr>
            </a:lvl1pPr>
          </a:lstStyle>
          <a:p>
            <a:pPr lvl="0"/>
            <a:r>
              <a:rPr lang="en-US" dirty="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anchor="ctr"/>
          <a:lstStyle>
            <a:lvl1pPr algn="ctr">
              <a:lnSpc>
                <a:spcPct val="100000"/>
              </a:lnSpc>
              <a:defRPr sz="2400" cap="all" spc="100" baseline="0">
                <a:solidFill>
                  <a:schemeClr val="accent2"/>
                </a:solidFill>
              </a:defRPr>
            </a:lvl1pPr>
          </a:lstStyle>
          <a:p>
            <a:r>
              <a:rPr lang="en-US" dirty="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a:lstStyle>
            <a:lvl1pPr marL="0" indent="0" algn="ctr">
              <a:buNone/>
              <a:defRPr/>
            </a:lvl1pPr>
          </a:lstStyle>
          <a:p>
            <a:r>
              <a:rPr lang="en-US" dirty="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anchor="ctr"/>
          <a:lstStyle>
            <a:lvl1pPr algn="ctr">
              <a:defRPr sz="2400" cap="all" spc="100" baseline="0">
                <a:solidFill>
                  <a:schemeClr val="accent2"/>
                </a:solidFill>
              </a:defRPr>
            </a:lvl1pPr>
          </a:lstStyle>
          <a:p>
            <a:r>
              <a:rPr lang="en-US" dirty="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a:lstStyle>
            <a:lvl1pPr marL="0" indent="0" algn="ctr">
              <a:buNone/>
              <a:defRPr/>
            </a:lvl1pPr>
          </a:lstStyle>
          <a:p>
            <a:r>
              <a:rPr lang="en-US" dirty="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a:lstStyle>
            <a:lvl1pPr marL="0" indent="0" algn="ctr">
              <a:buNone/>
              <a:defRPr sz="1100"/>
            </a:lvl1pPr>
          </a:lstStyle>
          <a:p>
            <a:r>
              <a:rPr lang="en-US"/>
              <a:t>Click icon to add picture</a:t>
            </a:r>
            <a:endParaRPr lang="en-US" dirty="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a:lstStyle>
            <a:lvl1pPr marL="0" indent="0" algn="ctr">
              <a:buNone/>
              <a:defRPr sz="1100"/>
            </a:lvl1pPr>
          </a:lstStyle>
          <a:p>
            <a:r>
              <a:rPr lang="en-US"/>
              <a:t>Click icon to add picture</a:t>
            </a:r>
            <a:endParaRPr lang="en-US" dirty="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a:lstStyle>
            <a:lvl1pPr marL="0" indent="0" algn="ctr">
              <a:buNone/>
              <a:defRPr sz="1100"/>
            </a:lvl1pPr>
          </a:lstStyle>
          <a:p>
            <a:r>
              <a:rPr lang="en-US"/>
              <a:t>Click icon to add picture</a:t>
            </a:r>
            <a:endParaRPr lang="en-US" dirty="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anchor="b"/>
          <a:lstStyle>
            <a:lvl1pPr marL="0" indent="0" algn="ctr">
              <a:buNone/>
              <a:defRPr sz="1800" cap="all" spc="100" baseline="0">
                <a:solidFill>
                  <a:schemeClr val="accent5">
                    <a:lumMod val="50000"/>
                  </a:schemeClr>
                </a:solidFill>
                <a:latin typeface="+mj-lt"/>
              </a:defRPr>
            </a:lvl1pPr>
          </a:lstStyle>
          <a:p>
            <a:pPr lvl="0"/>
            <a:r>
              <a:rPr lang="en-US" dirty="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anchor="t"/>
          <a:lstStyle>
            <a:lvl1pPr marL="0" indent="0" algn="ctr">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a:lstStyle>
            <a:lvl1pPr marL="0" indent="0" algn="ctr">
              <a:buNone/>
              <a:defRPr/>
            </a:lvl1pPr>
          </a:lstStyle>
          <a:p>
            <a:r>
              <a:rPr lang="en-US" dirty="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anchor="ctr"/>
          <a:lstStyle>
            <a:lvl1pPr algn="ctr">
              <a:defRPr sz="2400" cap="all" spc="100" baseline="0">
                <a:solidFill>
                  <a:schemeClr val="bg1"/>
                </a:solidFill>
              </a:defRPr>
            </a:lvl1pPr>
          </a:lstStyle>
          <a:p>
            <a:r>
              <a:rPr lang="en-US" dirty="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anchor="ctr"/>
          <a:lstStyle>
            <a:lvl1pPr marL="0" indent="0" algn="l">
              <a:lnSpc>
                <a:spcPct val="200000"/>
              </a:lnSpc>
              <a:spcBef>
                <a:spcPts val="0"/>
              </a:spcBef>
              <a:buNone/>
              <a:defRPr sz="1800" cap="none" spc="10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a:lstStyle>
            <a:lvl1pPr algn="ctr">
              <a:defRPr sz="6000" cap="all" spc="100" baseline="0">
                <a:solidFill>
                  <a:schemeClr val="accent5"/>
                </a:solidFill>
              </a:defRPr>
            </a:lvl1pPr>
          </a:lstStyle>
          <a:p>
            <a:r>
              <a:rPr lang="en-US" dirty="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a:lstStyle>
            <a:lvl1pPr marL="0" indent="0" algn="ctr">
              <a:buNone/>
              <a:defRPr/>
            </a:lvl1pPr>
          </a:lstStyle>
          <a:p>
            <a:r>
              <a:rPr lang="en-US" dirty="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anchor="ctr"/>
          <a:lstStyle>
            <a:lvl1pPr algn="ctr">
              <a:defRPr sz="2400" cap="all" spc="100" baseline="0">
                <a:solidFill>
                  <a:schemeClr val="bg1"/>
                </a:solidFill>
              </a:defRPr>
            </a:lvl1pPr>
          </a:lstStyle>
          <a:p>
            <a:r>
              <a:rPr lang="en-US" dirty="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anchor="b"/>
          <a:lstStyle>
            <a:lvl1pPr marL="0" indent="0" algn="l">
              <a:buNone/>
              <a:defRPr sz="1800" cap="all" spc="100" baseline="0">
                <a:solidFill>
                  <a:schemeClr val="accent2"/>
                </a:solidFill>
                <a:latin typeface="+mj-lt"/>
              </a:defRPr>
            </a:lvl1pPr>
          </a:lstStyle>
          <a:p>
            <a:pPr lvl="0"/>
            <a:r>
              <a:rPr lang="en-US" dirty="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anchor="ctr"/>
          <a:lstStyle>
            <a:lvl1pPr algn="l">
              <a:defRPr sz="2400" cap="all" spc="100" baseline="0">
                <a:solidFill>
                  <a:schemeClr val="accent2"/>
                </a:solidFill>
              </a:defRPr>
            </a:lvl1pPr>
          </a:lstStyle>
          <a:p>
            <a:r>
              <a:rPr lang="en-US" dirty="0"/>
              <a:t>Click to add title</a:t>
            </a:r>
          </a:p>
        </p:txBody>
      </p:sp>
      <p:sp>
        <p:nvSpPr>
          <p:cNvPr id="15" name="Text Placeholder 10">
            <a:extLst>
              <a:ext uri="{FF2B5EF4-FFF2-40B4-BE49-F238E27FC236}">
                <a16:creationId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2" name="Text Placeholder 10">
            <a:extLst>
              <a:ext uri="{FF2B5EF4-FFF2-40B4-BE49-F238E27FC236}">
                <a16:creationId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24" name="Text Placeholder 10">
            <a:extLst>
              <a:ext uri="{FF2B5EF4-FFF2-40B4-BE49-F238E27FC236}">
                <a16:creationId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a:r>
              <a:rPr lang="en-US" dirty="0"/>
              <a:t>text</a:t>
            </a:r>
          </a:p>
        </p:txBody>
      </p:sp>
      <p:sp>
        <p:nvSpPr>
          <p:cNvPr id="14" name="Text Placeholder 10">
            <a:extLst>
              <a:ext uri="{FF2B5EF4-FFF2-40B4-BE49-F238E27FC236}">
                <a16:creationId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1" name="Text Placeholder 10">
            <a:extLst>
              <a:ext uri="{FF2B5EF4-FFF2-40B4-BE49-F238E27FC236}">
                <a16:creationId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3" name="Text Placeholder 10">
            <a:extLst>
              <a:ext uri="{FF2B5EF4-FFF2-40B4-BE49-F238E27FC236}">
                <a16:creationId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anchor="t"/>
          <a:lstStyle>
            <a:lvl1pPr marL="0" indent="0" algn="l">
              <a:lnSpc>
                <a:spcPct val="125000"/>
              </a:lnSpc>
              <a:spcBef>
                <a:spcPts val="0"/>
              </a:spcBef>
              <a:buNone/>
              <a:defRPr sz="1600" cap="none" spc="100" baseline="0">
                <a:solidFill>
                  <a:schemeClr val="tx1"/>
                </a:solidFill>
                <a:latin typeface="+mn-lt"/>
              </a:defRPr>
            </a:lvl1pPr>
          </a:lstStyle>
          <a:p>
            <a:pPr lvl="0"/>
            <a:r>
              <a:rPr lang="en-US" dirty="0"/>
              <a:t>Click to add text</a:t>
            </a:r>
          </a:p>
        </p:txBody>
      </p:sp>
      <p:sp>
        <p:nvSpPr>
          <p:cNvPr id="25" name="Date Placeholder 3">
            <a:extLst>
              <a:ext uri="{FF2B5EF4-FFF2-40B4-BE49-F238E27FC236}">
                <a16:creationId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8" name="Picture Placeholder 8">
            <a:extLst>
              <a:ext uri="{FF2B5EF4-FFF2-40B4-BE49-F238E27FC236}">
                <a16:creationId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a:lstStyle>
            <a:lvl1pPr marL="0" indent="0" algn="ctr">
              <a:buNone/>
              <a:defRPr/>
            </a:lvl1pPr>
          </a:lstStyle>
          <a:p>
            <a:r>
              <a:rPr lang="en-US" dirty="0"/>
              <a:t>Click to add photo</a:t>
            </a:r>
          </a:p>
        </p:txBody>
      </p:sp>
      <p:sp>
        <p:nvSpPr>
          <p:cNvPr id="13" name="Footer Placeholder 3">
            <a:extLst>
              <a:ext uri="{FF2B5EF4-FFF2-40B4-BE49-F238E27FC236}">
                <a16:creationId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27" name="Slide Number Placeholder 5">
            <a:extLst>
              <a:ext uri="{FF2B5EF4-FFF2-40B4-BE49-F238E27FC236}">
                <a16:creationId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anchor="ctr"/>
          <a:lstStyle>
            <a:lvl1pPr marL="0" indent="0" algn="ctr">
              <a:buNone/>
              <a:defRPr sz="3200" cap="all" spc="100" baseline="0">
                <a:solidFill>
                  <a:schemeClr val="accent5">
                    <a:lumMod val="50000"/>
                  </a:schemeClr>
                </a:solidFill>
                <a:latin typeface="+mj-lt"/>
              </a:defRPr>
            </a:lvl1pPr>
          </a:lstStyle>
          <a:p>
            <a:pPr lvl="0"/>
            <a:r>
              <a:rPr lang="en-US" dirty="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anchor="t"/>
          <a:lstStyle>
            <a:lvl1pPr marL="0" indent="0" algn="ctr">
              <a:lnSpc>
                <a:spcPct val="125000"/>
              </a:lnSpc>
              <a:spcBef>
                <a:spcPts val="0"/>
              </a:spcBef>
              <a:buNone/>
              <a:defRPr sz="1800" cap="none" spc="100" baseline="0">
                <a:solidFill>
                  <a:schemeClr val="tx1"/>
                </a:solidFill>
                <a:latin typeface="+mn-lt"/>
              </a:defRPr>
            </a:lvl1pPr>
          </a:lstStyle>
          <a:p>
            <a:pPr lvl="0"/>
            <a:r>
              <a:rPr lang="en-US" dirty="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anchor="t"/>
          <a:lstStyle>
            <a:lvl1pPr marL="0" indent="0" algn="ctr">
              <a:lnSpc>
                <a:spcPct val="125000"/>
              </a:lnSpc>
              <a:spcBef>
                <a:spcPts val="0"/>
              </a:spcBef>
              <a:buNone/>
              <a:defRPr sz="1400" cap="none" spc="100" baseline="0">
                <a:solidFill>
                  <a:schemeClr val="tx1"/>
                </a:solidFill>
                <a:latin typeface="+mn-lt"/>
              </a:defRPr>
            </a:lvl1pPr>
          </a:lstStyle>
          <a:p>
            <a:pPr lvl="0"/>
            <a:r>
              <a:rPr lang="en-US" dirty="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a:lstStyle>
            <a:lvl1pPr marL="0" indent="0" algn="ctr">
              <a:buNone/>
              <a:defRPr/>
            </a:lvl1pPr>
          </a:lstStyle>
          <a:p>
            <a:r>
              <a:rPr lang="en-US" dirty="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r>
              <a:rPr lang="en-US" dirty="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anchor="b"/>
          <a:lstStyle>
            <a:lvl1pPr>
              <a:defRPr sz="2400" cap="all" spc="100" baseline="0">
                <a:solidFill>
                  <a:schemeClr val="accent2"/>
                </a:solidFill>
              </a:defRPr>
            </a:lvl1pPr>
          </a:lstStyle>
          <a:p>
            <a:r>
              <a:rPr lang="en-US" dirty="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a:lstStyle>
            <a:lvl1pPr marL="0" indent="0" algn="ctr">
              <a:buNone/>
              <a:defRPr/>
            </a:lvl1pPr>
          </a:lstStyle>
          <a:p>
            <a:r>
              <a:rPr lang="en-US" dirty="0"/>
              <a:t>Click to add photo</a:t>
            </a:r>
          </a:p>
        </p:txBody>
      </p:sp>
      <p:sp>
        <p:nvSpPr>
          <p:cNvPr id="12" name="Text Placeholder 10">
            <a:extLst>
              <a:ext uri="{FF2B5EF4-FFF2-40B4-BE49-F238E27FC236}">
                <a16:creationId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Text Placeholder 10">
            <a:extLst>
              <a:ext uri="{FF2B5EF4-FFF2-40B4-BE49-F238E27FC236}">
                <a16:creationId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anchor="b"/>
          <a:lstStyle>
            <a:lvl1pPr marL="0" indent="0" algn="l">
              <a:buNone/>
              <a:defRPr sz="1800" cap="all" spc="100" baseline="0">
                <a:solidFill>
                  <a:schemeClr val="accent5">
                    <a:lumMod val="50000"/>
                  </a:schemeClr>
                </a:solidFill>
                <a:latin typeface="+mj-lt"/>
              </a:defRPr>
            </a:lvl1pPr>
          </a:lstStyle>
          <a:p>
            <a:pPr lvl="0"/>
            <a:r>
              <a:rPr lang="en-US" dirty="0"/>
              <a:t>Click to add subtitle</a:t>
            </a:r>
          </a:p>
        </p:txBody>
      </p:sp>
      <p:sp>
        <p:nvSpPr>
          <p:cNvPr id="14" name="Text Placeholder 10">
            <a:extLst>
              <a:ext uri="{FF2B5EF4-FFF2-40B4-BE49-F238E27FC236}">
                <a16:creationId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anchor="t"/>
          <a:lstStyle>
            <a:lvl1pPr marL="0" indent="0" algn="l">
              <a:lnSpc>
                <a:spcPct val="100000"/>
              </a:lnSpc>
              <a:spcBef>
                <a:spcPts val="0"/>
              </a:spcBef>
              <a:buNone/>
              <a:defRPr sz="1600" cap="none" spc="100" baseline="0">
                <a:solidFill>
                  <a:schemeClr val="tx1"/>
                </a:solidFill>
                <a:latin typeface="+mn-lt"/>
              </a:defRPr>
            </a:lvl1pPr>
          </a:lstStyle>
          <a:p>
            <a:pPr lvl="0"/>
            <a:r>
              <a:rPr lang="en-US" dirty="0"/>
              <a:t>Click to add text</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a16="http://schemas.microsoft.com/office/drawing/2014/main" id="{CC3C8467-268E-4ABA-B4F5-0808AFBB27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a16="http://schemas.microsoft.com/office/drawing/2014/main" id="{D69FF8FD-CDD1-4BEE-8DB9-0CD4BDE983AA}"/>
              </a:ext>
              <a:ext uri="{C183D7F6-B498-43B3-948B-1728B52AA6E4}">
                <adec:decorative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9F1257F-A86F-48F4-BFFA-9BFB4355ED20}"/>
              </a:ext>
              <a:ext uri="{C183D7F6-B498-43B3-948B-1728B52AA6E4}">
                <adec:decorative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FD01FCA-DF30-466C-9EAE-B0A13CF25D3B}"/>
              </a:ext>
              <a:ext uri="{C183D7F6-B498-43B3-948B-1728B52AA6E4}">
                <adec:decorative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56F9F0CF-5966-47C2-9A41-0CD85E85D264}"/>
              </a:ext>
              <a:ext uri="{C183D7F6-B498-43B3-948B-1728B52AA6E4}">
                <adec:decorative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2EFF630-FDAA-46A7-8CEE-21CAB6BC2507}"/>
              </a:ext>
              <a:ext uri="{C183D7F6-B498-43B3-948B-1728B52AA6E4}">
                <adec:decorative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383BA8C-6DBE-4569-B07B-9FB55F80D616}"/>
              </a:ext>
              <a:ext uri="{C183D7F6-B498-43B3-948B-1728B52AA6E4}">
                <adec:decorative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1108DE16-ABA8-4BC8-93C4-F8A521C8A509}"/>
              </a:ext>
              <a:ext uri="{C183D7F6-B498-43B3-948B-1728B52AA6E4}">
                <adec:decorative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93C062E-DD5E-49BC-A10D-F70C1931F00A}"/>
              </a:ext>
              <a:ext uri="{C183D7F6-B498-43B3-948B-1728B52AA6E4}">
                <adec:decorative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a:lstStyle>
            <a:lvl1pPr>
              <a:defRPr sz="2400" cap="all" spc="100" baseline="0">
                <a:solidFill>
                  <a:schemeClr val="accent2"/>
                </a:solidFill>
              </a:defRPr>
            </a:lvl1pPr>
          </a:lstStyle>
          <a:p>
            <a:r>
              <a:rPr lang="en-US" dirty="0"/>
              <a:t>Click to add title</a:t>
            </a:r>
          </a:p>
        </p:txBody>
      </p:sp>
      <p:sp>
        <p:nvSpPr>
          <p:cNvPr id="38" name="Text Placeholder 10">
            <a:extLst>
              <a:ext uri="{FF2B5EF4-FFF2-40B4-BE49-F238E27FC236}">
                <a16:creationId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anchor="b"/>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42" name="Text Placeholder 10">
            <a:extLst>
              <a:ext uri="{FF2B5EF4-FFF2-40B4-BE49-F238E27FC236}">
                <a16:creationId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a:r>
              <a:rPr lang="en-US" dirty="0"/>
              <a:t>Click to add name</a:t>
            </a:r>
          </a:p>
        </p:txBody>
      </p:sp>
      <p:sp>
        <p:nvSpPr>
          <p:cNvPr id="47" name="Text Placeholder 10">
            <a:extLst>
              <a:ext uri="{FF2B5EF4-FFF2-40B4-BE49-F238E27FC236}">
                <a16:creationId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anchor="ctr"/>
          <a:lstStyle>
            <a:lvl1pPr marL="0" indent="0" algn="ctr">
              <a:buNone/>
              <a:defRPr sz="1600" cap="all" spc="100" baseline="0">
                <a:solidFill>
                  <a:schemeClr val="accent4">
                    <a:lumMod val="50000"/>
                  </a:schemeClr>
                </a:solidFill>
                <a:latin typeface="+mj-lt"/>
              </a:defRPr>
            </a:lvl1pPr>
          </a:lstStyle>
          <a:p>
            <a:pPr lvl="0"/>
            <a:r>
              <a:rPr lang="en-US" dirty="0"/>
              <a:t>name</a:t>
            </a:r>
          </a:p>
        </p:txBody>
      </p:sp>
      <p:sp>
        <p:nvSpPr>
          <p:cNvPr id="40" name="Text Placeholder 10">
            <a:extLst>
              <a:ext uri="{FF2B5EF4-FFF2-40B4-BE49-F238E27FC236}">
                <a16:creationId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anchor="t"/>
          <a:lstStyle>
            <a:lvl1pPr marL="0" indent="0" algn="r">
              <a:buNone/>
              <a:defRPr sz="1400" cap="all" spc="100" baseline="0">
                <a:solidFill>
                  <a:schemeClr val="bg1">
                    <a:lumMod val="50000"/>
                  </a:schemeClr>
                </a:solidFill>
                <a:latin typeface="+mj-lt"/>
              </a:defRPr>
            </a:lvl1pPr>
          </a:lstStyle>
          <a:p>
            <a:pPr lvl="0"/>
            <a:r>
              <a:rPr lang="en-US" dirty="0"/>
              <a:t>Click to add name</a:t>
            </a:r>
          </a:p>
        </p:txBody>
      </p:sp>
      <p:sp>
        <p:nvSpPr>
          <p:cNvPr id="41" name="Text Placeholder 10">
            <a:extLst>
              <a:ext uri="{FF2B5EF4-FFF2-40B4-BE49-F238E27FC236}">
                <a16:creationId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anchor="t"/>
          <a:lstStyle>
            <a:lvl1pPr marL="0" indent="0" algn="l">
              <a:buNone/>
              <a:defRPr sz="1400" cap="all" spc="100" baseline="0">
                <a:solidFill>
                  <a:schemeClr val="bg1">
                    <a:lumMod val="50000"/>
                  </a:schemeClr>
                </a:solidFill>
                <a:latin typeface="+mj-lt"/>
              </a:defRPr>
            </a:lvl1pPr>
          </a:lstStyle>
          <a:p>
            <a:pPr lvl="0"/>
            <a:r>
              <a:rPr lang="en-US" dirty="0"/>
              <a:t>Click to add name</a:t>
            </a:r>
          </a:p>
        </p:txBody>
      </p:sp>
      <p:sp>
        <p:nvSpPr>
          <p:cNvPr id="45" name="Text Placeholder 10">
            <a:extLst>
              <a:ext uri="{FF2B5EF4-FFF2-40B4-BE49-F238E27FC236}">
                <a16:creationId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anchor="ctr"/>
          <a:lstStyle>
            <a:lvl1pPr marL="0" indent="0" algn="ctr">
              <a:buNone/>
              <a:defRPr sz="1600" cap="all" spc="100" baseline="0">
                <a:solidFill>
                  <a:schemeClr val="bg2">
                    <a:lumMod val="50000"/>
                  </a:schemeClr>
                </a:solidFill>
                <a:latin typeface="+mj-lt"/>
              </a:defRPr>
            </a:lvl1pPr>
          </a:lstStyle>
          <a:p>
            <a:pPr lvl="0"/>
            <a:r>
              <a:rPr lang="en-US" dirty="0"/>
              <a:t>name</a:t>
            </a:r>
          </a:p>
        </p:txBody>
      </p:sp>
      <p:sp>
        <p:nvSpPr>
          <p:cNvPr id="43" name="Text Placeholder 10">
            <a:extLst>
              <a:ext uri="{FF2B5EF4-FFF2-40B4-BE49-F238E27FC236}">
                <a16:creationId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anchor="ctr"/>
          <a:lstStyle>
            <a:lvl1pPr marL="0" indent="0" algn="ctr">
              <a:buNone/>
              <a:defRPr sz="1600" cap="all" spc="100" baseline="0">
                <a:solidFill>
                  <a:schemeClr val="accent1">
                    <a:lumMod val="75000"/>
                  </a:schemeClr>
                </a:solidFill>
                <a:latin typeface="+mj-lt"/>
              </a:defRPr>
            </a:lvl1pPr>
          </a:lstStyle>
          <a:p>
            <a:pPr lvl="0"/>
            <a:r>
              <a:rPr lang="en-US" dirty="0"/>
              <a:t>name</a:t>
            </a:r>
          </a:p>
        </p:txBody>
      </p:sp>
      <p:sp>
        <p:nvSpPr>
          <p:cNvPr id="44" name="Text Placeholder 10">
            <a:extLst>
              <a:ext uri="{FF2B5EF4-FFF2-40B4-BE49-F238E27FC236}">
                <a16:creationId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anchor="ctr"/>
          <a:lstStyle>
            <a:lvl1pPr marL="0" indent="0" algn="ctr">
              <a:buNone/>
              <a:defRPr sz="1600" cap="all" spc="100" baseline="0">
                <a:solidFill>
                  <a:schemeClr val="accent1">
                    <a:lumMod val="50000"/>
                  </a:schemeClr>
                </a:solidFill>
                <a:latin typeface="+mj-lt"/>
              </a:defRPr>
            </a:lvl1pPr>
          </a:lstStyle>
          <a:p>
            <a:pPr lvl="0"/>
            <a:r>
              <a:rPr lang="en-US" dirty="0"/>
              <a:t>name</a:t>
            </a:r>
          </a:p>
        </p:txBody>
      </p:sp>
      <p:sp>
        <p:nvSpPr>
          <p:cNvPr id="46" name="Text Placeholder 10">
            <a:extLst>
              <a:ext uri="{FF2B5EF4-FFF2-40B4-BE49-F238E27FC236}">
                <a16:creationId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anchor="ctr"/>
          <a:lstStyle>
            <a:lvl1pPr marL="0" indent="0" algn="ctr">
              <a:buNone/>
              <a:defRPr sz="1600" cap="all" spc="100" baseline="0">
                <a:solidFill>
                  <a:schemeClr val="bg2">
                    <a:lumMod val="75000"/>
                  </a:schemeClr>
                </a:solidFill>
                <a:latin typeface="+mj-lt"/>
              </a:defRPr>
            </a:lvl1pPr>
          </a:lstStyle>
          <a:p>
            <a:pPr lvl="0"/>
            <a:r>
              <a:rPr lang="en-US" dirty="0"/>
              <a:t>name</a:t>
            </a:r>
          </a:p>
        </p:txBody>
      </p:sp>
      <p:sp>
        <p:nvSpPr>
          <p:cNvPr id="39" name="Text Placeholder 10">
            <a:extLst>
              <a:ext uri="{FF2B5EF4-FFF2-40B4-BE49-F238E27FC236}">
                <a16:creationId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anchor="t"/>
          <a:lstStyle>
            <a:lvl1pPr marL="0" indent="0" algn="ctr">
              <a:buNone/>
              <a:defRPr sz="1400" cap="all" spc="100" baseline="0">
                <a:solidFill>
                  <a:schemeClr val="bg1">
                    <a:lumMod val="50000"/>
                  </a:schemeClr>
                </a:solidFill>
                <a:latin typeface="+mj-lt"/>
              </a:defRPr>
            </a:lvl1pPr>
          </a:lstStyle>
          <a:p>
            <a:pPr lvl="0"/>
            <a:r>
              <a:rPr lang="en-US" dirty="0"/>
              <a:t>Click to add name</a:t>
            </a:r>
          </a:p>
        </p:txBody>
      </p:sp>
      <p:sp>
        <p:nvSpPr>
          <p:cNvPr id="3" name="Date Placeholder 2">
            <a:extLst>
              <a:ext uri="{FF2B5EF4-FFF2-40B4-BE49-F238E27FC236}">
                <a16:creationId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4" name="Footer Placeholder 3">
            <a:extLst>
              <a:ext uri="{FF2B5EF4-FFF2-40B4-BE49-F238E27FC236}">
                <a16:creationId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anchor="ctr"/>
          <a:lstStyle>
            <a:lvl1pPr>
              <a:defRPr sz="2400" cap="all" spc="100" baseline="0">
                <a:solidFill>
                  <a:schemeClr val="accent2"/>
                </a:solidFill>
              </a:defRPr>
            </a:lvl1pPr>
          </a:lstStyle>
          <a:p>
            <a:r>
              <a:rPr lang="en-US" dirty="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anchor="ctr"/>
          <a:lstStyle>
            <a:lvl1pPr marL="0" indent="0" algn="l">
              <a:buNone/>
              <a:defRPr sz="2000" cap="none" spc="100" baseline="0">
                <a:solidFill>
                  <a:schemeClr val="accent2"/>
                </a:solidFill>
                <a:latin typeface="+mn-lt"/>
              </a:defRPr>
            </a:lvl1pPr>
          </a:lstStyle>
          <a:p>
            <a:pPr lvl="0"/>
            <a:r>
              <a:rPr lang="en-US" dirty="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anchor="ctr"/>
          <a:lstStyle>
            <a:lvl1pPr marL="0" indent="0" algn="ctr">
              <a:lnSpc>
                <a:spcPct val="100000"/>
              </a:lnSpc>
              <a:buNone/>
              <a:defRPr sz="2000" cap="all" spc="200" baseline="0">
                <a:solidFill>
                  <a:schemeClr val="accent5">
                    <a:lumMod val="50000"/>
                  </a:schemeClr>
                </a:solidFill>
                <a:latin typeface="+mj-lt"/>
              </a:defRPr>
            </a:lvl1pPr>
          </a:lstStyle>
          <a:p>
            <a:pPr lvl="0"/>
            <a:r>
              <a:rPr lang="en-US" dirty="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anchor="ctr"/>
          <a:lstStyle>
            <a:lvl1pPr marL="0" indent="0" algn="l">
              <a:lnSpc>
                <a:spcPct val="100000"/>
              </a:lnSpc>
              <a:spcBef>
                <a:spcPts val="0"/>
              </a:spcBef>
              <a:buNone/>
              <a:defRPr sz="1600" cap="none" spc="0" baseline="0">
                <a:solidFill>
                  <a:schemeClr val="tx1"/>
                </a:solidFill>
                <a:latin typeface="+mn-lt"/>
              </a:defRPr>
            </a:lvl1pPr>
          </a:lstStyle>
          <a:p>
            <a:pPr lvl="0"/>
            <a:r>
              <a:rPr lang="en-US" dirty="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r>
              <a:rPr lang="en-US" dirty="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a:lstStyle>
            <a:lvl1pPr marL="0" indent="0" algn="ctr">
              <a:buNone/>
              <a:defRPr/>
            </a:lvl1pPr>
          </a:lstStyle>
          <a:p>
            <a:r>
              <a:rPr lang="en-US" dirty="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9C70A-0F34-4BEB-BABD-659A58DC489C}"/>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anchor="ctr"/>
          <a:lstStyle>
            <a:lvl1pPr algn="ctr">
              <a:defRPr sz="2400" cap="all" spc="100" baseline="0">
                <a:solidFill>
                  <a:schemeClr val="tx2">
                    <a:lumMod val="75000"/>
                  </a:schemeClr>
                </a:solidFill>
              </a:defRPr>
            </a:lvl1pPr>
          </a:lstStyle>
          <a:p>
            <a:r>
              <a:rPr lang="en-US" dirty="0"/>
              <a:t>CLICK TO add title</a:t>
            </a:r>
          </a:p>
        </p:txBody>
      </p:sp>
      <p:sp>
        <p:nvSpPr>
          <p:cNvPr id="34" name="Text Placeholder 10">
            <a:extLst>
              <a:ext uri="{FF2B5EF4-FFF2-40B4-BE49-F238E27FC236}">
                <a16:creationId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anchor="ctr"/>
          <a:lstStyle>
            <a:lvl1pPr marL="0" indent="0" algn="ctr">
              <a:buNone/>
              <a:defRPr sz="2000" cap="none" spc="100" baseline="0">
                <a:solidFill>
                  <a:schemeClr val="tx2">
                    <a:lumMod val="75000"/>
                  </a:schemeClr>
                </a:solidFill>
                <a:latin typeface="+mn-lt"/>
              </a:defRPr>
            </a:lvl1pPr>
          </a:lstStyle>
          <a:p>
            <a:pPr lvl="0"/>
            <a:r>
              <a:rPr lang="en-US" dirty="0"/>
              <a:t>Click to add title</a:t>
            </a:r>
          </a:p>
        </p:txBody>
      </p:sp>
      <p:sp>
        <p:nvSpPr>
          <p:cNvPr id="35" name="Text Placeholder 10">
            <a:extLst>
              <a:ext uri="{FF2B5EF4-FFF2-40B4-BE49-F238E27FC236}">
                <a16:creationId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11" name="Text Placeholder 10">
            <a:extLst>
              <a:ext uri="{FF2B5EF4-FFF2-40B4-BE49-F238E27FC236}">
                <a16:creationId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a:lstStyle>
            <a:lvl1pPr marL="0" indent="0" algn="ctr">
              <a:buNone/>
              <a:defRPr sz="1800" cap="none" spc="200" baseline="0">
                <a:solidFill>
                  <a:schemeClr val="accent5">
                    <a:lumMod val="50000"/>
                  </a:schemeClr>
                </a:solidFill>
                <a:latin typeface="+mj-lt"/>
              </a:defRPr>
            </a:lvl1pPr>
          </a:lstStyle>
          <a:p>
            <a:pPr lvl="0"/>
            <a:r>
              <a:rPr lang="en-US" dirty="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7" name="Content Placeholder 29">
            <a:extLst>
              <a:ext uri="{FF2B5EF4-FFF2-40B4-BE49-F238E27FC236}">
                <a16:creationId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content</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A378E50-94EF-4230-91B3-4CDA4804D460}"/>
              </a:ext>
              <a:ext uri="{C183D7F6-B498-43B3-948B-1728B52AA6E4}">
                <adec:decorative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a16="http://schemas.microsoft.com/office/drawing/2014/main" id="{3FDF687F-1594-4839-AA46-5DACB2E040FA}"/>
                </a:ext>
                <a:ext uri="{C183D7F6-B498-43B3-948B-1728B52AA6E4}">
                  <adec:decorative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AD917A9-665D-46F4-8911-E2881838B6E6}"/>
                </a:ext>
                <a:ext uri="{C183D7F6-B498-43B3-948B-1728B52AA6E4}">
                  <adec:decorative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7D52265-C77D-45A6-96A5-2656848A3117}"/>
                </a:ext>
                <a:ext uri="{C183D7F6-B498-43B3-948B-1728B52AA6E4}">
                  <adec:decorative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4075B284-B3F9-49E3-A5BC-FBFD2C706C3D}"/>
              </a:ext>
              <a:ext uri="{C183D7F6-B498-43B3-948B-1728B52AA6E4}">
                <adec:decorative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a16="http://schemas.microsoft.com/office/drawing/2014/main" id="{1D75FFD8-965E-47C7-B05F-A941B5164AB4}"/>
                </a:ext>
                <a:ext uri="{C183D7F6-B498-43B3-948B-1728B52AA6E4}">
                  <adec:decorative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BDDFF1A-AABD-4DA5-9811-02C4149132AF}"/>
                </a:ext>
                <a:ext uri="{C183D7F6-B498-43B3-948B-1728B52AA6E4}">
                  <adec:decorative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862A0FB-DDED-42C5-B28D-D466080F4637}"/>
                </a:ext>
                <a:ext uri="{C183D7F6-B498-43B3-948B-1728B52AA6E4}">
                  <adec:decorative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anchor="ctr"/>
          <a:lstStyle>
            <a:lvl1pPr algn="ctr">
              <a:defRPr sz="2400" cap="all" spc="100" baseline="0">
                <a:solidFill>
                  <a:schemeClr val="tx2"/>
                </a:solidFill>
              </a:defRPr>
            </a:lvl1pPr>
          </a:lstStyle>
          <a:p>
            <a:r>
              <a:rPr lang="en-US" dirty="0"/>
              <a:t>Click to add title</a:t>
            </a:r>
          </a:p>
        </p:txBody>
      </p:sp>
      <p:sp>
        <p:nvSpPr>
          <p:cNvPr id="58" name="Text Placeholder 14">
            <a:extLst>
              <a:ext uri="{FF2B5EF4-FFF2-40B4-BE49-F238E27FC236}">
                <a16:creationId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9" name="Text Placeholder 14">
            <a:extLst>
              <a:ext uri="{FF2B5EF4-FFF2-40B4-BE49-F238E27FC236}">
                <a16:creationId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0" name="Text Placeholder 14">
            <a:extLst>
              <a:ext uri="{FF2B5EF4-FFF2-40B4-BE49-F238E27FC236}">
                <a16:creationId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56" name="Text Placeholder 14">
            <a:extLst>
              <a:ext uri="{FF2B5EF4-FFF2-40B4-BE49-F238E27FC236}">
                <a16:creationId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20" name="Text Placeholder 14">
            <a:extLst>
              <a:ext uri="{FF2B5EF4-FFF2-40B4-BE49-F238E27FC236}">
                <a16:creationId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1" name="Text Placeholder 14">
            <a:extLst>
              <a:ext uri="{FF2B5EF4-FFF2-40B4-BE49-F238E27FC236}">
                <a16:creationId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2" name="Text Placeholder 14">
            <a:extLst>
              <a:ext uri="{FF2B5EF4-FFF2-40B4-BE49-F238E27FC236}">
                <a16:creationId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3" name="Text Placeholder 14">
            <a:extLst>
              <a:ext uri="{FF2B5EF4-FFF2-40B4-BE49-F238E27FC236}">
                <a16:creationId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4" name="Text Placeholder 14">
            <a:extLst>
              <a:ext uri="{FF2B5EF4-FFF2-40B4-BE49-F238E27FC236}">
                <a16:creationId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5" name="Text Placeholder 14">
            <a:extLst>
              <a:ext uri="{FF2B5EF4-FFF2-40B4-BE49-F238E27FC236}">
                <a16:creationId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6" name="Text Placeholder 14">
            <a:extLst>
              <a:ext uri="{FF2B5EF4-FFF2-40B4-BE49-F238E27FC236}">
                <a16:creationId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7" name="Text Placeholder 14">
            <a:extLst>
              <a:ext uri="{FF2B5EF4-FFF2-40B4-BE49-F238E27FC236}">
                <a16:creationId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8" name="Text Placeholder 14">
            <a:extLst>
              <a:ext uri="{FF2B5EF4-FFF2-40B4-BE49-F238E27FC236}">
                <a16:creationId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29" name="Text Placeholder 14">
            <a:extLst>
              <a:ext uri="{FF2B5EF4-FFF2-40B4-BE49-F238E27FC236}">
                <a16:creationId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0" name="Text Placeholder 14">
            <a:extLst>
              <a:ext uri="{FF2B5EF4-FFF2-40B4-BE49-F238E27FC236}">
                <a16:creationId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1" name="Text Placeholder 14">
            <a:extLst>
              <a:ext uri="{FF2B5EF4-FFF2-40B4-BE49-F238E27FC236}">
                <a16:creationId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61" name="Text Placeholder 14">
            <a:extLst>
              <a:ext uri="{FF2B5EF4-FFF2-40B4-BE49-F238E27FC236}">
                <a16:creationId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dirty="0"/>
              <a:t>Click to add text</a:t>
            </a:r>
          </a:p>
        </p:txBody>
      </p:sp>
      <p:sp>
        <p:nvSpPr>
          <p:cNvPr id="62" name="Text Placeholder 14">
            <a:extLst>
              <a:ext uri="{FF2B5EF4-FFF2-40B4-BE49-F238E27FC236}">
                <a16:creationId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a:r>
              <a:rPr lang="en-US" dirty="0"/>
              <a:t>Click to add text</a:t>
            </a:r>
          </a:p>
        </p:txBody>
      </p:sp>
      <p:sp>
        <p:nvSpPr>
          <p:cNvPr id="63" name="Text Placeholder 14">
            <a:extLst>
              <a:ext uri="{FF2B5EF4-FFF2-40B4-BE49-F238E27FC236}">
                <a16:creationId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a:r>
              <a:rPr lang="en-US" dirty="0"/>
              <a:t>Click to add text</a:t>
            </a:r>
          </a:p>
        </p:txBody>
      </p:sp>
      <p:sp>
        <p:nvSpPr>
          <p:cNvPr id="57" name="Text Placeholder 14">
            <a:extLst>
              <a:ext uri="{FF2B5EF4-FFF2-40B4-BE49-F238E27FC236}">
                <a16:creationId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anchor="ctr"/>
          <a:lstStyle>
            <a:lvl1pPr marL="0" indent="0" algn="ctr">
              <a:buNone/>
              <a:defRPr sz="2000" cap="none" spc="100" baseline="0">
                <a:solidFill>
                  <a:schemeClr val="accent5">
                    <a:lumMod val="50000"/>
                  </a:schemeClr>
                </a:solidFill>
                <a:latin typeface="+mj-lt"/>
              </a:defRPr>
            </a:lvl1pPr>
          </a:lstStyle>
          <a:p>
            <a:pPr lvl="0"/>
            <a:r>
              <a:rPr lang="en-US" dirty="0"/>
              <a:t>Add year</a:t>
            </a:r>
          </a:p>
        </p:txBody>
      </p:sp>
      <p:sp>
        <p:nvSpPr>
          <p:cNvPr id="32" name="Text Placeholder 14">
            <a:extLst>
              <a:ext uri="{FF2B5EF4-FFF2-40B4-BE49-F238E27FC236}">
                <a16:creationId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3" name="Text Placeholder 14">
            <a:extLst>
              <a:ext uri="{FF2B5EF4-FFF2-40B4-BE49-F238E27FC236}">
                <a16:creationId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4" name="Text Placeholder 14">
            <a:extLst>
              <a:ext uri="{FF2B5EF4-FFF2-40B4-BE49-F238E27FC236}">
                <a16:creationId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5" name="Text Placeholder 14">
            <a:extLst>
              <a:ext uri="{FF2B5EF4-FFF2-40B4-BE49-F238E27FC236}">
                <a16:creationId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6" name="Text Placeholder 14">
            <a:extLst>
              <a:ext uri="{FF2B5EF4-FFF2-40B4-BE49-F238E27FC236}">
                <a16:creationId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7" name="Text Placeholder 14">
            <a:extLst>
              <a:ext uri="{FF2B5EF4-FFF2-40B4-BE49-F238E27FC236}">
                <a16:creationId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8" name="Text Placeholder 14">
            <a:extLst>
              <a:ext uri="{FF2B5EF4-FFF2-40B4-BE49-F238E27FC236}">
                <a16:creationId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39" name="Text Placeholder 14">
            <a:extLst>
              <a:ext uri="{FF2B5EF4-FFF2-40B4-BE49-F238E27FC236}">
                <a16:creationId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0" name="Text Placeholder 14">
            <a:extLst>
              <a:ext uri="{FF2B5EF4-FFF2-40B4-BE49-F238E27FC236}">
                <a16:creationId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1" name="Text Placeholder 14">
            <a:extLst>
              <a:ext uri="{FF2B5EF4-FFF2-40B4-BE49-F238E27FC236}">
                <a16:creationId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2" name="Text Placeholder 14">
            <a:extLst>
              <a:ext uri="{FF2B5EF4-FFF2-40B4-BE49-F238E27FC236}">
                <a16:creationId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sp>
        <p:nvSpPr>
          <p:cNvPr id="43" name="Text Placeholder 14">
            <a:extLst>
              <a:ext uri="{FF2B5EF4-FFF2-40B4-BE49-F238E27FC236}">
                <a16:creationId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dirty="0"/>
              <a:t>Click to add text</a:t>
            </a:r>
          </a:p>
        </p:txBody>
      </p:sp>
      <p:grpSp>
        <p:nvGrpSpPr>
          <p:cNvPr id="44" name="Group 43">
            <a:extLst>
              <a:ext uri="{FF2B5EF4-FFF2-40B4-BE49-F238E27FC236}">
                <a16:creationId xmlns:a16="http://schemas.microsoft.com/office/drawing/2014/main" id="{D4F8B141-9EE2-47E7-AF2A-94CECF90771C}"/>
              </a:ext>
              <a:ext uri="{C183D7F6-B498-43B3-948B-1728B52AA6E4}">
                <adec:decorative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a16="http://schemas.microsoft.com/office/drawing/2014/main" id="{4EDC1B45-4090-4B45-80FB-8DF542E67EC0}"/>
              </a:ext>
              <a:ext uri="{C183D7F6-B498-43B3-948B-1728B52AA6E4}">
                <adec:decorative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a16="http://schemas.microsoft.com/office/drawing/2014/main" id="{1EFAF30E-1CB4-4DCC-B1A8-30450AECDE7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Oval 236">
              <a:extLst>
                <a:ext uri="{FF2B5EF4-FFF2-40B4-BE49-F238E27FC236}">
                  <a16:creationId xmlns:a16="http://schemas.microsoft.com/office/drawing/2014/main" id="{A53911EE-BFCB-48ED-9821-C8FD0449842D}"/>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238">
              <a:extLst>
                <a:ext uri="{FF2B5EF4-FFF2-40B4-BE49-F238E27FC236}">
                  <a16:creationId xmlns:a16="http://schemas.microsoft.com/office/drawing/2014/main" id="{AE84E691-02AF-4C42-B3B7-EE46E825C03F}"/>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240">
              <a:extLst>
                <a:ext uri="{FF2B5EF4-FFF2-40B4-BE49-F238E27FC236}">
                  <a16:creationId xmlns:a16="http://schemas.microsoft.com/office/drawing/2014/main" id="{EB9041A9-2967-41AF-BE0A-A7476B97B2CA}"/>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Oval 242">
              <a:extLst>
                <a:ext uri="{FF2B5EF4-FFF2-40B4-BE49-F238E27FC236}">
                  <a16:creationId xmlns:a16="http://schemas.microsoft.com/office/drawing/2014/main" id="{2B7F05AE-8C2E-43EB-BBA0-897D173AF613}"/>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Oval 244">
              <a:extLst>
                <a:ext uri="{FF2B5EF4-FFF2-40B4-BE49-F238E27FC236}">
                  <a16:creationId xmlns:a16="http://schemas.microsoft.com/office/drawing/2014/main" id="{4248E8A5-3D01-49ED-BEC6-0D27C4C50B7E}"/>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Oval 246">
              <a:extLst>
                <a:ext uri="{FF2B5EF4-FFF2-40B4-BE49-F238E27FC236}">
                  <a16:creationId xmlns:a16="http://schemas.microsoft.com/office/drawing/2014/main" id="{A50B1FA2-FFAB-4A04-8C04-CF6BC1BCDC98}"/>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Oval 248">
              <a:extLst>
                <a:ext uri="{FF2B5EF4-FFF2-40B4-BE49-F238E27FC236}">
                  <a16:creationId xmlns:a16="http://schemas.microsoft.com/office/drawing/2014/main" id="{B70F9284-E3A9-4E8C-9C28-93D985513A99}"/>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250">
              <a:extLst>
                <a:ext uri="{FF2B5EF4-FFF2-40B4-BE49-F238E27FC236}">
                  <a16:creationId xmlns:a16="http://schemas.microsoft.com/office/drawing/2014/main" id="{494AA308-491E-44AE-A81D-E62D362FC479}"/>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Oval 252">
              <a:extLst>
                <a:ext uri="{FF2B5EF4-FFF2-40B4-BE49-F238E27FC236}">
                  <a16:creationId xmlns:a16="http://schemas.microsoft.com/office/drawing/2014/main" id="{03B58A61-0691-4D1F-9A25-7CCB12DA9159}"/>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254">
              <a:extLst>
                <a:ext uri="{FF2B5EF4-FFF2-40B4-BE49-F238E27FC236}">
                  <a16:creationId xmlns:a16="http://schemas.microsoft.com/office/drawing/2014/main" id="{57F5DE50-7369-4681-A8F6-5E935A517811}"/>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256">
              <a:extLst>
                <a:ext uri="{FF2B5EF4-FFF2-40B4-BE49-F238E27FC236}">
                  <a16:creationId xmlns:a16="http://schemas.microsoft.com/office/drawing/2014/main" id="{4C666F7C-EBDE-456E-B607-1E0FA692438A}"/>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5" name="Group 104">
            <a:extLst>
              <a:ext uri="{FF2B5EF4-FFF2-40B4-BE49-F238E27FC236}">
                <a16:creationId xmlns:a16="http://schemas.microsoft.com/office/drawing/2014/main" id="{FFFF66A7-062A-4A45-8A10-A8F847AF1847}"/>
              </a:ext>
              <a:ext uri="{C183D7F6-B498-43B3-948B-1728B52AA6E4}">
                <adec:decorative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a16="http://schemas.microsoft.com/office/drawing/2014/main" id="{67045F09-8CF5-4E51-A65C-54F8BF015868}"/>
              </a:ext>
              <a:ext uri="{C183D7F6-B498-43B3-948B-1728B52AA6E4}">
                <adec:decorative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a16="http://schemas.microsoft.com/office/drawing/2014/main" id="{09B4CFFD-0C29-4685-915E-4DC40D4DFD9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Oval 236">
              <a:extLst>
                <a:ext uri="{FF2B5EF4-FFF2-40B4-BE49-F238E27FC236}">
                  <a16:creationId xmlns:a16="http://schemas.microsoft.com/office/drawing/2014/main" id="{736381B7-7D05-4040-9A1B-1918415768F3}"/>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Oval 238">
              <a:extLst>
                <a:ext uri="{FF2B5EF4-FFF2-40B4-BE49-F238E27FC236}">
                  <a16:creationId xmlns:a16="http://schemas.microsoft.com/office/drawing/2014/main" id="{4F77152F-41F4-45EC-B530-B38C5111C2BA}"/>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Oval 240">
              <a:extLst>
                <a:ext uri="{FF2B5EF4-FFF2-40B4-BE49-F238E27FC236}">
                  <a16:creationId xmlns:a16="http://schemas.microsoft.com/office/drawing/2014/main" id="{8FB428D5-0A0E-4CF3-A223-9F4F7B386105}"/>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9" name="Oval 242">
              <a:extLst>
                <a:ext uri="{FF2B5EF4-FFF2-40B4-BE49-F238E27FC236}">
                  <a16:creationId xmlns:a16="http://schemas.microsoft.com/office/drawing/2014/main" id="{A4275727-B33C-4EB0-9E6E-7CE33560321C}"/>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Oval 244">
              <a:extLst>
                <a:ext uri="{FF2B5EF4-FFF2-40B4-BE49-F238E27FC236}">
                  <a16:creationId xmlns:a16="http://schemas.microsoft.com/office/drawing/2014/main" id="{7998F366-05B2-42D3-9B4E-CD7F91FB9396}"/>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1" name="Oval 246">
              <a:extLst>
                <a:ext uri="{FF2B5EF4-FFF2-40B4-BE49-F238E27FC236}">
                  <a16:creationId xmlns:a16="http://schemas.microsoft.com/office/drawing/2014/main" id="{8593BF6C-17E2-4AB7-85D7-0B93D2376884}"/>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Oval 248">
              <a:extLst>
                <a:ext uri="{FF2B5EF4-FFF2-40B4-BE49-F238E27FC236}">
                  <a16:creationId xmlns:a16="http://schemas.microsoft.com/office/drawing/2014/main" id="{74F85EBE-E43B-4B81-85F1-89969EC56D55}"/>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Oval 250">
              <a:extLst>
                <a:ext uri="{FF2B5EF4-FFF2-40B4-BE49-F238E27FC236}">
                  <a16:creationId xmlns:a16="http://schemas.microsoft.com/office/drawing/2014/main" id="{16C21525-8829-45F3-8C9F-05274678E7C1}"/>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Oval 252">
              <a:extLst>
                <a:ext uri="{FF2B5EF4-FFF2-40B4-BE49-F238E27FC236}">
                  <a16:creationId xmlns:a16="http://schemas.microsoft.com/office/drawing/2014/main" id="{8FFF03BC-2EFF-4AF5-B788-A1FEA5378092}"/>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Oval 254">
              <a:extLst>
                <a:ext uri="{FF2B5EF4-FFF2-40B4-BE49-F238E27FC236}">
                  <a16:creationId xmlns:a16="http://schemas.microsoft.com/office/drawing/2014/main" id="{D811BD14-6461-4DD9-9A2C-BFC2C955390B}"/>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256">
              <a:extLst>
                <a:ext uri="{FF2B5EF4-FFF2-40B4-BE49-F238E27FC236}">
                  <a16:creationId xmlns:a16="http://schemas.microsoft.com/office/drawing/2014/main" id="{929BB859-9DB9-433D-8C7B-91E7FED48B59}"/>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59" name="Graphic 158">
            <a:extLst>
              <a:ext uri="{FF2B5EF4-FFF2-40B4-BE49-F238E27FC236}">
                <a16:creationId xmlns:a16="http://schemas.microsoft.com/office/drawing/2014/main" id="{A24C8354-AD07-4B50-9334-314D6B2B10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defRPr>
            </a:lvl1pPr>
          </a:lstStyle>
          <a:p>
            <a:r>
              <a:rPr lang="en-US" dirty="0"/>
              <a:t>20XX</a:t>
            </a:r>
          </a:p>
        </p:txBody>
      </p:sp>
      <p:sp>
        <p:nvSpPr>
          <p:cNvPr id="161" name="Footer Placeholder 3">
            <a:extLst>
              <a:ext uri="{FF2B5EF4-FFF2-40B4-BE49-F238E27FC236}">
                <a16:creationId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defRPr>
            </a:lvl1pPr>
          </a:lstStyle>
          <a:p>
            <a:r>
              <a:rPr lang="en-US" dirty="0"/>
              <a:t>Pitch deck</a:t>
            </a:r>
          </a:p>
        </p:txBody>
      </p:sp>
      <p:sp>
        <p:nvSpPr>
          <p:cNvPr id="162" name="Slide Number Placeholder 4">
            <a:extLst>
              <a:ext uri="{FF2B5EF4-FFF2-40B4-BE49-F238E27FC236}">
                <a16:creationId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anchor="ctr"/>
          <a:lstStyle>
            <a:lvl1pPr>
              <a:defRPr sz="2400" cap="all" spc="100" baseline="0">
                <a:solidFill>
                  <a:schemeClr val="tx2"/>
                </a:solidFill>
              </a:defRPr>
            </a:lvl1pPr>
          </a:lstStyle>
          <a:p>
            <a:r>
              <a:rPr lang="en-US" dirty="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a:lstStyle>
            <a:lvl1pPr marL="0" indent="0" algn="ctr">
              <a:buNone/>
              <a:defRPr/>
            </a:lvl1pPr>
          </a:lstStyle>
          <a:p>
            <a:r>
              <a:rPr lang="en-US" dirty="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726902C-381D-4629-AF04-0689A76C513B}"/>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a:lstStyle>
            <a:lvl1pPr marL="0" indent="0" algn="ctr">
              <a:buNone/>
              <a:defRPr/>
            </a:lvl1pPr>
          </a:lstStyle>
          <a:p>
            <a:r>
              <a:rPr lang="en-US" dirty="0"/>
              <a:t>Click to add photo</a:t>
            </a:r>
          </a:p>
        </p:txBody>
      </p:sp>
      <p:sp>
        <p:nvSpPr>
          <p:cNvPr id="14" name="Text Placeholder 10">
            <a:extLst>
              <a:ext uri="{FF2B5EF4-FFF2-40B4-BE49-F238E27FC236}">
                <a16:creationId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15" name="Text Placeholder 10">
            <a:extLst>
              <a:ext uri="{FF2B5EF4-FFF2-40B4-BE49-F238E27FC236}">
                <a16:creationId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17" name="Rectangle 16">
            <a:extLst>
              <a:ext uri="{FF2B5EF4-FFF2-40B4-BE49-F238E27FC236}">
                <a16:creationId xmlns:a16="http://schemas.microsoft.com/office/drawing/2014/main" id="{E90D56BE-BB71-4ADC-B308-883B7BB63CDE}"/>
              </a:ext>
              <a:ext uri="{C183D7F6-B498-43B3-948B-1728B52AA6E4}">
                <adec:decorative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Picture Placeholder 9">
            <a:extLst>
              <a:ext uri="{FF2B5EF4-FFF2-40B4-BE49-F238E27FC236}">
                <a16:creationId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a:lstStyle>
            <a:lvl1pPr marL="0" indent="0" algn="ctr">
              <a:buNone/>
              <a:defRPr/>
            </a:lvl1pPr>
          </a:lstStyle>
          <a:p>
            <a:r>
              <a:rPr lang="en-US" dirty="0"/>
              <a:t>Click to add photo</a:t>
            </a:r>
          </a:p>
        </p:txBody>
      </p:sp>
      <p:sp>
        <p:nvSpPr>
          <p:cNvPr id="19" name="Rectangle 18">
            <a:extLst>
              <a:ext uri="{FF2B5EF4-FFF2-40B4-BE49-F238E27FC236}">
                <a16:creationId xmlns:a16="http://schemas.microsoft.com/office/drawing/2014/main" id="{4AF4F5B9-821C-4A57-B5E2-055949CECC07}"/>
              </a:ext>
              <a:ext uri="{C183D7F6-B498-43B3-948B-1728B52AA6E4}">
                <adec:decorative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 Placeholder 10">
            <a:extLst>
              <a:ext uri="{FF2B5EF4-FFF2-40B4-BE49-F238E27FC236}">
                <a16:creationId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7" name="Text Placeholder 10">
            <a:extLst>
              <a:ext uri="{FF2B5EF4-FFF2-40B4-BE49-F238E27FC236}">
                <a16:creationId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0" name="Picture Placeholder 9">
            <a:extLst>
              <a:ext uri="{FF2B5EF4-FFF2-40B4-BE49-F238E27FC236}">
                <a16:creationId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a:lstStyle>
            <a:lvl1pPr marL="0" indent="0" algn="ctr">
              <a:buNone/>
              <a:defRPr/>
            </a:lvl1pPr>
          </a:lstStyle>
          <a:p>
            <a:r>
              <a:rPr lang="en-US" dirty="0"/>
              <a:t>Click to add photo</a:t>
            </a:r>
          </a:p>
        </p:txBody>
      </p:sp>
      <p:sp>
        <p:nvSpPr>
          <p:cNvPr id="21" name="Rectangle 20">
            <a:extLst>
              <a:ext uri="{FF2B5EF4-FFF2-40B4-BE49-F238E27FC236}">
                <a16:creationId xmlns:a16="http://schemas.microsoft.com/office/drawing/2014/main" id="{C372AD67-26BA-4843-BAFE-B661A05BBE9D}"/>
              </a:ext>
              <a:ext uri="{C183D7F6-B498-43B3-948B-1728B52AA6E4}">
                <adec:decorative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E0EAD7F-FBD0-4EA0-A7E7-5E65604B4716}"/>
              </a:ext>
              <a:ext uri="{C183D7F6-B498-43B3-948B-1728B52AA6E4}">
                <adec:decorative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 Placeholder 10">
            <a:extLst>
              <a:ext uri="{FF2B5EF4-FFF2-40B4-BE49-F238E27FC236}">
                <a16:creationId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29" name="Text Placeholder 10">
            <a:extLst>
              <a:ext uri="{FF2B5EF4-FFF2-40B4-BE49-F238E27FC236}">
                <a16:creationId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24" name="Picture Placeholder 9">
            <a:extLst>
              <a:ext uri="{FF2B5EF4-FFF2-40B4-BE49-F238E27FC236}">
                <a16:creationId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a:lstStyle>
            <a:lvl1pPr marL="0" indent="0" algn="ctr">
              <a:buNone/>
              <a:defRPr/>
            </a:lvl1pPr>
          </a:lstStyle>
          <a:p>
            <a:r>
              <a:rPr lang="en-US" dirty="0"/>
              <a:t>Click to add photo</a:t>
            </a:r>
          </a:p>
        </p:txBody>
      </p:sp>
      <p:sp>
        <p:nvSpPr>
          <p:cNvPr id="30" name="Text Placeholder 10">
            <a:extLst>
              <a:ext uri="{FF2B5EF4-FFF2-40B4-BE49-F238E27FC236}">
                <a16:creationId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anchor="b"/>
          <a:lstStyle>
            <a:lvl1pPr marL="0" indent="0" algn="ctr">
              <a:buNone/>
              <a:defRPr sz="1800" cap="all" spc="100" baseline="0">
                <a:solidFill>
                  <a:schemeClr val="accent4">
                    <a:lumMod val="50000"/>
                  </a:schemeClr>
                </a:solidFill>
                <a:latin typeface="+mj-lt"/>
              </a:defRPr>
            </a:lvl1pPr>
          </a:lstStyle>
          <a:p>
            <a:pPr lvl="0"/>
            <a:r>
              <a:rPr lang="en-US" dirty="0"/>
              <a:t>Add name</a:t>
            </a:r>
          </a:p>
        </p:txBody>
      </p:sp>
      <p:sp>
        <p:nvSpPr>
          <p:cNvPr id="31" name="Text Placeholder 10">
            <a:extLst>
              <a:ext uri="{FF2B5EF4-FFF2-40B4-BE49-F238E27FC236}">
                <a16:creationId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anchor="t"/>
          <a:lstStyle>
            <a:lvl1pPr marL="0" indent="0" algn="ctr">
              <a:buNone/>
              <a:defRPr sz="14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70B2057-9B78-4391-A15F-27A41A72F11D}"/>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anchor="ctr"/>
          <a:lstStyle>
            <a:lvl1pPr algn="ctr">
              <a:defRPr sz="2400" cap="all" spc="100" baseline="0">
                <a:solidFill>
                  <a:schemeClr val="accent2"/>
                </a:solidFill>
              </a:defRPr>
            </a:lvl1pPr>
          </a:lstStyle>
          <a:p>
            <a:r>
              <a:rPr lang="en-US" dirty="0"/>
              <a:t>Click to add title</a:t>
            </a:r>
          </a:p>
        </p:txBody>
      </p:sp>
      <p:sp>
        <p:nvSpPr>
          <p:cNvPr id="10" name="Picture Placeholder 9">
            <a:extLst>
              <a:ext uri="{FF2B5EF4-FFF2-40B4-BE49-F238E27FC236}">
                <a16:creationId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21FB8438-2DA4-4B23-ACCD-3DEADF3E753E}"/>
              </a:ext>
              <a:ext uri="{C183D7F6-B498-43B3-948B-1728B52AA6E4}">
                <adec:decorative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Text Placeholder 10">
            <a:extLst>
              <a:ext uri="{FF2B5EF4-FFF2-40B4-BE49-F238E27FC236}">
                <a16:creationId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47" name="Text Placeholder 10">
            <a:extLst>
              <a:ext uri="{FF2B5EF4-FFF2-40B4-BE49-F238E27FC236}">
                <a16:creationId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48" name="Picture Placeholder 9">
            <a:extLst>
              <a:ext uri="{FF2B5EF4-FFF2-40B4-BE49-F238E27FC236}">
                <a16:creationId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a:lstStyle>
            <a:lvl1pPr marL="0" indent="0" algn="ctr">
              <a:buNone/>
              <a:defRPr/>
            </a:lvl1pPr>
          </a:lstStyle>
          <a:p>
            <a:r>
              <a:rPr lang="en-US" dirty="0"/>
              <a:t>Click to add photo</a:t>
            </a:r>
          </a:p>
        </p:txBody>
      </p:sp>
      <p:sp>
        <p:nvSpPr>
          <p:cNvPr id="49" name="Rectangle 48">
            <a:extLst>
              <a:ext uri="{FF2B5EF4-FFF2-40B4-BE49-F238E27FC236}">
                <a16:creationId xmlns:a16="http://schemas.microsoft.com/office/drawing/2014/main" id="{9248BBAE-0CA8-464A-A4E0-AB7D697DA0F5}"/>
              </a:ext>
              <a:ext uri="{C183D7F6-B498-43B3-948B-1728B52AA6E4}">
                <adec:decorative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 Placeholder 10">
            <a:extLst>
              <a:ext uri="{FF2B5EF4-FFF2-40B4-BE49-F238E27FC236}">
                <a16:creationId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1" name="Text Placeholder 10">
            <a:extLst>
              <a:ext uri="{FF2B5EF4-FFF2-40B4-BE49-F238E27FC236}">
                <a16:creationId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2" name="Picture Placeholder 9">
            <a:extLst>
              <a:ext uri="{FF2B5EF4-FFF2-40B4-BE49-F238E27FC236}">
                <a16:creationId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a:lstStyle>
            <a:lvl1pPr marL="0" indent="0" algn="ctr">
              <a:buNone/>
              <a:defRPr/>
            </a:lvl1pPr>
          </a:lstStyle>
          <a:p>
            <a:r>
              <a:rPr lang="en-US" dirty="0"/>
              <a:t>Click to add photo</a:t>
            </a:r>
          </a:p>
        </p:txBody>
      </p:sp>
      <p:sp>
        <p:nvSpPr>
          <p:cNvPr id="53" name="Rectangle 52">
            <a:extLst>
              <a:ext uri="{FF2B5EF4-FFF2-40B4-BE49-F238E27FC236}">
                <a16:creationId xmlns:a16="http://schemas.microsoft.com/office/drawing/2014/main" id="{9473BE6D-AE02-42D4-838E-F7916980D8B2}"/>
              </a:ext>
              <a:ext uri="{C183D7F6-B498-43B3-948B-1728B52AA6E4}">
                <adec:decorative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Text Placeholder 10">
            <a:extLst>
              <a:ext uri="{FF2B5EF4-FFF2-40B4-BE49-F238E27FC236}">
                <a16:creationId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5" name="Text Placeholder 10">
            <a:extLst>
              <a:ext uri="{FF2B5EF4-FFF2-40B4-BE49-F238E27FC236}">
                <a16:creationId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56" name="Picture Placeholder 9">
            <a:extLst>
              <a:ext uri="{FF2B5EF4-FFF2-40B4-BE49-F238E27FC236}">
                <a16:creationId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a:lstStyle>
            <a:lvl1pPr marL="0" indent="0" algn="ctr">
              <a:buNone/>
              <a:defRPr/>
            </a:lvl1pPr>
          </a:lstStyle>
          <a:p>
            <a:r>
              <a:rPr lang="en-US" dirty="0"/>
              <a:t>Click to add photo</a:t>
            </a:r>
          </a:p>
        </p:txBody>
      </p:sp>
      <p:sp>
        <p:nvSpPr>
          <p:cNvPr id="57" name="Rectangle 56">
            <a:extLst>
              <a:ext uri="{FF2B5EF4-FFF2-40B4-BE49-F238E27FC236}">
                <a16:creationId xmlns:a16="http://schemas.microsoft.com/office/drawing/2014/main" id="{E0EC4B6A-1FAA-43D1-9436-A3BFF08A8493}"/>
              </a:ext>
              <a:ext uri="{C183D7F6-B498-43B3-948B-1728B52AA6E4}">
                <adec:decorative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Text Placeholder 10">
            <a:extLst>
              <a:ext uri="{FF2B5EF4-FFF2-40B4-BE49-F238E27FC236}">
                <a16:creationId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59" name="Text Placeholder 10">
            <a:extLst>
              <a:ext uri="{FF2B5EF4-FFF2-40B4-BE49-F238E27FC236}">
                <a16:creationId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0" name="Picture Placeholder 9">
            <a:extLst>
              <a:ext uri="{FF2B5EF4-FFF2-40B4-BE49-F238E27FC236}">
                <a16:creationId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a:lstStyle>
            <a:lvl1pPr marL="0" indent="0" algn="ctr">
              <a:buNone/>
              <a:defRPr/>
            </a:lvl1pPr>
          </a:lstStyle>
          <a:p>
            <a:r>
              <a:rPr lang="en-US" dirty="0"/>
              <a:t>Click to add photo</a:t>
            </a:r>
          </a:p>
        </p:txBody>
      </p:sp>
      <p:sp>
        <p:nvSpPr>
          <p:cNvPr id="61" name="Rectangle 60">
            <a:extLst>
              <a:ext uri="{FF2B5EF4-FFF2-40B4-BE49-F238E27FC236}">
                <a16:creationId xmlns:a16="http://schemas.microsoft.com/office/drawing/2014/main" id="{40E1F756-2737-4291-8D41-307BFE737E46}"/>
              </a:ext>
              <a:ext uri="{C183D7F6-B498-43B3-948B-1728B52AA6E4}">
                <adec:decorative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Text Placeholder 10">
            <a:extLst>
              <a:ext uri="{FF2B5EF4-FFF2-40B4-BE49-F238E27FC236}">
                <a16:creationId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3" name="Text Placeholder 10">
            <a:extLst>
              <a:ext uri="{FF2B5EF4-FFF2-40B4-BE49-F238E27FC236}">
                <a16:creationId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4" name="Picture Placeholder 9">
            <a:extLst>
              <a:ext uri="{FF2B5EF4-FFF2-40B4-BE49-F238E27FC236}">
                <a16:creationId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a:lstStyle>
            <a:lvl1pPr marL="0" indent="0" algn="ctr">
              <a:buNone/>
              <a:defRPr/>
            </a:lvl1pPr>
          </a:lstStyle>
          <a:p>
            <a:r>
              <a:rPr lang="en-US" dirty="0"/>
              <a:t>Click to add photo</a:t>
            </a:r>
          </a:p>
        </p:txBody>
      </p:sp>
      <p:sp>
        <p:nvSpPr>
          <p:cNvPr id="65" name="Rectangle 64">
            <a:extLst>
              <a:ext uri="{FF2B5EF4-FFF2-40B4-BE49-F238E27FC236}">
                <a16:creationId xmlns:a16="http://schemas.microsoft.com/office/drawing/2014/main" id="{B10D74ED-CECE-4A22-B877-966D53821E46}"/>
              </a:ext>
              <a:ext uri="{C183D7F6-B498-43B3-948B-1728B52AA6E4}">
                <adec:decorative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Text Placeholder 10">
            <a:extLst>
              <a:ext uri="{FF2B5EF4-FFF2-40B4-BE49-F238E27FC236}">
                <a16:creationId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67" name="Text Placeholder 10">
            <a:extLst>
              <a:ext uri="{FF2B5EF4-FFF2-40B4-BE49-F238E27FC236}">
                <a16:creationId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68" name="Picture Placeholder 9">
            <a:extLst>
              <a:ext uri="{FF2B5EF4-FFF2-40B4-BE49-F238E27FC236}">
                <a16:creationId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a:lstStyle>
            <a:lvl1pPr marL="0" indent="0" algn="ctr">
              <a:buNone/>
              <a:defRPr/>
            </a:lvl1pPr>
          </a:lstStyle>
          <a:p>
            <a:r>
              <a:rPr lang="en-US" dirty="0"/>
              <a:t>Click to add photo</a:t>
            </a:r>
          </a:p>
        </p:txBody>
      </p:sp>
      <p:sp>
        <p:nvSpPr>
          <p:cNvPr id="69" name="Rectangle 68">
            <a:extLst>
              <a:ext uri="{FF2B5EF4-FFF2-40B4-BE49-F238E27FC236}">
                <a16:creationId xmlns:a16="http://schemas.microsoft.com/office/drawing/2014/main" id="{0AF0F623-CF57-4D6B-87F3-FD410516E16D}"/>
              </a:ext>
              <a:ext uri="{C183D7F6-B498-43B3-948B-1728B52AA6E4}">
                <adec:decorative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Text Placeholder 10">
            <a:extLst>
              <a:ext uri="{FF2B5EF4-FFF2-40B4-BE49-F238E27FC236}">
                <a16:creationId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1" name="Text Placeholder 10">
            <a:extLst>
              <a:ext uri="{FF2B5EF4-FFF2-40B4-BE49-F238E27FC236}">
                <a16:creationId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72" name="Picture Placeholder 9">
            <a:extLst>
              <a:ext uri="{FF2B5EF4-FFF2-40B4-BE49-F238E27FC236}">
                <a16:creationId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a:lstStyle>
            <a:lvl1pPr marL="0" indent="0" algn="ctr">
              <a:buNone/>
              <a:defRPr/>
            </a:lvl1pPr>
          </a:lstStyle>
          <a:p>
            <a:r>
              <a:rPr lang="en-US" dirty="0"/>
              <a:t>Click to add photo</a:t>
            </a:r>
          </a:p>
        </p:txBody>
      </p:sp>
      <p:sp>
        <p:nvSpPr>
          <p:cNvPr id="73" name="Rectangle 72">
            <a:extLst>
              <a:ext uri="{FF2B5EF4-FFF2-40B4-BE49-F238E27FC236}">
                <a16:creationId xmlns:a16="http://schemas.microsoft.com/office/drawing/2014/main" id="{823CC91A-02A3-4B96-BCEE-76C1D25CCDC3}"/>
              </a:ext>
              <a:ext uri="{C183D7F6-B498-43B3-948B-1728B52AA6E4}">
                <adec:decorative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Text Placeholder 10">
            <a:extLst>
              <a:ext uri="{FF2B5EF4-FFF2-40B4-BE49-F238E27FC236}">
                <a16:creationId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anchor="b"/>
          <a:lstStyle>
            <a:lvl1pPr marL="0" indent="0" algn="ctr">
              <a:buNone/>
              <a:defRPr sz="1600" cap="all" spc="100" baseline="0">
                <a:solidFill>
                  <a:schemeClr val="accent4">
                    <a:lumMod val="50000"/>
                  </a:schemeClr>
                </a:solidFill>
                <a:latin typeface="+mj-lt"/>
              </a:defRPr>
            </a:lvl1pPr>
          </a:lstStyle>
          <a:p>
            <a:pPr lvl="0"/>
            <a:r>
              <a:rPr lang="en-US" dirty="0"/>
              <a:t>Add name</a:t>
            </a:r>
          </a:p>
        </p:txBody>
      </p:sp>
      <p:sp>
        <p:nvSpPr>
          <p:cNvPr id="75" name="Text Placeholder 10">
            <a:extLst>
              <a:ext uri="{FF2B5EF4-FFF2-40B4-BE49-F238E27FC236}">
                <a16:creationId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anchor="t"/>
          <a:lstStyle>
            <a:lvl1pPr marL="0" indent="0" algn="ctr">
              <a:buNone/>
              <a:defRPr sz="1200" cap="none" spc="100" baseline="0">
                <a:solidFill>
                  <a:schemeClr val="tx1"/>
                </a:solidFill>
                <a:latin typeface="+mn-lt"/>
              </a:defRPr>
            </a:lvl1pPr>
          </a:lstStyle>
          <a:p>
            <a:pPr lvl="0"/>
            <a:r>
              <a:rPr lang="en-US" dirty="0"/>
              <a:t>Add title</a:t>
            </a:r>
          </a:p>
        </p:txBody>
      </p:sp>
      <p:sp>
        <p:nvSpPr>
          <p:cNvPr id="3" name="Date Placeholder 2">
            <a:extLst>
              <a:ext uri="{FF2B5EF4-FFF2-40B4-BE49-F238E27FC236}">
                <a16:creationId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C64230-8BD4-4150-967D-421B6FE432E3}"/>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anchor="ctr"/>
          <a:lstStyle>
            <a:lvl1pPr algn="ctr">
              <a:defRPr lang="en-US" sz="2400" cap="all" spc="100" baseline="0">
                <a:solidFill>
                  <a:schemeClr val="tx2">
                    <a:lumMod val="75000"/>
                  </a:schemeClr>
                </a:solidFill>
              </a:defRPr>
            </a:lvl1pPr>
          </a:lstStyle>
          <a:p>
            <a:r>
              <a:rPr lang="en-US" dirty="0"/>
              <a:t>Click to add title</a:t>
            </a:r>
          </a:p>
        </p:txBody>
      </p:sp>
      <p:sp>
        <p:nvSpPr>
          <p:cNvPr id="18" name="Text Placeholder 10">
            <a:extLst>
              <a:ext uri="{FF2B5EF4-FFF2-40B4-BE49-F238E27FC236}">
                <a16:creationId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9" name="Text Placeholder 10">
            <a:extLst>
              <a:ext uri="{FF2B5EF4-FFF2-40B4-BE49-F238E27FC236}">
                <a16:creationId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0" name="Text Placeholder 10">
            <a:extLst>
              <a:ext uri="{FF2B5EF4-FFF2-40B4-BE49-F238E27FC236}">
                <a16:creationId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61" name="Text Placeholder 10">
            <a:extLst>
              <a:ext uri="{FF2B5EF4-FFF2-40B4-BE49-F238E27FC236}">
                <a16:creationId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a:r>
              <a:rPr lang="en-US" dirty="0"/>
              <a:t>add</a:t>
            </a:r>
          </a:p>
        </p:txBody>
      </p:sp>
      <p:sp>
        <p:nvSpPr>
          <p:cNvPr id="52" name="Text Placeholder 10">
            <a:extLst>
              <a:ext uri="{FF2B5EF4-FFF2-40B4-BE49-F238E27FC236}">
                <a16:creationId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51" name="Text Placeholder 10">
            <a:extLst>
              <a:ext uri="{FF2B5EF4-FFF2-40B4-BE49-F238E27FC236}">
                <a16:creationId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78" name="Text Placeholder 10">
            <a:extLst>
              <a:ext uri="{FF2B5EF4-FFF2-40B4-BE49-F238E27FC236}">
                <a16:creationId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7" name="Text Placeholder 10">
            <a:extLst>
              <a:ext uri="{FF2B5EF4-FFF2-40B4-BE49-F238E27FC236}">
                <a16:creationId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0" name="Text Placeholder 10">
            <a:extLst>
              <a:ext uri="{FF2B5EF4-FFF2-40B4-BE49-F238E27FC236}">
                <a16:creationId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79" name="Text Placeholder 10">
            <a:extLst>
              <a:ext uri="{FF2B5EF4-FFF2-40B4-BE49-F238E27FC236}">
                <a16:creationId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82" name="Text Placeholder 10">
            <a:extLst>
              <a:ext uri="{FF2B5EF4-FFF2-40B4-BE49-F238E27FC236}">
                <a16:creationId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anchor="b"/>
          <a:lstStyle>
            <a:lvl1pPr marL="0" indent="0" algn="ctr">
              <a:buNone/>
              <a:defRPr sz="1800" cap="all" spc="100" baseline="0">
                <a:solidFill>
                  <a:schemeClr val="tx2"/>
                </a:solidFill>
                <a:latin typeface="+mj-lt"/>
              </a:defRPr>
            </a:lvl1pPr>
          </a:lstStyle>
          <a:p>
            <a:pPr lvl="0"/>
            <a:r>
              <a:rPr lang="en-US" dirty="0"/>
              <a:t>Click to add subtitle</a:t>
            </a:r>
          </a:p>
        </p:txBody>
      </p:sp>
      <p:sp>
        <p:nvSpPr>
          <p:cNvPr id="81" name="Text Placeholder 10">
            <a:extLst>
              <a:ext uri="{FF2B5EF4-FFF2-40B4-BE49-F238E27FC236}">
                <a16:creationId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anchor="t"/>
          <a:lstStyle>
            <a:lvl1pPr marL="0" indent="0" algn="ctr">
              <a:lnSpc>
                <a:spcPct val="100000"/>
              </a:lnSpc>
              <a:spcBef>
                <a:spcPts val="0"/>
              </a:spcBef>
              <a:buNone/>
              <a:defRPr sz="1400" cap="none" spc="100" baseline="0">
                <a:solidFill>
                  <a:schemeClr val="tx1"/>
                </a:solidFill>
                <a:latin typeface="+mn-lt"/>
              </a:defRPr>
            </a:lvl1pPr>
          </a:lstStyle>
          <a:p>
            <a:pPr lvl="0"/>
            <a:r>
              <a:rPr lang="en-US" dirty="0"/>
              <a:t>Click to add text</a:t>
            </a:r>
          </a:p>
        </p:txBody>
      </p:sp>
      <p:sp>
        <p:nvSpPr>
          <p:cNvPr id="68" name="Date Placeholder 2">
            <a:extLst>
              <a:ext uri="{FF2B5EF4-FFF2-40B4-BE49-F238E27FC236}">
                <a16:creationId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a:lstStyle/>
          <a:p>
            <a:r>
              <a:rPr lang="en-US" dirty="0"/>
              <a:t>20XX</a:t>
            </a:r>
          </a:p>
        </p:txBody>
      </p:sp>
      <p:sp>
        <p:nvSpPr>
          <p:cNvPr id="4" name="Footer Placeholder 3">
            <a:extLst>
              <a:ext uri="{FF2B5EF4-FFF2-40B4-BE49-F238E27FC236}">
                <a16:creationId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a:lstStyle/>
          <a:p>
            <a:r>
              <a:rPr lang="en-US" dirty="0"/>
              <a:t>Pitch deck</a:t>
            </a:r>
          </a:p>
        </p:txBody>
      </p:sp>
      <p:sp>
        <p:nvSpPr>
          <p:cNvPr id="5" name="Slide Number Placeholder 4">
            <a:extLst>
              <a:ext uri="{FF2B5EF4-FFF2-40B4-BE49-F238E27FC236}">
                <a16:creationId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anchor="ctr"/>
          <a:lstStyle>
            <a:lvl1pPr algn="r">
              <a:defRPr sz="2400" cap="all" spc="100" baseline="0">
                <a:solidFill>
                  <a:schemeClr val="accent2"/>
                </a:solidFill>
              </a:defRPr>
            </a:lvl1pPr>
          </a:lstStyle>
          <a:p>
            <a:r>
              <a:rPr lang="en-US" dirty="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a:lstStyle>
            <a:lvl1pPr marL="0" indent="0" algn="l">
              <a:buNone/>
              <a:defRPr/>
            </a:lvl1pPr>
          </a:lstStyle>
          <a:p>
            <a:r>
              <a:rPr lang="en-US" dirty="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anchor="t"/>
          <a:lstStyle>
            <a:lvl1pPr marL="0" indent="0" algn="l">
              <a:lnSpc>
                <a:spcPct val="125000"/>
              </a:lnSpc>
              <a:spcBef>
                <a:spcPts val="0"/>
              </a:spcBef>
              <a:buNone/>
              <a:defRPr sz="1600" cap="none" spc="100" baseline="0">
                <a:solidFill>
                  <a:schemeClr val="bg1"/>
                </a:solidFill>
                <a:latin typeface="+mn-lt"/>
              </a:defRPr>
            </a:lvl1pPr>
          </a:lstStyle>
          <a:p>
            <a:pPr lvl="0"/>
            <a:r>
              <a:rPr lang="en-US" dirty="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r>
              <a:rPr lang="en-US" dirty="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a:lstStyle>
            <a:lvl1pPr>
              <a:defRPr>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a:lstStyle>
            <a:lvl1pPr marL="0" indent="0" algn="ctr">
              <a:buNone/>
              <a:defRPr/>
            </a:lvl1pPr>
          </a:lstStyle>
          <a:p>
            <a:r>
              <a:rPr lang="en-US" dirty="0"/>
              <a:t>Click to add photo</a:t>
            </a:r>
          </a:p>
        </p:txBody>
      </p:sp>
      <p:sp>
        <p:nvSpPr>
          <p:cNvPr id="11" name="Rectangle 10">
            <a:extLst>
              <a:ext uri="{FF2B5EF4-FFF2-40B4-BE49-F238E27FC236}">
                <a16:creationId xmlns:a16="http://schemas.microsoft.com/office/drawing/2014/main" id="{FAF4E84F-A3BE-442F-B9F1-68AB2244AF96}"/>
              </a:ext>
              <a:ext uri="{C183D7F6-B498-43B3-948B-1728B52AA6E4}">
                <adec:decorative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anchor="ctr"/>
          <a:lstStyle>
            <a:lvl1pPr algn="ctr">
              <a:defRPr sz="2400" cap="all" spc="100" baseline="0">
                <a:solidFill>
                  <a:schemeClr val="accent4">
                    <a:lumMod val="50000"/>
                  </a:schemeClr>
                </a:solidFill>
              </a:defRPr>
            </a:lvl1pPr>
          </a:lstStyle>
          <a:p>
            <a:r>
              <a:rPr lang="en-US" dirty="0"/>
              <a:t>Add title</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anchor="t"/>
          <a:lstStyle>
            <a:lvl1pPr marL="0" indent="0" algn="l">
              <a:lnSpc>
                <a:spcPct val="80000"/>
              </a:lnSpc>
              <a:spcBef>
                <a:spcPts val="0"/>
              </a:spcBef>
              <a:buNone/>
              <a:defRPr sz="1600" cap="none" spc="100" baseline="0">
                <a:solidFill>
                  <a:schemeClr val="tx1"/>
                </a:solidFill>
                <a:latin typeface="+mn-lt"/>
              </a:defRPr>
            </a:lvl1pPr>
          </a:lstStyle>
          <a:p>
            <a:pPr lvl="0"/>
            <a:r>
              <a:rPr lang="en-US" dirty="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a:lstStyle>
            <a:lvl1pPr>
              <a:defRPr/>
            </a:lvl1pPr>
          </a:lstStyle>
          <a:p>
            <a:r>
              <a:rPr lang="en-US" dirty="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r>
              <a:rPr lang="en-US" dirty="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26713335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8" name="Parallelogram 7"/>
          <p:cNvSpPr/>
          <p:nvPr userDrawn="1"/>
        </p:nvSpPr>
        <p:spPr>
          <a:xfrm>
            <a:off x="842571" y="606207"/>
            <a:ext cx="10486755"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ln>
                <a:noFill/>
              </a:ln>
              <a:solidFill>
                <a:schemeClr val="tx1"/>
              </a:solidFill>
            </a:endParaRPr>
          </a:p>
        </p:txBody>
      </p:sp>
      <p:sp>
        <p:nvSpPr>
          <p:cNvPr id="2" name="Title 1"/>
          <p:cNvSpPr>
            <a:spLocks noGrp="1"/>
          </p:cNvSpPr>
          <p:nvPr>
            <p:ph type="ctrTitle"/>
          </p:nvPr>
        </p:nvSpPr>
        <p:spPr bwMode="white">
          <a:xfrm>
            <a:off x="1522810" y="914400"/>
            <a:ext cx="9146382"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809" y="4495800"/>
            <a:ext cx="8231744"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2/23/2023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1298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2/23/2023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612919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490" y="2514601"/>
            <a:ext cx="9146382"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489" y="990600"/>
            <a:ext cx="8231744"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8345" y="6327649"/>
            <a:ext cx="6864250" cy="273049"/>
          </a:xfrm>
        </p:spPr>
        <p:txBody>
          <a:bodyPr/>
          <a:lstStyle/>
          <a:p>
            <a:r>
              <a:rPr lang="en-US" dirty="0"/>
              <a:t>Add a footer</a:t>
            </a:r>
          </a:p>
        </p:txBody>
      </p:sp>
      <p:sp>
        <p:nvSpPr>
          <p:cNvPr id="4" name="Date Placeholder 3"/>
          <p:cNvSpPr>
            <a:spLocks noGrp="1"/>
          </p:cNvSpPr>
          <p:nvPr>
            <p:ph type="dt" sz="half" idx="10"/>
          </p:nvPr>
        </p:nvSpPr>
        <p:spPr>
          <a:xfrm>
            <a:off x="8611255" y="6327649"/>
            <a:ext cx="1320403" cy="273049"/>
          </a:xfrm>
        </p:spPr>
        <p:txBody>
          <a:bodyPr/>
          <a:lstStyle/>
          <a:p>
            <a:fld id="{83829175-527E-46A3-863C-1BB1F163B849}" type="datetimeFigureOut">
              <a:rPr lang="en-US" smtClean="0"/>
              <a:t>2/23/2023</a:t>
            </a:fld>
            <a:endParaRPr lang="en-US" dirty="0"/>
          </a:p>
        </p:txBody>
      </p:sp>
      <p:sp>
        <p:nvSpPr>
          <p:cNvPr id="6" name="Slide Number Placeholder 5"/>
          <p:cNvSpPr>
            <a:spLocks noGrp="1"/>
          </p:cNvSpPr>
          <p:nvPr>
            <p:ph type="sldNum" sz="quarter" idx="12"/>
          </p:nvPr>
        </p:nvSpPr>
        <p:spPr>
          <a:xfrm>
            <a:off x="10135652" y="6327649"/>
            <a:ext cx="990859"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14688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489" y="533400"/>
            <a:ext cx="9603701" cy="1143000"/>
          </a:xfrm>
        </p:spPr>
        <p:txBody>
          <a:bodyPr/>
          <a:lstStyle/>
          <a:p>
            <a:r>
              <a:rPr lang="en-US"/>
              <a:t>Click to edit Master title style</a:t>
            </a:r>
            <a:endParaRPr/>
          </a:p>
        </p:txBody>
      </p:sp>
      <p:sp>
        <p:nvSpPr>
          <p:cNvPr id="3" name="Content Placeholder 2"/>
          <p:cNvSpPr>
            <a:spLocks noGrp="1"/>
          </p:cNvSpPr>
          <p:nvPr>
            <p:ph sz="half" idx="1"/>
          </p:nvPr>
        </p:nvSpPr>
        <p:spPr>
          <a:xfrm>
            <a:off x="1065489" y="1828800"/>
            <a:ext cx="464636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9778" y="1828800"/>
            <a:ext cx="464941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2/23/2023</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3621677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p15:clr>
            <a:srgbClr val="FBAE40"/>
          </p15:clr>
        </p15:guide>
        <p15:guide id="1" pos="67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489" y="533400"/>
            <a:ext cx="9603701"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489" y="1828800"/>
            <a:ext cx="464636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489" y="2667000"/>
            <a:ext cx="464636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2828" y="1828800"/>
            <a:ext cx="464636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2828" y="2667000"/>
            <a:ext cx="464636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2/23/2023</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353997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2/23/2023</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651154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2/23/2023</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354626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490" y="2590800"/>
            <a:ext cx="3277453"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7822" y="838200"/>
            <a:ext cx="6173809"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490" y="4648200"/>
            <a:ext cx="3277453"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2/23/2023</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4109858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490" y="2590800"/>
            <a:ext cx="3277453"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800263" y="836610"/>
            <a:ext cx="5868929"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490" y="4648200"/>
            <a:ext cx="3277453"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8345" y="6324601"/>
            <a:ext cx="6864250" cy="273049"/>
          </a:xfrm>
        </p:spPr>
        <p:txBody>
          <a:bodyPr/>
          <a:lstStyle/>
          <a:p>
            <a:r>
              <a:rPr lang="en-US" dirty="0"/>
              <a:t>Add a footer</a:t>
            </a:r>
          </a:p>
        </p:txBody>
      </p:sp>
      <p:sp>
        <p:nvSpPr>
          <p:cNvPr id="6" name="Date Placeholder 7"/>
          <p:cNvSpPr>
            <a:spLocks noGrp="1"/>
          </p:cNvSpPr>
          <p:nvPr>
            <p:ph type="dt" sz="half" idx="10"/>
          </p:nvPr>
        </p:nvSpPr>
        <p:spPr>
          <a:xfrm>
            <a:off x="8611255" y="6324601"/>
            <a:ext cx="1320403" cy="273049"/>
          </a:xfrm>
        </p:spPr>
        <p:txBody>
          <a:bodyPr/>
          <a:lstStyle/>
          <a:p>
            <a:fld id="{83829175-527E-46A3-863C-1BB1F163B849}" type="datetimeFigureOut">
              <a:rPr lang="en-US" smtClean="0"/>
              <a:pPr/>
              <a:t>2/23/2023</a:t>
            </a:fld>
            <a:endParaRPr lang="en-US"/>
          </a:p>
        </p:txBody>
      </p:sp>
      <p:sp>
        <p:nvSpPr>
          <p:cNvPr id="7" name="Slide Number Placeholder 9"/>
          <p:cNvSpPr>
            <a:spLocks noGrp="1"/>
          </p:cNvSpPr>
          <p:nvPr>
            <p:ph type="sldNum" sz="quarter" idx="12"/>
          </p:nvPr>
        </p:nvSpPr>
        <p:spPr>
          <a:xfrm>
            <a:off x="10135652" y="6324601"/>
            <a:ext cx="990859"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649736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2/23/2023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038730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4552" y="533400"/>
            <a:ext cx="1371957"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808" y="533400"/>
            <a:ext cx="8079305"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2/23/2023</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1458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3.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2.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r>
              <a:rPr lang="en-US" dirty="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r>
              <a:rPr lang="en-US" dirty="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fld id="{EA87306C-81BA-4795-A5CA-9392456A8C1E}" type="slidenum">
              <a:rPr lang="en-US" smtClean="0"/>
              <a:pPr/>
              <a:t>‹#›</a:t>
            </a:fld>
            <a:endParaRPr lang="en-US" dirty="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92000" cy="6858000"/>
          </a:xfrm>
          <a:prstGeom prst="rect">
            <a:avLst/>
          </a:prstGeom>
        </p:spPr>
      </p:pic>
      <p:sp>
        <p:nvSpPr>
          <p:cNvPr id="2" name="Title Placeholder 1"/>
          <p:cNvSpPr>
            <a:spLocks noGrp="1"/>
          </p:cNvSpPr>
          <p:nvPr>
            <p:ph type="title"/>
          </p:nvPr>
        </p:nvSpPr>
        <p:spPr>
          <a:xfrm>
            <a:off x="1065489" y="533400"/>
            <a:ext cx="9603701"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489" y="1828800"/>
            <a:ext cx="9603701"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8345" y="6324601"/>
            <a:ext cx="6864250"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11255" y="6324601"/>
            <a:ext cx="1320403"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2/23/2023</a:t>
            </a:fld>
            <a:endParaRPr lang="en-US"/>
          </a:p>
        </p:txBody>
      </p:sp>
      <p:sp>
        <p:nvSpPr>
          <p:cNvPr id="6" name="Slide Number Placeholder 5"/>
          <p:cNvSpPr>
            <a:spLocks noGrp="1"/>
          </p:cNvSpPr>
          <p:nvPr>
            <p:ph type="sldNum" sz="quarter" idx="4"/>
          </p:nvPr>
        </p:nvSpPr>
        <p:spPr>
          <a:xfrm>
            <a:off x="10135652" y="6324601"/>
            <a:ext cx="990859"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228728294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p15:clr>
            <a:srgbClr val="F26B43"/>
          </p15:clr>
        </p15:guide>
        <p15:guide id="1" pos="3839">
          <p15:clr>
            <a:srgbClr val="F26B43"/>
          </p15:clr>
        </p15:guide>
        <p15:guide id="2" pos="671">
          <p15:clr>
            <a:srgbClr val="F26B43"/>
          </p15:clr>
        </p15:guide>
        <p15:guide id="3" pos="6719">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2" cstate="screen">
            <a:extLst>
              <a:ext uri="{28A0092B-C50C-407E-A947-70E740481C1C}">
                <a14:useLocalDpi xmlns:a14="http://schemas.microsoft.com/office/drawing/2010/main" val="0"/>
              </a:ext>
            </a:extLst>
          </a:blip>
          <a:srcRect/>
          <a:stretch/>
        </p:blipFill>
        <p:spPr>
          <a:xfrm>
            <a:off x="0" y="0"/>
            <a:ext cx="12192000" cy="6858000"/>
          </a:xfrm>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0" y="2442052"/>
            <a:ext cx="12191999" cy="1425257"/>
          </a:xfrm>
        </p:spPr>
        <p:txBody>
          <a:bodyPr/>
          <a:lstStyle/>
          <a:p>
            <a:r>
              <a:rPr lang="en-US" noProof="0" dirty="0"/>
              <a:t>Traditional Roofs</a:t>
            </a:r>
            <a:endParaRPr lang="en-US" dirty="0"/>
          </a:p>
        </p:txBody>
      </p:sp>
      <p:sp>
        <p:nvSpPr>
          <p:cNvPr id="14" name="Text Placeholder 13">
            <a:extLst>
              <a:ext uri="{FF2B5EF4-FFF2-40B4-BE49-F238E27FC236}">
                <a16:creationId xmlns:a16="http://schemas.microsoft.com/office/drawing/2014/main" id="{ECE1E739-E339-4FB6-A10E-22AB1A0D782B}"/>
              </a:ext>
            </a:extLst>
          </p:cNvPr>
          <p:cNvSpPr>
            <a:spLocks noGrp="1"/>
          </p:cNvSpPr>
          <p:nvPr>
            <p:ph type="body" sz="quarter" idx="12"/>
          </p:nvPr>
        </p:nvSpPr>
        <p:spPr>
          <a:xfrm>
            <a:off x="-5751" y="3867309"/>
            <a:ext cx="12192000" cy="1036320"/>
          </a:xfrm>
        </p:spPr>
        <p:txBody>
          <a:bodyPr/>
          <a:lstStyle/>
          <a:p>
            <a:r>
              <a:rPr lang="en-US" dirty="0"/>
              <a:t>R Thomas​​</a:t>
            </a:r>
          </a:p>
        </p:txBody>
      </p:sp>
      <p:sp>
        <p:nvSpPr>
          <p:cNvPr id="12" name="Rectangle 11">
            <a:extLst>
              <a:ext uri="{FF2B5EF4-FFF2-40B4-BE49-F238E27FC236}">
                <a16:creationId xmlns:a16="http://schemas.microsoft.com/office/drawing/2014/main" id="{619D1BA2-3111-4E03-81E3-0D0F9BA3676D}"/>
              </a:ext>
              <a:ext uri="{C183D7F6-B498-43B3-948B-1728B52AA6E4}">
                <adec:decorative xmlns:adec="http://schemas.microsoft.com/office/drawing/2017/decorative" val="1"/>
              </a:ext>
            </a:extLst>
          </p:cNvPr>
          <p:cNvSpPr/>
          <p:nvPr/>
        </p:nvSpPr>
        <p:spPr>
          <a:xfrm>
            <a:off x="0" y="0"/>
            <a:ext cx="12192000" cy="244205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A4B20A4-BDBA-4ACB-BCCE-1FF6B09FE0A1}"/>
              </a:ext>
              <a:ext uri="{C183D7F6-B498-43B3-948B-1728B52AA6E4}">
                <adec:decorative xmlns:adec="http://schemas.microsoft.com/office/drawing/2017/decorative" val="1"/>
              </a:ext>
            </a:extLst>
          </p:cNvPr>
          <p:cNvSpPr/>
          <p:nvPr/>
        </p:nvSpPr>
        <p:spPr>
          <a:xfrm>
            <a:off x="-1" y="4903788"/>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995DD68C-FEB8-4CF6-883B-1CA9912E417D}"/>
              </a:ext>
              <a:ext uri="{C183D7F6-B498-43B3-948B-1728B52AA6E4}">
                <adec:decorative xmlns:adec="http://schemas.microsoft.com/office/drawing/2017/decorative" val="1"/>
              </a:ext>
            </a:extLst>
          </p:cNvPr>
          <p:cNvSpPr/>
          <p:nvPr/>
        </p:nvSpPr>
        <p:spPr>
          <a:xfrm>
            <a:off x="2334883" y="2325925"/>
            <a:ext cx="7510732"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327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Functions of a roof</a:t>
            </a:r>
          </a:p>
        </p:txBody>
      </p:sp>
      <p:sp>
        <p:nvSpPr>
          <p:cNvPr id="14" name="Content Placeholder 13"/>
          <p:cNvSpPr>
            <a:spLocks noGrp="1"/>
          </p:cNvSpPr>
          <p:nvPr>
            <p:ph idx="1"/>
          </p:nvPr>
        </p:nvSpPr>
        <p:spPr>
          <a:xfrm>
            <a:off x="1066800" y="1828800"/>
            <a:ext cx="9601200" cy="1384176"/>
          </a:xfrm>
        </p:spPr>
        <p:txBody>
          <a:bodyPr/>
          <a:lstStyle/>
          <a:p>
            <a:pPr lvl="0"/>
            <a:r>
              <a:rPr lang="en-US" dirty="0"/>
              <a:t>Protection from the environment</a:t>
            </a:r>
          </a:p>
          <a:p>
            <a:pPr lvl="0"/>
            <a:r>
              <a:rPr lang="en-US" dirty="0"/>
              <a:t>Thermal Protection</a:t>
            </a:r>
          </a:p>
          <a:p>
            <a:pPr lvl="0"/>
            <a:r>
              <a:rPr lang="en-US" dirty="0"/>
              <a:t>Privacy</a:t>
            </a:r>
          </a:p>
          <a:p>
            <a:pPr lvl="0"/>
            <a:endParaRPr lang="en-US" dirty="0"/>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Requirements of a roof</a:t>
            </a:r>
          </a:p>
        </p:txBody>
      </p:sp>
      <p:sp>
        <p:nvSpPr>
          <p:cNvPr id="14" name="Content Placeholder 13"/>
          <p:cNvSpPr>
            <a:spLocks noGrp="1"/>
          </p:cNvSpPr>
          <p:nvPr>
            <p:ph idx="1"/>
          </p:nvPr>
        </p:nvSpPr>
        <p:spPr>
          <a:xfrm>
            <a:off x="1066800" y="1828800"/>
            <a:ext cx="9601200" cy="2464296"/>
          </a:xfrm>
        </p:spPr>
        <p:txBody>
          <a:bodyPr>
            <a:normAutofit lnSpcReduction="10000"/>
          </a:bodyPr>
          <a:lstStyle/>
          <a:p>
            <a:pPr lvl="0"/>
            <a:r>
              <a:rPr lang="en-US" sz="2200" dirty="0"/>
              <a:t>Waterproof</a:t>
            </a:r>
          </a:p>
          <a:p>
            <a:pPr lvl="0"/>
            <a:r>
              <a:rPr lang="en-US" sz="2200" dirty="0"/>
              <a:t>Fire-proof/resistant</a:t>
            </a:r>
          </a:p>
          <a:p>
            <a:pPr lvl="0"/>
            <a:r>
              <a:rPr lang="en-US" sz="2200" dirty="0"/>
              <a:t>Sound Insulation</a:t>
            </a:r>
          </a:p>
          <a:p>
            <a:pPr lvl="0"/>
            <a:r>
              <a:rPr lang="en-US" sz="2200" dirty="0"/>
              <a:t>Drainage considerations</a:t>
            </a:r>
          </a:p>
          <a:p>
            <a:pPr lvl="0"/>
            <a:r>
              <a:rPr lang="en-US" sz="2200" dirty="0"/>
              <a:t>Lighting</a:t>
            </a:r>
          </a:p>
          <a:p>
            <a:pPr lvl="0"/>
            <a:endParaRPr lang="en-US" dirty="0"/>
          </a:p>
        </p:txBody>
      </p:sp>
      <p:sp>
        <p:nvSpPr>
          <p:cNvPr id="3" name="TextBox 2">
            <a:extLst>
              <a:ext uri="{FF2B5EF4-FFF2-40B4-BE49-F238E27FC236}">
                <a16:creationId xmlns:a16="http://schemas.microsoft.com/office/drawing/2014/main" id="{0AA892FE-7DB7-72A0-7035-B687DEC96DF6}"/>
              </a:ext>
            </a:extLst>
          </p:cNvPr>
          <p:cNvSpPr txBox="1"/>
          <p:nvPr/>
        </p:nvSpPr>
        <p:spPr>
          <a:xfrm>
            <a:off x="3287688" y="4797153"/>
            <a:ext cx="6094602" cy="646331"/>
          </a:xfrm>
          <a:prstGeom prst="rect">
            <a:avLst/>
          </a:prstGeom>
          <a:noFill/>
        </p:spPr>
        <p:txBody>
          <a:bodyPr wrap="square">
            <a:spAutoFit/>
          </a:bodyPr>
          <a:lstStyle/>
          <a:p>
            <a:r>
              <a:rPr lang="en-GB" altLang="en-US" dirty="0">
                <a:solidFill>
                  <a:prstClr val="black"/>
                </a:solidFill>
                <a:latin typeface="Arial" panose="020B0604020202020204" pitchFamily="34" charset="0"/>
              </a:rPr>
              <a:t>Roofs can be further classified by their roof </a:t>
            </a:r>
            <a:r>
              <a:rPr lang="en-GB" altLang="en-US" i="1" dirty="0">
                <a:solidFill>
                  <a:srgbClr val="E90268"/>
                </a:solidFill>
                <a:latin typeface="Arial" panose="020B0604020202020204" pitchFamily="34" charset="0"/>
              </a:rPr>
              <a:t>pitch</a:t>
            </a:r>
            <a:r>
              <a:rPr lang="en-GB" altLang="en-US" dirty="0">
                <a:solidFill>
                  <a:prstClr val="black"/>
                </a:solidFill>
                <a:latin typeface="Arial" panose="020B0604020202020204" pitchFamily="34" charset="0"/>
              </a:rPr>
              <a:t>, roof </a:t>
            </a:r>
            <a:r>
              <a:rPr lang="en-GB" altLang="en-US" i="1" dirty="0">
                <a:solidFill>
                  <a:srgbClr val="E90268"/>
                </a:solidFill>
                <a:latin typeface="Arial" panose="020B0604020202020204" pitchFamily="34" charset="0"/>
              </a:rPr>
              <a:t>shape</a:t>
            </a:r>
            <a:r>
              <a:rPr lang="en-GB" altLang="en-US" dirty="0">
                <a:solidFill>
                  <a:prstClr val="black"/>
                </a:solidFill>
                <a:latin typeface="Arial" panose="020B0604020202020204" pitchFamily="34" charset="0"/>
              </a:rPr>
              <a:t> and the type of </a:t>
            </a:r>
            <a:r>
              <a:rPr lang="en-GB" altLang="en-US" i="1" dirty="0">
                <a:solidFill>
                  <a:srgbClr val="E90268"/>
                </a:solidFill>
                <a:latin typeface="Arial" panose="020B0604020202020204" pitchFamily="34" charset="0"/>
              </a:rPr>
              <a:t>structure</a:t>
            </a:r>
            <a:endParaRPr lang="en-GB" dirty="0">
              <a:solidFill>
                <a:prstClr val="black"/>
              </a:solidFill>
              <a:latin typeface="Palatino Linotype"/>
            </a:endParaRPr>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pic>
        <p:nvPicPr>
          <p:cNvPr id="4" name="Picture 3" descr="Screen Shot 2013-07-28 at 20.13.22.png">
            <a:extLst>
              <a:ext uri="{FF2B5EF4-FFF2-40B4-BE49-F238E27FC236}">
                <a16:creationId xmlns:a16="http://schemas.microsoft.com/office/drawing/2014/main" id="{43CA3EB8-9CF2-E6A0-5A1E-A85BEC78C3A5}"/>
              </a:ext>
            </a:extLst>
          </p:cNvPr>
          <p:cNvPicPr>
            <a:picLocks noChangeAspect="1"/>
          </p:cNvPicPr>
          <p:nvPr/>
        </p:nvPicPr>
        <p:blipFill>
          <a:blip r:embed="rId2"/>
          <a:stretch>
            <a:fillRect/>
          </a:stretch>
        </p:blipFill>
        <p:spPr>
          <a:xfrm>
            <a:off x="4583832" y="716404"/>
            <a:ext cx="5204276" cy="5448901"/>
          </a:xfrm>
          <a:prstGeom prst="rect">
            <a:avLst/>
          </a:prstGeom>
        </p:spPr>
      </p:pic>
    </p:spTree>
    <p:extLst>
      <p:ext uri="{BB962C8B-B14F-4D97-AF65-F5344CB8AC3E}">
        <p14:creationId xmlns:p14="http://schemas.microsoft.com/office/powerpoint/2010/main" val="50102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E91B9D5-2F54-93FB-C913-C9E883E8C5DF}"/>
              </a:ext>
            </a:extLst>
          </p:cNvPr>
          <p:cNvPicPr>
            <a:picLocks noGrp="1" noChangeAspect="1"/>
          </p:cNvPicPr>
          <p:nvPr>
            <p:ph idx="1"/>
          </p:nvPr>
        </p:nvPicPr>
        <p:blipFill rotWithShape="1">
          <a:blip r:embed="rId2"/>
          <a:srcRect l="30840" t="21000" r="18904" b="27455"/>
          <a:stretch/>
        </p:blipFill>
        <p:spPr>
          <a:xfrm>
            <a:off x="2550356" y="1231257"/>
            <a:ext cx="6864763" cy="3960440"/>
          </a:xfrm>
        </p:spPr>
      </p:pic>
    </p:spTree>
    <p:extLst>
      <p:ext uri="{BB962C8B-B14F-4D97-AF65-F5344CB8AC3E}">
        <p14:creationId xmlns:p14="http://schemas.microsoft.com/office/powerpoint/2010/main" val="337024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A2204D0-414C-FCDE-18EF-79768694CD94}"/>
              </a:ext>
            </a:extLst>
          </p:cNvPr>
          <p:cNvSpPr txBox="1"/>
          <p:nvPr/>
        </p:nvSpPr>
        <p:spPr>
          <a:xfrm>
            <a:off x="5969480" y="1859339"/>
            <a:ext cx="5078082" cy="3785652"/>
          </a:xfrm>
          <a:prstGeom prst="rect">
            <a:avLst/>
          </a:prstGeom>
          <a:noFill/>
        </p:spPr>
        <p:txBody>
          <a:bodyPr wrap="square">
            <a:spAutoFit/>
          </a:bodyPr>
          <a:lstStyle/>
          <a:p>
            <a:r>
              <a:rPr lang="en-GB" sz="2000" dirty="0"/>
              <a:t>A typical roof comprised a series of sloping timbers known as </a:t>
            </a:r>
            <a:r>
              <a:rPr lang="en-GB" sz="2000" dirty="0">
                <a:solidFill>
                  <a:srgbClr val="FF0000"/>
                </a:solidFill>
              </a:rPr>
              <a:t>rafters</a:t>
            </a:r>
            <a:r>
              <a:rPr lang="en-GB" sz="2000" dirty="0"/>
              <a:t> fixed, at the top to a </a:t>
            </a:r>
            <a:r>
              <a:rPr lang="en-GB" sz="2000" dirty="0">
                <a:solidFill>
                  <a:srgbClr val="FF0000"/>
                </a:solidFill>
              </a:rPr>
              <a:t>ridge board</a:t>
            </a:r>
            <a:r>
              <a:rPr lang="en-GB" sz="2000" dirty="0"/>
              <a:t>, and at the bottom to a </a:t>
            </a:r>
            <a:r>
              <a:rPr lang="en-GB" sz="2000" dirty="0">
                <a:solidFill>
                  <a:srgbClr val="FF0000"/>
                </a:solidFill>
              </a:rPr>
              <a:t>wall plate</a:t>
            </a:r>
            <a:r>
              <a:rPr lang="en-GB" sz="2000" dirty="0"/>
              <a:t>.</a:t>
            </a:r>
          </a:p>
          <a:p>
            <a:endParaRPr lang="en-GB" sz="2000" dirty="0"/>
          </a:p>
          <a:p>
            <a:r>
              <a:rPr lang="en-GB" sz="2000" dirty="0">
                <a:solidFill>
                  <a:srgbClr val="FF0000"/>
                </a:solidFill>
              </a:rPr>
              <a:t>Ceiling joists </a:t>
            </a:r>
            <a:r>
              <a:rPr lang="en-GB" sz="2000" dirty="0"/>
              <a:t>supported the ceiling and acted as a tie to the rafters - to stop the rafter feet from spreading. </a:t>
            </a:r>
          </a:p>
          <a:p>
            <a:endParaRPr lang="en-GB" sz="2000" dirty="0"/>
          </a:p>
          <a:p>
            <a:r>
              <a:rPr lang="en-GB" sz="2000" dirty="0"/>
              <a:t>A </a:t>
            </a:r>
            <a:r>
              <a:rPr lang="en-GB" sz="2000" dirty="0">
                <a:solidFill>
                  <a:srgbClr val="FF0000"/>
                </a:solidFill>
              </a:rPr>
              <a:t>binder</a:t>
            </a:r>
            <a:r>
              <a:rPr lang="en-GB" sz="2000" dirty="0"/>
              <a:t> running at right angles to the ceiling joists could be added to help prevent deflection in the joists. </a:t>
            </a:r>
          </a:p>
        </p:txBody>
      </p:sp>
      <p:pic>
        <p:nvPicPr>
          <p:cNvPr id="7" name="Picture 6">
            <a:extLst>
              <a:ext uri="{FF2B5EF4-FFF2-40B4-BE49-F238E27FC236}">
                <a16:creationId xmlns:a16="http://schemas.microsoft.com/office/drawing/2014/main" id="{F6EB83E9-022B-0551-23B9-C2134B421C29}"/>
              </a:ext>
            </a:extLst>
          </p:cNvPr>
          <p:cNvPicPr>
            <a:picLocks noChangeAspect="1"/>
          </p:cNvPicPr>
          <p:nvPr/>
        </p:nvPicPr>
        <p:blipFill rotWithShape="1">
          <a:blip r:embed="rId2"/>
          <a:srcRect r="51998"/>
          <a:stretch/>
        </p:blipFill>
        <p:spPr>
          <a:xfrm>
            <a:off x="0" y="1505555"/>
            <a:ext cx="5727940" cy="5352445"/>
          </a:xfrm>
          <a:prstGeom prst="rect">
            <a:avLst/>
          </a:prstGeom>
        </p:spPr>
      </p:pic>
    </p:spTree>
    <p:extLst>
      <p:ext uri="{BB962C8B-B14F-4D97-AF65-F5344CB8AC3E}">
        <p14:creationId xmlns:p14="http://schemas.microsoft.com/office/powerpoint/2010/main" val="208919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5DB79D0-930F-8748-7D26-33510971E5D2}"/>
              </a:ext>
            </a:extLst>
          </p:cNvPr>
          <p:cNvPicPr>
            <a:picLocks noChangeAspect="1"/>
          </p:cNvPicPr>
          <p:nvPr/>
        </p:nvPicPr>
        <p:blipFill rotWithShape="1">
          <a:blip r:embed="rId2"/>
          <a:srcRect l="47040" t="26667" r="6696" b="13459"/>
          <a:stretch/>
        </p:blipFill>
        <p:spPr>
          <a:xfrm>
            <a:off x="4957313" y="920151"/>
            <a:ext cx="6164475" cy="5318636"/>
          </a:xfrm>
          <a:prstGeom prst="rect">
            <a:avLst/>
          </a:prstGeom>
        </p:spPr>
      </p:pic>
      <p:sp>
        <p:nvSpPr>
          <p:cNvPr id="7" name="TextBox 6">
            <a:extLst>
              <a:ext uri="{FF2B5EF4-FFF2-40B4-BE49-F238E27FC236}">
                <a16:creationId xmlns:a16="http://schemas.microsoft.com/office/drawing/2014/main" id="{EE5274CC-71B1-1ADC-8DE5-F2AE2E9DA259}"/>
              </a:ext>
            </a:extLst>
          </p:cNvPr>
          <p:cNvSpPr txBox="1"/>
          <p:nvPr/>
        </p:nvSpPr>
        <p:spPr>
          <a:xfrm>
            <a:off x="839638" y="1206123"/>
            <a:ext cx="4002656" cy="4801314"/>
          </a:xfrm>
          <a:prstGeom prst="rect">
            <a:avLst/>
          </a:prstGeom>
          <a:noFill/>
        </p:spPr>
        <p:txBody>
          <a:bodyPr wrap="square">
            <a:spAutoFit/>
          </a:bodyPr>
          <a:lstStyle/>
          <a:p>
            <a:r>
              <a:rPr lang="en-GB" b="0" i="0" dirty="0">
                <a:solidFill>
                  <a:srgbClr val="000000"/>
                </a:solidFill>
                <a:effectLst/>
                <a:latin typeface="Verdana" panose="020B0604030504040204" pitchFamily="34" charset="0"/>
              </a:rPr>
              <a:t>This type of construction could be adapted for larger roofs. </a:t>
            </a:r>
          </a:p>
          <a:p>
            <a:endParaRPr lang="en-GB" dirty="0">
              <a:solidFill>
                <a:srgbClr val="000000"/>
              </a:solidFill>
              <a:latin typeface="Verdana" panose="020B0604030504040204" pitchFamily="34" charset="0"/>
            </a:endParaRPr>
          </a:p>
          <a:p>
            <a:r>
              <a:rPr lang="en-GB" b="0" i="0" dirty="0">
                <a:solidFill>
                  <a:srgbClr val="000000"/>
                </a:solidFill>
                <a:effectLst/>
                <a:latin typeface="Verdana" panose="020B0604030504040204" pitchFamily="34" charset="0"/>
              </a:rPr>
              <a:t>The roof shown on the right is the same in principle although there is an additional timber known as a </a:t>
            </a:r>
            <a:r>
              <a:rPr lang="en-GB" b="0" i="0" dirty="0">
                <a:solidFill>
                  <a:srgbClr val="FF0000"/>
                </a:solidFill>
                <a:effectLst/>
                <a:latin typeface="Verdana" panose="020B0604030504040204" pitchFamily="34" charset="0"/>
              </a:rPr>
              <a:t>purlin</a:t>
            </a:r>
            <a:r>
              <a:rPr lang="en-GB" b="0" i="0" dirty="0">
                <a:solidFill>
                  <a:srgbClr val="000000"/>
                </a:solidFill>
                <a:effectLst/>
                <a:latin typeface="Verdana" panose="020B0604030504040204" pitchFamily="34" charset="0"/>
              </a:rPr>
              <a:t> which prevents the rafters from sagging mid span.   </a:t>
            </a:r>
          </a:p>
          <a:p>
            <a:endParaRPr lang="en-GB" dirty="0">
              <a:solidFill>
                <a:srgbClr val="000000"/>
              </a:solidFill>
              <a:latin typeface="Verdana" panose="020B0604030504040204" pitchFamily="34" charset="0"/>
            </a:endParaRPr>
          </a:p>
          <a:p>
            <a:r>
              <a:rPr lang="en-GB" b="0" i="0" dirty="0">
                <a:solidFill>
                  <a:srgbClr val="000000"/>
                </a:solidFill>
                <a:effectLst/>
                <a:latin typeface="Verdana" panose="020B0604030504040204" pitchFamily="34" charset="0"/>
              </a:rPr>
              <a:t>The purlin is supported by the gable-end walls (party walls in mid-terraced houses) and is sometimes strutted from an internal loadbearing wall (and sometimes the gable walls) to a provide additional support.</a:t>
            </a:r>
            <a:endParaRPr lang="en-GB" dirty="0"/>
          </a:p>
        </p:txBody>
      </p:sp>
    </p:spTree>
    <p:extLst>
      <p:ext uri="{BB962C8B-B14F-4D97-AF65-F5344CB8AC3E}">
        <p14:creationId xmlns:p14="http://schemas.microsoft.com/office/powerpoint/2010/main" val="28458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D33C556-BF22-7E80-C158-6E8E5E702EB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8727" b="7803"/>
          <a:stretch>
            <a:fillRect/>
          </a:stretch>
        </p:blipFill>
        <p:spPr bwMode="auto">
          <a:xfrm>
            <a:off x="2092175" y="1213449"/>
            <a:ext cx="7611920" cy="4770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1772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8000FF6-C2E9-A210-C257-63DA3FDC952B}"/>
              </a:ext>
            </a:extLst>
          </p:cNvPr>
          <p:cNvSpPr txBox="1"/>
          <p:nvPr/>
        </p:nvSpPr>
        <p:spPr>
          <a:xfrm>
            <a:off x="1017916" y="1110264"/>
            <a:ext cx="9891623" cy="923330"/>
          </a:xfrm>
          <a:prstGeom prst="rect">
            <a:avLst/>
          </a:prstGeom>
          <a:noFill/>
        </p:spPr>
        <p:txBody>
          <a:bodyPr wrap="square">
            <a:spAutoFit/>
          </a:bodyPr>
          <a:lstStyle/>
          <a:p>
            <a:r>
              <a:rPr lang="en-GB" b="0" i="0" dirty="0">
                <a:solidFill>
                  <a:srgbClr val="000000"/>
                </a:solidFill>
                <a:effectLst/>
                <a:latin typeface="Verdana" panose="020B0604030504040204" pitchFamily="34" charset="0"/>
              </a:rPr>
              <a:t>The feet of the rafters were designed to provide a roof overhang or to finish flush with the wall. A fascia board at the feet of the rafters finished off the roof and supported the cast iron or, in a few cases, timber guttering.</a:t>
            </a:r>
            <a:endParaRPr lang="en-GB" dirty="0"/>
          </a:p>
        </p:txBody>
      </p:sp>
      <p:pic>
        <p:nvPicPr>
          <p:cNvPr id="12" name="Picture 11">
            <a:extLst>
              <a:ext uri="{FF2B5EF4-FFF2-40B4-BE49-F238E27FC236}">
                <a16:creationId xmlns:a16="http://schemas.microsoft.com/office/drawing/2014/main" id="{B46448A8-3C30-9318-5AB4-64A281E31E13}"/>
              </a:ext>
            </a:extLst>
          </p:cNvPr>
          <p:cNvPicPr>
            <a:picLocks noChangeAspect="1"/>
          </p:cNvPicPr>
          <p:nvPr/>
        </p:nvPicPr>
        <p:blipFill rotWithShape="1">
          <a:blip r:embed="rId2"/>
          <a:srcRect l="13527" t="35220" r="17656" b="30801"/>
          <a:stretch/>
        </p:blipFill>
        <p:spPr>
          <a:xfrm>
            <a:off x="936523" y="2595716"/>
            <a:ext cx="10170782" cy="3347884"/>
          </a:xfrm>
          <a:prstGeom prst="rect">
            <a:avLst/>
          </a:prstGeom>
        </p:spPr>
      </p:pic>
    </p:spTree>
    <p:extLst>
      <p:ext uri="{BB962C8B-B14F-4D97-AF65-F5344CB8AC3E}">
        <p14:creationId xmlns:p14="http://schemas.microsoft.com/office/powerpoint/2010/main" val="968157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8000FF6-C2E9-A210-C257-63DA3FDC952B}"/>
              </a:ext>
            </a:extLst>
          </p:cNvPr>
          <p:cNvSpPr txBox="1"/>
          <p:nvPr/>
        </p:nvSpPr>
        <p:spPr>
          <a:xfrm>
            <a:off x="1017916" y="1110264"/>
            <a:ext cx="9891623" cy="1477328"/>
          </a:xfrm>
          <a:prstGeom prst="rect">
            <a:avLst/>
          </a:prstGeom>
          <a:noFill/>
        </p:spPr>
        <p:txBody>
          <a:bodyPr wrap="square">
            <a:spAutoFit/>
          </a:bodyPr>
          <a:lstStyle/>
          <a:p>
            <a:r>
              <a:rPr lang="en-GB" b="0" i="0">
                <a:solidFill>
                  <a:srgbClr val="000000"/>
                </a:solidFill>
                <a:effectLst/>
                <a:latin typeface="Verdana" panose="020B0604030504040204" pitchFamily="34" charset="0"/>
              </a:rPr>
              <a:t>Some very large houses with big rooms did not have an internal loadbearing wall in an appropriate position. Other ways had to be found of supporting the purlins mid span. King and Queen post trusses could be used in this instance. These were also widely used in factories and warehouses where large uninterrupted spaces were required.</a:t>
            </a:r>
            <a:endParaRPr lang="en-GB" dirty="0"/>
          </a:p>
        </p:txBody>
      </p:sp>
      <p:pic>
        <p:nvPicPr>
          <p:cNvPr id="3" name="Picture 2">
            <a:extLst>
              <a:ext uri="{FF2B5EF4-FFF2-40B4-BE49-F238E27FC236}">
                <a16:creationId xmlns:a16="http://schemas.microsoft.com/office/drawing/2014/main" id="{49EE52E4-2C43-B9FC-E294-E67DBF2D0B4A}"/>
              </a:ext>
            </a:extLst>
          </p:cNvPr>
          <p:cNvPicPr>
            <a:picLocks noChangeAspect="1"/>
          </p:cNvPicPr>
          <p:nvPr/>
        </p:nvPicPr>
        <p:blipFill rotWithShape="1">
          <a:blip r:embed="rId2"/>
          <a:srcRect l="5332" t="39078" r="4326" b="16189"/>
          <a:stretch/>
        </p:blipFill>
        <p:spPr>
          <a:xfrm>
            <a:off x="1449237" y="2736510"/>
            <a:ext cx="9293525" cy="3067796"/>
          </a:xfrm>
          <a:prstGeom prst="rect">
            <a:avLst/>
          </a:prstGeom>
        </p:spPr>
      </p:pic>
    </p:spTree>
    <p:extLst>
      <p:ext uri="{BB962C8B-B14F-4D97-AF65-F5344CB8AC3E}">
        <p14:creationId xmlns:p14="http://schemas.microsoft.com/office/powerpoint/2010/main" val="780433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055440" y="843829"/>
            <a:ext cx="9601200" cy="1143000"/>
          </a:xfrm>
        </p:spPr>
        <p:txBody>
          <a:bodyPr/>
          <a:lstStyle/>
          <a:p>
            <a:r>
              <a:rPr lang="en-US" dirty="0">
                <a:ln w="0"/>
                <a:solidFill>
                  <a:srgbClr val="E90268"/>
                </a:solidFill>
                <a:effectLst>
                  <a:outerShdw blurRad="38100" dist="25400" dir="5400000" algn="ctr" rotWithShape="0">
                    <a:srgbClr val="6E747A">
                      <a:alpha val="43000"/>
                    </a:srgbClr>
                  </a:outerShdw>
                </a:effectLst>
              </a:rPr>
              <a:t>Traditional Cut Roof</a:t>
            </a:r>
            <a:br>
              <a:rPr lang="en-US" dirty="0">
                <a:ln w="0"/>
                <a:solidFill>
                  <a:srgbClr val="E90268"/>
                </a:solidFill>
                <a:effectLst>
                  <a:outerShdw blurRad="38100" dist="25400" dir="5400000" algn="ctr" rotWithShape="0">
                    <a:srgbClr val="6E747A">
                      <a:alpha val="43000"/>
                    </a:srgbClr>
                  </a:outerShdw>
                </a:effectLst>
              </a:rPr>
            </a:br>
            <a:endParaRPr lang="en-GB" dirty="0"/>
          </a:p>
        </p:txBody>
      </p:sp>
      <p:pic>
        <p:nvPicPr>
          <p:cNvPr id="4" name="Picture 2" descr="Image result for king post truss">
            <a:extLst>
              <a:ext uri="{FF2B5EF4-FFF2-40B4-BE49-F238E27FC236}">
                <a16:creationId xmlns:a16="http://schemas.microsoft.com/office/drawing/2014/main" id="{45E0AB37-1A0E-61D2-0110-C4A1DC7B051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3512" y="2132857"/>
            <a:ext cx="4318462" cy="3237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F3CDD2E6-A48E-2D1B-0752-6E7C60D385A3}"/>
              </a:ext>
            </a:extLst>
          </p:cNvPr>
          <p:cNvSpPr txBox="1"/>
          <p:nvPr/>
        </p:nvSpPr>
        <p:spPr>
          <a:xfrm>
            <a:off x="6415784" y="1216716"/>
            <a:ext cx="3744416" cy="923330"/>
          </a:xfrm>
          <a:prstGeom prst="rect">
            <a:avLst/>
          </a:prstGeom>
          <a:noFill/>
        </p:spPr>
        <p:txBody>
          <a:bodyPr wrap="square">
            <a:spAutoFit/>
          </a:bodyPr>
          <a:lstStyle/>
          <a:p>
            <a:pPr>
              <a:spcBef>
                <a:spcPct val="0"/>
              </a:spcBef>
            </a:pPr>
            <a:r>
              <a:rPr lang="en-GB" altLang="en-US" dirty="0">
                <a:solidFill>
                  <a:prstClr val="black"/>
                </a:solidFill>
                <a:latin typeface="Arial" panose="020B0604020202020204" pitchFamily="34" charset="0"/>
              </a:rPr>
              <a:t>A </a:t>
            </a:r>
            <a:r>
              <a:rPr lang="en-GB" altLang="en-US" dirty="0">
                <a:solidFill>
                  <a:srgbClr val="E90268"/>
                </a:solidFill>
                <a:latin typeface="Arial" panose="020B0604020202020204" pitchFamily="34" charset="0"/>
              </a:rPr>
              <a:t>King post</a:t>
            </a:r>
            <a:r>
              <a:rPr lang="en-GB" altLang="en-US" dirty="0">
                <a:solidFill>
                  <a:prstClr val="black"/>
                </a:solidFill>
                <a:latin typeface="Arial" panose="020B0604020202020204" pitchFamily="34" charset="0"/>
              </a:rPr>
              <a:t> extends vertically from a crossbeam to the </a:t>
            </a:r>
            <a:r>
              <a:rPr lang="en-GB" altLang="en-US" dirty="0">
                <a:solidFill>
                  <a:srgbClr val="E90268"/>
                </a:solidFill>
                <a:latin typeface="Arial" panose="020B0604020202020204" pitchFamily="34" charset="0"/>
              </a:rPr>
              <a:t>apex</a:t>
            </a:r>
            <a:r>
              <a:rPr lang="en-GB" altLang="en-US" dirty="0">
                <a:solidFill>
                  <a:prstClr val="black"/>
                </a:solidFill>
                <a:latin typeface="Arial" panose="020B0604020202020204" pitchFamily="34" charset="0"/>
              </a:rPr>
              <a:t> of a triangular truss. </a:t>
            </a:r>
          </a:p>
        </p:txBody>
      </p:sp>
      <p:pic>
        <p:nvPicPr>
          <p:cNvPr id="3" name="Picture 2">
            <a:extLst>
              <a:ext uri="{FF2B5EF4-FFF2-40B4-BE49-F238E27FC236}">
                <a16:creationId xmlns:a16="http://schemas.microsoft.com/office/drawing/2014/main" id="{E02B66D4-CA99-10F2-00DB-22181721C65C}"/>
              </a:ext>
            </a:extLst>
          </p:cNvPr>
          <p:cNvPicPr>
            <a:picLocks noChangeAspect="1"/>
          </p:cNvPicPr>
          <p:nvPr/>
        </p:nvPicPr>
        <p:blipFill>
          <a:blip r:embed="rId3"/>
          <a:stretch>
            <a:fillRect/>
          </a:stretch>
        </p:blipFill>
        <p:spPr>
          <a:xfrm>
            <a:off x="6096000" y="2256199"/>
            <a:ext cx="6228134" cy="4101014"/>
          </a:xfrm>
          <a:prstGeom prst="rect">
            <a:avLst/>
          </a:prstGeom>
        </p:spPr>
      </p:pic>
    </p:spTree>
    <p:extLst>
      <p:ext uri="{BB962C8B-B14F-4D97-AF65-F5344CB8AC3E}">
        <p14:creationId xmlns:p14="http://schemas.microsoft.com/office/powerpoint/2010/main" val="407182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6EFCB27B-0C3A-F8BC-3FB3-EB0E8271D4FA}"/>
              </a:ext>
            </a:extLst>
          </p:cNvPr>
          <p:cNvSpPr txBox="1"/>
          <p:nvPr/>
        </p:nvSpPr>
        <p:spPr>
          <a:xfrm>
            <a:off x="960407" y="919053"/>
            <a:ext cx="10374702" cy="1477328"/>
          </a:xfrm>
          <a:prstGeom prst="rect">
            <a:avLst/>
          </a:prstGeom>
          <a:noFill/>
        </p:spPr>
        <p:txBody>
          <a:bodyPr wrap="square">
            <a:spAutoFit/>
          </a:bodyPr>
          <a:lstStyle/>
          <a:p>
            <a:r>
              <a:rPr lang="en-GB" dirty="0"/>
              <a:t>Nearly all the roofs built before 1940 would have been based on the closed couple or purlin design. Sometimes the style was adapted slightly. A hipped roof (below) is a different shape but the arrangement of the timbers is much the same. Larger examples had strutted purlins; larger examples still, had trusses - usually one full truss spanning front to back, and a half truss supporting the end (hip) purlin.</a:t>
            </a:r>
          </a:p>
        </p:txBody>
      </p:sp>
      <p:pic>
        <p:nvPicPr>
          <p:cNvPr id="17" name="Picture 16">
            <a:extLst>
              <a:ext uri="{FF2B5EF4-FFF2-40B4-BE49-F238E27FC236}">
                <a16:creationId xmlns:a16="http://schemas.microsoft.com/office/drawing/2014/main" id="{49BC691C-DEA3-FE46-8FC7-048C6BFE5F7B}"/>
              </a:ext>
            </a:extLst>
          </p:cNvPr>
          <p:cNvPicPr>
            <a:picLocks noChangeAspect="1"/>
          </p:cNvPicPr>
          <p:nvPr/>
        </p:nvPicPr>
        <p:blipFill rotWithShape="1">
          <a:blip r:embed="rId2"/>
          <a:srcRect l="6941" t="25376" r="6392" b="19892"/>
          <a:stretch/>
        </p:blipFill>
        <p:spPr>
          <a:xfrm>
            <a:off x="901693" y="2459178"/>
            <a:ext cx="8915400" cy="3753464"/>
          </a:xfrm>
          <a:prstGeom prst="rect">
            <a:avLst/>
          </a:prstGeom>
        </p:spPr>
      </p:pic>
    </p:spTree>
    <p:extLst>
      <p:ext uri="{BB962C8B-B14F-4D97-AF65-F5344CB8AC3E}">
        <p14:creationId xmlns:p14="http://schemas.microsoft.com/office/powerpoint/2010/main" val="3391997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234131" y="2816330"/>
            <a:ext cx="6427058" cy="3189054"/>
          </a:xfrm>
        </p:spPr>
        <p:txBody>
          <a:bodyPr anchor="b">
            <a:normAutofit fontScale="90000"/>
          </a:bodyPr>
          <a:lstStyle/>
          <a:p>
            <a:r>
              <a:rPr lang="en-US" dirty="0">
                <a:ln w="0"/>
                <a:effectLst>
                  <a:outerShdw blurRad="38100" dist="25400" dir="5400000" algn="ctr" rotWithShape="0">
                    <a:srgbClr val="6E747A">
                      <a:alpha val="43000"/>
                    </a:srgbClr>
                  </a:outerShdw>
                </a:effectLst>
              </a:rPr>
              <a:t>Material used?</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Clay Tiles</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Lead</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Slate</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Felt</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Wood/Timber Softwood/Hardwood</a:t>
            </a:r>
            <a:br>
              <a:rPr lang="en-US" dirty="0">
                <a:ln w="0"/>
                <a:effectLst>
                  <a:outerShdw blurRad="38100" dist="25400" dir="5400000" algn="ctr" rotWithShape="0">
                    <a:srgbClr val="6E747A">
                      <a:alpha val="43000"/>
                    </a:srgbClr>
                  </a:outerShdw>
                </a:effectLst>
              </a:rPr>
            </a:br>
            <a:r>
              <a:rPr lang="en-US" dirty="0">
                <a:ln w="0"/>
                <a:effectLst>
                  <a:outerShdw blurRad="38100" dist="25400" dir="5400000" algn="ctr" rotWithShape="0">
                    <a:srgbClr val="6E747A">
                      <a:alpha val="43000"/>
                    </a:srgbClr>
                  </a:outerShdw>
                </a:effectLst>
              </a:rPr>
              <a:t>Cast Iron Guttering</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endParaRPr lang="en-GB" dirty="0"/>
          </a:p>
        </p:txBody>
      </p:sp>
    </p:spTree>
    <p:extLst>
      <p:ext uri="{BB962C8B-B14F-4D97-AF65-F5344CB8AC3E}">
        <p14:creationId xmlns:p14="http://schemas.microsoft.com/office/powerpoint/2010/main" val="2438184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827052" y="873287"/>
            <a:ext cx="10373139" cy="2397135"/>
          </a:xfrm>
        </p:spPr>
        <p:txBody>
          <a:bodyPr anchor="b">
            <a:normAutofit fontScale="90000"/>
          </a:bodyPr>
          <a:lstStyle/>
          <a:p>
            <a:r>
              <a:rPr lang="en-US" dirty="0">
                <a:ln w="0"/>
                <a:effectLst>
                  <a:outerShdw blurRad="38100" dist="25400" dir="5400000" algn="ctr" rotWithShape="0">
                    <a:srgbClr val="6E747A">
                      <a:alpha val="43000"/>
                    </a:srgbClr>
                  </a:outerShdw>
                </a:effectLst>
              </a:rPr>
              <a:t>Advantages / Disadvantages of building roofs this way?</a:t>
            </a: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br>
              <a:rPr lang="en-US" sz="2400" dirty="0">
                <a:ln w="0"/>
                <a:effectLst>
                  <a:outerShdw blurRad="38100" dist="25400" dir="5400000" algn="ctr" rotWithShape="0">
                    <a:srgbClr val="6E747A">
                      <a:alpha val="43000"/>
                    </a:srgbClr>
                  </a:outerShdw>
                </a:effectLst>
              </a:rPr>
            </a:br>
            <a:br>
              <a:rPr lang="en-US" dirty="0">
                <a:ln w="0"/>
                <a:effectLst>
                  <a:outerShdw blurRad="38100" dist="25400" dir="5400000" algn="ctr" rotWithShape="0">
                    <a:srgbClr val="6E747A">
                      <a:alpha val="43000"/>
                    </a:srgbClr>
                  </a:outerShdw>
                </a:effectLst>
              </a:rPr>
            </a:br>
            <a:endParaRPr lang="en-GB" dirty="0"/>
          </a:p>
        </p:txBody>
      </p:sp>
      <p:sp>
        <p:nvSpPr>
          <p:cNvPr id="4" name="TextBox 3">
            <a:extLst>
              <a:ext uri="{FF2B5EF4-FFF2-40B4-BE49-F238E27FC236}">
                <a16:creationId xmlns:a16="http://schemas.microsoft.com/office/drawing/2014/main" id="{1CEE026F-727D-564D-2B53-47AC4CBECAE4}"/>
              </a:ext>
            </a:extLst>
          </p:cNvPr>
          <p:cNvSpPr txBox="1"/>
          <p:nvPr/>
        </p:nvSpPr>
        <p:spPr>
          <a:xfrm>
            <a:off x="6656173" y="3369960"/>
            <a:ext cx="2158314" cy="646331"/>
          </a:xfrm>
          <a:prstGeom prst="rect">
            <a:avLst/>
          </a:prstGeom>
          <a:noFill/>
        </p:spPr>
        <p:txBody>
          <a:bodyPr wrap="square">
            <a:spAutoFit/>
          </a:bodyPr>
          <a:lstStyle/>
          <a:p>
            <a:r>
              <a:rPr lang="en-GB" dirty="0"/>
              <a:t>Costly</a:t>
            </a:r>
          </a:p>
          <a:p>
            <a:r>
              <a:rPr lang="en-GB" dirty="0"/>
              <a:t>Time Consuming</a:t>
            </a:r>
          </a:p>
        </p:txBody>
      </p:sp>
      <p:cxnSp>
        <p:nvCxnSpPr>
          <p:cNvPr id="6" name="Straight Connector 5">
            <a:extLst>
              <a:ext uri="{FF2B5EF4-FFF2-40B4-BE49-F238E27FC236}">
                <a16:creationId xmlns:a16="http://schemas.microsoft.com/office/drawing/2014/main" id="{BDC9F0B4-671C-60D2-03F0-DEBEA26E16C7}"/>
              </a:ext>
            </a:extLst>
          </p:cNvPr>
          <p:cNvCxnSpPr/>
          <p:nvPr/>
        </p:nvCxnSpPr>
        <p:spPr>
          <a:xfrm>
            <a:off x="5815914" y="2677297"/>
            <a:ext cx="0" cy="3138617"/>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674FC4-DFBC-AB35-8569-A5C4D5CAC864}"/>
              </a:ext>
            </a:extLst>
          </p:cNvPr>
          <p:cNvCxnSpPr/>
          <p:nvPr/>
        </p:nvCxnSpPr>
        <p:spPr>
          <a:xfrm flipH="1">
            <a:off x="3220995" y="3089189"/>
            <a:ext cx="4959178"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5C0E636-E1A5-76CB-026F-6788452FC483}"/>
              </a:ext>
            </a:extLst>
          </p:cNvPr>
          <p:cNvSpPr txBox="1"/>
          <p:nvPr/>
        </p:nvSpPr>
        <p:spPr>
          <a:xfrm>
            <a:off x="6326660" y="2641600"/>
            <a:ext cx="3843804" cy="369332"/>
          </a:xfrm>
          <a:prstGeom prst="rect">
            <a:avLst/>
          </a:prstGeom>
          <a:noFill/>
        </p:spPr>
        <p:txBody>
          <a:bodyPr wrap="square" rtlCol="0">
            <a:spAutoFit/>
          </a:bodyPr>
          <a:lstStyle/>
          <a:p>
            <a:r>
              <a:rPr lang="en-GB" dirty="0"/>
              <a:t>Disadvantages</a:t>
            </a:r>
          </a:p>
        </p:txBody>
      </p:sp>
      <p:sp>
        <p:nvSpPr>
          <p:cNvPr id="10" name="TextBox 9">
            <a:extLst>
              <a:ext uri="{FF2B5EF4-FFF2-40B4-BE49-F238E27FC236}">
                <a16:creationId xmlns:a16="http://schemas.microsoft.com/office/drawing/2014/main" id="{12B226E8-4C9A-8F82-DBA2-3BD6404D781D}"/>
              </a:ext>
            </a:extLst>
          </p:cNvPr>
          <p:cNvSpPr txBox="1"/>
          <p:nvPr/>
        </p:nvSpPr>
        <p:spPr>
          <a:xfrm>
            <a:off x="3569309" y="2625808"/>
            <a:ext cx="1406347" cy="369332"/>
          </a:xfrm>
          <a:prstGeom prst="rect">
            <a:avLst/>
          </a:prstGeom>
          <a:noFill/>
        </p:spPr>
        <p:txBody>
          <a:bodyPr wrap="none" rtlCol="0">
            <a:spAutoFit/>
          </a:bodyPr>
          <a:lstStyle/>
          <a:p>
            <a:r>
              <a:rPr lang="en-GB" dirty="0"/>
              <a:t>Advantages</a:t>
            </a:r>
          </a:p>
        </p:txBody>
      </p:sp>
      <p:sp>
        <p:nvSpPr>
          <p:cNvPr id="11" name="TextBox 10">
            <a:extLst>
              <a:ext uri="{FF2B5EF4-FFF2-40B4-BE49-F238E27FC236}">
                <a16:creationId xmlns:a16="http://schemas.microsoft.com/office/drawing/2014/main" id="{6CA46A43-8ED0-E1B7-BE6A-CD166E939AE0}"/>
              </a:ext>
            </a:extLst>
          </p:cNvPr>
          <p:cNvSpPr txBox="1"/>
          <p:nvPr/>
        </p:nvSpPr>
        <p:spPr>
          <a:xfrm>
            <a:off x="2636109" y="3364471"/>
            <a:ext cx="2863284" cy="1200329"/>
          </a:xfrm>
          <a:prstGeom prst="rect">
            <a:avLst/>
          </a:prstGeom>
          <a:noFill/>
        </p:spPr>
        <p:txBody>
          <a:bodyPr wrap="none" rtlCol="0">
            <a:spAutoFit/>
          </a:bodyPr>
          <a:lstStyle/>
          <a:p>
            <a:r>
              <a:rPr lang="en-GB" dirty="0"/>
              <a:t>More reliable, long lasting</a:t>
            </a:r>
          </a:p>
          <a:p>
            <a:r>
              <a:rPr lang="en-GB" dirty="0"/>
              <a:t>Quality of materials</a:t>
            </a:r>
          </a:p>
          <a:p>
            <a:r>
              <a:rPr lang="en-GB" dirty="0"/>
              <a:t>Tried &amp; Tested</a:t>
            </a:r>
          </a:p>
          <a:p>
            <a:r>
              <a:rPr lang="en-GB" dirty="0"/>
              <a:t>Sustainable?</a:t>
            </a:r>
          </a:p>
        </p:txBody>
      </p:sp>
    </p:spTree>
    <p:extLst>
      <p:ext uri="{BB962C8B-B14F-4D97-AF65-F5344CB8AC3E}">
        <p14:creationId xmlns:p14="http://schemas.microsoft.com/office/powerpoint/2010/main" val="293775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934E-EE99-FEF1-FD12-1B31E0AD01AB}"/>
              </a:ext>
            </a:extLst>
          </p:cNvPr>
          <p:cNvSpPr>
            <a:spLocks noGrp="1"/>
          </p:cNvSpPr>
          <p:nvPr>
            <p:ph type="title"/>
          </p:nvPr>
        </p:nvSpPr>
        <p:spPr>
          <a:xfrm>
            <a:off x="961973" y="1127184"/>
            <a:ext cx="3277453" cy="1300073"/>
          </a:xfrm>
        </p:spPr>
        <p:txBody>
          <a:bodyPr/>
          <a:lstStyle/>
          <a:p>
            <a:r>
              <a:rPr lang="en-GB" dirty="0"/>
              <a:t>Lath and Plaster Ceilings</a:t>
            </a:r>
          </a:p>
        </p:txBody>
      </p:sp>
      <p:pic>
        <p:nvPicPr>
          <p:cNvPr id="5" name="Picture Placeholder 4">
            <a:extLst>
              <a:ext uri="{FF2B5EF4-FFF2-40B4-BE49-F238E27FC236}">
                <a16:creationId xmlns:a16="http://schemas.microsoft.com/office/drawing/2014/main" id="{1EC5152C-2761-D0DF-7316-21AB74E6A981}"/>
              </a:ext>
            </a:extLst>
          </p:cNvPr>
          <p:cNvPicPr>
            <a:picLocks noGrp="1" noChangeAspect="1"/>
          </p:cNvPicPr>
          <p:nvPr>
            <p:ph type="pic" idx="1"/>
          </p:nvPr>
        </p:nvPicPr>
        <p:blipFill>
          <a:blip r:embed="rId2"/>
          <a:srcRect l="7538" r="7538"/>
          <a:stretch>
            <a:fillRect/>
          </a:stretch>
        </p:blipFill>
        <p:spPr>
          <a:prstGeom prst="rect">
            <a:avLst/>
          </a:prstGeom>
        </p:spPr>
      </p:pic>
      <p:sp>
        <p:nvSpPr>
          <p:cNvPr id="4" name="Text Placeholder 3">
            <a:extLst>
              <a:ext uri="{FF2B5EF4-FFF2-40B4-BE49-F238E27FC236}">
                <a16:creationId xmlns:a16="http://schemas.microsoft.com/office/drawing/2014/main" id="{92DA29CE-F8CB-4BDB-E693-CF2D2348FDBD}"/>
              </a:ext>
            </a:extLst>
          </p:cNvPr>
          <p:cNvSpPr>
            <a:spLocks noGrp="1"/>
          </p:cNvSpPr>
          <p:nvPr>
            <p:ph type="body" sz="half" idx="2"/>
          </p:nvPr>
        </p:nvSpPr>
        <p:spPr>
          <a:xfrm>
            <a:off x="1007981" y="3216215"/>
            <a:ext cx="3587023" cy="1810110"/>
          </a:xfrm>
        </p:spPr>
        <p:txBody>
          <a:bodyPr>
            <a:normAutofit/>
          </a:bodyPr>
          <a:lstStyle/>
          <a:p>
            <a:r>
              <a:rPr lang="en-GB" sz="2400" dirty="0"/>
              <a:t>Lath and plaster ceilings and walls were common in houses built from the 1700s right up until the early 1900s.</a:t>
            </a:r>
          </a:p>
        </p:txBody>
      </p:sp>
    </p:spTree>
    <p:extLst>
      <p:ext uri="{BB962C8B-B14F-4D97-AF65-F5344CB8AC3E}">
        <p14:creationId xmlns:p14="http://schemas.microsoft.com/office/powerpoint/2010/main" val="172786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934E-EE99-FEF1-FD12-1B31E0AD01AB}"/>
              </a:ext>
            </a:extLst>
          </p:cNvPr>
          <p:cNvSpPr>
            <a:spLocks noGrp="1"/>
          </p:cNvSpPr>
          <p:nvPr>
            <p:ph type="title"/>
          </p:nvPr>
        </p:nvSpPr>
        <p:spPr>
          <a:xfrm>
            <a:off x="961973" y="1127184"/>
            <a:ext cx="6370480" cy="575095"/>
          </a:xfrm>
        </p:spPr>
        <p:txBody>
          <a:bodyPr/>
          <a:lstStyle/>
          <a:p>
            <a:r>
              <a:rPr lang="en-GB" dirty="0"/>
              <a:t>Lath and Plaster Ceilings</a:t>
            </a:r>
          </a:p>
        </p:txBody>
      </p:sp>
      <p:sp>
        <p:nvSpPr>
          <p:cNvPr id="4" name="Text Placeholder 3">
            <a:extLst>
              <a:ext uri="{FF2B5EF4-FFF2-40B4-BE49-F238E27FC236}">
                <a16:creationId xmlns:a16="http://schemas.microsoft.com/office/drawing/2014/main" id="{92DA29CE-F8CB-4BDB-E693-CF2D2348FDBD}"/>
              </a:ext>
            </a:extLst>
          </p:cNvPr>
          <p:cNvSpPr>
            <a:spLocks noGrp="1"/>
          </p:cNvSpPr>
          <p:nvPr>
            <p:ph type="body" sz="half" idx="2"/>
          </p:nvPr>
        </p:nvSpPr>
        <p:spPr>
          <a:xfrm>
            <a:off x="1007981" y="1972574"/>
            <a:ext cx="9665770" cy="4106173"/>
          </a:xfrm>
        </p:spPr>
        <p:txBody>
          <a:bodyPr>
            <a:normAutofit/>
          </a:bodyPr>
          <a:lstStyle/>
          <a:p>
            <a:pPr algn="l" fontAlgn="base"/>
            <a:r>
              <a:rPr lang="en-GB" sz="2400" b="0" i="0" dirty="0">
                <a:solidFill>
                  <a:srgbClr val="333333"/>
                </a:solidFill>
                <a:effectLst/>
                <a:latin typeface="Open Sans" panose="020B0606030504020204" pitchFamily="34" charset="0"/>
              </a:rPr>
              <a:t>Lath and plaster ceilings are made up of laths – thin strips of wood, around 25mm wide – covered in a lime-based plaster that has often been combined with coarse animal hair, such as goat or horse, for added stability and flexibility. </a:t>
            </a:r>
          </a:p>
          <a:p>
            <a:pPr algn="l" fontAlgn="base"/>
            <a:endParaRPr lang="en-GB" sz="2400" b="0" i="0" dirty="0">
              <a:solidFill>
                <a:srgbClr val="333333"/>
              </a:solidFill>
              <a:effectLst/>
              <a:latin typeface="Open Sans" panose="020B0606030504020204" pitchFamily="34" charset="0"/>
            </a:endParaRPr>
          </a:p>
          <a:p>
            <a:pPr algn="l" fontAlgn="base"/>
            <a:r>
              <a:rPr lang="en-GB" sz="2400" b="0" i="0" dirty="0">
                <a:solidFill>
                  <a:srgbClr val="333333"/>
                </a:solidFill>
                <a:effectLst/>
                <a:latin typeface="Open Sans" panose="020B0606030504020204" pitchFamily="34" charset="0"/>
              </a:rPr>
              <a:t>The laths are nailed horizontally directly to the ceiling joists before the lime plaster mix is worked into the gaps between the laths. Once this has dried out, further coats of plaster are applied before a paint finish.  </a:t>
            </a:r>
          </a:p>
          <a:p>
            <a:pPr algn="l" fontAlgn="base"/>
            <a:r>
              <a:rPr lang="en-GB" sz="2400" b="0" i="0" dirty="0">
                <a:solidFill>
                  <a:srgbClr val="333333"/>
                </a:solidFill>
                <a:effectLst/>
                <a:latin typeface="Open Sans" panose="020B0606030504020204" pitchFamily="34" charset="0"/>
              </a:rPr>
              <a:t>The majority of houses in the UK built before 1930s houses have ceilings made of traditional lath and plaster</a:t>
            </a:r>
          </a:p>
          <a:p>
            <a:endParaRPr lang="en-GB" dirty="0"/>
          </a:p>
        </p:txBody>
      </p:sp>
    </p:spTree>
    <p:extLst>
      <p:ext uri="{BB962C8B-B14F-4D97-AF65-F5344CB8AC3E}">
        <p14:creationId xmlns:p14="http://schemas.microsoft.com/office/powerpoint/2010/main" val="1117540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6967-C9DB-E83F-B2B1-15A1F78B8B85}"/>
              </a:ext>
            </a:extLst>
          </p:cNvPr>
          <p:cNvSpPr>
            <a:spLocks noGrp="1"/>
          </p:cNvSpPr>
          <p:nvPr>
            <p:ph type="title"/>
          </p:nvPr>
        </p:nvSpPr>
        <p:spPr>
          <a:xfrm>
            <a:off x="1197761" y="917276"/>
            <a:ext cx="3277453" cy="1924050"/>
          </a:xfrm>
        </p:spPr>
        <p:txBody>
          <a:bodyPr anchor="b">
            <a:normAutofit/>
          </a:bodyPr>
          <a:lstStyle/>
          <a:p>
            <a:br>
              <a:rPr lang="en-US" dirty="0">
                <a:ln w="0"/>
                <a:effectLst>
                  <a:outerShdw blurRad="38100" dist="25400" dir="5400000" algn="ctr" rotWithShape="0">
                    <a:srgbClr val="6E747A">
                      <a:alpha val="43000"/>
                    </a:srgbClr>
                  </a:outerShdw>
                </a:effectLst>
              </a:rPr>
            </a:br>
            <a:endParaRPr lang="en-GB" dirty="0"/>
          </a:p>
        </p:txBody>
      </p:sp>
      <p:sp>
        <p:nvSpPr>
          <p:cNvPr id="3" name="TextBox 2">
            <a:extLst>
              <a:ext uri="{FF2B5EF4-FFF2-40B4-BE49-F238E27FC236}">
                <a16:creationId xmlns:a16="http://schemas.microsoft.com/office/drawing/2014/main" id="{81D6E818-B4FF-06CC-E123-C77CBA57A285}"/>
              </a:ext>
            </a:extLst>
          </p:cNvPr>
          <p:cNvSpPr txBox="1"/>
          <p:nvPr/>
        </p:nvSpPr>
        <p:spPr>
          <a:xfrm>
            <a:off x="4301706" y="2984740"/>
            <a:ext cx="3089307" cy="584775"/>
          </a:xfrm>
          <a:prstGeom prst="rect">
            <a:avLst/>
          </a:prstGeom>
          <a:noFill/>
        </p:spPr>
        <p:txBody>
          <a:bodyPr wrap="none" rtlCol="0">
            <a:spAutoFit/>
          </a:bodyPr>
          <a:lstStyle/>
          <a:p>
            <a:r>
              <a:rPr lang="en-GB" sz="3200" dirty="0"/>
              <a:t>Any Questions?</a:t>
            </a:r>
          </a:p>
        </p:txBody>
      </p:sp>
    </p:spTree>
    <p:extLst>
      <p:ext uri="{BB962C8B-B14F-4D97-AF65-F5344CB8AC3E}">
        <p14:creationId xmlns:p14="http://schemas.microsoft.com/office/powerpoint/2010/main" val="2005124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 Pitch Deck_TM16411175_Win32_JC_SL_v3" id="{8B4DAF89-59FE-4064-AB7A-372A9529B50F}" vid="{3DF83A45-BE94-4B01-94A1-C38A7DA6C9D1}"/>
    </a:ext>
  </a:extLst>
</a:theme>
</file>

<file path=ppt/theme/theme2.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2.xml><?xml version="1.0" encoding="utf-8"?>
<ds:datastoreItem xmlns:ds="http://schemas.openxmlformats.org/officeDocument/2006/customXml" ds:itemID="{0E439292-23DE-4FBC-B000-AFED89AC64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{A275645E-603F-4FAE-888C-C603530A8116}tf16411175_win32</Template>
  <TotalTime>0</TotalTime>
  <Words>608</Words>
  <Application>Microsoft Office PowerPoint</Application>
  <PresentationFormat>Widescreen</PresentationFormat>
  <Paragraphs>48</Paragraphs>
  <Slides>17</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Tenorite </vt:lpstr>
      <vt:lpstr>Tenorite Bold</vt:lpstr>
      <vt:lpstr>Arial</vt:lpstr>
      <vt:lpstr>Calibri</vt:lpstr>
      <vt:lpstr>Open Sans</vt:lpstr>
      <vt:lpstr>Palatino Linotype</vt:lpstr>
      <vt:lpstr>Verdana</vt:lpstr>
      <vt:lpstr>Office Theme</vt:lpstr>
      <vt:lpstr>Geometric design template</vt:lpstr>
      <vt:lpstr>Traditional Roofs</vt:lpstr>
      <vt:lpstr>Functions of a roof</vt:lpstr>
      <vt:lpstr>Requirements of a roof</vt:lpstr>
      <vt:lpstr>Types of roofs</vt:lpstr>
      <vt:lpstr>PowerPoint Presentation</vt:lpstr>
      <vt:lpstr>PowerPoint Presentation</vt:lpstr>
      <vt:lpstr>PowerPoint Presentation</vt:lpstr>
      <vt:lpstr>PowerPoint Presentation</vt:lpstr>
      <vt:lpstr>PowerPoint Presentation</vt:lpstr>
      <vt:lpstr>PowerPoint Presentation</vt:lpstr>
      <vt:lpstr>Traditional Cut Roof </vt:lpstr>
      <vt:lpstr>PowerPoint Presentation</vt:lpstr>
      <vt:lpstr>Material used?   Clay Tiles Lead Slate Felt Wood/Timber Softwood/Hardwood Cast Iron Guttering  </vt:lpstr>
      <vt:lpstr>Advantages / Disadvantages of building roofs this way?     </vt:lpstr>
      <vt:lpstr>Lath and Plaster Ceilings</vt:lpstr>
      <vt:lpstr>Lath and Plaster Ceilings</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Roofs</dc:title>
  <dc:creator>Rhodri Thomas</dc:creator>
  <cp:lastModifiedBy>Rhodri Thomas</cp:lastModifiedBy>
  <cp:revision>1</cp:revision>
  <dcterms:created xsi:type="dcterms:W3CDTF">2023-02-22T10:45:20Z</dcterms:created>
  <dcterms:modified xsi:type="dcterms:W3CDTF">2023-02-23T10:17:05Z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