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6BD2F8-DA74-4350-A9D1-F3E6C02AAF41}" v="4" dt="2026-08-05T21:27:15.3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69" d="100"/>
          <a:sy n="69" d="100"/>
        </p:scale>
        <p:origin x="4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907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295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001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134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303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114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569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704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39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316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447038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2384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705078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4843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4597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4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85F005-898F-4B04-81E0-27BEFA1176E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EE64B486-CCE4-4A17-A389-B2EC8B7E8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638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qO8kWkGG9s&amp;t=5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gi3Dtfxf7w" TargetMode="External"/><Relationship Id="rId2" Type="http://schemas.openxmlformats.org/officeDocument/2006/relationships/hyperlink" Target="https://www.genomicsengland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7FB7A-2873-DCD3-FE92-7F092BF429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6545" y="969817"/>
            <a:ext cx="8977746" cy="3020291"/>
          </a:xfrm>
        </p:spPr>
        <p:txBody>
          <a:bodyPr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Rahima Ibrahim </a:t>
            </a:r>
            <a:b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2336641 </a:t>
            </a:r>
            <a:b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 </a:t>
            </a:r>
            <a:b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BMHP6026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0B0FB86-EFE2-A46D-E8CF-F1CB625961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6116" y="3876675"/>
            <a:ext cx="8303683" cy="1309157"/>
          </a:xfrm>
        </p:spPr>
        <p:txBody>
          <a:bodyPr/>
          <a:lstStyle/>
          <a:p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55623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39F16-7208-280F-9298-2D3FD8FF2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059" y="628650"/>
            <a:ext cx="7739966" cy="126930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dirty="0">
                <a:solidFill>
                  <a:schemeClr val="tx1"/>
                </a:solidFill>
              </a:rPr>
              <a:t>  Title: Genomics and Precision Medicine Platform in the UK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9BE39-CA42-BF27-6EAF-C3FAEE1A9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2190173"/>
            <a:ext cx="8867602" cy="2123209"/>
          </a:xfrm>
        </p:spPr>
        <p:txBody>
          <a:bodyPr>
            <a:normAutofit/>
          </a:bodyPr>
          <a:lstStyle/>
          <a:p>
            <a:pPr lvl="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Genomic testing.</a:t>
            </a:r>
          </a:p>
          <a:p>
            <a:pPr lvl="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Impact of individualised care and services.</a:t>
            </a:r>
          </a:p>
          <a:p>
            <a:pPr lvl="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Jessica case study </a:t>
            </a:r>
          </a:p>
          <a:p>
            <a:pPr lvl="0"/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(Genomics England,2024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327E1F-B175-CDA4-AC90-AB937FE9AF6F}"/>
              </a:ext>
            </a:extLst>
          </p:cNvPr>
          <p:cNvSpPr txBox="1"/>
          <p:nvPr/>
        </p:nvSpPr>
        <p:spPr>
          <a:xfrm>
            <a:off x="5267036" y="6228945"/>
            <a:ext cx="6100618" cy="2605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kern="100" dirty="0">
                <a:solidFill>
                  <a:srgbClr val="0000FF"/>
                </a:solidFill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imes New Roman" panose="02020603050405020304" pitchFamily="18" charset="0"/>
                <a:hlinkClick r:id="rId2"/>
              </a:rPr>
              <a:t>What is Genomic Medicine?</a:t>
            </a:r>
            <a:endParaRPr lang="en-GB" sz="1100" kern="100" dirty="0">
              <a:effectLst/>
              <a:latin typeface="Trebuchet MS" panose="020B0603020202020204" pitchFamily="34" charset="0"/>
              <a:ea typeface="Trebuchet MS" panose="020B0603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341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C79A7-AF0D-63BA-9E28-FA38912EC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684" y="261793"/>
            <a:ext cx="8359602" cy="14287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dirty="0">
                <a:solidFill>
                  <a:schemeClr val="tx1"/>
                </a:solidFill>
              </a:rPr>
              <a:t>Introduction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br>
              <a:rPr lang="en-GB" sz="3200" dirty="0">
                <a:solidFill>
                  <a:schemeClr val="tx1"/>
                </a:solidFill>
              </a:rPr>
            </a:br>
            <a:br>
              <a:rPr lang="en-GB" sz="3200" dirty="0">
                <a:solidFill>
                  <a:schemeClr val="tx1"/>
                </a:solidFill>
              </a:rPr>
            </a:b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59B081-0245-F99F-3EB4-3A237791B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232" y="1071419"/>
            <a:ext cx="8112259" cy="2382981"/>
          </a:xfrm>
        </p:spPr>
        <p:txBody>
          <a:bodyPr/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goal of precision medicine is to tailor care to a patients  clinical need and genetic profile.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NHS Genomic Medicine Service in the UK uses uniform genomic testing to support this strategy.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This systems  foundations were built in part by the 100,000 Genomes Project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(Genomics England,2016:NHS England, undated)</a:t>
            </a:r>
          </a:p>
          <a:p>
            <a:pPr algn="ctr"/>
            <a:endParaRPr lang="en-GB" dirty="0"/>
          </a:p>
        </p:txBody>
      </p:sp>
      <p:pic>
        <p:nvPicPr>
          <p:cNvPr id="3" name="Picture 2" descr="Image result for cycle of post- Genomic Research to clinical trans;lation">
            <a:extLst>
              <a:ext uri="{FF2B5EF4-FFF2-40B4-BE49-F238E27FC236}">
                <a16:creationId xmlns:a16="http://schemas.microsoft.com/office/drawing/2014/main" id="{43D457B1-582E-04D6-7BFD-317D0A1A4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3684" y="237668"/>
            <a:ext cx="2214603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736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FD5B7-744A-B076-F12A-4FD4772AA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GB" sz="2800" dirty="0">
                <a:solidFill>
                  <a:schemeClr val="tx1"/>
                </a:solidFill>
              </a:rPr>
              <a:t>Jessica Case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005AA-3F4E-12A8-FD20-3429B47C3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718" y="1607705"/>
            <a:ext cx="8596668" cy="2526637"/>
          </a:xfrm>
        </p:spPr>
        <p:txBody>
          <a:bodyPr>
            <a:normAutofit/>
          </a:bodyPr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Through the 100,000 Genomes Project, Jessica was among the first kids to obtain a genetic diagnosis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(Genomics England,2022).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After years of uncertainty, whole genome sequencing assisted in determining the genetic aetiology of her uncommon disease.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Following her diagnosis, she received individualised treatment, which included a low-carb diet to assist manage her seizures.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Compared to standard general care, this is an example of specialised, individualised treatment.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722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E2971-84BE-E30A-EB29-3F314B3AA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980" y="701808"/>
            <a:ext cx="8605492" cy="132080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CAD95-2678-3363-30DE-CEE334A28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859" y="1773382"/>
            <a:ext cx="7665123" cy="2337576"/>
          </a:xfrm>
        </p:spPr>
        <p:txBody>
          <a:bodyPr>
            <a:normAutofit/>
          </a:bodyPr>
          <a:lstStyle/>
          <a:p>
            <a:endParaRPr lang="en-GB" dirty="0"/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Employees must be confident in their ability to use test findings, possess genetic knowledge, and be skilled in interpretation.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(Wilson et al,2019)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Genetic counsellors, doctors, and skilled laboratory personnel are also essential to genomic medicine...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As genomics becomes more widely used in NHS practice, ongoing education is crucial. </a:t>
            </a:r>
          </a:p>
          <a:p>
            <a:pPr lvl="0"/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(NHS England,2022)</a:t>
            </a:r>
          </a:p>
          <a:p>
            <a:endParaRPr lang="en-GB" dirty="0"/>
          </a:p>
        </p:txBody>
      </p:sp>
      <p:pic>
        <p:nvPicPr>
          <p:cNvPr id="4" name="Picture 3" descr="What is an NHS Genomics Laboratory Hub (GLH)? - Manchester University ...">
            <a:extLst>
              <a:ext uri="{FF2B5EF4-FFF2-40B4-BE49-F238E27FC236}">
                <a16:creationId xmlns:a16="http://schemas.microsoft.com/office/drawing/2014/main" id="{3C76C055-535C-4D22-06F5-E9D2A55AEB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6333" y="743064"/>
            <a:ext cx="2860503" cy="23019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7104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1880A-0B7A-BEAD-563F-1AE4F3116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185" y="417500"/>
            <a:ext cx="8443613" cy="88878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Service Delivery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893EA-7540-E43C-A66C-94276EDF1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34" y="1521439"/>
            <a:ext cx="8596668" cy="1798065"/>
          </a:xfrm>
        </p:spPr>
        <p:txBody>
          <a:bodyPr>
            <a:normAutofit/>
          </a:bodyPr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Improved diagnosis, quicker treatment, and fewer pointless tests are all possible with precision medicine.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 NHS England,2025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 improve the uniformity of genetic testing across services, the NHS employs national routes.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appropriate situations, this paradigm facilitates quicker decision-making and standardised treatment. </a:t>
            </a:r>
          </a:p>
          <a:p>
            <a:pPr lvl="0"/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(NHS England, undated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821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0E41A-4A02-3988-20DB-65C2ED1A2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761" y="348342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Service Users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74EDF-9E11-9E33-F92F-7E3063A80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382" y="1541753"/>
            <a:ext cx="7536873" cy="2134320"/>
          </a:xfrm>
        </p:spPr>
        <p:txBody>
          <a:bodyPr>
            <a:normAutofit/>
          </a:bodyPr>
          <a:lstStyle/>
          <a:p>
            <a:endParaRPr lang="en-GB" dirty="0"/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After years of uncertainty, service users could get a more precise diagnosis. </a:t>
            </a:r>
          </a:p>
          <a:p>
            <a:pPr lvl="0"/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 Genomics England,2022)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Better symptom management and more focused therapy may arise from genomic findings.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Improved knowledge of hereditary disorders and their hazards may also help families. </a:t>
            </a:r>
          </a:p>
          <a:p>
            <a:endParaRPr lang="en-GB" dirty="0"/>
          </a:p>
        </p:txBody>
      </p:sp>
      <p:pic>
        <p:nvPicPr>
          <p:cNvPr id="6" name="Picture 5" descr="The Future of the NHS: Unlocking Seamless Patient Journeys with ...">
            <a:extLst>
              <a:ext uri="{FF2B5EF4-FFF2-40B4-BE49-F238E27FC236}">
                <a16:creationId xmlns:a16="http://schemas.microsoft.com/office/drawing/2014/main" id="{D8A66DD9-C290-D651-2538-8BE264B15A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634" y="724621"/>
            <a:ext cx="2476384" cy="22373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6482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9E022-CCF1-CF87-63E7-238E08386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262312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Community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2E74F-71C8-41BB-BBC4-A82B97D0F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67" y="1320800"/>
            <a:ext cx="6656780" cy="1644073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Early diagnosis and improved management of uncommon illnesses can benefit communities.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NHS England, 2025)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Long diagnosis delays and recurrent hospital stays may be decreased with precision medicine. 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Over time, more equitable healthcare may be supported by greater access to genetic services.</a:t>
            </a:r>
          </a:p>
          <a:p>
            <a:pPr lvl="0"/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( NHS England, 2022)  </a:t>
            </a:r>
          </a:p>
          <a:p>
            <a:endParaRPr lang="en-GB" dirty="0"/>
          </a:p>
        </p:txBody>
      </p:sp>
      <p:pic>
        <p:nvPicPr>
          <p:cNvPr id="4" name="Picture 3" descr="NHS Community Services - NHS Community Services">
            <a:extLst>
              <a:ext uri="{FF2B5EF4-FFF2-40B4-BE49-F238E27FC236}">
                <a16:creationId xmlns:a16="http://schemas.microsoft.com/office/drawing/2014/main" id="{E5808224-92F5-6C63-6C1C-EDD282D69D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7956" y="1393334"/>
            <a:ext cx="2532380" cy="200564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51033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CF1FB-BB32-5AD5-1F56-986C841D6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80995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04F48-F780-5D7F-1746-A287D17AB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762" y="1515130"/>
            <a:ext cx="7444688" cy="2334571"/>
          </a:xfrm>
        </p:spPr>
        <p:txBody>
          <a:bodyPr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FCBEF"/>
              </a:buClr>
              <a:buSzPct val="80000"/>
              <a:buFont typeface="Wingdings 3" charset="2"/>
              <a:buChar char=""/>
              <a:tabLst/>
              <a:defRPr/>
            </a:pP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Staff shortages, training requirements, and digital expectations continue to put strain on this NHS. ( Wilson et al; 2019)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date systems are essential to genomic services, but integrating them throughout the NHS can be challenging.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Cost, accessibility, and the speed at which innovations may be expanded are issues.</a:t>
            </a:r>
          </a:p>
        </p:txBody>
      </p:sp>
      <p:pic>
        <p:nvPicPr>
          <p:cNvPr id="4" name="Picture 3" descr="PPT - WORKFORCE PLANNING PowerPoint Presentation, free download - ID ...">
            <a:extLst>
              <a:ext uri="{FF2B5EF4-FFF2-40B4-BE49-F238E27FC236}">
                <a16:creationId xmlns:a16="http://schemas.microsoft.com/office/drawing/2014/main" id="{034DFF0B-AF90-832B-D7FD-02D2E2BFF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0647" y="620279"/>
            <a:ext cx="2845897" cy="30465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70862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1483F-125E-2648-543A-16663C101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CBF86-A5B2-87D1-4D50-1B6F9F2E4B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807" y="1865026"/>
            <a:ext cx="8596668" cy="1847992"/>
          </a:xfrm>
        </p:spPr>
        <p:txBody>
          <a:bodyPr>
            <a:normAutofit/>
          </a:bodyPr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Precision medicine has certain advantages, particularly in the diagnosis of uncommon diseases and the treatment of cancer.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 NHS England, 2025)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only functions well, though, when staff, systems, and patient paths are sufficiently supported.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promise is shown by the data, but performance has to be practical and well-funded.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Wilson et al: 2019)</a:t>
            </a:r>
          </a:p>
          <a:p>
            <a:pPr marL="0" lv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604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AE610-3876-67B5-4A3D-AD331B5B9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6277EB-1556-3235-AF82-DEAAC899D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1550799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Boost training so employees can utilise and explain genetic data with assurance. </a:t>
            </a:r>
          </a:p>
          <a:p>
            <a:pPr lvl="0"/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( NHS England,2022)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 data exchange and digital infrastructure throughout NHS services.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 patient education to help service users understand genetic testing and available treatments.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Maintain funding for national genomic research and  pathways.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529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1E510-C292-691E-6B78-02A405F15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4A5C7-A072-2707-9B38-B1E6FA6D4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358" y="1591972"/>
            <a:ext cx="8620859" cy="1666058"/>
          </a:xfrm>
        </p:spPr>
        <p:txBody>
          <a:bodyPr>
            <a:noAutofit/>
          </a:bodyPr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 increasing the individualised of diagnosis and treatment, precision medicine is transforming NHS care.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Jessica  story demonstrates how adapted treatment plan and diagnosis may result from genetic testing.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Equal access, personnel, and systems are critical to this strategies  future success.</a:t>
            </a:r>
          </a:p>
        </p:txBody>
      </p:sp>
    </p:spTree>
    <p:extLst>
      <p:ext uri="{BB962C8B-B14F-4D97-AF65-F5344CB8AC3E}">
        <p14:creationId xmlns:p14="http://schemas.microsoft.com/office/powerpoint/2010/main" val="8078692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3E8F9-EA24-3C60-52D6-930212AC9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122" y="678756"/>
            <a:ext cx="8596668" cy="681318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CCA7C-0E95-2AB8-02D5-80E3C466A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761" y="1192401"/>
            <a:ext cx="8596668" cy="4309367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Genomics England (2022)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Jessica’s story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https://www.genomicsengland.co.uk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 August 2026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Genomics England (2016)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100000 Genomes Project - Jessica’s story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https://www.genomicsengland.co.uk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 August 2026).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YouTube</a:t>
            </a:r>
            <a:endPara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Genomics England (2024)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100,000 Genomes Project — Knowledge Hub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https://www.genomicsengland.co.uk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 August 2026). </a:t>
            </a:r>
          </a:p>
          <a:p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Genomics England (2022)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Rare disease | 100000 Genomes Project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https://www.genomicsengland.co.uk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 August 2026). </a:t>
            </a:r>
          </a:p>
          <a:p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Accelerating genomic medicine in the NHS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 August 2026). </a:t>
            </a:r>
          </a:p>
          <a:p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(n.d.)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National Genomic Test Directory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 August 2026) 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Genomic Medicine Service: achievements in 2024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 August 2026) 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(n.d.)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Genomic Medicine Service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 August 2026). 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(n.d.)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structure of the NHS Genomic Medicine Service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 August 2026). 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Wilson, C. et al. (2019)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Delivering genomic medicine in the United Kingdom National Health Service: a systematic review and narrative synthesis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49438965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1839</TotalTime>
  <Words>1000</Words>
  <Application>Microsoft Office PowerPoint</Application>
  <PresentationFormat>Widescreen</PresentationFormat>
  <Paragraphs>74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Student name: Rahima Ibrahim   Student ID 2336641   Digital Transformation in the Health and Care Professions  Module code: BMHP6026 </vt:lpstr>
      <vt:lpstr>  Title: Genomics and Precision Medicine Platform in the UK </vt:lpstr>
      <vt:lpstr>Introduction   </vt:lpstr>
      <vt:lpstr> Jessica Case Study </vt:lpstr>
      <vt:lpstr>Impact on Workforce</vt:lpstr>
      <vt:lpstr> Impact on Service Delivery  </vt:lpstr>
      <vt:lpstr> Impact on Service Users </vt:lpstr>
      <vt:lpstr> Impact of Community </vt:lpstr>
      <vt:lpstr>Challenges</vt:lpstr>
      <vt:lpstr> Critical Evaluation </vt:lpstr>
      <vt:lpstr>Recommendations</vt:lpstr>
      <vt:lpstr> Conclusion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romiina ibrahim</dc:creator>
  <cp:lastModifiedBy>romiina ibrahim</cp:lastModifiedBy>
  <cp:revision>4</cp:revision>
  <dcterms:created xsi:type="dcterms:W3CDTF">2026-07-26T19:48:13Z</dcterms:created>
  <dcterms:modified xsi:type="dcterms:W3CDTF">2026-08-05T22:13:56Z</dcterms:modified>
</cp:coreProperties>
</file>