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77" r:id="rId3"/>
    <p:sldId id="263" r:id="rId4"/>
    <p:sldId id="264" r:id="rId5"/>
    <p:sldId id="265" r:id="rId6"/>
    <p:sldId id="267" r:id="rId7"/>
    <p:sldId id="269" r:id="rId8"/>
    <p:sldId id="271" r:id="rId9"/>
    <p:sldId id="272" r:id="rId10"/>
    <p:sldId id="275" r:id="rId11"/>
    <p:sldId id="268" r:id="rId12"/>
    <p:sldId id="276"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yn Evans Evans-Pickin (2205398)" userId="d1df520c-be17-4371-9e66-4c8d9400b6d1" providerId="ADAL" clId="{61F106BA-43C6-1449-BC8C-4F082DCC1905}"/>
    <pc:docChg chg="undo redo custSel addSld delSld modSld">
      <pc:chgData name="Robyn Evans Evans-Pickin (2205398)" userId="d1df520c-be17-4371-9e66-4c8d9400b6d1" providerId="ADAL" clId="{61F106BA-43C6-1449-BC8C-4F082DCC1905}" dt="2023-05-01T08:41:52.837" v="9787" actId="21"/>
      <pc:docMkLst>
        <pc:docMk/>
      </pc:docMkLst>
      <pc:sldChg chg="del">
        <pc:chgData name="Robyn Evans Evans-Pickin (2205398)" userId="d1df520c-be17-4371-9e66-4c8d9400b6d1" providerId="ADAL" clId="{61F106BA-43C6-1449-BC8C-4F082DCC1905}" dt="2023-04-23T16:29:16.314" v="8933" actId="21"/>
        <pc:sldMkLst>
          <pc:docMk/>
          <pc:sldMk cId="4015602837" sldId="257"/>
        </pc:sldMkLst>
      </pc:sldChg>
      <pc:sldChg chg="del">
        <pc:chgData name="Robyn Evans Evans-Pickin (2205398)" userId="d1df520c-be17-4371-9e66-4c8d9400b6d1" providerId="ADAL" clId="{61F106BA-43C6-1449-BC8C-4F082DCC1905}" dt="2023-04-23T16:29:14.751" v="8932" actId="21"/>
        <pc:sldMkLst>
          <pc:docMk/>
          <pc:sldMk cId="437248087" sldId="258"/>
        </pc:sldMkLst>
      </pc:sldChg>
      <pc:sldChg chg="del">
        <pc:chgData name="Robyn Evans Evans-Pickin (2205398)" userId="d1df520c-be17-4371-9e66-4c8d9400b6d1" providerId="ADAL" clId="{61F106BA-43C6-1449-BC8C-4F082DCC1905}" dt="2023-04-23T16:29:18.180" v="8934" actId="21"/>
        <pc:sldMkLst>
          <pc:docMk/>
          <pc:sldMk cId="2661743" sldId="259"/>
        </pc:sldMkLst>
      </pc:sldChg>
      <pc:sldChg chg="del">
        <pc:chgData name="Robyn Evans Evans-Pickin (2205398)" userId="d1df520c-be17-4371-9e66-4c8d9400b6d1" providerId="ADAL" clId="{61F106BA-43C6-1449-BC8C-4F082DCC1905}" dt="2023-04-23T16:29:19.731" v="8935" actId="21"/>
        <pc:sldMkLst>
          <pc:docMk/>
          <pc:sldMk cId="1205905810" sldId="260"/>
        </pc:sldMkLst>
      </pc:sldChg>
      <pc:sldChg chg="del">
        <pc:chgData name="Robyn Evans Evans-Pickin (2205398)" userId="d1df520c-be17-4371-9e66-4c8d9400b6d1" providerId="ADAL" clId="{61F106BA-43C6-1449-BC8C-4F082DCC1905}" dt="2023-04-23T16:29:21.385" v="8936" actId="21"/>
        <pc:sldMkLst>
          <pc:docMk/>
          <pc:sldMk cId="191881974" sldId="261"/>
        </pc:sldMkLst>
      </pc:sldChg>
      <pc:sldChg chg="del">
        <pc:chgData name="Robyn Evans Evans-Pickin (2205398)" userId="d1df520c-be17-4371-9e66-4c8d9400b6d1" providerId="ADAL" clId="{61F106BA-43C6-1449-BC8C-4F082DCC1905}" dt="2023-04-23T16:29:22.816" v="8937" actId="21"/>
        <pc:sldMkLst>
          <pc:docMk/>
          <pc:sldMk cId="1971590582" sldId="262"/>
        </pc:sldMkLst>
      </pc:sldChg>
      <pc:sldChg chg="modSp">
        <pc:chgData name="Robyn Evans Evans-Pickin (2205398)" userId="d1df520c-be17-4371-9e66-4c8d9400b6d1" providerId="ADAL" clId="{61F106BA-43C6-1449-BC8C-4F082DCC1905}" dt="2023-04-23T11:58:12.950" v="6447" actId="20577"/>
        <pc:sldMkLst>
          <pc:docMk/>
          <pc:sldMk cId="3149049187" sldId="265"/>
        </pc:sldMkLst>
        <pc:spChg chg="mod">
          <ac:chgData name="Robyn Evans Evans-Pickin (2205398)" userId="d1df520c-be17-4371-9e66-4c8d9400b6d1" providerId="ADAL" clId="{61F106BA-43C6-1449-BC8C-4F082DCC1905}" dt="2023-04-23T11:58:12.950" v="6447" actId="20577"/>
          <ac:spMkLst>
            <pc:docMk/>
            <pc:sldMk cId="3149049187" sldId="265"/>
            <ac:spMk id="3" creationId="{ADB76A73-E8BB-9249-DBAC-786DAB406740}"/>
          </ac:spMkLst>
        </pc:spChg>
      </pc:sldChg>
      <pc:sldChg chg="del">
        <pc:chgData name="Robyn Evans Evans-Pickin (2205398)" userId="d1df520c-be17-4371-9e66-4c8d9400b6d1" providerId="ADAL" clId="{61F106BA-43C6-1449-BC8C-4F082DCC1905}" dt="2023-05-01T08:41:52.837" v="9787" actId="21"/>
        <pc:sldMkLst>
          <pc:docMk/>
          <pc:sldMk cId="2815422354" sldId="266"/>
        </pc:sldMkLst>
      </pc:sldChg>
      <pc:sldChg chg="modSp">
        <pc:chgData name="Robyn Evans Evans-Pickin (2205398)" userId="d1df520c-be17-4371-9e66-4c8d9400b6d1" providerId="ADAL" clId="{61F106BA-43C6-1449-BC8C-4F082DCC1905}" dt="2023-04-21T13:46:41.606" v="2057" actId="20577"/>
        <pc:sldMkLst>
          <pc:docMk/>
          <pc:sldMk cId="2937900157" sldId="267"/>
        </pc:sldMkLst>
        <pc:spChg chg="mod">
          <ac:chgData name="Robyn Evans Evans-Pickin (2205398)" userId="d1df520c-be17-4371-9e66-4c8d9400b6d1" providerId="ADAL" clId="{61F106BA-43C6-1449-BC8C-4F082DCC1905}" dt="2023-04-21T13:46:41.606" v="2057" actId="20577"/>
          <ac:spMkLst>
            <pc:docMk/>
            <pc:sldMk cId="2937900157" sldId="267"/>
            <ac:spMk id="3" creationId="{29CB10EE-F0E5-EE0C-9063-1626714F2A0D}"/>
          </ac:spMkLst>
        </pc:spChg>
      </pc:sldChg>
      <pc:sldChg chg="addSp delSp modSp">
        <pc:chgData name="Robyn Evans Evans-Pickin (2205398)" userId="d1df520c-be17-4371-9e66-4c8d9400b6d1" providerId="ADAL" clId="{61F106BA-43C6-1449-BC8C-4F082DCC1905}" dt="2023-04-23T15:07:42.671" v="7399" actId="14100"/>
        <pc:sldMkLst>
          <pc:docMk/>
          <pc:sldMk cId="1020367882" sldId="268"/>
        </pc:sldMkLst>
        <pc:spChg chg="mod">
          <ac:chgData name="Robyn Evans Evans-Pickin (2205398)" userId="d1df520c-be17-4371-9e66-4c8d9400b6d1" providerId="ADAL" clId="{61F106BA-43C6-1449-BC8C-4F082DCC1905}" dt="2023-04-23T12:55:23.567" v="7197" actId="1076"/>
          <ac:spMkLst>
            <pc:docMk/>
            <pc:sldMk cId="1020367882" sldId="268"/>
            <ac:spMk id="2" creationId="{3FD073DA-3D2D-2C7A-B0F9-B7FFA97D8E8E}"/>
          </ac:spMkLst>
        </pc:spChg>
        <pc:spChg chg="add mod">
          <ac:chgData name="Robyn Evans Evans-Pickin (2205398)" userId="d1df520c-be17-4371-9e66-4c8d9400b6d1" providerId="ADAL" clId="{61F106BA-43C6-1449-BC8C-4F082DCC1905}" dt="2023-04-23T14:54:55.129" v="7351" actId="1076"/>
          <ac:spMkLst>
            <pc:docMk/>
            <pc:sldMk cId="1020367882" sldId="268"/>
            <ac:spMk id="3" creationId="{292B3516-E113-85BB-49E8-CC33E559A1C0}"/>
          </ac:spMkLst>
        </pc:spChg>
        <pc:spChg chg="del">
          <ac:chgData name="Robyn Evans Evans-Pickin (2205398)" userId="d1df520c-be17-4371-9e66-4c8d9400b6d1" providerId="ADAL" clId="{61F106BA-43C6-1449-BC8C-4F082DCC1905}" dt="2023-04-23T12:54:28.399" v="7169" actId="931"/>
          <ac:spMkLst>
            <pc:docMk/>
            <pc:sldMk cId="1020367882" sldId="268"/>
            <ac:spMk id="3" creationId="{A30BDB91-CCE6-715C-D8A6-B669E76DFB21}"/>
          </ac:spMkLst>
        </pc:spChg>
        <pc:picChg chg="add mod ord modCrop">
          <ac:chgData name="Robyn Evans Evans-Pickin (2205398)" userId="d1df520c-be17-4371-9e66-4c8d9400b6d1" providerId="ADAL" clId="{61F106BA-43C6-1449-BC8C-4F082DCC1905}" dt="2023-04-23T12:58:36.928" v="7201" actId="1076"/>
          <ac:picMkLst>
            <pc:docMk/>
            <pc:sldMk cId="1020367882" sldId="268"/>
            <ac:picMk id="4" creationId="{FA737849-9B6A-C934-21D0-DC36779E7335}"/>
          </ac:picMkLst>
        </pc:picChg>
        <pc:picChg chg="add mod">
          <ac:chgData name="Robyn Evans Evans-Pickin (2205398)" userId="d1df520c-be17-4371-9e66-4c8d9400b6d1" providerId="ADAL" clId="{61F106BA-43C6-1449-BC8C-4F082DCC1905}" dt="2023-04-23T12:58:31.124" v="7199" actId="1076"/>
          <ac:picMkLst>
            <pc:docMk/>
            <pc:sldMk cId="1020367882" sldId="268"/>
            <ac:picMk id="5" creationId="{0F749CDA-7793-22CA-29CB-D55EFCB25C76}"/>
          </ac:picMkLst>
        </pc:picChg>
        <pc:picChg chg="add del mod">
          <ac:chgData name="Robyn Evans Evans-Pickin (2205398)" userId="d1df520c-be17-4371-9e66-4c8d9400b6d1" providerId="ADAL" clId="{61F106BA-43C6-1449-BC8C-4F082DCC1905}" dt="2023-04-23T12:59:06.233" v="7214" actId="21"/>
          <ac:picMkLst>
            <pc:docMk/>
            <pc:sldMk cId="1020367882" sldId="268"/>
            <ac:picMk id="6" creationId="{0218587B-5783-D4CD-F1DC-C20CDE0A082A}"/>
          </ac:picMkLst>
        </pc:picChg>
        <pc:picChg chg="add del mod modCrop">
          <ac:chgData name="Robyn Evans Evans-Pickin (2205398)" userId="d1df520c-be17-4371-9e66-4c8d9400b6d1" providerId="ADAL" clId="{61F106BA-43C6-1449-BC8C-4F082DCC1905}" dt="2023-04-23T15:07:23.840" v="7392" actId="21"/>
          <ac:picMkLst>
            <pc:docMk/>
            <pc:sldMk cId="1020367882" sldId="268"/>
            <ac:picMk id="7" creationId="{0ED315DD-AB9F-EB39-E461-86203534ED79}"/>
          </ac:picMkLst>
        </pc:picChg>
        <pc:picChg chg="add del mod">
          <ac:chgData name="Robyn Evans Evans-Pickin (2205398)" userId="d1df520c-be17-4371-9e66-4c8d9400b6d1" providerId="ADAL" clId="{61F106BA-43C6-1449-BC8C-4F082DCC1905}" dt="2023-04-23T12:59:04.601" v="7213" actId="21"/>
          <ac:picMkLst>
            <pc:docMk/>
            <pc:sldMk cId="1020367882" sldId="268"/>
            <ac:picMk id="7" creationId="{DDE86D60-0012-FD19-F479-C71C35AD3793}"/>
          </ac:picMkLst>
        </pc:picChg>
        <pc:picChg chg="add del mod">
          <ac:chgData name="Robyn Evans Evans-Pickin (2205398)" userId="d1df520c-be17-4371-9e66-4c8d9400b6d1" providerId="ADAL" clId="{61F106BA-43C6-1449-BC8C-4F082DCC1905}" dt="2023-04-23T15:07:28.369" v="7394" actId="21"/>
          <ac:picMkLst>
            <pc:docMk/>
            <pc:sldMk cId="1020367882" sldId="268"/>
            <ac:picMk id="8" creationId="{5DED2CFC-321B-BAA4-90B6-DD759BC5EFDC}"/>
          </ac:picMkLst>
        </pc:picChg>
        <pc:picChg chg="add del mod">
          <ac:chgData name="Robyn Evans Evans-Pickin (2205398)" userId="d1df520c-be17-4371-9e66-4c8d9400b6d1" providerId="ADAL" clId="{61F106BA-43C6-1449-BC8C-4F082DCC1905}" dt="2023-04-23T15:07:26.602" v="7393" actId="21"/>
          <ac:picMkLst>
            <pc:docMk/>
            <pc:sldMk cId="1020367882" sldId="268"/>
            <ac:picMk id="9" creationId="{27FADA0B-777B-57C0-7E15-5FC776400386}"/>
          </ac:picMkLst>
        </pc:picChg>
        <pc:picChg chg="add mod">
          <ac:chgData name="Robyn Evans Evans-Pickin (2205398)" userId="d1df520c-be17-4371-9e66-4c8d9400b6d1" providerId="ADAL" clId="{61F106BA-43C6-1449-BC8C-4F082DCC1905}" dt="2023-04-23T15:07:42.671" v="7399" actId="14100"/>
          <ac:picMkLst>
            <pc:docMk/>
            <pc:sldMk cId="1020367882" sldId="268"/>
            <ac:picMk id="10" creationId="{8804F38A-3823-A45F-2D7F-14BD49DE101A}"/>
          </ac:picMkLst>
        </pc:picChg>
      </pc:sldChg>
      <pc:sldChg chg="modSp">
        <pc:chgData name="Robyn Evans Evans-Pickin (2205398)" userId="d1df520c-be17-4371-9e66-4c8d9400b6d1" providerId="ADAL" clId="{61F106BA-43C6-1449-BC8C-4F082DCC1905}" dt="2023-05-01T08:23:17.539" v="8963" actId="20577"/>
        <pc:sldMkLst>
          <pc:docMk/>
          <pc:sldMk cId="300075657" sldId="269"/>
        </pc:sldMkLst>
        <pc:spChg chg="mod">
          <ac:chgData name="Robyn Evans Evans-Pickin (2205398)" userId="d1df520c-be17-4371-9e66-4c8d9400b6d1" providerId="ADAL" clId="{61F106BA-43C6-1449-BC8C-4F082DCC1905}" dt="2023-05-01T08:23:17.539" v="8963" actId="20577"/>
          <ac:spMkLst>
            <pc:docMk/>
            <pc:sldMk cId="300075657" sldId="269"/>
            <ac:spMk id="3" creationId="{2DCFD30C-404F-A0A0-C526-39497EB76C34}"/>
          </ac:spMkLst>
        </pc:spChg>
      </pc:sldChg>
      <pc:sldChg chg="modSp">
        <pc:chgData name="Robyn Evans Evans-Pickin (2205398)" userId="d1df520c-be17-4371-9e66-4c8d9400b6d1" providerId="ADAL" clId="{61F106BA-43C6-1449-BC8C-4F082DCC1905}" dt="2023-05-01T08:28:36.534" v="9014" actId="25668"/>
        <pc:sldMkLst>
          <pc:docMk/>
          <pc:sldMk cId="4248448815" sldId="271"/>
        </pc:sldMkLst>
        <pc:spChg chg="mod">
          <ac:chgData name="Robyn Evans Evans-Pickin (2205398)" userId="d1df520c-be17-4371-9e66-4c8d9400b6d1" providerId="ADAL" clId="{61F106BA-43C6-1449-BC8C-4F082DCC1905}" dt="2023-05-01T08:28:36.534" v="9014" actId="25668"/>
          <ac:spMkLst>
            <pc:docMk/>
            <pc:sldMk cId="4248448815" sldId="271"/>
            <ac:spMk id="3" creationId="{E4B7836C-1D97-38CB-4326-892589594962}"/>
          </ac:spMkLst>
        </pc:spChg>
        <pc:spChg chg="mod">
          <ac:chgData name="Robyn Evans Evans-Pickin (2205398)" userId="d1df520c-be17-4371-9e66-4c8d9400b6d1" providerId="ADAL" clId="{61F106BA-43C6-1449-BC8C-4F082DCC1905}" dt="2023-04-23T16:07:22.782" v="8307" actId="1576"/>
          <ac:spMkLst>
            <pc:docMk/>
            <pc:sldMk cId="4248448815" sldId="271"/>
            <ac:spMk id="5" creationId="{3146FA78-5EC7-38D2-8096-1E1A85367337}"/>
          </ac:spMkLst>
        </pc:spChg>
      </pc:sldChg>
      <pc:sldChg chg="addSp modSp">
        <pc:chgData name="Robyn Evans Evans-Pickin (2205398)" userId="d1df520c-be17-4371-9e66-4c8d9400b6d1" providerId="ADAL" clId="{61F106BA-43C6-1449-BC8C-4F082DCC1905}" dt="2023-05-01T08:31:03.760" v="9117" actId="20577"/>
        <pc:sldMkLst>
          <pc:docMk/>
          <pc:sldMk cId="4142683885" sldId="272"/>
        </pc:sldMkLst>
        <pc:spChg chg="mod">
          <ac:chgData name="Robyn Evans Evans-Pickin (2205398)" userId="d1df520c-be17-4371-9e66-4c8d9400b6d1" providerId="ADAL" clId="{61F106BA-43C6-1449-BC8C-4F082DCC1905}" dt="2023-04-21T13:52:04.981" v="2060" actId="14100"/>
          <ac:spMkLst>
            <pc:docMk/>
            <pc:sldMk cId="4142683885" sldId="272"/>
            <ac:spMk id="2" creationId="{EB266E69-E817-2120-529D-F15FD7AE705A}"/>
          </ac:spMkLst>
        </pc:spChg>
        <pc:spChg chg="mod">
          <ac:chgData name="Robyn Evans Evans-Pickin (2205398)" userId="d1df520c-be17-4371-9e66-4c8d9400b6d1" providerId="ADAL" clId="{61F106BA-43C6-1449-BC8C-4F082DCC1905}" dt="2023-05-01T08:31:03.760" v="9117" actId="20577"/>
          <ac:spMkLst>
            <pc:docMk/>
            <pc:sldMk cId="4142683885" sldId="272"/>
            <ac:spMk id="3" creationId="{837DB56B-B164-DE34-B2AF-4F95A9DA0B84}"/>
          </ac:spMkLst>
        </pc:spChg>
        <pc:spChg chg="add mod">
          <ac:chgData name="Robyn Evans Evans-Pickin (2205398)" userId="d1df520c-be17-4371-9e66-4c8d9400b6d1" providerId="ADAL" clId="{61F106BA-43C6-1449-BC8C-4F082DCC1905}" dt="2023-04-23T15:57:53.227" v="8229" actId="20577"/>
          <ac:spMkLst>
            <pc:docMk/>
            <pc:sldMk cId="4142683885" sldId="272"/>
            <ac:spMk id="5" creationId="{CD4212BC-E498-18CB-FF07-D1276054A8AD}"/>
          </ac:spMkLst>
        </pc:spChg>
      </pc:sldChg>
      <pc:sldChg chg="del">
        <pc:chgData name="Robyn Evans Evans-Pickin (2205398)" userId="d1df520c-be17-4371-9e66-4c8d9400b6d1" providerId="ADAL" clId="{61F106BA-43C6-1449-BC8C-4F082DCC1905}" dt="2023-04-23T15:16:11.260" v="7400" actId="21"/>
        <pc:sldMkLst>
          <pc:docMk/>
          <pc:sldMk cId="3949573590" sldId="273"/>
        </pc:sldMkLst>
      </pc:sldChg>
      <pc:sldChg chg="modSp">
        <pc:chgData name="Robyn Evans Evans-Pickin (2205398)" userId="d1df520c-be17-4371-9e66-4c8d9400b6d1" providerId="ADAL" clId="{61F106BA-43C6-1449-BC8C-4F082DCC1905}" dt="2023-04-23T16:28:56.585" v="8931" actId="115"/>
        <pc:sldMkLst>
          <pc:docMk/>
          <pc:sldMk cId="4250936423" sldId="274"/>
        </pc:sldMkLst>
        <pc:spChg chg="mod">
          <ac:chgData name="Robyn Evans Evans-Pickin (2205398)" userId="d1df520c-be17-4371-9e66-4c8d9400b6d1" providerId="ADAL" clId="{61F106BA-43C6-1449-BC8C-4F082DCC1905}" dt="2023-04-23T16:08:10.964" v="8337" actId="1076"/>
          <ac:spMkLst>
            <pc:docMk/>
            <pc:sldMk cId="4250936423" sldId="274"/>
            <ac:spMk id="2" creationId="{6836B363-ADA9-691A-4E93-E4C338D27358}"/>
          </ac:spMkLst>
        </pc:spChg>
        <pc:spChg chg="mod">
          <ac:chgData name="Robyn Evans Evans-Pickin (2205398)" userId="d1df520c-be17-4371-9e66-4c8d9400b6d1" providerId="ADAL" clId="{61F106BA-43C6-1449-BC8C-4F082DCC1905}" dt="2023-04-23T16:28:56.585" v="8931" actId="115"/>
          <ac:spMkLst>
            <pc:docMk/>
            <pc:sldMk cId="4250936423" sldId="274"/>
            <ac:spMk id="3" creationId="{38D286C2-8BE0-70D2-CDA8-8B5A2DB2C973}"/>
          </ac:spMkLst>
        </pc:spChg>
      </pc:sldChg>
      <pc:sldChg chg="modSp new del">
        <pc:chgData name="Robyn Evans Evans-Pickin (2205398)" userId="d1df520c-be17-4371-9e66-4c8d9400b6d1" providerId="ADAL" clId="{61F106BA-43C6-1449-BC8C-4F082DCC1905}" dt="2023-04-23T09:21:40.256" v="3030" actId="680"/>
        <pc:sldMkLst>
          <pc:docMk/>
          <pc:sldMk cId="798957311" sldId="275"/>
        </pc:sldMkLst>
        <pc:spChg chg="mod">
          <ac:chgData name="Robyn Evans Evans-Pickin (2205398)" userId="d1df520c-be17-4371-9e66-4c8d9400b6d1" providerId="ADAL" clId="{61F106BA-43C6-1449-BC8C-4F082DCC1905}" dt="2023-04-23T09:21:39.714" v="3029" actId="1076"/>
          <ac:spMkLst>
            <pc:docMk/>
            <pc:sldMk cId="798957311" sldId="275"/>
            <ac:spMk id="2" creationId="{1E5FA528-D9CB-61E3-81B6-B5E66E330BD3}"/>
          </ac:spMkLst>
        </pc:spChg>
      </pc:sldChg>
      <pc:sldChg chg="addSp delSp modSp new add del">
        <pc:chgData name="Robyn Evans Evans-Pickin (2205398)" userId="d1df520c-be17-4371-9e66-4c8d9400b6d1" providerId="ADAL" clId="{61F106BA-43C6-1449-BC8C-4F082DCC1905}" dt="2023-04-23T16:01:05.860" v="8293" actId="20577"/>
        <pc:sldMkLst>
          <pc:docMk/>
          <pc:sldMk cId="2215961209" sldId="275"/>
        </pc:sldMkLst>
        <pc:spChg chg="add mod">
          <ac:chgData name="Robyn Evans Evans-Pickin (2205398)" userId="d1df520c-be17-4371-9e66-4c8d9400b6d1" providerId="ADAL" clId="{61F106BA-43C6-1449-BC8C-4F082DCC1905}" dt="2023-04-23T16:01:05.860" v="8293" actId="20577"/>
          <ac:spMkLst>
            <pc:docMk/>
            <pc:sldMk cId="2215961209" sldId="275"/>
            <ac:spMk id="2" creationId="{505DAEB2-EC6A-3B27-0024-155605B52057}"/>
          </ac:spMkLst>
        </pc:spChg>
        <pc:spChg chg="del">
          <ac:chgData name="Robyn Evans Evans-Pickin (2205398)" userId="d1df520c-be17-4371-9e66-4c8d9400b6d1" providerId="ADAL" clId="{61F106BA-43C6-1449-BC8C-4F082DCC1905}" dt="2023-04-23T09:20:35.904" v="3008" actId="21"/>
          <ac:spMkLst>
            <pc:docMk/>
            <pc:sldMk cId="2215961209" sldId="275"/>
            <ac:spMk id="2" creationId="{62AC0605-8082-3B8E-AF69-494ACF8B0F60}"/>
          </ac:spMkLst>
        </pc:spChg>
        <pc:spChg chg="mod">
          <ac:chgData name="Robyn Evans Evans-Pickin (2205398)" userId="d1df520c-be17-4371-9e66-4c8d9400b6d1" providerId="ADAL" clId="{61F106BA-43C6-1449-BC8C-4F082DCC1905}" dt="2023-04-23T09:20:52.322" v="3025" actId="255"/>
          <ac:spMkLst>
            <pc:docMk/>
            <pc:sldMk cId="2215961209" sldId="275"/>
            <ac:spMk id="3" creationId="{88A2C278-1203-D04C-A59C-7E3B15FF215B}"/>
          </ac:spMkLst>
        </pc:spChg>
        <pc:spChg chg="add del mod">
          <ac:chgData name="Robyn Evans Evans-Pickin (2205398)" userId="d1df520c-be17-4371-9e66-4c8d9400b6d1" providerId="ADAL" clId="{61F106BA-43C6-1449-BC8C-4F082DCC1905}" dt="2023-04-23T10:11:49.771" v="3600" actId="21"/>
          <ac:spMkLst>
            <pc:docMk/>
            <pc:sldMk cId="2215961209" sldId="275"/>
            <ac:spMk id="5" creationId="{174BD2DF-7B24-9F0F-CE65-2ED19AEA5568}"/>
          </ac:spMkLst>
        </pc:spChg>
        <pc:spChg chg="add mod">
          <ac:chgData name="Robyn Evans Evans-Pickin (2205398)" userId="d1df520c-be17-4371-9e66-4c8d9400b6d1" providerId="ADAL" clId="{61F106BA-43C6-1449-BC8C-4F082DCC1905}" dt="2023-04-23T15:59:14.986" v="8269" actId="20577"/>
          <ac:spMkLst>
            <pc:docMk/>
            <pc:sldMk cId="2215961209" sldId="275"/>
            <ac:spMk id="5" creationId="{1C12E7FF-EEA0-2580-B1DF-006E2C25E9BD}"/>
          </ac:spMkLst>
        </pc:spChg>
        <pc:spChg chg="add del mod">
          <ac:chgData name="Robyn Evans Evans-Pickin (2205398)" userId="d1df520c-be17-4371-9e66-4c8d9400b6d1" providerId="ADAL" clId="{61F106BA-43C6-1449-BC8C-4F082DCC1905}" dt="2023-04-23T15:42:13.735" v="7761" actId="21"/>
          <ac:spMkLst>
            <pc:docMk/>
            <pc:sldMk cId="2215961209" sldId="275"/>
            <ac:spMk id="17" creationId="{AA0A3D41-98E8-A96D-A28F-773F2430A9F7}"/>
          </ac:spMkLst>
        </pc:spChg>
        <pc:spChg chg="add mod">
          <ac:chgData name="Robyn Evans Evans-Pickin (2205398)" userId="d1df520c-be17-4371-9e66-4c8d9400b6d1" providerId="ADAL" clId="{61F106BA-43C6-1449-BC8C-4F082DCC1905}" dt="2023-04-23T16:00:21.504" v="8282" actId="1576"/>
          <ac:spMkLst>
            <pc:docMk/>
            <pc:sldMk cId="2215961209" sldId="275"/>
            <ac:spMk id="19" creationId="{E4785B11-5EB9-4DF5-16D4-16754715B18C}"/>
          </ac:spMkLst>
        </pc:spChg>
        <pc:inkChg chg="add del">
          <ac:chgData name="Robyn Evans Evans-Pickin (2205398)" userId="d1df520c-be17-4371-9e66-4c8d9400b6d1" providerId="ADAL" clId="{61F106BA-43C6-1449-BC8C-4F082DCC1905}" dt="2023-04-23T15:19:29.191" v="7417"/>
          <ac:inkMkLst>
            <pc:docMk/>
            <pc:sldMk cId="2215961209" sldId="275"/>
            <ac:inkMk id="7" creationId="{6B50C7CE-8F88-58FA-C4F4-59B70AFC66E2}"/>
          </ac:inkMkLst>
        </pc:inkChg>
        <pc:inkChg chg="add del">
          <ac:chgData name="Robyn Evans Evans-Pickin (2205398)" userId="d1df520c-be17-4371-9e66-4c8d9400b6d1" providerId="ADAL" clId="{61F106BA-43C6-1449-BC8C-4F082DCC1905}" dt="2023-04-23T15:19:28.595" v="7416"/>
          <ac:inkMkLst>
            <pc:docMk/>
            <pc:sldMk cId="2215961209" sldId="275"/>
            <ac:inkMk id="8" creationId="{722175BA-A36D-D7BA-4BE8-DB209501AE2E}"/>
          </ac:inkMkLst>
        </pc:inkChg>
        <pc:inkChg chg="add del">
          <ac:chgData name="Robyn Evans Evans-Pickin (2205398)" userId="d1df520c-be17-4371-9e66-4c8d9400b6d1" providerId="ADAL" clId="{61F106BA-43C6-1449-BC8C-4F082DCC1905}" dt="2023-04-23T15:19:28.076" v="7415"/>
          <ac:inkMkLst>
            <pc:docMk/>
            <pc:sldMk cId="2215961209" sldId="275"/>
            <ac:inkMk id="9" creationId="{C98F6C65-C08E-1B04-D039-DB32EBA06603}"/>
          </ac:inkMkLst>
        </pc:inkChg>
        <pc:inkChg chg="add del">
          <ac:chgData name="Robyn Evans Evans-Pickin (2205398)" userId="d1df520c-be17-4371-9e66-4c8d9400b6d1" providerId="ADAL" clId="{61F106BA-43C6-1449-BC8C-4F082DCC1905}" dt="2023-04-23T15:19:27.716" v="7414"/>
          <ac:inkMkLst>
            <pc:docMk/>
            <pc:sldMk cId="2215961209" sldId="275"/>
            <ac:inkMk id="10" creationId="{E67927EF-EAC9-8966-E22B-4E5E98A05422}"/>
          </ac:inkMkLst>
        </pc:inkChg>
        <pc:inkChg chg="add del reco">
          <ac:chgData name="Robyn Evans Evans-Pickin (2205398)" userId="d1df520c-be17-4371-9e66-4c8d9400b6d1" providerId="ADAL" clId="{61F106BA-43C6-1449-BC8C-4F082DCC1905}" dt="2023-04-23T15:19:27.716" v="7414"/>
          <ac:inkMkLst>
            <pc:docMk/>
            <pc:sldMk cId="2215961209" sldId="275"/>
            <ac:inkMk id="11" creationId="{79C0C917-16DC-3F91-FE55-D2A2CA75EF57}"/>
          </ac:inkMkLst>
        </pc:inkChg>
      </pc:sldChg>
      <pc:sldChg chg="addSp delSp modSp new">
        <pc:chgData name="Robyn Evans Evans-Pickin (2205398)" userId="d1df520c-be17-4371-9e66-4c8d9400b6d1" providerId="ADAL" clId="{61F106BA-43C6-1449-BC8C-4F082DCC1905}" dt="2023-04-23T14:53:26.728" v="7318" actId="1076"/>
        <pc:sldMkLst>
          <pc:docMk/>
          <pc:sldMk cId="4144606174" sldId="276"/>
        </pc:sldMkLst>
        <pc:spChg chg="del">
          <ac:chgData name="Robyn Evans Evans-Pickin (2205398)" userId="d1df520c-be17-4371-9e66-4c8d9400b6d1" providerId="ADAL" clId="{61F106BA-43C6-1449-BC8C-4F082DCC1905}" dt="2023-04-23T12:59:13.706" v="7217" actId="21"/>
          <ac:spMkLst>
            <pc:docMk/>
            <pc:sldMk cId="4144606174" sldId="276"/>
            <ac:spMk id="2" creationId="{2F18DDB3-E2F6-09AF-00B2-66EC182E728C}"/>
          </ac:spMkLst>
        </pc:spChg>
        <pc:spChg chg="add mod">
          <ac:chgData name="Robyn Evans Evans-Pickin (2205398)" userId="d1df520c-be17-4371-9e66-4c8d9400b6d1" providerId="ADAL" clId="{61F106BA-43C6-1449-BC8C-4F082DCC1905}" dt="2023-04-23T14:53:19.296" v="7316" actId="1076"/>
          <ac:spMkLst>
            <pc:docMk/>
            <pc:sldMk cId="4144606174" sldId="276"/>
            <ac:spMk id="3" creationId="{7D5763EE-CEE0-3AEC-AF50-FC27933EFF72}"/>
          </ac:spMkLst>
        </pc:spChg>
        <pc:spChg chg="del">
          <ac:chgData name="Robyn Evans Evans-Pickin (2205398)" userId="d1df520c-be17-4371-9e66-4c8d9400b6d1" providerId="ADAL" clId="{61F106BA-43C6-1449-BC8C-4F082DCC1905}" dt="2023-04-23T12:59:11.755" v="7216" actId="21"/>
          <ac:spMkLst>
            <pc:docMk/>
            <pc:sldMk cId="4144606174" sldId="276"/>
            <ac:spMk id="3" creationId="{FFE9C7CE-475D-0B92-692E-C1C4CA566784}"/>
          </ac:spMkLst>
        </pc:spChg>
        <pc:spChg chg="add mod">
          <ac:chgData name="Robyn Evans Evans-Pickin (2205398)" userId="d1df520c-be17-4371-9e66-4c8d9400b6d1" providerId="ADAL" clId="{61F106BA-43C6-1449-BC8C-4F082DCC1905}" dt="2023-04-23T14:53:26.728" v="7318" actId="1076"/>
          <ac:spMkLst>
            <pc:docMk/>
            <pc:sldMk cId="4144606174" sldId="276"/>
            <ac:spMk id="11" creationId="{7F2CEDDA-3983-B519-4AD9-30431ABB370C}"/>
          </ac:spMkLst>
        </pc:spChg>
        <pc:spChg chg="add mod">
          <ac:chgData name="Robyn Evans Evans-Pickin (2205398)" userId="d1df520c-be17-4371-9e66-4c8d9400b6d1" providerId="ADAL" clId="{61F106BA-43C6-1449-BC8C-4F082DCC1905}" dt="2023-04-23T13:03:32.200" v="7273" actId="1076"/>
          <ac:spMkLst>
            <pc:docMk/>
            <pc:sldMk cId="4144606174" sldId="276"/>
            <ac:spMk id="13" creationId="{AA9CD2E9-1778-E3B0-8D64-B9EFFAC5906C}"/>
          </ac:spMkLst>
        </pc:spChg>
        <pc:spChg chg="add mod">
          <ac:chgData name="Robyn Evans Evans-Pickin (2205398)" userId="d1df520c-be17-4371-9e66-4c8d9400b6d1" providerId="ADAL" clId="{61F106BA-43C6-1449-BC8C-4F082DCC1905}" dt="2023-04-23T13:06:22.168" v="7297" actId="1076"/>
          <ac:spMkLst>
            <pc:docMk/>
            <pc:sldMk cId="4144606174" sldId="276"/>
            <ac:spMk id="17" creationId="{8CE42286-7192-63B1-C7F7-C927B005C896}"/>
          </ac:spMkLst>
        </pc:spChg>
        <pc:picChg chg="add mod">
          <ac:chgData name="Robyn Evans Evans-Pickin (2205398)" userId="d1df520c-be17-4371-9e66-4c8d9400b6d1" providerId="ADAL" clId="{61F106BA-43C6-1449-BC8C-4F082DCC1905}" dt="2023-04-23T13:00:24.412" v="7242" actId="14100"/>
          <ac:picMkLst>
            <pc:docMk/>
            <pc:sldMk cId="4144606174" sldId="276"/>
            <ac:picMk id="5" creationId="{FE194B8A-A4D8-7438-68DB-3B98EBFB06FB}"/>
          </ac:picMkLst>
        </pc:picChg>
        <pc:picChg chg="add mod">
          <ac:chgData name="Robyn Evans Evans-Pickin (2205398)" userId="d1df520c-be17-4371-9e66-4c8d9400b6d1" providerId="ADAL" clId="{61F106BA-43C6-1449-BC8C-4F082DCC1905}" dt="2023-04-23T13:00:27.392" v="7243" actId="1076"/>
          <ac:picMkLst>
            <pc:docMk/>
            <pc:sldMk cId="4144606174" sldId="276"/>
            <ac:picMk id="6" creationId="{A0266064-DFA7-B820-12CA-8985FA62A720}"/>
          </ac:picMkLst>
        </pc:picChg>
        <pc:picChg chg="add mod">
          <ac:chgData name="Robyn Evans Evans-Pickin (2205398)" userId="d1df520c-be17-4371-9e66-4c8d9400b6d1" providerId="ADAL" clId="{61F106BA-43C6-1449-BC8C-4F082DCC1905}" dt="2023-04-23T13:00:29.760" v="7244" actId="1076"/>
          <ac:picMkLst>
            <pc:docMk/>
            <pc:sldMk cId="4144606174" sldId="276"/>
            <ac:picMk id="7" creationId="{499F7E55-9195-4100-6F76-2280B508E0D6}"/>
          </ac:picMkLst>
        </pc:picChg>
        <pc:picChg chg="add mod">
          <ac:chgData name="Robyn Evans Evans-Pickin (2205398)" userId="d1df520c-be17-4371-9e66-4c8d9400b6d1" providerId="ADAL" clId="{61F106BA-43C6-1449-BC8C-4F082DCC1905}" dt="2023-04-23T13:06:46.349" v="7298" actId="1076"/>
          <ac:picMkLst>
            <pc:docMk/>
            <pc:sldMk cId="4144606174" sldId="276"/>
            <ac:picMk id="9" creationId="{F0338355-8B20-60D7-5172-2D2A97634683}"/>
          </ac:picMkLst>
        </pc:picChg>
        <pc:picChg chg="add mod">
          <ac:chgData name="Robyn Evans Evans-Pickin (2205398)" userId="d1df520c-be17-4371-9e66-4c8d9400b6d1" providerId="ADAL" clId="{61F106BA-43C6-1449-BC8C-4F082DCC1905}" dt="2023-04-23T13:03:53.894" v="7278" actId="1076"/>
          <ac:picMkLst>
            <pc:docMk/>
            <pc:sldMk cId="4144606174" sldId="276"/>
            <ac:picMk id="14" creationId="{3226D911-994F-829B-DA31-0F3D7837BCA6}"/>
          </ac:picMkLst>
        </pc:picChg>
        <pc:picChg chg="add mod">
          <ac:chgData name="Robyn Evans Evans-Pickin (2205398)" userId="d1df520c-be17-4371-9e66-4c8d9400b6d1" providerId="ADAL" clId="{61F106BA-43C6-1449-BC8C-4F082DCC1905}" dt="2023-04-23T13:05:16.114" v="7282" actId="14100"/>
          <ac:picMkLst>
            <pc:docMk/>
            <pc:sldMk cId="4144606174" sldId="276"/>
            <ac:picMk id="15" creationId="{923E954F-3FBE-7F34-E7D2-3672638CD21B}"/>
          </ac:picMkLst>
        </pc:picChg>
        <pc:inkChg chg="add del">
          <ac:chgData name="Robyn Evans Evans-Pickin (2205398)" userId="d1df520c-be17-4371-9e66-4c8d9400b6d1" providerId="ADAL" clId="{61F106BA-43C6-1449-BC8C-4F082DCC1905}" dt="2023-04-23T12:59:43.018" v="7225"/>
          <ac:inkMkLst>
            <pc:docMk/>
            <pc:sldMk cId="4144606174" sldId="276"/>
            <ac:inkMk id="8" creationId="{F586F297-44B5-2532-9C0E-4A7BC3FE84EF}"/>
          </ac:inkMkLst>
        </pc:inkChg>
      </pc:sldChg>
      <pc:sldChg chg="addSp delSp modSp add">
        <pc:chgData name="Robyn Evans Evans-Pickin (2205398)" userId="d1df520c-be17-4371-9e66-4c8d9400b6d1" providerId="ADAL" clId="{61F106BA-43C6-1449-BC8C-4F082DCC1905}" dt="2023-05-01T08:41:46.664" v="9786" actId="20577"/>
        <pc:sldMkLst>
          <pc:docMk/>
          <pc:sldMk cId="898095499" sldId="277"/>
        </pc:sldMkLst>
        <pc:spChg chg="mod">
          <ac:chgData name="Robyn Evans Evans-Pickin (2205398)" userId="d1df520c-be17-4371-9e66-4c8d9400b6d1" providerId="ADAL" clId="{61F106BA-43C6-1449-BC8C-4F082DCC1905}" dt="2023-05-01T08:41:34.906" v="9782" actId="1076"/>
          <ac:spMkLst>
            <pc:docMk/>
            <pc:sldMk cId="898095499" sldId="277"/>
            <ac:spMk id="2" creationId="{14C03C0D-76BE-DA3A-6B31-DAB9A6BCDC32}"/>
          </ac:spMkLst>
        </pc:spChg>
        <pc:spChg chg="add mod">
          <ac:chgData name="Robyn Evans Evans-Pickin (2205398)" userId="d1df520c-be17-4371-9e66-4c8d9400b6d1" providerId="ADAL" clId="{61F106BA-43C6-1449-BC8C-4F082DCC1905}" dt="2023-05-01T08:38:57.484" v="9531" actId="1076"/>
          <ac:spMkLst>
            <pc:docMk/>
            <pc:sldMk cId="898095499" sldId="277"/>
            <ac:spMk id="4" creationId="{0C19A5D0-CA26-2BD8-8D93-934962F55888}"/>
          </ac:spMkLst>
        </pc:spChg>
        <pc:spChg chg="add mod">
          <ac:chgData name="Robyn Evans Evans-Pickin (2205398)" userId="d1df520c-be17-4371-9e66-4c8d9400b6d1" providerId="ADAL" clId="{61F106BA-43C6-1449-BC8C-4F082DCC1905}" dt="2023-05-01T08:36:04.487" v="9213" actId="1076"/>
          <ac:spMkLst>
            <pc:docMk/>
            <pc:sldMk cId="898095499" sldId="277"/>
            <ac:spMk id="5" creationId="{79338D3F-19DC-475F-59E3-89FC39E62151}"/>
          </ac:spMkLst>
        </pc:spChg>
        <pc:spChg chg="add mod">
          <ac:chgData name="Robyn Evans Evans-Pickin (2205398)" userId="d1df520c-be17-4371-9e66-4c8d9400b6d1" providerId="ADAL" clId="{61F106BA-43C6-1449-BC8C-4F082DCC1905}" dt="2023-05-01T08:39:00.876" v="9532" actId="1076"/>
          <ac:spMkLst>
            <pc:docMk/>
            <pc:sldMk cId="898095499" sldId="277"/>
            <ac:spMk id="6" creationId="{DEEA98F3-90D3-F650-C810-82B333690D1F}"/>
          </ac:spMkLst>
        </pc:spChg>
        <pc:spChg chg="add mod">
          <ac:chgData name="Robyn Evans Evans-Pickin (2205398)" userId="d1df520c-be17-4371-9e66-4c8d9400b6d1" providerId="ADAL" clId="{61F106BA-43C6-1449-BC8C-4F082DCC1905}" dt="2023-05-01T08:38:37.703" v="9521" actId="1076"/>
          <ac:spMkLst>
            <pc:docMk/>
            <pc:sldMk cId="898095499" sldId="277"/>
            <ac:spMk id="8" creationId="{D471374A-A708-22F6-37F4-04E2EC21C207}"/>
          </ac:spMkLst>
        </pc:spChg>
        <pc:spChg chg="add mod">
          <ac:chgData name="Robyn Evans Evans-Pickin (2205398)" userId="d1df520c-be17-4371-9e66-4c8d9400b6d1" providerId="ADAL" clId="{61F106BA-43C6-1449-BC8C-4F082DCC1905}" dt="2023-05-01T08:40:10.899" v="9650" actId="1076"/>
          <ac:spMkLst>
            <pc:docMk/>
            <pc:sldMk cId="898095499" sldId="277"/>
            <ac:spMk id="9" creationId="{D51D8AD1-D95B-ECEB-A055-2BFB0C3BD0FE}"/>
          </ac:spMkLst>
        </pc:spChg>
        <pc:spChg chg="add mod">
          <ac:chgData name="Robyn Evans Evans-Pickin (2205398)" userId="d1df520c-be17-4371-9e66-4c8d9400b6d1" providerId="ADAL" clId="{61F106BA-43C6-1449-BC8C-4F082DCC1905}" dt="2023-05-01T08:40:07.339" v="9649" actId="1076"/>
          <ac:spMkLst>
            <pc:docMk/>
            <pc:sldMk cId="898095499" sldId="277"/>
            <ac:spMk id="10" creationId="{DE470964-7F20-7AD8-6058-F48C82F9C331}"/>
          </ac:spMkLst>
        </pc:spChg>
        <pc:spChg chg="add mod">
          <ac:chgData name="Robyn Evans Evans-Pickin (2205398)" userId="d1df520c-be17-4371-9e66-4c8d9400b6d1" providerId="ADAL" clId="{61F106BA-43C6-1449-BC8C-4F082DCC1905}" dt="2023-05-01T08:41:46.664" v="9786" actId="20577"/>
          <ac:spMkLst>
            <pc:docMk/>
            <pc:sldMk cId="898095499" sldId="277"/>
            <ac:spMk id="11" creationId="{0D94C94C-5E84-CA4C-9AB1-E60599F47F69}"/>
          </ac:spMkLst>
        </pc:spChg>
        <pc:picChg chg="del">
          <ac:chgData name="Robyn Evans Evans-Pickin (2205398)" userId="d1df520c-be17-4371-9e66-4c8d9400b6d1" providerId="ADAL" clId="{61F106BA-43C6-1449-BC8C-4F082DCC1905}" dt="2023-05-01T08:34:37.839" v="9121" actId="21"/>
          <ac:picMkLst>
            <pc:docMk/>
            <pc:sldMk cId="898095499" sldId="277"/>
            <ac:picMk id="7" creationId="{AEA28D91-A90C-F7EF-274C-2F9ED4214EE2}"/>
          </ac:picMkLst>
        </pc:picChg>
      </pc:sldChg>
      <pc:sldChg chg="new del">
        <pc:chgData name="Robyn Evans Evans-Pickin (2205398)" userId="d1df520c-be17-4371-9e66-4c8d9400b6d1" providerId="ADAL" clId="{61F106BA-43C6-1449-BC8C-4F082DCC1905}" dt="2023-05-01T08:34:31.589" v="9119" actId="21"/>
        <pc:sldMkLst>
          <pc:docMk/>
          <pc:sldMk cId="948478522" sldId="277"/>
        </pc:sldMkLst>
      </pc:sldChg>
    </pc:docChg>
  </pc:docChgLst>
  <pc:docChgLst>
    <pc:chgData name="Robyn Evans Evans-Pickin (2205398)" userId="d1df520c-be17-4371-9e66-4c8d9400b6d1" providerId="ADAL" clId="{C5A410F3-62EC-4BCA-B6CB-218E8B4FE7F4}"/>
    <pc:docChg chg="undo custSel modSld">
      <pc:chgData name="Robyn Evans Evans-Pickin (2205398)" userId="d1df520c-be17-4371-9e66-4c8d9400b6d1" providerId="ADAL" clId="{C5A410F3-62EC-4BCA-B6CB-218E8B4FE7F4}" dt="2023-04-28T11:40:19.627" v="433" actId="207"/>
      <pc:docMkLst>
        <pc:docMk/>
      </pc:docMkLst>
      <pc:sldChg chg="modSp mod">
        <pc:chgData name="Robyn Evans Evans-Pickin (2205398)" userId="d1df520c-be17-4371-9e66-4c8d9400b6d1" providerId="ADAL" clId="{C5A410F3-62EC-4BCA-B6CB-218E8B4FE7F4}" dt="2023-04-28T11:39:56.500" v="430" actId="1076"/>
        <pc:sldMkLst>
          <pc:docMk/>
          <pc:sldMk cId="300075657" sldId="269"/>
        </pc:sldMkLst>
        <pc:spChg chg="mod">
          <ac:chgData name="Robyn Evans Evans-Pickin (2205398)" userId="d1df520c-be17-4371-9e66-4c8d9400b6d1" providerId="ADAL" clId="{C5A410F3-62EC-4BCA-B6CB-218E8B4FE7F4}" dt="2023-04-28T11:39:56.500" v="430" actId="1076"/>
          <ac:spMkLst>
            <pc:docMk/>
            <pc:sldMk cId="300075657" sldId="269"/>
            <ac:spMk id="3" creationId="{2DCFD30C-404F-A0A0-C526-39497EB76C34}"/>
          </ac:spMkLst>
        </pc:spChg>
      </pc:sldChg>
      <pc:sldChg chg="modSp mod">
        <pc:chgData name="Robyn Evans Evans-Pickin (2205398)" userId="d1df520c-be17-4371-9e66-4c8d9400b6d1" providerId="ADAL" clId="{C5A410F3-62EC-4BCA-B6CB-218E8B4FE7F4}" dt="2023-04-28T11:28:55.752" v="356" actId="27636"/>
        <pc:sldMkLst>
          <pc:docMk/>
          <pc:sldMk cId="4248448815" sldId="271"/>
        </pc:sldMkLst>
        <pc:spChg chg="mod">
          <ac:chgData name="Robyn Evans Evans-Pickin (2205398)" userId="d1df520c-be17-4371-9e66-4c8d9400b6d1" providerId="ADAL" clId="{C5A410F3-62EC-4BCA-B6CB-218E8B4FE7F4}" dt="2023-04-28T11:28:55.752" v="356" actId="27636"/>
          <ac:spMkLst>
            <pc:docMk/>
            <pc:sldMk cId="4248448815" sldId="271"/>
            <ac:spMk id="3" creationId="{E4B7836C-1D97-38CB-4326-892589594962}"/>
          </ac:spMkLst>
        </pc:spChg>
        <pc:spChg chg="mod">
          <ac:chgData name="Robyn Evans Evans-Pickin (2205398)" userId="d1df520c-be17-4371-9e66-4c8d9400b6d1" providerId="ADAL" clId="{C5A410F3-62EC-4BCA-B6CB-218E8B4FE7F4}" dt="2023-04-28T11:25:16.445" v="23" actId="207"/>
          <ac:spMkLst>
            <pc:docMk/>
            <pc:sldMk cId="4248448815" sldId="271"/>
            <ac:spMk id="5" creationId="{3146FA78-5EC7-38D2-8096-1E1A85367337}"/>
          </ac:spMkLst>
        </pc:spChg>
      </pc:sldChg>
      <pc:sldChg chg="modSp mod">
        <pc:chgData name="Robyn Evans Evans-Pickin (2205398)" userId="d1df520c-be17-4371-9e66-4c8d9400b6d1" providerId="ADAL" clId="{C5A410F3-62EC-4BCA-B6CB-218E8B4FE7F4}" dt="2023-04-28T11:40:19.627" v="433" actId="207"/>
        <pc:sldMkLst>
          <pc:docMk/>
          <pc:sldMk cId="4250936423" sldId="274"/>
        </pc:sldMkLst>
        <pc:spChg chg="mod">
          <ac:chgData name="Robyn Evans Evans-Pickin (2205398)" userId="d1df520c-be17-4371-9e66-4c8d9400b6d1" providerId="ADAL" clId="{C5A410F3-62EC-4BCA-B6CB-218E8B4FE7F4}" dt="2023-04-28T11:40:19.627" v="433" actId="207"/>
          <ac:spMkLst>
            <pc:docMk/>
            <pc:sldMk cId="4250936423" sldId="274"/>
            <ac:spMk id="3" creationId="{38D286C2-8BE0-70D2-CDA8-8B5A2DB2C973}"/>
          </ac:spMkLst>
        </pc:spChg>
      </pc:sldChg>
      <pc:sldChg chg="modSp mod">
        <pc:chgData name="Robyn Evans Evans-Pickin (2205398)" userId="d1df520c-be17-4371-9e66-4c8d9400b6d1" providerId="ADAL" clId="{C5A410F3-62EC-4BCA-B6CB-218E8B4FE7F4}" dt="2023-04-28T11:38:41.075" v="390" actId="207"/>
        <pc:sldMkLst>
          <pc:docMk/>
          <pc:sldMk cId="2215961209" sldId="275"/>
        </pc:sldMkLst>
        <pc:spChg chg="mod">
          <ac:chgData name="Robyn Evans Evans-Pickin (2205398)" userId="d1df520c-be17-4371-9e66-4c8d9400b6d1" providerId="ADAL" clId="{C5A410F3-62EC-4BCA-B6CB-218E8B4FE7F4}" dt="2023-04-28T11:38:32.560" v="389" actId="207"/>
          <ac:spMkLst>
            <pc:docMk/>
            <pc:sldMk cId="2215961209" sldId="275"/>
            <ac:spMk id="5" creationId="{1C12E7FF-EEA0-2580-B1DF-006E2C25E9BD}"/>
          </ac:spMkLst>
        </pc:spChg>
        <pc:spChg chg="mod">
          <ac:chgData name="Robyn Evans Evans-Pickin (2205398)" userId="d1df520c-be17-4371-9e66-4c8d9400b6d1" providerId="ADAL" clId="{C5A410F3-62EC-4BCA-B6CB-218E8B4FE7F4}" dt="2023-04-28T11:38:41.075" v="390" actId="207"/>
          <ac:spMkLst>
            <pc:docMk/>
            <pc:sldMk cId="2215961209" sldId="275"/>
            <ac:spMk id="19" creationId="{E4785B11-5EB9-4DF5-16D4-16754715B18C}"/>
          </ac:spMkLst>
        </pc:spChg>
      </pc:sldChg>
    </pc:docChg>
  </pc:docChgLst>
  <pc:docChgLst>
    <pc:chgData name="Robyn Evans Evans-Pickin (2205398)" userId="d1df520c-be17-4371-9e66-4c8d9400b6d1" providerId="ADAL" clId="{A61CEF98-256B-5248-8C79-F8E7FC4C7D82}"/>
    <pc:docChg chg="undo custSel addSld delSld modSld">
      <pc:chgData name="Robyn Evans Evans-Pickin (2205398)" userId="d1df520c-be17-4371-9e66-4c8d9400b6d1" providerId="ADAL" clId="{A61CEF98-256B-5248-8C79-F8E7FC4C7D82}" dt="2023-03-13T14:30:31.532" v="9282" actId="20577"/>
      <pc:docMkLst>
        <pc:docMk/>
      </pc:docMkLst>
      <pc:sldChg chg="addSp modSp">
        <pc:chgData name="Robyn Evans Evans-Pickin (2205398)" userId="d1df520c-be17-4371-9e66-4c8d9400b6d1" providerId="ADAL" clId="{A61CEF98-256B-5248-8C79-F8E7FC4C7D82}" dt="2023-02-27T12:19:33.763" v="2471" actId="122"/>
        <pc:sldMkLst>
          <pc:docMk/>
          <pc:sldMk cId="4015602837" sldId="257"/>
        </pc:sldMkLst>
        <pc:spChg chg="mod">
          <ac:chgData name="Robyn Evans Evans-Pickin (2205398)" userId="d1df520c-be17-4371-9e66-4c8d9400b6d1" providerId="ADAL" clId="{A61CEF98-256B-5248-8C79-F8E7FC4C7D82}" dt="2023-02-21T10:46:12.372" v="633" actId="1076"/>
          <ac:spMkLst>
            <pc:docMk/>
            <pc:sldMk cId="4015602837" sldId="257"/>
            <ac:spMk id="2" creationId="{F60099B8-EEAD-A221-A7B3-FAC57E335C3A}"/>
          </ac:spMkLst>
        </pc:spChg>
        <pc:spChg chg="mod">
          <ac:chgData name="Robyn Evans Evans-Pickin (2205398)" userId="d1df520c-be17-4371-9e66-4c8d9400b6d1" providerId="ADAL" clId="{A61CEF98-256B-5248-8C79-F8E7FC4C7D82}" dt="2023-02-27T12:19:33.763" v="2471" actId="122"/>
          <ac:spMkLst>
            <pc:docMk/>
            <pc:sldMk cId="4015602837" sldId="257"/>
            <ac:spMk id="3" creationId="{F6340C10-D2A3-CC6E-F678-90CBAB430692}"/>
          </ac:spMkLst>
        </pc:spChg>
        <pc:spChg chg="add mod">
          <ac:chgData name="Robyn Evans Evans-Pickin (2205398)" userId="d1df520c-be17-4371-9e66-4c8d9400b6d1" providerId="ADAL" clId="{A61CEF98-256B-5248-8C79-F8E7FC4C7D82}" dt="2023-02-27T12:18:54.334" v="2466" actId="1076"/>
          <ac:spMkLst>
            <pc:docMk/>
            <pc:sldMk cId="4015602837" sldId="257"/>
            <ac:spMk id="5" creationId="{E11CB868-643B-B3E7-628A-8DBDB83EE92E}"/>
          </ac:spMkLst>
        </pc:spChg>
      </pc:sldChg>
      <pc:sldChg chg="modSp new mod modClrScheme chgLayout">
        <pc:chgData name="Robyn Evans Evans-Pickin (2205398)" userId="d1df520c-be17-4371-9e66-4c8d9400b6d1" providerId="ADAL" clId="{A61CEF98-256B-5248-8C79-F8E7FC4C7D82}" dt="2023-02-21T10:15:15.828" v="145" actId="20577"/>
        <pc:sldMkLst>
          <pc:docMk/>
          <pc:sldMk cId="437248087" sldId="258"/>
        </pc:sldMkLst>
        <pc:spChg chg="mod ord">
          <ac:chgData name="Robyn Evans Evans-Pickin (2205398)" userId="d1df520c-be17-4371-9e66-4c8d9400b6d1" providerId="ADAL" clId="{A61CEF98-256B-5248-8C79-F8E7FC4C7D82}" dt="2023-02-21T10:14:56.364" v="66" actId="20577"/>
          <ac:spMkLst>
            <pc:docMk/>
            <pc:sldMk cId="437248087" sldId="258"/>
            <ac:spMk id="2" creationId="{84E28D40-9B8C-3E89-CBDA-7707B330C6C3}"/>
          </ac:spMkLst>
        </pc:spChg>
        <pc:spChg chg="mod ord">
          <ac:chgData name="Robyn Evans Evans-Pickin (2205398)" userId="d1df520c-be17-4371-9e66-4c8d9400b6d1" providerId="ADAL" clId="{A61CEF98-256B-5248-8C79-F8E7FC4C7D82}" dt="2023-02-21T10:15:15.828" v="145" actId="20577"/>
          <ac:spMkLst>
            <pc:docMk/>
            <pc:sldMk cId="437248087" sldId="258"/>
            <ac:spMk id="3" creationId="{2DFFF609-436D-268B-8431-6991B58B2861}"/>
          </ac:spMkLst>
        </pc:spChg>
      </pc:sldChg>
      <pc:sldChg chg="modSp new">
        <pc:chgData name="Robyn Evans Evans-Pickin (2205398)" userId="d1df520c-be17-4371-9e66-4c8d9400b6d1" providerId="ADAL" clId="{A61CEF98-256B-5248-8C79-F8E7FC4C7D82}" dt="2023-02-21T10:46:58.976" v="672" actId="25668"/>
        <pc:sldMkLst>
          <pc:docMk/>
          <pc:sldMk cId="2661743" sldId="259"/>
        </pc:sldMkLst>
        <pc:spChg chg="mod">
          <ac:chgData name="Robyn Evans Evans-Pickin (2205398)" userId="d1df520c-be17-4371-9e66-4c8d9400b6d1" providerId="ADAL" clId="{A61CEF98-256B-5248-8C79-F8E7FC4C7D82}" dt="2023-02-21T10:46:58.976" v="672" actId="25668"/>
          <ac:spMkLst>
            <pc:docMk/>
            <pc:sldMk cId="2661743" sldId="259"/>
            <ac:spMk id="2" creationId="{14B0886B-AF26-40A6-4F3A-A764A6F642CC}"/>
          </ac:spMkLst>
        </pc:spChg>
      </pc:sldChg>
      <pc:sldChg chg="modSp new">
        <pc:chgData name="Robyn Evans Evans-Pickin (2205398)" userId="d1df520c-be17-4371-9e66-4c8d9400b6d1" providerId="ADAL" clId="{A61CEF98-256B-5248-8C79-F8E7FC4C7D82}" dt="2023-02-21T10:48:11.318" v="731" actId="255"/>
        <pc:sldMkLst>
          <pc:docMk/>
          <pc:sldMk cId="1205905810" sldId="260"/>
        </pc:sldMkLst>
        <pc:spChg chg="mod">
          <ac:chgData name="Robyn Evans Evans-Pickin (2205398)" userId="d1df520c-be17-4371-9e66-4c8d9400b6d1" providerId="ADAL" clId="{A61CEF98-256B-5248-8C79-F8E7FC4C7D82}" dt="2023-02-21T10:48:11.318" v="731" actId="255"/>
          <ac:spMkLst>
            <pc:docMk/>
            <pc:sldMk cId="1205905810" sldId="260"/>
            <ac:spMk id="2" creationId="{821CB473-C654-84B9-DD8B-598356CEA5A2}"/>
          </ac:spMkLst>
        </pc:spChg>
      </pc:sldChg>
      <pc:sldChg chg="addSp modSp new">
        <pc:chgData name="Robyn Evans Evans-Pickin (2205398)" userId="d1df520c-be17-4371-9e66-4c8d9400b6d1" providerId="ADAL" clId="{A61CEF98-256B-5248-8C79-F8E7FC4C7D82}" dt="2023-03-03T20:55:44.787" v="3268" actId="20577"/>
        <pc:sldMkLst>
          <pc:docMk/>
          <pc:sldMk cId="191881974" sldId="261"/>
        </pc:sldMkLst>
        <pc:spChg chg="mod">
          <ac:chgData name="Robyn Evans Evans-Pickin (2205398)" userId="d1df520c-be17-4371-9e66-4c8d9400b6d1" providerId="ADAL" clId="{A61CEF98-256B-5248-8C79-F8E7FC4C7D82}" dt="2023-03-02T17:44:22.184" v="2491" actId="255"/>
          <ac:spMkLst>
            <pc:docMk/>
            <pc:sldMk cId="191881974" sldId="261"/>
            <ac:spMk id="2" creationId="{82FBBECC-BEA2-60AB-AECF-8CE71D652F1B}"/>
          </ac:spMkLst>
        </pc:spChg>
        <pc:spChg chg="mod">
          <ac:chgData name="Robyn Evans Evans-Pickin (2205398)" userId="d1df520c-be17-4371-9e66-4c8d9400b6d1" providerId="ADAL" clId="{A61CEF98-256B-5248-8C79-F8E7FC4C7D82}" dt="2023-03-03T20:55:44.787" v="3268" actId="20577"/>
          <ac:spMkLst>
            <pc:docMk/>
            <pc:sldMk cId="191881974" sldId="261"/>
            <ac:spMk id="3" creationId="{43801363-BC0A-0398-780B-6BD103381907}"/>
          </ac:spMkLst>
        </pc:spChg>
        <pc:spChg chg="add mod">
          <ac:chgData name="Robyn Evans Evans-Pickin (2205398)" userId="d1df520c-be17-4371-9e66-4c8d9400b6d1" providerId="ADAL" clId="{A61CEF98-256B-5248-8C79-F8E7FC4C7D82}" dt="2023-03-02T17:49:15.604" v="2758" actId="1076"/>
          <ac:spMkLst>
            <pc:docMk/>
            <pc:sldMk cId="191881974" sldId="261"/>
            <ac:spMk id="5" creationId="{0BF59E4B-B4B7-EA7D-B6FF-F8FEC04D999B}"/>
          </ac:spMkLst>
        </pc:spChg>
      </pc:sldChg>
      <pc:sldChg chg="modSp new">
        <pc:chgData name="Robyn Evans Evans-Pickin (2205398)" userId="d1df520c-be17-4371-9e66-4c8d9400b6d1" providerId="ADAL" clId="{A61CEF98-256B-5248-8C79-F8E7FC4C7D82}" dt="2023-02-21T10:51:21.165" v="758" actId="1076"/>
        <pc:sldMkLst>
          <pc:docMk/>
          <pc:sldMk cId="1971590582" sldId="262"/>
        </pc:sldMkLst>
        <pc:spChg chg="mod">
          <ac:chgData name="Robyn Evans Evans-Pickin (2205398)" userId="d1df520c-be17-4371-9e66-4c8d9400b6d1" providerId="ADAL" clId="{A61CEF98-256B-5248-8C79-F8E7FC4C7D82}" dt="2023-02-21T10:51:21.165" v="758" actId="1076"/>
          <ac:spMkLst>
            <pc:docMk/>
            <pc:sldMk cId="1971590582" sldId="262"/>
            <ac:spMk id="2" creationId="{911DB5AB-8BE6-26DC-50F3-9049AD720B0E}"/>
          </ac:spMkLst>
        </pc:spChg>
      </pc:sldChg>
      <pc:sldChg chg="modSp new mod modClrScheme chgLayout">
        <pc:chgData name="Robyn Evans Evans-Pickin (2205398)" userId="d1df520c-be17-4371-9e66-4c8d9400b6d1" providerId="ADAL" clId="{A61CEF98-256B-5248-8C79-F8E7FC4C7D82}" dt="2023-03-04T15:59:18.605" v="5583" actId="1076"/>
        <pc:sldMkLst>
          <pc:docMk/>
          <pc:sldMk cId="756508703" sldId="263"/>
        </pc:sldMkLst>
        <pc:spChg chg="mod ord">
          <ac:chgData name="Robyn Evans Evans-Pickin (2205398)" userId="d1df520c-be17-4371-9e66-4c8d9400b6d1" providerId="ADAL" clId="{A61CEF98-256B-5248-8C79-F8E7FC4C7D82}" dt="2023-03-04T15:59:12.631" v="5581" actId="122"/>
          <ac:spMkLst>
            <pc:docMk/>
            <pc:sldMk cId="756508703" sldId="263"/>
            <ac:spMk id="2" creationId="{DF28FAA7-6516-0ADC-EAC8-21A2728E4F7B}"/>
          </ac:spMkLst>
        </pc:spChg>
        <pc:spChg chg="mod ord">
          <ac:chgData name="Robyn Evans Evans-Pickin (2205398)" userId="d1df520c-be17-4371-9e66-4c8d9400b6d1" providerId="ADAL" clId="{A61CEF98-256B-5248-8C79-F8E7FC4C7D82}" dt="2023-03-04T15:59:18.605" v="5583" actId="1076"/>
          <ac:spMkLst>
            <pc:docMk/>
            <pc:sldMk cId="756508703" sldId="263"/>
            <ac:spMk id="3" creationId="{4DF9A8E9-3691-CBE2-30FE-874E039035C3}"/>
          </ac:spMkLst>
        </pc:spChg>
      </pc:sldChg>
      <pc:sldChg chg="modSp new">
        <pc:chgData name="Robyn Evans Evans-Pickin (2205398)" userId="d1df520c-be17-4371-9e66-4c8d9400b6d1" providerId="ADAL" clId="{A61CEF98-256B-5248-8C79-F8E7FC4C7D82}" dt="2023-02-21T10:19:38.611" v="522" actId="20577"/>
        <pc:sldMkLst>
          <pc:docMk/>
          <pc:sldMk cId="1042617199" sldId="264"/>
        </pc:sldMkLst>
        <pc:spChg chg="mod">
          <ac:chgData name="Robyn Evans Evans-Pickin (2205398)" userId="d1df520c-be17-4371-9e66-4c8d9400b6d1" providerId="ADAL" clId="{A61CEF98-256B-5248-8C79-F8E7FC4C7D82}" dt="2023-02-21T10:16:19.421" v="242" actId="20577"/>
          <ac:spMkLst>
            <pc:docMk/>
            <pc:sldMk cId="1042617199" sldId="264"/>
            <ac:spMk id="2" creationId="{7336A602-FF04-1955-FA45-A15C2004E683}"/>
          </ac:spMkLst>
        </pc:spChg>
        <pc:spChg chg="mod">
          <ac:chgData name="Robyn Evans Evans-Pickin (2205398)" userId="d1df520c-be17-4371-9e66-4c8d9400b6d1" providerId="ADAL" clId="{A61CEF98-256B-5248-8C79-F8E7FC4C7D82}" dt="2023-02-21T10:19:38.611" v="522" actId="20577"/>
          <ac:spMkLst>
            <pc:docMk/>
            <pc:sldMk cId="1042617199" sldId="264"/>
            <ac:spMk id="3" creationId="{C8D58E15-8216-5CA9-9508-FBFBCA97E95C}"/>
          </ac:spMkLst>
        </pc:spChg>
      </pc:sldChg>
      <pc:sldChg chg="modSp new">
        <pc:chgData name="Robyn Evans Evans-Pickin (2205398)" userId="d1df520c-be17-4371-9e66-4c8d9400b6d1" providerId="ADAL" clId="{A61CEF98-256B-5248-8C79-F8E7FC4C7D82}" dt="2023-03-04T17:34:53.005" v="6617" actId="1076"/>
        <pc:sldMkLst>
          <pc:docMk/>
          <pc:sldMk cId="3149049187" sldId="265"/>
        </pc:sldMkLst>
        <pc:spChg chg="mod">
          <ac:chgData name="Robyn Evans Evans-Pickin (2205398)" userId="d1df520c-be17-4371-9e66-4c8d9400b6d1" providerId="ADAL" clId="{A61CEF98-256B-5248-8C79-F8E7FC4C7D82}" dt="2023-03-04T17:34:48.707" v="6616" actId="1076"/>
          <ac:spMkLst>
            <pc:docMk/>
            <pc:sldMk cId="3149049187" sldId="265"/>
            <ac:spMk id="2" creationId="{CED25885-3FFB-2840-FF7F-D98C6B76D468}"/>
          </ac:spMkLst>
        </pc:spChg>
        <pc:spChg chg="mod">
          <ac:chgData name="Robyn Evans Evans-Pickin (2205398)" userId="d1df520c-be17-4371-9e66-4c8d9400b6d1" providerId="ADAL" clId="{A61CEF98-256B-5248-8C79-F8E7FC4C7D82}" dt="2023-03-04T17:34:53.005" v="6617" actId="1076"/>
          <ac:spMkLst>
            <pc:docMk/>
            <pc:sldMk cId="3149049187" sldId="265"/>
            <ac:spMk id="3" creationId="{ADB76A73-E8BB-9249-DBAC-786DAB406740}"/>
          </ac:spMkLst>
        </pc:spChg>
      </pc:sldChg>
      <pc:sldChg chg="addSp delSp modSp new">
        <pc:chgData name="Robyn Evans Evans-Pickin (2205398)" userId="d1df520c-be17-4371-9e66-4c8d9400b6d1" providerId="ADAL" clId="{A61CEF98-256B-5248-8C79-F8E7FC4C7D82}" dt="2023-02-23T14:20:32.211" v="1229" actId="14100"/>
        <pc:sldMkLst>
          <pc:docMk/>
          <pc:sldMk cId="2815422354" sldId="266"/>
        </pc:sldMkLst>
        <pc:spChg chg="mod">
          <ac:chgData name="Robyn Evans Evans-Pickin (2205398)" userId="d1df520c-be17-4371-9e66-4c8d9400b6d1" providerId="ADAL" clId="{A61CEF98-256B-5248-8C79-F8E7FC4C7D82}" dt="2023-02-23T14:20:20.191" v="1226" actId="122"/>
          <ac:spMkLst>
            <pc:docMk/>
            <pc:sldMk cId="2815422354" sldId="266"/>
            <ac:spMk id="2" creationId="{14C03C0D-76BE-DA3A-6B31-DAB9A6BCDC32}"/>
          </ac:spMkLst>
        </pc:spChg>
        <pc:spChg chg="del">
          <ac:chgData name="Robyn Evans Evans-Pickin (2205398)" userId="d1df520c-be17-4371-9e66-4c8d9400b6d1" providerId="ADAL" clId="{A61CEF98-256B-5248-8C79-F8E7FC4C7D82}" dt="2023-02-23T14:19:17.329" v="1207" actId="931"/>
          <ac:spMkLst>
            <pc:docMk/>
            <pc:sldMk cId="2815422354" sldId="266"/>
            <ac:spMk id="3" creationId="{88D04B92-F37F-4808-CC03-983FB7FF4541}"/>
          </ac:spMkLst>
        </pc:spChg>
        <pc:spChg chg="add del mod">
          <ac:chgData name="Robyn Evans Evans-Pickin (2205398)" userId="d1df520c-be17-4371-9e66-4c8d9400b6d1" providerId="ADAL" clId="{A61CEF98-256B-5248-8C79-F8E7FC4C7D82}" dt="2023-02-23T14:19:26.454" v="1209" actId="931"/>
          <ac:spMkLst>
            <pc:docMk/>
            <pc:sldMk cId="2815422354" sldId="266"/>
            <ac:spMk id="6" creationId="{D4398DEC-838B-7960-2AB3-C6BB5A67859B}"/>
          </ac:spMkLst>
        </pc:spChg>
        <pc:picChg chg="add del mod ord">
          <ac:chgData name="Robyn Evans Evans-Pickin (2205398)" userId="d1df520c-be17-4371-9e66-4c8d9400b6d1" providerId="ADAL" clId="{A61CEF98-256B-5248-8C79-F8E7FC4C7D82}" dt="2023-02-23T14:19:19.426" v="1208" actId="21"/>
          <ac:picMkLst>
            <pc:docMk/>
            <pc:sldMk cId="2815422354" sldId="266"/>
            <ac:picMk id="4" creationId="{1A74CBD7-5D86-E35D-80AD-E0457FF896CC}"/>
          </ac:picMkLst>
        </pc:picChg>
        <pc:picChg chg="add mod ord modCrop">
          <ac:chgData name="Robyn Evans Evans-Pickin (2205398)" userId="d1df520c-be17-4371-9e66-4c8d9400b6d1" providerId="ADAL" clId="{A61CEF98-256B-5248-8C79-F8E7FC4C7D82}" dt="2023-02-23T14:20:32.211" v="1229" actId="14100"/>
          <ac:picMkLst>
            <pc:docMk/>
            <pc:sldMk cId="2815422354" sldId="266"/>
            <ac:picMk id="7" creationId="{AEA28D91-A90C-F7EF-274C-2F9ED4214EE2}"/>
          </ac:picMkLst>
        </pc:picChg>
      </pc:sldChg>
      <pc:sldChg chg="modSp new">
        <pc:chgData name="Robyn Evans Evans-Pickin (2205398)" userId="d1df520c-be17-4371-9e66-4c8d9400b6d1" providerId="ADAL" clId="{A61CEF98-256B-5248-8C79-F8E7FC4C7D82}" dt="2023-03-04T15:12:41.265" v="5526" actId="1076"/>
        <pc:sldMkLst>
          <pc:docMk/>
          <pc:sldMk cId="2937900157" sldId="267"/>
        </pc:sldMkLst>
        <pc:spChg chg="mod">
          <ac:chgData name="Robyn Evans Evans-Pickin (2205398)" userId="d1df520c-be17-4371-9e66-4c8d9400b6d1" providerId="ADAL" clId="{A61CEF98-256B-5248-8C79-F8E7FC4C7D82}" dt="2023-03-04T15:12:28.212" v="5524" actId="20577"/>
          <ac:spMkLst>
            <pc:docMk/>
            <pc:sldMk cId="2937900157" sldId="267"/>
            <ac:spMk id="2" creationId="{3122D7C1-B532-D6D5-8DB6-EB24B6856E87}"/>
          </ac:spMkLst>
        </pc:spChg>
        <pc:spChg chg="mod">
          <ac:chgData name="Robyn Evans Evans-Pickin (2205398)" userId="d1df520c-be17-4371-9e66-4c8d9400b6d1" providerId="ADAL" clId="{A61CEF98-256B-5248-8C79-F8E7FC4C7D82}" dt="2023-03-04T15:12:41.265" v="5526" actId="1076"/>
          <ac:spMkLst>
            <pc:docMk/>
            <pc:sldMk cId="2937900157" sldId="267"/>
            <ac:spMk id="3" creationId="{29CB10EE-F0E5-EE0C-9063-1626714F2A0D}"/>
          </ac:spMkLst>
        </pc:spChg>
      </pc:sldChg>
      <pc:sldChg chg="modSp new">
        <pc:chgData name="Robyn Evans Evans-Pickin (2205398)" userId="d1df520c-be17-4371-9e66-4c8d9400b6d1" providerId="ADAL" clId="{A61CEF98-256B-5248-8C79-F8E7FC4C7D82}" dt="2023-03-04T15:13:24.420" v="5578" actId="20577"/>
        <pc:sldMkLst>
          <pc:docMk/>
          <pc:sldMk cId="1020367882" sldId="268"/>
        </pc:sldMkLst>
        <pc:spChg chg="mod">
          <ac:chgData name="Robyn Evans Evans-Pickin (2205398)" userId="d1df520c-be17-4371-9e66-4c8d9400b6d1" providerId="ADAL" clId="{A61CEF98-256B-5248-8C79-F8E7FC4C7D82}" dt="2023-03-04T15:13:24.420" v="5578" actId="20577"/>
          <ac:spMkLst>
            <pc:docMk/>
            <pc:sldMk cId="1020367882" sldId="268"/>
            <ac:spMk id="2" creationId="{3FD073DA-3D2D-2C7A-B0F9-B7FFA97D8E8E}"/>
          </ac:spMkLst>
        </pc:spChg>
      </pc:sldChg>
      <pc:sldChg chg="modSp new">
        <pc:chgData name="Robyn Evans Evans-Pickin (2205398)" userId="d1df520c-be17-4371-9e66-4c8d9400b6d1" providerId="ADAL" clId="{A61CEF98-256B-5248-8C79-F8E7FC4C7D82}" dt="2023-03-04T17:33:52.741" v="6578" actId="20577"/>
        <pc:sldMkLst>
          <pc:docMk/>
          <pc:sldMk cId="300075657" sldId="269"/>
        </pc:sldMkLst>
        <pc:spChg chg="mod">
          <ac:chgData name="Robyn Evans Evans-Pickin (2205398)" userId="d1df520c-be17-4371-9e66-4c8d9400b6d1" providerId="ADAL" clId="{A61CEF98-256B-5248-8C79-F8E7FC4C7D82}" dt="2023-03-04T16:08:29.643" v="6205" actId="1076"/>
          <ac:spMkLst>
            <pc:docMk/>
            <pc:sldMk cId="300075657" sldId="269"/>
            <ac:spMk id="2" creationId="{3806D3A6-DE3D-9B76-1B49-5AB5612E8A6F}"/>
          </ac:spMkLst>
        </pc:spChg>
        <pc:spChg chg="mod">
          <ac:chgData name="Robyn Evans Evans-Pickin (2205398)" userId="d1df520c-be17-4371-9e66-4c8d9400b6d1" providerId="ADAL" clId="{A61CEF98-256B-5248-8C79-F8E7FC4C7D82}" dt="2023-03-04T17:33:52.741" v="6578" actId="20577"/>
          <ac:spMkLst>
            <pc:docMk/>
            <pc:sldMk cId="300075657" sldId="269"/>
            <ac:spMk id="3" creationId="{2DCFD30C-404F-A0A0-C526-39497EB76C34}"/>
          </ac:spMkLst>
        </pc:spChg>
      </pc:sldChg>
      <pc:sldChg chg="new del">
        <pc:chgData name="Robyn Evans Evans-Pickin (2205398)" userId="d1df520c-be17-4371-9e66-4c8d9400b6d1" providerId="ADAL" clId="{A61CEF98-256B-5248-8C79-F8E7FC4C7D82}" dt="2023-03-04T15:13:14.482" v="5563" actId="21"/>
        <pc:sldMkLst>
          <pc:docMk/>
          <pc:sldMk cId="2256846103" sldId="270"/>
        </pc:sldMkLst>
      </pc:sldChg>
      <pc:sldChg chg="addSp modSp new add del">
        <pc:chgData name="Robyn Evans Evans-Pickin (2205398)" userId="d1df520c-be17-4371-9e66-4c8d9400b6d1" providerId="ADAL" clId="{A61CEF98-256B-5248-8C79-F8E7FC4C7D82}" dt="2023-03-07T20:16:41.151" v="9198" actId="20577"/>
        <pc:sldMkLst>
          <pc:docMk/>
          <pc:sldMk cId="4248448815" sldId="271"/>
        </pc:sldMkLst>
        <pc:spChg chg="mod">
          <ac:chgData name="Robyn Evans Evans-Pickin (2205398)" userId="d1df520c-be17-4371-9e66-4c8d9400b6d1" providerId="ADAL" clId="{A61CEF98-256B-5248-8C79-F8E7FC4C7D82}" dt="2023-03-04T16:08:24.883" v="6204" actId="1076"/>
          <ac:spMkLst>
            <pc:docMk/>
            <pc:sldMk cId="4248448815" sldId="271"/>
            <ac:spMk id="2" creationId="{992CC3D8-1E11-44E4-5EE3-DED37EC7033A}"/>
          </ac:spMkLst>
        </pc:spChg>
        <pc:spChg chg="mod">
          <ac:chgData name="Robyn Evans Evans-Pickin (2205398)" userId="d1df520c-be17-4371-9e66-4c8d9400b6d1" providerId="ADAL" clId="{A61CEF98-256B-5248-8C79-F8E7FC4C7D82}" dt="2023-03-07T20:16:41.151" v="9198" actId="20577"/>
          <ac:spMkLst>
            <pc:docMk/>
            <pc:sldMk cId="4248448815" sldId="271"/>
            <ac:spMk id="3" creationId="{E4B7836C-1D97-38CB-4326-892589594962}"/>
          </ac:spMkLst>
        </pc:spChg>
        <pc:spChg chg="add mod">
          <ac:chgData name="Robyn Evans Evans-Pickin (2205398)" userId="d1df520c-be17-4371-9e66-4c8d9400b6d1" providerId="ADAL" clId="{A61CEF98-256B-5248-8C79-F8E7FC4C7D82}" dt="2023-03-07T19:26:31.278" v="8125" actId="20577"/>
          <ac:spMkLst>
            <pc:docMk/>
            <pc:sldMk cId="4248448815" sldId="271"/>
            <ac:spMk id="5" creationId="{3146FA78-5EC7-38D2-8096-1E1A85367337}"/>
          </ac:spMkLst>
        </pc:spChg>
      </pc:sldChg>
      <pc:sldChg chg="modSp new">
        <pc:chgData name="Robyn Evans Evans-Pickin (2205398)" userId="d1df520c-be17-4371-9e66-4c8d9400b6d1" providerId="ADAL" clId="{A61CEF98-256B-5248-8C79-F8E7FC4C7D82}" dt="2023-03-13T14:30:31.532" v="9282" actId="20577"/>
        <pc:sldMkLst>
          <pc:docMk/>
          <pc:sldMk cId="4142683885" sldId="272"/>
        </pc:sldMkLst>
        <pc:spChg chg="mod">
          <ac:chgData name="Robyn Evans Evans-Pickin (2205398)" userId="d1df520c-be17-4371-9e66-4c8d9400b6d1" providerId="ADAL" clId="{A61CEF98-256B-5248-8C79-F8E7FC4C7D82}" dt="2023-03-07T20:11:16.955" v="9192" actId="20577"/>
          <ac:spMkLst>
            <pc:docMk/>
            <pc:sldMk cId="4142683885" sldId="272"/>
            <ac:spMk id="2" creationId="{EB266E69-E817-2120-529D-F15FD7AE705A}"/>
          </ac:spMkLst>
        </pc:spChg>
        <pc:spChg chg="mod">
          <ac:chgData name="Robyn Evans Evans-Pickin (2205398)" userId="d1df520c-be17-4371-9e66-4c8d9400b6d1" providerId="ADAL" clId="{A61CEF98-256B-5248-8C79-F8E7FC4C7D82}" dt="2023-03-13T14:30:31.532" v="9282" actId="20577"/>
          <ac:spMkLst>
            <pc:docMk/>
            <pc:sldMk cId="4142683885" sldId="272"/>
            <ac:spMk id="3" creationId="{837DB56B-B164-DE34-B2AF-4F95A9DA0B84}"/>
          </ac:spMkLst>
        </pc:spChg>
      </pc:sldChg>
      <pc:sldChg chg="modSp new">
        <pc:chgData name="Robyn Evans Evans-Pickin (2205398)" userId="d1df520c-be17-4371-9e66-4c8d9400b6d1" providerId="ADAL" clId="{A61CEF98-256B-5248-8C79-F8E7FC4C7D82}" dt="2023-03-04T15:13:07.903" v="5562" actId="20577"/>
        <pc:sldMkLst>
          <pc:docMk/>
          <pc:sldMk cId="3949573590" sldId="273"/>
        </pc:sldMkLst>
        <pc:spChg chg="mod">
          <ac:chgData name="Robyn Evans Evans-Pickin (2205398)" userId="d1df520c-be17-4371-9e66-4c8d9400b6d1" providerId="ADAL" clId="{A61CEF98-256B-5248-8C79-F8E7FC4C7D82}" dt="2023-03-04T15:13:07.903" v="5562" actId="20577"/>
          <ac:spMkLst>
            <pc:docMk/>
            <pc:sldMk cId="3949573590" sldId="273"/>
            <ac:spMk id="2" creationId="{AF8DD67A-6398-8BAB-E94B-E8C6AFEFC14C}"/>
          </ac:spMkLst>
        </pc:spChg>
      </pc:sldChg>
      <pc:sldChg chg="modSp new">
        <pc:chgData name="Robyn Evans Evans-Pickin (2205398)" userId="d1df520c-be17-4371-9e66-4c8d9400b6d1" providerId="ADAL" clId="{A61CEF98-256B-5248-8C79-F8E7FC4C7D82}" dt="2023-03-04T16:05:30.978" v="6149" actId="1576"/>
        <pc:sldMkLst>
          <pc:docMk/>
          <pc:sldMk cId="4250936423" sldId="274"/>
        </pc:sldMkLst>
        <pc:spChg chg="mod">
          <ac:chgData name="Robyn Evans Evans-Pickin (2205398)" userId="d1df520c-be17-4371-9e66-4c8d9400b6d1" providerId="ADAL" clId="{A61CEF98-256B-5248-8C79-F8E7FC4C7D82}" dt="2023-03-04T16:05:23.731" v="6146" actId="20577"/>
          <ac:spMkLst>
            <pc:docMk/>
            <pc:sldMk cId="4250936423" sldId="274"/>
            <ac:spMk id="2" creationId="{6836B363-ADA9-691A-4E93-E4C338D27358}"/>
          </ac:spMkLst>
        </pc:spChg>
        <pc:spChg chg="mod">
          <ac:chgData name="Robyn Evans Evans-Pickin (2205398)" userId="d1df520c-be17-4371-9e66-4c8d9400b6d1" providerId="ADAL" clId="{A61CEF98-256B-5248-8C79-F8E7FC4C7D82}" dt="2023-03-04T16:05:30.978" v="6149" actId="1576"/>
          <ac:spMkLst>
            <pc:docMk/>
            <pc:sldMk cId="4250936423" sldId="274"/>
            <ac:spMk id="3" creationId="{38D286C2-8BE0-70D2-CDA8-8B5A2DB2C973}"/>
          </ac:spMkLst>
        </pc:spChg>
      </pc:sldChg>
    </pc:docChg>
  </pc:docChgLst>
  <pc:docChgLst>
    <pc:chgData name="Robyn Evans Evans-Pickin" userId="d1df520c-be17-4371-9e66-4c8d9400b6d1" providerId="ADAL" clId="{38893919-B9CA-47DC-89FA-2E68C1693561}"/>
    <pc:docChg chg="custSel modSld">
      <pc:chgData name="Robyn Evans Evans-Pickin" userId="d1df520c-be17-4371-9e66-4c8d9400b6d1" providerId="ADAL" clId="{38893919-B9CA-47DC-89FA-2E68C1693561}" dt="2023-03-21T12:14:06.830" v="7" actId="20577"/>
      <pc:docMkLst>
        <pc:docMk/>
      </pc:docMkLst>
      <pc:sldChg chg="modSp mod">
        <pc:chgData name="Robyn Evans Evans-Pickin" userId="d1df520c-be17-4371-9e66-4c8d9400b6d1" providerId="ADAL" clId="{38893919-B9CA-47DC-89FA-2E68C1693561}" dt="2023-03-21T12:14:06.830" v="7" actId="20577"/>
        <pc:sldMkLst>
          <pc:docMk/>
          <pc:sldMk cId="4248448815" sldId="271"/>
        </pc:sldMkLst>
        <pc:spChg chg="mod">
          <ac:chgData name="Robyn Evans Evans-Pickin" userId="d1df520c-be17-4371-9e66-4c8d9400b6d1" providerId="ADAL" clId="{38893919-B9CA-47DC-89FA-2E68C1693561}" dt="2023-03-21T12:14:06.830" v="7" actId="20577"/>
          <ac:spMkLst>
            <pc:docMk/>
            <pc:sldMk cId="4248448815" sldId="271"/>
            <ac:spMk id="3" creationId="{E4B7836C-1D97-38CB-4326-89258959496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3AD73C-D189-46B4-9514-C71DFFBCEDE2}" type="datetimeFigureOut">
              <a:rPr lang="en-GB" smtClean="0"/>
              <a:t>01/05/2023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99FEBD-607D-4B59-A24B-3F6E88678799}" type="slidenum">
              <a:rPr lang="en-GB" smtClean="0"/>
              <a:t>‹#›</a:t>
            </a:fld>
            <a:endParaRPr lang="en-GB"/>
          </a:p>
        </p:txBody>
      </p:sp>
    </p:spTree>
    <p:extLst>
      <p:ext uri="{BB962C8B-B14F-4D97-AF65-F5344CB8AC3E}">
        <p14:creationId xmlns:p14="http://schemas.microsoft.com/office/powerpoint/2010/main" val="3452994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99FEBD-607D-4B59-A24B-3F6E88678799}" type="slidenum">
              <a:rPr lang="en-GB" smtClean="0"/>
              <a:t>10</a:t>
            </a:fld>
            <a:endParaRPr lang="en-GB"/>
          </a:p>
        </p:txBody>
      </p:sp>
    </p:spTree>
    <p:extLst>
      <p:ext uri="{BB962C8B-B14F-4D97-AF65-F5344CB8AC3E}">
        <p14:creationId xmlns:p14="http://schemas.microsoft.com/office/powerpoint/2010/main" val="4139182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5/1/23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5/1/23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5/1/23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5/1/23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instagram.com/shawncoss/?hl=en" TargetMode="External"/><Relationship Id="rId2" Type="http://schemas.openxmlformats.org/officeDocument/2006/relationships/hyperlink" Target="http://www.shawncossart.com" TargetMode="External"/><Relationship Id="rId1" Type="http://schemas.openxmlformats.org/officeDocument/2006/relationships/slideLayout" Target="../slideLayouts/slideLayout2.xml"/><Relationship Id="rId5" Type="http://schemas.openxmlformats.org/officeDocument/2006/relationships/hyperlink" Target="https://www.mentalhealth.org.uk/explore-mental-health/blogs/how-arts-can-help-improve-your-mental-health" TargetMode="External"/><Relationship Id="rId4" Type="http://schemas.openxmlformats.org/officeDocument/2006/relationships/hyperlink" Target="https://www.facebook.com/ShawnCossArtist/?locale=en_GB"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blogs.ed.ac.uk/s1709347_art-practice-4-2020-2021yr/2020/08/16/sun-yuan-and-peng-yu-cant-help-myself-2016/" TargetMode="External"/><Relationship Id="rId2" Type="http://schemas.openxmlformats.org/officeDocument/2006/relationships/hyperlink" Target="https://www.guggenheim.org/artwork/34812" TargetMode="External"/><Relationship Id="rId1" Type="http://schemas.openxmlformats.org/officeDocument/2006/relationships/slideLayout" Target="../slideLayouts/slideLayout2.xml"/><Relationship Id="rId6" Type="http://schemas.openxmlformats.org/officeDocument/2006/relationships/hyperlink" Target="https://www.riseart.com/guide/2291/art-world-news-frida-kahlo-and-diego-rivera-romance-and-heartbreak" TargetMode="External"/><Relationship Id="rId5" Type="http://schemas.openxmlformats.org/officeDocument/2006/relationships/hyperlink" Target="https://news.artnet.com/art-world/frida-kahlo-brooklyn-museum-1456504" TargetMode="External"/><Relationship Id="rId4" Type="http://schemas.openxmlformats.org/officeDocument/2006/relationships/hyperlink" Target="https://www.history.com/news/frida-kahlo-bus-accident-art"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courtauld.ac.uk/highlights/self-portrait-with-bandaged-ear/" TargetMode="External"/><Relationship Id="rId3" Type="http://schemas.openxmlformats.org/officeDocument/2006/relationships/hyperlink" Target="http://www.shawncossart.com/#/inktober-illness-series-i/" TargetMode="External"/><Relationship Id="rId7" Type="http://schemas.openxmlformats.org/officeDocument/2006/relationships/hyperlink" Target="https://www.vangoghmuseum.nl/en/art-and-stories/vincent-van-gogh-faq/why-did-vincent-van-gogh-cut-off-his-ear"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nhsinform.scot/illnesses-and-conditions/mental-health/personality-disorder" TargetMode="External"/><Relationship Id="rId5" Type="http://schemas.openxmlformats.org/officeDocument/2006/relationships/hyperlink" Target="https://youtu.be/OYy2_wy7noU" TargetMode="External"/><Relationship Id="rId10" Type="http://schemas.openxmlformats.org/officeDocument/2006/relationships/hyperlink" Target="https://media.samaritans.org/documents/Suicide_Stats_Wales_2021_WELSH.pdf" TargetMode="External"/><Relationship Id="rId4" Type="http://schemas.openxmlformats.org/officeDocument/2006/relationships/hyperlink" Target="http://www.shawncossart.com/#/inktober-illness-series-ii/" TargetMode="External"/><Relationship Id="rId9" Type="http://schemas.openxmlformats.org/officeDocument/2006/relationships/hyperlink" Target="https://www.oxfordlearnersdictionaries.com/definition/english/man-up?q=Man+up"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8" Type="http://schemas.openxmlformats.org/officeDocument/2006/relationships/hyperlink" Target="https://www.history.com/news/frida-kahlo-bus-accident-art" TargetMode="External"/><Relationship Id="rId13" Type="http://schemas.openxmlformats.org/officeDocument/2006/relationships/hyperlink" Target="https://www.nhsinform.scot/illnesses-and-conditions/mental-health/personality-disorder" TargetMode="External"/><Relationship Id="rId3" Type="http://schemas.openxmlformats.org/officeDocument/2006/relationships/hyperlink" Target="https://www.instagram.com/shawncoss/?hl=en" TargetMode="External"/><Relationship Id="rId7" Type="http://schemas.openxmlformats.org/officeDocument/2006/relationships/hyperlink" Target="https://blogs.ed.ac.uk/s1709347_art-practice-4-2020-2021yr/2020/08/16/sun-yuan-and-peng-yu-cant-help-myself-2016/" TargetMode="External"/><Relationship Id="rId12" Type="http://schemas.openxmlformats.org/officeDocument/2006/relationships/hyperlink" Target="http://www.shawncossart.com/#/inktober-illness-series-ii/" TargetMode="External"/><Relationship Id="rId2" Type="http://schemas.openxmlformats.org/officeDocument/2006/relationships/hyperlink" Target="http://www.shawncossart.com/" TargetMode="External"/><Relationship Id="rId1" Type="http://schemas.openxmlformats.org/officeDocument/2006/relationships/slideLayout" Target="../slideLayouts/slideLayout2.xml"/><Relationship Id="rId6" Type="http://schemas.openxmlformats.org/officeDocument/2006/relationships/hyperlink" Target="https://www.guggenheim.org/artwork/34812" TargetMode="External"/><Relationship Id="rId11" Type="http://schemas.openxmlformats.org/officeDocument/2006/relationships/hyperlink" Target="http://www.shawncossart.com/#/inktober-illness-series-i/" TargetMode="External"/><Relationship Id="rId5" Type="http://schemas.openxmlformats.org/officeDocument/2006/relationships/hyperlink" Target="https://www.mentalhealth.org.uk/explore-mental-health/blogs/how-arts-can-help-improve-your-mental-health" TargetMode="External"/><Relationship Id="rId15" Type="http://schemas.openxmlformats.org/officeDocument/2006/relationships/hyperlink" Target="https://courtauld.ac.uk/highlights/self-portrait-with-bandaged-ear/" TargetMode="External"/><Relationship Id="rId10" Type="http://schemas.openxmlformats.org/officeDocument/2006/relationships/hyperlink" Target="https://www.riseart.com/guide/2291/art-world-news-frida-kahlo-and-diego-rivera-romance-and-heartbreak" TargetMode="External"/><Relationship Id="rId4" Type="http://schemas.openxmlformats.org/officeDocument/2006/relationships/hyperlink" Target="https://www.facebook.com/ShawnCossArtist/?locale=en_GB" TargetMode="External"/><Relationship Id="rId9" Type="http://schemas.openxmlformats.org/officeDocument/2006/relationships/hyperlink" Target="https://news.artnet.com/art-world/frida-kahlo-brooklyn-museum-1456504" TargetMode="External"/><Relationship Id="rId14" Type="http://schemas.openxmlformats.org/officeDocument/2006/relationships/hyperlink" Target="https://www.vangoghmuseum.nl/en/art-and-stories/vincent-van-gogh-faq/why-did-vincent-van-gogh-cut-off-his-e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3FE0C-0C07-3BA4-F746-8A5AE15CF2F2}"/>
              </a:ext>
            </a:extLst>
          </p:cNvPr>
          <p:cNvSpPr>
            <a:spLocks noGrp="1"/>
          </p:cNvSpPr>
          <p:nvPr>
            <p:ph type="ctrTitle"/>
          </p:nvPr>
        </p:nvSpPr>
        <p:spPr>
          <a:xfrm>
            <a:off x="1683171" y="415829"/>
            <a:ext cx="8825658" cy="3329581"/>
          </a:xfrm>
        </p:spPr>
        <p:txBody>
          <a:bodyPr/>
          <a:lstStyle/>
          <a:p>
            <a:pPr algn="ctr"/>
            <a:r>
              <a:rPr lang="en-GB"/>
              <a:t>Ways of Percieving </a:t>
            </a:r>
            <a:endParaRPr lang="en-US"/>
          </a:p>
        </p:txBody>
      </p:sp>
      <p:sp>
        <p:nvSpPr>
          <p:cNvPr id="3" name="Subtitle 2">
            <a:extLst>
              <a:ext uri="{FF2B5EF4-FFF2-40B4-BE49-F238E27FC236}">
                <a16:creationId xmlns:a16="http://schemas.microsoft.com/office/drawing/2014/main" id="{E7905F9A-6378-CAFE-615D-1391937D4FAE}"/>
              </a:ext>
            </a:extLst>
          </p:cNvPr>
          <p:cNvSpPr>
            <a:spLocks noGrp="1"/>
          </p:cNvSpPr>
          <p:nvPr>
            <p:ph type="subTitle" idx="1"/>
          </p:nvPr>
        </p:nvSpPr>
        <p:spPr>
          <a:xfrm>
            <a:off x="1683171" y="3745410"/>
            <a:ext cx="8825658" cy="861420"/>
          </a:xfrm>
        </p:spPr>
        <p:txBody>
          <a:bodyPr/>
          <a:lstStyle/>
          <a:p>
            <a:pPr algn="ctr"/>
            <a:r>
              <a:rPr lang="en-GB"/>
              <a:t>Robyn Evans</a:t>
            </a:r>
            <a:endParaRPr lang="en-US"/>
          </a:p>
        </p:txBody>
      </p:sp>
    </p:spTree>
    <p:extLst>
      <p:ext uri="{BB962C8B-B14F-4D97-AF65-F5344CB8AC3E}">
        <p14:creationId xmlns:p14="http://schemas.microsoft.com/office/powerpoint/2010/main" val="4181271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3C0D-76BE-DA3A-6B31-DAB9A6BCDC32}"/>
              </a:ext>
            </a:extLst>
          </p:cNvPr>
          <p:cNvSpPr>
            <a:spLocks noGrp="1"/>
          </p:cNvSpPr>
          <p:nvPr>
            <p:ph type="title"/>
          </p:nvPr>
        </p:nvSpPr>
        <p:spPr>
          <a:xfrm>
            <a:off x="1582492" y="0"/>
            <a:ext cx="8761755" cy="1400530"/>
          </a:xfrm>
        </p:spPr>
        <p:txBody>
          <a:bodyPr/>
          <a:lstStyle/>
          <a:p>
            <a:pPr algn="ctr"/>
            <a:r>
              <a:rPr lang="en-GB" sz="3600" dirty="0"/>
              <a:t>Mind map for different themes reflected in exhibitions:</a:t>
            </a:r>
            <a:endParaRPr lang="en-US" sz="3600" dirty="0"/>
          </a:p>
        </p:txBody>
      </p:sp>
      <p:sp>
        <p:nvSpPr>
          <p:cNvPr id="4" name="Content Placeholder 3">
            <a:extLst>
              <a:ext uri="{FF2B5EF4-FFF2-40B4-BE49-F238E27FC236}">
                <a16:creationId xmlns:a16="http://schemas.microsoft.com/office/drawing/2014/main" id="{0C19A5D0-CA26-2BD8-8D93-934962F55888}"/>
              </a:ext>
            </a:extLst>
          </p:cNvPr>
          <p:cNvSpPr>
            <a:spLocks noGrp="1"/>
          </p:cNvSpPr>
          <p:nvPr>
            <p:ph idx="1"/>
          </p:nvPr>
        </p:nvSpPr>
        <p:spPr>
          <a:xfrm>
            <a:off x="3997707" y="3429000"/>
            <a:ext cx="4196586" cy="722341"/>
          </a:xfrm>
        </p:spPr>
        <p:txBody>
          <a:bodyPr>
            <a:noAutofit/>
          </a:bodyPr>
          <a:lstStyle/>
          <a:p>
            <a:pPr marL="0" indent="0" algn="ctr">
              <a:buNone/>
            </a:pPr>
            <a:r>
              <a:rPr lang="en-GB" sz="2600" u="sng" dirty="0"/>
              <a:t>Theme – mind map</a:t>
            </a:r>
            <a:endParaRPr lang="en-US" sz="2600" u="sng" dirty="0"/>
          </a:p>
        </p:txBody>
      </p:sp>
      <p:sp>
        <p:nvSpPr>
          <p:cNvPr id="5" name="TextBox 4">
            <a:extLst>
              <a:ext uri="{FF2B5EF4-FFF2-40B4-BE49-F238E27FC236}">
                <a16:creationId xmlns:a16="http://schemas.microsoft.com/office/drawing/2014/main" id="{79338D3F-19DC-475F-59E3-89FC39E62151}"/>
              </a:ext>
            </a:extLst>
          </p:cNvPr>
          <p:cNvSpPr txBox="1"/>
          <p:nvPr/>
        </p:nvSpPr>
        <p:spPr>
          <a:xfrm>
            <a:off x="1890183" y="1781935"/>
            <a:ext cx="1828800" cy="1477328"/>
          </a:xfrm>
          <a:prstGeom prst="rect">
            <a:avLst/>
          </a:prstGeom>
          <a:noFill/>
        </p:spPr>
        <p:txBody>
          <a:bodyPr wrap="square" rtlCol="0">
            <a:spAutoFit/>
          </a:bodyPr>
          <a:lstStyle/>
          <a:p>
            <a:pPr algn="ctr"/>
            <a:r>
              <a:rPr lang="en-GB" u="sng" dirty="0"/>
              <a:t>Activism</a:t>
            </a:r>
            <a:r>
              <a:rPr lang="en-GB" dirty="0"/>
              <a:t>:</a:t>
            </a:r>
          </a:p>
          <a:p>
            <a:pPr algn="ctr"/>
            <a:r>
              <a:rPr lang="en-GB" dirty="0"/>
              <a:t>Any form – feminism, anti racism, patriarchy etc.</a:t>
            </a:r>
            <a:endParaRPr lang="en-US" dirty="0"/>
          </a:p>
        </p:txBody>
      </p:sp>
      <p:sp>
        <p:nvSpPr>
          <p:cNvPr id="6" name="TextBox 5">
            <a:extLst>
              <a:ext uri="{FF2B5EF4-FFF2-40B4-BE49-F238E27FC236}">
                <a16:creationId xmlns:a16="http://schemas.microsoft.com/office/drawing/2014/main" id="{DEEA98F3-90D3-F650-C810-82B333690D1F}"/>
              </a:ext>
            </a:extLst>
          </p:cNvPr>
          <p:cNvSpPr txBox="1"/>
          <p:nvPr/>
        </p:nvSpPr>
        <p:spPr>
          <a:xfrm>
            <a:off x="7942499" y="1674674"/>
            <a:ext cx="2359318" cy="1754326"/>
          </a:xfrm>
          <a:prstGeom prst="rect">
            <a:avLst/>
          </a:prstGeom>
          <a:noFill/>
        </p:spPr>
        <p:txBody>
          <a:bodyPr wrap="square" rtlCol="0">
            <a:spAutoFit/>
          </a:bodyPr>
          <a:lstStyle/>
          <a:p>
            <a:pPr algn="ctr"/>
            <a:r>
              <a:rPr lang="en-GB" u="sng" dirty="0"/>
              <a:t>Politics</a:t>
            </a:r>
            <a:r>
              <a:rPr lang="en-GB" dirty="0"/>
              <a:t>:</a:t>
            </a:r>
          </a:p>
          <a:p>
            <a:pPr algn="ctr"/>
            <a:r>
              <a:rPr lang="en-GB" dirty="0"/>
              <a:t>Women’s rights, gay rights, anti abortion laws, mixing law with religion etc.</a:t>
            </a:r>
            <a:endParaRPr lang="en-US" dirty="0"/>
          </a:p>
        </p:txBody>
      </p:sp>
      <p:sp>
        <p:nvSpPr>
          <p:cNvPr id="8" name="TextBox 7">
            <a:extLst>
              <a:ext uri="{FF2B5EF4-FFF2-40B4-BE49-F238E27FC236}">
                <a16:creationId xmlns:a16="http://schemas.microsoft.com/office/drawing/2014/main" id="{D471374A-A708-22F6-37F4-04E2EC21C207}"/>
              </a:ext>
            </a:extLst>
          </p:cNvPr>
          <p:cNvSpPr txBox="1"/>
          <p:nvPr/>
        </p:nvSpPr>
        <p:spPr>
          <a:xfrm>
            <a:off x="1890183" y="4488391"/>
            <a:ext cx="1828800" cy="1754326"/>
          </a:xfrm>
          <a:prstGeom prst="rect">
            <a:avLst/>
          </a:prstGeom>
          <a:noFill/>
        </p:spPr>
        <p:txBody>
          <a:bodyPr wrap="square" rtlCol="0">
            <a:spAutoFit/>
          </a:bodyPr>
          <a:lstStyle/>
          <a:p>
            <a:pPr algn="ctr"/>
            <a:r>
              <a:rPr lang="en-GB" u="sng" dirty="0"/>
              <a:t>Mental health</a:t>
            </a:r>
            <a:r>
              <a:rPr lang="en-GB" dirty="0"/>
              <a:t>:</a:t>
            </a:r>
          </a:p>
          <a:p>
            <a:pPr algn="ctr"/>
            <a:r>
              <a:rPr lang="en-GB" dirty="0"/>
              <a:t>Men’s mental health, stigmatised issues, art therapy, etc.</a:t>
            </a:r>
            <a:endParaRPr lang="en-US" dirty="0"/>
          </a:p>
        </p:txBody>
      </p:sp>
      <p:sp>
        <p:nvSpPr>
          <p:cNvPr id="9" name="TextBox 8">
            <a:extLst>
              <a:ext uri="{FF2B5EF4-FFF2-40B4-BE49-F238E27FC236}">
                <a16:creationId xmlns:a16="http://schemas.microsoft.com/office/drawing/2014/main" id="{D51D8AD1-D95B-ECEB-A055-2BFB0C3BD0FE}"/>
              </a:ext>
            </a:extLst>
          </p:cNvPr>
          <p:cNvSpPr txBox="1"/>
          <p:nvPr/>
        </p:nvSpPr>
        <p:spPr>
          <a:xfrm>
            <a:off x="8207758" y="4317145"/>
            <a:ext cx="1828800" cy="2308324"/>
          </a:xfrm>
          <a:prstGeom prst="rect">
            <a:avLst/>
          </a:prstGeom>
          <a:noFill/>
        </p:spPr>
        <p:txBody>
          <a:bodyPr wrap="square" rtlCol="0">
            <a:spAutoFit/>
          </a:bodyPr>
          <a:lstStyle/>
          <a:p>
            <a:pPr algn="ctr"/>
            <a:r>
              <a:rPr lang="en-GB" u="sng" dirty="0"/>
              <a:t>Crafts</a:t>
            </a:r>
            <a:r>
              <a:rPr lang="en-GB" dirty="0"/>
              <a:t>:</a:t>
            </a:r>
          </a:p>
          <a:p>
            <a:pPr algn="ctr"/>
            <a:r>
              <a:rPr lang="en-GB" dirty="0"/>
              <a:t>Different styles of crafts, mixing/ separating art from crafts, crafts and cultures etc.</a:t>
            </a:r>
          </a:p>
        </p:txBody>
      </p:sp>
      <p:sp>
        <p:nvSpPr>
          <p:cNvPr id="10" name="TextBox 9">
            <a:extLst>
              <a:ext uri="{FF2B5EF4-FFF2-40B4-BE49-F238E27FC236}">
                <a16:creationId xmlns:a16="http://schemas.microsoft.com/office/drawing/2014/main" id="{DE470964-7F20-7AD8-6058-F48C82F9C331}"/>
              </a:ext>
            </a:extLst>
          </p:cNvPr>
          <p:cNvSpPr txBox="1"/>
          <p:nvPr/>
        </p:nvSpPr>
        <p:spPr>
          <a:xfrm>
            <a:off x="4823545" y="4317145"/>
            <a:ext cx="2279650" cy="2308324"/>
          </a:xfrm>
          <a:prstGeom prst="rect">
            <a:avLst/>
          </a:prstGeom>
          <a:noFill/>
        </p:spPr>
        <p:txBody>
          <a:bodyPr wrap="square" rtlCol="0">
            <a:spAutoFit/>
          </a:bodyPr>
          <a:lstStyle/>
          <a:p>
            <a:pPr algn="ctr"/>
            <a:r>
              <a:rPr lang="en-GB" u="sng" dirty="0"/>
              <a:t>Cultures</a:t>
            </a:r>
            <a:r>
              <a:rPr lang="en-GB" dirty="0"/>
              <a:t>:</a:t>
            </a:r>
          </a:p>
          <a:p>
            <a:pPr algn="ctr"/>
            <a:r>
              <a:rPr lang="en-GB" dirty="0"/>
              <a:t>Representing different cultures art practices, historical ways cultures have celebrated arts etc.</a:t>
            </a:r>
            <a:endParaRPr lang="en-US" dirty="0"/>
          </a:p>
        </p:txBody>
      </p:sp>
      <p:sp>
        <p:nvSpPr>
          <p:cNvPr id="11" name="TextBox 10">
            <a:extLst>
              <a:ext uri="{FF2B5EF4-FFF2-40B4-BE49-F238E27FC236}">
                <a16:creationId xmlns:a16="http://schemas.microsoft.com/office/drawing/2014/main" id="{0D94C94C-5E84-CA4C-9AB1-E60599F47F69}"/>
              </a:ext>
            </a:extLst>
          </p:cNvPr>
          <p:cNvSpPr txBox="1"/>
          <p:nvPr/>
        </p:nvSpPr>
        <p:spPr>
          <a:xfrm>
            <a:off x="4482525" y="1674674"/>
            <a:ext cx="3226949" cy="1477328"/>
          </a:xfrm>
          <a:prstGeom prst="rect">
            <a:avLst/>
          </a:prstGeom>
          <a:noFill/>
        </p:spPr>
        <p:txBody>
          <a:bodyPr wrap="square" rtlCol="0">
            <a:spAutoFit/>
          </a:bodyPr>
          <a:lstStyle/>
          <a:p>
            <a:pPr algn="ctr"/>
            <a:r>
              <a:rPr lang="en-GB" u="sng" dirty="0"/>
              <a:t>Environmental art/ issues</a:t>
            </a:r>
            <a:r>
              <a:rPr lang="en-GB" dirty="0"/>
              <a:t>: </a:t>
            </a:r>
          </a:p>
          <a:p>
            <a:pPr algn="ctr"/>
            <a:r>
              <a:rPr lang="en-GB" dirty="0"/>
              <a:t>Finding ways to create eco friendly art pieces, how the art world effects the environment etc.</a:t>
            </a:r>
            <a:endParaRPr lang="en-US" dirty="0"/>
          </a:p>
        </p:txBody>
      </p:sp>
    </p:spTree>
    <p:extLst>
      <p:ext uri="{BB962C8B-B14F-4D97-AF65-F5344CB8AC3E}">
        <p14:creationId xmlns:p14="http://schemas.microsoft.com/office/powerpoint/2010/main" val="898095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8FAA7-6516-0ADC-EAC8-21A2728E4F7B}"/>
              </a:ext>
            </a:extLst>
          </p:cNvPr>
          <p:cNvSpPr>
            <a:spLocks noGrp="1"/>
          </p:cNvSpPr>
          <p:nvPr>
            <p:ph type="title"/>
          </p:nvPr>
        </p:nvSpPr>
        <p:spPr>
          <a:xfrm>
            <a:off x="1683171" y="1792817"/>
            <a:ext cx="8825657" cy="1915647"/>
          </a:xfrm>
        </p:spPr>
        <p:txBody>
          <a:bodyPr/>
          <a:lstStyle/>
          <a:p>
            <a:pPr algn="ctr"/>
            <a:r>
              <a:rPr lang="en-GB" dirty="0"/>
              <a:t>Chosen </a:t>
            </a:r>
            <a:r>
              <a:rPr lang="en-GB"/>
              <a:t>theme: mental health</a:t>
            </a:r>
            <a:endParaRPr lang="en-US" dirty="0"/>
          </a:p>
        </p:txBody>
      </p:sp>
      <p:sp>
        <p:nvSpPr>
          <p:cNvPr id="3" name="Content Placeholder 2">
            <a:extLst>
              <a:ext uri="{FF2B5EF4-FFF2-40B4-BE49-F238E27FC236}">
                <a16:creationId xmlns:a16="http://schemas.microsoft.com/office/drawing/2014/main" id="{4DF9A8E9-3691-CBE2-30FE-874E039035C3}"/>
              </a:ext>
            </a:extLst>
          </p:cNvPr>
          <p:cNvSpPr>
            <a:spLocks noGrp="1"/>
          </p:cNvSpPr>
          <p:nvPr>
            <p:ph type="body" idx="1"/>
          </p:nvPr>
        </p:nvSpPr>
        <p:spPr>
          <a:xfrm>
            <a:off x="1683170" y="4100048"/>
            <a:ext cx="8825658" cy="860400"/>
          </a:xfrm>
        </p:spPr>
        <p:txBody>
          <a:bodyPr>
            <a:normAutofit fontScale="92500" lnSpcReduction="20000"/>
          </a:bodyPr>
          <a:lstStyle/>
          <a:p>
            <a:pPr algn="ctr"/>
            <a:r>
              <a:rPr lang="en-GB" dirty="0"/>
              <a:t>I </a:t>
            </a:r>
            <a:r>
              <a:rPr lang="en-GB"/>
              <a:t>have chosen mental health as my exhibition theme as it’s a very dear topic to me, there’s a lot of art forms and existing exhibitions that cover this topic. </a:t>
            </a:r>
            <a:endParaRPr lang="en-GB" dirty="0"/>
          </a:p>
        </p:txBody>
      </p:sp>
    </p:spTree>
    <p:extLst>
      <p:ext uri="{BB962C8B-B14F-4D97-AF65-F5344CB8AC3E}">
        <p14:creationId xmlns:p14="http://schemas.microsoft.com/office/powerpoint/2010/main" val="756508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6A602-FF04-1955-FA45-A15C2004E683}"/>
              </a:ext>
            </a:extLst>
          </p:cNvPr>
          <p:cNvSpPr>
            <a:spLocks noGrp="1"/>
          </p:cNvSpPr>
          <p:nvPr>
            <p:ph type="title"/>
          </p:nvPr>
        </p:nvSpPr>
        <p:spPr/>
        <p:txBody>
          <a:bodyPr/>
          <a:lstStyle/>
          <a:p>
            <a:r>
              <a:rPr lang="en-GB" dirty="0"/>
              <a:t>Archives:</a:t>
            </a:r>
            <a:endParaRPr lang="en-US" dirty="0"/>
          </a:p>
        </p:txBody>
      </p:sp>
      <p:sp>
        <p:nvSpPr>
          <p:cNvPr id="3" name="Content Placeholder 2">
            <a:extLst>
              <a:ext uri="{FF2B5EF4-FFF2-40B4-BE49-F238E27FC236}">
                <a16:creationId xmlns:a16="http://schemas.microsoft.com/office/drawing/2014/main" id="{C8D58E15-8216-5CA9-9508-FBFBCA97E95C}"/>
              </a:ext>
            </a:extLst>
          </p:cNvPr>
          <p:cNvSpPr>
            <a:spLocks noGrp="1"/>
          </p:cNvSpPr>
          <p:nvPr>
            <p:ph idx="1"/>
          </p:nvPr>
        </p:nvSpPr>
        <p:spPr/>
        <p:txBody>
          <a:bodyPr/>
          <a:lstStyle/>
          <a:p>
            <a:r>
              <a:rPr lang="en-GB" b="0" i="1" u="none" strike="noStrike" dirty="0">
                <a:effectLst/>
                <a:latin typeface="arial" panose="020B0604020202020204" pitchFamily="34" charset="0"/>
              </a:rPr>
              <a:t>noun</a:t>
            </a:r>
            <a:endParaRPr lang="en-GB" b="0" i="0" u="none" strike="noStrike" dirty="0">
              <a:effectLst/>
              <a:latin typeface="arial" panose="020B0604020202020204" pitchFamily="34" charset="0"/>
            </a:endParaRPr>
          </a:p>
          <a:p>
            <a:r>
              <a:rPr lang="en-GB" b="0" i="0" u="none" strike="noStrike" dirty="0">
                <a:effectLst/>
                <a:latin typeface="arial" panose="020B0604020202020204" pitchFamily="34" charset="0"/>
              </a:rPr>
              <a:t>plural noun: </a:t>
            </a:r>
            <a:r>
              <a:rPr lang="en-GB" b="1" i="0" u="none" strike="noStrike" dirty="0">
                <a:effectLst/>
                <a:latin typeface="arial" panose="020B0604020202020204" pitchFamily="34" charset="0"/>
              </a:rPr>
              <a:t>archives</a:t>
            </a:r>
            <a:endParaRPr lang="en-GB" b="0" i="0" u="none" strike="noStrike" dirty="0">
              <a:effectLst/>
              <a:latin typeface="arial" panose="020B0604020202020204" pitchFamily="34" charset="0"/>
            </a:endParaRPr>
          </a:p>
          <a:p>
            <a:r>
              <a:rPr lang="en-GB" b="0" i="0" u="none" strike="noStrike" dirty="0">
                <a:effectLst/>
                <a:latin typeface="arial" panose="020B0604020202020204" pitchFamily="34" charset="0"/>
              </a:rPr>
              <a:t>a collection of historical documents or records providing information about a place, institution, or group of people.</a:t>
            </a:r>
          </a:p>
          <a:p>
            <a:endParaRPr lang="en-GB" dirty="0">
              <a:latin typeface="arial" panose="020B0604020202020204" pitchFamily="34" charset="0"/>
            </a:endParaRPr>
          </a:p>
          <a:p>
            <a:endParaRPr lang="en-GB" b="0" i="0" u="none" strike="noStrike" dirty="0">
              <a:effectLst/>
              <a:latin typeface="arial" panose="020B0604020202020204" pitchFamily="34" charset="0"/>
            </a:endParaRPr>
          </a:p>
          <a:p>
            <a:r>
              <a:rPr lang="en-GB" dirty="0">
                <a:latin typeface="arial" panose="020B0604020202020204" pitchFamily="34" charset="0"/>
              </a:rPr>
              <a:t>When I personally think of the word ‘archive’ I think of an infinite, dark room full of tall stacks of filing cabinets. Containing old certified/ reliable documents or objects etc. </a:t>
            </a:r>
            <a:endParaRPr lang="en-GB" b="0" i="0" u="none" strike="noStrike" dirty="0">
              <a:effectLst/>
              <a:latin typeface="arial" panose="020B0604020202020204" pitchFamily="34" charset="0"/>
            </a:endParaRPr>
          </a:p>
          <a:p>
            <a:endParaRPr lang="en-US" dirty="0"/>
          </a:p>
        </p:txBody>
      </p:sp>
    </p:spTree>
    <p:extLst>
      <p:ext uri="{BB962C8B-B14F-4D97-AF65-F5344CB8AC3E}">
        <p14:creationId xmlns:p14="http://schemas.microsoft.com/office/powerpoint/2010/main" val="1042617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25885-3FFB-2840-FF7F-D98C6B76D468}"/>
              </a:ext>
            </a:extLst>
          </p:cNvPr>
          <p:cNvSpPr>
            <a:spLocks noGrp="1"/>
          </p:cNvSpPr>
          <p:nvPr>
            <p:ph type="title"/>
          </p:nvPr>
        </p:nvSpPr>
        <p:spPr>
          <a:xfrm>
            <a:off x="1393638" y="283384"/>
            <a:ext cx="9404723" cy="1400530"/>
          </a:xfrm>
        </p:spPr>
        <p:txBody>
          <a:bodyPr/>
          <a:lstStyle/>
          <a:p>
            <a:pPr algn="ctr"/>
            <a:r>
              <a:rPr lang="en-GB" dirty="0"/>
              <a:t>Initial research for chosen theme </a:t>
            </a:r>
            <a:endParaRPr lang="en-US" dirty="0"/>
          </a:p>
        </p:txBody>
      </p:sp>
      <p:sp>
        <p:nvSpPr>
          <p:cNvPr id="3" name="Content Placeholder 2">
            <a:extLst>
              <a:ext uri="{FF2B5EF4-FFF2-40B4-BE49-F238E27FC236}">
                <a16:creationId xmlns:a16="http://schemas.microsoft.com/office/drawing/2014/main" id="{ADB76A73-E8BB-9249-DBAC-786DAB406740}"/>
              </a:ext>
            </a:extLst>
          </p:cNvPr>
          <p:cNvSpPr>
            <a:spLocks noGrp="1"/>
          </p:cNvSpPr>
          <p:nvPr>
            <p:ph idx="1"/>
          </p:nvPr>
        </p:nvSpPr>
        <p:spPr>
          <a:xfrm>
            <a:off x="560868" y="1569820"/>
            <a:ext cx="11070262" cy="4195481"/>
          </a:xfrm>
        </p:spPr>
        <p:txBody>
          <a:bodyPr>
            <a:normAutofit lnSpcReduction="10000"/>
          </a:bodyPr>
          <a:lstStyle/>
          <a:p>
            <a:pPr algn="ctr"/>
            <a:r>
              <a:rPr lang="en-GB" dirty="0"/>
              <a:t>Mediums – multiple: dance, cinema, drawing, painting, theatre, poetry, writing, photography etc. </a:t>
            </a:r>
          </a:p>
          <a:p>
            <a:pPr algn="ctr"/>
            <a:endParaRPr lang="en-GB" dirty="0"/>
          </a:p>
          <a:p>
            <a:pPr algn="ctr"/>
            <a:r>
              <a:rPr lang="en-GB" dirty="0"/>
              <a:t>Interesting theories – the use of art therapy and art therapy in religion. </a:t>
            </a:r>
          </a:p>
          <a:p>
            <a:pPr algn="ctr"/>
            <a:endParaRPr lang="en-GB" dirty="0"/>
          </a:p>
          <a:p>
            <a:pPr algn="ctr"/>
            <a:r>
              <a:rPr lang="en-GB" dirty="0"/>
              <a:t>Interesting artists to consider that are known for struggling with or representing mental health struggles – Shawn </a:t>
            </a:r>
            <a:r>
              <a:rPr lang="en-GB" dirty="0" err="1"/>
              <a:t>Coss</a:t>
            </a:r>
            <a:r>
              <a:rPr lang="en-GB" dirty="0"/>
              <a:t>, Vincent Van Gogh, Frida Kahlo, Sun Yuan/ Peng Yu.</a:t>
            </a:r>
          </a:p>
          <a:p>
            <a:pPr algn="ctr"/>
            <a:endParaRPr lang="en-GB" dirty="0"/>
          </a:p>
          <a:p>
            <a:pPr algn="ctr"/>
            <a:r>
              <a:rPr lang="en-GB" dirty="0"/>
              <a:t>Interesting works to consider by mentioned artists – “</a:t>
            </a:r>
            <a:r>
              <a:rPr lang="en-GB" dirty="0" err="1"/>
              <a:t>Inktober</a:t>
            </a:r>
            <a:r>
              <a:rPr lang="en-GB" dirty="0"/>
              <a:t>“ series, “Tree Roots” his final painting, “The Two </a:t>
            </a:r>
            <a:r>
              <a:rPr lang="en-GB" dirty="0" err="1"/>
              <a:t>Freedas</a:t>
            </a:r>
            <a:r>
              <a:rPr lang="en-GB" dirty="0"/>
              <a:t>” personal struggles, “can’t help myself” visual/ physical simulation of what mental health issues can feel like. </a:t>
            </a:r>
          </a:p>
        </p:txBody>
      </p:sp>
    </p:spTree>
    <p:extLst>
      <p:ext uri="{BB962C8B-B14F-4D97-AF65-F5344CB8AC3E}">
        <p14:creationId xmlns:p14="http://schemas.microsoft.com/office/powerpoint/2010/main" val="3149049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2D7C1-B532-D6D5-8DB6-EB24B6856E87}"/>
              </a:ext>
            </a:extLst>
          </p:cNvPr>
          <p:cNvSpPr>
            <a:spLocks noGrp="1"/>
          </p:cNvSpPr>
          <p:nvPr>
            <p:ph type="title"/>
          </p:nvPr>
        </p:nvSpPr>
        <p:spPr>
          <a:xfrm>
            <a:off x="0" y="0"/>
            <a:ext cx="9404723" cy="1400530"/>
          </a:xfrm>
        </p:spPr>
        <p:txBody>
          <a:bodyPr/>
          <a:lstStyle/>
          <a:p>
            <a:r>
              <a:rPr lang="en-GB"/>
              <a:t>Outline for 1500 </a:t>
            </a:r>
            <a:r>
              <a:rPr lang="en-GB" dirty="0"/>
              <a:t>words </a:t>
            </a:r>
            <a:endParaRPr lang="en-US" dirty="0"/>
          </a:p>
        </p:txBody>
      </p:sp>
      <p:sp>
        <p:nvSpPr>
          <p:cNvPr id="3" name="Content Placeholder 2">
            <a:extLst>
              <a:ext uri="{FF2B5EF4-FFF2-40B4-BE49-F238E27FC236}">
                <a16:creationId xmlns:a16="http://schemas.microsoft.com/office/drawing/2014/main" id="{29CB10EE-F0E5-EE0C-9063-1626714F2A0D}"/>
              </a:ext>
            </a:extLst>
          </p:cNvPr>
          <p:cNvSpPr>
            <a:spLocks noGrp="1"/>
          </p:cNvSpPr>
          <p:nvPr>
            <p:ph idx="1"/>
          </p:nvPr>
        </p:nvSpPr>
        <p:spPr>
          <a:xfrm>
            <a:off x="0" y="946275"/>
            <a:ext cx="12192000" cy="5911725"/>
          </a:xfrm>
        </p:spPr>
        <p:txBody>
          <a:bodyPr>
            <a:normAutofit lnSpcReduction="10000"/>
          </a:bodyPr>
          <a:lstStyle/>
          <a:p>
            <a:pPr marL="0" indent="0">
              <a:buNone/>
            </a:pPr>
            <a:r>
              <a:rPr lang="en-GB" sz="1700" dirty="0"/>
              <a:t>Layout suggested</a:t>
            </a:r>
          </a:p>
          <a:p>
            <a:endParaRPr lang="en-GB" sz="1700" dirty="0"/>
          </a:p>
          <a:p>
            <a:r>
              <a:rPr lang="en-GB" sz="1700" u="sng" dirty="0"/>
              <a:t>150 words – introduction:</a:t>
            </a:r>
          </a:p>
          <a:p>
            <a:r>
              <a:rPr lang="en-GB" sz="1700" dirty="0"/>
              <a:t>What’s it about and relation to chosen theme/ context. </a:t>
            </a:r>
          </a:p>
          <a:p>
            <a:r>
              <a:rPr lang="en-GB" sz="1700" dirty="0"/>
              <a:t>Outline theories artists and theme. </a:t>
            </a:r>
          </a:p>
          <a:p>
            <a:endParaRPr lang="en-GB" sz="1700" dirty="0"/>
          </a:p>
          <a:p>
            <a:r>
              <a:rPr lang="en-GB" sz="1700" u="sng" dirty="0"/>
              <a:t>500 words – context:</a:t>
            </a:r>
          </a:p>
          <a:p>
            <a:r>
              <a:rPr lang="en-GB" sz="1700" dirty="0"/>
              <a:t>Analysis of theme</a:t>
            </a:r>
          </a:p>
          <a:p>
            <a:r>
              <a:rPr lang="en-GB" sz="1700" dirty="0"/>
              <a:t>Introduction to artists</a:t>
            </a:r>
          </a:p>
          <a:p>
            <a:r>
              <a:rPr lang="en-GB" sz="1700" dirty="0"/>
              <a:t>References to theories, philosophy or religion </a:t>
            </a:r>
          </a:p>
          <a:p>
            <a:endParaRPr lang="en-GB" sz="1700" dirty="0"/>
          </a:p>
          <a:p>
            <a:r>
              <a:rPr lang="en-GB" sz="1700" u="sng" dirty="0"/>
              <a:t>750 words – artists and artworks:</a:t>
            </a:r>
          </a:p>
          <a:p>
            <a:r>
              <a:rPr lang="en-GB" sz="1700" dirty="0"/>
              <a:t>Analysis of selected works</a:t>
            </a:r>
          </a:p>
          <a:p>
            <a:r>
              <a:rPr lang="en-GB" sz="1700" dirty="0"/>
              <a:t>What it is? who made it? when was it made? what does it address?</a:t>
            </a:r>
          </a:p>
          <a:p>
            <a:endParaRPr lang="en-GB" sz="1700" dirty="0"/>
          </a:p>
          <a:p>
            <a:r>
              <a:rPr lang="en-GB" sz="1700" u="sng" dirty="0"/>
              <a:t>20 words – </a:t>
            </a:r>
            <a:r>
              <a:rPr lang="en-GB" sz="1700" u="sng" dirty="0" err="1"/>
              <a:t>outro</a:t>
            </a:r>
            <a:endParaRPr lang="en-GB" sz="1700" u="sng" dirty="0"/>
          </a:p>
          <a:p>
            <a:endParaRPr lang="en-GB" sz="1700" dirty="0"/>
          </a:p>
          <a:p>
            <a:endParaRPr lang="en-US" sz="1700" dirty="0"/>
          </a:p>
        </p:txBody>
      </p:sp>
    </p:spTree>
    <p:extLst>
      <p:ext uri="{BB962C8B-B14F-4D97-AF65-F5344CB8AC3E}">
        <p14:creationId xmlns:p14="http://schemas.microsoft.com/office/powerpoint/2010/main" val="2937900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6D3A6-DE3D-9B76-1B49-5AB5612E8A6F}"/>
              </a:ext>
            </a:extLst>
          </p:cNvPr>
          <p:cNvSpPr>
            <a:spLocks noGrp="1"/>
          </p:cNvSpPr>
          <p:nvPr>
            <p:ph type="title"/>
          </p:nvPr>
        </p:nvSpPr>
        <p:spPr>
          <a:xfrm>
            <a:off x="0" y="0"/>
            <a:ext cx="9404723" cy="1400530"/>
          </a:xfrm>
        </p:spPr>
        <p:txBody>
          <a:bodyPr/>
          <a:lstStyle/>
          <a:p>
            <a:r>
              <a:rPr lang="en-GB"/>
              <a:t>Introduction </a:t>
            </a:r>
            <a:endParaRPr lang="en-US"/>
          </a:p>
        </p:txBody>
      </p:sp>
      <p:sp>
        <p:nvSpPr>
          <p:cNvPr id="3" name="Content Placeholder 2">
            <a:extLst>
              <a:ext uri="{FF2B5EF4-FFF2-40B4-BE49-F238E27FC236}">
                <a16:creationId xmlns:a16="http://schemas.microsoft.com/office/drawing/2014/main" id="{2DCFD30C-404F-A0A0-C526-39497EB76C34}"/>
              </a:ext>
            </a:extLst>
          </p:cNvPr>
          <p:cNvSpPr>
            <a:spLocks noGrp="1"/>
          </p:cNvSpPr>
          <p:nvPr>
            <p:ph idx="1"/>
          </p:nvPr>
        </p:nvSpPr>
        <p:spPr>
          <a:xfrm>
            <a:off x="1434554" y="1862125"/>
            <a:ext cx="9322891" cy="4195481"/>
          </a:xfrm>
        </p:spPr>
        <p:txBody>
          <a:bodyPr>
            <a:normAutofit lnSpcReduction="10000"/>
          </a:bodyPr>
          <a:lstStyle/>
          <a:p>
            <a:pPr algn="ctr"/>
            <a:r>
              <a:rPr lang="en-GB" dirty="0"/>
              <a:t>I have chosen to talk about the theme of mental health, I have chosen this because it is a very dear topic to me. There is also a lot of artists that have appeared throughout history in every art form imaginable, that has represented mental health in one way or another. I have a fair amount of knowledge on the topic already and had a lot of ideas immediately surrounding it. I wanted to be able to choose from multiple mediums which the subject of mental health allows because it is such a common topic. In this essay I will be discussing the artists Shawn </a:t>
            </a:r>
            <a:r>
              <a:rPr lang="en-GB" dirty="0" err="1"/>
              <a:t>Coss</a:t>
            </a:r>
            <a:r>
              <a:rPr lang="en-GB" dirty="0"/>
              <a:t>, Vincent Van Gogh, Frida Kahlo and Sun Yuan/ Peng Yu. I chose these artists because they all have links to the subject of mental health and cover multiple mediums. Two are popular artists and the other two, not so much. This can also help bring recognition to those lesser known artists works and the different subjects within mental health. </a:t>
            </a:r>
            <a:endParaRPr lang="en-US" dirty="0"/>
          </a:p>
        </p:txBody>
      </p:sp>
    </p:spTree>
    <p:extLst>
      <p:ext uri="{BB962C8B-B14F-4D97-AF65-F5344CB8AC3E}">
        <p14:creationId xmlns:p14="http://schemas.microsoft.com/office/powerpoint/2010/main" val="300075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C3D8-1E11-44E4-5EE3-DED37EC7033A}"/>
              </a:ext>
            </a:extLst>
          </p:cNvPr>
          <p:cNvSpPr>
            <a:spLocks noGrp="1"/>
          </p:cNvSpPr>
          <p:nvPr>
            <p:ph type="title"/>
          </p:nvPr>
        </p:nvSpPr>
        <p:spPr>
          <a:xfrm>
            <a:off x="0" y="0"/>
            <a:ext cx="9404723" cy="1400530"/>
          </a:xfrm>
        </p:spPr>
        <p:txBody>
          <a:bodyPr/>
          <a:lstStyle/>
          <a:p>
            <a:r>
              <a:rPr lang="en-GB"/>
              <a:t>Context </a:t>
            </a:r>
            <a:endParaRPr lang="en-US"/>
          </a:p>
        </p:txBody>
      </p:sp>
      <p:sp>
        <p:nvSpPr>
          <p:cNvPr id="3" name="Content Placeholder 2">
            <a:extLst>
              <a:ext uri="{FF2B5EF4-FFF2-40B4-BE49-F238E27FC236}">
                <a16:creationId xmlns:a16="http://schemas.microsoft.com/office/drawing/2014/main" id="{E4B7836C-1D97-38CB-4326-892589594962}"/>
              </a:ext>
            </a:extLst>
          </p:cNvPr>
          <p:cNvSpPr>
            <a:spLocks noGrp="1"/>
          </p:cNvSpPr>
          <p:nvPr>
            <p:ph idx="1"/>
          </p:nvPr>
        </p:nvSpPr>
        <p:spPr>
          <a:xfrm>
            <a:off x="0" y="1153958"/>
            <a:ext cx="12192000" cy="4483362"/>
          </a:xfrm>
        </p:spPr>
        <p:txBody>
          <a:bodyPr>
            <a:normAutofit fontScale="77500" lnSpcReduction="20000"/>
          </a:bodyPr>
          <a:lstStyle/>
          <a:p>
            <a:pPr algn="ctr"/>
            <a:r>
              <a:rPr lang="en-GB" sz="1500" dirty="0"/>
              <a:t>Art is an amazing way to represent how you feel, what you experience in life such as your culture, travels, traumas etc, or even what you dream about or how you perceive them. It is a fabulous way to speak how you feel and think without having to actually say anything and can help other people to express themselves and inner thoughts if they are struggling to. It is considered another non- verbal language to art therapists and the likes of – “art is a powerful tool in communication…. art expression is effective as both a form of therapy and a method of non-verbal communication.” </a:t>
            </a:r>
            <a:r>
              <a:rPr lang="en-GB" sz="1500" dirty="0">
                <a:solidFill>
                  <a:schemeClr val="bg2">
                    <a:lumMod val="60000"/>
                    <a:lumOff val="40000"/>
                  </a:schemeClr>
                </a:solidFill>
              </a:rPr>
              <a:t>[1]</a:t>
            </a:r>
            <a:r>
              <a:rPr lang="en-GB" sz="1500" dirty="0"/>
              <a:t> This is partially why art means so much to so many different people because it is a broad form of alternative expressions. Art has been transferred and shaped to be an extremely effective method in treating Ill mental health. The act of doing something creative like painting or drawing can invoke emotional responses and areas of the brain, which artists frequently use to their advantage when working with colours or patterns. If they invoke emotional responses or optical illusions, then they gain attention and attraction. </a:t>
            </a:r>
          </a:p>
          <a:p>
            <a:pPr algn="ctr"/>
            <a:r>
              <a:rPr lang="en-GB" sz="1500" dirty="0"/>
              <a:t>Two artists that use this method of drawing attention to their work are Sun Yuan and Peng Yu, these two know each other because they “both studied oil painting at the Central Achaemenid of Fine Arts, Beijing“. They officially collaborated in the year 2000 and have made many installations together. I am also going to be including an underrated artist in this exhibition, Shawn </a:t>
            </a:r>
            <a:r>
              <a:rPr lang="en-GB" sz="1500" dirty="0" err="1"/>
              <a:t>Coss</a:t>
            </a:r>
            <a:r>
              <a:rPr lang="en-GB" sz="1500" dirty="0"/>
              <a:t>. A drawing artist from Ohio, mostly known for his ‘</a:t>
            </a:r>
            <a:r>
              <a:rPr lang="en-GB" sz="1500" dirty="0" err="1"/>
              <a:t>Inktober</a:t>
            </a:r>
            <a:r>
              <a:rPr lang="en-GB" sz="1500" dirty="0"/>
              <a:t> Illness Series’ of which there is two series so far. The point in these drawings is to depict different mental illnesses as humanoid creatures and how the illness are said to feel, represented in a physical form. He has his series of drawings and information about him on his website, listed in different sections/ collections and Instagram. </a:t>
            </a:r>
            <a:r>
              <a:rPr lang="en-GB" sz="1500" dirty="0">
                <a:solidFill>
                  <a:schemeClr val="bg2">
                    <a:lumMod val="60000"/>
                    <a:lumOff val="40000"/>
                  </a:schemeClr>
                </a:solidFill>
              </a:rPr>
              <a:t>[2][3][4]</a:t>
            </a:r>
            <a:r>
              <a:rPr lang="en-GB" sz="1500" dirty="0"/>
              <a:t>. The last two artists I am going to be including are similar in some ways. I am including Frida Kahlo and Vincent Van Gogh; they are both painters (including self portraiture). And they both reflect disability in their artwork. Frida Kahlo was a Mexican artist born in 1907. She is known for her self- portraiture that reflects her struggles with her physical disabilities, caused by an accident on a bus when she was 18 years old. This reduced her quality of life and therefore her mental health. Vincent Van Gogh is the final artist, and he is notorious for his ill mental health being reflected in his work such as his self -portraits. He did also unfortunately succumb to his illnesses and sever part of his ear in 1888 during an episode and later died by suicide from a gunshot to the head, overall having a very tragic life despite being a very talented man. </a:t>
            </a:r>
          </a:p>
          <a:p>
            <a:pPr algn="ctr"/>
            <a:r>
              <a:rPr lang="en-GB" sz="1500" dirty="0"/>
              <a:t>Art is a way of visually communicating thoughts and feelings that are too difficult to express with words, which is effective in therapy and general communication. It has been effective in helping to identify different mental illnesses in people and helping them to cope with them. It came to fruition during the 20</a:t>
            </a:r>
            <a:r>
              <a:rPr lang="en-GB" sz="1500" baseline="30000" dirty="0"/>
              <a:t>th</a:t>
            </a:r>
            <a:r>
              <a:rPr lang="en-GB" sz="1500" dirty="0"/>
              <a:t> century from psychoanalytic theories and studies. People’s own perceptions and sub consciousness can create different outcomes in art and gives insight to underlying issues in their life. Such as, being instructed to draw their family, friends or even map of their subconscious. The way these are portrayed by an individual can say a lot about their perspective of a dynamic, situation, themselves or a person; whether it be subconscious or conscious. Art therapy has a lot of positive effects on your mind physically and mentally. It gives you a different way of processing information and even slowing the process of thinking down. It can ground you to the present moment and make you take in your surroundings, benefiting your mental health and connecting you to those that are able to help. </a:t>
            </a:r>
            <a:r>
              <a:rPr lang="en-GB" sz="1500" dirty="0">
                <a:solidFill>
                  <a:schemeClr val="bg2">
                    <a:lumMod val="60000"/>
                    <a:lumOff val="40000"/>
                  </a:schemeClr>
                </a:solidFill>
              </a:rPr>
              <a:t>[5][6][7].</a:t>
            </a:r>
          </a:p>
          <a:p>
            <a:pPr algn="ctr"/>
            <a:endParaRPr lang="en-US" sz="1500" dirty="0"/>
          </a:p>
        </p:txBody>
      </p:sp>
      <p:sp>
        <p:nvSpPr>
          <p:cNvPr id="5" name="TextBox 4">
            <a:extLst>
              <a:ext uri="{FF2B5EF4-FFF2-40B4-BE49-F238E27FC236}">
                <a16:creationId xmlns:a16="http://schemas.microsoft.com/office/drawing/2014/main" id="{3146FA78-5EC7-38D2-8096-1E1A85367337}"/>
              </a:ext>
            </a:extLst>
          </p:cNvPr>
          <p:cNvSpPr txBox="1"/>
          <p:nvPr/>
        </p:nvSpPr>
        <p:spPr>
          <a:xfrm>
            <a:off x="1" y="5704042"/>
            <a:ext cx="12191999" cy="1477328"/>
          </a:xfrm>
          <a:prstGeom prst="rect">
            <a:avLst/>
          </a:prstGeom>
          <a:noFill/>
        </p:spPr>
        <p:txBody>
          <a:bodyPr wrap="square">
            <a:spAutoFit/>
          </a:bodyPr>
          <a:lstStyle/>
          <a:p>
            <a:pPr algn="l"/>
            <a:r>
              <a:rPr lang="en-GB" sz="1000" b="0" i="0" u="none" strike="noStrike" dirty="0">
                <a:solidFill>
                  <a:schemeClr val="bg2">
                    <a:lumMod val="60000"/>
                    <a:lumOff val="40000"/>
                  </a:schemeClr>
                </a:solidFill>
                <a:effectLst/>
              </a:rPr>
              <a:t>[1] </a:t>
            </a:r>
            <a:r>
              <a:rPr lang="en-GB" sz="1000" b="0" i="0" u="none" strike="noStrike" dirty="0" err="1">
                <a:solidFill>
                  <a:schemeClr val="bg2">
                    <a:lumMod val="60000"/>
                    <a:lumOff val="40000"/>
                  </a:schemeClr>
                </a:solidFill>
                <a:effectLst/>
              </a:rPr>
              <a:t>Malchiodi</a:t>
            </a:r>
            <a:r>
              <a:rPr lang="en-GB" sz="1000" b="0" i="0" u="none" strike="noStrike" dirty="0">
                <a:solidFill>
                  <a:schemeClr val="bg2">
                    <a:lumMod val="60000"/>
                    <a:lumOff val="40000"/>
                  </a:schemeClr>
                </a:solidFill>
                <a:effectLst/>
              </a:rPr>
              <a:t>, C.A. (2012) in </a:t>
            </a:r>
            <a:r>
              <a:rPr lang="en-GB" sz="1000" b="0" i="1" u="none" strike="noStrike" dirty="0">
                <a:solidFill>
                  <a:schemeClr val="bg2">
                    <a:lumMod val="60000"/>
                    <a:lumOff val="40000"/>
                  </a:schemeClr>
                </a:solidFill>
                <a:effectLst/>
              </a:rPr>
              <a:t>Handbook of art therapy</a:t>
            </a:r>
            <a:r>
              <a:rPr lang="en-GB" sz="1000" b="0" i="0" u="none" strike="noStrike" dirty="0">
                <a:solidFill>
                  <a:schemeClr val="bg2">
                    <a:lumMod val="60000"/>
                    <a:lumOff val="40000"/>
                  </a:schemeClr>
                </a:solidFill>
                <a:effectLst/>
              </a:rPr>
              <a:t>. New York: The Guilford Press. </a:t>
            </a:r>
            <a:r>
              <a:rPr lang="en-GB" sz="1000" dirty="0">
                <a:solidFill>
                  <a:schemeClr val="bg2">
                    <a:lumMod val="60000"/>
                    <a:lumOff val="40000"/>
                  </a:schemeClr>
                </a:solidFill>
              </a:rPr>
              <a:t>Preface, ix. </a:t>
            </a:r>
          </a:p>
          <a:p>
            <a:pPr algn="l"/>
            <a:r>
              <a:rPr lang="en-GB" sz="1000" b="0" i="0" u="none" strike="noStrike" dirty="0">
                <a:solidFill>
                  <a:schemeClr val="bg2">
                    <a:lumMod val="60000"/>
                    <a:lumOff val="40000"/>
                  </a:schemeClr>
                </a:solidFill>
                <a:effectLst/>
              </a:rPr>
              <a:t>[2] </a:t>
            </a:r>
            <a:r>
              <a:rPr lang="en-GB" sz="1000" b="0" i="0" u="none" strike="noStrike" dirty="0">
                <a:solidFill>
                  <a:schemeClr val="bg2">
                    <a:lumMod val="60000"/>
                    <a:lumOff val="40000"/>
                  </a:schemeClr>
                </a:solidFill>
                <a:effectLst/>
                <a:hlinkClick r:id="rId2">
                  <a:extLst>
                    <a:ext uri="{A12FA001-AC4F-418D-AE19-62706E023703}">
                      <ahyp:hlinkClr xmlns:ahyp="http://schemas.microsoft.com/office/drawing/2018/hyperlinkcolor" val="tx"/>
                    </a:ext>
                  </a:extLst>
                </a:hlinkClick>
              </a:rPr>
              <a:t>http://</a:t>
            </a:r>
            <a:r>
              <a:rPr lang="en-GB" sz="1000" b="0" i="0" u="none" strike="noStrike" dirty="0" err="1">
                <a:solidFill>
                  <a:schemeClr val="bg2">
                    <a:lumMod val="60000"/>
                    <a:lumOff val="40000"/>
                  </a:schemeClr>
                </a:solidFill>
                <a:effectLst/>
                <a:hlinkClick r:id="rId2">
                  <a:extLst>
                    <a:ext uri="{A12FA001-AC4F-418D-AE19-62706E023703}">
                      <ahyp:hlinkClr xmlns:ahyp="http://schemas.microsoft.com/office/drawing/2018/hyperlinkcolor" val="tx"/>
                    </a:ext>
                  </a:extLst>
                </a:hlinkClick>
              </a:rPr>
              <a:t>www.shawncossart.com</a:t>
            </a:r>
            <a:endParaRPr lang="en-GB" sz="1000" b="0" i="0" u="none" strike="noStrike" dirty="0">
              <a:solidFill>
                <a:schemeClr val="bg2">
                  <a:lumMod val="60000"/>
                  <a:lumOff val="40000"/>
                </a:schemeClr>
              </a:solidFill>
              <a:effectLst/>
            </a:endParaRPr>
          </a:p>
          <a:p>
            <a:pPr algn="l"/>
            <a:r>
              <a:rPr lang="en-GB" sz="1000" dirty="0">
                <a:solidFill>
                  <a:schemeClr val="bg2">
                    <a:lumMod val="60000"/>
                    <a:lumOff val="40000"/>
                  </a:schemeClr>
                </a:solidFill>
              </a:rPr>
              <a:t>[3] </a:t>
            </a:r>
            <a:r>
              <a:rPr lang="en-GB" sz="1000" b="0" i="0" u="none" strike="noStrike" dirty="0">
                <a:solidFill>
                  <a:schemeClr val="bg2">
                    <a:lumMod val="60000"/>
                    <a:lumOff val="40000"/>
                  </a:schemeClr>
                </a:solidFill>
                <a:effectLst/>
                <a:hlinkClick r:id="rId3">
                  <a:extLst>
                    <a:ext uri="{A12FA001-AC4F-418D-AE19-62706E023703}">
                      <ahyp:hlinkClr xmlns:ahyp="http://schemas.microsoft.com/office/drawing/2018/hyperlinkcolor" val="tx"/>
                    </a:ext>
                  </a:extLst>
                </a:hlinkClick>
              </a:rPr>
              <a:t>https://www.instagram.com/</a:t>
            </a:r>
            <a:r>
              <a:rPr lang="en-GB" sz="1000" b="0" i="0" u="none" strike="noStrike" dirty="0" err="1">
                <a:solidFill>
                  <a:schemeClr val="bg2">
                    <a:lumMod val="60000"/>
                    <a:lumOff val="40000"/>
                  </a:schemeClr>
                </a:solidFill>
                <a:effectLst/>
                <a:hlinkClick r:id="rId3">
                  <a:extLst>
                    <a:ext uri="{A12FA001-AC4F-418D-AE19-62706E023703}">
                      <ahyp:hlinkClr xmlns:ahyp="http://schemas.microsoft.com/office/drawing/2018/hyperlinkcolor" val="tx"/>
                    </a:ext>
                  </a:extLst>
                </a:hlinkClick>
              </a:rPr>
              <a:t>shawncoss</a:t>
            </a:r>
            <a:r>
              <a:rPr lang="en-GB" sz="1000" b="0" i="0" u="none" strike="noStrike" dirty="0">
                <a:solidFill>
                  <a:schemeClr val="bg2">
                    <a:lumMod val="60000"/>
                    <a:lumOff val="40000"/>
                  </a:schemeClr>
                </a:solidFill>
                <a:effectLst/>
                <a:hlinkClick r:id="rId3">
                  <a:extLst>
                    <a:ext uri="{A12FA001-AC4F-418D-AE19-62706E023703}">
                      <ahyp:hlinkClr xmlns:ahyp="http://schemas.microsoft.com/office/drawing/2018/hyperlinkcolor" val="tx"/>
                    </a:ext>
                  </a:extLst>
                </a:hlinkClick>
              </a:rPr>
              <a:t>/?hl=en</a:t>
            </a:r>
            <a:r>
              <a:rPr lang="en-GB" sz="1000" b="0" i="0" u="none" strike="noStrike" dirty="0">
                <a:solidFill>
                  <a:schemeClr val="bg2">
                    <a:lumMod val="60000"/>
                    <a:lumOff val="40000"/>
                  </a:schemeClr>
                </a:solidFill>
                <a:effectLst/>
              </a:rPr>
              <a:t> </a:t>
            </a:r>
          </a:p>
          <a:p>
            <a:pPr algn="l"/>
            <a:r>
              <a:rPr lang="en-GB" sz="1000" dirty="0">
                <a:solidFill>
                  <a:schemeClr val="bg2">
                    <a:lumMod val="60000"/>
                    <a:lumOff val="40000"/>
                  </a:schemeClr>
                </a:solidFill>
              </a:rPr>
              <a:t>[4] </a:t>
            </a:r>
            <a:r>
              <a:rPr lang="en-GB" sz="1000" dirty="0">
                <a:solidFill>
                  <a:schemeClr val="bg2">
                    <a:lumMod val="60000"/>
                    <a:lumOff val="40000"/>
                  </a:schemeClr>
                </a:solidFill>
                <a:hlinkClick r:id="rId4"/>
              </a:rPr>
              <a:t>https://www.facebook.com/</a:t>
            </a:r>
            <a:r>
              <a:rPr lang="en-GB" sz="1000" dirty="0" err="1">
                <a:solidFill>
                  <a:schemeClr val="bg2">
                    <a:lumMod val="60000"/>
                    <a:lumOff val="40000"/>
                  </a:schemeClr>
                </a:solidFill>
                <a:hlinkClick r:id="rId4"/>
              </a:rPr>
              <a:t>ShawnCossArtist</a:t>
            </a:r>
            <a:r>
              <a:rPr lang="en-GB" sz="1000" dirty="0">
                <a:solidFill>
                  <a:schemeClr val="bg2">
                    <a:lumMod val="60000"/>
                    <a:lumOff val="40000"/>
                  </a:schemeClr>
                </a:solidFill>
                <a:hlinkClick r:id="rId4"/>
              </a:rPr>
              <a:t>/?locale=en_GB</a:t>
            </a:r>
            <a:r>
              <a:rPr lang="en-GB" sz="1000" dirty="0">
                <a:solidFill>
                  <a:schemeClr val="bg2">
                    <a:lumMod val="60000"/>
                    <a:lumOff val="40000"/>
                  </a:schemeClr>
                </a:solidFill>
              </a:rPr>
              <a:t> </a:t>
            </a:r>
          </a:p>
          <a:p>
            <a:pPr algn="l"/>
            <a:r>
              <a:rPr lang="en-GB" sz="1000" b="0" i="0" u="none" strike="noStrike" dirty="0">
                <a:solidFill>
                  <a:schemeClr val="bg2">
                    <a:lumMod val="60000"/>
                    <a:lumOff val="40000"/>
                  </a:schemeClr>
                </a:solidFill>
                <a:effectLst/>
              </a:rPr>
              <a:t>[5] </a:t>
            </a:r>
            <a:r>
              <a:rPr lang="en-GB" sz="1000" b="0" i="0" u="none" strike="noStrike" dirty="0">
                <a:solidFill>
                  <a:schemeClr val="bg2">
                    <a:lumMod val="60000"/>
                    <a:lumOff val="40000"/>
                  </a:schemeClr>
                </a:solidFill>
                <a:effectLst/>
                <a:hlinkClick r:id="rId5"/>
              </a:rPr>
              <a:t>https://</a:t>
            </a:r>
            <a:r>
              <a:rPr lang="en-GB" sz="1000" b="0" i="0" u="none" strike="noStrike" dirty="0" err="1">
                <a:solidFill>
                  <a:schemeClr val="bg2">
                    <a:lumMod val="60000"/>
                    <a:lumOff val="40000"/>
                  </a:schemeClr>
                </a:solidFill>
                <a:effectLst/>
                <a:hlinkClick r:id="rId5"/>
              </a:rPr>
              <a:t>www.mentalhealth.org.uk</a:t>
            </a:r>
            <a:r>
              <a:rPr lang="en-GB" sz="1000" b="0" i="0" u="none" strike="noStrike" dirty="0">
                <a:solidFill>
                  <a:schemeClr val="bg2">
                    <a:lumMod val="60000"/>
                    <a:lumOff val="40000"/>
                  </a:schemeClr>
                </a:solidFill>
                <a:effectLst/>
                <a:hlinkClick r:id="rId5"/>
              </a:rPr>
              <a:t>/explore-mental-health/blogs/how-arts-can-help-improve-your-mental-health</a:t>
            </a:r>
            <a:r>
              <a:rPr lang="en-GB" sz="1000" b="0" i="0" u="none" strike="noStrike" dirty="0">
                <a:solidFill>
                  <a:schemeClr val="bg2">
                    <a:lumMod val="60000"/>
                    <a:lumOff val="40000"/>
                  </a:schemeClr>
                </a:solidFill>
                <a:effectLst/>
              </a:rPr>
              <a:t> </a:t>
            </a:r>
          </a:p>
          <a:p>
            <a:r>
              <a:rPr lang="en-GB" sz="1000" b="0" i="0" u="none" strike="noStrike" dirty="0">
                <a:solidFill>
                  <a:schemeClr val="bg2">
                    <a:lumMod val="60000"/>
                    <a:lumOff val="40000"/>
                  </a:schemeClr>
                </a:solidFill>
                <a:effectLst/>
              </a:rPr>
              <a:t>[</a:t>
            </a:r>
            <a:r>
              <a:rPr lang="en-GB" sz="1000" b="0" i="0" u="none" strike="noStrike" dirty="0">
                <a:solidFill>
                  <a:schemeClr val="bg2">
                    <a:lumMod val="40000"/>
                    <a:lumOff val="60000"/>
                  </a:schemeClr>
                </a:solidFill>
                <a:effectLst/>
              </a:rPr>
              <a:t>6]</a:t>
            </a:r>
            <a:r>
              <a:rPr lang="en-GB" sz="1000" dirty="0">
                <a:solidFill>
                  <a:schemeClr val="bg2">
                    <a:lumMod val="40000"/>
                    <a:lumOff val="60000"/>
                  </a:schemeClr>
                </a:solidFill>
                <a:effectLst/>
              </a:rPr>
              <a:t> </a:t>
            </a:r>
            <a:r>
              <a:rPr lang="en-GB" sz="1000" dirty="0" err="1">
                <a:solidFill>
                  <a:schemeClr val="bg2">
                    <a:lumMod val="40000"/>
                    <a:lumOff val="60000"/>
                  </a:schemeClr>
                </a:solidFill>
                <a:effectLst/>
              </a:rPr>
              <a:t>Malchiodi</a:t>
            </a:r>
            <a:r>
              <a:rPr lang="en-GB" sz="1000" dirty="0">
                <a:solidFill>
                  <a:schemeClr val="bg2">
                    <a:lumMod val="40000"/>
                    <a:lumOff val="60000"/>
                  </a:schemeClr>
                </a:solidFill>
                <a:effectLst/>
              </a:rPr>
              <a:t>, C.A. (2012) in </a:t>
            </a:r>
            <a:r>
              <a:rPr lang="en-GB" sz="1000" i="1" dirty="0">
                <a:solidFill>
                  <a:schemeClr val="bg2">
                    <a:lumMod val="40000"/>
                    <a:lumOff val="60000"/>
                  </a:schemeClr>
                </a:solidFill>
                <a:effectLst/>
              </a:rPr>
              <a:t>Handbook of art therapy</a:t>
            </a:r>
            <a:r>
              <a:rPr lang="en-GB" sz="1000" dirty="0">
                <a:solidFill>
                  <a:schemeClr val="bg2">
                    <a:lumMod val="40000"/>
                    <a:lumOff val="60000"/>
                  </a:schemeClr>
                </a:solidFill>
                <a:effectLst/>
              </a:rPr>
              <a:t>. New York: The Guilford Press, p. ix. </a:t>
            </a:r>
            <a:endParaRPr lang="en-GB" sz="1000" b="0" i="0" u="none" strike="noStrike" dirty="0">
              <a:solidFill>
                <a:schemeClr val="bg2">
                  <a:lumMod val="40000"/>
                  <a:lumOff val="60000"/>
                </a:schemeClr>
              </a:solidFill>
              <a:effectLst/>
            </a:endParaRPr>
          </a:p>
          <a:p>
            <a:r>
              <a:rPr lang="en-GB" sz="1000" dirty="0">
                <a:solidFill>
                  <a:schemeClr val="bg2">
                    <a:lumMod val="40000"/>
                    <a:lumOff val="60000"/>
                  </a:schemeClr>
                </a:solidFill>
              </a:rPr>
              <a:t>[7] </a:t>
            </a:r>
            <a:r>
              <a:rPr lang="en-GB" sz="1000" dirty="0" err="1">
                <a:solidFill>
                  <a:schemeClr val="bg2">
                    <a:lumMod val="40000"/>
                    <a:lumOff val="60000"/>
                  </a:schemeClr>
                </a:solidFill>
                <a:effectLst/>
              </a:rPr>
              <a:t>Malchiodi</a:t>
            </a:r>
            <a:r>
              <a:rPr lang="en-GB" sz="1000" dirty="0">
                <a:solidFill>
                  <a:schemeClr val="bg2">
                    <a:lumMod val="40000"/>
                    <a:lumOff val="60000"/>
                  </a:schemeClr>
                </a:solidFill>
                <a:effectLst/>
              </a:rPr>
              <a:t>, C.A. (2012) “4 ,” in </a:t>
            </a:r>
            <a:r>
              <a:rPr lang="en-GB" sz="1000" i="1" dirty="0">
                <a:solidFill>
                  <a:schemeClr val="bg2">
                    <a:lumMod val="40000"/>
                    <a:lumOff val="60000"/>
                  </a:schemeClr>
                </a:solidFill>
                <a:effectLst/>
              </a:rPr>
              <a:t>Handbook of art therapy</a:t>
            </a:r>
            <a:r>
              <a:rPr lang="en-GB" sz="1000" dirty="0">
                <a:solidFill>
                  <a:schemeClr val="bg2">
                    <a:lumMod val="40000"/>
                    <a:lumOff val="60000"/>
                  </a:schemeClr>
                </a:solidFill>
                <a:effectLst/>
              </a:rPr>
              <a:t>. New York: The Guilford Press, pp. 41–45. </a:t>
            </a:r>
          </a:p>
          <a:p>
            <a:pPr algn="l"/>
            <a:endParaRPr lang="en-GB" sz="1000" b="0" i="0" u="none" strike="noStrike" dirty="0">
              <a:solidFill>
                <a:schemeClr val="bg2">
                  <a:lumMod val="60000"/>
                  <a:lumOff val="40000"/>
                </a:schemeClr>
              </a:solidFill>
              <a:effectLst/>
            </a:endParaRPr>
          </a:p>
          <a:p>
            <a:pPr algn="l"/>
            <a:endParaRPr lang="en-GB" sz="1000" b="0" i="0" u="none" strike="noStrike" dirty="0">
              <a:solidFill>
                <a:schemeClr val="bg2">
                  <a:lumMod val="60000"/>
                  <a:lumOff val="40000"/>
                </a:schemeClr>
              </a:solidFill>
              <a:effectLst/>
            </a:endParaRPr>
          </a:p>
        </p:txBody>
      </p:sp>
    </p:spTree>
    <p:extLst>
      <p:ext uri="{BB962C8B-B14F-4D97-AF65-F5344CB8AC3E}">
        <p14:creationId xmlns:p14="http://schemas.microsoft.com/office/powerpoint/2010/main" val="4248448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66E69-E817-2120-529D-F15FD7AE705A}"/>
              </a:ext>
            </a:extLst>
          </p:cNvPr>
          <p:cNvSpPr>
            <a:spLocks noGrp="1"/>
          </p:cNvSpPr>
          <p:nvPr>
            <p:ph type="title"/>
          </p:nvPr>
        </p:nvSpPr>
        <p:spPr>
          <a:xfrm>
            <a:off x="0" y="1"/>
            <a:ext cx="10708063" cy="698500"/>
          </a:xfrm>
        </p:spPr>
        <p:txBody>
          <a:bodyPr/>
          <a:lstStyle/>
          <a:p>
            <a:r>
              <a:rPr lang="en-GB" dirty="0"/>
              <a:t>Artwork analysis:</a:t>
            </a:r>
            <a:endParaRPr lang="en-US" dirty="0"/>
          </a:p>
        </p:txBody>
      </p:sp>
      <p:sp>
        <p:nvSpPr>
          <p:cNvPr id="3" name="Content Placeholder 2">
            <a:extLst>
              <a:ext uri="{FF2B5EF4-FFF2-40B4-BE49-F238E27FC236}">
                <a16:creationId xmlns:a16="http://schemas.microsoft.com/office/drawing/2014/main" id="{837DB56B-B164-DE34-B2AF-4F95A9DA0B84}"/>
              </a:ext>
            </a:extLst>
          </p:cNvPr>
          <p:cNvSpPr>
            <a:spLocks noGrp="1"/>
          </p:cNvSpPr>
          <p:nvPr>
            <p:ph idx="1"/>
          </p:nvPr>
        </p:nvSpPr>
        <p:spPr>
          <a:xfrm>
            <a:off x="0" y="1592667"/>
            <a:ext cx="12192000" cy="3672666"/>
          </a:xfrm>
        </p:spPr>
        <p:txBody>
          <a:bodyPr>
            <a:normAutofit lnSpcReduction="10000"/>
          </a:bodyPr>
          <a:lstStyle/>
          <a:p>
            <a:pPr algn="ctr"/>
            <a:r>
              <a:rPr lang="en-GB" sz="1400" dirty="0"/>
              <a:t>Sun Yuan and Peng </a:t>
            </a:r>
            <a:r>
              <a:rPr lang="en-GB" sz="1400" dirty="0" err="1"/>
              <a:t>Yu</a:t>
            </a:r>
            <a:r>
              <a:rPr lang="en-GB" sz="1400" dirty="0"/>
              <a:t> with “can’t help myself”, this piece was created in 2016 to represent the bond and relationship between humans and robots (and the likes of). It was commissioned by the Guggenheim Museum in New York, to prove the relationship between human and machine is “rapidly changing”</a:t>
            </a:r>
            <a:r>
              <a:rPr lang="en-GB" sz="1400" dirty="0">
                <a:solidFill>
                  <a:schemeClr val="bg2">
                    <a:lumMod val="60000"/>
                    <a:lumOff val="40000"/>
                  </a:schemeClr>
                </a:solidFill>
              </a:rPr>
              <a:t> [8].</a:t>
            </a:r>
            <a:r>
              <a:rPr lang="en-GB" sz="1400" dirty="0">
                <a:solidFill>
                  <a:schemeClr val="accent4"/>
                </a:solidFill>
              </a:rPr>
              <a:t> </a:t>
            </a:r>
            <a:r>
              <a:rPr lang="en-GB" sz="1400" dirty="0"/>
              <a:t>Although robots are only created for very few, or just one sole purpose, people tend to humanise them. Whether it be from faces displayed on the front, or voices that talk back to you; humans are always creating mechanics to shape their own image, due to a feeling of comfort and familiarity it brings. The function assigned to this robot is to contain a blood like substance (coloured water), within a certain parameter. While it’s simultaneously always leaking the liquid. This piece reached all corners of the internet due to people sympathising and empathising with the robot, as it struggled more and more every day without being able to stop. This was in turn related back to mental health issues as they can be described in a similar way. This artwork for some people represents the daily struggles they feel trying to accomplish impossible tasks and reaching for an impossible goal. </a:t>
            </a:r>
            <a:r>
              <a:rPr lang="en-GB" sz="1400" dirty="0">
                <a:solidFill>
                  <a:schemeClr val="bg2">
                    <a:lumMod val="60000"/>
                    <a:lumOff val="40000"/>
                  </a:schemeClr>
                </a:solidFill>
              </a:rPr>
              <a:t>[9].</a:t>
            </a:r>
            <a:endParaRPr lang="en-GB" sz="1400" dirty="0"/>
          </a:p>
          <a:p>
            <a:pPr algn="ctr"/>
            <a:r>
              <a:rPr lang="en-GB" sz="1400" dirty="0"/>
              <a:t>Frida Kahlo with “The Broken Column”, this piece was created in 1944 shortly after a spinal surgery to try and rectify ongoing issues caused by her tragic bus accident at 18</a:t>
            </a:r>
            <a:r>
              <a:rPr lang="en-GB" sz="1400" dirty="0">
                <a:solidFill>
                  <a:schemeClr val="bg2">
                    <a:lumMod val="60000"/>
                    <a:lumOff val="40000"/>
                  </a:schemeClr>
                </a:solidFill>
              </a:rPr>
              <a:t>[10][11].</a:t>
            </a:r>
            <a:r>
              <a:rPr lang="en-GB" sz="1400" dirty="0"/>
              <a:t> She is known for her self-portraits representing issues mentally and physically, throughout all of her life. A massive inspiration for Frida was her husband Diego Rivera (him having been included in multiple portraits, once being centred in the middle of Frida’s forehead in a self portrait)</a:t>
            </a:r>
            <a:r>
              <a:rPr lang="en-GB" sz="1400" dirty="0">
                <a:solidFill>
                  <a:schemeClr val="bg2">
                    <a:lumMod val="60000"/>
                    <a:lumOff val="40000"/>
                  </a:schemeClr>
                </a:solidFill>
              </a:rPr>
              <a:t>[12].</a:t>
            </a:r>
            <a:r>
              <a:rPr lang="en-GB" sz="1400" dirty="0"/>
              <a:t> The broken column piece portrays Frida with pins in her skin seeming as though she is trying to piece herself together again, which people also empathise with when coming to visually representing how mental illness feels. As well as how it can effect you physically. The everyday struggle of trying to piece yourself back together after damage has already </a:t>
            </a:r>
            <a:r>
              <a:rPr lang="en-GB" sz="1400"/>
              <a:t>been caused.</a:t>
            </a:r>
            <a:endParaRPr lang="en-GB" sz="1400" dirty="0"/>
          </a:p>
          <a:p>
            <a:pPr algn="ctr"/>
            <a:endParaRPr lang="en-GB" sz="1400" dirty="0"/>
          </a:p>
          <a:p>
            <a:endParaRPr lang="en-US" sz="1600" dirty="0">
              <a:solidFill>
                <a:schemeClr val="accent4"/>
              </a:solidFill>
            </a:endParaRPr>
          </a:p>
        </p:txBody>
      </p:sp>
      <p:sp>
        <p:nvSpPr>
          <p:cNvPr id="5" name="TextBox 4">
            <a:extLst>
              <a:ext uri="{FF2B5EF4-FFF2-40B4-BE49-F238E27FC236}">
                <a16:creationId xmlns:a16="http://schemas.microsoft.com/office/drawing/2014/main" id="{CD4212BC-E498-18CB-FF07-D1276054A8AD}"/>
              </a:ext>
            </a:extLst>
          </p:cNvPr>
          <p:cNvSpPr txBox="1"/>
          <p:nvPr/>
        </p:nvSpPr>
        <p:spPr>
          <a:xfrm>
            <a:off x="0" y="5565337"/>
            <a:ext cx="12192000" cy="1092607"/>
          </a:xfrm>
          <a:prstGeom prst="rect">
            <a:avLst/>
          </a:prstGeom>
          <a:noFill/>
        </p:spPr>
        <p:txBody>
          <a:bodyPr wrap="square">
            <a:spAutoFit/>
          </a:bodyPr>
          <a:lstStyle/>
          <a:p>
            <a:pPr algn="ctr"/>
            <a:r>
              <a:rPr lang="en-GB" sz="1300" dirty="0">
                <a:hlinkClick r:id="rId2"/>
              </a:rPr>
              <a:t>[8]</a:t>
            </a:r>
            <a:r>
              <a:rPr lang="en-US" sz="1300" dirty="0">
                <a:hlinkClick r:id="rId2"/>
              </a:rPr>
              <a:t>https://</a:t>
            </a:r>
            <a:r>
              <a:rPr lang="en-US" sz="1300" dirty="0" err="1">
                <a:hlinkClick r:id="rId2"/>
              </a:rPr>
              <a:t>www.guggenheim.org</a:t>
            </a:r>
            <a:r>
              <a:rPr lang="en-US" sz="1300" dirty="0">
                <a:hlinkClick r:id="rId2"/>
              </a:rPr>
              <a:t>/artwork/34812</a:t>
            </a:r>
            <a:r>
              <a:rPr lang="en-GB" sz="1300" dirty="0"/>
              <a:t> </a:t>
            </a:r>
          </a:p>
          <a:p>
            <a:pPr algn="ctr"/>
            <a:r>
              <a:rPr lang="en-GB" sz="1300" dirty="0">
                <a:hlinkClick r:id="rId3"/>
              </a:rPr>
              <a:t>[9]</a:t>
            </a:r>
            <a:r>
              <a:rPr lang="en-US" sz="1300" dirty="0">
                <a:hlinkClick r:id="rId3"/>
              </a:rPr>
              <a:t>https://blogs.ed.ac.uk/s1709347_art-practice-4-2020-2021yr/2020/08/16/</a:t>
            </a:r>
            <a:r>
              <a:rPr lang="en-US" sz="1300" dirty="0" err="1">
                <a:hlinkClick r:id="rId3"/>
              </a:rPr>
              <a:t>sun-yuan-and-peng-yu</a:t>
            </a:r>
            <a:r>
              <a:rPr lang="en-US" sz="1300" dirty="0">
                <a:hlinkClick r:id="rId3"/>
              </a:rPr>
              <a:t>-cant-help-myself-2016/</a:t>
            </a:r>
            <a:r>
              <a:rPr lang="en-GB" sz="1300" dirty="0"/>
              <a:t> </a:t>
            </a:r>
          </a:p>
          <a:p>
            <a:pPr algn="ctr"/>
            <a:r>
              <a:rPr lang="en-GB" sz="1300" dirty="0">
                <a:hlinkClick r:id="rId4"/>
              </a:rPr>
              <a:t>[10]https://www.history.com/news/frida-kahlo-bus-accident-art</a:t>
            </a:r>
            <a:r>
              <a:rPr lang="en-GB" sz="1300" dirty="0"/>
              <a:t> </a:t>
            </a:r>
          </a:p>
          <a:p>
            <a:pPr algn="ctr"/>
            <a:r>
              <a:rPr lang="en-GB" sz="1300" dirty="0">
                <a:hlinkClick r:id="rId5"/>
              </a:rPr>
              <a:t>[11]https://</a:t>
            </a:r>
            <a:r>
              <a:rPr lang="en-GB" sz="1300" dirty="0" err="1">
                <a:hlinkClick r:id="rId5"/>
              </a:rPr>
              <a:t>news.artnet.com</a:t>
            </a:r>
            <a:r>
              <a:rPr lang="en-GB" sz="1300" dirty="0">
                <a:hlinkClick r:id="rId5"/>
              </a:rPr>
              <a:t>/art-world/</a:t>
            </a:r>
            <a:r>
              <a:rPr lang="en-GB" sz="1300" dirty="0" err="1">
                <a:hlinkClick r:id="rId5"/>
              </a:rPr>
              <a:t>frida-kahlo-brooklyn</a:t>
            </a:r>
            <a:r>
              <a:rPr lang="en-GB" sz="1300" dirty="0">
                <a:hlinkClick r:id="rId5"/>
              </a:rPr>
              <a:t>-museum-1456504</a:t>
            </a:r>
            <a:r>
              <a:rPr lang="en-GB" sz="1300" dirty="0"/>
              <a:t> </a:t>
            </a:r>
          </a:p>
          <a:p>
            <a:pPr algn="ctr"/>
            <a:r>
              <a:rPr lang="en-GB" sz="1300" dirty="0">
                <a:hlinkClick r:id="rId6"/>
              </a:rPr>
              <a:t>[12]https://</a:t>
            </a:r>
            <a:r>
              <a:rPr lang="en-GB" sz="1300" dirty="0" err="1">
                <a:hlinkClick r:id="rId6"/>
              </a:rPr>
              <a:t>www.riseart.com</a:t>
            </a:r>
            <a:r>
              <a:rPr lang="en-GB" sz="1300" dirty="0">
                <a:hlinkClick r:id="rId6"/>
              </a:rPr>
              <a:t>/guide/2291/</a:t>
            </a:r>
            <a:r>
              <a:rPr lang="en-GB" sz="1300" dirty="0" err="1">
                <a:hlinkClick r:id="rId6"/>
              </a:rPr>
              <a:t>art-world-news-frida</a:t>
            </a:r>
            <a:r>
              <a:rPr lang="en-GB" sz="1300" dirty="0">
                <a:hlinkClick r:id="rId6"/>
              </a:rPr>
              <a:t>-</a:t>
            </a:r>
            <a:r>
              <a:rPr lang="en-GB" sz="1300" dirty="0" err="1">
                <a:hlinkClick r:id="rId6"/>
              </a:rPr>
              <a:t>kahlo-and-diego-rivera</a:t>
            </a:r>
            <a:r>
              <a:rPr lang="en-GB" sz="1300" dirty="0">
                <a:hlinkClick r:id="rId6"/>
              </a:rPr>
              <a:t>-romance-and-heartbreak</a:t>
            </a:r>
            <a:r>
              <a:rPr lang="en-GB" sz="1300" dirty="0"/>
              <a:t> </a:t>
            </a:r>
          </a:p>
        </p:txBody>
      </p:sp>
    </p:spTree>
    <p:extLst>
      <p:ext uri="{BB962C8B-B14F-4D97-AF65-F5344CB8AC3E}">
        <p14:creationId xmlns:p14="http://schemas.microsoft.com/office/powerpoint/2010/main" val="4142683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A2C278-1203-D04C-A59C-7E3B15FF215B}"/>
              </a:ext>
            </a:extLst>
          </p:cNvPr>
          <p:cNvSpPr>
            <a:spLocks noGrp="1"/>
          </p:cNvSpPr>
          <p:nvPr>
            <p:ph idx="1"/>
          </p:nvPr>
        </p:nvSpPr>
        <p:spPr>
          <a:xfrm>
            <a:off x="0" y="1185084"/>
            <a:ext cx="12192000" cy="4743235"/>
          </a:xfrm>
        </p:spPr>
        <p:txBody>
          <a:bodyPr>
            <a:normAutofit/>
          </a:bodyPr>
          <a:lstStyle/>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US" sz="1400" dirty="0"/>
          </a:p>
        </p:txBody>
      </p:sp>
      <p:sp>
        <p:nvSpPr>
          <p:cNvPr id="2" name="TextBox 1">
            <a:extLst>
              <a:ext uri="{FF2B5EF4-FFF2-40B4-BE49-F238E27FC236}">
                <a16:creationId xmlns:a16="http://schemas.microsoft.com/office/drawing/2014/main" id="{505DAEB2-EC6A-3B27-0024-155605B52057}"/>
              </a:ext>
            </a:extLst>
          </p:cNvPr>
          <p:cNvSpPr txBox="1"/>
          <p:nvPr/>
        </p:nvSpPr>
        <p:spPr>
          <a:xfrm>
            <a:off x="0" y="1056268"/>
            <a:ext cx="12191999" cy="4616648"/>
          </a:xfrm>
          <a:prstGeom prst="rect">
            <a:avLst/>
          </a:prstGeom>
          <a:noFill/>
        </p:spPr>
        <p:txBody>
          <a:bodyPr wrap="square" rtlCol="0">
            <a:spAutoFit/>
          </a:bodyPr>
          <a:lstStyle/>
          <a:p>
            <a:pPr marL="285750" indent="-285750" algn="ctr">
              <a:buFont typeface="Wingdings" pitchFamily="2" charset="2"/>
              <a:buChar char="Ø"/>
            </a:pPr>
            <a:r>
              <a:rPr lang="en-GB" sz="1400" dirty="0"/>
              <a:t>Shawn </a:t>
            </a:r>
            <a:r>
              <a:rPr lang="en-GB" sz="1400" dirty="0" err="1"/>
              <a:t>Coss</a:t>
            </a:r>
            <a:r>
              <a:rPr lang="en-GB" sz="1400" dirty="0"/>
              <a:t> with “</a:t>
            </a:r>
            <a:r>
              <a:rPr lang="en-GB" sz="1400" dirty="0" err="1"/>
              <a:t>Inktober</a:t>
            </a:r>
            <a:r>
              <a:rPr lang="en-GB" sz="1400" dirty="0"/>
              <a:t> Illness series ii”, this was created in 2018. Two years after his original series in 2016 which really blew up his recognition as an artist. ‘</a:t>
            </a:r>
            <a:r>
              <a:rPr lang="en-GB" sz="1400" dirty="0" err="1"/>
              <a:t>Inktober</a:t>
            </a:r>
            <a:r>
              <a:rPr lang="en-GB" sz="1400" dirty="0"/>
              <a:t>’ was created to motivate and inspire artists to create 31 artworks for every day of October, Shawn using this to his advantage and raising awareness and breaking stigma for different mental disorders of all types. He portrays physical manifestations of different disorders, in the form of humanoid, distorted creatures. </a:t>
            </a:r>
            <a:r>
              <a:rPr lang="en-GB" sz="1400" dirty="0">
                <a:solidFill>
                  <a:schemeClr val="bg2">
                    <a:lumMod val="60000"/>
                    <a:lumOff val="40000"/>
                  </a:schemeClr>
                </a:solidFill>
              </a:rPr>
              <a:t>[13][14]</a:t>
            </a:r>
            <a:r>
              <a:rPr lang="en-GB" sz="1400" dirty="0"/>
              <a:t> Having suffered with anxiety and depression himself, he has a unique connection with his fans and acts as a voice for a lot of them. Even having therapists and physiatrists use his work to ask people if they relate to it. Or people taking his work in to show representation of how they feel without having to describe it. Helping people vocalise their feelings when struggling to find the words. He does also work as a PR nurse which brings him closer to ordinary people and understanding how these represented disorders make real people feel. This also means his nursing work is flexible and can be considered a form of “freelancing”, meaning he can still attend tours and art conventions such as comic con, while still being a practicing nurse when needed.</a:t>
            </a:r>
            <a:r>
              <a:rPr lang="en-GB" sz="1400" dirty="0">
                <a:solidFill>
                  <a:schemeClr val="bg2">
                    <a:lumMod val="60000"/>
                    <a:lumOff val="40000"/>
                  </a:schemeClr>
                </a:solidFill>
              </a:rPr>
              <a:t>[15]</a:t>
            </a:r>
            <a:r>
              <a:rPr lang="en-GB" sz="1400" dirty="0"/>
              <a:t> I chose the second series because it has my own personal disorder represented (borderline personality disorder), which it did not in the first series. A disorder that is often stigmatised and under-represented. There is also other cluster B personality disorders also represented which I feel would work as a set of prints well together, as the one piece on its own would feel – in my opinion, solitary. In total I chose the drawings titled ‘BORDERLINE PERSONALITY DISORDER, HISTRIONIC PERSONALITY DISORDER and ANTI SOCIAL PERSONALITY DISORDER’. </a:t>
            </a:r>
            <a:r>
              <a:rPr lang="en-GB" sz="1400" dirty="0">
                <a:solidFill>
                  <a:schemeClr val="bg2">
                    <a:lumMod val="60000"/>
                    <a:lumOff val="40000"/>
                  </a:schemeClr>
                </a:solidFill>
              </a:rPr>
              <a:t>[16][17].</a:t>
            </a:r>
          </a:p>
          <a:p>
            <a:pPr marL="285750" indent="-285750" algn="ctr">
              <a:buFont typeface="Wingdings" pitchFamily="2" charset="2"/>
              <a:buChar char="Ø"/>
            </a:pPr>
            <a:endParaRPr lang="en-GB" sz="1400" dirty="0"/>
          </a:p>
          <a:p>
            <a:pPr marL="285750" indent="-285750" algn="ctr">
              <a:buFont typeface="Wingdings" pitchFamily="2" charset="2"/>
              <a:buChar char="Ø"/>
            </a:pPr>
            <a:r>
              <a:rPr lang="en-GB" sz="1400" dirty="0"/>
              <a:t>Vincent Van Gogh with “Self Portrait with Bandaged Ear”,  created in 1889, the year after his infamous breakdown, where he served most of his left ear due to battles with mental health issues. Although in the painting it seems to be his right ear, it’s because he used a mirror to paint himself. </a:t>
            </a:r>
            <a:r>
              <a:rPr lang="en-GB" sz="1400" dirty="0">
                <a:solidFill>
                  <a:schemeClr val="bg2">
                    <a:lumMod val="60000"/>
                    <a:lumOff val="40000"/>
                  </a:schemeClr>
                </a:solidFill>
              </a:rPr>
              <a:t>[18]</a:t>
            </a:r>
            <a:r>
              <a:rPr lang="en-GB" sz="1400" dirty="0"/>
              <a:t> The painting is oil on canvas and measures 60x49cm. This piece is a great representation of the fact that men can too suffer with mental illness, there is an entire stigma that men should simply “man up”</a:t>
            </a:r>
            <a:r>
              <a:rPr lang="en-GB" sz="1400" dirty="0">
                <a:solidFill>
                  <a:schemeClr val="bg2">
                    <a:lumMod val="60000"/>
                    <a:lumOff val="40000"/>
                  </a:schemeClr>
                </a:solidFill>
              </a:rPr>
              <a:t> </a:t>
            </a:r>
            <a:r>
              <a:rPr lang="en-GB" sz="1400" dirty="0"/>
              <a:t>and not feel or show emotions. People believe this is what leads to higher rates of suicide in men and the fact that very few will ever reach out if struggling. This is a great reflection of how it is better to seek help than to let it manifest into something much worse </a:t>
            </a:r>
            <a:r>
              <a:rPr lang="en-GB" sz="1400" dirty="0">
                <a:solidFill>
                  <a:schemeClr val="bg2">
                    <a:lumMod val="60000"/>
                    <a:lumOff val="40000"/>
                  </a:schemeClr>
                </a:solidFill>
              </a:rPr>
              <a:t>[19][20].</a:t>
            </a:r>
            <a:endParaRPr lang="en-US" sz="1400" dirty="0">
              <a:solidFill>
                <a:schemeClr val="bg2">
                  <a:lumMod val="60000"/>
                  <a:lumOff val="40000"/>
                </a:schemeClr>
              </a:solidFill>
            </a:endParaRPr>
          </a:p>
        </p:txBody>
      </p:sp>
      <p:sp>
        <p:nvSpPr>
          <p:cNvPr id="5" name="TextBox 4">
            <a:extLst>
              <a:ext uri="{FF2B5EF4-FFF2-40B4-BE49-F238E27FC236}">
                <a16:creationId xmlns:a16="http://schemas.microsoft.com/office/drawing/2014/main" id="{1C12E7FF-EEA0-2580-B1DF-006E2C25E9BD}"/>
              </a:ext>
            </a:extLst>
          </p:cNvPr>
          <p:cNvSpPr txBox="1"/>
          <p:nvPr/>
        </p:nvSpPr>
        <p:spPr>
          <a:xfrm>
            <a:off x="0" y="5562172"/>
            <a:ext cx="11594653" cy="1077218"/>
          </a:xfrm>
          <a:prstGeom prst="rect">
            <a:avLst/>
          </a:prstGeom>
          <a:noFill/>
        </p:spPr>
        <p:txBody>
          <a:bodyPr wrap="square">
            <a:spAutoFit/>
          </a:bodyPr>
          <a:lstStyle/>
          <a:p>
            <a:r>
              <a:rPr lang="en-GB" sz="1000" dirty="0">
                <a:solidFill>
                  <a:schemeClr val="bg2">
                    <a:lumMod val="60000"/>
                    <a:lumOff val="40000"/>
                  </a:schemeClr>
                </a:solidFill>
              </a:rPr>
              <a:t>[13] </a:t>
            </a:r>
            <a:r>
              <a:rPr lang="en-GB" sz="1000" dirty="0">
                <a:solidFill>
                  <a:srgbClr val="58C1BA"/>
                </a:solidFill>
                <a:hlinkClick r:id="rId3">
                  <a:extLst>
                    <a:ext uri="{A12FA001-AC4F-418D-AE19-62706E023703}">
                      <ahyp:hlinkClr xmlns:ahyp="http://schemas.microsoft.com/office/drawing/2018/hyperlinkcolor" val="tx"/>
                    </a:ext>
                  </a:extLst>
                </a:hlinkClick>
              </a:rPr>
              <a:t>http://www.shawncossart.com/#/inktober-illness-series-i</a:t>
            </a:r>
            <a:r>
              <a:rPr lang="en-GB" sz="1000" dirty="0">
                <a:solidFill>
                  <a:schemeClr val="bg2">
                    <a:lumMod val="60000"/>
                    <a:lumOff val="40000"/>
                  </a:schemeClr>
                </a:solidFill>
                <a:hlinkClick r:id="rId3">
                  <a:extLst>
                    <a:ext uri="{A12FA001-AC4F-418D-AE19-62706E023703}">
                      <ahyp:hlinkClr xmlns:ahyp="http://schemas.microsoft.com/office/drawing/2018/hyperlinkcolor" val="tx"/>
                    </a:ext>
                  </a:extLst>
                </a:hlinkClick>
              </a:rPr>
              <a:t>/</a:t>
            </a:r>
            <a:r>
              <a:rPr lang="en-GB" sz="1000" dirty="0">
                <a:solidFill>
                  <a:schemeClr val="bg2">
                    <a:lumMod val="60000"/>
                    <a:lumOff val="40000"/>
                  </a:schemeClr>
                </a:solidFill>
              </a:rPr>
              <a:t> + </a:t>
            </a:r>
            <a:r>
              <a:rPr lang="en-GB" sz="1000" dirty="0" err="1">
                <a:solidFill>
                  <a:schemeClr val="bg2">
                    <a:lumMod val="60000"/>
                    <a:lumOff val="40000"/>
                  </a:schemeClr>
                </a:solidFill>
              </a:rPr>
              <a:t>C</a:t>
            </a:r>
            <a:r>
              <a:rPr lang="en-GB" sz="1000" dirty="0" err="1">
                <a:solidFill>
                  <a:schemeClr val="bg2">
                    <a:lumMod val="60000"/>
                    <a:lumOff val="40000"/>
                  </a:schemeClr>
                </a:solidFill>
                <a:effectLst/>
              </a:rPr>
              <a:t>oss</a:t>
            </a:r>
            <a:r>
              <a:rPr lang="en-GB" sz="1000" dirty="0">
                <a:solidFill>
                  <a:schemeClr val="bg2">
                    <a:lumMod val="60000"/>
                    <a:lumOff val="40000"/>
                  </a:schemeClr>
                </a:solidFill>
                <a:effectLst/>
              </a:rPr>
              <a:t>, </a:t>
            </a:r>
            <a:r>
              <a:rPr lang="en-GB" sz="1000" dirty="0">
                <a:solidFill>
                  <a:schemeClr val="bg2">
                    <a:lumMod val="60000"/>
                    <a:lumOff val="40000"/>
                  </a:schemeClr>
                </a:solidFill>
              </a:rPr>
              <a:t>S</a:t>
            </a:r>
            <a:r>
              <a:rPr lang="en-GB" sz="1000" dirty="0">
                <a:solidFill>
                  <a:schemeClr val="bg2">
                    <a:lumMod val="60000"/>
                    <a:lumOff val="40000"/>
                  </a:schemeClr>
                </a:solidFill>
                <a:effectLst/>
              </a:rPr>
              <a:t>hawn (2023) </a:t>
            </a:r>
            <a:r>
              <a:rPr lang="en-GB" sz="1000" i="1" dirty="0">
                <a:solidFill>
                  <a:schemeClr val="bg2">
                    <a:lumMod val="60000"/>
                    <a:lumOff val="40000"/>
                  </a:schemeClr>
                </a:solidFill>
                <a:effectLst/>
              </a:rPr>
              <a:t>it's all in your head </a:t>
            </a:r>
            <a:r>
              <a:rPr lang="en-GB" sz="1000" dirty="0">
                <a:solidFill>
                  <a:schemeClr val="bg2">
                    <a:lumMod val="60000"/>
                    <a:lumOff val="40000"/>
                  </a:schemeClr>
                </a:solidFill>
                <a:effectLst/>
              </a:rPr>
              <a:t>. 1st </a:t>
            </a:r>
            <a:r>
              <a:rPr lang="en-GB" sz="1000" dirty="0" err="1">
                <a:solidFill>
                  <a:schemeClr val="bg2">
                    <a:lumMod val="60000"/>
                    <a:lumOff val="40000"/>
                  </a:schemeClr>
                </a:solidFill>
                <a:effectLst/>
              </a:rPr>
              <a:t>edn</a:t>
            </a:r>
            <a:r>
              <a:rPr lang="en-GB" sz="1000" dirty="0">
                <a:solidFill>
                  <a:schemeClr val="bg2">
                    <a:lumMod val="60000"/>
                    <a:lumOff val="40000"/>
                  </a:schemeClr>
                </a:solidFill>
                <a:effectLst/>
              </a:rPr>
              <a:t>. any means necessary. </a:t>
            </a:r>
            <a:r>
              <a:rPr lang="en-GB" sz="1000" dirty="0">
                <a:solidFill>
                  <a:schemeClr val="bg2">
                    <a:lumMod val="60000"/>
                    <a:lumOff val="40000"/>
                  </a:schemeClr>
                </a:solidFill>
              </a:rPr>
              <a:t>  </a:t>
            </a:r>
          </a:p>
          <a:p>
            <a:r>
              <a:rPr lang="en-GB" sz="1000" dirty="0">
                <a:solidFill>
                  <a:schemeClr val="bg2">
                    <a:lumMod val="60000"/>
                    <a:lumOff val="40000"/>
                  </a:schemeClr>
                </a:solidFill>
              </a:rPr>
              <a:t>[14]&amp;[15] </a:t>
            </a:r>
            <a:r>
              <a:rPr lang="en-GB" sz="1000" dirty="0">
                <a:solidFill>
                  <a:srgbClr val="58C1BA"/>
                </a:solidFill>
                <a:hlinkClick r:id="rId4">
                  <a:extLst>
                    <a:ext uri="{A12FA001-AC4F-418D-AE19-62706E023703}">
                      <ahyp:hlinkClr xmlns:ahyp="http://schemas.microsoft.com/office/drawing/2018/hyperlinkcolor" val="tx"/>
                    </a:ext>
                  </a:extLst>
                </a:hlinkClick>
              </a:rPr>
              <a:t>http://</a:t>
            </a:r>
            <a:r>
              <a:rPr lang="en-GB" sz="1000" dirty="0" err="1">
                <a:solidFill>
                  <a:srgbClr val="58C1BA"/>
                </a:solidFill>
                <a:hlinkClick r:id="rId4">
                  <a:extLst>
                    <a:ext uri="{A12FA001-AC4F-418D-AE19-62706E023703}">
                      <ahyp:hlinkClr xmlns:ahyp="http://schemas.microsoft.com/office/drawing/2018/hyperlinkcolor" val="tx"/>
                    </a:ext>
                  </a:extLst>
                </a:hlinkClick>
              </a:rPr>
              <a:t>www.shawncossart.com</a:t>
            </a:r>
            <a:r>
              <a:rPr lang="en-GB" sz="1000" dirty="0">
                <a:solidFill>
                  <a:srgbClr val="58C1BA"/>
                </a:solidFill>
                <a:hlinkClick r:id="rId4">
                  <a:extLst>
                    <a:ext uri="{A12FA001-AC4F-418D-AE19-62706E023703}">
                      <ahyp:hlinkClr xmlns:ahyp="http://schemas.microsoft.com/office/drawing/2018/hyperlinkcolor" val="tx"/>
                    </a:ext>
                  </a:extLst>
                </a:hlinkClick>
              </a:rPr>
              <a:t>/#/</a:t>
            </a:r>
            <a:r>
              <a:rPr lang="en-GB" sz="1000" dirty="0" err="1">
                <a:solidFill>
                  <a:srgbClr val="58C1BA"/>
                </a:solidFill>
                <a:hlinkClick r:id="rId4">
                  <a:extLst>
                    <a:ext uri="{A12FA001-AC4F-418D-AE19-62706E023703}">
                      <ahyp:hlinkClr xmlns:ahyp="http://schemas.microsoft.com/office/drawing/2018/hyperlinkcolor" val="tx"/>
                    </a:ext>
                  </a:extLst>
                </a:hlinkClick>
              </a:rPr>
              <a:t>inktober-illness-series</a:t>
            </a:r>
            <a:r>
              <a:rPr lang="en-GB" sz="1000" dirty="0">
                <a:solidFill>
                  <a:schemeClr val="bg2">
                    <a:lumMod val="60000"/>
                    <a:lumOff val="40000"/>
                  </a:schemeClr>
                </a:solidFill>
                <a:hlinkClick r:id="rId4">
                  <a:extLst>
                    <a:ext uri="{A12FA001-AC4F-418D-AE19-62706E023703}">
                      <ahyp:hlinkClr xmlns:ahyp="http://schemas.microsoft.com/office/drawing/2018/hyperlinkcolor" val="tx"/>
                    </a:ext>
                  </a:extLst>
                </a:hlinkClick>
              </a:rPr>
              <a:t>-ii/</a:t>
            </a:r>
            <a:r>
              <a:rPr lang="en-GB" sz="1000" dirty="0">
                <a:solidFill>
                  <a:schemeClr val="bg2">
                    <a:lumMod val="60000"/>
                    <a:lumOff val="40000"/>
                  </a:schemeClr>
                </a:solidFill>
              </a:rPr>
              <a:t> </a:t>
            </a:r>
          </a:p>
          <a:p>
            <a:r>
              <a:rPr lang="en-GB" sz="1000" dirty="0">
                <a:solidFill>
                  <a:schemeClr val="bg2">
                    <a:lumMod val="60000"/>
                    <a:lumOff val="40000"/>
                  </a:schemeClr>
                </a:solidFill>
              </a:rPr>
              <a:t>[15] </a:t>
            </a:r>
            <a:r>
              <a:rPr lang="en-GB" sz="1000" dirty="0">
                <a:solidFill>
                  <a:srgbClr val="58C1BA"/>
                </a:solidFill>
                <a:hlinkClick r:id="rId5">
                  <a:extLst>
                    <a:ext uri="{A12FA001-AC4F-418D-AE19-62706E023703}">
                      <ahyp:hlinkClr xmlns:ahyp="http://schemas.microsoft.com/office/drawing/2018/hyperlinkcolor" val="tx"/>
                    </a:ext>
                  </a:extLst>
                </a:hlinkClick>
              </a:rPr>
              <a:t>https://</a:t>
            </a:r>
            <a:r>
              <a:rPr lang="en-GB" sz="1000" dirty="0" err="1">
                <a:solidFill>
                  <a:srgbClr val="58C1BA"/>
                </a:solidFill>
                <a:hlinkClick r:id="rId5">
                  <a:extLst>
                    <a:ext uri="{A12FA001-AC4F-418D-AE19-62706E023703}">
                      <ahyp:hlinkClr xmlns:ahyp="http://schemas.microsoft.com/office/drawing/2018/hyperlinkcolor" val="tx"/>
                    </a:ext>
                  </a:extLst>
                </a:hlinkClick>
              </a:rPr>
              <a:t>youtu.be</a:t>
            </a:r>
            <a:r>
              <a:rPr lang="en-GB" sz="1000" dirty="0">
                <a:solidFill>
                  <a:srgbClr val="58C1BA"/>
                </a:solidFill>
                <a:hlinkClick r:id="rId5">
                  <a:extLst>
                    <a:ext uri="{A12FA001-AC4F-418D-AE19-62706E023703}">
                      <ahyp:hlinkClr xmlns:ahyp="http://schemas.microsoft.com/office/drawing/2018/hyperlinkcolor" val="tx"/>
                    </a:ext>
                  </a:extLst>
                </a:hlinkClick>
              </a:rPr>
              <a:t>/</a:t>
            </a:r>
            <a:r>
              <a:rPr lang="en-GB" sz="1000" dirty="0" err="1">
                <a:solidFill>
                  <a:schemeClr val="bg2">
                    <a:lumMod val="60000"/>
                    <a:lumOff val="40000"/>
                  </a:schemeClr>
                </a:solidFill>
                <a:hlinkClick r:id="rId5">
                  <a:extLst>
                    <a:ext uri="{A12FA001-AC4F-418D-AE19-62706E023703}">
                      <ahyp:hlinkClr xmlns:ahyp="http://schemas.microsoft.com/office/drawing/2018/hyperlinkcolor" val="tx"/>
                    </a:ext>
                  </a:extLst>
                </a:hlinkClick>
              </a:rPr>
              <a:t>OYy2_wy7noU</a:t>
            </a:r>
            <a:endParaRPr lang="en-GB" sz="1000" dirty="0">
              <a:solidFill>
                <a:schemeClr val="bg2">
                  <a:lumMod val="60000"/>
                  <a:lumOff val="40000"/>
                </a:schemeClr>
              </a:solidFill>
            </a:endParaRPr>
          </a:p>
          <a:p>
            <a:r>
              <a:rPr lang="en-GB" sz="1000" dirty="0">
                <a:solidFill>
                  <a:schemeClr val="bg2">
                    <a:lumMod val="60000"/>
                    <a:lumOff val="40000"/>
                  </a:schemeClr>
                </a:solidFill>
              </a:rPr>
              <a:t>[16] </a:t>
            </a:r>
            <a:r>
              <a:rPr lang="en-GB" sz="1000" dirty="0">
                <a:solidFill>
                  <a:srgbClr val="58C1BA"/>
                </a:solidFill>
                <a:hlinkClick r:id="rId6">
                  <a:extLst>
                    <a:ext uri="{A12FA001-AC4F-418D-AE19-62706E023703}">
                      <ahyp:hlinkClr xmlns:ahyp="http://schemas.microsoft.com/office/drawing/2018/hyperlinkcolor" val="tx"/>
                    </a:ext>
                  </a:extLst>
                </a:hlinkClick>
              </a:rPr>
              <a:t>https://</a:t>
            </a:r>
            <a:r>
              <a:rPr lang="en-GB" sz="1000" dirty="0" err="1">
                <a:solidFill>
                  <a:srgbClr val="58C1BA"/>
                </a:solidFill>
                <a:hlinkClick r:id="rId6">
                  <a:extLst>
                    <a:ext uri="{A12FA001-AC4F-418D-AE19-62706E023703}">
                      <ahyp:hlinkClr xmlns:ahyp="http://schemas.microsoft.com/office/drawing/2018/hyperlinkcolor" val="tx"/>
                    </a:ext>
                  </a:extLst>
                </a:hlinkClick>
              </a:rPr>
              <a:t>www.nhsinform.scot</a:t>
            </a:r>
            <a:r>
              <a:rPr lang="en-GB" sz="1000" dirty="0">
                <a:solidFill>
                  <a:schemeClr val="bg2">
                    <a:lumMod val="60000"/>
                    <a:lumOff val="40000"/>
                  </a:schemeClr>
                </a:solidFill>
                <a:hlinkClick r:id="rId6">
                  <a:extLst>
                    <a:ext uri="{A12FA001-AC4F-418D-AE19-62706E023703}">
                      <ahyp:hlinkClr xmlns:ahyp="http://schemas.microsoft.com/office/drawing/2018/hyperlinkcolor" val="tx"/>
                    </a:ext>
                  </a:extLst>
                </a:hlinkClick>
              </a:rPr>
              <a:t>/illnesses-and-conditions/mental-health/personality-disorder</a:t>
            </a:r>
            <a:endParaRPr lang="en-GB" sz="1000" dirty="0">
              <a:solidFill>
                <a:schemeClr val="bg2">
                  <a:lumMod val="60000"/>
                  <a:lumOff val="40000"/>
                </a:schemeClr>
              </a:solidFill>
            </a:endParaRPr>
          </a:p>
          <a:p>
            <a:r>
              <a:rPr lang="en-GB" sz="1000" dirty="0">
                <a:solidFill>
                  <a:schemeClr val="bg2">
                    <a:lumMod val="60000"/>
                    <a:lumOff val="40000"/>
                  </a:schemeClr>
                </a:solidFill>
              </a:rPr>
              <a:t>[17] </a:t>
            </a:r>
            <a:r>
              <a:rPr lang="en-GB" sz="1000" dirty="0">
                <a:solidFill>
                  <a:srgbClr val="58C1BA"/>
                </a:solidFill>
                <a:hlinkClick r:id="rId7">
                  <a:extLst>
                    <a:ext uri="{A12FA001-AC4F-418D-AE19-62706E023703}">
                      <ahyp:hlinkClr xmlns:ahyp="http://schemas.microsoft.com/office/drawing/2018/hyperlinkcolor" val="tx"/>
                    </a:ext>
                  </a:extLst>
                </a:hlinkClick>
              </a:rPr>
              <a:t>https://</a:t>
            </a:r>
            <a:r>
              <a:rPr lang="en-GB" sz="1000" dirty="0" err="1">
                <a:solidFill>
                  <a:srgbClr val="58C1BA"/>
                </a:solidFill>
                <a:hlinkClick r:id="rId7">
                  <a:extLst>
                    <a:ext uri="{A12FA001-AC4F-418D-AE19-62706E023703}">
                      <ahyp:hlinkClr xmlns:ahyp="http://schemas.microsoft.com/office/drawing/2018/hyperlinkcolor" val="tx"/>
                    </a:ext>
                  </a:extLst>
                </a:hlinkClick>
              </a:rPr>
              <a:t>www.vangoghmuseum.nl</a:t>
            </a:r>
            <a:r>
              <a:rPr lang="en-GB" sz="1000" dirty="0">
                <a:solidFill>
                  <a:srgbClr val="58C1BA"/>
                </a:solidFill>
                <a:hlinkClick r:id="rId7">
                  <a:extLst>
                    <a:ext uri="{A12FA001-AC4F-418D-AE19-62706E023703}">
                      <ahyp:hlinkClr xmlns:ahyp="http://schemas.microsoft.com/office/drawing/2018/hyperlinkcolor" val="tx"/>
                    </a:ext>
                  </a:extLst>
                </a:hlinkClick>
              </a:rPr>
              <a:t>/en/art-and-stories/</a:t>
            </a:r>
            <a:r>
              <a:rPr lang="en-GB" sz="1000" dirty="0" err="1">
                <a:solidFill>
                  <a:srgbClr val="58C1BA"/>
                </a:solidFill>
                <a:hlinkClick r:id="rId7">
                  <a:extLst>
                    <a:ext uri="{A12FA001-AC4F-418D-AE19-62706E023703}">
                      <ahyp:hlinkClr xmlns:ahyp="http://schemas.microsoft.com/office/drawing/2018/hyperlinkcolor" val="tx"/>
                    </a:ext>
                  </a:extLst>
                </a:hlinkClick>
              </a:rPr>
              <a:t>vincent-van-gogh-faq</a:t>
            </a:r>
            <a:r>
              <a:rPr lang="en-GB" sz="1000" dirty="0">
                <a:solidFill>
                  <a:schemeClr val="bg2">
                    <a:lumMod val="60000"/>
                    <a:lumOff val="40000"/>
                  </a:schemeClr>
                </a:solidFill>
                <a:hlinkClick r:id="rId7">
                  <a:extLst>
                    <a:ext uri="{A12FA001-AC4F-418D-AE19-62706E023703}">
                      <ahyp:hlinkClr xmlns:ahyp="http://schemas.microsoft.com/office/drawing/2018/hyperlinkcolor" val="tx"/>
                    </a:ext>
                  </a:extLst>
                </a:hlinkClick>
              </a:rPr>
              <a:t>/why-did-vincent-van-gogh-cut-off-his-ear</a:t>
            </a:r>
            <a:r>
              <a:rPr lang="en-GB" sz="1000" dirty="0">
                <a:solidFill>
                  <a:schemeClr val="bg2">
                    <a:lumMod val="60000"/>
                    <a:lumOff val="40000"/>
                  </a:schemeClr>
                </a:solidFill>
              </a:rPr>
              <a:t> </a:t>
            </a:r>
          </a:p>
          <a:p>
            <a:endParaRPr lang="en-US" sz="1400" dirty="0">
              <a:solidFill>
                <a:schemeClr val="bg2">
                  <a:lumMod val="60000"/>
                  <a:lumOff val="40000"/>
                </a:schemeClr>
              </a:solidFill>
            </a:endParaRPr>
          </a:p>
        </p:txBody>
      </p:sp>
      <p:sp>
        <p:nvSpPr>
          <p:cNvPr id="19" name="TextBox 18">
            <a:extLst>
              <a:ext uri="{FF2B5EF4-FFF2-40B4-BE49-F238E27FC236}">
                <a16:creationId xmlns:a16="http://schemas.microsoft.com/office/drawing/2014/main" id="{E4785B11-5EB9-4DF5-16D4-16754715B18C}"/>
              </a:ext>
            </a:extLst>
          </p:cNvPr>
          <p:cNvSpPr txBox="1"/>
          <p:nvPr/>
        </p:nvSpPr>
        <p:spPr>
          <a:xfrm>
            <a:off x="0" y="6304002"/>
            <a:ext cx="6686789" cy="553998"/>
          </a:xfrm>
          <a:prstGeom prst="rect">
            <a:avLst/>
          </a:prstGeom>
          <a:noFill/>
        </p:spPr>
        <p:txBody>
          <a:bodyPr wrap="square">
            <a:spAutoFit/>
          </a:bodyPr>
          <a:lstStyle/>
          <a:p>
            <a:r>
              <a:rPr lang="en-GB" sz="1000" dirty="0">
                <a:solidFill>
                  <a:srgbClr val="58C1BA"/>
                </a:solidFill>
                <a:hlinkClick r:id="rId8">
                  <a:extLst>
                    <a:ext uri="{A12FA001-AC4F-418D-AE19-62706E023703}">
                      <ahyp:hlinkClr xmlns:ahyp="http://schemas.microsoft.com/office/drawing/2018/hyperlinkcolor" val="tx"/>
                    </a:ext>
                  </a:extLst>
                </a:hlinkClick>
              </a:rPr>
              <a:t>[18] </a:t>
            </a:r>
            <a:r>
              <a:rPr lang="en-US" sz="1000" dirty="0">
                <a:solidFill>
                  <a:srgbClr val="58C1BA"/>
                </a:solidFill>
                <a:hlinkClick r:id="rId8">
                  <a:extLst>
                    <a:ext uri="{A12FA001-AC4F-418D-AE19-62706E023703}">
                      <ahyp:hlinkClr xmlns:ahyp="http://schemas.microsoft.com/office/drawing/2018/hyperlinkcolor" val="tx"/>
                    </a:ext>
                  </a:extLst>
                </a:hlinkClick>
              </a:rPr>
              <a:t>https://</a:t>
            </a:r>
            <a:r>
              <a:rPr lang="en-US" sz="1000" dirty="0" err="1">
                <a:solidFill>
                  <a:srgbClr val="58C1BA"/>
                </a:solidFill>
                <a:hlinkClick r:id="rId8">
                  <a:extLst>
                    <a:ext uri="{A12FA001-AC4F-418D-AE19-62706E023703}">
                      <ahyp:hlinkClr xmlns:ahyp="http://schemas.microsoft.com/office/drawing/2018/hyperlinkcolor" val="tx"/>
                    </a:ext>
                  </a:extLst>
                </a:hlinkClick>
              </a:rPr>
              <a:t>courtauld.ac.uk</a:t>
            </a:r>
            <a:r>
              <a:rPr lang="en-US" sz="1000" dirty="0">
                <a:solidFill>
                  <a:schemeClr val="bg2">
                    <a:lumMod val="60000"/>
                    <a:lumOff val="40000"/>
                  </a:schemeClr>
                </a:solidFill>
                <a:hlinkClick r:id="rId8">
                  <a:extLst>
                    <a:ext uri="{A12FA001-AC4F-418D-AE19-62706E023703}">
                      <ahyp:hlinkClr xmlns:ahyp="http://schemas.microsoft.com/office/drawing/2018/hyperlinkcolor" val="tx"/>
                    </a:ext>
                  </a:extLst>
                </a:hlinkClick>
              </a:rPr>
              <a:t>/highlights/self-portrait-with-bandaged-ear/</a:t>
            </a:r>
            <a:r>
              <a:rPr lang="en-GB" sz="1000" dirty="0">
                <a:solidFill>
                  <a:schemeClr val="bg2">
                    <a:lumMod val="60000"/>
                    <a:lumOff val="40000"/>
                  </a:schemeClr>
                </a:solidFill>
              </a:rPr>
              <a:t> </a:t>
            </a:r>
          </a:p>
          <a:p>
            <a:r>
              <a:rPr lang="en-GB" sz="1000" dirty="0">
                <a:solidFill>
                  <a:schemeClr val="bg2">
                    <a:lumMod val="60000"/>
                    <a:lumOff val="40000"/>
                  </a:schemeClr>
                </a:solidFill>
              </a:rPr>
              <a:t>[19] </a:t>
            </a:r>
            <a:r>
              <a:rPr lang="en-GB" sz="1000" dirty="0">
                <a:solidFill>
                  <a:schemeClr val="bg2">
                    <a:lumMod val="60000"/>
                    <a:lumOff val="40000"/>
                  </a:schemeClr>
                </a:solidFill>
                <a:hlinkClick r:id="rId9">
                  <a:extLst>
                    <a:ext uri="{A12FA001-AC4F-418D-AE19-62706E023703}">
                      <ahyp:hlinkClr xmlns:ahyp="http://schemas.microsoft.com/office/drawing/2018/hyperlinkcolor" val="tx"/>
                    </a:ext>
                  </a:extLst>
                </a:hlinkClick>
              </a:rPr>
              <a:t>https://www.oxfordlearnersdictionaries.com/definition/english/man-up?q=Man+up</a:t>
            </a:r>
            <a:endParaRPr lang="en-GB" sz="1000" dirty="0">
              <a:solidFill>
                <a:schemeClr val="bg2">
                  <a:lumMod val="60000"/>
                  <a:lumOff val="40000"/>
                </a:schemeClr>
              </a:solidFill>
            </a:endParaRPr>
          </a:p>
          <a:p>
            <a:r>
              <a:rPr lang="en-GB" sz="1000" dirty="0">
                <a:solidFill>
                  <a:schemeClr val="bg2">
                    <a:lumMod val="60000"/>
                    <a:lumOff val="40000"/>
                  </a:schemeClr>
                </a:solidFill>
              </a:rPr>
              <a:t>[20] </a:t>
            </a:r>
            <a:r>
              <a:rPr lang="en-GB" sz="1000" dirty="0">
                <a:solidFill>
                  <a:schemeClr val="bg2">
                    <a:lumMod val="60000"/>
                    <a:lumOff val="40000"/>
                  </a:schemeClr>
                </a:solidFill>
                <a:hlinkClick r:id="rId10">
                  <a:extLst>
                    <a:ext uri="{A12FA001-AC4F-418D-AE19-62706E023703}">
                      <ahyp:hlinkClr xmlns:ahyp="http://schemas.microsoft.com/office/drawing/2018/hyperlinkcolor" val="tx"/>
                    </a:ext>
                  </a:extLst>
                </a:hlinkClick>
              </a:rPr>
              <a:t>https://media.samaritans.org/documents/Suicide_Stats_Wales_2021_WELSH.pdf</a:t>
            </a:r>
            <a:r>
              <a:rPr lang="en-GB" sz="1000" dirty="0">
                <a:solidFill>
                  <a:schemeClr val="bg2">
                    <a:lumMod val="60000"/>
                    <a:lumOff val="40000"/>
                  </a:schemeClr>
                </a:solidFill>
              </a:rPr>
              <a:t> </a:t>
            </a:r>
            <a:endParaRPr lang="en-US" sz="1000" dirty="0">
              <a:solidFill>
                <a:schemeClr val="bg2">
                  <a:lumMod val="60000"/>
                  <a:lumOff val="40000"/>
                </a:schemeClr>
              </a:solidFill>
            </a:endParaRPr>
          </a:p>
        </p:txBody>
      </p:sp>
    </p:spTree>
    <p:extLst>
      <p:ext uri="{BB962C8B-B14F-4D97-AF65-F5344CB8AC3E}">
        <p14:creationId xmlns:p14="http://schemas.microsoft.com/office/powerpoint/2010/main" val="2215961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073DA-3D2D-2C7A-B0F9-B7FFA97D8E8E}"/>
              </a:ext>
            </a:extLst>
          </p:cNvPr>
          <p:cNvSpPr>
            <a:spLocks noGrp="1"/>
          </p:cNvSpPr>
          <p:nvPr>
            <p:ph type="title"/>
          </p:nvPr>
        </p:nvSpPr>
        <p:spPr>
          <a:xfrm>
            <a:off x="1393638" y="-131782"/>
            <a:ext cx="9404723" cy="1400530"/>
          </a:xfrm>
        </p:spPr>
        <p:txBody>
          <a:bodyPr/>
          <a:lstStyle/>
          <a:p>
            <a:pPr algn="ctr"/>
            <a:r>
              <a:rPr lang="en-GB"/>
              <a:t>Floor plan and images:</a:t>
            </a:r>
            <a:endParaRPr lang="en-US"/>
          </a:p>
        </p:txBody>
      </p:sp>
      <p:pic>
        <p:nvPicPr>
          <p:cNvPr id="4" name="Picture 4">
            <a:extLst>
              <a:ext uri="{FF2B5EF4-FFF2-40B4-BE49-F238E27FC236}">
                <a16:creationId xmlns:a16="http://schemas.microsoft.com/office/drawing/2014/main" id="{FA737849-9B6A-C934-21D0-DC36779E7335}"/>
              </a:ext>
            </a:extLst>
          </p:cNvPr>
          <p:cNvPicPr>
            <a:picLocks noGrp="1" noChangeAspect="1"/>
          </p:cNvPicPr>
          <p:nvPr>
            <p:ph idx="1"/>
          </p:nvPr>
        </p:nvPicPr>
        <p:blipFill rotWithShape="1">
          <a:blip r:embed="rId2"/>
          <a:srcRect t="9443" b="9787"/>
          <a:stretch/>
        </p:blipFill>
        <p:spPr>
          <a:xfrm>
            <a:off x="5901102" y="2668164"/>
            <a:ext cx="2654630" cy="4062561"/>
          </a:xfrm>
        </p:spPr>
      </p:pic>
      <p:pic>
        <p:nvPicPr>
          <p:cNvPr id="5" name="Picture 5">
            <a:extLst>
              <a:ext uri="{FF2B5EF4-FFF2-40B4-BE49-F238E27FC236}">
                <a16:creationId xmlns:a16="http://schemas.microsoft.com/office/drawing/2014/main" id="{0F749CDA-7793-22CA-29CB-D55EFCB25C76}"/>
              </a:ext>
            </a:extLst>
          </p:cNvPr>
          <p:cNvPicPr>
            <a:picLocks noChangeAspect="1"/>
          </p:cNvPicPr>
          <p:nvPr/>
        </p:nvPicPr>
        <p:blipFill>
          <a:blip r:embed="rId3"/>
          <a:stretch>
            <a:fillRect/>
          </a:stretch>
        </p:blipFill>
        <p:spPr>
          <a:xfrm>
            <a:off x="8658751" y="1268748"/>
            <a:ext cx="3533249" cy="3696600"/>
          </a:xfrm>
          <a:prstGeom prst="rect">
            <a:avLst/>
          </a:prstGeom>
        </p:spPr>
      </p:pic>
      <p:sp>
        <p:nvSpPr>
          <p:cNvPr id="3" name="TextBox 2">
            <a:extLst>
              <a:ext uri="{FF2B5EF4-FFF2-40B4-BE49-F238E27FC236}">
                <a16:creationId xmlns:a16="http://schemas.microsoft.com/office/drawing/2014/main" id="{292B3516-E113-85BB-49E8-CC33E559A1C0}"/>
              </a:ext>
            </a:extLst>
          </p:cNvPr>
          <p:cNvSpPr txBox="1"/>
          <p:nvPr/>
        </p:nvSpPr>
        <p:spPr>
          <a:xfrm>
            <a:off x="8555732" y="5694892"/>
            <a:ext cx="3636267" cy="369332"/>
          </a:xfrm>
          <a:prstGeom prst="rect">
            <a:avLst/>
          </a:prstGeom>
          <a:noFill/>
        </p:spPr>
        <p:txBody>
          <a:bodyPr wrap="square" rtlCol="0">
            <a:spAutoFit/>
          </a:bodyPr>
          <a:lstStyle/>
          <a:p>
            <a:pPr algn="ctr"/>
            <a:r>
              <a:rPr lang="en-GB" dirty="0"/>
              <a:t>Suggested floor plans </a:t>
            </a:r>
            <a:endParaRPr lang="en-US" dirty="0"/>
          </a:p>
        </p:txBody>
      </p:sp>
      <p:pic>
        <p:nvPicPr>
          <p:cNvPr id="10" name="Picture 10">
            <a:extLst>
              <a:ext uri="{FF2B5EF4-FFF2-40B4-BE49-F238E27FC236}">
                <a16:creationId xmlns:a16="http://schemas.microsoft.com/office/drawing/2014/main" id="{8804F38A-3823-A45F-2D7F-14BD49DE101A}"/>
              </a:ext>
            </a:extLst>
          </p:cNvPr>
          <p:cNvPicPr>
            <a:picLocks noChangeAspect="1"/>
          </p:cNvPicPr>
          <p:nvPr/>
        </p:nvPicPr>
        <p:blipFill>
          <a:blip r:embed="rId4"/>
          <a:stretch>
            <a:fillRect/>
          </a:stretch>
        </p:blipFill>
        <p:spPr>
          <a:xfrm>
            <a:off x="119591" y="1008513"/>
            <a:ext cx="5678492" cy="5679879"/>
          </a:xfrm>
          <a:prstGeom prst="rect">
            <a:avLst/>
          </a:prstGeom>
        </p:spPr>
      </p:pic>
    </p:spTree>
    <p:extLst>
      <p:ext uri="{BB962C8B-B14F-4D97-AF65-F5344CB8AC3E}">
        <p14:creationId xmlns:p14="http://schemas.microsoft.com/office/powerpoint/2010/main" val="1020367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FE194B8A-A4D8-7438-68DB-3B98EBFB06FB}"/>
              </a:ext>
            </a:extLst>
          </p:cNvPr>
          <p:cNvPicPr>
            <a:picLocks noChangeAspect="1"/>
          </p:cNvPicPr>
          <p:nvPr/>
        </p:nvPicPr>
        <p:blipFill>
          <a:blip r:embed="rId2"/>
          <a:stretch>
            <a:fillRect/>
          </a:stretch>
        </p:blipFill>
        <p:spPr>
          <a:xfrm>
            <a:off x="133352" y="120094"/>
            <a:ext cx="2062664" cy="3185582"/>
          </a:xfrm>
          <a:prstGeom prst="rect">
            <a:avLst/>
          </a:prstGeom>
        </p:spPr>
      </p:pic>
      <p:pic>
        <p:nvPicPr>
          <p:cNvPr id="6" name="Picture 6">
            <a:extLst>
              <a:ext uri="{FF2B5EF4-FFF2-40B4-BE49-F238E27FC236}">
                <a16:creationId xmlns:a16="http://schemas.microsoft.com/office/drawing/2014/main" id="{A0266064-DFA7-B820-12CA-8985FA62A720}"/>
              </a:ext>
            </a:extLst>
          </p:cNvPr>
          <p:cNvPicPr>
            <a:picLocks noChangeAspect="1"/>
          </p:cNvPicPr>
          <p:nvPr/>
        </p:nvPicPr>
        <p:blipFill>
          <a:blip r:embed="rId3"/>
          <a:stretch>
            <a:fillRect/>
          </a:stretch>
        </p:blipFill>
        <p:spPr>
          <a:xfrm>
            <a:off x="2402416" y="120096"/>
            <a:ext cx="2062664" cy="3185580"/>
          </a:xfrm>
          <a:prstGeom prst="rect">
            <a:avLst/>
          </a:prstGeom>
        </p:spPr>
      </p:pic>
      <p:pic>
        <p:nvPicPr>
          <p:cNvPr id="7" name="Picture 7">
            <a:extLst>
              <a:ext uri="{FF2B5EF4-FFF2-40B4-BE49-F238E27FC236}">
                <a16:creationId xmlns:a16="http://schemas.microsoft.com/office/drawing/2014/main" id="{499F7E55-9195-4100-6F76-2280B508E0D6}"/>
              </a:ext>
            </a:extLst>
          </p:cNvPr>
          <p:cNvPicPr>
            <a:picLocks noChangeAspect="1"/>
          </p:cNvPicPr>
          <p:nvPr/>
        </p:nvPicPr>
        <p:blipFill>
          <a:blip r:embed="rId4"/>
          <a:stretch>
            <a:fillRect/>
          </a:stretch>
        </p:blipFill>
        <p:spPr>
          <a:xfrm>
            <a:off x="4671480" y="120094"/>
            <a:ext cx="2062664" cy="3185582"/>
          </a:xfrm>
          <a:prstGeom prst="rect">
            <a:avLst/>
          </a:prstGeom>
        </p:spPr>
      </p:pic>
      <p:pic>
        <p:nvPicPr>
          <p:cNvPr id="9" name="Picture 9">
            <a:extLst>
              <a:ext uri="{FF2B5EF4-FFF2-40B4-BE49-F238E27FC236}">
                <a16:creationId xmlns:a16="http://schemas.microsoft.com/office/drawing/2014/main" id="{F0338355-8B20-60D7-5172-2D2A97634683}"/>
              </a:ext>
            </a:extLst>
          </p:cNvPr>
          <p:cNvPicPr>
            <a:picLocks noChangeAspect="1"/>
          </p:cNvPicPr>
          <p:nvPr/>
        </p:nvPicPr>
        <p:blipFill>
          <a:blip r:embed="rId5"/>
          <a:stretch>
            <a:fillRect/>
          </a:stretch>
        </p:blipFill>
        <p:spPr>
          <a:xfrm>
            <a:off x="6940542" y="1952624"/>
            <a:ext cx="5112543" cy="2952751"/>
          </a:xfrm>
          <a:prstGeom prst="rect">
            <a:avLst/>
          </a:prstGeom>
        </p:spPr>
      </p:pic>
      <p:sp>
        <p:nvSpPr>
          <p:cNvPr id="11" name="TextBox 10">
            <a:extLst>
              <a:ext uri="{FF2B5EF4-FFF2-40B4-BE49-F238E27FC236}">
                <a16:creationId xmlns:a16="http://schemas.microsoft.com/office/drawing/2014/main" id="{7F2CEDDA-3983-B519-4AD9-30431ABB370C}"/>
              </a:ext>
            </a:extLst>
          </p:cNvPr>
          <p:cNvSpPr txBox="1"/>
          <p:nvPr/>
        </p:nvSpPr>
        <p:spPr>
          <a:xfrm>
            <a:off x="9616928" y="1644847"/>
            <a:ext cx="2436157" cy="307777"/>
          </a:xfrm>
          <a:prstGeom prst="rect">
            <a:avLst/>
          </a:prstGeom>
          <a:noFill/>
        </p:spPr>
        <p:txBody>
          <a:bodyPr wrap="square">
            <a:spAutoFit/>
          </a:bodyPr>
          <a:lstStyle/>
          <a:p>
            <a:pPr algn="ctr"/>
            <a:r>
              <a:rPr lang="en-GB" sz="1400" dirty="0"/>
              <a:t>© Sun Yuan &amp; Peng </a:t>
            </a:r>
            <a:r>
              <a:rPr lang="en-GB" sz="1400" dirty="0" err="1"/>
              <a:t>Yu</a:t>
            </a:r>
            <a:endParaRPr lang="en-US" sz="1400" dirty="0"/>
          </a:p>
        </p:txBody>
      </p:sp>
      <p:sp>
        <p:nvSpPr>
          <p:cNvPr id="13" name="TextBox 12">
            <a:extLst>
              <a:ext uri="{FF2B5EF4-FFF2-40B4-BE49-F238E27FC236}">
                <a16:creationId xmlns:a16="http://schemas.microsoft.com/office/drawing/2014/main" id="{AA9CD2E9-1778-E3B0-8D64-B9EFFAC5906C}"/>
              </a:ext>
            </a:extLst>
          </p:cNvPr>
          <p:cNvSpPr txBox="1"/>
          <p:nvPr/>
        </p:nvSpPr>
        <p:spPr>
          <a:xfrm>
            <a:off x="0" y="6550223"/>
            <a:ext cx="3225270" cy="307777"/>
          </a:xfrm>
          <a:prstGeom prst="rect">
            <a:avLst/>
          </a:prstGeom>
          <a:noFill/>
        </p:spPr>
        <p:txBody>
          <a:bodyPr wrap="square">
            <a:spAutoFit/>
          </a:bodyPr>
          <a:lstStyle/>
          <a:p>
            <a:pPr algn="ctr"/>
            <a:r>
              <a:rPr lang="en-GB" sz="1400" b="0" i="0" u="none" strike="noStrike" dirty="0">
                <a:solidFill>
                  <a:srgbClr val="FFFFFF"/>
                </a:solidFill>
                <a:effectLst/>
                <a:latin typeface="AvenirNextLTW01-Regular"/>
              </a:rPr>
              <a:t>© The </a:t>
            </a:r>
            <a:r>
              <a:rPr lang="en-GB" sz="1400" b="0" i="0" u="none" strike="noStrike" dirty="0" err="1">
                <a:solidFill>
                  <a:srgbClr val="FFFFFF"/>
                </a:solidFill>
                <a:effectLst/>
                <a:latin typeface="AvenirNextLTW01-Regular"/>
              </a:rPr>
              <a:t>Courtauld</a:t>
            </a:r>
            <a:r>
              <a:rPr lang="en-GB" sz="1400" b="0" i="0" u="none" strike="noStrike" dirty="0">
                <a:solidFill>
                  <a:srgbClr val="FFFFFF"/>
                </a:solidFill>
                <a:effectLst/>
                <a:latin typeface="AvenirNextLTW01-Regular"/>
              </a:rPr>
              <a:t> Institute of Art 2023</a:t>
            </a:r>
            <a:endParaRPr lang="en-US" sz="1400" dirty="0"/>
          </a:p>
        </p:txBody>
      </p:sp>
      <p:pic>
        <p:nvPicPr>
          <p:cNvPr id="14" name="Picture 14">
            <a:extLst>
              <a:ext uri="{FF2B5EF4-FFF2-40B4-BE49-F238E27FC236}">
                <a16:creationId xmlns:a16="http://schemas.microsoft.com/office/drawing/2014/main" id="{3226D911-994F-829B-DA31-0F3D7837BCA6}"/>
              </a:ext>
            </a:extLst>
          </p:cNvPr>
          <p:cNvPicPr>
            <a:picLocks noChangeAspect="1"/>
          </p:cNvPicPr>
          <p:nvPr/>
        </p:nvPicPr>
        <p:blipFill>
          <a:blip r:embed="rId6"/>
          <a:stretch>
            <a:fillRect/>
          </a:stretch>
        </p:blipFill>
        <p:spPr>
          <a:xfrm>
            <a:off x="392931" y="3429000"/>
            <a:ext cx="2620950" cy="3185582"/>
          </a:xfrm>
          <a:prstGeom prst="rect">
            <a:avLst/>
          </a:prstGeom>
        </p:spPr>
      </p:pic>
      <p:pic>
        <p:nvPicPr>
          <p:cNvPr id="15" name="Picture 15">
            <a:extLst>
              <a:ext uri="{FF2B5EF4-FFF2-40B4-BE49-F238E27FC236}">
                <a16:creationId xmlns:a16="http://schemas.microsoft.com/office/drawing/2014/main" id="{923E954F-3FBE-7F34-E7D2-3672638CD21B}"/>
              </a:ext>
            </a:extLst>
          </p:cNvPr>
          <p:cNvPicPr>
            <a:picLocks noChangeAspect="1"/>
          </p:cNvPicPr>
          <p:nvPr/>
        </p:nvPicPr>
        <p:blipFill>
          <a:blip r:embed="rId7"/>
          <a:stretch>
            <a:fillRect/>
          </a:stretch>
        </p:blipFill>
        <p:spPr>
          <a:xfrm>
            <a:off x="3666737" y="3429000"/>
            <a:ext cx="2429263" cy="3145763"/>
          </a:xfrm>
          <a:prstGeom prst="rect">
            <a:avLst/>
          </a:prstGeom>
        </p:spPr>
      </p:pic>
      <p:sp>
        <p:nvSpPr>
          <p:cNvPr id="17" name="TextBox 16">
            <a:extLst>
              <a:ext uri="{FF2B5EF4-FFF2-40B4-BE49-F238E27FC236}">
                <a16:creationId xmlns:a16="http://schemas.microsoft.com/office/drawing/2014/main" id="{8CE42286-7192-63B1-C7F7-C927B005C896}"/>
              </a:ext>
            </a:extLst>
          </p:cNvPr>
          <p:cNvSpPr txBox="1"/>
          <p:nvPr/>
        </p:nvSpPr>
        <p:spPr>
          <a:xfrm>
            <a:off x="3618201" y="6614582"/>
            <a:ext cx="9178119" cy="246221"/>
          </a:xfrm>
          <a:prstGeom prst="rect">
            <a:avLst/>
          </a:prstGeom>
          <a:noFill/>
        </p:spPr>
        <p:txBody>
          <a:bodyPr wrap="square">
            <a:spAutoFit/>
          </a:bodyPr>
          <a:lstStyle/>
          <a:p>
            <a:r>
              <a:rPr lang="en-GB" sz="1000" b="0" i="0" u="none" strike="noStrike" dirty="0">
                <a:effectLst/>
                <a:latin typeface="proxima-nova"/>
              </a:rPr>
              <a:t>© 2009 Banco de México Diego Rivera-Frida Kahlo Museums Trust, Mexico, D.F. / Artists Rights Society (ARS), New York/Courtesy of </a:t>
            </a:r>
            <a:r>
              <a:rPr lang="en-GB" sz="1000" b="0" i="0" u="none" strike="noStrike" dirty="0" err="1">
                <a:effectLst/>
                <a:latin typeface="proxima-nova"/>
              </a:rPr>
              <a:t>Schalkwijk</a:t>
            </a:r>
            <a:r>
              <a:rPr lang="en-GB" sz="1000" b="0" i="0" u="none" strike="noStrike" dirty="0">
                <a:effectLst/>
                <a:latin typeface="proxima-nova"/>
              </a:rPr>
              <a:t>/Art Resource, NY</a:t>
            </a:r>
            <a:endParaRPr lang="en-US" sz="1000" dirty="0"/>
          </a:p>
        </p:txBody>
      </p:sp>
      <p:sp>
        <p:nvSpPr>
          <p:cNvPr id="3" name="TextBox 2">
            <a:extLst>
              <a:ext uri="{FF2B5EF4-FFF2-40B4-BE49-F238E27FC236}">
                <a16:creationId xmlns:a16="http://schemas.microsoft.com/office/drawing/2014/main" id="{7D5763EE-CEE0-3AEC-AF50-FC27933EFF72}"/>
              </a:ext>
            </a:extLst>
          </p:cNvPr>
          <p:cNvSpPr txBox="1"/>
          <p:nvPr/>
        </p:nvSpPr>
        <p:spPr>
          <a:xfrm>
            <a:off x="6734144" y="58751"/>
            <a:ext cx="1707734" cy="369332"/>
          </a:xfrm>
          <a:prstGeom prst="rect">
            <a:avLst/>
          </a:prstGeom>
          <a:noFill/>
        </p:spPr>
        <p:txBody>
          <a:bodyPr wrap="square">
            <a:spAutoFit/>
          </a:bodyPr>
          <a:lstStyle/>
          <a:p>
            <a:pPr algn="ctr"/>
            <a:r>
              <a:rPr lang="en-GB" sz="1800" b="0" i="0" u="none" strike="noStrike" dirty="0">
                <a:solidFill>
                  <a:srgbClr val="FFFFFF"/>
                </a:solidFill>
                <a:effectLst/>
                <a:latin typeface="AvenirNextLTW01-Regular"/>
              </a:rPr>
              <a:t>© Shawn </a:t>
            </a:r>
            <a:r>
              <a:rPr lang="en-GB" sz="1800" b="0" i="0" u="none" strike="noStrike" dirty="0" err="1">
                <a:solidFill>
                  <a:srgbClr val="FFFFFF"/>
                </a:solidFill>
                <a:effectLst/>
                <a:latin typeface="AvenirNextLTW01-Regular"/>
              </a:rPr>
              <a:t>Coss</a:t>
            </a:r>
            <a:endParaRPr lang="en-US" dirty="0"/>
          </a:p>
        </p:txBody>
      </p:sp>
    </p:spTree>
    <p:extLst>
      <p:ext uri="{BB962C8B-B14F-4D97-AF65-F5344CB8AC3E}">
        <p14:creationId xmlns:p14="http://schemas.microsoft.com/office/powerpoint/2010/main" val="4144606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6B363-ADA9-691A-4E93-E4C338D27358}"/>
              </a:ext>
            </a:extLst>
          </p:cNvPr>
          <p:cNvSpPr>
            <a:spLocks noGrp="1"/>
          </p:cNvSpPr>
          <p:nvPr>
            <p:ph type="title"/>
          </p:nvPr>
        </p:nvSpPr>
        <p:spPr>
          <a:xfrm>
            <a:off x="0" y="17388"/>
            <a:ext cx="9404723" cy="1400530"/>
          </a:xfrm>
        </p:spPr>
        <p:txBody>
          <a:bodyPr/>
          <a:lstStyle/>
          <a:p>
            <a:r>
              <a:rPr lang="en-GB" dirty="0"/>
              <a:t>Bibliography </a:t>
            </a:r>
            <a:endParaRPr lang="en-US" dirty="0"/>
          </a:p>
        </p:txBody>
      </p:sp>
      <p:sp>
        <p:nvSpPr>
          <p:cNvPr id="3" name="Content Placeholder 2">
            <a:extLst>
              <a:ext uri="{FF2B5EF4-FFF2-40B4-BE49-F238E27FC236}">
                <a16:creationId xmlns:a16="http://schemas.microsoft.com/office/drawing/2014/main" id="{38D286C2-8BE0-70D2-CDA8-8B5A2DB2C973}"/>
              </a:ext>
            </a:extLst>
          </p:cNvPr>
          <p:cNvSpPr>
            <a:spLocks noGrp="1"/>
          </p:cNvSpPr>
          <p:nvPr>
            <p:ph idx="1"/>
          </p:nvPr>
        </p:nvSpPr>
        <p:spPr>
          <a:xfrm>
            <a:off x="0" y="761751"/>
            <a:ext cx="12192000" cy="5567083"/>
          </a:xfrm>
        </p:spPr>
        <p:txBody>
          <a:bodyPr>
            <a:normAutofit fontScale="25000" lnSpcReduction="20000"/>
          </a:bodyPr>
          <a:lstStyle/>
          <a:p>
            <a:r>
              <a:rPr lang="en-GB" sz="5600" u="sng" dirty="0"/>
              <a:t>Harvard references:</a:t>
            </a:r>
          </a:p>
          <a:p>
            <a:pPr algn="l"/>
            <a:r>
              <a:rPr lang="en-GB" sz="4000" b="0" i="0" u="none" strike="noStrike" dirty="0">
                <a:solidFill>
                  <a:schemeClr val="bg2">
                    <a:lumMod val="60000"/>
                    <a:lumOff val="40000"/>
                  </a:schemeClr>
                </a:solidFill>
                <a:effectLst/>
              </a:rPr>
              <a:t>[1] </a:t>
            </a:r>
            <a:r>
              <a:rPr lang="en-GB" sz="4000" b="0" i="0" u="none" strike="noStrike" dirty="0" err="1">
                <a:solidFill>
                  <a:schemeClr val="bg2">
                    <a:lumMod val="60000"/>
                    <a:lumOff val="40000"/>
                  </a:schemeClr>
                </a:solidFill>
                <a:effectLst/>
              </a:rPr>
              <a:t>Malchiodi</a:t>
            </a:r>
            <a:r>
              <a:rPr lang="en-GB" sz="4000" b="0" i="0" u="none" strike="noStrike" dirty="0">
                <a:solidFill>
                  <a:schemeClr val="bg2">
                    <a:lumMod val="60000"/>
                    <a:lumOff val="40000"/>
                  </a:schemeClr>
                </a:solidFill>
                <a:effectLst/>
              </a:rPr>
              <a:t>, C.A. (2012) in </a:t>
            </a:r>
            <a:r>
              <a:rPr lang="en-GB" sz="4000" b="0" i="1" u="none" strike="noStrike" dirty="0">
                <a:solidFill>
                  <a:schemeClr val="bg2">
                    <a:lumMod val="60000"/>
                    <a:lumOff val="40000"/>
                  </a:schemeClr>
                </a:solidFill>
                <a:effectLst/>
              </a:rPr>
              <a:t>Handbook of art therapy</a:t>
            </a:r>
            <a:r>
              <a:rPr lang="en-GB" sz="4000" b="0" i="0" u="none" strike="noStrike" dirty="0">
                <a:solidFill>
                  <a:schemeClr val="bg2">
                    <a:lumMod val="60000"/>
                    <a:lumOff val="40000"/>
                  </a:schemeClr>
                </a:solidFill>
                <a:effectLst/>
              </a:rPr>
              <a:t>. New York: The Guilford Press. </a:t>
            </a:r>
            <a:r>
              <a:rPr lang="en-GB" sz="4000" dirty="0">
                <a:solidFill>
                  <a:schemeClr val="bg2">
                    <a:lumMod val="60000"/>
                    <a:lumOff val="40000"/>
                  </a:schemeClr>
                </a:solidFill>
              </a:rPr>
              <a:t>Preface, ix. </a:t>
            </a:r>
          </a:p>
          <a:p>
            <a:r>
              <a:rPr lang="en-GB" sz="4000" b="0" i="0" u="none" strike="noStrike" dirty="0">
                <a:solidFill>
                  <a:schemeClr val="bg2">
                    <a:lumMod val="60000"/>
                    <a:lumOff val="40000"/>
                  </a:schemeClr>
                </a:solidFill>
                <a:effectLst/>
              </a:rPr>
              <a:t>[2]</a:t>
            </a:r>
            <a:r>
              <a:rPr lang="en-GB" sz="4000" b="0" i="0" u="none" strike="noStrike" dirty="0">
                <a:solidFill>
                  <a:srgbClr val="000000"/>
                </a:solidFill>
                <a:effectLst/>
                <a:latin typeface="Calibri" panose="020F0502020204030204" pitchFamily="34" charset="0"/>
              </a:rPr>
              <a:t> </a:t>
            </a:r>
            <a:r>
              <a:rPr lang="en-GB" sz="4000" b="0" i="0" u="none" strike="noStrike" dirty="0" err="1">
                <a:solidFill>
                  <a:srgbClr val="000000"/>
                </a:solidFill>
                <a:effectLst/>
                <a:latin typeface="Calibri" panose="020F0502020204030204" pitchFamily="34" charset="0"/>
              </a:rPr>
              <a:t>Coss</a:t>
            </a:r>
            <a:r>
              <a:rPr lang="en-GB" sz="4000" b="0" i="0" u="none" strike="noStrike" dirty="0">
                <a:solidFill>
                  <a:srgbClr val="000000"/>
                </a:solidFill>
                <a:effectLst/>
                <a:latin typeface="Calibri" panose="020F0502020204030204" pitchFamily="34" charset="0"/>
              </a:rPr>
              <a:t>, S. (2019). </a:t>
            </a:r>
            <a:r>
              <a:rPr lang="en-GB" sz="4000" b="0" i="1" u="none" strike="noStrike" dirty="0" err="1">
                <a:solidFill>
                  <a:srgbClr val="000000"/>
                </a:solidFill>
                <a:effectLst/>
                <a:latin typeface="Calibri" panose="020F0502020204030204" pitchFamily="34" charset="0"/>
              </a:rPr>
              <a:t>ShawnCossArt</a:t>
            </a:r>
            <a:r>
              <a:rPr lang="en-GB" sz="4000" b="0" i="0" u="none" strike="noStrike" dirty="0">
                <a:solidFill>
                  <a:srgbClr val="000000"/>
                </a:solidFill>
                <a:effectLst/>
                <a:latin typeface="Calibri" panose="020F0502020204030204" pitchFamily="34" charset="0"/>
              </a:rPr>
              <a:t>. [online] </a:t>
            </a:r>
            <a:r>
              <a:rPr lang="en-GB" sz="4000" b="0" i="0" u="none" strike="noStrike" dirty="0" err="1">
                <a:solidFill>
                  <a:srgbClr val="000000"/>
                </a:solidFill>
                <a:effectLst/>
                <a:latin typeface="Calibri" panose="020F0502020204030204" pitchFamily="34" charset="0"/>
              </a:rPr>
              <a:t>Shawncossart.com</a:t>
            </a:r>
            <a:r>
              <a:rPr lang="en-GB" sz="4000" b="0" i="0" u="none" strike="noStrike" dirty="0">
                <a:solidFill>
                  <a:srgbClr val="000000"/>
                </a:solidFill>
                <a:effectLst/>
                <a:latin typeface="Calibri" panose="020F0502020204030204" pitchFamily="34" charset="0"/>
              </a:rPr>
              <a:t>. Available at: </a:t>
            </a:r>
            <a:r>
              <a:rPr lang="en-GB" sz="4000" b="0" i="0" u="none" strike="noStrike" dirty="0">
                <a:solidFill>
                  <a:srgbClr val="000000"/>
                </a:solidFill>
                <a:effectLst/>
                <a:latin typeface="Calibri" panose="020F0502020204030204" pitchFamily="34" charset="0"/>
                <a:hlinkClick r:id="rId2"/>
              </a:rPr>
              <a:t>http://</a:t>
            </a:r>
            <a:r>
              <a:rPr lang="en-GB" sz="4000" b="0" i="0" u="none" strike="noStrike" dirty="0" err="1">
                <a:solidFill>
                  <a:srgbClr val="000000"/>
                </a:solidFill>
                <a:effectLst/>
                <a:latin typeface="Calibri" panose="020F0502020204030204" pitchFamily="34" charset="0"/>
                <a:hlinkClick r:id="rId2"/>
              </a:rPr>
              <a:t>www.shawncossart.com</a:t>
            </a:r>
            <a:r>
              <a:rPr lang="en-GB" sz="4000" b="0" i="0" u="none" strike="noStrike" dirty="0">
                <a:solidFill>
                  <a:srgbClr val="000000"/>
                </a:solidFill>
                <a:effectLst/>
                <a:latin typeface="Calibri" panose="020F0502020204030204" pitchFamily="34" charset="0"/>
                <a:hlinkClick r:id="rId2"/>
              </a:rPr>
              <a:t>/</a:t>
            </a:r>
            <a:r>
              <a:rPr lang="en-GB" sz="4000" b="0" i="0" u="none" strike="noStrike" dirty="0">
                <a:solidFill>
                  <a:srgbClr val="000000"/>
                </a:solidFill>
                <a:effectLst/>
                <a:latin typeface="Calibri" panose="020F0502020204030204" pitchFamily="34" charset="0"/>
              </a:rPr>
              <a:t>. [Accessed 11.04.2023]</a:t>
            </a:r>
            <a:endParaRPr lang="en-GB" sz="4000" b="0" i="0" u="none" strike="noStrike" dirty="0">
              <a:solidFill>
                <a:schemeClr val="bg2">
                  <a:lumMod val="60000"/>
                  <a:lumOff val="40000"/>
                </a:schemeClr>
              </a:solidFill>
              <a:effectLst/>
            </a:endParaRPr>
          </a:p>
          <a:p>
            <a:r>
              <a:rPr lang="en-GB" sz="4000" dirty="0">
                <a:solidFill>
                  <a:schemeClr val="bg2">
                    <a:lumMod val="60000"/>
                    <a:lumOff val="40000"/>
                  </a:schemeClr>
                </a:solidFill>
              </a:rPr>
              <a:t>[3]</a:t>
            </a:r>
            <a:r>
              <a:rPr lang="en-GB" sz="4000" b="0" i="0" u="none" strike="noStrike" dirty="0">
                <a:solidFill>
                  <a:srgbClr val="000000"/>
                </a:solidFill>
                <a:effectLst/>
                <a:latin typeface="Calibri" panose="020F0502020204030204" pitchFamily="34" charset="0"/>
              </a:rPr>
              <a:t> www.instagram.com. (n.d.). </a:t>
            </a:r>
            <a:r>
              <a:rPr lang="en-GB" sz="4000" b="0" i="1" u="none" strike="noStrike" dirty="0">
                <a:solidFill>
                  <a:srgbClr val="000000"/>
                </a:solidFill>
                <a:effectLst/>
                <a:latin typeface="Calibri" panose="020F0502020204030204" pitchFamily="34" charset="0"/>
              </a:rPr>
              <a:t>Shawn </a:t>
            </a:r>
            <a:r>
              <a:rPr lang="en-GB" sz="4000" b="0" i="1" u="none" strike="noStrike" dirty="0" err="1">
                <a:solidFill>
                  <a:srgbClr val="000000"/>
                </a:solidFill>
                <a:effectLst/>
                <a:latin typeface="Calibri" panose="020F0502020204030204" pitchFamily="34" charset="0"/>
              </a:rPr>
              <a:t>Coss</a:t>
            </a:r>
            <a:r>
              <a:rPr lang="en-GB" sz="4000" b="0" i="1" u="none" strike="noStrike" dirty="0">
                <a:solidFill>
                  <a:srgbClr val="000000"/>
                </a:solidFill>
                <a:effectLst/>
                <a:latin typeface="Calibri" panose="020F0502020204030204" pitchFamily="34" charset="0"/>
              </a:rPr>
              <a:t> (@shawncoss) • Instagram photos and videos</a:t>
            </a:r>
            <a:r>
              <a:rPr lang="en-GB" sz="4000" b="0" i="0" u="none" strike="noStrike" dirty="0">
                <a:solidFill>
                  <a:srgbClr val="000000"/>
                </a:solidFill>
                <a:effectLst/>
                <a:latin typeface="Calibri" panose="020F0502020204030204" pitchFamily="34" charset="0"/>
              </a:rPr>
              <a:t>. [online] Available at: </a:t>
            </a:r>
            <a:r>
              <a:rPr lang="en-GB" sz="4000" b="0" i="0" u="none" strike="noStrike" dirty="0">
                <a:solidFill>
                  <a:srgbClr val="000000"/>
                </a:solidFill>
                <a:effectLst/>
                <a:latin typeface="Calibri" panose="020F0502020204030204" pitchFamily="34" charset="0"/>
                <a:hlinkClick r:id="rId3"/>
              </a:rPr>
              <a:t>https://www.instagram.com/</a:t>
            </a:r>
            <a:r>
              <a:rPr lang="en-GB" sz="4000" b="0" i="0" u="none" strike="noStrike" dirty="0" err="1">
                <a:solidFill>
                  <a:srgbClr val="000000"/>
                </a:solidFill>
                <a:effectLst/>
                <a:latin typeface="Calibri" panose="020F0502020204030204" pitchFamily="34" charset="0"/>
                <a:hlinkClick r:id="rId3"/>
              </a:rPr>
              <a:t>shawncoss</a:t>
            </a:r>
            <a:r>
              <a:rPr lang="en-GB" sz="4000" b="0" i="0" u="none" strike="noStrike" dirty="0">
                <a:solidFill>
                  <a:srgbClr val="000000"/>
                </a:solidFill>
                <a:effectLst/>
                <a:latin typeface="Calibri" panose="020F0502020204030204" pitchFamily="34" charset="0"/>
                <a:hlinkClick r:id="rId3"/>
              </a:rPr>
              <a:t>/?hl=en</a:t>
            </a:r>
            <a:r>
              <a:rPr lang="en-GB" sz="4000" b="0" i="0" u="none" strike="noStrike" dirty="0">
                <a:solidFill>
                  <a:srgbClr val="000000"/>
                </a:solidFill>
                <a:effectLst/>
                <a:latin typeface="Calibri" panose="020F0502020204030204" pitchFamily="34" charset="0"/>
              </a:rPr>
              <a:t>. [Accessed 11.04.2023]</a:t>
            </a:r>
            <a:endParaRPr lang="en-GB" sz="4000" b="0" i="0" u="none" strike="noStrike" dirty="0">
              <a:solidFill>
                <a:schemeClr val="bg2">
                  <a:lumMod val="60000"/>
                  <a:lumOff val="40000"/>
                </a:schemeClr>
              </a:solidFill>
              <a:effectLst/>
            </a:endParaRPr>
          </a:p>
          <a:p>
            <a:r>
              <a:rPr lang="en-GB" sz="4000" dirty="0">
                <a:solidFill>
                  <a:schemeClr val="bg2">
                    <a:lumMod val="60000"/>
                    <a:lumOff val="40000"/>
                  </a:schemeClr>
                </a:solidFill>
              </a:rPr>
              <a:t>[4]</a:t>
            </a:r>
            <a:r>
              <a:rPr lang="en-GB" sz="4000" b="0" i="0" u="none" strike="noStrike" dirty="0">
                <a:solidFill>
                  <a:srgbClr val="000000"/>
                </a:solidFill>
                <a:effectLst/>
                <a:latin typeface="Calibri" panose="020F0502020204030204" pitchFamily="34" charset="0"/>
              </a:rPr>
              <a:t> en-gb.facebook.com. (n.d.). </a:t>
            </a:r>
            <a:r>
              <a:rPr lang="en-GB" sz="4000" b="0" i="1" u="none" strike="noStrike" dirty="0">
                <a:solidFill>
                  <a:srgbClr val="000000"/>
                </a:solidFill>
                <a:effectLst/>
                <a:latin typeface="Calibri" panose="020F0502020204030204" pitchFamily="34" charset="0"/>
              </a:rPr>
              <a:t>Shawn </a:t>
            </a:r>
            <a:r>
              <a:rPr lang="en-GB" sz="4000" b="0" i="1" u="none" strike="noStrike" dirty="0" err="1">
                <a:solidFill>
                  <a:srgbClr val="000000"/>
                </a:solidFill>
                <a:effectLst/>
                <a:latin typeface="Calibri" panose="020F0502020204030204" pitchFamily="34" charset="0"/>
              </a:rPr>
              <a:t>Coss</a:t>
            </a:r>
            <a:r>
              <a:rPr lang="en-GB" sz="4000" b="0" i="0" u="none" strike="noStrike" dirty="0">
                <a:solidFill>
                  <a:srgbClr val="000000"/>
                </a:solidFill>
                <a:effectLst/>
                <a:latin typeface="Calibri" panose="020F0502020204030204" pitchFamily="34" charset="0"/>
              </a:rPr>
              <a:t>. [online] Available at: </a:t>
            </a:r>
            <a:r>
              <a:rPr lang="en-GB" sz="4000" b="0" i="0" u="none" strike="noStrike" dirty="0">
                <a:solidFill>
                  <a:srgbClr val="000000"/>
                </a:solidFill>
                <a:effectLst/>
                <a:latin typeface="Calibri" panose="020F0502020204030204" pitchFamily="34" charset="0"/>
                <a:hlinkClick r:id="rId4"/>
              </a:rPr>
              <a:t>https://www.facebook.com/ShawnCossArtist/?locale=en_GB</a:t>
            </a:r>
            <a:r>
              <a:rPr lang="en-GB" sz="4000" b="0" i="0" u="none" strike="noStrike" dirty="0">
                <a:solidFill>
                  <a:srgbClr val="000000"/>
                </a:solidFill>
                <a:effectLst/>
                <a:latin typeface="Calibri" panose="020F0502020204030204" pitchFamily="34" charset="0"/>
              </a:rPr>
              <a:t>  [Accessed 11.04.2023]</a:t>
            </a:r>
            <a:endParaRPr lang="en-GB" sz="4000" dirty="0">
              <a:solidFill>
                <a:schemeClr val="bg2">
                  <a:lumMod val="60000"/>
                  <a:lumOff val="40000"/>
                </a:schemeClr>
              </a:solidFill>
            </a:endParaRPr>
          </a:p>
          <a:p>
            <a:r>
              <a:rPr lang="en-GB" sz="4000" b="0" i="0" u="none" strike="noStrike" dirty="0">
                <a:solidFill>
                  <a:schemeClr val="bg2">
                    <a:lumMod val="60000"/>
                    <a:lumOff val="40000"/>
                  </a:schemeClr>
                </a:solidFill>
                <a:effectLst/>
              </a:rPr>
              <a:t>[5]</a:t>
            </a:r>
            <a:r>
              <a:rPr lang="en-GB" sz="4000" b="0" i="0" u="none" strike="noStrike" dirty="0">
                <a:solidFill>
                  <a:srgbClr val="000000"/>
                </a:solidFill>
                <a:effectLst/>
                <a:latin typeface="Calibri" panose="020F0502020204030204" pitchFamily="34" charset="0"/>
              </a:rPr>
              <a:t> </a:t>
            </a:r>
            <a:r>
              <a:rPr lang="en-GB" sz="4000" b="0" i="0" u="none" strike="noStrike" dirty="0" err="1">
                <a:solidFill>
                  <a:srgbClr val="000000"/>
                </a:solidFill>
                <a:effectLst/>
                <a:latin typeface="Calibri" panose="020F0502020204030204" pitchFamily="34" charset="0"/>
              </a:rPr>
              <a:t>www.mentalhealth.org.uk</a:t>
            </a:r>
            <a:r>
              <a:rPr lang="en-GB" sz="4000" b="0" i="0" u="none" strike="noStrike" dirty="0">
                <a:solidFill>
                  <a:srgbClr val="000000"/>
                </a:solidFill>
                <a:effectLst/>
                <a:latin typeface="Calibri" panose="020F0502020204030204" pitchFamily="34" charset="0"/>
              </a:rPr>
              <a:t>. (2019). </a:t>
            </a:r>
            <a:r>
              <a:rPr lang="en-GB" sz="4000" b="0" i="1" u="none" strike="noStrike" dirty="0">
                <a:solidFill>
                  <a:srgbClr val="000000"/>
                </a:solidFill>
                <a:effectLst/>
                <a:latin typeface="Calibri" panose="020F0502020204030204" pitchFamily="34" charset="0"/>
              </a:rPr>
              <a:t>How arts can help improve your mental health</a:t>
            </a:r>
            <a:r>
              <a:rPr lang="en-GB" sz="4000" b="0" i="0" u="none" strike="noStrike" dirty="0">
                <a:solidFill>
                  <a:srgbClr val="000000"/>
                </a:solidFill>
                <a:effectLst/>
                <a:latin typeface="Calibri" panose="020F0502020204030204" pitchFamily="34" charset="0"/>
              </a:rPr>
              <a:t>. [online] Available at: </a:t>
            </a:r>
            <a:r>
              <a:rPr lang="en-GB" sz="4000" b="0" i="0" u="none" strike="noStrike" dirty="0">
                <a:solidFill>
                  <a:srgbClr val="000000"/>
                </a:solidFill>
                <a:effectLst/>
                <a:latin typeface="Calibri" panose="020F0502020204030204" pitchFamily="34" charset="0"/>
                <a:hlinkClick r:id="rId5"/>
              </a:rPr>
              <a:t>https://</a:t>
            </a:r>
            <a:r>
              <a:rPr lang="en-GB" sz="4000" b="0" i="0" u="none" strike="noStrike" dirty="0" err="1">
                <a:solidFill>
                  <a:srgbClr val="000000"/>
                </a:solidFill>
                <a:effectLst/>
                <a:latin typeface="Calibri" panose="020F0502020204030204" pitchFamily="34" charset="0"/>
                <a:hlinkClick r:id="rId5"/>
              </a:rPr>
              <a:t>www.mentalhealth.org.uk</a:t>
            </a:r>
            <a:r>
              <a:rPr lang="en-GB" sz="4000" b="0" i="0" u="none" strike="noStrike" dirty="0">
                <a:solidFill>
                  <a:srgbClr val="000000"/>
                </a:solidFill>
                <a:effectLst/>
                <a:latin typeface="Calibri" panose="020F0502020204030204" pitchFamily="34" charset="0"/>
                <a:hlinkClick r:id="rId5"/>
              </a:rPr>
              <a:t>/explore-mental-health/blogs/how-arts-can-help-improve-your-mental-health</a:t>
            </a:r>
            <a:r>
              <a:rPr lang="en-GB" sz="4000" b="0" i="0" u="none" strike="noStrike" dirty="0">
                <a:solidFill>
                  <a:srgbClr val="000000"/>
                </a:solidFill>
                <a:effectLst/>
                <a:latin typeface="Calibri" panose="020F0502020204030204" pitchFamily="34" charset="0"/>
              </a:rPr>
              <a:t>. [Accessed 12.04.2023] </a:t>
            </a:r>
            <a:endParaRPr lang="en-GB" sz="4000" b="0" i="0" u="none" strike="noStrike" dirty="0">
              <a:solidFill>
                <a:schemeClr val="bg2">
                  <a:lumMod val="60000"/>
                  <a:lumOff val="40000"/>
                </a:schemeClr>
              </a:solidFill>
              <a:effectLst/>
            </a:endParaRPr>
          </a:p>
          <a:p>
            <a:r>
              <a:rPr lang="en-GB" sz="4000" b="0" i="0" u="none" strike="noStrike" dirty="0">
                <a:solidFill>
                  <a:schemeClr val="bg2">
                    <a:lumMod val="60000"/>
                    <a:lumOff val="40000"/>
                  </a:schemeClr>
                </a:solidFill>
                <a:effectLst/>
              </a:rPr>
              <a:t>[6]</a:t>
            </a:r>
            <a:r>
              <a:rPr lang="en-GB" sz="4000" b="0" i="0" u="none" strike="noStrike" dirty="0">
                <a:solidFill>
                  <a:schemeClr val="bg1"/>
                </a:solidFill>
                <a:effectLst/>
              </a:rPr>
              <a:t> </a:t>
            </a:r>
            <a:r>
              <a:rPr lang="en-GB" sz="3600" dirty="0" err="1">
                <a:solidFill>
                  <a:schemeClr val="bg1"/>
                </a:solidFill>
                <a:effectLst/>
              </a:rPr>
              <a:t>Malchiodi</a:t>
            </a:r>
            <a:r>
              <a:rPr lang="en-GB" sz="3600" dirty="0">
                <a:solidFill>
                  <a:schemeClr val="bg1"/>
                </a:solidFill>
                <a:effectLst/>
              </a:rPr>
              <a:t>, C.A. (2012) in </a:t>
            </a:r>
            <a:r>
              <a:rPr lang="en-GB" sz="3600" i="1" dirty="0">
                <a:solidFill>
                  <a:schemeClr val="bg1"/>
                </a:solidFill>
                <a:effectLst/>
              </a:rPr>
              <a:t>Handbook of art therapy</a:t>
            </a:r>
            <a:r>
              <a:rPr lang="en-GB" sz="3600" dirty="0">
                <a:solidFill>
                  <a:schemeClr val="bg1"/>
                </a:solidFill>
                <a:effectLst/>
              </a:rPr>
              <a:t>. New York: The Guilford Press, p. ix. </a:t>
            </a:r>
            <a:endParaRPr lang="en-GB" sz="4000" b="0" i="0" u="none" strike="noStrike" dirty="0">
              <a:solidFill>
                <a:schemeClr val="bg1"/>
              </a:solidFill>
              <a:effectLst/>
            </a:endParaRPr>
          </a:p>
          <a:p>
            <a:r>
              <a:rPr lang="en-GB" sz="4000" dirty="0">
                <a:solidFill>
                  <a:schemeClr val="bg2">
                    <a:lumMod val="60000"/>
                    <a:lumOff val="40000"/>
                  </a:schemeClr>
                </a:solidFill>
              </a:rPr>
              <a:t>[7]</a:t>
            </a:r>
            <a:r>
              <a:rPr lang="en-GB" sz="3600" dirty="0">
                <a:effectLst/>
              </a:rPr>
              <a:t> </a:t>
            </a:r>
            <a:r>
              <a:rPr lang="en-GB" sz="3600" dirty="0" err="1">
                <a:solidFill>
                  <a:schemeClr val="bg1"/>
                </a:solidFill>
                <a:effectLst/>
              </a:rPr>
              <a:t>Malchiodi</a:t>
            </a:r>
            <a:r>
              <a:rPr lang="en-GB" sz="3600" dirty="0">
                <a:solidFill>
                  <a:schemeClr val="bg1"/>
                </a:solidFill>
                <a:effectLst/>
              </a:rPr>
              <a:t>, C.A. (2012) “4 ,” in </a:t>
            </a:r>
            <a:r>
              <a:rPr lang="en-GB" sz="3600" i="1" dirty="0">
                <a:solidFill>
                  <a:schemeClr val="bg1"/>
                </a:solidFill>
                <a:effectLst/>
              </a:rPr>
              <a:t>Handbook of art therapy</a:t>
            </a:r>
            <a:r>
              <a:rPr lang="en-GB" sz="3600" dirty="0">
                <a:solidFill>
                  <a:schemeClr val="bg1"/>
                </a:solidFill>
                <a:effectLst/>
              </a:rPr>
              <a:t>. New York: The Guilford Press, pp. 41–45</a:t>
            </a:r>
            <a:r>
              <a:rPr lang="en-GB" sz="3600" dirty="0">
                <a:solidFill>
                  <a:schemeClr val="bg1"/>
                </a:solidFill>
              </a:rPr>
              <a:t>.</a:t>
            </a:r>
            <a:r>
              <a:rPr lang="en-GB" sz="3600" dirty="0">
                <a:effectLst/>
              </a:rPr>
              <a:t> </a:t>
            </a:r>
            <a:endParaRPr lang="en-GB" sz="4000" dirty="0">
              <a:solidFill>
                <a:schemeClr val="bg2">
                  <a:lumMod val="60000"/>
                  <a:lumOff val="40000"/>
                </a:schemeClr>
              </a:solidFill>
            </a:endParaRPr>
          </a:p>
          <a:p>
            <a:r>
              <a:rPr lang="en-GB" sz="4000" dirty="0">
                <a:hlinkClick r:id="rId6"/>
              </a:rPr>
              <a:t>[8]</a:t>
            </a:r>
            <a:r>
              <a:rPr lang="en-GB" sz="4000" dirty="0"/>
              <a:t> </a:t>
            </a:r>
            <a:r>
              <a:rPr lang="en-GB" sz="4000" b="0" i="0" u="none" strike="noStrike" dirty="0">
                <a:solidFill>
                  <a:srgbClr val="000000"/>
                </a:solidFill>
                <a:effectLst/>
                <a:latin typeface="Calibri" panose="020F0502020204030204" pitchFamily="34" charset="0"/>
              </a:rPr>
              <a:t>Weng, X. (2016). </a:t>
            </a:r>
            <a:r>
              <a:rPr lang="en-GB" sz="4000" b="0" i="1" u="none" strike="noStrike" dirty="0">
                <a:solidFill>
                  <a:srgbClr val="000000"/>
                </a:solidFill>
                <a:effectLst/>
                <a:latin typeface="Calibri" panose="020F0502020204030204" pitchFamily="34" charset="0"/>
              </a:rPr>
              <a:t>Can’t Help Myself</a:t>
            </a:r>
            <a:r>
              <a:rPr lang="en-GB" sz="4000" b="0" i="0" u="none" strike="noStrike" dirty="0">
                <a:solidFill>
                  <a:srgbClr val="000000"/>
                </a:solidFill>
                <a:effectLst/>
                <a:latin typeface="Calibri" panose="020F0502020204030204" pitchFamily="34" charset="0"/>
              </a:rPr>
              <a:t>. [online] The Guggenheim Museums and Foundation. Available at: </a:t>
            </a:r>
            <a:r>
              <a:rPr lang="en-GB" sz="4000" b="0" i="0" u="none" strike="noStrike" dirty="0">
                <a:solidFill>
                  <a:srgbClr val="000000"/>
                </a:solidFill>
                <a:effectLst/>
                <a:latin typeface="Calibri" panose="020F0502020204030204" pitchFamily="34" charset="0"/>
                <a:hlinkClick r:id="rId6"/>
              </a:rPr>
              <a:t>https://</a:t>
            </a:r>
            <a:r>
              <a:rPr lang="en-GB" sz="4000" b="0" i="0" u="none" strike="noStrike" dirty="0" err="1">
                <a:solidFill>
                  <a:srgbClr val="000000"/>
                </a:solidFill>
                <a:effectLst/>
                <a:latin typeface="Calibri" panose="020F0502020204030204" pitchFamily="34" charset="0"/>
                <a:hlinkClick r:id="rId6"/>
              </a:rPr>
              <a:t>www.guggenheim.org</a:t>
            </a:r>
            <a:r>
              <a:rPr lang="en-GB" sz="4000" b="0" i="0" u="none" strike="noStrike" dirty="0">
                <a:solidFill>
                  <a:srgbClr val="000000"/>
                </a:solidFill>
                <a:effectLst/>
                <a:latin typeface="Calibri" panose="020F0502020204030204" pitchFamily="34" charset="0"/>
                <a:hlinkClick r:id="rId6"/>
              </a:rPr>
              <a:t>/artwork/34812</a:t>
            </a:r>
            <a:r>
              <a:rPr lang="en-GB" sz="4000" b="0" i="0" u="none" strike="noStrike" dirty="0">
                <a:solidFill>
                  <a:srgbClr val="000000"/>
                </a:solidFill>
                <a:effectLst/>
                <a:latin typeface="Calibri" panose="020F0502020204030204" pitchFamily="34" charset="0"/>
              </a:rPr>
              <a:t>. [Accessed 12.04.2023]</a:t>
            </a:r>
          </a:p>
          <a:p>
            <a:r>
              <a:rPr lang="en-GB" sz="4000" dirty="0">
                <a:hlinkClick r:id="rId7"/>
              </a:rPr>
              <a:t>[9]</a:t>
            </a:r>
            <a:r>
              <a:rPr lang="en-GB" sz="4000" dirty="0"/>
              <a:t> </a:t>
            </a:r>
            <a:r>
              <a:rPr lang="en-GB" sz="4000" b="0" i="0" u="none" strike="noStrike" dirty="0">
                <a:solidFill>
                  <a:srgbClr val="000000"/>
                </a:solidFill>
                <a:effectLst/>
                <a:latin typeface="Calibri" panose="020F0502020204030204" pitchFamily="34" charset="0"/>
              </a:rPr>
              <a:t>Anon, (n.d.). </a:t>
            </a:r>
            <a:r>
              <a:rPr lang="en-GB" sz="4000" b="0" i="1" u="none" strike="noStrike" dirty="0">
                <a:solidFill>
                  <a:srgbClr val="000000"/>
                </a:solidFill>
                <a:effectLst/>
                <a:latin typeface="Calibri" panose="020F0502020204030204" pitchFamily="34" charset="0"/>
              </a:rPr>
              <a:t>Sun Yuan and Peng </a:t>
            </a:r>
            <a:r>
              <a:rPr lang="en-GB" sz="4000" b="0" i="1" u="none" strike="noStrike" dirty="0" err="1">
                <a:solidFill>
                  <a:srgbClr val="000000"/>
                </a:solidFill>
                <a:effectLst/>
                <a:latin typeface="Calibri" panose="020F0502020204030204" pitchFamily="34" charset="0"/>
              </a:rPr>
              <a:t>Yu</a:t>
            </a:r>
            <a:r>
              <a:rPr lang="en-GB" sz="4000" b="0" i="1" u="none" strike="noStrike" dirty="0">
                <a:solidFill>
                  <a:srgbClr val="000000"/>
                </a:solidFill>
                <a:effectLst/>
                <a:latin typeface="Calibri" panose="020F0502020204030204" pitchFamily="34" charset="0"/>
              </a:rPr>
              <a:t> – Can’t Help Myself 2016 – Tara.A.McCullough Art</a:t>
            </a:r>
            <a:r>
              <a:rPr lang="en-GB" sz="4000" b="0" i="0" u="none" strike="noStrike" dirty="0">
                <a:solidFill>
                  <a:srgbClr val="000000"/>
                </a:solidFill>
                <a:effectLst/>
                <a:latin typeface="Calibri" panose="020F0502020204030204" pitchFamily="34" charset="0"/>
              </a:rPr>
              <a:t>. [online] Available at: </a:t>
            </a:r>
            <a:r>
              <a:rPr lang="en-GB" sz="4000" b="0" i="0" u="none" strike="noStrike" dirty="0">
                <a:solidFill>
                  <a:srgbClr val="000000"/>
                </a:solidFill>
                <a:effectLst/>
                <a:latin typeface="Calibri" panose="020F0502020204030204" pitchFamily="34" charset="0"/>
                <a:hlinkClick r:id="rId7"/>
              </a:rPr>
              <a:t>https://blogs.ed.ac.uk/s1709347_art-practice-4-2020-2021yr/2020/08/16/sun-yuan-and-peng-yu-cant-help-myself-2016/</a:t>
            </a:r>
            <a:r>
              <a:rPr lang="en-GB" sz="4000" b="0" i="0" u="none" strike="noStrike" dirty="0">
                <a:solidFill>
                  <a:srgbClr val="000000"/>
                </a:solidFill>
                <a:effectLst/>
                <a:latin typeface="Calibri" panose="020F0502020204030204" pitchFamily="34" charset="0"/>
              </a:rPr>
              <a:t>.  [Accessed 12.04.2023] </a:t>
            </a:r>
            <a:endParaRPr lang="en-GB" sz="4000" dirty="0"/>
          </a:p>
          <a:p>
            <a:r>
              <a:rPr lang="en-GB" sz="4000" dirty="0">
                <a:hlinkClick r:id="rId8"/>
              </a:rPr>
              <a:t>[10]</a:t>
            </a:r>
            <a:r>
              <a:rPr lang="en-GB" sz="4000" dirty="0"/>
              <a:t> </a:t>
            </a:r>
            <a:r>
              <a:rPr lang="en-GB" sz="4000" b="0" i="0" u="none" strike="noStrike" dirty="0" err="1">
                <a:solidFill>
                  <a:srgbClr val="000000"/>
                </a:solidFill>
                <a:effectLst/>
                <a:latin typeface="Calibri" panose="020F0502020204030204" pitchFamily="34" charset="0"/>
              </a:rPr>
              <a:t>Svoboda</a:t>
            </a:r>
            <a:r>
              <a:rPr lang="en-GB" sz="4000" b="0" i="0" u="none" strike="noStrike" dirty="0">
                <a:solidFill>
                  <a:srgbClr val="000000"/>
                </a:solidFill>
                <a:effectLst/>
                <a:latin typeface="Calibri" panose="020F0502020204030204" pitchFamily="34" charset="0"/>
              </a:rPr>
              <a:t>, E. (2022). </a:t>
            </a:r>
            <a:r>
              <a:rPr lang="en-GB" sz="4000" b="0" i="1" u="none" strike="noStrike" dirty="0">
                <a:solidFill>
                  <a:srgbClr val="000000"/>
                </a:solidFill>
                <a:effectLst/>
                <a:latin typeface="Calibri" panose="020F0502020204030204" pitchFamily="34" charset="0"/>
              </a:rPr>
              <a:t>How a Devastating Bus Accident Changed Frida Kahlo’s Life and Inspired Her Art</a:t>
            </a:r>
            <a:r>
              <a:rPr lang="en-GB" sz="4000" b="0" i="0" u="none" strike="noStrike" dirty="0">
                <a:solidFill>
                  <a:srgbClr val="000000"/>
                </a:solidFill>
                <a:effectLst/>
                <a:latin typeface="Calibri" panose="020F0502020204030204" pitchFamily="34" charset="0"/>
              </a:rPr>
              <a:t>. [online] HISTORY. Available at: </a:t>
            </a:r>
            <a:r>
              <a:rPr lang="en-GB" sz="4000" b="0" i="0" u="none" strike="noStrike" dirty="0">
                <a:solidFill>
                  <a:srgbClr val="000000"/>
                </a:solidFill>
                <a:effectLst/>
                <a:latin typeface="Calibri" panose="020F0502020204030204" pitchFamily="34" charset="0"/>
                <a:hlinkClick r:id="rId8"/>
              </a:rPr>
              <a:t>https://www.history.com/news/frida-kahlo-bus-accident-art</a:t>
            </a:r>
            <a:r>
              <a:rPr lang="en-GB" sz="4000" b="0" i="0" u="none" strike="noStrike" dirty="0">
                <a:solidFill>
                  <a:srgbClr val="000000"/>
                </a:solidFill>
                <a:effectLst/>
                <a:latin typeface="Calibri" panose="020F0502020204030204" pitchFamily="34" charset="0"/>
              </a:rPr>
              <a:t>. [Accessed 12.04.2023]</a:t>
            </a:r>
            <a:endParaRPr lang="en-GB" sz="4000" dirty="0"/>
          </a:p>
          <a:p>
            <a:r>
              <a:rPr lang="en-GB" sz="4000" dirty="0">
                <a:hlinkClick r:id="rId9"/>
              </a:rPr>
              <a:t>[11]</a:t>
            </a:r>
            <a:r>
              <a:rPr lang="en-GB" sz="4000" dirty="0"/>
              <a:t> </a:t>
            </a:r>
            <a:r>
              <a:rPr lang="en-GB" sz="4000" b="0" i="0" u="none" strike="noStrike" dirty="0" err="1">
                <a:solidFill>
                  <a:srgbClr val="000000"/>
                </a:solidFill>
                <a:effectLst/>
                <a:latin typeface="Calibri" panose="020F0502020204030204" pitchFamily="34" charset="0"/>
              </a:rPr>
              <a:t>Cascone</a:t>
            </a:r>
            <a:r>
              <a:rPr lang="en-GB" sz="4000" b="0" i="0" u="none" strike="noStrike" dirty="0">
                <a:solidFill>
                  <a:srgbClr val="000000"/>
                </a:solidFill>
                <a:effectLst/>
                <a:latin typeface="Calibri" panose="020F0502020204030204" pitchFamily="34" charset="0"/>
              </a:rPr>
              <a:t>, S. (2019). </a:t>
            </a:r>
            <a:r>
              <a:rPr lang="en-GB" sz="4000" b="0" i="1" u="none" strike="noStrike" dirty="0">
                <a:solidFill>
                  <a:srgbClr val="000000"/>
                </a:solidFill>
                <a:effectLst/>
                <a:latin typeface="Calibri" panose="020F0502020204030204" pitchFamily="34" charset="0"/>
              </a:rPr>
              <a:t>See Frida Kahlo’s Corsets, Prosthetics, Cosmetics—and Art—From the Brooklyn Museum’s New Blockbuster on the Artist’s Life and Work</a:t>
            </a:r>
            <a:r>
              <a:rPr lang="en-GB" sz="4000" b="0" i="0" u="none" strike="noStrike" dirty="0">
                <a:solidFill>
                  <a:srgbClr val="000000"/>
                </a:solidFill>
                <a:effectLst/>
                <a:latin typeface="Calibri" panose="020F0502020204030204" pitchFamily="34" charset="0"/>
              </a:rPr>
              <a:t>. [online] </a:t>
            </a:r>
            <a:r>
              <a:rPr lang="en-GB" sz="4000" b="0" i="0" u="none" strike="noStrike" dirty="0" err="1">
                <a:solidFill>
                  <a:srgbClr val="000000"/>
                </a:solidFill>
                <a:effectLst/>
                <a:latin typeface="Calibri" panose="020F0502020204030204" pitchFamily="34" charset="0"/>
              </a:rPr>
              <a:t>Artnet</a:t>
            </a:r>
            <a:r>
              <a:rPr lang="en-GB" sz="4000" b="0" i="0" u="none" strike="noStrike" dirty="0">
                <a:solidFill>
                  <a:srgbClr val="000000"/>
                </a:solidFill>
                <a:effectLst/>
                <a:latin typeface="Calibri" panose="020F0502020204030204" pitchFamily="34" charset="0"/>
              </a:rPr>
              <a:t> News. Available at: </a:t>
            </a:r>
            <a:r>
              <a:rPr lang="en-GB" sz="4000" b="0" i="0" u="none" strike="noStrike" dirty="0">
                <a:solidFill>
                  <a:srgbClr val="000000"/>
                </a:solidFill>
                <a:effectLst/>
                <a:latin typeface="Calibri" panose="020F0502020204030204" pitchFamily="34" charset="0"/>
                <a:hlinkClick r:id="rId9"/>
              </a:rPr>
              <a:t>https://</a:t>
            </a:r>
            <a:r>
              <a:rPr lang="en-GB" sz="4000" b="0" i="0" u="none" strike="noStrike" dirty="0" err="1">
                <a:solidFill>
                  <a:srgbClr val="000000"/>
                </a:solidFill>
                <a:effectLst/>
                <a:latin typeface="Calibri" panose="020F0502020204030204" pitchFamily="34" charset="0"/>
                <a:hlinkClick r:id="rId9"/>
              </a:rPr>
              <a:t>news.artnet.com</a:t>
            </a:r>
            <a:r>
              <a:rPr lang="en-GB" sz="4000" b="0" i="0" u="none" strike="noStrike" dirty="0">
                <a:solidFill>
                  <a:srgbClr val="000000"/>
                </a:solidFill>
                <a:effectLst/>
                <a:latin typeface="Calibri" panose="020F0502020204030204" pitchFamily="34" charset="0"/>
                <a:hlinkClick r:id="rId9"/>
              </a:rPr>
              <a:t>/art-world/</a:t>
            </a:r>
            <a:r>
              <a:rPr lang="en-GB" sz="4000" b="0" i="0" u="none" strike="noStrike" dirty="0" err="1">
                <a:solidFill>
                  <a:srgbClr val="000000"/>
                </a:solidFill>
                <a:effectLst/>
                <a:latin typeface="Calibri" panose="020F0502020204030204" pitchFamily="34" charset="0"/>
                <a:hlinkClick r:id="rId9"/>
              </a:rPr>
              <a:t>frida-kahlo-brooklyn</a:t>
            </a:r>
            <a:r>
              <a:rPr lang="en-GB" sz="4000" b="0" i="0" u="none" strike="noStrike" dirty="0">
                <a:solidFill>
                  <a:srgbClr val="000000"/>
                </a:solidFill>
                <a:effectLst/>
                <a:latin typeface="Calibri" panose="020F0502020204030204" pitchFamily="34" charset="0"/>
                <a:hlinkClick r:id="rId9"/>
              </a:rPr>
              <a:t>-museum-1456504</a:t>
            </a:r>
            <a:r>
              <a:rPr lang="en-GB" sz="4000" b="0" i="0" u="none" strike="noStrike" dirty="0">
                <a:solidFill>
                  <a:srgbClr val="000000"/>
                </a:solidFill>
                <a:effectLst/>
                <a:latin typeface="Calibri" panose="020F0502020204030204" pitchFamily="34" charset="0"/>
              </a:rPr>
              <a:t>. [Accessed 12.04.2023]</a:t>
            </a:r>
            <a:endParaRPr lang="en-GB" sz="4000" dirty="0"/>
          </a:p>
          <a:p>
            <a:r>
              <a:rPr lang="en-GB" sz="4000" dirty="0">
                <a:hlinkClick r:id="rId10"/>
              </a:rPr>
              <a:t>[12]</a:t>
            </a:r>
            <a:r>
              <a:rPr lang="en-GB" sz="4000" dirty="0"/>
              <a:t> </a:t>
            </a:r>
            <a:r>
              <a:rPr lang="en-GB" sz="4000" b="0" i="0" u="none" strike="noStrike" dirty="0">
                <a:solidFill>
                  <a:srgbClr val="000000"/>
                </a:solidFill>
                <a:effectLst/>
                <a:latin typeface="Calibri" panose="020F0502020204030204" pitchFamily="34" charset="0"/>
              </a:rPr>
              <a:t>Street, B. (n.d.). </a:t>
            </a:r>
            <a:r>
              <a:rPr lang="en-GB" sz="4000" b="0" i="1" u="none" strike="noStrike" dirty="0">
                <a:solidFill>
                  <a:srgbClr val="000000"/>
                </a:solidFill>
                <a:effectLst/>
                <a:latin typeface="Calibri" panose="020F0502020204030204" pitchFamily="34" charset="0"/>
              </a:rPr>
              <a:t>Frida Kahlo &amp; Diego Rivera | Romance &amp; Heartbreak</a:t>
            </a:r>
            <a:r>
              <a:rPr lang="en-GB" sz="4000" b="0" i="0" u="none" strike="noStrike" dirty="0">
                <a:solidFill>
                  <a:srgbClr val="000000"/>
                </a:solidFill>
                <a:effectLst/>
                <a:latin typeface="Calibri" panose="020F0502020204030204" pitchFamily="34" charset="0"/>
              </a:rPr>
              <a:t>. [online] Rise Art. Available at: </a:t>
            </a:r>
            <a:r>
              <a:rPr lang="en-GB" sz="4000" b="0" i="0" u="none" strike="noStrike" dirty="0">
                <a:solidFill>
                  <a:srgbClr val="000000"/>
                </a:solidFill>
                <a:effectLst/>
                <a:latin typeface="Calibri" panose="020F0502020204030204" pitchFamily="34" charset="0"/>
                <a:hlinkClick r:id="rId10"/>
              </a:rPr>
              <a:t>https://</a:t>
            </a:r>
            <a:r>
              <a:rPr lang="en-GB" sz="4000" b="0" i="0" u="none" strike="noStrike" dirty="0" err="1">
                <a:solidFill>
                  <a:srgbClr val="000000"/>
                </a:solidFill>
                <a:effectLst/>
                <a:latin typeface="Calibri" panose="020F0502020204030204" pitchFamily="34" charset="0"/>
                <a:hlinkClick r:id="rId10"/>
              </a:rPr>
              <a:t>www.riseart.com</a:t>
            </a:r>
            <a:r>
              <a:rPr lang="en-GB" sz="4000" b="0" i="0" u="none" strike="noStrike" dirty="0">
                <a:solidFill>
                  <a:srgbClr val="000000"/>
                </a:solidFill>
                <a:effectLst/>
                <a:latin typeface="Calibri" panose="020F0502020204030204" pitchFamily="34" charset="0"/>
                <a:hlinkClick r:id="rId10"/>
              </a:rPr>
              <a:t>/guide/2291/</a:t>
            </a:r>
            <a:r>
              <a:rPr lang="en-GB" sz="4000" b="0" i="0" u="none" strike="noStrike" dirty="0" err="1">
                <a:solidFill>
                  <a:srgbClr val="000000"/>
                </a:solidFill>
                <a:effectLst/>
                <a:latin typeface="Calibri" panose="020F0502020204030204" pitchFamily="34" charset="0"/>
                <a:hlinkClick r:id="rId10"/>
              </a:rPr>
              <a:t>art-world-news-frida</a:t>
            </a:r>
            <a:r>
              <a:rPr lang="en-GB" sz="4000" b="0" i="0" u="none" strike="noStrike" dirty="0">
                <a:solidFill>
                  <a:srgbClr val="000000"/>
                </a:solidFill>
                <a:effectLst/>
                <a:latin typeface="Calibri" panose="020F0502020204030204" pitchFamily="34" charset="0"/>
                <a:hlinkClick r:id="rId10"/>
              </a:rPr>
              <a:t>-</a:t>
            </a:r>
            <a:r>
              <a:rPr lang="en-GB" sz="4000" b="0" i="0" u="none" strike="noStrike" dirty="0" err="1">
                <a:solidFill>
                  <a:srgbClr val="000000"/>
                </a:solidFill>
                <a:effectLst/>
                <a:latin typeface="Calibri" panose="020F0502020204030204" pitchFamily="34" charset="0"/>
                <a:hlinkClick r:id="rId10"/>
              </a:rPr>
              <a:t>kahlo-and-diego-rivera</a:t>
            </a:r>
            <a:r>
              <a:rPr lang="en-GB" sz="4000" b="0" i="0" u="none" strike="noStrike" dirty="0">
                <a:solidFill>
                  <a:srgbClr val="000000"/>
                </a:solidFill>
                <a:effectLst/>
                <a:latin typeface="Calibri" panose="020F0502020204030204" pitchFamily="34" charset="0"/>
                <a:hlinkClick r:id="rId10"/>
              </a:rPr>
              <a:t>-romance-and-heartbreak</a:t>
            </a:r>
            <a:r>
              <a:rPr lang="en-GB" sz="4000" b="0" i="0" u="none" strike="noStrike" dirty="0">
                <a:solidFill>
                  <a:srgbClr val="000000"/>
                </a:solidFill>
                <a:effectLst/>
                <a:latin typeface="Calibri" panose="020F0502020204030204" pitchFamily="34" charset="0"/>
              </a:rPr>
              <a:t>. [Accessed 12.04.2023] </a:t>
            </a:r>
          </a:p>
          <a:p>
            <a:r>
              <a:rPr lang="en-GB" sz="4000" dirty="0">
                <a:solidFill>
                  <a:schemeClr val="bg2">
                    <a:lumMod val="60000"/>
                    <a:lumOff val="40000"/>
                  </a:schemeClr>
                </a:solidFill>
              </a:rPr>
              <a:t>[13] </a:t>
            </a:r>
            <a:r>
              <a:rPr lang="en-GB" sz="3600" b="0" i="0" u="none" strike="noStrike" dirty="0">
                <a:solidFill>
                  <a:srgbClr val="000000"/>
                </a:solidFill>
                <a:effectLst/>
                <a:latin typeface="Calibri" panose="020F0502020204030204" pitchFamily="34" charset="0"/>
              </a:rPr>
              <a:t>The art of Shawn </a:t>
            </a:r>
            <a:r>
              <a:rPr lang="en-GB" sz="3600" b="0" i="0" u="none" strike="noStrike" dirty="0" err="1">
                <a:solidFill>
                  <a:srgbClr val="000000"/>
                </a:solidFill>
                <a:effectLst/>
                <a:latin typeface="Calibri" panose="020F0502020204030204" pitchFamily="34" charset="0"/>
              </a:rPr>
              <a:t>Coss</a:t>
            </a:r>
            <a:r>
              <a:rPr lang="en-GB" sz="3600" b="0" i="0" u="none" strike="noStrike" dirty="0">
                <a:solidFill>
                  <a:srgbClr val="000000"/>
                </a:solidFill>
                <a:effectLst/>
                <a:latin typeface="Calibri" panose="020F0502020204030204" pitchFamily="34" charset="0"/>
              </a:rPr>
              <a:t>. (n.d.). </a:t>
            </a:r>
            <a:r>
              <a:rPr lang="en-GB" sz="3600" b="0" i="1" u="none" strike="noStrike" dirty="0">
                <a:solidFill>
                  <a:srgbClr val="000000"/>
                </a:solidFill>
                <a:effectLst/>
                <a:latin typeface="Calibri" panose="020F0502020204030204" pitchFamily="34" charset="0"/>
              </a:rPr>
              <a:t>The art of Shawn </a:t>
            </a:r>
            <a:r>
              <a:rPr lang="en-GB" sz="3600" b="0" i="1" u="none" strike="noStrike" dirty="0" err="1">
                <a:solidFill>
                  <a:srgbClr val="000000"/>
                </a:solidFill>
                <a:effectLst/>
                <a:latin typeface="Calibri" panose="020F0502020204030204" pitchFamily="34" charset="0"/>
              </a:rPr>
              <a:t>Coss</a:t>
            </a:r>
            <a:r>
              <a:rPr lang="en-GB" sz="3600" b="0" i="0" u="none" strike="noStrike" dirty="0">
                <a:solidFill>
                  <a:srgbClr val="000000"/>
                </a:solidFill>
                <a:effectLst/>
                <a:latin typeface="Calibri" panose="020F0502020204030204" pitchFamily="34" charset="0"/>
              </a:rPr>
              <a:t>. [online] Available at: </a:t>
            </a:r>
            <a:r>
              <a:rPr lang="en-GB" sz="3600" b="0" i="0" u="none" strike="noStrike" dirty="0">
                <a:solidFill>
                  <a:srgbClr val="000000"/>
                </a:solidFill>
                <a:effectLst/>
                <a:latin typeface="Calibri" panose="020F0502020204030204" pitchFamily="34" charset="0"/>
                <a:hlinkClick r:id="rId11"/>
              </a:rPr>
              <a:t>http://</a:t>
            </a:r>
            <a:r>
              <a:rPr lang="en-GB" sz="3600" b="0" i="0" u="none" strike="noStrike" dirty="0" err="1">
                <a:solidFill>
                  <a:srgbClr val="000000"/>
                </a:solidFill>
                <a:effectLst/>
                <a:latin typeface="Calibri" panose="020F0502020204030204" pitchFamily="34" charset="0"/>
                <a:hlinkClick r:id="rId11"/>
              </a:rPr>
              <a:t>www.shawncossart.com</a:t>
            </a:r>
            <a:r>
              <a:rPr lang="en-GB" sz="3600" b="0" i="0" u="none" strike="noStrike" dirty="0">
                <a:solidFill>
                  <a:srgbClr val="000000"/>
                </a:solidFill>
                <a:effectLst/>
                <a:latin typeface="Calibri" panose="020F0502020204030204" pitchFamily="34" charset="0"/>
                <a:hlinkClick r:id="rId11"/>
              </a:rPr>
              <a:t>/#/</a:t>
            </a:r>
            <a:r>
              <a:rPr lang="en-GB" sz="3600" b="0" i="0" u="none" strike="noStrike" dirty="0" err="1">
                <a:solidFill>
                  <a:srgbClr val="000000"/>
                </a:solidFill>
                <a:effectLst/>
                <a:latin typeface="Calibri" panose="020F0502020204030204" pitchFamily="34" charset="0"/>
                <a:hlinkClick r:id="rId11"/>
              </a:rPr>
              <a:t>inktober-illness-series</a:t>
            </a:r>
            <a:r>
              <a:rPr lang="en-GB" sz="3600" b="0" i="0" u="none" strike="noStrike" dirty="0">
                <a:solidFill>
                  <a:srgbClr val="000000"/>
                </a:solidFill>
                <a:effectLst/>
                <a:latin typeface="Calibri" panose="020F0502020204030204" pitchFamily="34" charset="0"/>
                <a:hlinkClick r:id="rId11"/>
              </a:rPr>
              <a:t>-i/</a:t>
            </a:r>
            <a:r>
              <a:rPr lang="en-GB" sz="3600" b="0" i="0" u="none" strike="noStrike" dirty="0">
                <a:solidFill>
                  <a:srgbClr val="000000"/>
                </a:solidFill>
                <a:effectLst/>
                <a:latin typeface="Calibri" panose="020F0502020204030204" pitchFamily="34" charset="0"/>
              </a:rPr>
              <a:t>. [Accessed 12.04.2023] </a:t>
            </a:r>
            <a:r>
              <a:rPr lang="en-GB" sz="3600" b="0" i="0" u="none" strike="noStrike" dirty="0">
                <a:effectLst/>
                <a:latin typeface="Calibri" panose="020F0502020204030204" pitchFamily="34" charset="0"/>
              </a:rPr>
              <a:t>+</a:t>
            </a:r>
            <a:r>
              <a:rPr lang="en-GB" sz="3600" b="0" i="0" u="none" strike="noStrike" dirty="0">
                <a:solidFill>
                  <a:srgbClr val="000000"/>
                </a:solidFill>
                <a:effectLst/>
                <a:latin typeface="Calibri" panose="020F0502020204030204" pitchFamily="34" charset="0"/>
              </a:rPr>
              <a:t> </a:t>
            </a:r>
            <a:r>
              <a:rPr lang="en-GB" sz="3600" dirty="0" err="1">
                <a:solidFill>
                  <a:schemeClr val="bg1"/>
                </a:solidFill>
                <a:effectLst/>
              </a:rPr>
              <a:t>coss</a:t>
            </a:r>
            <a:r>
              <a:rPr lang="en-GB" sz="3600" dirty="0">
                <a:solidFill>
                  <a:schemeClr val="bg1"/>
                </a:solidFill>
                <a:effectLst/>
              </a:rPr>
              <a:t>, </a:t>
            </a:r>
            <a:r>
              <a:rPr lang="en-GB" sz="3600" dirty="0" err="1">
                <a:solidFill>
                  <a:schemeClr val="bg1"/>
                </a:solidFill>
                <a:effectLst/>
              </a:rPr>
              <a:t>shawn</a:t>
            </a:r>
            <a:r>
              <a:rPr lang="en-GB" sz="3600" dirty="0">
                <a:solidFill>
                  <a:schemeClr val="bg1"/>
                </a:solidFill>
                <a:effectLst/>
              </a:rPr>
              <a:t> (2023) </a:t>
            </a:r>
            <a:r>
              <a:rPr lang="en-GB" sz="3600" i="1" dirty="0">
                <a:solidFill>
                  <a:schemeClr val="bg1"/>
                </a:solidFill>
                <a:effectLst/>
              </a:rPr>
              <a:t>it's all in your head </a:t>
            </a:r>
            <a:r>
              <a:rPr lang="en-GB" sz="3600" dirty="0">
                <a:solidFill>
                  <a:schemeClr val="bg1"/>
                </a:solidFill>
                <a:effectLst/>
              </a:rPr>
              <a:t>. 1st </a:t>
            </a:r>
            <a:r>
              <a:rPr lang="en-GB" sz="3600" dirty="0" err="1">
                <a:solidFill>
                  <a:schemeClr val="bg1"/>
                </a:solidFill>
                <a:effectLst/>
              </a:rPr>
              <a:t>edn</a:t>
            </a:r>
            <a:r>
              <a:rPr lang="en-GB" sz="3600" dirty="0">
                <a:solidFill>
                  <a:schemeClr val="bg1"/>
                </a:solidFill>
                <a:effectLst/>
              </a:rPr>
              <a:t>. any means necessary. </a:t>
            </a:r>
            <a:r>
              <a:rPr lang="en-GB" sz="3600" dirty="0">
                <a:solidFill>
                  <a:schemeClr val="bg1"/>
                </a:solidFill>
              </a:rPr>
              <a:t>[</a:t>
            </a:r>
            <a:r>
              <a:rPr lang="en-GB" sz="3600" dirty="0">
                <a:solidFill>
                  <a:schemeClr val="bg1"/>
                </a:solidFill>
                <a:effectLst/>
              </a:rPr>
              <a:t>accessed 28.04.2023]</a:t>
            </a:r>
            <a:endParaRPr lang="en-GB" sz="4000" dirty="0">
              <a:solidFill>
                <a:schemeClr val="bg1"/>
              </a:solidFill>
            </a:endParaRPr>
          </a:p>
          <a:p>
            <a:r>
              <a:rPr lang="en-GB" sz="4000" dirty="0">
                <a:solidFill>
                  <a:schemeClr val="bg2">
                    <a:lumMod val="60000"/>
                    <a:lumOff val="40000"/>
                  </a:schemeClr>
                </a:solidFill>
              </a:rPr>
              <a:t>[14]&amp;[15] </a:t>
            </a:r>
            <a:r>
              <a:rPr lang="en-GB" sz="3600" b="0" i="0" u="none" strike="noStrike" dirty="0" err="1">
                <a:solidFill>
                  <a:srgbClr val="000000"/>
                </a:solidFill>
                <a:effectLst/>
                <a:latin typeface="Calibri" panose="020F0502020204030204" pitchFamily="34" charset="0"/>
              </a:rPr>
              <a:t>Coss</a:t>
            </a:r>
            <a:r>
              <a:rPr lang="en-GB" sz="3600" b="0" i="0" u="none" strike="noStrike" dirty="0">
                <a:solidFill>
                  <a:srgbClr val="000000"/>
                </a:solidFill>
                <a:effectLst/>
                <a:latin typeface="Calibri" panose="020F0502020204030204" pitchFamily="34" charset="0"/>
              </a:rPr>
              <a:t>, S. (n.d.). </a:t>
            </a:r>
            <a:r>
              <a:rPr lang="en-GB" sz="3600" b="0" i="1" u="none" strike="noStrike" dirty="0">
                <a:solidFill>
                  <a:srgbClr val="000000"/>
                </a:solidFill>
                <a:effectLst/>
                <a:latin typeface="Calibri" panose="020F0502020204030204" pitchFamily="34" charset="0"/>
              </a:rPr>
              <a:t>The art of Shawn </a:t>
            </a:r>
            <a:r>
              <a:rPr lang="en-GB" sz="3600" b="0" i="1" u="none" strike="noStrike" dirty="0" err="1">
                <a:solidFill>
                  <a:srgbClr val="000000"/>
                </a:solidFill>
                <a:effectLst/>
                <a:latin typeface="Calibri" panose="020F0502020204030204" pitchFamily="34" charset="0"/>
              </a:rPr>
              <a:t>Coss</a:t>
            </a:r>
            <a:r>
              <a:rPr lang="en-GB" sz="3600" b="0" i="0" u="none" strike="noStrike" dirty="0">
                <a:solidFill>
                  <a:srgbClr val="000000"/>
                </a:solidFill>
                <a:effectLst/>
                <a:latin typeface="Calibri" panose="020F0502020204030204" pitchFamily="34" charset="0"/>
              </a:rPr>
              <a:t>. [online] The art of Shawn </a:t>
            </a:r>
            <a:r>
              <a:rPr lang="en-GB" sz="3600" b="0" i="0" u="none" strike="noStrike" dirty="0" err="1">
                <a:solidFill>
                  <a:srgbClr val="000000"/>
                </a:solidFill>
                <a:effectLst/>
                <a:latin typeface="Calibri" panose="020F0502020204030204" pitchFamily="34" charset="0"/>
              </a:rPr>
              <a:t>Coss</a:t>
            </a:r>
            <a:r>
              <a:rPr lang="en-GB" sz="3600" b="0" i="0" u="none" strike="noStrike" dirty="0">
                <a:solidFill>
                  <a:srgbClr val="000000"/>
                </a:solidFill>
                <a:effectLst/>
                <a:latin typeface="Calibri" panose="020F0502020204030204" pitchFamily="34" charset="0"/>
              </a:rPr>
              <a:t>. Available at: </a:t>
            </a:r>
            <a:r>
              <a:rPr lang="en-GB" sz="3600" b="0" i="0" u="none" strike="noStrike" dirty="0">
                <a:solidFill>
                  <a:srgbClr val="000000"/>
                </a:solidFill>
                <a:effectLst/>
                <a:latin typeface="Calibri" panose="020F0502020204030204" pitchFamily="34" charset="0"/>
                <a:hlinkClick r:id="rId12"/>
              </a:rPr>
              <a:t>http://</a:t>
            </a:r>
            <a:r>
              <a:rPr lang="en-GB" sz="3600" b="0" i="0" u="none" strike="noStrike" dirty="0" err="1">
                <a:solidFill>
                  <a:srgbClr val="000000"/>
                </a:solidFill>
                <a:effectLst/>
                <a:latin typeface="Calibri" panose="020F0502020204030204" pitchFamily="34" charset="0"/>
                <a:hlinkClick r:id="rId12"/>
              </a:rPr>
              <a:t>www.shawncossart.com</a:t>
            </a:r>
            <a:r>
              <a:rPr lang="en-GB" sz="3600" b="0" i="0" u="none" strike="noStrike" dirty="0">
                <a:solidFill>
                  <a:srgbClr val="000000"/>
                </a:solidFill>
                <a:effectLst/>
                <a:latin typeface="Calibri" panose="020F0502020204030204" pitchFamily="34" charset="0"/>
                <a:hlinkClick r:id="rId12"/>
              </a:rPr>
              <a:t>/#/</a:t>
            </a:r>
            <a:r>
              <a:rPr lang="en-GB" sz="3600" b="0" i="0" u="none" strike="noStrike" dirty="0" err="1">
                <a:solidFill>
                  <a:srgbClr val="000000"/>
                </a:solidFill>
                <a:effectLst/>
                <a:latin typeface="Calibri" panose="020F0502020204030204" pitchFamily="34" charset="0"/>
                <a:hlinkClick r:id="rId12"/>
              </a:rPr>
              <a:t>inktober-illness-series</a:t>
            </a:r>
            <a:r>
              <a:rPr lang="en-GB" sz="3600" b="0" i="0" u="none" strike="noStrike" dirty="0">
                <a:solidFill>
                  <a:srgbClr val="000000"/>
                </a:solidFill>
                <a:effectLst/>
                <a:latin typeface="Calibri" panose="020F0502020204030204" pitchFamily="34" charset="0"/>
                <a:hlinkClick r:id="rId12"/>
              </a:rPr>
              <a:t>-ii/</a:t>
            </a:r>
            <a:r>
              <a:rPr lang="en-GB" sz="3600" b="0" i="0" u="none" strike="noStrike" dirty="0">
                <a:solidFill>
                  <a:srgbClr val="000000"/>
                </a:solidFill>
                <a:effectLst/>
                <a:latin typeface="Calibri" panose="020F0502020204030204" pitchFamily="34" charset="0"/>
              </a:rPr>
              <a:t>. [Accessed 12.04.2023]</a:t>
            </a:r>
            <a:endParaRPr lang="en-GB" sz="4000" dirty="0"/>
          </a:p>
          <a:p>
            <a:r>
              <a:rPr lang="en-GB" sz="4000" dirty="0">
                <a:solidFill>
                  <a:schemeClr val="bg2">
                    <a:lumMod val="60000"/>
                    <a:lumOff val="40000"/>
                  </a:schemeClr>
                </a:solidFill>
              </a:rPr>
              <a:t>[15] </a:t>
            </a:r>
            <a:r>
              <a:rPr lang="en-GB" sz="3600" b="0" i="0" u="none" strike="noStrike" dirty="0">
                <a:solidFill>
                  <a:srgbClr val="000000"/>
                </a:solidFill>
                <a:effectLst/>
                <a:latin typeface="Calibri" panose="020F0502020204030204" pitchFamily="34" charset="0"/>
              </a:rPr>
              <a:t>www.youtube.com. (n.d.). </a:t>
            </a:r>
            <a:r>
              <a:rPr lang="en-GB" sz="3600" b="0" i="1" u="none" strike="noStrike" dirty="0">
                <a:solidFill>
                  <a:srgbClr val="000000"/>
                </a:solidFill>
                <a:effectLst/>
                <a:latin typeface="Calibri" panose="020F0502020204030204" pitchFamily="34" charset="0"/>
              </a:rPr>
              <a:t>SHAWN COSS INFLUENCER SPOTLIGHT</a:t>
            </a:r>
            <a:r>
              <a:rPr lang="en-GB" sz="3600" b="0" i="0" u="none" strike="noStrike" dirty="0">
                <a:solidFill>
                  <a:srgbClr val="000000"/>
                </a:solidFill>
                <a:effectLst/>
                <a:latin typeface="Calibri" panose="020F0502020204030204" pitchFamily="34" charset="0"/>
              </a:rPr>
              <a:t>. [online] Available at: https://</a:t>
            </a:r>
            <a:r>
              <a:rPr lang="en-GB" sz="3600" b="0" i="0" u="none" strike="noStrike" dirty="0" err="1">
                <a:solidFill>
                  <a:srgbClr val="000000"/>
                </a:solidFill>
                <a:effectLst/>
                <a:latin typeface="Calibri" panose="020F0502020204030204" pitchFamily="34" charset="0"/>
              </a:rPr>
              <a:t>youtu.be</a:t>
            </a:r>
            <a:r>
              <a:rPr lang="en-GB" sz="3600" b="0" i="0" u="none" strike="noStrike" dirty="0">
                <a:solidFill>
                  <a:srgbClr val="000000"/>
                </a:solidFill>
                <a:effectLst/>
                <a:latin typeface="Calibri" panose="020F0502020204030204" pitchFamily="34" charset="0"/>
              </a:rPr>
              <a:t>/</a:t>
            </a:r>
            <a:r>
              <a:rPr lang="en-GB" sz="3600" b="0" i="0" u="none" strike="noStrike" dirty="0" err="1">
                <a:solidFill>
                  <a:srgbClr val="000000"/>
                </a:solidFill>
                <a:effectLst/>
                <a:latin typeface="Calibri" panose="020F0502020204030204" pitchFamily="34" charset="0"/>
              </a:rPr>
              <a:t>OYy2_wy7noU</a:t>
            </a:r>
            <a:r>
              <a:rPr lang="en-GB" sz="3600" b="0" i="0" u="none" strike="noStrike" dirty="0">
                <a:solidFill>
                  <a:srgbClr val="000000"/>
                </a:solidFill>
                <a:effectLst/>
                <a:latin typeface="Calibri" panose="020F0502020204030204" pitchFamily="34" charset="0"/>
              </a:rPr>
              <a:t> [Accessed  12.04.2023].</a:t>
            </a:r>
            <a:endParaRPr lang="en-GB" sz="4000" dirty="0">
              <a:solidFill>
                <a:schemeClr val="bg2">
                  <a:lumMod val="60000"/>
                  <a:lumOff val="40000"/>
                </a:schemeClr>
              </a:solidFill>
            </a:endParaRPr>
          </a:p>
          <a:p>
            <a:r>
              <a:rPr lang="en-GB" sz="4000" dirty="0">
                <a:solidFill>
                  <a:schemeClr val="bg2">
                    <a:lumMod val="60000"/>
                    <a:lumOff val="40000"/>
                  </a:schemeClr>
                </a:solidFill>
              </a:rPr>
              <a:t>[16] </a:t>
            </a:r>
            <a:r>
              <a:rPr lang="en-GB" sz="3600" b="0" i="0" u="none" strike="noStrike" dirty="0" err="1">
                <a:solidFill>
                  <a:srgbClr val="000000"/>
                </a:solidFill>
                <a:effectLst/>
                <a:latin typeface="Calibri" panose="020F0502020204030204" pitchFamily="34" charset="0"/>
              </a:rPr>
              <a:t>Nhsinform.scot</a:t>
            </a:r>
            <a:r>
              <a:rPr lang="en-GB" sz="3600" b="0" i="0" u="none" strike="noStrike" dirty="0">
                <a:solidFill>
                  <a:srgbClr val="000000"/>
                </a:solidFill>
                <a:effectLst/>
                <a:latin typeface="Calibri" panose="020F0502020204030204" pitchFamily="34" charset="0"/>
              </a:rPr>
              <a:t>. (2019). </a:t>
            </a:r>
            <a:r>
              <a:rPr lang="en-GB" sz="3600" b="0" i="1" u="none" strike="noStrike" dirty="0">
                <a:solidFill>
                  <a:srgbClr val="000000"/>
                </a:solidFill>
                <a:effectLst/>
                <a:latin typeface="Calibri" panose="020F0502020204030204" pitchFamily="34" charset="0"/>
              </a:rPr>
              <a:t>Personality disorder symptoms and treatments</a:t>
            </a:r>
            <a:r>
              <a:rPr lang="en-GB" sz="3600" b="0" i="0" u="none" strike="noStrike" dirty="0">
                <a:solidFill>
                  <a:srgbClr val="000000"/>
                </a:solidFill>
                <a:effectLst/>
                <a:latin typeface="Calibri" panose="020F0502020204030204" pitchFamily="34" charset="0"/>
              </a:rPr>
              <a:t>. [online] Available at: </a:t>
            </a:r>
            <a:r>
              <a:rPr lang="en-GB" sz="3600" b="0" i="0" u="none" strike="noStrike" dirty="0">
                <a:solidFill>
                  <a:srgbClr val="000000"/>
                </a:solidFill>
                <a:effectLst/>
                <a:latin typeface="Calibri" panose="020F0502020204030204" pitchFamily="34" charset="0"/>
                <a:hlinkClick r:id="rId13"/>
              </a:rPr>
              <a:t>https://</a:t>
            </a:r>
            <a:r>
              <a:rPr lang="en-GB" sz="3600" b="0" i="0" u="none" strike="noStrike" dirty="0" err="1">
                <a:solidFill>
                  <a:srgbClr val="000000"/>
                </a:solidFill>
                <a:effectLst/>
                <a:latin typeface="Calibri" panose="020F0502020204030204" pitchFamily="34" charset="0"/>
                <a:hlinkClick r:id="rId13"/>
              </a:rPr>
              <a:t>www.nhsinform.scot</a:t>
            </a:r>
            <a:r>
              <a:rPr lang="en-GB" sz="3600" b="0" i="0" u="none" strike="noStrike" dirty="0">
                <a:solidFill>
                  <a:srgbClr val="000000"/>
                </a:solidFill>
                <a:effectLst/>
                <a:latin typeface="Calibri" panose="020F0502020204030204" pitchFamily="34" charset="0"/>
                <a:hlinkClick r:id="rId13"/>
              </a:rPr>
              <a:t>/illnesses-and-conditions/mental-health/personality-disorder</a:t>
            </a:r>
            <a:r>
              <a:rPr lang="en-GB" sz="3600" b="0" i="0" u="none" strike="noStrike" dirty="0">
                <a:solidFill>
                  <a:srgbClr val="000000"/>
                </a:solidFill>
                <a:effectLst/>
                <a:latin typeface="Calibri" panose="020F0502020204030204" pitchFamily="34" charset="0"/>
              </a:rPr>
              <a:t>. [Accessed  15.04.2023]</a:t>
            </a:r>
            <a:endParaRPr lang="en-GB" sz="4000" dirty="0">
              <a:solidFill>
                <a:schemeClr val="bg2">
                  <a:lumMod val="60000"/>
                  <a:lumOff val="40000"/>
                </a:schemeClr>
              </a:solidFill>
            </a:endParaRPr>
          </a:p>
          <a:p>
            <a:r>
              <a:rPr lang="en-GB" sz="4000" dirty="0">
                <a:solidFill>
                  <a:schemeClr val="bg2">
                    <a:lumMod val="60000"/>
                    <a:lumOff val="40000"/>
                  </a:schemeClr>
                </a:solidFill>
              </a:rPr>
              <a:t>[17] </a:t>
            </a:r>
            <a:r>
              <a:rPr lang="en-GB" sz="3600" b="0" i="0" u="none" strike="noStrike" dirty="0">
                <a:solidFill>
                  <a:srgbClr val="000000"/>
                </a:solidFill>
                <a:effectLst/>
                <a:latin typeface="Calibri" panose="020F0502020204030204" pitchFamily="34" charset="0"/>
              </a:rPr>
              <a:t>Van Gogh Museum (n.d.). </a:t>
            </a:r>
            <a:r>
              <a:rPr lang="en-GB" sz="3600" b="0" i="1" u="none" strike="noStrike" dirty="0">
                <a:solidFill>
                  <a:srgbClr val="000000"/>
                </a:solidFill>
                <a:effectLst/>
                <a:latin typeface="Calibri" panose="020F0502020204030204" pitchFamily="34" charset="0"/>
              </a:rPr>
              <a:t>Why Did Vincent van Gogh Cut off His Ear?</a:t>
            </a:r>
            <a:r>
              <a:rPr lang="en-GB" sz="3600" b="0" i="0" u="none" strike="noStrike" dirty="0">
                <a:solidFill>
                  <a:srgbClr val="000000"/>
                </a:solidFill>
                <a:effectLst/>
                <a:latin typeface="Calibri" panose="020F0502020204030204" pitchFamily="34" charset="0"/>
              </a:rPr>
              <a:t> [online] Van Gogh Museum. Available at: </a:t>
            </a:r>
            <a:r>
              <a:rPr lang="en-GB" sz="3600" b="0" i="0" u="none" strike="noStrike" dirty="0">
                <a:solidFill>
                  <a:srgbClr val="000000"/>
                </a:solidFill>
                <a:effectLst/>
                <a:latin typeface="Calibri" panose="020F0502020204030204" pitchFamily="34" charset="0"/>
                <a:hlinkClick r:id="rId14"/>
              </a:rPr>
              <a:t>https://</a:t>
            </a:r>
            <a:r>
              <a:rPr lang="en-GB" sz="3600" b="0" i="0" u="none" strike="noStrike" dirty="0" err="1">
                <a:solidFill>
                  <a:srgbClr val="000000"/>
                </a:solidFill>
                <a:effectLst/>
                <a:latin typeface="Calibri" panose="020F0502020204030204" pitchFamily="34" charset="0"/>
                <a:hlinkClick r:id="rId14"/>
              </a:rPr>
              <a:t>www.vangoghmuseum.nl</a:t>
            </a:r>
            <a:r>
              <a:rPr lang="en-GB" sz="3600" b="0" i="0" u="none" strike="noStrike" dirty="0">
                <a:solidFill>
                  <a:srgbClr val="000000"/>
                </a:solidFill>
                <a:effectLst/>
                <a:latin typeface="Calibri" panose="020F0502020204030204" pitchFamily="34" charset="0"/>
                <a:hlinkClick r:id="rId14"/>
              </a:rPr>
              <a:t>/en/art-and-stories/</a:t>
            </a:r>
            <a:r>
              <a:rPr lang="en-GB" sz="3600" b="0" i="0" u="none" strike="noStrike" dirty="0" err="1">
                <a:solidFill>
                  <a:srgbClr val="000000"/>
                </a:solidFill>
                <a:effectLst/>
                <a:latin typeface="Calibri" panose="020F0502020204030204" pitchFamily="34" charset="0"/>
                <a:hlinkClick r:id="rId14"/>
              </a:rPr>
              <a:t>vincent-van-gogh-faq</a:t>
            </a:r>
            <a:r>
              <a:rPr lang="en-GB" sz="3600" b="0" i="0" u="none" strike="noStrike" dirty="0">
                <a:solidFill>
                  <a:srgbClr val="000000"/>
                </a:solidFill>
                <a:effectLst/>
                <a:latin typeface="Calibri" panose="020F0502020204030204" pitchFamily="34" charset="0"/>
                <a:hlinkClick r:id="rId14"/>
              </a:rPr>
              <a:t>/why-did-vincent-van-gogh-cut-off-his-ear</a:t>
            </a:r>
            <a:r>
              <a:rPr lang="en-GB" sz="3600" b="0" i="0" u="none" strike="noStrike" dirty="0">
                <a:solidFill>
                  <a:srgbClr val="000000"/>
                </a:solidFill>
                <a:effectLst/>
                <a:latin typeface="Calibri" panose="020F0502020204030204" pitchFamily="34" charset="0"/>
              </a:rPr>
              <a:t>.[ Accessed 15.04.2023]</a:t>
            </a:r>
            <a:endParaRPr lang="en-GB" sz="4000" dirty="0">
              <a:solidFill>
                <a:schemeClr val="bg2">
                  <a:lumMod val="60000"/>
                  <a:lumOff val="40000"/>
                </a:schemeClr>
              </a:solidFill>
            </a:endParaRPr>
          </a:p>
          <a:p>
            <a:r>
              <a:rPr lang="en-GB" sz="4000" dirty="0">
                <a:hlinkClick r:id="rId15"/>
              </a:rPr>
              <a:t>[18] </a:t>
            </a:r>
            <a:r>
              <a:rPr lang="en-GB" sz="3600" b="0" i="0" u="none" strike="noStrike" dirty="0">
                <a:solidFill>
                  <a:srgbClr val="000000"/>
                </a:solidFill>
                <a:effectLst/>
                <a:latin typeface="Calibri" panose="020F0502020204030204" pitchFamily="34" charset="0"/>
              </a:rPr>
              <a:t>The </a:t>
            </a:r>
            <a:r>
              <a:rPr lang="en-GB" sz="3600" b="0" i="0" u="none" strike="noStrike" dirty="0" err="1">
                <a:solidFill>
                  <a:srgbClr val="000000"/>
                </a:solidFill>
                <a:effectLst/>
                <a:latin typeface="Calibri" panose="020F0502020204030204" pitchFamily="34" charset="0"/>
              </a:rPr>
              <a:t>Courtauld</a:t>
            </a:r>
            <a:r>
              <a:rPr lang="en-GB" sz="3600" b="0" i="0" u="none" strike="noStrike" dirty="0">
                <a:solidFill>
                  <a:srgbClr val="000000"/>
                </a:solidFill>
                <a:effectLst/>
                <a:latin typeface="Calibri" panose="020F0502020204030204" pitchFamily="34" charset="0"/>
              </a:rPr>
              <a:t>. (n.d.). </a:t>
            </a:r>
            <a:r>
              <a:rPr lang="en-GB" sz="3600" b="0" i="1" u="none" strike="noStrike" dirty="0">
                <a:solidFill>
                  <a:srgbClr val="000000"/>
                </a:solidFill>
                <a:effectLst/>
                <a:latin typeface="Calibri" panose="020F0502020204030204" pitchFamily="34" charset="0"/>
              </a:rPr>
              <a:t>Self-Portrait with Bandaged Ear</a:t>
            </a:r>
            <a:r>
              <a:rPr lang="en-GB" sz="3600" b="0" i="0" u="none" strike="noStrike" dirty="0">
                <a:solidFill>
                  <a:srgbClr val="000000"/>
                </a:solidFill>
                <a:effectLst/>
                <a:latin typeface="Calibri" panose="020F0502020204030204" pitchFamily="34" charset="0"/>
              </a:rPr>
              <a:t>. [online] Available at: https://</a:t>
            </a:r>
            <a:r>
              <a:rPr lang="en-GB" sz="3600" b="0" i="0" u="none" strike="noStrike" dirty="0" err="1">
                <a:solidFill>
                  <a:srgbClr val="000000"/>
                </a:solidFill>
                <a:effectLst/>
                <a:latin typeface="Calibri" panose="020F0502020204030204" pitchFamily="34" charset="0"/>
              </a:rPr>
              <a:t>courtauld.ac.uk</a:t>
            </a:r>
            <a:r>
              <a:rPr lang="en-GB" sz="3600" b="0" i="0" u="none" strike="noStrike" dirty="0">
                <a:solidFill>
                  <a:srgbClr val="000000"/>
                </a:solidFill>
                <a:effectLst/>
                <a:latin typeface="Calibri" panose="020F0502020204030204" pitchFamily="34" charset="0"/>
              </a:rPr>
              <a:t>/highlights/self-portrait-with-bandaged-ear/. [Accessed 15.04.2023]</a:t>
            </a:r>
            <a:endParaRPr lang="en-GB" sz="4000" dirty="0"/>
          </a:p>
          <a:p>
            <a:r>
              <a:rPr lang="en-GB" sz="4000" dirty="0">
                <a:solidFill>
                  <a:schemeClr val="bg2">
                    <a:lumMod val="60000"/>
                    <a:lumOff val="40000"/>
                  </a:schemeClr>
                </a:solidFill>
              </a:rPr>
              <a:t>[19]</a:t>
            </a:r>
            <a:r>
              <a:rPr lang="en-GB" sz="3600" b="0" i="0" u="none" strike="noStrike" dirty="0">
                <a:solidFill>
                  <a:srgbClr val="000000"/>
                </a:solidFill>
                <a:effectLst/>
                <a:latin typeface="Calibri" panose="020F0502020204030204" pitchFamily="34" charset="0"/>
              </a:rPr>
              <a:t> Oxfordlearnersdictionaries.com. (2023). </a:t>
            </a:r>
            <a:r>
              <a:rPr lang="en-GB" sz="3600" b="0" i="1" u="none" strike="noStrike" dirty="0">
                <a:solidFill>
                  <a:srgbClr val="000000"/>
                </a:solidFill>
                <a:effectLst/>
                <a:latin typeface="Calibri" panose="020F0502020204030204" pitchFamily="34" charset="0"/>
              </a:rPr>
              <a:t>man-up phrasal verb - Definition, pictures, pronunciation and usage notes | Oxford Advanced Learner’s Dictionary at OxfordLearnersDictionaries.com</a:t>
            </a:r>
            <a:r>
              <a:rPr lang="en-GB" sz="3600" b="0" i="0" u="none" strike="noStrike" dirty="0">
                <a:solidFill>
                  <a:srgbClr val="000000"/>
                </a:solidFill>
                <a:effectLst/>
                <a:latin typeface="Calibri" panose="020F0502020204030204" pitchFamily="34" charset="0"/>
              </a:rPr>
              <a:t>. [online] Available at: https://www.oxfordlearnersdictionaries.com/definition/english/man-up?q=Man+up [Accessed 23 Apr. 2023].</a:t>
            </a:r>
            <a:endParaRPr lang="en-GB" sz="4000" dirty="0">
              <a:solidFill>
                <a:srgbClr val="58C1BA"/>
              </a:solidFill>
            </a:endParaRPr>
          </a:p>
          <a:p>
            <a:r>
              <a:rPr lang="en-GB" sz="4000" dirty="0">
                <a:solidFill>
                  <a:srgbClr val="58C1BA"/>
                </a:solidFill>
              </a:rPr>
              <a:t>[20] </a:t>
            </a:r>
            <a:r>
              <a:rPr lang="en-GB" sz="3600" b="0" i="0" u="none" strike="noStrike" dirty="0" err="1">
                <a:solidFill>
                  <a:srgbClr val="000000"/>
                </a:solidFill>
                <a:effectLst/>
                <a:latin typeface="Calibri" panose="020F0502020204030204" pitchFamily="34" charset="0"/>
              </a:rPr>
              <a:t>Hunanladdiadau</a:t>
            </a:r>
            <a:r>
              <a:rPr lang="en-GB" sz="3600" b="0" i="0" u="none" strike="noStrike" dirty="0">
                <a:solidFill>
                  <a:srgbClr val="000000"/>
                </a:solidFill>
                <a:effectLst/>
                <a:latin typeface="Calibri" panose="020F0502020204030204" pitchFamily="34" charset="0"/>
              </a:rPr>
              <a:t> </a:t>
            </a:r>
            <a:r>
              <a:rPr lang="en-GB" sz="3600" b="0" i="0" u="none" strike="noStrike" dirty="0" err="1">
                <a:solidFill>
                  <a:srgbClr val="000000"/>
                </a:solidFill>
                <a:effectLst/>
                <a:latin typeface="Calibri" panose="020F0502020204030204" pitchFamily="34" charset="0"/>
              </a:rPr>
              <a:t>yng</a:t>
            </a:r>
            <a:r>
              <a:rPr lang="en-GB" sz="3600" b="0" i="0" u="none" strike="noStrike" dirty="0">
                <a:solidFill>
                  <a:srgbClr val="000000"/>
                </a:solidFill>
                <a:effectLst/>
                <a:latin typeface="Calibri" panose="020F0502020204030204" pitchFamily="34" charset="0"/>
              </a:rPr>
              <a:t> </a:t>
            </a:r>
            <a:r>
              <a:rPr lang="en-GB" sz="3600" b="0" i="0" u="none" strike="noStrike" dirty="0" err="1">
                <a:solidFill>
                  <a:srgbClr val="000000"/>
                </a:solidFill>
                <a:effectLst/>
                <a:latin typeface="Calibri" panose="020F0502020204030204" pitchFamily="34" charset="0"/>
              </a:rPr>
              <a:t>Nghymru</a:t>
            </a:r>
            <a:r>
              <a:rPr lang="en-GB" sz="3600" b="0" i="0" u="none" strike="noStrike" dirty="0">
                <a:solidFill>
                  <a:srgbClr val="000000"/>
                </a:solidFill>
                <a:effectLst/>
                <a:latin typeface="Calibri" panose="020F0502020204030204" pitchFamily="34" charset="0"/>
              </a:rPr>
              <a:t>. (n.d.). Available at: https://media.samaritans.org/documents/Suicide_Stats_Wales_2021_WELSH.pdf [Accessed 20.04.2023]. </a:t>
            </a:r>
            <a:endParaRPr lang="en-GB" sz="4000" dirty="0"/>
          </a:p>
          <a:p>
            <a:endParaRPr lang="en-GB" dirty="0"/>
          </a:p>
        </p:txBody>
      </p:sp>
    </p:spTree>
    <p:extLst>
      <p:ext uri="{BB962C8B-B14F-4D97-AF65-F5344CB8AC3E}">
        <p14:creationId xmlns:p14="http://schemas.microsoft.com/office/powerpoint/2010/main" val="42509364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1393</Words>
  <Application>Microsoft Office PowerPoint</Application>
  <PresentationFormat>Widescreen</PresentationFormat>
  <Paragraphs>60</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Ways of Percieving </vt:lpstr>
      <vt:lpstr>Mind map for different themes reflected in exhibitions:</vt:lpstr>
      <vt:lpstr>Chosen theme: mental health</vt:lpstr>
      <vt:lpstr>Archives:</vt:lpstr>
      <vt:lpstr>Initial research for chosen theme </vt:lpstr>
      <vt:lpstr>Outline for 1500 words </vt:lpstr>
      <vt:lpstr>Introduction </vt:lpstr>
      <vt:lpstr>Context </vt:lpstr>
      <vt:lpstr>Artwork analysis:</vt:lpstr>
      <vt:lpstr>PowerPoint Presentation</vt:lpstr>
      <vt:lpstr>Floor plan and images:</vt:lpstr>
      <vt:lpstr>PowerPoint Presentation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Ways of Percieving </dc:title>
  <dc:creator>Robyn Evans Evans-Pickin (2205398)</dc:creator>
  <cp:lastModifiedBy>Robyn Evans Evans-Pickin (2205398)</cp:lastModifiedBy>
  <cp:revision>21</cp:revision>
  <dcterms:created xsi:type="dcterms:W3CDTF">2023-02-04T16:50:36Z</dcterms:created>
  <dcterms:modified xsi:type="dcterms:W3CDTF">2023-05-01T08:41:57Z</dcterms:modified>
</cp:coreProperties>
</file>