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60"/>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presProps" Target="presProps.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1" Type="http://schemas.openxmlformats.org/officeDocument/2006/relationships/tableStyles" Target="tableStyles.xml"/><Relationship Id="rId10" Type="http://schemas.openxmlformats.org/officeDocument/2006/relationships/viewProps" Target="viewProps.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en-US" dirty="0"/>
              <a:t>Click to edit Master title style</a:t>
            </a:r>
            <a:endParaRPr lang="en-US" dirty="0"/>
          </a:p>
        </p:txBody>
      </p:sp>
      <p:sp>
        <p:nvSpPr>
          <p:cNvPr id="3" name="Subtitle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US" dirty="0"/>
          </a:p>
        </p:txBody>
      </p:sp>
      <p:sp>
        <p:nvSpPr>
          <p:cNvPr id="16" name="Date Placeholder 15"/>
          <p:cNvSpPr>
            <a:spLocks noGrp="1"/>
          </p:cNvSpPr>
          <p:nvPr>
            <p:ph type="dt" sz="half" idx="10"/>
            <p:custDataLst>
              <p:tags r:id="rId4"/>
            </p:custDataLst>
          </p:nvPr>
        </p:nvSpPr>
        <p:spPr/>
        <p:txBody>
          <a:bodyPr/>
          <a:lstStyle/>
          <a:p>
            <a:fld id="{760FBDFE-C587-4B4C-A407-44438C67B59E}" type="datetimeFigureOut">
              <a:rPr lang="en-US" smtClean="0"/>
            </a:fld>
            <a:endParaRPr lang="en-US"/>
          </a:p>
        </p:txBody>
      </p:sp>
      <p:sp>
        <p:nvSpPr>
          <p:cNvPr id="17" name="Footer Placeholder 16"/>
          <p:cNvSpPr>
            <a:spLocks noGrp="1"/>
          </p:cNvSpPr>
          <p:nvPr>
            <p:ph type="ftr" sz="quarter" idx="11"/>
            <p:custDataLst>
              <p:tags r:id="rId5"/>
            </p:custDataLst>
          </p:nvPr>
        </p:nvSpPr>
        <p:spPr/>
        <p:txBody>
          <a:bodyPr/>
          <a:lstStyle/>
          <a:p>
            <a:endParaRPr lang="en-US" dirty="0"/>
          </a:p>
        </p:txBody>
      </p:sp>
      <p:sp>
        <p:nvSpPr>
          <p:cNvPr id="18" name="Slide Number Placeholder 17"/>
          <p:cNvSpPr>
            <a:spLocks noGrp="1"/>
          </p:cNvSpPr>
          <p:nvPr>
            <p:ph type="sldNum" sz="quarter" idx="12"/>
            <p:custDataLst>
              <p:tags r:id="rId6"/>
            </p:custDataLst>
          </p:nvPr>
        </p:nvSpPr>
        <p:spPr/>
        <p:txBody>
          <a:bodyPr/>
          <a:lstStyle/>
          <a:p>
            <a:fld id="{49AE70B2-8BF9-45C0-BB95-33D1B9D3A854}" type="slidenum">
              <a:rPr lang="en-US" smtClean="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en-US" smtClean="0"/>
              <a:t>Click to edit Master title style</a:t>
            </a:r>
            <a:endParaRPr lang="en-US"/>
          </a:p>
        </p:txBody>
      </p:sp>
      <p:sp>
        <p:nvSpPr>
          <p:cNvPr id="3" name="Content Placeholder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custDataLst>
              <p:tags r:id="rId4"/>
            </p:custDataLst>
          </p:nvPr>
        </p:nvSpPr>
        <p:spPr/>
        <p:txBody>
          <a:bodyPr/>
          <a:lstStyle/>
          <a:p>
            <a:fld id="{760FBDFE-C587-4B4C-A407-44438C67B59E}" type="datetimeFigureOut">
              <a:rPr lang="en-US" smtClean="0"/>
            </a:fld>
            <a:endParaRPr lang="en-US"/>
          </a:p>
        </p:txBody>
      </p:sp>
      <p:sp>
        <p:nvSpPr>
          <p:cNvPr id="5" name="Footer Placeholder 4"/>
          <p:cNvSpPr>
            <a:spLocks noGrp="1"/>
          </p:cNvSpPr>
          <p:nvPr>
            <p:ph type="ftr" sz="quarter" idx="11"/>
            <p:custDataLst>
              <p:tags r:id="rId5"/>
            </p:custDataLst>
          </p:nvPr>
        </p:nvSpPr>
        <p:spPr/>
        <p:txBody>
          <a:bodyPr/>
          <a:lstStyle/>
          <a:p>
            <a:endParaRPr lang="en-US"/>
          </a:p>
        </p:txBody>
      </p:sp>
      <p:sp>
        <p:nvSpPr>
          <p:cNvPr id="6" name="Slide Number Placeholder 5"/>
          <p:cNvSpPr>
            <a:spLocks noGrp="1"/>
          </p:cNvSpPr>
          <p:nvPr>
            <p:ph type="sldNum" sz="quarter" idx="12"/>
            <p:custDataLst>
              <p:tags r:id="rId6"/>
            </p:custDataLst>
          </p:nvPr>
        </p:nvSpPr>
        <p:spPr/>
        <p:txBody>
          <a:bodyPr/>
          <a:lstStyle/>
          <a:p>
            <a:fld id="{49AE70B2-8BF9-45C0-BB95-33D1B9D3A854}"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en-US" dirty="0"/>
              <a:t>Click to edit title</a:t>
            </a:r>
            <a:endParaRPr lang="en-US" dirty="0"/>
          </a:p>
        </p:txBody>
      </p:sp>
      <p:sp>
        <p:nvSpPr>
          <p:cNvPr id="3" name="Text Placeholder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text</a:t>
            </a:r>
            <a:endParaRPr lang="en-US" dirty="0"/>
          </a:p>
        </p:txBody>
      </p:sp>
      <p:sp>
        <p:nvSpPr>
          <p:cNvPr id="4" name="Date Placeholder 3"/>
          <p:cNvSpPr>
            <a:spLocks noGrp="1"/>
          </p:cNvSpPr>
          <p:nvPr>
            <p:ph type="dt" sz="half" idx="10"/>
            <p:custDataLst>
              <p:tags r:id="rId4"/>
            </p:custDataLst>
          </p:nvPr>
        </p:nvSpPr>
        <p:spPr/>
        <p:txBody>
          <a:bodyPr/>
          <a:lstStyle/>
          <a:p>
            <a:fld id="{760FBDFE-C587-4B4C-A407-44438C67B59E}" type="datetimeFigureOut">
              <a:rPr lang="en-US" smtClean="0"/>
            </a:fld>
            <a:endParaRPr lang="en-US"/>
          </a:p>
        </p:txBody>
      </p:sp>
      <p:sp>
        <p:nvSpPr>
          <p:cNvPr id="5" name="Footer Placeholder 4"/>
          <p:cNvSpPr>
            <a:spLocks noGrp="1"/>
          </p:cNvSpPr>
          <p:nvPr>
            <p:ph type="ftr" sz="quarter" idx="11"/>
            <p:custDataLst>
              <p:tags r:id="rId5"/>
            </p:custDataLst>
          </p:nvPr>
        </p:nvSpPr>
        <p:spPr/>
        <p:txBody>
          <a:bodyPr/>
          <a:lstStyle/>
          <a:p>
            <a:endParaRPr lang="en-US"/>
          </a:p>
        </p:txBody>
      </p:sp>
      <p:sp>
        <p:nvSpPr>
          <p:cNvPr id="6" name="Slide Number Placeholder 5"/>
          <p:cNvSpPr>
            <a:spLocks noGrp="1"/>
          </p:cNvSpPr>
          <p:nvPr>
            <p:ph type="sldNum" sz="quarter" idx="12"/>
            <p:custDataLst>
              <p:tags r:id="rId6"/>
            </p:custDataLst>
          </p:nvPr>
        </p:nvSpPr>
        <p:spPr/>
        <p:txBody>
          <a:bodyPr/>
          <a:lstStyle/>
          <a:p>
            <a:fld id="{49AE70B2-8BF9-45C0-BB95-33D1B9D3A854}"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en-US" smtClean="0"/>
              <a:t>Click to edit Master title style</a:t>
            </a:r>
            <a:endParaRPr lang="en-US"/>
          </a:p>
        </p:txBody>
      </p:sp>
      <p:sp>
        <p:nvSpPr>
          <p:cNvPr id="3" name="Content Placeholder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5" name="Date Placeholder 4"/>
          <p:cNvSpPr>
            <a:spLocks noGrp="1"/>
          </p:cNvSpPr>
          <p:nvPr>
            <p:ph type="dt" sz="half" idx="10"/>
            <p:custDataLst>
              <p:tags r:id="rId5"/>
            </p:custDataLst>
          </p:nvPr>
        </p:nvSpPr>
        <p:spPr/>
        <p:txBody>
          <a:bodyPr/>
          <a:lstStyle/>
          <a:p>
            <a:fld id="{760FBDFE-C587-4B4C-A407-44438C67B59E}" type="datetimeFigureOut">
              <a:rPr lang="en-US" smtClean="0"/>
            </a:fld>
            <a:endParaRPr lang="en-US"/>
          </a:p>
        </p:txBody>
      </p:sp>
      <p:sp>
        <p:nvSpPr>
          <p:cNvPr id="6" name="Footer Placeholder 5"/>
          <p:cNvSpPr>
            <a:spLocks noGrp="1"/>
          </p:cNvSpPr>
          <p:nvPr>
            <p:ph type="ftr" sz="quarter" idx="11"/>
            <p:custDataLst>
              <p:tags r:id="rId6"/>
            </p:custDataLst>
          </p:nvPr>
        </p:nvSpPr>
        <p:spPr/>
        <p:txBody>
          <a:bodyPr/>
          <a:lstStyle/>
          <a:p>
            <a:endParaRPr lang="en-US"/>
          </a:p>
        </p:txBody>
      </p:sp>
      <p:sp>
        <p:nvSpPr>
          <p:cNvPr id="7" name="Slide Number Placeholder 6"/>
          <p:cNvSpPr>
            <a:spLocks noGrp="1"/>
          </p:cNvSpPr>
          <p:nvPr>
            <p:ph type="sldNum" sz="quarter" idx="12"/>
            <p:custDataLst>
              <p:tags r:id="rId7"/>
            </p:custDataLst>
          </p:nvPr>
        </p:nvSpPr>
        <p:spPr/>
        <p:txBody>
          <a:bodyPr/>
          <a:lstStyle/>
          <a:p>
            <a:fld id="{49AE70B2-8BF9-45C0-BB95-33D1B9D3A854}"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en-US" smtClean="0"/>
              <a:t>Click to edit Master title style</a:t>
            </a:r>
            <a:endParaRPr lang="en-US"/>
          </a:p>
        </p:txBody>
      </p:sp>
      <p:sp>
        <p:nvSpPr>
          <p:cNvPr id="3" name="Text Placeholder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endParaRPr lang="en-US" dirty="0"/>
          </a:p>
        </p:txBody>
      </p:sp>
      <p:sp>
        <p:nvSpPr>
          <p:cNvPr id="4" name="Content Placeholder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text</a:t>
            </a:r>
            <a:endParaRPr lang="en-US"/>
          </a:p>
        </p:txBody>
      </p:sp>
      <p:sp>
        <p:nvSpPr>
          <p:cNvPr id="6" name="Content Placeholder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custDataLst>
              <p:tags r:id="rId7"/>
            </p:custDataLst>
          </p:nvPr>
        </p:nvSpPr>
        <p:spPr/>
        <p:txBody>
          <a:bodyPr/>
          <a:lstStyle/>
          <a:p>
            <a:fld id="{760FBDFE-C587-4B4C-A407-44438C67B59E}" type="datetimeFigureOut">
              <a:rPr lang="en-US" smtClean="0"/>
            </a:fld>
            <a:endParaRPr lang="en-US"/>
          </a:p>
        </p:txBody>
      </p:sp>
      <p:sp>
        <p:nvSpPr>
          <p:cNvPr id="8" name="Footer Placeholder 7"/>
          <p:cNvSpPr>
            <a:spLocks noGrp="1"/>
          </p:cNvSpPr>
          <p:nvPr>
            <p:ph type="ftr" sz="quarter" idx="11"/>
            <p:custDataLst>
              <p:tags r:id="rId8"/>
            </p:custDataLst>
          </p:nvPr>
        </p:nvSpPr>
        <p:spPr/>
        <p:txBody>
          <a:bodyPr/>
          <a:lstStyle/>
          <a:p>
            <a:endParaRPr lang="en-US"/>
          </a:p>
        </p:txBody>
      </p:sp>
      <p:sp>
        <p:nvSpPr>
          <p:cNvPr id="9" name="Slide Number Placeholder 8"/>
          <p:cNvSpPr>
            <a:spLocks noGrp="1"/>
          </p:cNvSpPr>
          <p:nvPr>
            <p:ph type="sldNum" sz="quarter" idx="12"/>
            <p:custDataLst>
              <p:tags r:id="rId9"/>
            </p:custDataLst>
          </p:nvPr>
        </p:nvSpPr>
        <p:spPr/>
        <p:txBody>
          <a:bodyPr/>
          <a:lstStyle/>
          <a:p>
            <a:fld id="{49AE70B2-8BF9-45C0-BB95-33D1B9D3A854}"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en-US" smtClean="0"/>
              <a:t>Click to edit Master title style</a:t>
            </a:r>
            <a:endParaRPr lang="en-US"/>
          </a:p>
        </p:txBody>
      </p:sp>
      <p:sp>
        <p:nvSpPr>
          <p:cNvPr id="3" name="Date Placeholder 2"/>
          <p:cNvSpPr>
            <a:spLocks noGrp="1"/>
          </p:cNvSpPr>
          <p:nvPr>
            <p:ph type="dt" sz="half" idx="10"/>
            <p:custDataLst>
              <p:tags r:id="rId3"/>
            </p:custDataLst>
          </p:nvPr>
        </p:nvSpPr>
        <p:spPr/>
        <p:txBody>
          <a:bodyPr/>
          <a:lstStyle/>
          <a:p>
            <a:fld id="{760FBDFE-C587-4B4C-A407-44438C67B59E}" type="datetimeFigureOut">
              <a:rPr lang="en-US" smtClean="0"/>
            </a:fld>
            <a:endParaRPr lang="en-US"/>
          </a:p>
        </p:txBody>
      </p:sp>
      <p:sp>
        <p:nvSpPr>
          <p:cNvPr id="4" name="Footer Placeholder 3"/>
          <p:cNvSpPr>
            <a:spLocks noGrp="1"/>
          </p:cNvSpPr>
          <p:nvPr>
            <p:ph type="ftr" sz="quarter" idx="11"/>
            <p:custDataLst>
              <p:tags r:id="rId4"/>
            </p:custDataLst>
          </p:nvPr>
        </p:nvSpPr>
        <p:spPr/>
        <p:txBody>
          <a:bodyPr/>
          <a:lstStyle/>
          <a:p>
            <a:endParaRPr lang="en-US"/>
          </a:p>
        </p:txBody>
      </p:sp>
      <p:sp>
        <p:nvSpPr>
          <p:cNvPr id="5" name="Slide Number Placeholder 4"/>
          <p:cNvSpPr>
            <a:spLocks noGrp="1"/>
          </p:cNvSpPr>
          <p:nvPr>
            <p:ph type="sldNum" sz="quarter" idx="12"/>
            <p:custDataLst>
              <p:tags r:id="rId5"/>
            </p:custDataLst>
          </p:nvPr>
        </p:nvSpPr>
        <p:spPr/>
        <p:txBody>
          <a:bodyPr/>
          <a:lstStyle/>
          <a:p>
            <a:fld id="{49AE70B2-8BF9-45C0-BB95-33D1B9D3A854}"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custDataLst>
              <p:tags r:id="rId2"/>
            </p:custDataLst>
          </p:nvPr>
        </p:nvSpPr>
        <p:spPr/>
        <p:txBody>
          <a:bodyPr/>
          <a:lstStyle/>
          <a:p>
            <a:fld id="{760FBDFE-C587-4B4C-A407-44438C67B59E}" type="datetimeFigureOut">
              <a:rPr lang="en-US" smtClean="0"/>
            </a:fld>
            <a:endParaRPr lang="en-US"/>
          </a:p>
        </p:txBody>
      </p:sp>
      <p:sp>
        <p:nvSpPr>
          <p:cNvPr id="3" name="Footer Placeholder 2"/>
          <p:cNvSpPr>
            <a:spLocks noGrp="1"/>
          </p:cNvSpPr>
          <p:nvPr>
            <p:ph type="ftr" sz="quarter" idx="11"/>
            <p:custDataLst>
              <p:tags r:id="rId3"/>
            </p:custDataLst>
          </p:nvPr>
        </p:nvSpPr>
        <p:spPr/>
        <p:txBody>
          <a:bodyPr/>
          <a:lstStyle/>
          <a:p>
            <a:endParaRPr lang="en-US"/>
          </a:p>
        </p:txBody>
      </p:sp>
      <p:sp>
        <p:nvSpPr>
          <p:cNvPr id="4" name="Slide Number Placeholder 3"/>
          <p:cNvSpPr>
            <a:spLocks noGrp="1"/>
          </p:cNvSpPr>
          <p:nvPr>
            <p:ph type="sldNum" sz="quarter" idx="12"/>
            <p:custDataLst>
              <p:tags r:id="rId4"/>
            </p:custDataLst>
          </p:nvPr>
        </p:nvSpPr>
        <p:spPr/>
        <p:txBody>
          <a:bodyPr/>
          <a:lstStyle/>
          <a:p>
            <a:fld id="{49AE70B2-8BF9-45C0-BB95-33D1B9D3A854}"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en-US"/>
          </a:p>
        </p:txBody>
      </p:sp>
      <p:sp>
        <p:nvSpPr>
          <p:cNvPr id="4" name="Text Placeholder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en-US" smtClean="0"/>
              <a:t>Click to edit Master text styles</a:t>
            </a:r>
            <a:endParaRPr lang="en-US"/>
          </a:p>
        </p:txBody>
      </p:sp>
      <p:sp>
        <p:nvSpPr>
          <p:cNvPr id="5" name="Date Placeholder 4"/>
          <p:cNvSpPr>
            <a:spLocks noGrp="1"/>
          </p:cNvSpPr>
          <p:nvPr>
            <p:ph type="dt" sz="half" idx="10"/>
            <p:custDataLst>
              <p:tags r:id="rId4"/>
            </p:custDataLst>
          </p:nvPr>
        </p:nvSpPr>
        <p:spPr/>
        <p:txBody>
          <a:bodyPr/>
          <a:lstStyle/>
          <a:p>
            <a:fld id="{9EFD9D74-47D9-4702-A33C-335B63B48DBF}" type="datetimeFigureOut">
              <a:rPr lang="en-US" smtClean="0"/>
            </a:fld>
            <a:endParaRPr lang="en-US" dirty="0"/>
          </a:p>
        </p:txBody>
      </p:sp>
      <p:sp>
        <p:nvSpPr>
          <p:cNvPr id="6" name="Footer Placeholder 5"/>
          <p:cNvSpPr>
            <a:spLocks noGrp="1"/>
          </p:cNvSpPr>
          <p:nvPr>
            <p:ph type="ftr" sz="quarter" idx="11"/>
            <p:custDataLst>
              <p:tags r:id="rId5"/>
            </p:custDataLst>
          </p:nvPr>
        </p:nvSpPr>
        <p:spPr/>
        <p:txBody>
          <a:bodyPr/>
          <a:lstStyle/>
          <a:p>
            <a:endParaRPr lang="en-US" dirty="0"/>
          </a:p>
        </p:txBody>
      </p:sp>
      <p:sp>
        <p:nvSpPr>
          <p:cNvPr id="7" name="Slide Number Placeholder 6"/>
          <p:cNvSpPr>
            <a:spLocks noGrp="1"/>
          </p:cNvSpPr>
          <p:nvPr>
            <p:ph type="sldNum" sz="quarter" idx="12"/>
            <p:custDataLst>
              <p:tags r:id="rId6"/>
            </p:custDataLst>
          </p:nvPr>
        </p:nvSpPr>
        <p:spPr/>
        <p:txBody>
          <a:bodyPr/>
          <a:lstStyle/>
          <a:p>
            <a:fld id="{FABC47A4-756D-490B-A52F-7D9E2C9FC05F}" type="slidenum">
              <a:rPr lang="en-US" smtClean="0"/>
            </a:fld>
            <a:endParaRPr lang="en-US"/>
          </a:p>
        </p:txBody>
      </p:sp>
      <p:sp>
        <p:nvSpPr>
          <p:cNvPr id="9" name="Title 8"/>
          <p:cNvSpPr>
            <a:spLocks noGrp="1"/>
          </p:cNvSpPr>
          <p:nvPr>
            <p:ph type="title"/>
            <p:custDataLst>
              <p:tags r:id="rId7"/>
            </p:custDataLst>
          </p:nvPr>
        </p:nvSpPr>
        <p:spPr/>
        <p:txBody>
          <a:bodyPr/>
          <a:p>
            <a:r>
              <a:rPr lang="en-US"/>
              <a:t>Click to edit Master title style</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en-US" smtClean="0"/>
              <a:t>Click to edit title</a:t>
            </a:r>
            <a:endParaRPr lang="en-US"/>
          </a:p>
        </p:txBody>
      </p:sp>
      <p:sp>
        <p:nvSpPr>
          <p:cNvPr id="3" name="Vertical Text Placeholder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10"/>
            <p:custDataLst>
              <p:tags r:id="rId4"/>
            </p:custDataLst>
          </p:nvPr>
        </p:nvSpPr>
        <p:spPr/>
        <p:txBody>
          <a:bodyPr/>
          <a:lstStyle/>
          <a:p>
            <a:fld id="{760FBDFE-C587-4B4C-A407-44438C67B59E}" type="datetimeFigureOut">
              <a:rPr lang="en-US" smtClean="0"/>
            </a:fld>
            <a:endParaRPr lang="en-US"/>
          </a:p>
        </p:txBody>
      </p:sp>
      <p:sp>
        <p:nvSpPr>
          <p:cNvPr id="5" name="Footer Placeholder 4"/>
          <p:cNvSpPr>
            <a:spLocks noGrp="1"/>
          </p:cNvSpPr>
          <p:nvPr>
            <p:ph type="ftr" sz="quarter" idx="11"/>
            <p:custDataLst>
              <p:tags r:id="rId5"/>
            </p:custDataLst>
          </p:nvPr>
        </p:nvSpPr>
        <p:spPr/>
        <p:txBody>
          <a:bodyPr/>
          <a:lstStyle/>
          <a:p>
            <a:endParaRPr lang="en-US"/>
          </a:p>
        </p:txBody>
      </p:sp>
      <p:sp>
        <p:nvSpPr>
          <p:cNvPr id="6" name="Slide Number Placeholder 5"/>
          <p:cNvSpPr>
            <a:spLocks noGrp="1"/>
          </p:cNvSpPr>
          <p:nvPr>
            <p:ph type="sldNum" sz="quarter" idx="12"/>
            <p:custDataLst>
              <p:tags r:id="rId6"/>
            </p:custDataLst>
          </p:nvPr>
        </p:nvSpPr>
        <p:spPr/>
        <p:txBody>
          <a:bodyPr/>
          <a:lstStyle/>
          <a:p>
            <a:fld id="{49AE70B2-8BF9-45C0-BB95-33D1B9D3A854}"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3" name="Date Placeholder 2"/>
          <p:cNvSpPr>
            <a:spLocks noGrp="1"/>
          </p:cNvSpPr>
          <p:nvPr>
            <p:ph type="dt" sz="half" idx="10"/>
            <p:custDataLst>
              <p:tags r:id="rId2"/>
            </p:custDataLst>
          </p:nvPr>
        </p:nvSpPr>
        <p:spPr/>
        <p:txBody>
          <a:bodyPr/>
          <a:lstStyle/>
          <a:p>
            <a:fld id="{760FBDFE-C587-4B4C-A407-44438C67B59E}" type="datetimeFigureOut">
              <a:rPr lang="en-US" smtClean="0"/>
            </a:fld>
            <a:endParaRPr lang="en-US"/>
          </a:p>
        </p:txBody>
      </p:sp>
      <p:sp>
        <p:nvSpPr>
          <p:cNvPr id="4" name="Footer Placeholder 3"/>
          <p:cNvSpPr>
            <a:spLocks noGrp="1"/>
          </p:cNvSpPr>
          <p:nvPr>
            <p:ph type="ftr" sz="quarter" idx="11"/>
            <p:custDataLst>
              <p:tags r:id="rId3"/>
            </p:custDataLst>
          </p:nvPr>
        </p:nvSpPr>
        <p:spPr/>
        <p:txBody>
          <a:bodyPr/>
          <a:lstStyle/>
          <a:p>
            <a:endParaRPr lang="en-US"/>
          </a:p>
        </p:txBody>
      </p:sp>
      <p:sp>
        <p:nvSpPr>
          <p:cNvPr id="5" name="Slide Number Placeholder 4"/>
          <p:cNvSpPr>
            <a:spLocks noGrp="1"/>
          </p:cNvSpPr>
          <p:nvPr>
            <p:ph type="sldNum" sz="quarter" idx="12"/>
            <p:custDataLst>
              <p:tags r:id="rId4"/>
            </p:custDataLst>
          </p:nvPr>
        </p:nvSpPr>
        <p:spPr/>
        <p:txBody>
          <a:bodyPr/>
          <a:lstStyle/>
          <a:p>
            <a:fld id="{49AE70B2-8BF9-45C0-BB95-33D1B9D3A854}" type="slidenum">
              <a:rPr lang="en-US" smtClean="0"/>
            </a:fld>
            <a:endParaRPr lang="en-US"/>
          </a:p>
        </p:txBody>
      </p:sp>
      <p:sp>
        <p:nvSpPr>
          <p:cNvPr id="7" name="Content Placeholder 6"/>
          <p:cNvSpPr>
            <a:spLocks noGrp="1"/>
          </p:cNvSpPr>
          <p:nvPr>
            <p:ph sz="quarter" idx="13"/>
            <p:custDataLst>
              <p:tags r:id="rId5"/>
            </p:custDataLst>
          </p:nvPr>
        </p:nvSpPr>
        <p:spPr>
          <a:xfrm>
            <a:off x="608400" y="774000"/>
            <a:ext cx="10972800" cy="5482800"/>
          </a:xfrm>
        </p:spPr>
        <p:txBody>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ast Slide">
    <p:spTree>
      <p:nvGrpSpPr>
        <p:cNvPr id="1" name=""/>
        <p:cNvGrpSpPr/>
        <p:nvPr/>
      </p:nvGrpSpPr>
      <p:grpSpPr>
        <a:xfrm>
          <a:off x="0" y="0"/>
          <a:ext cx="0" cy="0"/>
          <a:chOff x="0" y="0"/>
          <a:chExt cx="0" cy="0"/>
        </a:xfrm>
      </p:grpSpPr>
      <p:sp>
        <p:nvSpPr>
          <p:cNvPr id="3" name="Date Placeholder 2"/>
          <p:cNvSpPr>
            <a:spLocks noGrp="1"/>
          </p:cNvSpPr>
          <p:nvPr>
            <p:ph type="dt" sz="half" idx="10"/>
            <p:custDataLst>
              <p:tags r:id="rId2"/>
            </p:custDataLst>
          </p:nvPr>
        </p:nvSpPr>
        <p:spPr/>
        <p:txBody>
          <a:bodyPr/>
          <a:lstStyle/>
          <a:p>
            <a:fld id="{760FBDFE-C587-4B4C-A407-44438C67B59E}" type="datetimeFigureOut">
              <a:rPr lang="en-US" smtClean="0"/>
            </a:fld>
            <a:endParaRPr lang="en-US"/>
          </a:p>
        </p:txBody>
      </p:sp>
      <p:sp>
        <p:nvSpPr>
          <p:cNvPr id="4" name="Footer Placeholder 3"/>
          <p:cNvSpPr>
            <a:spLocks noGrp="1"/>
          </p:cNvSpPr>
          <p:nvPr>
            <p:ph type="ftr" sz="quarter" idx="11"/>
            <p:custDataLst>
              <p:tags r:id="rId3"/>
            </p:custDataLst>
          </p:nvPr>
        </p:nvSpPr>
        <p:spPr/>
        <p:txBody>
          <a:bodyPr/>
          <a:lstStyle/>
          <a:p>
            <a:endParaRPr lang="en-US"/>
          </a:p>
        </p:txBody>
      </p:sp>
      <p:sp>
        <p:nvSpPr>
          <p:cNvPr id="5" name="Slide Number Placeholder 4"/>
          <p:cNvSpPr>
            <a:spLocks noGrp="1"/>
          </p:cNvSpPr>
          <p:nvPr>
            <p:ph type="sldNum" sz="quarter" idx="12"/>
            <p:custDataLst>
              <p:tags r:id="rId4"/>
            </p:custDataLst>
          </p:nvPr>
        </p:nvSpPr>
        <p:spPr/>
        <p:txBody>
          <a:bodyPr/>
          <a:lstStyle/>
          <a:p>
            <a:fld id="{49AE70B2-8BF9-45C0-BB95-33D1B9D3A854}" type="slidenum">
              <a:rPr lang="en-US" smtClean="0"/>
            </a:fld>
            <a:endParaRPr lang="en-US"/>
          </a:p>
        </p:txBody>
      </p:sp>
      <p:sp>
        <p:nvSpPr>
          <p:cNvPr id="2" name="Title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en-US" smtClean="0"/>
              <a:t>Click to edit title</a:t>
            </a:r>
            <a:endParaRPr lang="en-US"/>
          </a:p>
        </p:txBody>
      </p:sp>
      <p:sp>
        <p:nvSpPr>
          <p:cNvPr id="7" name="Text Placeholder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en-US" dirty="0"/>
              <a:t>Click to edit Master text styles</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en-US" dirty="0"/>
              <a:t>Click to edit Master title style</a:t>
            </a:r>
            <a:endParaRPr lang="en-US" dirty="0"/>
          </a:p>
        </p:txBody>
      </p:sp>
      <p:sp>
        <p:nvSpPr>
          <p:cNvPr id="3" name="Text Placeholder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en-US" smtClean="0"/>
            </a:fld>
            <a:endParaRPr lang="en-US"/>
          </a:p>
        </p:txBody>
      </p:sp>
      <p:sp>
        <p:nvSpPr>
          <p:cNvPr id="5" name="Footer Placeholder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en-US" dirty="0"/>
          </a:p>
        </p:txBody>
      </p:sp>
      <p:sp>
        <p:nvSpPr>
          <p:cNvPr id="6" name="Slide Number Placeholder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en-US" smtClean="0"/>
            </a:fld>
            <a:endParaRPr 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63.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65.xml"/><Relationship Id="rId2" Type="http://schemas.openxmlformats.org/officeDocument/2006/relationships/image" Target="../media/image2.jpeg"/><Relationship Id="rId1" Type="http://schemas.openxmlformats.org/officeDocument/2006/relationships/tags" Target="../tags/tag64.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6.xml"/></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68.xml"/><Relationship Id="rId2" Type="http://schemas.openxmlformats.org/officeDocument/2006/relationships/image" Target="../media/image3.jpeg"/><Relationship Id="rId1" Type="http://schemas.openxmlformats.org/officeDocument/2006/relationships/tags" Target="../tags/tag67.xml"/></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70.xml"/><Relationship Id="rId2" Type="http://schemas.openxmlformats.org/officeDocument/2006/relationships/image" Target="../media/image4.jpeg"/><Relationship Id="rId1" Type="http://schemas.openxmlformats.org/officeDocument/2006/relationships/tags" Target="../tags/tag69.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G_6039"/>
          <p:cNvPicPr>
            <a:picLocks noChangeAspect="1"/>
          </p:cNvPicPr>
          <p:nvPr/>
        </p:nvPicPr>
        <p:blipFill>
          <a:blip r:embed="rId1"/>
          <a:stretch>
            <a:fillRect/>
          </a:stretch>
        </p:blipFill>
        <p:spPr>
          <a:xfrm rot="5400000">
            <a:off x="-256540" y="695960"/>
            <a:ext cx="4890135" cy="3667760"/>
          </a:xfrm>
          <a:prstGeom prst="rect">
            <a:avLst/>
          </a:prstGeom>
        </p:spPr>
      </p:pic>
      <p:pic>
        <p:nvPicPr>
          <p:cNvPr id="6" name="Picture 5" descr="IMG_6039"/>
          <p:cNvPicPr>
            <a:picLocks noChangeAspect="1"/>
          </p:cNvPicPr>
          <p:nvPr/>
        </p:nvPicPr>
        <p:blipFill>
          <a:blip r:embed="rId1"/>
          <a:stretch>
            <a:fillRect/>
          </a:stretch>
        </p:blipFill>
        <p:spPr>
          <a:xfrm rot="5400000">
            <a:off x="-468630" y="610870"/>
            <a:ext cx="4890135" cy="3667760"/>
          </a:xfrm>
          <a:prstGeom prst="rect">
            <a:avLst/>
          </a:prstGeom>
        </p:spPr>
      </p:pic>
      <p:sp>
        <p:nvSpPr>
          <p:cNvPr id="7" name="Text Box 6"/>
          <p:cNvSpPr txBox="1"/>
          <p:nvPr/>
        </p:nvSpPr>
        <p:spPr>
          <a:xfrm>
            <a:off x="4163695" y="1115060"/>
            <a:ext cx="7615555" cy="1443355"/>
          </a:xfrm>
          <a:prstGeom prst="rect">
            <a:avLst/>
          </a:prstGeom>
          <a:noFill/>
        </p:spPr>
        <p:txBody>
          <a:bodyPr wrap="square" rtlCol="0">
            <a:noAutofit/>
          </a:bodyPr>
          <a:p>
            <a:r>
              <a:rPr lang="en-US" b="1">
                <a:latin typeface="Helvetica Neue Bold" panose="02000503000000020004" charset="0"/>
                <a:cs typeface="Helvetica Neue Bold" panose="02000503000000020004" charset="0"/>
              </a:rPr>
              <a:t>Digital Technology:</a:t>
            </a:r>
            <a:endParaRPr lang="en-US" b="1">
              <a:latin typeface="Helvetica Neue Bold" panose="02000503000000020004" charset="0"/>
              <a:cs typeface="Helvetica Neue Bold" panose="02000503000000020004" charset="0"/>
            </a:endParaRPr>
          </a:p>
          <a:p>
            <a:r>
              <a:rPr lang="en-US"/>
              <a:t>I am using digital technology during my studies. I used a laptop to complete my digital assgnment and develop my digital skills. This helped me become more confident in using technology for lerning and completing my university work.</a:t>
            </a:r>
            <a:endParaRPr lang="en-US"/>
          </a:p>
        </p:txBody>
      </p:sp>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Content Placeholder 3" descr="IMG_6166"/>
          <p:cNvPicPr>
            <a:picLocks noChangeAspect="1"/>
          </p:cNvPicPr>
          <p:nvPr>
            <p:ph idx="1"/>
            <p:custDataLst>
              <p:tags r:id="rId1"/>
            </p:custDataLst>
          </p:nvPr>
        </p:nvPicPr>
        <p:blipFill>
          <a:blip r:embed="rId2"/>
          <a:stretch>
            <a:fillRect/>
          </a:stretch>
        </p:blipFill>
        <p:spPr>
          <a:xfrm rot="5400000">
            <a:off x="-367665" y="1323975"/>
            <a:ext cx="5728970" cy="4297045"/>
          </a:xfrm>
          <a:prstGeom prst="rect">
            <a:avLst/>
          </a:prstGeom>
        </p:spPr>
      </p:pic>
      <p:sp>
        <p:nvSpPr>
          <p:cNvPr id="7" name="Text Box 6"/>
          <p:cNvSpPr txBox="1"/>
          <p:nvPr/>
        </p:nvSpPr>
        <p:spPr>
          <a:xfrm>
            <a:off x="5264150" y="607695"/>
            <a:ext cx="6477000" cy="1505585"/>
          </a:xfrm>
          <a:prstGeom prst="rect">
            <a:avLst/>
          </a:prstGeom>
          <a:noFill/>
        </p:spPr>
        <p:txBody>
          <a:bodyPr wrap="square" rtlCol="0">
            <a:noAutofit/>
          </a:bodyPr>
          <a:p>
            <a:r>
              <a:rPr lang="en-US" b="1">
                <a:latin typeface="Helvetica Neue Bold" panose="02000503000000020004" charset="0"/>
                <a:cs typeface="Helvetica Neue Bold" panose="02000503000000020004" charset="0"/>
              </a:rPr>
              <a:t>Teamwork:</a:t>
            </a:r>
            <a:endParaRPr lang="en-US" b="1">
              <a:latin typeface="Helvetica Neue Bold" panose="02000503000000020004" charset="0"/>
              <a:cs typeface="Helvetica Neue Bold" panose="02000503000000020004" charset="0"/>
            </a:endParaRPr>
          </a:p>
          <a:p>
            <a:r>
              <a:rPr lang="en-US"/>
              <a:t>This photo shows me working together with my classmate on our digital skills assignment. we are using technology to share ideas, discuss our work and learn from each other. this teamwork helped me improe my digiyal skills and confidence.</a:t>
            </a:r>
            <a:endParaRPr lang="en-US"/>
          </a:p>
        </p:txBody>
      </p:sp>
    </p:spTree>
    <p:custDataLst>
      <p:tags r:id="rId3"/>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5" name="Table 4"/>
          <p:cNvGraphicFramePr/>
          <p:nvPr/>
        </p:nvGraphicFramePr>
        <p:xfrm>
          <a:off x="147320" y="0"/>
          <a:ext cx="6014720" cy="2940050"/>
        </p:xfrm>
        <a:graphic>
          <a:graphicData uri="http://schemas.openxmlformats.org/drawingml/2006/table">
            <a:tbl>
              <a:tblPr/>
              <a:tblGrid>
                <a:gridCol w="1398905"/>
                <a:gridCol w="1445895"/>
                <a:gridCol w="1562735"/>
                <a:gridCol w="1398905"/>
                <a:gridCol w="208280"/>
              </a:tblGrid>
              <a:tr h="330200">
                <a:tc>
                  <a:txBody>
                    <a:bodyPr/>
                    <a:p>
                      <a:pPr algn="l" fontAlgn="ctr"/>
                      <a:endParaRPr sz="1100" b="0" i="0">
                        <a:solidFill>
                          <a:srgbClr val="000000"/>
                        </a:solidFill>
                        <a:latin typeface="Calibri"/>
                        <a:ea typeface="Calibri"/>
                      </a:endParaRPr>
                    </a:p>
                  </a:txBody>
                  <a:tcPr marL="13017" marR="13017" marT="13017" marB="0" anchor="ctr" anchorCtr="0">
                    <a:lnL>
                      <a:noFill/>
                    </a:lnL>
                    <a:lnR>
                      <a:noFill/>
                    </a:lnR>
                    <a:lnT>
                      <a:noFill/>
                    </a:lnT>
                    <a:lnB>
                      <a:noFill/>
                    </a:lnB>
                    <a:noFill/>
                  </a:tcPr>
                </a:tc>
                <a:tc>
                  <a:txBody>
                    <a:bodyPr/>
                    <a:p>
                      <a:pPr algn="l" fontAlgn="ctr"/>
                      <a:r>
                        <a:rPr sz="1800" b="0" i="0">
                          <a:solidFill>
                            <a:srgbClr val="000000"/>
                          </a:solidFill>
                          <a:latin typeface="Calibri"/>
                          <a:ea typeface="Calibri"/>
                        </a:rPr>
                        <a:t>GREEN LEAF GROCERS</a:t>
                      </a:r>
                      <a:endParaRPr sz="18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l" fontAlgn="ctr"/>
                      <a:endParaRPr sz="18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l" fontAlgn="ctr"/>
                      <a:endParaRPr sz="18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l" fontAlgn="ctr"/>
                      <a:endParaRPr sz="18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r>
              <a:tr h="671830">
                <a:tc>
                  <a:txBody>
                    <a:bodyPr/>
                    <a:p>
                      <a:pPr algn="l" fontAlgn="ctr"/>
                      <a:r>
                        <a:rPr sz="1100" b="0" i="0">
                          <a:solidFill>
                            <a:srgbClr val="000000"/>
                          </a:solidFill>
                          <a:latin typeface="Calibri"/>
                          <a:ea typeface="Calibri"/>
                        </a:rPr>
                        <a:t>Products</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CE4D3"/>
                    </a:solidFill>
                  </a:tcPr>
                </a:tc>
                <a:tc>
                  <a:txBody>
                    <a:bodyPr/>
                    <a:p>
                      <a:pPr algn="ctr" fontAlgn="ctr"/>
                      <a:r>
                        <a:rPr sz="1400" b="0" i="0">
                          <a:solidFill>
                            <a:srgbClr val="000000"/>
                          </a:solidFill>
                          <a:latin typeface="Calibri"/>
                          <a:ea typeface="Calibri"/>
                        </a:rPr>
                        <a:t>Quantity</a:t>
                      </a:r>
                      <a:endParaRPr sz="1400" b="0" i="0">
                        <a:solidFill>
                          <a:srgbClr val="000000"/>
                        </a:solidFill>
                        <a:latin typeface="Calibri"/>
                        <a:ea typeface="Calibri"/>
                      </a:endParaRPr>
                    </a:p>
                  </a:txBody>
                  <a:tcPr marL="13017" marR="13017" marT="13017" marB="0" anchor="ctr" anchorCtr="0">
                    <a:lnL>
                      <a:noFill/>
                    </a:lnL>
                    <a:lnR>
                      <a:noFill/>
                    </a:lnR>
                    <a:lnT>
                      <a:noFill/>
                    </a:lnT>
                    <a:lnB>
                      <a:noFill/>
                    </a:lnB>
                    <a:solidFill>
                      <a:srgbClr val="FCE4D3"/>
                    </a:solidFill>
                  </a:tcPr>
                </a:tc>
                <a:tc>
                  <a:txBody>
                    <a:bodyPr/>
                    <a:p>
                      <a:pPr algn="ctr" fontAlgn="ctr"/>
                      <a:r>
                        <a:rPr sz="1400" b="0" i="0">
                          <a:solidFill>
                            <a:srgbClr val="000000"/>
                          </a:solidFill>
                          <a:latin typeface="Calibri"/>
                          <a:ea typeface="Calibri"/>
                        </a:rPr>
                        <a:t>LOw/High Items</a:t>
                      </a:r>
                      <a:endParaRPr sz="1400" b="0" i="0">
                        <a:solidFill>
                          <a:srgbClr val="000000"/>
                        </a:solidFill>
                        <a:latin typeface="Calibri"/>
                        <a:ea typeface="Calibri"/>
                      </a:endParaRPr>
                    </a:p>
                  </a:txBody>
                  <a:tcPr marL="13017" marR="13017" marT="13017" marB="0" anchor="ctr" anchorCtr="0">
                    <a:lnL>
                      <a:noFill/>
                    </a:lnL>
                    <a:lnR>
                      <a:noFill/>
                    </a:lnR>
                    <a:lnT>
                      <a:noFill/>
                    </a:lnT>
                    <a:lnB>
                      <a:noFill/>
                    </a:lnB>
                    <a:solidFill>
                      <a:srgbClr val="FCE4D3"/>
                    </a:solidFill>
                  </a:tcPr>
                </a:tc>
                <a:tc>
                  <a:txBody>
                    <a:bodyPr/>
                    <a:p>
                      <a:pPr algn="l" fontAlgn="ctr"/>
                      <a:r>
                        <a:rPr sz="1800" b="0" i="0">
                          <a:solidFill>
                            <a:srgbClr val="000000"/>
                          </a:solidFill>
                          <a:latin typeface="Calibri"/>
                          <a:ea typeface="Calibri"/>
                        </a:rPr>
                        <a:t>ItemsOrder Soon</a:t>
                      </a:r>
                      <a:endParaRPr sz="1800" b="0" i="0">
                        <a:solidFill>
                          <a:srgbClr val="000000"/>
                        </a:solidFill>
                        <a:latin typeface="Calibri"/>
                        <a:ea typeface="Calibri"/>
                      </a:endParaRPr>
                    </a:p>
                  </a:txBody>
                  <a:tcPr marL="13017" marR="13017" marT="13017" marB="0" anchor="ctr" anchorCtr="0">
                    <a:lnL>
                      <a:noFill/>
                    </a:lnL>
                    <a:lnR>
                      <a:noFill/>
                    </a:lnR>
                    <a:lnT>
                      <a:noFill/>
                    </a:lnT>
                    <a:lnB>
                      <a:noFill/>
                    </a:lnB>
                    <a:solidFill>
                      <a:srgbClr val="FCE4D3"/>
                    </a:solidFill>
                  </a:tcPr>
                </a:tc>
                <a:tc>
                  <a:txBody>
                    <a:bodyPr/>
                    <a:p>
                      <a:pPr algn="l" fontAlgn="ctr"/>
                      <a:endParaRPr sz="1800" b="0" i="0">
                        <a:solidFill>
                          <a:srgbClr val="000000"/>
                        </a:solidFill>
                        <a:latin typeface="Calibri"/>
                        <a:ea typeface="Calibri"/>
                      </a:endParaRPr>
                    </a:p>
                  </a:txBody>
                  <a:tcPr marL="13017" marR="13017" marT="13017" marB="0" anchor="ctr" anchorCtr="0">
                    <a:lnL>
                      <a:noFill/>
                    </a:lnL>
                    <a:lnR>
                      <a:noFill/>
                    </a:lnR>
                    <a:lnT>
                      <a:noFill/>
                    </a:lnT>
                    <a:lnB>
                      <a:noFill/>
                    </a:lnB>
                    <a:solidFill>
                      <a:srgbClr val="FCE4D3"/>
                    </a:solidFill>
                  </a:tcPr>
                </a:tc>
              </a:tr>
              <a:tr h="213360">
                <a:tc>
                  <a:txBody>
                    <a:bodyPr/>
                    <a:p>
                      <a:pPr algn="l" fontAlgn="ctr"/>
                      <a:r>
                        <a:rPr sz="1100" b="0" i="0">
                          <a:solidFill>
                            <a:srgbClr val="000000"/>
                          </a:solidFill>
                          <a:latin typeface="Calibri"/>
                          <a:ea typeface="Calibri"/>
                        </a:rPr>
                        <a:t>Apples</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ctr" fontAlgn="ctr"/>
                      <a:r>
                        <a:rPr sz="1100" b="0" i="0">
                          <a:solidFill>
                            <a:srgbClr val="000000"/>
                          </a:solidFill>
                          <a:latin typeface="Calibri"/>
                          <a:ea typeface="Calibri"/>
                        </a:rPr>
                        <a:t>12</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ctr" fontAlgn="ctr"/>
                      <a:r>
                        <a:rPr sz="1100" b="0" i="0">
                          <a:solidFill>
                            <a:srgbClr val="000000"/>
                          </a:solidFill>
                          <a:latin typeface="Calibri"/>
                          <a:ea typeface="Calibri"/>
                        </a:rPr>
                        <a:t>LOW</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ctr" fontAlgn="ctr"/>
                      <a:r>
                        <a:rPr sz="1100" b="0" i="0">
                          <a:solidFill>
                            <a:srgbClr val="000000"/>
                          </a:solidFill>
                          <a:latin typeface="Calibri"/>
                          <a:ea typeface="Calibri"/>
                        </a:rPr>
                        <a:t>ORDER</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l" fontAlgn="ctr"/>
                      <a:endParaRPr sz="1100" b="0" i="0">
                        <a:solidFill>
                          <a:srgbClr val="000000"/>
                        </a:solidFill>
                        <a:latin typeface="Calibri"/>
                        <a:ea typeface="Calibri"/>
                      </a:endParaRPr>
                    </a:p>
                  </a:txBody>
                  <a:tcPr marL="13017" marR="13017" marT="13017" marB="0" anchor="ctr" anchorCtr="0">
                    <a:lnL>
                      <a:noFill/>
                    </a:lnL>
                    <a:lnR>
                      <a:noFill/>
                    </a:lnR>
                    <a:lnT>
                      <a:noFill/>
                    </a:lnT>
                    <a:lnB>
                      <a:noFill/>
                    </a:lnB>
                    <a:noFill/>
                  </a:tcPr>
                </a:tc>
              </a:tr>
              <a:tr h="213360">
                <a:tc>
                  <a:txBody>
                    <a:bodyPr/>
                    <a:p>
                      <a:pPr algn="l" fontAlgn="ctr"/>
                      <a:r>
                        <a:rPr sz="1100" b="0" i="0">
                          <a:solidFill>
                            <a:srgbClr val="000000"/>
                          </a:solidFill>
                          <a:latin typeface="Calibri"/>
                          <a:ea typeface="Calibri"/>
                        </a:rPr>
                        <a:t>Bananas</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ctr" fontAlgn="ctr"/>
                      <a:r>
                        <a:rPr sz="1100" b="0" i="0">
                          <a:solidFill>
                            <a:srgbClr val="000000"/>
                          </a:solidFill>
                          <a:latin typeface="Calibri"/>
                          <a:ea typeface="Calibri"/>
                        </a:rPr>
                        <a:t>4</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ctr" fontAlgn="ctr"/>
                      <a:r>
                        <a:rPr sz="1100" b="0" i="0">
                          <a:solidFill>
                            <a:srgbClr val="000000"/>
                          </a:solidFill>
                          <a:latin typeface="Calibri"/>
                          <a:ea typeface="Calibri"/>
                        </a:rPr>
                        <a:t>LOW</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ctr" fontAlgn="ctr"/>
                      <a:r>
                        <a:rPr sz="1100" b="0" i="0">
                          <a:solidFill>
                            <a:srgbClr val="000000"/>
                          </a:solidFill>
                          <a:latin typeface="Calibri"/>
                          <a:ea typeface="Calibri"/>
                        </a:rPr>
                        <a:t>ORDER</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l" fontAlgn="ctr"/>
                      <a:endParaRPr sz="1100" b="0" i="0">
                        <a:solidFill>
                          <a:srgbClr val="000000"/>
                        </a:solidFill>
                        <a:latin typeface="Calibri"/>
                        <a:ea typeface="Calibri"/>
                      </a:endParaRPr>
                    </a:p>
                  </a:txBody>
                  <a:tcPr marL="13017" marR="13017" marT="13017" marB="0" anchor="ctr" anchorCtr="0">
                    <a:lnL>
                      <a:noFill/>
                    </a:lnL>
                    <a:lnR>
                      <a:noFill/>
                    </a:lnR>
                    <a:lnT>
                      <a:noFill/>
                    </a:lnT>
                    <a:lnB>
                      <a:noFill/>
                    </a:lnB>
                    <a:noFill/>
                  </a:tcPr>
                </a:tc>
              </a:tr>
              <a:tr h="213360">
                <a:tc>
                  <a:txBody>
                    <a:bodyPr/>
                    <a:p>
                      <a:pPr algn="l" fontAlgn="ctr"/>
                      <a:r>
                        <a:rPr sz="1100" b="0" i="0">
                          <a:solidFill>
                            <a:srgbClr val="000000"/>
                          </a:solidFill>
                          <a:latin typeface="Calibri"/>
                          <a:ea typeface="Calibri"/>
                        </a:rPr>
                        <a:t>Carrots</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ctr" fontAlgn="ctr"/>
                      <a:r>
                        <a:rPr sz="1100" b="0" i="0">
                          <a:solidFill>
                            <a:srgbClr val="000000"/>
                          </a:solidFill>
                          <a:latin typeface="Calibri"/>
                          <a:ea typeface="Calibri"/>
                        </a:rPr>
                        <a:t>18</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ctr" fontAlgn="ctr"/>
                      <a:r>
                        <a:rPr sz="1100" b="0" i="0">
                          <a:solidFill>
                            <a:srgbClr val="000000"/>
                          </a:solidFill>
                          <a:latin typeface="Calibri"/>
                          <a:ea typeface="Calibri"/>
                        </a:rPr>
                        <a:t>HIGH</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EE796"/>
                    </a:solidFill>
                  </a:tcPr>
                </a:tc>
                <a:tc>
                  <a:txBody>
                    <a:bodyPr/>
                    <a:p>
                      <a:pPr algn="ctr" fontAlgn="ctr"/>
                      <a:r>
                        <a:rPr sz="1100" b="0" i="0">
                          <a:solidFill>
                            <a:srgbClr val="000000"/>
                          </a:solidFill>
                          <a:latin typeface="Calibri"/>
                          <a:ea typeface="Calibri"/>
                        </a:rPr>
                        <a:t>ORDER</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l" fontAlgn="ctr"/>
                      <a:endParaRPr sz="1100" b="0" i="0">
                        <a:solidFill>
                          <a:srgbClr val="000000"/>
                        </a:solidFill>
                        <a:latin typeface="Calibri"/>
                        <a:ea typeface="Calibri"/>
                      </a:endParaRPr>
                    </a:p>
                  </a:txBody>
                  <a:tcPr marL="13017" marR="13017" marT="13017" marB="0" anchor="ctr" anchorCtr="0">
                    <a:lnL>
                      <a:noFill/>
                    </a:lnL>
                    <a:lnR>
                      <a:noFill/>
                    </a:lnR>
                    <a:lnT>
                      <a:noFill/>
                    </a:lnT>
                    <a:lnB>
                      <a:noFill/>
                    </a:lnB>
                    <a:noFill/>
                  </a:tcPr>
                </a:tc>
              </a:tr>
              <a:tr h="213360">
                <a:tc>
                  <a:txBody>
                    <a:bodyPr/>
                    <a:p>
                      <a:pPr algn="l" fontAlgn="ctr"/>
                      <a:r>
                        <a:rPr sz="1100" b="0" i="0">
                          <a:solidFill>
                            <a:srgbClr val="000000"/>
                          </a:solidFill>
                          <a:latin typeface="Calibri"/>
                          <a:ea typeface="Calibri"/>
                        </a:rPr>
                        <a:t>Potatoes</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ctr" fontAlgn="ctr"/>
                      <a:r>
                        <a:rPr sz="1100" b="0" i="0">
                          <a:solidFill>
                            <a:srgbClr val="000000"/>
                          </a:solidFill>
                          <a:latin typeface="Calibri"/>
                          <a:ea typeface="Calibri"/>
                        </a:rPr>
                        <a:t>30</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ctr" fontAlgn="ctr"/>
                      <a:r>
                        <a:rPr sz="1100" b="0" i="0">
                          <a:solidFill>
                            <a:srgbClr val="000000"/>
                          </a:solidFill>
                          <a:latin typeface="Calibri"/>
                          <a:ea typeface="Calibri"/>
                        </a:rPr>
                        <a:t>HIGH</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EE796"/>
                    </a:solidFill>
                  </a:tcPr>
                </a:tc>
                <a:tc>
                  <a:txBody>
                    <a:bodyPr/>
                    <a:p>
                      <a:pPr algn="ctr" fontAlgn="ctr"/>
                      <a:r>
                        <a:rPr sz="1100" b="0" i="0">
                          <a:solidFill>
                            <a:srgbClr val="000000"/>
                          </a:solidFill>
                          <a:latin typeface="Calibri"/>
                          <a:ea typeface="Calibri"/>
                        </a:rPr>
                        <a:t>NO ORDER</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l" fontAlgn="ctr"/>
                      <a:endParaRPr sz="1100" b="0" i="0">
                        <a:solidFill>
                          <a:srgbClr val="000000"/>
                        </a:solidFill>
                        <a:latin typeface="Calibri"/>
                        <a:ea typeface="Calibri"/>
                      </a:endParaRPr>
                    </a:p>
                  </a:txBody>
                  <a:tcPr marL="13017" marR="13017" marT="13017" marB="0" anchor="ctr" anchorCtr="0">
                    <a:lnL>
                      <a:noFill/>
                    </a:lnL>
                    <a:lnR>
                      <a:noFill/>
                    </a:lnR>
                    <a:lnT>
                      <a:noFill/>
                    </a:lnT>
                    <a:lnB>
                      <a:noFill/>
                    </a:lnB>
                    <a:noFill/>
                  </a:tcPr>
                </a:tc>
              </a:tr>
              <a:tr h="213360">
                <a:tc>
                  <a:txBody>
                    <a:bodyPr/>
                    <a:p>
                      <a:pPr algn="l" fontAlgn="ctr"/>
                      <a:r>
                        <a:rPr sz="1100" b="0" i="0">
                          <a:solidFill>
                            <a:srgbClr val="000000"/>
                          </a:solidFill>
                          <a:latin typeface="Calibri"/>
                          <a:ea typeface="Calibri"/>
                        </a:rPr>
                        <a:t>Milk</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ctr" fontAlgn="ctr"/>
                      <a:r>
                        <a:rPr sz="1100" b="0" i="0">
                          <a:solidFill>
                            <a:srgbClr val="000000"/>
                          </a:solidFill>
                          <a:latin typeface="Calibri"/>
                          <a:ea typeface="Calibri"/>
                        </a:rPr>
                        <a:t>6</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ctr" fontAlgn="ctr"/>
                      <a:r>
                        <a:rPr sz="1100" b="0" i="0">
                          <a:solidFill>
                            <a:srgbClr val="000000"/>
                          </a:solidFill>
                          <a:latin typeface="Calibri"/>
                          <a:ea typeface="Calibri"/>
                        </a:rPr>
                        <a:t>LOW</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ctr" fontAlgn="ctr"/>
                      <a:r>
                        <a:rPr sz="1100" b="0" i="0">
                          <a:solidFill>
                            <a:srgbClr val="000000"/>
                          </a:solidFill>
                          <a:latin typeface="Calibri"/>
                          <a:ea typeface="Calibri"/>
                        </a:rPr>
                        <a:t>ORDER</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l" fontAlgn="ctr"/>
                      <a:endParaRPr sz="1100" b="0" i="0">
                        <a:solidFill>
                          <a:srgbClr val="000000"/>
                        </a:solidFill>
                        <a:latin typeface="Calibri"/>
                        <a:ea typeface="Calibri"/>
                      </a:endParaRPr>
                    </a:p>
                  </a:txBody>
                  <a:tcPr marL="13017" marR="13017" marT="13017" marB="0" anchor="ctr" anchorCtr="0">
                    <a:lnL>
                      <a:noFill/>
                    </a:lnL>
                    <a:lnR>
                      <a:noFill/>
                    </a:lnR>
                    <a:lnT>
                      <a:noFill/>
                    </a:lnT>
                    <a:lnB>
                      <a:noFill/>
                    </a:lnB>
                    <a:noFill/>
                  </a:tcPr>
                </a:tc>
              </a:tr>
              <a:tr h="213360">
                <a:tc>
                  <a:txBody>
                    <a:bodyPr/>
                    <a:p>
                      <a:pPr algn="l" fontAlgn="ctr"/>
                      <a:r>
                        <a:rPr sz="1100" b="0" i="0">
                          <a:solidFill>
                            <a:srgbClr val="000000"/>
                          </a:solidFill>
                          <a:latin typeface="Calibri"/>
                          <a:ea typeface="Calibri"/>
                        </a:rPr>
                        <a:t>Bread Loaves</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ctr" fontAlgn="ctr"/>
                      <a:r>
                        <a:rPr sz="1100" b="0" i="0">
                          <a:solidFill>
                            <a:srgbClr val="000000"/>
                          </a:solidFill>
                          <a:latin typeface="Calibri"/>
                          <a:ea typeface="Calibri"/>
                        </a:rPr>
                        <a:t>3</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ctr" fontAlgn="ctr"/>
                      <a:r>
                        <a:rPr sz="1100" b="0" i="0">
                          <a:solidFill>
                            <a:srgbClr val="000000"/>
                          </a:solidFill>
                          <a:latin typeface="Calibri"/>
                          <a:ea typeface="Calibri"/>
                        </a:rPr>
                        <a:t>LOW</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ctr" fontAlgn="ctr"/>
                      <a:r>
                        <a:rPr sz="1100" b="0" i="0">
                          <a:solidFill>
                            <a:srgbClr val="000000"/>
                          </a:solidFill>
                          <a:latin typeface="Calibri"/>
                          <a:ea typeface="Calibri"/>
                        </a:rPr>
                        <a:t>ORDER</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l" fontAlgn="ctr"/>
                      <a:endParaRPr sz="1100" b="0" i="0">
                        <a:solidFill>
                          <a:srgbClr val="000000"/>
                        </a:solidFill>
                        <a:latin typeface="Calibri"/>
                        <a:ea typeface="Calibri"/>
                      </a:endParaRPr>
                    </a:p>
                  </a:txBody>
                  <a:tcPr marL="13017" marR="13017" marT="13017" marB="0" anchor="ctr" anchorCtr="0">
                    <a:lnL>
                      <a:noFill/>
                    </a:lnL>
                    <a:lnR>
                      <a:noFill/>
                    </a:lnR>
                    <a:lnT>
                      <a:noFill/>
                    </a:lnT>
                    <a:lnB>
                      <a:noFill/>
                    </a:lnB>
                    <a:noFill/>
                  </a:tcPr>
                </a:tc>
              </a:tr>
              <a:tr h="213360">
                <a:tc>
                  <a:txBody>
                    <a:bodyPr/>
                    <a:p>
                      <a:pPr algn="l" fontAlgn="ctr"/>
                      <a:r>
                        <a:rPr sz="1100" b="0" i="0">
                          <a:solidFill>
                            <a:srgbClr val="000000"/>
                          </a:solidFill>
                          <a:latin typeface="Calibri"/>
                          <a:ea typeface="Calibri"/>
                        </a:rPr>
                        <a:t>Eggs (boxes of 6)</a:t>
                      </a:r>
                      <a:r>
                        <a:rPr sz="1100" b="0" i="0">
                          <a:solidFill>
                            <a:srgbClr val="000000"/>
                          </a:solidFill>
                          <a:latin typeface="Calibri"/>
                          <a:ea typeface="Calibri"/>
                        </a:rPr>
                        <a:t> </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ctr" fontAlgn="ctr"/>
                      <a:r>
                        <a:rPr sz="1100" b="0" i="0">
                          <a:solidFill>
                            <a:srgbClr val="000000"/>
                          </a:solidFill>
                          <a:latin typeface="Calibri"/>
                          <a:ea typeface="Calibri"/>
                        </a:rPr>
                        <a:t>10</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ctr" fontAlgn="ctr"/>
                      <a:r>
                        <a:rPr sz="1100" b="0" i="0">
                          <a:solidFill>
                            <a:srgbClr val="000000"/>
                          </a:solidFill>
                          <a:latin typeface="Calibri"/>
                          <a:ea typeface="Calibri"/>
                        </a:rPr>
                        <a:t>LOW</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ctr" fontAlgn="ctr"/>
                      <a:r>
                        <a:rPr sz="1100" b="0" i="0">
                          <a:solidFill>
                            <a:srgbClr val="000000"/>
                          </a:solidFill>
                          <a:latin typeface="Calibri"/>
                          <a:ea typeface="Calibri"/>
                        </a:rPr>
                        <a:t>ORDER</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E3F2D9"/>
                    </a:solidFill>
                  </a:tcPr>
                </a:tc>
                <a:tc>
                  <a:txBody>
                    <a:bodyPr/>
                    <a:p>
                      <a:pPr algn="l" fontAlgn="ctr"/>
                      <a:endParaRPr sz="1100" b="0" i="0">
                        <a:solidFill>
                          <a:srgbClr val="000000"/>
                        </a:solidFill>
                        <a:latin typeface="Calibri"/>
                        <a:ea typeface="Calibri"/>
                      </a:endParaRPr>
                    </a:p>
                  </a:txBody>
                  <a:tcPr marL="13017" marR="13017" marT="13017" marB="0" anchor="ctr" anchorCtr="0">
                    <a:lnL>
                      <a:noFill/>
                    </a:lnL>
                    <a:lnR>
                      <a:noFill/>
                    </a:lnR>
                    <a:lnT>
                      <a:noFill/>
                    </a:lnT>
                    <a:lnB>
                      <a:noFill/>
                    </a:lnB>
                    <a:noFill/>
                  </a:tcPr>
                </a:tc>
              </a:tr>
              <a:tr h="213360">
                <a:tc>
                  <a:txBody>
                    <a:bodyPr/>
                    <a:p>
                      <a:pPr algn="l" fontAlgn="ctr"/>
                      <a:r>
                        <a:rPr sz="1100" b="0" i="0">
                          <a:solidFill>
                            <a:srgbClr val="000000"/>
                          </a:solidFill>
                          <a:latin typeface="Calibri"/>
                          <a:ea typeface="Calibri"/>
                        </a:rPr>
                        <a:t>Pasta (500g)</a:t>
                      </a:r>
                      <a:r>
                        <a:rPr sz="1100" b="0" i="0">
                          <a:solidFill>
                            <a:srgbClr val="000000"/>
                          </a:solidFill>
                          <a:latin typeface="Calibri"/>
                          <a:ea typeface="Calibri"/>
                        </a:rPr>
                        <a:t> </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FF3CA"/>
                    </a:solidFill>
                  </a:tcPr>
                </a:tc>
                <a:tc>
                  <a:txBody>
                    <a:bodyPr/>
                    <a:p>
                      <a:pPr algn="ctr" fontAlgn="ctr"/>
                      <a:r>
                        <a:rPr sz="1100" b="0" i="0">
                          <a:solidFill>
                            <a:srgbClr val="000000"/>
                          </a:solidFill>
                          <a:latin typeface="Calibri"/>
                          <a:ea typeface="Calibri"/>
                        </a:rPr>
                        <a:t>22</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ctr" fontAlgn="ctr"/>
                      <a:r>
                        <a:rPr sz="1100" b="0" i="0">
                          <a:solidFill>
                            <a:srgbClr val="000000"/>
                          </a:solidFill>
                          <a:latin typeface="Calibri"/>
                          <a:ea typeface="Calibri"/>
                        </a:rPr>
                        <a:t>HIGH</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FEE796"/>
                    </a:solidFill>
                  </a:tcPr>
                </a:tc>
                <a:tc>
                  <a:txBody>
                    <a:bodyPr/>
                    <a:p>
                      <a:pPr algn="ctr" fontAlgn="ctr"/>
                      <a:r>
                        <a:rPr sz="1100" b="0" i="0">
                          <a:solidFill>
                            <a:srgbClr val="000000"/>
                          </a:solidFill>
                          <a:latin typeface="Calibri"/>
                          <a:ea typeface="Calibri"/>
                        </a:rPr>
                        <a:t>NO ORDER</a:t>
                      </a:r>
                      <a:endParaRPr sz="1100" b="0" i="0">
                        <a:solidFill>
                          <a:srgbClr val="000000"/>
                        </a:solidFill>
                        <a:latin typeface="Calibri"/>
                        <a:ea typeface="Calibri"/>
                      </a:endParaRPr>
                    </a:p>
                  </a:txBody>
                  <a:tcPr marL="13017" marR="13017" marT="13017" marB="0" anchor="ctr" anchorCtr="0">
                    <a:lnL>
                      <a:noFill/>
                    </a:lnL>
                    <a:lnR>
                      <a:noFill/>
                    </a:lnR>
                    <a:lnT>
                      <a:noFill/>
                    </a:lnT>
                    <a:lnB>
                      <a:noFill/>
                    </a:lnB>
                    <a:solidFill>
                      <a:srgbClr val="D2F4F2"/>
                    </a:solidFill>
                  </a:tcPr>
                </a:tc>
                <a:tc>
                  <a:txBody>
                    <a:bodyPr/>
                    <a:p>
                      <a:pPr algn="l" fontAlgn="ctr"/>
                      <a:endParaRPr sz="1100" b="0" i="0">
                        <a:solidFill>
                          <a:srgbClr val="000000"/>
                        </a:solidFill>
                        <a:latin typeface="Calibri"/>
                        <a:ea typeface="Calibri"/>
                      </a:endParaRPr>
                    </a:p>
                  </a:txBody>
                  <a:tcPr marL="13017" marR="13017" marT="13017" marB="0" anchor="ctr" anchorCtr="0">
                    <a:lnL>
                      <a:noFill/>
                    </a:lnL>
                    <a:lnR>
                      <a:noFill/>
                    </a:lnR>
                    <a:lnT>
                      <a:noFill/>
                    </a:lnT>
                    <a:lnB>
                      <a:noFill/>
                    </a:lnB>
                    <a:noFill/>
                  </a:tcPr>
                </a:tc>
              </a:tr>
            </a:tbl>
          </a:graphicData>
        </a:graphic>
      </p:graphicFrame>
      <p:sp>
        <p:nvSpPr>
          <p:cNvPr id="7" name="Text Box 6"/>
          <p:cNvSpPr txBox="1"/>
          <p:nvPr/>
        </p:nvSpPr>
        <p:spPr>
          <a:xfrm>
            <a:off x="2823210" y="3637280"/>
            <a:ext cx="4064000" cy="368300"/>
          </a:xfrm>
          <a:prstGeom prst="rect">
            <a:avLst/>
          </a:prstGeom>
          <a:noFill/>
        </p:spPr>
        <p:txBody>
          <a:bodyPr wrap="square" rtlCol="0">
            <a:spAutoFit/>
          </a:bodyPr>
          <a:p>
            <a:r>
              <a:rPr lang="en-US"/>
              <a:t>,,,,,,,</a:t>
            </a:r>
            <a:endParaRPr lang="en-US"/>
          </a:p>
        </p:txBody>
      </p:sp>
      <p:sp>
        <p:nvSpPr>
          <p:cNvPr id="8" name="Text Box 7"/>
          <p:cNvSpPr txBox="1"/>
          <p:nvPr/>
        </p:nvSpPr>
        <p:spPr>
          <a:xfrm>
            <a:off x="6162675" y="1602740"/>
            <a:ext cx="5477510" cy="2256790"/>
          </a:xfrm>
          <a:prstGeom prst="rect">
            <a:avLst/>
          </a:prstGeom>
          <a:noFill/>
        </p:spPr>
        <p:txBody>
          <a:bodyPr wrap="square" rtlCol="0">
            <a:noAutofit/>
          </a:bodyPr>
          <a:p>
            <a:r>
              <a:rPr lang="en-US" b="1">
                <a:latin typeface="Helvetica Neue Bold" panose="02000503000000020004" charset="0"/>
                <a:cs typeface="Helvetica Neue Bold" panose="02000503000000020004" charset="0"/>
              </a:rPr>
              <a:t>Spreadsheet:</a:t>
            </a:r>
            <a:endParaRPr lang="en-US" b="1">
              <a:latin typeface="Helvetica Neue Bold" panose="02000503000000020004" charset="0"/>
              <a:cs typeface="Helvetica Neue Bold" panose="02000503000000020004" charset="0"/>
            </a:endParaRPr>
          </a:p>
          <a:p>
            <a:r>
              <a:rPr lang="en-US"/>
              <a:t>This is my spreadsheet for Green Leaf Grocers. iI used Excel to organise product quantities and identify which items were low or high in stock. I also used the information to show which products needed me improve my Excel and data mangagment skills.</a:t>
            </a:r>
            <a:endParaRPr lang="en-US"/>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Content Placeholder 3" descr="IMG_6173"/>
          <p:cNvPicPr>
            <a:picLocks noChangeAspect="1"/>
          </p:cNvPicPr>
          <p:nvPr>
            <p:ph idx="1"/>
            <p:custDataLst>
              <p:tags r:id="rId1"/>
            </p:custDataLst>
          </p:nvPr>
        </p:nvPicPr>
        <p:blipFill>
          <a:blip r:embed="rId2"/>
          <a:stretch>
            <a:fillRect/>
          </a:stretch>
        </p:blipFill>
        <p:spPr>
          <a:xfrm rot="5400000">
            <a:off x="-793115" y="793115"/>
            <a:ext cx="6345555" cy="4759325"/>
          </a:xfrm>
          <a:prstGeom prst="rect">
            <a:avLst/>
          </a:prstGeom>
        </p:spPr>
      </p:pic>
      <p:sp>
        <p:nvSpPr>
          <p:cNvPr id="6" name="Text Box 5"/>
          <p:cNvSpPr txBox="1"/>
          <p:nvPr/>
        </p:nvSpPr>
        <p:spPr>
          <a:xfrm>
            <a:off x="5372735" y="843915"/>
            <a:ext cx="6345555" cy="2053590"/>
          </a:xfrm>
          <a:prstGeom prst="rect">
            <a:avLst/>
          </a:prstGeom>
          <a:noFill/>
        </p:spPr>
        <p:txBody>
          <a:bodyPr wrap="square" rtlCol="0">
            <a:noAutofit/>
          </a:bodyPr>
          <a:p>
            <a:r>
              <a:rPr lang="en-US" b="1">
                <a:latin typeface="Helvetica Neue Bold" panose="02000503000000020004" charset="0"/>
                <a:cs typeface="Helvetica Neue Bold" panose="02000503000000020004" charset="0"/>
              </a:rPr>
              <a:t>Presentation:</a:t>
            </a:r>
            <a:endParaRPr lang="en-US" b="1">
              <a:latin typeface="Helvetica Neue Bold" panose="02000503000000020004" charset="0"/>
              <a:cs typeface="Helvetica Neue Bold" panose="02000503000000020004" charset="0"/>
            </a:endParaRPr>
          </a:p>
          <a:p>
            <a:r>
              <a:rPr lang="en-US"/>
              <a:t>This photo represent my powerpoint presentation. I learned how to design slides, add pictures, and present information in aclear and professioal way. my presentation skills have become much better.</a:t>
            </a:r>
            <a:endParaRPr lang="en-US"/>
          </a:p>
        </p:txBody>
      </p:sp>
    </p:spTree>
    <p:custDataLst>
      <p:tags r:id="rId3"/>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Content Placeholder 3" descr="IMG_1230"/>
          <p:cNvPicPr>
            <a:picLocks noChangeAspect="1"/>
          </p:cNvPicPr>
          <p:nvPr>
            <p:ph idx="1"/>
            <p:custDataLst>
              <p:tags r:id="rId1"/>
            </p:custDataLst>
          </p:nvPr>
        </p:nvPicPr>
        <p:blipFill>
          <a:blip r:embed="rId2"/>
          <a:stretch>
            <a:fillRect/>
          </a:stretch>
        </p:blipFill>
        <p:spPr>
          <a:xfrm>
            <a:off x="0" y="-85725"/>
            <a:ext cx="6345555" cy="4759325"/>
          </a:xfrm>
          <a:prstGeom prst="rect">
            <a:avLst/>
          </a:prstGeom>
        </p:spPr>
      </p:pic>
      <p:sp>
        <p:nvSpPr>
          <p:cNvPr id="6" name="Text Box 5"/>
          <p:cNvSpPr txBox="1"/>
          <p:nvPr/>
        </p:nvSpPr>
        <p:spPr>
          <a:xfrm>
            <a:off x="6646545" y="543560"/>
            <a:ext cx="5353050" cy="2308860"/>
          </a:xfrm>
          <a:prstGeom prst="rect">
            <a:avLst/>
          </a:prstGeom>
          <a:noFill/>
        </p:spPr>
        <p:txBody>
          <a:bodyPr wrap="square" rtlCol="0">
            <a:noAutofit/>
          </a:bodyPr>
          <a:p>
            <a:r>
              <a:rPr lang="en-US" b="1">
                <a:latin typeface="Helvetica Neue Bold" panose="02000503000000020004" charset="0"/>
                <a:cs typeface="Helvetica Neue Bold" panose="02000503000000020004" charset="0"/>
              </a:rPr>
              <a:t>Reflection:</a:t>
            </a:r>
            <a:endParaRPr lang="en-US" b="1">
              <a:latin typeface="Helvetica Neue Bold" panose="02000503000000020004" charset="0"/>
              <a:cs typeface="Helvetica Neue Bold" panose="02000503000000020004" charset="0"/>
            </a:endParaRPr>
          </a:p>
          <a:p>
            <a:r>
              <a:rPr lang="en-US"/>
              <a:t>This final photo represents my learning journey. At the beginning of the module, I found some digital tasks difficult. After completing the activities and visiting the 02 Venue, I can use Microsoft word, Excel, and powerpoint more confidently and complete digital tasks independently.</a:t>
            </a:r>
            <a:endParaRPr lang="en-US"/>
          </a:p>
        </p:txBody>
      </p:sp>
    </p:spTree>
    <p:custDataLst>
      <p:tags r:id="rId3"/>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Text Box 6"/>
          <p:cNvSpPr txBox="1"/>
          <p:nvPr/>
        </p:nvSpPr>
        <p:spPr>
          <a:xfrm>
            <a:off x="1134745" y="887095"/>
            <a:ext cx="7663180" cy="3031490"/>
          </a:xfrm>
          <a:prstGeom prst="rect">
            <a:avLst/>
          </a:prstGeom>
          <a:noFill/>
        </p:spPr>
        <p:txBody>
          <a:bodyPr wrap="square" rtlCol="0">
            <a:noAutofit/>
          </a:bodyPr>
          <a:p>
            <a:r>
              <a:rPr lang="en-US" b="1">
                <a:latin typeface="Helvetica Neue Bold" panose="02000503000000020004" charset="0"/>
                <a:cs typeface="Helvetica Neue Bold" panose="02000503000000020004" charset="0"/>
              </a:rPr>
              <a:t>Conclusion:</a:t>
            </a:r>
            <a:endParaRPr lang="en-US" b="1">
              <a:latin typeface="Helvetica Neue Bold" panose="02000503000000020004" charset="0"/>
              <a:cs typeface="Helvetica Neue Bold" panose="02000503000000020004" charset="0"/>
            </a:endParaRPr>
          </a:p>
          <a:p>
            <a:r>
              <a:rPr lang="en-US"/>
              <a:t>Overall, this module has helped me develop important digital skills such as using Microsoft word, Excel, and Powepoint, working in teams, and improving my confidence with technology. These skills will help me in my future studies, at work, and in everyday life.</a:t>
            </a:r>
            <a:endParaRPr lang="en-US"/>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5.xml><?xml version="1.0" encoding="utf-8"?>
<p:tagLst xmlns:p="http://schemas.openxmlformats.org/presentationml/2006/main">
  <p:tag name="KSO_WM_BEAUTIFY_FLAG" val="#wm#"/>
  <p:tag name="KSO_WM_TEMPLATE_CATEGORY" val="custom"/>
  <p:tag name="KSO_WM_TEMPLATE_INDEX" val="20205081"/>
</p:tagLst>
</file>

<file path=ppt/tags/tag66.xml><?xml version="1.0" encoding="utf-8"?>
<p:tagLst xmlns:p="http://schemas.openxmlformats.org/presentationml/2006/main">
  <p:tag name="KSO_WM_BEAUTIFY_FLAG" val="#wm#"/>
  <p:tag name="KSO_WM_TEMPLATE_CATEGORY" val="custom"/>
  <p:tag name="KSO_WM_TEMPLATE_INDEX" val="20205081"/>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8.xml><?xml version="1.0" encoding="utf-8"?>
<p:tagLst xmlns:p="http://schemas.openxmlformats.org/presentationml/2006/main">
  <p:tag name="KSO_WM_BEAUTIFY_FLAG" val="#wm#"/>
  <p:tag name="KSO_WM_TEMPLATE_CATEGORY" val="custom"/>
  <p:tag name="KSO_WM_TEMPLATE_INDEX" val="20205081"/>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0.xml><?xml version="1.0" encoding="utf-8"?>
<p:tagLst xmlns:p="http://schemas.openxmlformats.org/presentationml/2006/main">
  <p:tag name="KSO_WM_BEAUTIFY_FLAG" val="#wm#"/>
  <p:tag name="KSO_WM_TEMPLATE_CATEGORY" val="custom"/>
  <p:tag name="KSO_WM_TEMPLATE_INDEX" val="20205081"/>
</p:tagLst>
</file>

<file path=ppt/tags/tag71.xml><?xml version="1.0" encoding="utf-8"?>
<p:tagLst xmlns:p="http://schemas.openxmlformats.org/presentationml/2006/main">
  <p:tag name="KSO_WM_BEAUTIFY_FLAG" val="#wm#"/>
  <p:tag name="KSO_WM_TEMPLATE_CATEGORY" val="custom"/>
  <p:tag name="KSO_WM_TEMPLATE_INDEX" val="20205081"/>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Helvetica Neue"/>
        <a:ea typeface=""/>
        <a:cs typeface=""/>
        <a:font script="Jpan" typeface="BIZ UDMincho"/>
        <a:font script="Hang" typeface="맑은 고딕"/>
        <a:font script="Hans" typeface="等线 Light"/>
        <a:font script="Hant" typeface="微軟正黑體"/>
        <a:font script="Arab" typeface="Geeza Pro"/>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Helvetica Neue"/>
        <a:ea typeface=""/>
        <a:cs typeface=""/>
        <a:font script="Jpan" typeface="BIZ UDMincho"/>
        <a:font script="Hang" typeface="맑은 고딕"/>
        <a:font script="Hans" typeface="等线"/>
        <a:font script="Hant" typeface="微軟正黑體"/>
        <a:font script="Arab" typeface="Geeza Pro"/>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1766</Words>
  <Application>WPS Sheets</Application>
  <PresentationFormat>Widescreen</PresentationFormat>
  <Paragraphs>94</Paragraphs>
  <Slides>6</Slides>
  <Notes>0</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6</vt:i4>
      </vt:variant>
    </vt:vector>
  </HeadingPairs>
  <TitlesOfParts>
    <vt:vector size="21" baseType="lpstr">
      <vt:lpstr>Arial</vt:lpstr>
      <vt:lpstr>SimSun</vt:lpstr>
      <vt:lpstr>Wingdings</vt:lpstr>
      <vt:lpstr>Wingdings</vt:lpstr>
      <vt:lpstr>Helvetica Neue</vt:lpstr>
      <vt:lpstr>Microsoft YaHei</vt:lpstr>
      <vt:lpstr>汉仪旗黑</vt:lpstr>
      <vt:lpstr>Arial Unicode MS</vt:lpstr>
      <vt:lpstr>Calibri</vt:lpstr>
      <vt:lpstr>宋体-简</vt:lpstr>
      <vt:lpstr>Calibri</vt:lpstr>
      <vt:lpstr>Helvetica Neue Bold</vt:lpstr>
      <vt:lpstr>Helvetica Neue Italic</vt:lpstr>
      <vt:lpstr>Arial Bold</vt:lpstr>
      <vt:lpstr>WPS</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Blank Presentation</dc:title>
  <dc:creator>riffatkhan</dc:creator>
  <cp:lastModifiedBy>riffatkhan</cp:lastModifiedBy>
  <cp:revision>1</cp:revision>
  <dcterms:created xsi:type="dcterms:W3CDTF">2026-08-02T15:44:59Z</dcterms:created>
  <dcterms:modified xsi:type="dcterms:W3CDTF">2026-08-02T15:44:59Z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1033-12.1.26035.26035</vt:lpwstr>
  </property>
  <property fmtid="{D5CDD505-2E9C-101B-9397-08002B2CF9AE}" pid="3" name="ICV">
    <vt:lpwstr>2B7665797EFE93DEB981686A76E3FA6C_41</vt:lpwstr>
  </property>
</Properties>
</file>