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1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paulstubbs74@gmail.com" initials="p" lastIdx="0" clrIdx="0">
    <p:extLst>
      <p:ext uri="{19B8F6BF-5375-455C-9EA6-DF929625EA0E}">
        <p15:presenceInfo xmlns:p15="http://schemas.microsoft.com/office/powerpoint/2012/main" userId="0794a59922e4fbf4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74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commentAuthors" Target="commentAuthor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77782C-DD3A-4EBC-B121-E8C1ACB34CC8}" type="datetimeFigureOut">
              <a:rPr lang="en-GB" smtClean="0"/>
              <a:t>25/10/2018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58C068-B692-48E6-8CDE-53C04FF178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44261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77782C-DD3A-4EBC-B121-E8C1ACB34CC8}" type="datetimeFigureOut">
              <a:rPr lang="en-GB" smtClean="0"/>
              <a:t>25/10/2018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58C068-B692-48E6-8CDE-53C04FF178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06758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77782C-DD3A-4EBC-B121-E8C1ACB34CC8}" type="datetimeFigureOut">
              <a:rPr lang="en-GB" smtClean="0"/>
              <a:t>25/10/2018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58C068-B692-48E6-8CDE-53C04FF178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88006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77782C-DD3A-4EBC-B121-E8C1ACB34CC8}" type="datetimeFigureOut">
              <a:rPr lang="en-GB" smtClean="0"/>
              <a:t>25/10/2018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58C068-B692-48E6-8CDE-53C04FF178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64657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77782C-DD3A-4EBC-B121-E8C1ACB34CC8}" type="datetimeFigureOut">
              <a:rPr lang="en-GB" smtClean="0"/>
              <a:t>25/10/2018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58C068-B692-48E6-8CDE-53C04FF178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14367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77782C-DD3A-4EBC-B121-E8C1ACB34CC8}" type="datetimeFigureOut">
              <a:rPr lang="en-GB" smtClean="0"/>
              <a:t>25/10/2018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58C068-B692-48E6-8CDE-53C04FF178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47257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77782C-DD3A-4EBC-B121-E8C1ACB34CC8}" type="datetimeFigureOut">
              <a:rPr lang="en-GB" smtClean="0"/>
              <a:t>25/10/2018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58C068-B692-48E6-8CDE-53C04FF178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77998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77782C-DD3A-4EBC-B121-E8C1ACB34CC8}" type="datetimeFigureOut">
              <a:rPr lang="en-GB" smtClean="0"/>
              <a:t>25/10/2018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58C068-B692-48E6-8CDE-53C04FF178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47548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77782C-DD3A-4EBC-B121-E8C1ACB34CC8}" type="datetimeFigureOut">
              <a:rPr lang="en-GB" smtClean="0"/>
              <a:t>25/10/2018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58C068-B692-48E6-8CDE-53C04FF178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59188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77782C-DD3A-4EBC-B121-E8C1ACB34CC8}" type="datetimeFigureOut">
              <a:rPr lang="en-GB" smtClean="0"/>
              <a:t>25/10/2018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58C068-B692-48E6-8CDE-53C04FF178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46730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77782C-DD3A-4EBC-B121-E8C1ACB34CC8}" type="datetimeFigureOut">
              <a:rPr lang="en-GB" smtClean="0"/>
              <a:t>25/10/2018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58C068-B692-48E6-8CDE-53C04FF178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321721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77782C-DD3A-4EBC-B121-E8C1ACB34CC8}" type="datetimeFigureOut">
              <a:rPr lang="en-GB" smtClean="0"/>
              <a:t>25/10/2018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58C068-B692-48E6-8CDE-53C04FF17867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91105478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77782C-DD3A-4EBC-B121-E8C1ACB34CC8}" type="datetimeFigureOut">
              <a:rPr lang="en-GB" smtClean="0"/>
              <a:t>25/10/2018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58C068-B692-48E6-8CDE-53C04FF178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209099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77782C-DD3A-4EBC-B121-E8C1ACB34CC8}" type="datetimeFigureOut">
              <a:rPr lang="en-GB" smtClean="0"/>
              <a:t>25/10/2018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58C068-B692-48E6-8CDE-53C04FF178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397619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77782C-DD3A-4EBC-B121-E8C1ACB34CC8}" type="datetimeFigureOut">
              <a:rPr lang="en-GB" smtClean="0"/>
              <a:t>25/10/2018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58C068-B692-48E6-8CDE-53C04FF178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57046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77782C-DD3A-4EBC-B121-E8C1ACB34CC8}" type="datetimeFigureOut">
              <a:rPr lang="en-GB" smtClean="0"/>
              <a:t>25/10/2018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58C068-B692-48E6-8CDE-53C04FF178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409929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77782C-DD3A-4EBC-B121-E8C1ACB34CC8}" type="datetimeFigureOut">
              <a:rPr lang="en-GB" smtClean="0"/>
              <a:t>25/10/2018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58C068-B692-48E6-8CDE-53C04FF178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50573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B277782C-DD3A-4EBC-B121-E8C1ACB34CC8}" type="datetimeFigureOut">
              <a:rPr lang="en-GB" smtClean="0"/>
              <a:t>25/10/2018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58C068-B692-48E6-8CDE-53C04FF178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779075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02" r:id="rId1"/>
    <p:sldLayoutId id="2147483703" r:id="rId2"/>
    <p:sldLayoutId id="2147483704" r:id="rId3"/>
    <p:sldLayoutId id="2147483705" r:id="rId4"/>
    <p:sldLayoutId id="2147483706" r:id="rId5"/>
    <p:sldLayoutId id="2147483707" r:id="rId6"/>
    <p:sldLayoutId id="2147483708" r:id="rId7"/>
    <p:sldLayoutId id="2147483709" r:id="rId8"/>
    <p:sldLayoutId id="2147483710" r:id="rId9"/>
    <p:sldLayoutId id="2147483711" r:id="rId10"/>
    <p:sldLayoutId id="2147483712" r:id="rId11"/>
    <p:sldLayoutId id="2147483713" r:id="rId12"/>
    <p:sldLayoutId id="2147483714" r:id="rId13"/>
    <p:sldLayoutId id="2147483715" r:id="rId14"/>
    <p:sldLayoutId id="2147483716" r:id="rId15"/>
    <p:sldLayoutId id="2147483717" r:id="rId16"/>
    <p:sldLayoutId id="2147483718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0.jpg"/><Relationship Id="rId5" Type="http://schemas.openxmlformats.org/officeDocument/2006/relationships/image" Target="../media/image9.jpg"/><Relationship Id="rId4" Type="http://schemas.openxmlformats.org/officeDocument/2006/relationships/image" Target="../media/image8.jp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em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4DBD1E-380A-452F-82B8-8783336D34B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2235200"/>
            <a:ext cx="9144000" cy="2387600"/>
          </a:xfrm>
        </p:spPr>
        <p:txBody>
          <a:bodyPr>
            <a:normAutofit/>
          </a:bodyPr>
          <a:lstStyle/>
          <a:p>
            <a:r>
              <a:rPr lang="en-GB" dirty="0"/>
              <a:t>CAL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715DA2D-FFD5-4394-BC7D-44BBF04D78F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2BE2AF6-7743-409A-969A-8DF404B28977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2791" y="188165"/>
            <a:ext cx="2124075" cy="2124075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2A52FF8-3C4B-4CBF-AF27-FDE25AEB004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96806" y="384385"/>
            <a:ext cx="4081491" cy="611925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60EBCD88-663F-4CBE-9F16-FC8FC8CBD37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1594" y="2753583"/>
            <a:ext cx="7816430" cy="3761672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342B80B-62A5-4D8A-80D8-E7B61F00C7A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48075" y="31910"/>
            <a:ext cx="3407299" cy="255547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1652232361"/>
      </p:ext>
    </p:extLst>
  </p:cSld>
  <p:clrMapOvr>
    <a:masterClrMapping/>
  </p:clrMapOvr>
  <p:transition spd="med">
    <p:pull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4D4DB8ED-514B-4A2F-9B47-68B32737A70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735" y="248860"/>
            <a:ext cx="5733575" cy="21490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536923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44</TotalTime>
  <Words>1</Words>
  <Application>Microsoft Office PowerPoint</Application>
  <PresentationFormat>Widescreen</PresentationFormat>
  <Paragraphs>1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Century Gothic</vt:lpstr>
      <vt:lpstr>Wingdings 3</vt:lpstr>
      <vt:lpstr>Ion</vt:lpstr>
      <vt:lpstr>CAL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CRITICAL  THINKING SKILLS</dc:title>
  <dc:creator>paulstubbs74@gmail.com</dc:creator>
  <cp:lastModifiedBy>Paul Stubbs</cp:lastModifiedBy>
  <cp:revision>10</cp:revision>
  <dcterms:created xsi:type="dcterms:W3CDTF">2018-10-18T15:58:18Z</dcterms:created>
  <dcterms:modified xsi:type="dcterms:W3CDTF">2018-10-25T11:54:17Z</dcterms:modified>
</cp:coreProperties>
</file>