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Lst>
  <p:notesMasterIdLst>
    <p:notesMasterId r:id="rId2"/>
  </p:notesMasterIdLst>
  <p:sldIdLst>
    <p:sldId id="256" r:id="rId3"/>
  </p:sldIdLst>
  <p:sldSz cy="42803763" cx="30275213"/>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horzBarState="maximized">
    <p:restoredLeft sz="15000" autoAdjust="0"/>
    <p:restoredTop sz="94660"/>
  </p:normalViewPr>
  <p:slideViewPr>
    <p:cSldViewPr snapToGrid="0">
      <p:cViewPr>
        <p:scale>
          <a:sx n="26" d="100"/>
          <a:sy n="26" d="100"/>
        </p:scale>
        <p:origin x="684" y="32"/>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tableStyles" Target="tableStyle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27" name=""/>
        <p:cNvGrpSpPr/>
        <p:nvPr/>
      </p:nvGrpSpPr>
      <p:grpSpPr>
        <a:xfrm>
          <a:off x="0" y="0"/>
          <a:ext cx="0" cy="0"/>
          <a:chOff x="0" y="0"/>
          <a:chExt cx="0" cy="0"/>
        </a:xfrm>
      </p:grpSpPr>
      <p:sp>
        <p:nvSpPr>
          <p:cNvPr id="1048655"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8656"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8657"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8658"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59"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8660"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14" name=""/>
        <p:cNvGrpSpPr/>
        <p:nvPr/>
      </p:nvGrpSpPr>
      <p:grpSpPr>
        <a:xfrm>
          <a:off x="0" y="0"/>
          <a:ext cx="0" cy="0"/>
          <a:chOff x="0" y="0"/>
          <a:chExt cx="0" cy="0"/>
        </a:xfrm>
      </p:grpSpPr>
      <p:sp>
        <p:nvSpPr>
          <p:cNvPr id="1048581" name="Title 1"/>
          <p:cNvSpPr>
            <a:spLocks noGrp="1"/>
          </p:cNvSpPr>
          <p:nvPr>
            <p:ph type="ctrTitle"/>
          </p:nvPr>
        </p:nvSpPr>
        <p:spPr>
          <a:xfrm>
            <a:off x="3784402" y="7005156"/>
            <a:ext cx="22706410" cy="14902051"/>
          </a:xfrm>
        </p:spPr>
        <p:txBody>
          <a:bodyPr anchor="b"/>
          <a:lstStyle>
            <a:lvl1pPr algn="ctr">
              <a:defRPr sz="14899"/>
            </a:lvl1pPr>
          </a:lstStyle>
          <a:p>
            <a:r>
              <a:rPr lang="en-US"/>
              <a:t>Click to edit Master title style</a:t>
            </a:r>
            <a:endParaRPr lang="en-GB"/>
          </a:p>
        </p:txBody>
      </p:sp>
      <p:sp>
        <p:nvSpPr>
          <p:cNvPr id="1048582" name="Subtitle 2"/>
          <p:cNvSpPr>
            <a:spLocks noGrp="1"/>
          </p:cNvSpPr>
          <p:nvPr>
            <p:ph type="subTitle" idx="1"/>
          </p:nvPr>
        </p:nvSpPr>
        <p:spPr>
          <a:xfrm>
            <a:off x="3784402" y="22481887"/>
            <a:ext cx="22706410" cy="10334331"/>
          </a:xfrm>
        </p:spPr>
        <p:txBody>
          <a:bodyPr/>
          <a:lstStyle>
            <a:lvl1pPr algn="ctr" indent="0" marL="0">
              <a:buNone/>
              <a:defRPr sz="5960"/>
            </a:lvl1pPr>
            <a:lvl2pPr algn="ctr" indent="0" marL="1135319">
              <a:buNone/>
              <a:defRPr sz="4966"/>
            </a:lvl2pPr>
            <a:lvl3pPr algn="ctr" indent="0" marL="2270638">
              <a:buNone/>
              <a:defRPr sz="4470"/>
            </a:lvl3pPr>
            <a:lvl4pPr algn="ctr" indent="0" marL="3405957">
              <a:buNone/>
              <a:defRPr sz="3973"/>
            </a:lvl4pPr>
            <a:lvl5pPr algn="ctr" indent="0" marL="4541276">
              <a:buNone/>
              <a:defRPr sz="3973"/>
            </a:lvl5pPr>
            <a:lvl6pPr algn="ctr" indent="0" marL="5676595">
              <a:buNone/>
              <a:defRPr sz="3973"/>
            </a:lvl6pPr>
            <a:lvl7pPr algn="ctr" indent="0" marL="6811914">
              <a:buNone/>
              <a:defRPr sz="3973"/>
            </a:lvl7pPr>
            <a:lvl8pPr algn="ctr" indent="0" marL="7947233">
              <a:buNone/>
              <a:defRPr sz="3973"/>
            </a:lvl8pPr>
            <a:lvl9pPr algn="ctr" indent="0" marL="9082552">
              <a:buNone/>
              <a:defRPr sz="3973"/>
            </a:lvl9pPr>
          </a:lstStyle>
          <a:p>
            <a:r>
              <a:rPr lang="en-US"/>
              <a:t>Click to edit Master subtitle style</a:t>
            </a:r>
            <a:endParaRPr lang="en-GB"/>
          </a:p>
        </p:txBody>
      </p:sp>
      <p:sp>
        <p:nvSpPr>
          <p:cNvPr id="1048583" name="Date Placeholder 3"/>
          <p:cNvSpPr>
            <a:spLocks noGrp="1"/>
          </p:cNvSpPr>
          <p:nvPr>
            <p:ph type="dt" sz="half" idx="10"/>
          </p:nvPr>
        </p:nvSpPr>
        <p:spPr/>
        <p:txBody>
          <a:bodyPr/>
          <a:p>
            <a:fld id="{0C2EF98A-3929-46CD-913E-E2C462FE5536}" type="datetimeFigureOut">
              <a:rPr lang="en-GB" smtClean="0"/>
              <a:t>29/03/2026</a:t>
            </a:fld>
            <a:endParaRPr lang="en-GB"/>
          </a:p>
        </p:txBody>
      </p:sp>
      <p:sp>
        <p:nvSpPr>
          <p:cNvPr id="1048584" name="Footer Placeholder 4"/>
          <p:cNvSpPr>
            <a:spLocks noGrp="1"/>
          </p:cNvSpPr>
          <p:nvPr>
            <p:ph type="ftr" sz="quarter" idx="11"/>
          </p:nvPr>
        </p:nvSpPr>
        <p:spPr/>
        <p:txBody>
          <a:bodyPr/>
          <a:p>
            <a:endParaRPr lang="en-GB"/>
          </a:p>
        </p:txBody>
      </p:sp>
      <p:sp>
        <p:nvSpPr>
          <p:cNvPr id="1048585" name="Slide Number Placeholder 5"/>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8" name=""/>
        <p:cNvGrpSpPr/>
        <p:nvPr/>
      </p:nvGrpSpPr>
      <p:grpSpPr>
        <a:xfrm>
          <a:off x="0" y="0"/>
          <a:ext cx="0" cy="0"/>
          <a:chOff x="0" y="0"/>
          <a:chExt cx="0" cy="0"/>
        </a:xfrm>
      </p:grpSpPr>
      <p:sp>
        <p:nvSpPr>
          <p:cNvPr id="1048611" name="Title 1"/>
          <p:cNvSpPr>
            <a:spLocks noGrp="1"/>
          </p:cNvSpPr>
          <p:nvPr>
            <p:ph type="title"/>
          </p:nvPr>
        </p:nvSpPr>
        <p:spPr/>
        <p:txBody>
          <a:bodyPr/>
          <a:p>
            <a:r>
              <a:rPr lang="en-US"/>
              <a:t>Click to edit Master title style</a:t>
            </a:r>
            <a:endParaRPr lang="en-GB"/>
          </a:p>
        </p:txBody>
      </p:sp>
      <p:sp>
        <p:nvSpPr>
          <p:cNvPr id="1048612"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13" name="Date Placeholder 3"/>
          <p:cNvSpPr>
            <a:spLocks noGrp="1"/>
          </p:cNvSpPr>
          <p:nvPr>
            <p:ph type="dt" sz="half" idx="10"/>
          </p:nvPr>
        </p:nvSpPr>
        <p:spPr/>
        <p:txBody>
          <a:bodyPr/>
          <a:p>
            <a:fld id="{0C2EF98A-3929-46CD-913E-E2C462FE5536}" type="datetimeFigureOut">
              <a:rPr lang="en-GB" smtClean="0"/>
              <a:t>29/03/2026</a:t>
            </a:fld>
            <a:endParaRPr lang="en-GB"/>
          </a:p>
        </p:txBody>
      </p:sp>
      <p:sp>
        <p:nvSpPr>
          <p:cNvPr id="1048614" name="Footer Placeholder 4"/>
          <p:cNvSpPr>
            <a:spLocks noGrp="1"/>
          </p:cNvSpPr>
          <p:nvPr>
            <p:ph type="ftr" sz="quarter" idx="11"/>
          </p:nvPr>
        </p:nvSpPr>
        <p:spPr/>
        <p:txBody>
          <a:bodyPr/>
          <a:p>
            <a:endParaRPr lang="en-GB"/>
          </a:p>
        </p:txBody>
      </p:sp>
      <p:sp>
        <p:nvSpPr>
          <p:cNvPr id="1048615" name="Slide Number Placeholder 5"/>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21" name=""/>
        <p:cNvGrpSpPr/>
        <p:nvPr/>
      </p:nvGrpSpPr>
      <p:grpSpPr>
        <a:xfrm>
          <a:off x="0" y="0"/>
          <a:ext cx="0" cy="0"/>
          <a:chOff x="0" y="0"/>
          <a:chExt cx="0" cy="0"/>
        </a:xfrm>
      </p:grpSpPr>
      <p:sp>
        <p:nvSpPr>
          <p:cNvPr id="1048627" name="Title 1"/>
          <p:cNvSpPr>
            <a:spLocks noGrp="1"/>
          </p:cNvSpPr>
          <p:nvPr>
            <p:ph type="title"/>
          </p:nvPr>
        </p:nvSpPr>
        <p:spPr>
          <a:xfrm>
            <a:off x="2065653" y="10671222"/>
            <a:ext cx="26112371" cy="17805173"/>
          </a:xfrm>
        </p:spPr>
        <p:txBody>
          <a:bodyPr anchor="b"/>
          <a:lstStyle>
            <a:lvl1pPr>
              <a:defRPr sz="14899"/>
            </a:lvl1pPr>
          </a:lstStyle>
          <a:p>
            <a:r>
              <a:rPr lang="en-US"/>
              <a:t>Click to edit Master title style</a:t>
            </a:r>
            <a:endParaRPr lang="en-GB"/>
          </a:p>
        </p:txBody>
      </p:sp>
      <p:sp>
        <p:nvSpPr>
          <p:cNvPr id="1048628" name="Text Placeholder 2"/>
          <p:cNvSpPr>
            <a:spLocks noGrp="1"/>
          </p:cNvSpPr>
          <p:nvPr>
            <p:ph type="body" idx="1"/>
          </p:nvPr>
        </p:nvSpPr>
        <p:spPr>
          <a:xfrm>
            <a:off x="2065653" y="28644839"/>
            <a:ext cx="26112371" cy="9363320"/>
          </a:xfrm>
        </p:spPr>
        <p:txBody>
          <a:bodyPr/>
          <a:lstStyle>
            <a:lvl1pPr indent="0" marL="0">
              <a:buNone/>
              <a:defRPr sz="5960">
                <a:solidFill>
                  <a:schemeClr val="tx1">
                    <a:tint val="75000"/>
                  </a:schemeClr>
                </a:solidFill>
              </a:defRPr>
            </a:lvl1pPr>
            <a:lvl2pPr indent="0" marL="1135319">
              <a:buNone/>
              <a:defRPr sz="4966">
                <a:solidFill>
                  <a:schemeClr val="tx1">
                    <a:tint val="75000"/>
                  </a:schemeClr>
                </a:solidFill>
              </a:defRPr>
            </a:lvl2pPr>
            <a:lvl3pPr indent="0" marL="2270638">
              <a:buNone/>
              <a:defRPr sz="4470">
                <a:solidFill>
                  <a:schemeClr val="tx1">
                    <a:tint val="75000"/>
                  </a:schemeClr>
                </a:solidFill>
              </a:defRPr>
            </a:lvl3pPr>
            <a:lvl4pPr indent="0" marL="3405957">
              <a:buNone/>
              <a:defRPr sz="3973">
                <a:solidFill>
                  <a:schemeClr val="tx1">
                    <a:tint val="75000"/>
                  </a:schemeClr>
                </a:solidFill>
              </a:defRPr>
            </a:lvl4pPr>
            <a:lvl5pPr indent="0" marL="4541276">
              <a:buNone/>
              <a:defRPr sz="3973">
                <a:solidFill>
                  <a:schemeClr val="tx1">
                    <a:tint val="75000"/>
                  </a:schemeClr>
                </a:solidFill>
              </a:defRPr>
            </a:lvl5pPr>
            <a:lvl6pPr indent="0" marL="5676595">
              <a:buNone/>
              <a:defRPr sz="3973">
                <a:solidFill>
                  <a:schemeClr val="tx1">
                    <a:tint val="75000"/>
                  </a:schemeClr>
                </a:solidFill>
              </a:defRPr>
            </a:lvl6pPr>
            <a:lvl7pPr indent="0" marL="6811914">
              <a:buNone/>
              <a:defRPr sz="3973">
                <a:solidFill>
                  <a:schemeClr val="tx1">
                    <a:tint val="75000"/>
                  </a:schemeClr>
                </a:solidFill>
              </a:defRPr>
            </a:lvl7pPr>
            <a:lvl8pPr indent="0" marL="7947233">
              <a:buNone/>
              <a:defRPr sz="3973">
                <a:solidFill>
                  <a:schemeClr val="tx1">
                    <a:tint val="75000"/>
                  </a:schemeClr>
                </a:solidFill>
              </a:defRPr>
            </a:lvl8pPr>
            <a:lvl9pPr indent="0" marL="9082552">
              <a:buNone/>
              <a:defRPr sz="3973">
                <a:solidFill>
                  <a:schemeClr val="tx1">
                    <a:tint val="75000"/>
                  </a:schemeClr>
                </a:solidFill>
              </a:defRPr>
            </a:lvl9pPr>
          </a:lstStyle>
          <a:p>
            <a:pPr lvl="0"/>
            <a:r>
              <a:rPr lang="en-US"/>
              <a:t>Click to edit Master text styles</a:t>
            </a:r>
          </a:p>
        </p:txBody>
      </p:sp>
      <p:sp>
        <p:nvSpPr>
          <p:cNvPr id="1048629" name="Date Placeholder 3"/>
          <p:cNvSpPr>
            <a:spLocks noGrp="1"/>
          </p:cNvSpPr>
          <p:nvPr>
            <p:ph type="dt" sz="half" idx="10"/>
          </p:nvPr>
        </p:nvSpPr>
        <p:spPr/>
        <p:txBody>
          <a:bodyPr/>
          <a:p>
            <a:fld id="{0C2EF98A-3929-46CD-913E-E2C462FE5536}" type="datetimeFigureOut">
              <a:rPr lang="en-GB" smtClean="0"/>
              <a:t>29/03/2026</a:t>
            </a:fld>
            <a:endParaRPr lang="en-GB"/>
          </a:p>
        </p:txBody>
      </p:sp>
      <p:sp>
        <p:nvSpPr>
          <p:cNvPr id="1048630" name="Footer Placeholder 4"/>
          <p:cNvSpPr>
            <a:spLocks noGrp="1"/>
          </p:cNvSpPr>
          <p:nvPr>
            <p:ph type="ftr" sz="quarter" idx="11"/>
          </p:nvPr>
        </p:nvSpPr>
        <p:spPr/>
        <p:txBody>
          <a:bodyPr/>
          <a:p>
            <a:endParaRPr lang="en-GB"/>
          </a:p>
        </p:txBody>
      </p:sp>
      <p:sp>
        <p:nvSpPr>
          <p:cNvPr id="1048631" name="Slide Number Placeholder 5"/>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22" name=""/>
        <p:cNvGrpSpPr/>
        <p:nvPr/>
      </p:nvGrpSpPr>
      <p:grpSpPr>
        <a:xfrm>
          <a:off x="0" y="0"/>
          <a:ext cx="0" cy="0"/>
          <a:chOff x="0" y="0"/>
          <a:chExt cx="0" cy="0"/>
        </a:xfrm>
      </p:grpSpPr>
      <p:sp>
        <p:nvSpPr>
          <p:cNvPr id="1048632" name="Title 1"/>
          <p:cNvSpPr>
            <a:spLocks noGrp="1"/>
          </p:cNvSpPr>
          <p:nvPr>
            <p:ph type="title"/>
          </p:nvPr>
        </p:nvSpPr>
        <p:spPr/>
        <p:txBody>
          <a:bodyPr/>
          <a:p>
            <a:r>
              <a:rPr lang="en-US"/>
              <a:t>Click to edit Master title style</a:t>
            </a:r>
            <a:endParaRPr lang="en-GB"/>
          </a:p>
        </p:txBody>
      </p:sp>
      <p:sp>
        <p:nvSpPr>
          <p:cNvPr id="1048633" name="Content Placeholder 2"/>
          <p:cNvSpPr>
            <a:spLocks noGrp="1"/>
          </p:cNvSpPr>
          <p:nvPr>
            <p:ph sz="half" idx="1"/>
          </p:nvPr>
        </p:nvSpPr>
        <p:spPr>
          <a:xfrm>
            <a:off x="2081421" y="11394520"/>
            <a:ext cx="12866966" cy="27158594"/>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34" name="Content Placeholder 3"/>
          <p:cNvSpPr>
            <a:spLocks noGrp="1"/>
          </p:cNvSpPr>
          <p:nvPr>
            <p:ph sz="half" idx="2"/>
          </p:nvPr>
        </p:nvSpPr>
        <p:spPr>
          <a:xfrm>
            <a:off x="15326826" y="11394520"/>
            <a:ext cx="12866966" cy="27158594"/>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35" name="Date Placeholder 4"/>
          <p:cNvSpPr>
            <a:spLocks noGrp="1"/>
          </p:cNvSpPr>
          <p:nvPr>
            <p:ph type="dt" sz="half" idx="10"/>
          </p:nvPr>
        </p:nvSpPr>
        <p:spPr/>
        <p:txBody>
          <a:bodyPr/>
          <a:p>
            <a:fld id="{0C2EF98A-3929-46CD-913E-E2C462FE5536}" type="datetimeFigureOut">
              <a:rPr lang="en-GB" smtClean="0"/>
              <a:t>29/03/2026</a:t>
            </a:fld>
            <a:endParaRPr lang="en-GB"/>
          </a:p>
        </p:txBody>
      </p:sp>
      <p:sp>
        <p:nvSpPr>
          <p:cNvPr id="1048636" name="Footer Placeholder 5"/>
          <p:cNvSpPr>
            <a:spLocks noGrp="1"/>
          </p:cNvSpPr>
          <p:nvPr>
            <p:ph type="ftr" sz="quarter" idx="11"/>
          </p:nvPr>
        </p:nvSpPr>
        <p:spPr/>
        <p:txBody>
          <a:bodyPr/>
          <a:p>
            <a:endParaRPr lang="en-GB"/>
          </a:p>
        </p:txBody>
      </p:sp>
      <p:sp>
        <p:nvSpPr>
          <p:cNvPr id="1048637" name="Slide Number Placeholder 6"/>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23" name=""/>
        <p:cNvGrpSpPr/>
        <p:nvPr/>
      </p:nvGrpSpPr>
      <p:grpSpPr>
        <a:xfrm>
          <a:off x="0" y="0"/>
          <a:ext cx="0" cy="0"/>
          <a:chOff x="0" y="0"/>
          <a:chExt cx="0" cy="0"/>
        </a:xfrm>
      </p:grpSpPr>
      <p:sp>
        <p:nvSpPr>
          <p:cNvPr id="1048638" name="Title 1"/>
          <p:cNvSpPr>
            <a:spLocks noGrp="1"/>
          </p:cNvSpPr>
          <p:nvPr>
            <p:ph type="title"/>
          </p:nvPr>
        </p:nvSpPr>
        <p:spPr>
          <a:xfrm>
            <a:off x="2085364" y="2278907"/>
            <a:ext cx="26112371" cy="8273416"/>
          </a:xfrm>
        </p:spPr>
        <p:txBody>
          <a:bodyPr/>
          <a:p>
            <a:r>
              <a:rPr lang="en-US"/>
              <a:t>Click to edit Master title style</a:t>
            </a:r>
            <a:endParaRPr lang="en-GB"/>
          </a:p>
        </p:txBody>
      </p:sp>
      <p:sp>
        <p:nvSpPr>
          <p:cNvPr id="1048639" name="Text Placeholder 2"/>
          <p:cNvSpPr>
            <a:spLocks noGrp="1"/>
          </p:cNvSpPr>
          <p:nvPr>
            <p:ph type="body" idx="1"/>
          </p:nvPr>
        </p:nvSpPr>
        <p:spPr>
          <a:xfrm>
            <a:off x="2085365" y="10492870"/>
            <a:ext cx="12807833" cy="5142393"/>
          </a:xfrm>
        </p:spPr>
        <p:txBody>
          <a:bodyPr anchor="b"/>
          <a:lstStyle>
            <a:lvl1pPr indent="0" marL="0">
              <a:buNone/>
              <a:defRPr b="1" sz="5960"/>
            </a:lvl1pPr>
            <a:lvl2pPr indent="0" marL="1135319">
              <a:buNone/>
              <a:defRPr b="1" sz="4966"/>
            </a:lvl2pPr>
            <a:lvl3pPr indent="0" marL="2270638">
              <a:buNone/>
              <a:defRPr b="1" sz="4470"/>
            </a:lvl3pPr>
            <a:lvl4pPr indent="0" marL="3405957">
              <a:buNone/>
              <a:defRPr b="1" sz="3973"/>
            </a:lvl4pPr>
            <a:lvl5pPr indent="0" marL="4541276">
              <a:buNone/>
              <a:defRPr b="1" sz="3973"/>
            </a:lvl5pPr>
            <a:lvl6pPr indent="0" marL="5676595">
              <a:buNone/>
              <a:defRPr b="1" sz="3973"/>
            </a:lvl6pPr>
            <a:lvl7pPr indent="0" marL="6811914">
              <a:buNone/>
              <a:defRPr b="1" sz="3973"/>
            </a:lvl7pPr>
            <a:lvl8pPr indent="0" marL="7947233">
              <a:buNone/>
              <a:defRPr b="1" sz="3973"/>
            </a:lvl8pPr>
            <a:lvl9pPr indent="0" marL="9082552">
              <a:buNone/>
              <a:defRPr b="1" sz="3973"/>
            </a:lvl9pPr>
          </a:lstStyle>
          <a:p>
            <a:pPr lvl="0"/>
            <a:r>
              <a:rPr lang="en-US"/>
              <a:t>Click to edit Master text styles</a:t>
            </a:r>
          </a:p>
        </p:txBody>
      </p:sp>
      <p:sp>
        <p:nvSpPr>
          <p:cNvPr id="1048640" name="Content Placeholder 3"/>
          <p:cNvSpPr>
            <a:spLocks noGrp="1"/>
          </p:cNvSpPr>
          <p:nvPr>
            <p:ph sz="half" idx="2"/>
          </p:nvPr>
        </p:nvSpPr>
        <p:spPr>
          <a:xfrm>
            <a:off x="2085365" y="15635264"/>
            <a:ext cx="12807833" cy="22997117"/>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41" name="Text Placeholder 4"/>
          <p:cNvSpPr>
            <a:spLocks noGrp="1"/>
          </p:cNvSpPr>
          <p:nvPr>
            <p:ph type="body" sz="quarter" idx="3"/>
          </p:nvPr>
        </p:nvSpPr>
        <p:spPr>
          <a:xfrm>
            <a:off x="15326827" y="10492870"/>
            <a:ext cx="12870909" cy="5142393"/>
          </a:xfrm>
        </p:spPr>
        <p:txBody>
          <a:bodyPr anchor="b"/>
          <a:lstStyle>
            <a:lvl1pPr indent="0" marL="0">
              <a:buNone/>
              <a:defRPr b="1" sz="5960"/>
            </a:lvl1pPr>
            <a:lvl2pPr indent="0" marL="1135319">
              <a:buNone/>
              <a:defRPr b="1" sz="4966"/>
            </a:lvl2pPr>
            <a:lvl3pPr indent="0" marL="2270638">
              <a:buNone/>
              <a:defRPr b="1" sz="4470"/>
            </a:lvl3pPr>
            <a:lvl4pPr indent="0" marL="3405957">
              <a:buNone/>
              <a:defRPr b="1" sz="3973"/>
            </a:lvl4pPr>
            <a:lvl5pPr indent="0" marL="4541276">
              <a:buNone/>
              <a:defRPr b="1" sz="3973"/>
            </a:lvl5pPr>
            <a:lvl6pPr indent="0" marL="5676595">
              <a:buNone/>
              <a:defRPr b="1" sz="3973"/>
            </a:lvl6pPr>
            <a:lvl7pPr indent="0" marL="6811914">
              <a:buNone/>
              <a:defRPr b="1" sz="3973"/>
            </a:lvl7pPr>
            <a:lvl8pPr indent="0" marL="7947233">
              <a:buNone/>
              <a:defRPr b="1" sz="3973"/>
            </a:lvl8pPr>
            <a:lvl9pPr indent="0" marL="9082552">
              <a:buNone/>
              <a:defRPr b="1" sz="3973"/>
            </a:lvl9pPr>
          </a:lstStyle>
          <a:p>
            <a:pPr lvl="0"/>
            <a:r>
              <a:rPr lang="en-US"/>
              <a:t>Click to edit Master text styles</a:t>
            </a:r>
          </a:p>
        </p:txBody>
      </p:sp>
      <p:sp>
        <p:nvSpPr>
          <p:cNvPr id="1048642" name="Content Placeholder 5"/>
          <p:cNvSpPr>
            <a:spLocks noGrp="1"/>
          </p:cNvSpPr>
          <p:nvPr>
            <p:ph sz="quarter" idx="4"/>
          </p:nvPr>
        </p:nvSpPr>
        <p:spPr>
          <a:xfrm>
            <a:off x="15326827" y="15635264"/>
            <a:ext cx="12870909" cy="22997117"/>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43" name="Date Placeholder 6"/>
          <p:cNvSpPr>
            <a:spLocks noGrp="1"/>
          </p:cNvSpPr>
          <p:nvPr>
            <p:ph type="dt" sz="half" idx="10"/>
          </p:nvPr>
        </p:nvSpPr>
        <p:spPr/>
        <p:txBody>
          <a:bodyPr/>
          <a:p>
            <a:fld id="{0C2EF98A-3929-46CD-913E-E2C462FE5536}" type="datetimeFigureOut">
              <a:rPr lang="en-GB" smtClean="0"/>
              <a:t>29/03/2026</a:t>
            </a:fld>
            <a:endParaRPr lang="en-GB"/>
          </a:p>
        </p:txBody>
      </p:sp>
      <p:sp>
        <p:nvSpPr>
          <p:cNvPr id="1048644" name="Footer Placeholder 7"/>
          <p:cNvSpPr>
            <a:spLocks noGrp="1"/>
          </p:cNvSpPr>
          <p:nvPr>
            <p:ph type="ftr" sz="quarter" idx="11"/>
          </p:nvPr>
        </p:nvSpPr>
        <p:spPr/>
        <p:txBody>
          <a:bodyPr/>
          <a:p>
            <a:endParaRPr lang="en-GB"/>
          </a:p>
        </p:txBody>
      </p:sp>
      <p:sp>
        <p:nvSpPr>
          <p:cNvPr id="1048645" name="Slide Number Placeholder 8"/>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6" name=""/>
        <p:cNvGrpSpPr/>
        <p:nvPr/>
      </p:nvGrpSpPr>
      <p:grpSpPr>
        <a:xfrm>
          <a:off x="0" y="0"/>
          <a:ext cx="0" cy="0"/>
          <a:chOff x="0" y="0"/>
          <a:chExt cx="0" cy="0"/>
        </a:xfrm>
      </p:grpSpPr>
      <p:sp>
        <p:nvSpPr>
          <p:cNvPr id="1048602" name="Title 1"/>
          <p:cNvSpPr>
            <a:spLocks noGrp="1"/>
          </p:cNvSpPr>
          <p:nvPr>
            <p:ph type="title"/>
          </p:nvPr>
        </p:nvSpPr>
        <p:spPr/>
        <p:txBody>
          <a:bodyPr/>
          <a:p>
            <a:r>
              <a:rPr lang="en-US"/>
              <a:t>Click to edit Master title style</a:t>
            </a:r>
            <a:endParaRPr lang="en-GB"/>
          </a:p>
        </p:txBody>
      </p:sp>
      <p:sp>
        <p:nvSpPr>
          <p:cNvPr id="1048603" name="Date Placeholder 2"/>
          <p:cNvSpPr>
            <a:spLocks noGrp="1"/>
          </p:cNvSpPr>
          <p:nvPr>
            <p:ph type="dt" sz="half" idx="10"/>
          </p:nvPr>
        </p:nvSpPr>
        <p:spPr/>
        <p:txBody>
          <a:bodyPr/>
          <a:p>
            <a:fld id="{0C2EF98A-3929-46CD-913E-E2C462FE5536}" type="datetimeFigureOut">
              <a:rPr lang="en-GB" smtClean="0"/>
              <a:t>29/03/2026</a:t>
            </a:fld>
            <a:endParaRPr lang="en-GB"/>
          </a:p>
        </p:txBody>
      </p:sp>
      <p:sp>
        <p:nvSpPr>
          <p:cNvPr id="1048604" name="Footer Placeholder 3"/>
          <p:cNvSpPr>
            <a:spLocks noGrp="1"/>
          </p:cNvSpPr>
          <p:nvPr>
            <p:ph type="ftr" sz="quarter" idx="11"/>
          </p:nvPr>
        </p:nvSpPr>
        <p:spPr/>
        <p:txBody>
          <a:bodyPr/>
          <a:p>
            <a:endParaRPr lang="en-GB"/>
          </a:p>
        </p:txBody>
      </p:sp>
      <p:sp>
        <p:nvSpPr>
          <p:cNvPr id="1048605" name="Slide Number Placeholder 4"/>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24" name=""/>
        <p:cNvGrpSpPr/>
        <p:nvPr/>
      </p:nvGrpSpPr>
      <p:grpSpPr>
        <a:xfrm>
          <a:off x="0" y="0"/>
          <a:ext cx="0" cy="0"/>
          <a:chOff x="0" y="0"/>
          <a:chExt cx="0" cy="0"/>
        </a:xfrm>
      </p:grpSpPr>
      <p:sp>
        <p:nvSpPr>
          <p:cNvPr id="1048646" name="Date Placeholder 1"/>
          <p:cNvSpPr>
            <a:spLocks noGrp="1"/>
          </p:cNvSpPr>
          <p:nvPr>
            <p:ph type="dt" sz="half" idx="10"/>
          </p:nvPr>
        </p:nvSpPr>
        <p:spPr/>
        <p:txBody>
          <a:bodyPr/>
          <a:p>
            <a:fld id="{0C2EF98A-3929-46CD-913E-E2C462FE5536}" type="datetimeFigureOut">
              <a:rPr lang="en-GB" smtClean="0"/>
              <a:t>29/03/2026</a:t>
            </a:fld>
            <a:endParaRPr lang="en-GB"/>
          </a:p>
        </p:txBody>
      </p:sp>
      <p:sp>
        <p:nvSpPr>
          <p:cNvPr id="1048647" name="Footer Placeholder 2"/>
          <p:cNvSpPr>
            <a:spLocks noGrp="1"/>
          </p:cNvSpPr>
          <p:nvPr>
            <p:ph type="ftr" sz="quarter" idx="11"/>
          </p:nvPr>
        </p:nvSpPr>
        <p:spPr/>
        <p:txBody>
          <a:bodyPr/>
          <a:p>
            <a:endParaRPr lang="en-GB"/>
          </a:p>
        </p:txBody>
      </p:sp>
      <p:sp>
        <p:nvSpPr>
          <p:cNvPr id="1048648" name="Slide Number Placeholder 3"/>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25" name=""/>
        <p:cNvGrpSpPr/>
        <p:nvPr/>
      </p:nvGrpSpPr>
      <p:grpSpPr>
        <a:xfrm>
          <a:off x="0" y="0"/>
          <a:ext cx="0" cy="0"/>
          <a:chOff x="0" y="0"/>
          <a:chExt cx="0" cy="0"/>
        </a:xfrm>
      </p:grpSpPr>
      <p:sp>
        <p:nvSpPr>
          <p:cNvPr id="1048649" name="Title 1"/>
          <p:cNvSpPr>
            <a:spLocks noGrp="1"/>
          </p:cNvSpPr>
          <p:nvPr>
            <p:ph type="title"/>
          </p:nvPr>
        </p:nvSpPr>
        <p:spPr>
          <a:xfrm>
            <a:off x="2085366" y="2853584"/>
            <a:ext cx="9764543" cy="9987545"/>
          </a:xfrm>
        </p:spPr>
        <p:txBody>
          <a:bodyPr anchor="b"/>
          <a:lstStyle>
            <a:lvl1pPr>
              <a:defRPr sz="7946"/>
            </a:lvl1pPr>
          </a:lstStyle>
          <a:p>
            <a:r>
              <a:rPr lang="en-US"/>
              <a:t>Click to edit Master title style</a:t>
            </a:r>
            <a:endParaRPr lang="en-GB"/>
          </a:p>
        </p:txBody>
      </p:sp>
      <p:sp>
        <p:nvSpPr>
          <p:cNvPr id="1048650" name="Content Placeholder 2"/>
          <p:cNvSpPr>
            <a:spLocks noGrp="1"/>
          </p:cNvSpPr>
          <p:nvPr>
            <p:ph idx="1"/>
          </p:nvPr>
        </p:nvSpPr>
        <p:spPr>
          <a:xfrm>
            <a:off x="12870909" y="6162952"/>
            <a:ext cx="15326827" cy="30418415"/>
          </a:xfrm>
        </p:spPr>
        <p:txBody>
          <a:bodyPr/>
          <a:lstStyle>
            <a:lvl1pPr>
              <a:defRPr sz="7946"/>
            </a:lvl1pPr>
            <a:lvl2pPr>
              <a:defRPr sz="6953"/>
            </a:lvl2pPr>
            <a:lvl3pPr>
              <a:defRPr sz="5960"/>
            </a:lvl3pPr>
            <a:lvl4pPr>
              <a:defRPr sz="4966"/>
            </a:lvl4pPr>
            <a:lvl5pPr>
              <a:defRPr sz="4966"/>
            </a:lvl5pPr>
            <a:lvl6pPr>
              <a:defRPr sz="4966"/>
            </a:lvl6pPr>
            <a:lvl7pPr>
              <a:defRPr sz="4966"/>
            </a:lvl7pPr>
            <a:lvl8pPr>
              <a:defRPr sz="4966"/>
            </a:lvl8pPr>
            <a:lvl9pPr>
              <a:defRPr sz="496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51" name="Text Placeholder 3"/>
          <p:cNvSpPr>
            <a:spLocks noGrp="1"/>
          </p:cNvSpPr>
          <p:nvPr>
            <p:ph type="body" sz="half" idx="2"/>
          </p:nvPr>
        </p:nvSpPr>
        <p:spPr>
          <a:xfrm>
            <a:off x="2085366" y="12841129"/>
            <a:ext cx="9764543" cy="23789780"/>
          </a:xfrm>
        </p:spPr>
        <p:txBody>
          <a:bodyPr/>
          <a:lstStyle>
            <a:lvl1pPr indent="0" marL="0">
              <a:buNone/>
              <a:defRPr sz="3973"/>
            </a:lvl1pPr>
            <a:lvl2pPr indent="0" marL="1135319">
              <a:buNone/>
              <a:defRPr sz="3476"/>
            </a:lvl2pPr>
            <a:lvl3pPr indent="0" marL="2270638">
              <a:buNone/>
              <a:defRPr sz="2980"/>
            </a:lvl3pPr>
            <a:lvl4pPr indent="0" marL="3405957">
              <a:buNone/>
              <a:defRPr sz="2483"/>
            </a:lvl4pPr>
            <a:lvl5pPr indent="0" marL="4541276">
              <a:buNone/>
              <a:defRPr sz="2483"/>
            </a:lvl5pPr>
            <a:lvl6pPr indent="0" marL="5676595">
              <a:buNone/>
              <a:defRPr sz="2483"/>
            </a:lvl6pPr>
            <a:lvl7pPr indent="0" marL="6811914">
              <a:buNone/>
              <a:defRPr sz="2483"/>
            </a:lvl7pPr>
            <a:lvl8pPr indent="0" marL="7947233">
              <a:buNone/>
              <a:defRPr sz="2483"/>
            </a:lvl8pPr>
            <a:lvl9pPr indent="0" marL="9082552">
              <a:buNone/>
              <a:defRPr sz="2483"/>
            </a:lvl9pPr>
          </a:lstStyle>
          <a:p>
            <a:pPr lvl="0"/>
            <a:r>
              <a:rPr lang="en-US"/>
              <a:t>Click to edit Master text styles</a:t>
            </a:r>
          </a:p>
        </p:txBody>
      </p:sp>
      <p:sp>
        <p:nvSpPr>
          <p:cNvPr id="1048652" name="Date Placeholder 4"/>
          <p:cNvSpPr>
            <a:spLocks noGrp="1"/>
          </p:cNvSpPr>
          <p:nvPr>
            <p:ph type="dt" sz="half" idx="10"/>
          </p:nvPr>
        </p:nvSpPr>
        <p:spPr/>
        <p:txBody>
          <a:bodyPr/>
          <a:p>
            <a:fld id="{0C2EF98A-3929-46CD-913E-E2C462FE5536}" type="datetimeFigureOut">
              <a:rPr lang="en-GB" smtClean="0"/>
              <a:t>29/03/2026</a:t>
            </a:fld>
            <a:endParaRPr lang="en-GB"/>
          </a:p>
        </p:txBody>
      </p:sp>
      <p:sp>
        <p:nvSpPr>
          <p:cNvPr id="1048653" name="Footer Placeholder 5"/>
          <p:cNvSpPr>
            <a:spLocks noGrp="1"/>
          </p:cNvSpPr>
          <p:nvPr>
            <p:ph type="ftr" sz="quarter" idx="11"/>
          </p:nvPr>
        </p:nvSpPr>
        <p:spPr/>
        <p:txBody>
          <a:bodyPr/>
          <a:p>
            <a:endParaRPr lang="en-GB"/>
          </a:p>
        </p:txBody>
      </p:sp>
      <p:sp>
        <p:nvSpPr>
          <p:cNvPr id="1048654" name="Slide Number Placeholder 6"/>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9" name=""/>
        <p:cNvGrpSpPr/>
        <p:nvPr/>
      </p:nvGrpSpPr>
      <p:grpSpPr>
        <a:xfrm>
          <a:off x="0" y="0"/>
          <a:ext cx="0" cy="0"/>
          <a:chOff x="0" y="0"/>
          <a:chExt cx="0" cy="0"/>
        </a:xfrm>
      </p:grpSpPr>
      <p:sp>
        <p:nvSpPr>
          <p:cNvPr id="1048616" name="Title 1"/>
          <p:cNvSpPr>
            <a:spLocks noGrp="1"/>
          </p:cNvSpPr>
          <p:nvPr>
            <p:ph type="title"/>
          </p:nvPr>
        </p:nvSpPr>
        <p:spPr>
          <a:xfrm>
            <a:off x="2085366" y="2853584"/>
            <a:ext cx="9764543" cy="9987545"/>
          </a:xfrm>
        </p:spPr>
        <p:txBody>
          <a:bodyPr anchor="b"/>
          <a:lstStyle>
            <a:lvl1pPr>
              <a:defRPr sz="7946"/>
            </a:lvl1pPr>
          </a:lstStyle>
          <a:p>
            <a:r>
              <a:rPr lang="en-US"/>
              <a:t>Click to edit Master title style</a:t>
            </a:r>
            <a:endParaRPr lang="en-GB"/>
          </a:p>
        </p:txBody>
      </p:sp>
      <p:sp>
        <p:nvSpPr>
          <p:cNvPr id="1048617" name="Picture Placeholder 2"/>
          <p:cNvSpPr>
            <a:spLocks noGrp="1"/>
          </p:cNvSpPr>
          <p:nvPr>
            <p:ph type="pic" idx="1"/>
          </p:nvPr>
        </p:nvSpPr>
        <p:spPr>
          <a:xfrm>
            <a:off x="12870909" y="6162952"/>
            <a:ext cx="15326827" cy="30418415"/>
          </a:xfrm>
        </p:spPr>
        <p:txBody>
          <a:bodyPr/>
          <a:lstStyle>
            <a:lvl1pPr indent="0" marL="0">
              <a:buNone/>
              <a:defRPr sz="7946"/>
            </a:lvl1pPr>
            <a:lvl2pPr indent="0" marL="1135319">
              <a:buNone/>
              <a:defRPr sz="6953"/>
            </a:lvl2pPr>
            <a:lvl3pPr indent="0" marL="2270638">
              <a:buNone/>
              <a:defRPr sz="5960"/>
            </a:lvl3pPr>
            <a:lvl4pPr indent="0" marL="3405957">
              <a:buNone/>
              <a:defRPr sz="4966"/>
            </a:lvl4pPr>
            <a:lvl5pPr indent="0" marL="4541276">
              <a:buNone/>
              <a:defRPr sz="4966"/>
            </a:lvl5pPr>
            <a:lvl6pPr indent="0" marL="5676595">
              <a:buNone/>
              <a:defRPr sz="4966"/>
            </a:lvl6pPr>
            <a:lvl7pPr indent="0" marL="6811914">
              <a:buNone/>
              <a:defRPr sz="4966"/>
            </a:lvl7pPr>
            <a:lvl8pPr indent="0" marL="7947233">
              <a:buNone/>
              <a:defRPr sz="4966"/>
            </a:lvl8pPr>
            <a:lvl9pPr indent="0" marL="9082552">
              <a:buNone/>
              <a:defRPr sz="4966"/>
            </a:lvl9pPr>
          </a:lstStyle>
          <a:p>
            <a:endParaRPr lang="en-GB"/>
          </a:p>
        </p:txBody>
      </p:sp>
      <p:sp>
        <p:nvSpPr>
          <p:cNvPr id="1048618" name="Text Placeholder 3"/>
          <p:cNvSpPr>
            <a:spLocks noGrp="1"/>
          </p:cNvSpPr>
          <p:nvPr>
            <p:ph type="body" sz="half" idx="2"/>
          </p:nvPr>
        </p:nvSpPr>
        <p:spPr>
          <a:xfrm>
            <a:off x="2085366" y="12841129"/>
            <a:ext cx="9764543" cy="23789780"/>
          </a:xfrm>
        </p:spPr>
        <p:txBody>
          <a:bodyPr/>
          <a:lstStyle>
            <a:lvl1pPr indent="0" marL="0">
              <a:buNone/>
              <a:defRPr sz="3973"/>
            </a:lvl1pPr>
            <a:lvl2pPr indent="0" marL="1135319">
              <a:buNone/>
              <a:defRPr sz="3476"/>
            </a:lvl2pPr>
            <a:lvl3pPr indent="0" marL="2270638">
              <a:buNone/>
              <a:defRPr sz="2980"/>
            </a:lvl3pPr>
            <a:lvl4pPr indent="0" marL="3405957">
              <a:buNone/>
              <a:defRPr sz="2483"/>
            </a:lvl4pPr>
            <a:lvl5pPr indent="0" marL="4541276">
              <a:buNone/>
              <a:defRPr sz="2483"/>
            </a:lvl5pPr>
            <a:lvl6pPr indent="0" marL="5676595">
              <a:buNone/>
              <a:defRPr sz="2483"/>
            </a:lvl6pPr>
            <a:lvl7pPr indent="0" marL="6811914">
              <a:buNone/>
              <a:defRPr sz="2483"/>
            </a:lvl7pPr>
            <a:lvl8pPr indent="0" marL="7947233">
              <a:buNone/>
              <a:defRPr sz="2483"/>
            </a:lvl8pPr>
            <a:lvl9pPr indent="0" marL="9082552">
              <a:buNone/>
              <a:defRPr sz="2483"/>
            </a:lvl9pPr>
          </a:lstStyle>
          <a:p>
            <a:pPr lvl="0"/>
            <a:r>
              <a:rPr lang="en-US"/>
              <a:t>Click to edit Master text styles</a:t>
            </a:r>
          </a:p>
        </p:txBody>
      </p:sp>
      <p:sp>
        <p:nvSpPr>
          <p:cNvPr id="1048619" name="Date Placeholder 4"/>
          <p:cNvSpPr>
            <a:spLocks noGrp="1"/>
          </p:cNvSpPr>
          <p:nvPr>
            <p:ph type="dt" sz="half" idx="10"/>
          </p:nvPr>
        </p:nvSpPr>
        <p:spPr/>
        <p:txBody>
          <a:bodyPr/>
          <a:p>
            <a:fld id="{0C2EF98A-3929-46CD-913E-E2C462FE5536}" type="datetimeFigureOut">
              <a:rPr lang="en-GB" smtClean="0"/>
              <a:t>29/03/2026</a:t>
            </a:fld>
            <a:endParaRPr lang="en-GB"/>
          </a:p>
        </p:txBody>
      </p:sp>
      <p:sp>
        <p:nvSpPr>
          <p:cNvPr id="1048620" name="Footer Placeholder 5"/>
          <p:cNvSpPr>
            <a:spLocks noGrp="1"/>
          </p:cNvSpPr>
          <p:nvPr>
            <p:ph type="ftr" sz="quarter" idx="11"/>
          </p:nvPr>
        </p:nvSpPr>
        <p:spPr/>
        <p:txBody>
          <a:bodyPr/>
          <a:p>
            <a:endParaRPr lang="en-GB"/>
          </a:p>
        </p:txBody>
      </p:sp>
      <p:sp>
        <p:nvSpPr>
          <p:cNvPr id="1048621" name="Slide Number Placeholder 6"/>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20" name=""/>
        <p:cNvGrpSpPr/>
        <p:nvPr/>
      </p:nvGrpSpPr>
      <p:grpSpPr>
        <a:xfrm>
          <a:off x="0" y="0"/>
          <a:ext cx="0" cy="0"/>
          <a:chOff x="0" y="0"/>
          <a:chExt cx="0" cy="0"/>
        </a:xfrm>
      </p:grpSpPr>
      <p:sp>
        <p:nvSpPr>
          <p:cNvPr id="1048622" name="Title 1"/>
          <p:cNvSpPr>
            <a:spLocks noGrp="1"/>
          </p:cNvSpPr>
          <p:nvPr>
            <p:ph type="title"/>
          </p:nvPr>
        </p:nvSpPr>
        <p:spPr/>
        <p:txBody>
          <a:bodyPr/>
          <a:p>
            <a:r>
              <a:rPr lang="en-US"/>
              <a:t>Click to edit Master title style</a:t>
            </a:r>
            <a:endParaRPr lang="en-GB"/>
          </a:p>
        </p:txBody>
      </p:sp>
      <p:sp>
        <p:nvSpPr>
          <p:cNvPr id="1048623"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24" name="Date Placeholder 3"/>
          <p:cNvSpPr>
            <a:spLocks noGrp="1"/>
          </p:cNvSpPr>
          <p:nvPr>
            <p:ph type="dt" sz="half" idx="10"/>
          </p:nvPr>
        </p:nvSpPr>
        <p:spPr/>
        <p:txBody>
          <a:bodyPr/>
          <a:p>
            <a:fld id="{0C2EF98A-3929-46CD-913E-E2C462FE5536}" type="datetimeFigureOut">
              <a:rPr lang="en-GB" smtClean="0"/>
              <a:t>29/03/2026</a:t>
            </a:fld>
            <a:endParaRPr lang="en-GB"/>
          </a:p>
        </p:txBody>
      </p:sp>
      <p:sp>
        <p:nvSpPr>
          <p:cNvPr id="1048625" name="Footer Placeholder 4"/>
          <p:cNvSpPr>
            <a:spLocks noGrp="1"/>
          </p:cNvSpPr>
          <p:nvPr>
            <p:ph type="ftr" sz="quarter" idx="11"/>
          </p:nvPr>
        </p:nvSpPr>
        <p:spPr/>
        <p:txBody>
          <a:bodyPr/>
          <a:p>
            <a:endParaRPr lang="en-GB"/>
          </a:p>
        </p:txBody>
      </p:sp>
      <p:sp>
        <p:nvSpPr>
          <p:cNvPr id="1048626" name="Slide Number Placeholder 5"/>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7" name=""/>
        <p:cNvGrpSpPr/>
        <p:nvPr/>
      </p:nvGrpSpPr>
      <p:grpSpPr>
        <a:xfrm>
          <a:off x="0" y="0"/>
          <a:ext cx="0" cy="0"/>
          <a:chOff x="0" y="0"/>
          <a:chExt cx="0" cy="0"/>
        </a:xfrm>
      </p:grpSpPr>
      <p:sp>
        <p:nvSpPr>
          <p:cNvPr id="1048606" name="Vertical Title 1"/>
          <p:cNvSpPr>
            <a:spLocks noGrp="1"/>
          </p:cNvSpPr>
          <p:nvPr>
            <p:ph type="title" orient="vert"/>
          </p:nvPr>
        </p:nvSpPr>
        <p:spPr>
          <a:xfrm>
            <a:off x="21665699" y="2278904"/>
            <a:ext cx="6528093" cy="36274211"/>
          </a:xfrm>
        </p:spPr>
        <p:txBody>
          <a:bodyPr vert="eaVert"/>
          <a:p>
            <a:r>
              <a:rPr lang="en-US"/>
              <a:t>Click to edit Master title style</a:t>
            </a:r>
            <a:endParaRPr lang="en-GB"/>
          </a:p>
        </p:txBody>
      </p:sp>
      <p:sp>
        <p:nvSpPr>
          <p:cNvPr id="1048607" name="Vertical Text Placeholder 2"/>
          <p:cNvSpPr>
            <a:spLocks noGrp="1"/>
          </p:cNvSpPr>
          <p:nvPr>
            <p:ph type="body" orient="vert" idx="1"/>
          </p:nvPr>
        </p:nvSpPr>
        <p:spPr>
          <a:xfrm>
            <a:off x="2081421" y="2278904"/>
            <a:ext cx="19205838" cy="36274211"/>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08" name="Date Placeholder 3"/>
          <p:cNvSpPr>
            <a:spLocks noGrp="1"/>
          </p:cNvSpPr>
          <p:nvPr>
            <p:ph type="dt" sz="half" idx="10"/>
          </p:nvPr>
        </p:nvSpPr>
        <p:spPr/>
        <p:txBody>
          <a:bodyPr/>
          <a:p>
            <a:fld id="{0C2EF98A-3929-46CD-913E-E2C462FE5536}" type="datetimeFigureOut">
              <a:rPr lang="en-GB" smtClean="0"/>
              <a:t>29/03/2026</a:t>
            </a:fld>
            <a:endParaRPr lang="en-GB"/>
          </a:p>
        </p:txBody>
      </p:sp>
      <p:sp>
        <p:nvSpPr>
          <p:cNvPr id="1048609" name="Footer Placeholder 4"/>
          <p:cNvSpPr>
            <a:spLocks noGrp="1"/>
          </p:cNvSpPr>
          <p:nvPr>
            <p:ph type="ftr" sz="quarter" idx="11"/>
          </p:nvPr>
        </p:nvSpPr>
        <p:spPr/>
        <p:txBody>
          <a:bodyPr/>
          <a:p>
            <a:endParaRPr lang="en-GB"/>
          </a:p>
        </p:txBody>
      </p:sp>
      <p:sp>
        <p:nvSpPr>
          <p:cNvPr id="1048610" name="Slide Number Placeholder 5"/>
          <p:cNvSpPr>
            <a:spLocks noGrp="1"/>
          </p:cNvSpPr>
          <p:nvPr>
            <p:ph type="sldNum" sz="quarter" idx="12"/>
          </p:nvPr>
        </p:nvSpPr>
        <p:spPr/>
        <p:txBody>
          <a:bodyPr/>
          <a:p>
            <a:fld id="{31677BDC-D3B4-4C39-AB64-3C7E26CAB117}"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2" name=""/>
        <p:cNvGrpSpPr/>
        <p:nvPr/>
      </p:nvGrpSpPr>
      <p:grpSpPr>
        <a:xfrm>
          <a:off x="0" y="0"/>
          <a:ext cx="0" cy="0"/>
          <a:chOff x="0" y="0"/>
          <a:chExt cx="0" cy="0"/>
        </a:xfrm>
      </p:grpSpPr>
      <p:sp>
        <p:nvSpPr>
          <p:cNvPr id="1048576" name="Title Placeholder 1"/>
          <p:cNvSpPr>
            <a:spLocks noGrp="1"/>
          </p:cNvSpPr>
          <p:nvPr>
            <p:ph type="title"/>
          </p:nvPr>
        </p:nvSpPr>
        <p:spPr>
          <a:xfrm>
            <a:off x="2081421" y="2278907"/>
            <a:ext cx="26112371" cy="8273416"/>
          </a:xfrm>
          <a:prstGeom prst="rect"/>
        </p:spPr>
        <p:txBody>
          <a:bodyPr anchor="ctr" bIns="45720" lIns="91440" rIns="91440" rtlCol="0" tIns="45720" vert="horz">
            <a:normAutofit/>
          </a:bodyPr>
          <a:p>
            <a:r>
              <a:rPr lang="en-US"/>
              <a:t>Click to edit Master title style</a:t>
            </a:r>
            <a:endParaRPr lang="en-GB"/>
          </a:p>
        </p:txBody>
      </p:sp>
      <p:sp>
        <p:nvSpPr>
          <p:cNvPr id="1048577" name="Text Placeholder 2"/>
          <p:cNvSpPr>
            <a:spLocks noGrp="1"/>
          </p:cNvSpPr>
          <p:nvPr>
            <p:ph type="body" idx="1"/>
          </p:nvPr>
        </p:nvSpPr>
        <p:spPr>
          <a:xfrm>
            <a:off x="2081421" y="11394520"/>
            <a:ext cx="26112371" cy="27158594"/>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578" name="Date Placeholder 3"/>
          <p:cNvSpPr>
            <a:spLocks noGrp="1"/>
          </p:cNvSpPr>
          <p:nvPr>
            <p:ph type="dt" sz="half" idx="2"/>
          </p:nvPr>
        </p:nvSpPr>
        <p:spPr>
          <a:xfrm>
            <a:off x="2081421" y="39672750"/>
            <a:ext cx="6811923" cy="2278904"/>
          </a:xfrm>
          <a:prstGeom prst="rect"/>
        </p:spPr>
        <p:txBody>
          <a:bodyPr anchor="ctr" bIns="45720" lIns="91440" rIns="91440" rtlCol="0" tIns="45720" vert="horz"/>
          <a:lstStyle>
            <a:lvl1pPr algn="l">
              <a:defRPr sz="2980">
                <a:solidFill>
                  <a:schemeClr val="tx1">
                    <a:tint val="75000"/>
                  </a:schemeClr>
                </a:solidFill>
              </a:defRPr>
            </a:lvl1pPr>
          </a:lstStyle>
          <a:p>
            <a:fld id="{0C2EF98A-3929-46CD-913E-E2C462FE5536}" type="datetimeFigureOut">
              <a:rPr lang="en-GB" smtClean="0"/>
              <a:t>29/03/2026</a:t>
            </a:fld>
            <a:endParaRPr lang="en-GB"/>
          </a:p>
        </p:txBody>
      </p:sp>
      <p:sp>
        <p:nvSpPr>
          <p:cNvPr id="1048579" name="Footer Placeholder 4"/>
          <p:cNvSpPr>
            <a:spLocks noGrp="1"/>
          </p:cNvSpPr>
          <p:nvPr>
            <p:ph type="ftr" sz="quarter" idx="3"/>
          </p:nvPr>
        </p:nvSpPr>
        <p:spPr>
          <a:xfrm>
            <a:off x="10028665" y="39672750"/>
            <a:ext cx="10217884" cy="2278904"/>
          </a:xfrm>
          <a:prstGeom prst="rect"/>
        </p:spPr>
        <p:txBody>
          <a:bodyPr anchor="ctr" bIns="45720" lIns="91440" rIns="91440" rtlCol="0" tIns="45720" vert="horz"/>
          <a:lstStyle>
            <a:lvl1pPr algn="ctr">
              <a:defRPr sz="2980">
                <a:solidFill>
                  <a:schemeClr val="tx1">
                    <a:tint val="75000"/>
                  </a:schemeClr>
                </a:solidFill>
              </a:defRPr>
            </a:lvl1pPr>
          </a:lstStyle>
          <a:p>
            <a:endParaRPr lang="en-GB"/>
          </a:p>
        </p:txBody>
      </p:sp>
      <p:sp>
        <p:nvSpPr>
          <p:cNvPr id="1048580" name="Slide Number Placeholder 5"/>
          <p:cNvSpPr>
            <a:spLocks noGrp="1"/>
          </p:cNvSpPr>
          <p:nvPr>
            <p:ph type="sldNum" sz="quarter" idx="4"/>
          </p:nvPr>
        </p:nvSpPr>
        <p:spPr>
          <a:xfrm>
            <a:off x="21381869" y="39672750"/>
            <a:ext cx="6811923" cy="2278904"/>
          </a:xfrm>
          <a:prstGeom prst="rect"/>
        </p:spPr>
        <p:txBody>
          <a:bodyPr anchor="ctr" bIns="45720" lIns="91440" rIns="91440" rtlCol="0" tIns="45720" vert="horz"/>
          <a:lstStyle>
            <a:lvl1pPr algn="r">
              <a:defRPr sz="2980">
                <a:solidFill>
                  <a:schemeClr val="tx1">
                    <a:tint val="75000"/>
                  </a:schemeClr>
                </a:solidFill>
              </a:defRPr>
            </a:lvl1pPr>
          </a:lstStyle>
          <a:p>
            <a:fld id="{31677BDC-D3B4-4C39-AB64-3C7E26CAB117}" type="slidenum">
              <a:rPr lang="en-GB" smtClean="0"/>
              <a:t>‹#›</a:t>
            </a:fld>
            <a:endParaRPr lang="en-GB"/>
          </a:p>
        </p:txBody>
      </p:sp>
    </p:spTree>
  </p:cSld>
  <p:clrMap accent1="accent1" accent2="accent2" accent3="accent3" accent4="accent4" accent5="accent5" accent6="accent6" bg1="lt1" bg2="lt2" tx1="dk1" tx2="dk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2270638" eaLnBrk="1" hangingPunct="1" latinLnBrk="0" rtl="0">
        <a:lnSpc>
          <a:spcPct val="90000"/>
        </a:lnSpc>
        <a:spcBef>
          <a:spcPct val="0"/>
        </a:spcBef>
        <a:buNone/>
        <a:defRPr sz="10926" kern="1200">
          <a:solidFill>
            <a:schemeClr val="tx1"/>
          </a:solidFill>
          <a:latin typeface="+mj-lt"/>
          <a:ea typeface="+mj-ea"/>
          <a:cs typeface="+mj-cs"/>
        </a:defRPr>
      </a:lvl1pPr>
    </p:titleStyle>
    <p:bodyStyle>
      <a:lvl1pPr algn="l" defTabSz="2270638" eaLnBrk="1" hangingPunct="1" indent="-567660" latinLnBrk="0" marL="567660" rtl="0">
        <a:lnSpc>
          <a:spcPct val="90000"/>
        </a:lnSpc>
        <a:spcBef>
          <a:spcPts val="2483"/>
        </a:spcBef>
        <a:buFont typeface="Arial" panose="020B0604020202020204" pitchFamily="34" charset="0"/>
        <a:buChar char="•"/>
        <a:defRPr sz="6953" kern="1200">
          <a:solidFill>
            <a:schemeClr val="tx1"/>
          </a:solidFill>
          <a:latin typeface="+mn-lt"/>
          <a:ea typeface="+mn-ea"/>
          <a:cs typeface="+mn-cs"/>
        </a:defRPr>
      </a:lvl1pPr>
      <a:lvl2pPr algn="l" defTabSz="2270638" eaLnBrk="1" hangingPunct="1" indent="-567660" latinLnBrk="0" marL="1702979" rtl="0">
        <a:lnSpc>
          <a:spcPct val="90000"/>
        </a:lnSpc>
        <a:spcBef>
          <a:spcPts val="1242"/>
        </a:spcBef>
        <a:buFont typeface="Arial" panose="020B0604020202020204" pitchFamily="34" charset="0"/>
        <a:buChar char="•"/>
        <a:defRPr sz="5960" kern="1200">
          <a:solidFill>
            <a:schemeClr val="tx1"/>
          </a:solidFill>
          <a:latin typeface="+mn-lt"/>
          <a:ea typeface="+mn-ea"/>
          <a:cs typeface="+mn-cs"/>
        </a:defRPr>
      </a:lvl2pPr>
      <a:lvl3pPr algn="l" defTabSz="2270638" eaLnBrk="1" hangingPunct="1" indent="-567660" latinLnBrk="0" marL="2838298" rtl="0">
        <a:lnSpc>
          <a:spcPct val="90000"/>
        </a:lnSpc>
        <a:spcBef>
          <a:spcPts val="1242"/>
        </a:spcBef>
        <a:buFont typeface="Arial" panose="020B0604020202020204" pitchFamily="34" charset="0"/>
        <a:buChar char="•"/>
        <a:defRPr sz="4966" kern="1200">
          <a:solidFill>
            <a:schemeClr val="tx1"/>
          </a:solidFill>
          <a:latin typeface="+mn-lt"/>
          <a:ea typeface="+mn-ea"/>
          <a:cs typeface="+mn-cs"/>
        </a:defRPr>
      </a:lvl3pPr>
      <a:lvl4pPr algn="l" defTabSz="2270638" eaLnBrk="1" hangingPunct="1" indent="-567660" latinLnBrk="0" marL="3973617" rtl="0">
        <a:lnSpc>
          <a:spcPct val="90000"/>
        </a:lnSpc>
        <a:spcBef>
          <a:spcPts val="1242"/>
        </a:spcBef>
        <a:buFont typeface="Arial" panose="020B0604020202020204" pitchFamily="34" charset="0"/>
        <a:buChar char="•"/>
        <a:defRPr sz="4470" kern="1200">
          <a:solidFill>
            <a:schemeClr val="tx1"/>
          </a:solidFill>
          <a:latin typeface="+mn-lt"/>
          <a:ea typeface="+mn-ea"/>
          <a:cs typeface="+mn-cs"/>
        </a:defRPr>
      </a:lvl4pPr>
      <a:lvl5pPr algn="l" defTabSz="2270638" eaLnBrk="1" hangingPunct="1" indent="-567660" latinLnBrk="0" marL="5108936" rtl="0">
        <a:lnSpc>
          <a:spcPct val="90000"/>
        </a:lnSpc>
        <a:spcBef>
          <a:spcPts val="1242"/>
        </a:spcBef>
        <a:buFont typeface="Arial" panose="020B0604020202020204" pitchFamily="34" charset="0"/>
        <a:buChar char="•"/>
        <a:defRPr sz="4470" kern="1200">
          <a:solidFill>
            <a:schemeClr val="tx1"/>
          </a:solidFill>
          <a:latin typeface="+mn-lt"/>
          <a:ea typeface="+mn-ea"/>
          <a:cs typeface="+mn-cs"/>
        </a:defRPr>
      </a:lvl5pPr>
      <a:lvl6pPr algn="l" defTabSz="2270638" eaLnBrk="1" hangingPunct="1" indent="-567660" latinLnBrk="0" marL="6244255" rtl="0">
        <a:lnSpc>
          <a:spcPct val="90000"/>
        </a:lnSpc>
        <a:spcBef>
          <a:spcPts val="1242"/>
        </a:spcBef>
        <a:buFont typeface="Arial" panose="020B0604020202020204" pitchFamily="34" charset="0"/>
        <a:buChar char="•"/>
        <a:defRPr sz="4470" kern="1200">
          <a:solidFill>
            <a:schemeClr val="tx1"/>
          </a:solidFill>
          <a:latin typeface="+mn-lt"/>
          <a:ea typeface="+mn-ea"/>
          <a:cs typeface="+mn-cs"/>
        </a:defRPr>
      </a:lvl6pPr>
      <a:lvl7pPr algn="l" defTabSz="2270638" eaLnBrk="1" hangingPunct="1" indent="-567660" latinLnBrk="0" marL="7379574" rtl="0">
        <a:lnSpc>
          <a:spcPct val="90000"/>
        </a:lnSpc>
        <a:spcBef>
          <a:spcPts val="1242"/>
        </a:spcBef>
        <a:buFont typeface="Arial" panose="020B0604020202020204" pitchFamily="34" charset="0"/>
        <a:buChar char="•"/>
        <a:defRPr sz="4470" kern="1200">
          <a:solidFill>
            <a:schemeClr val="tx1"/>
          </a:solidFill>
          <a:latin typeface="+mn-lt"/>
          <a:ea typeface="+mn-ea"/>
          <a:cs typeface="+mn-cs"/>
        </a:defRPr>
      </a:lvl7pPr>
      <a:lvl8pPr algn="l" defTabSz="2270638" eaLnBrk="1" hangingPunct="1" indent="-567660" latinLnBrk="0" marL="8514893" rtl="0">
        <a:lnSpc>
          <a:spcPct val="90000"/>
        </a:lnSpc>
        <a:spcBef>
          <a:spcPts val="1242"/>
        </a:spcBef>
        <a:buFont typeface="Arial" panose="020B0604020202020204" pitchFamily="34" charset="0"/>
        <a:buChar char="•"/>
        <a:defRPr sz="4470" kern="1200">
          <a:solidFill>
            <a:schemeClr val="tx1"/>
          </a:solidFill>
          <a:latin typeface="+mn-lt"/>
          <a:ea typeface="+mn-ea"/>
          <a:cs typeface="+mn-cs"/>
        </a:defRPr>
      </a:lvl8pPr>
      <a:lvl9pPr algn="l" defTabSz="2270638" eaLnBrk="1" hangingPunct="1" indent="-567660" latinLnBrk="0" marL="9650212" rtl="0">
        <a:lnSpc>
          <a:spcPct val="90000"/>
        </a:lnSpc>
        <a:spcBef>
          <a:spcPts val="1242"/>
        </a:spcBef>
        <a:buFont typeface="Arial" panose="020B0604020202020204" pitchFamily="34" charset="0"/>
        <a:buChar char="•"/>
        <a:defRPr sz="4470" kern="1200">
          <a:solidFill>
            <a:schemeClr val="tx1"/>
          </a:solidFill>
          <a:latin typeface="+mn-lt"/>
          <a:ea typeface="+mn-ea"/>
          <a:cs typeface="+mn-cs"/>
        </a:defRPr>
      </a:lvl9pPr>
    </p:bodyStyle>
    <p:otherStyle>
      <a:defPPr>
        <a:defRPr lang="en-US"/>
      </a:defPPr>
      <a:lvl1pPr algn="l" defTabSz="2270638" eaLnBrk="1" hangingPunct="1" latinLnBrk="0" marL="0" rtl="0">
        <a:defRPr sz="4470" kern="1200">
          <a:solidFill>
            <a:schemeClr val="tx1"/>
          </a:solidFill>
          <a:latin typeface="+mn-lt"/>
          <a:ea typeface="+mn-ea"/>
          <a:cs typeface="+mn-cs"/>
        </a:defRPr>
      </a:lvl1pPr>
      <a:lvl2pPr algn="l" defTabSz="2270638" eaLnBrk="1" hangingPunct="1" latinLnBrk="0" marL="1135319" rtl="0">
        <a:defRPr sz="4470" kern="1200">
          <a:solidFill>
            <a:schemeClr val="tx1"/>
          </a:solidFill>
          <a:latin typeface="+mn-lt"/>
          <a:ea typeface="+mn-ea"/>
          <a:cs typeface="+mn-cs"/>
        </a:defRPr>
      </a:lvl2pPr>
      <a:lvl3pPr algn="l" defTabSz="2270638" eaLnBrk="1" hangingPunct="1" latinLnBrk="0" marL="2270638" rtl="0">
        <a:defRPr sz="4470" kern="1200">
          <a:solidFill>
            <a:schemeClr val="tx1"/>
          </a:solidFill>
          <a:latin typeface="+mn-lt"/>
          <a:ea typeface="+mn-ea"/>
          <a:cs typeface="+mn-cs"/>
        </a:defRPr>
      </a:lvl3pPr>
      <a:lvl4pPr algn="l" defTabSz="2270638" eaLnBrk="1" hangingPunct="1" latinLnBrk="0" marL="3405957" rtl="0">
        <a:defRPr sz="4470" kern="1200">
          <a:solidFill>
            <a:schemeClr val="tx1"/>
          </a:solidFill>
          <a:latin typeface="+mn-lt"/>
          <a:ea typeface="+mn-ea"/>
          <a:cs typeface="+mn-cs"/>
        </a:defRPr>
      </a:lvl4pPr>
      <a:lvl5pPr algn="l" defTabSz="2270638" eaLnBrk="1" hangingPunct="1" latinLnBrk="0" marL="4541276" rtl="0">
        <a:defRPr sz="4470" kern="1200">
          <a:solidFill>
            <a:schemeClr val="tx1"/>
          </a:solidFill>
          <a:latin typeface="+mn-lt"/>
          <a:ea typeface="+mn-ea"/>
          <a:cs typeface="+mn-cs"/>
        </a:defRPr>
      </a:lvl5pPr>
      <a:lvl6pPr algn="l" defTabSz="2270638" eaLnBrk="1" hangingPunct="1" latinLnBrk="0" marL="5676595" rtl="0">
        <a:defRPr sz="4470" kern="1200">
          <a:solidFill>
            <a:schemeClr val="tx1"/>
          </a:solidFill>
          <a:latin typeface="+mn-lt"/>
          <a:ea typeface="+mn-ea"/>
          <a:cs typeface="+mn-cs"/>
        </a:defRPr>
      </a:lvl6pPr>
      <a:lvl7pPr algn="l" defTabSz="2270638" eaLnBrk="1" hangingPunct="1" latinLnBrk="0" marL="6811914" rtl="0">
        <a:defRPr sz="4470" kern="1200">
          <a:solidFill>
            <a:schemeClr val="tx1"/>
          </a:solidFill>
          <a:latin typeface="+mn-lt"/>
          <a:ea typeface="+mn-ea"/>
          <a:cs typeface="+mn-cs"/>
        </a:defRPr>
      </a:lvl7pPr>
      <a:lvl8pPr algn="l" defTabSz="2270638" eaLnBrk="1" hangingPunct="1" latinLnBrk="0" marL="7947233" rtl="0">
        <a:defRPr sz="4470" kern="1200">
          <a:solidFill>
            <a:schemeClr val="tx1"/>
          </a:solidFill>
          <a:latin typeface="+mn-lt"/>
          <a:ea typeface="+mn-ea"/>
          <a:cs typeface="+mn-cs"/>
        </a:defRPr>
      </a:lvl8pPr>
      <a:lvl9pPr algn="l" defTabSz="2270638" eaLnBrk="1" hangingPunct="1" latinLnBrk="0" marL="9082552" rtl="0">
        <a:defRPr sz="447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jpeg"/><Relationship Id="rId6" Type="http://schemas.openxmlformats.org/officeDocument/2006/relationships/image" Target="../media/image6.png"/><Relationship Id="rId7" Type="http://schemas.openxmlformats.org/officeDocument/2006/relationships/image" Target="../media/image7.jpeg"/><Relationship Id="rId8" Type="http://schemas.openxmlformats.org/officeDocument/2006/relationships/image" Target="../media/image8.png"/><Relationship Id="rId9" Type="http://schemas.openxmlformats.org/officeDocument/2006/relationships/image" Target="../media/image9.png"/><Relationship Id="rId10" Type="http://schemas.openxmlformats.org/officeDocument/2006/relationships/image" Target="../media/image10.png"/><Relationship Id="rId1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40000"/>
                <a:lumOff val="60000"/>
              </a:schemeClr>
            </a:gs>
            <a:gs pos="74000">
              <a:schemeClr val="accent2">
                <a:lumMod val="20000"/>
                <a:lumOff val="80000"/>
              </a:schemeClr>
            </a:gs>
            <a:gs pos="83000">
              <a:schemeClr val="accent2">
                <a:lumMod val="40000"/>
                <a:lumOff val="60000"/>
              </a:schemeClr>
            </a:gs>
            <a:gs pos="100000">
              <a:schemeClr val="accent2">
                <a:lumMod val="60000"/>
                <a:lumOff val="40000"/>
              </a:schemeClr>
            </a:gs>
          </a:gsLst>
          <a:lin ang="5400000" scaled="1"/>
        </a:gradFill>
        <a:effectLst/>
      </p:bgPr>
    </p:bg>
    <p:spTree>
      <p:nvGrpSpPr>
        <p:cNvPr id="15" name=""/>
        <p:cNvGrpSpPr/>
        <p:nvPr/>
      </p:nvGrpSpPr>
      <p:grpSpPr>
        <a:xfrm>
          <a:off x="0" y="0"/>
          <a:ext cx="0" cy="0"/>
          <a:chOff x="0" y="0"/>
          <a:chExt cx="0" cy="0"/>
        </a:xfrm>
      </p:grpSpPr>
      <p:sp>
        <p:nvSpPr>
          <p:cNvPr id="1048586" name="Rectangle 1"/>
          <p:cNvSpPr/>
          <p:nvPr/>
        </p:nvSpPr>
        <p:spPr>
          <a:xfrm>
            <a:off x="0" y="1"/>
            <a:ext cx="30275213" cy="5848349"/>
          </a:xfrm>
          <a:prstGeom prst="rect"/>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5400000" scaled="1"/>
          </a:gradFill>
          <a:ln>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ln>
        </p:spPr>
        <p:style>
          <a:lnRef idx="2">
            <a:schemeClr val="accent6">
              <a:shade val="50000"/>
            </a:schemeClr>
          </a:lnRef>
          <a:fillRef idx="1">
            <a:schemeClr val="accent6"/>
          </a:fillRef>
          <a:effectRef idx="0">
            <a:schemeClr val="accent6"/>
          </a:effectRef>
          <a:fontRef idx="minor">
            <a:schemeClr val="lt1"/>
          </a:fontRef>
        </p:style>
        <p:txBody>
          <a:bodyPr anchor="ctr" rtlCol="0"/>
          <a:p>
            <a:pPr algn="ctr"/>
            <a:endParaRPr sz="1400" lang="en-US">
              <a:latin typeface="Abadi" panose="020B0604020104020204" pitchFamily="34" charset="0"/>
            </a:endParaRPr>
          </a:p>
        </p:txBody>
      </p:sp>
      <p:sp>
        <p:nvSpPr>
          <p:cNvPr id="1048587" name="TextBox 2"/>
          <p:cNvSpPr txBox="1"/>
          <p:nvPr/>
        </p:nvSpPr>
        <p:spPr>
          <a:xfrm>
            <a:off x="2417438" y="636438"/>
            <a:ext cx="20239274" cy="2250441"/>
          </a:xfrm>
          <a:prstGeom prst="rect"/>
          <a:noFill/>
        </p:spPr>
        <p:txBody>
          <a:bodyPr rtlCol="0" wrap="square">
            <a:spAutoFit/>
          </a:bodyPr>
          <a:p>
            <a:pPr algn="ctr"/>
            <a:r>
              <a:rPr b="1" dirty="0" sz="7200" lang="en-US" err="1">
                <a:latin typeface="Abadi" panose="020B0604020104020204" pitchFamily="34" charset="0"/>
              </a:rPr>
              <a:t>VitaPulse</a:t>
            </a:r>
            <a:r>
              <a:rPr b="1" dirty="0" sz="7200" lang="en-US">
                <a:latin typeface="Abadi" panose="020B0604020104020204" pitchFamily="34" charset="0"/>
              </a:rPr>
              <a:t>: Promoting Active Lifestyles through </a:t>
            </a:r>
            <a:r>
              <a:rPr b="1" dirty="0" sz="7200" lang="en-US" err="1">
                <a:latin typeface="Abadi" panose="020B0604020104020204" pitchFamily="34" charset="0"/>
              </a:rPr>
              <a:t>Personalised</a:t>
            </a:r>
            <a:r>
              <a:rPr b="1" dirty="0" sz="7200" lang="en-US">
                <a:latin typeface="Abadi" panose="020B0604020104020204" pitchFamily="34" charset="0"/>
              </a:rPr>
              <a:t> Digital Health Intervention</a:t>
            </a:r>
          </a:p>
        </p:txBody>
      </p:sp>
      <p:cxnSp>
        <p:nvCxnSpPr>
          <p:cNvPr id="3145728" name="Straight Connector 6"/>
          <p:cNvCxnSpPr>
            <a:cxnSpLocks/>
          </p:cNvCxnSpPr>
          <p:nvPr/>
        </p:nvCxnSpPr>
        <p:spPr>
          <a:xfrm>
            <a:off x="1080654" y="3758757"/>
            <a:ext cx="28113903" cy="0"/>
          </a:xfrm>
          <a:prstGeom prst="line"/>
          <a:ln w="133350">
            <a:solidFill>
              <a:srgbClr val="7030A0"/>
            </a:solidFill>
          </a:ln>
        </p:spPr>
        <p:style>
          <a:lnRef idx="3">
            <a:schemeClr val="dk1"/>
          </a:lnRef>
          <a:fillRef idx="0">
            <a:schemeClr val="dk1"/>
          </a:fillRef>
          <a:effectRef idx="2">
            <a:schemeClr val="dk1"/>
          </a:effectRef>
          <a:fontRef idx="minor">
            <a:schemeClr val="tx1"/>
          </a:fontRef>
        </p:style>
      </p:cxnSp>
      <p:sp>
        <p:nvSpPr>
          <p:cNvPr id="1048588" name="TextBox 7"/>
          <p:cNvSpPr txBox="1"/>
          <p:nvPr/>
        </p:nvSpPr>
        <p:spPr>
          <a:xfrm>
            <a:off x="2834245" y="6050471"/>
            <a:ext cx="4911317" cy="769441"/>
          </a:xfrm>
          <a:prstGeom prst="rect"/>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gradFill>
        </p:spPr>
        <p:style>
          <a:lnRef idx="1">
            <a:schemeClr val="accent6"/>
          </a:lnRef>
          <a:fillRef idx="2">
            <a:schemeClr val="accent6"/>
          </a:fillRef>
          <a:effectRef idx="1">
            <a:schemeClr val="accent6"/>
          </a:effectRef>
          <a:fontRef idx="minor">
            <a:schemeClr val="dk1"/>
          </a:fontRef>
        </p:style>
        <p:txBody>
          <a:bodyPr rtlCol="0" wrap="square">
            <a:spAutoFit/>
          </a:bodyPr>
          <a:p>
            <a:pPr algn="ctr"/>
            <a:r>
              <a:rPr dirty="0" sz="4400" lang="en-US">
                <a:solidFill>
                  <a:schemeClr val="bg1"/>
                </a:solidFill>
                <a:latin typeface="Abadi" panose="020B0604020104020204" pitchFamily="34" charset="0"/>
              </a:rPr>
              <a:t>Background</a:t>
            </a:r>
          </a:p>
        </p:txBody>
      </p:sp>
      <p:sp>
        <p:nvSpPr>
          <p:cNvPr id="1048589" name="TextBox 8"/>
          <p:cNvSpPr txBox="1"/>
          <p:nvPr/>
        </p:nvSpPr>
        <p:spPr>
          <a:xfrm>
            <a:off x="260879" y="6963803"/>
            <a:ext cx="10058050" cy="8625840"/>
          </a:xfrm>
          <a:prstGeom prst="rect"/>
          <a:solidFill>
            <a:schemeClr val="bg2"/>
          </a:solidFill>
        </p:spPr>
        <p:style>
          <a:lnRef idx="0">
            <a:schemeClr val="dk1"/>
          </a:lnRef>
          <a:fillRef idx="3">
            <a:schemeClr val="dk1"/>
          </a:fillRef>
          <a:effectRef idx="3">
            <a:schemeClr val="dk1"/>
          </a:effectRef>
          <a:fontRef idx="minor">
            <a:schemeClr val="lt1"/>
          </a:fontRef>
        </p:style>
        <p:txBody>
          <a:bodyPr rtlCol="0" wrap="square">
            <a:spAutoFit/>
          </a:bodyPr>
          <a:p>
            <a:pPr indent="-342900" marL="342900">
              <a:buFont typeface="Arial" panose="020B0604020202020204" pitchFamily="34" charset="0"/>
              <a:buChar char="•"/>
            </a:pPr>
            <a:r>
              <a:rPr dirty="0" sz="2400" lang="en-US">
                <a:solidFill>
                  <a:schemeClr val="tx1"/>
                </a:solidFill>
                <a:latin typeface="Abadi" panose="020B0604020104020204" pitchFamily="34" charset="0"/>
              </a:rPr>
              <a:t>Sedentary lifestyles are known for representing a major public health epidemic. WHO (2024) reported in 2024 that 31% of adults and 80% of adolescents do not meet the recommended levels of physical activity. </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It is also essential to note that the global target set to reduce levels of physical inactivity in adults and adolescents is a 10% relative reduction by 2025 from the 2010 baseline. Physical inactivity is known for significantly contributing to obesity, along with various diseases such as cardiovascular disease and depression (WHO, 2024).</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The rising cost of medical care threatens a vital aspect of the effective delivery of medical care, along with individual suffering and community burden, which makes effective interventions urgent (Chang et al., 2022). Traditional approaches are known for only including community walking programs, along with public awareness campaigns. Various digital solutions, such as Fitbit is known to have demonstrated success through implementing tracking and gamification (</a:t>
            </a:r>
            <a:r>
              <a:rPr dirty="0" sz="2400" lang="en-US" err="1">
                <a:solidFill>
                  <a:schemeClr val="tx1"/>
                </a:solidFill>
                <a:latin typeface="Abadi" panose="020B0604020104020204" pitchFamily="34" charset="0"/>
              </a:rPr>
              <a:t>Hydari</a:t>
            </a:r>
            <a:r>
              <a:rPr dirty="0" sz="2400" lang="en-US">
                <a:solidFill>
                  <a:schemeClr val="tx1"/>
                </a:solidFill>
                <a:latin typeface="Abadi" panose="020B0604020104020204" pitchFamily="34" charset="0"/>
              </a:rPr>
              <a:t>, </a:t>
            </a:r>
            <a:r>
              <a:rPr dirty="0" sz="2400" lang="en-US" err="1">
                <a:solidFill>
                  <a:schemeClr val="tx1"/>
                </a:solidFill>
                <a:latin typeface="Abadi" panose="020B0604020104020204" pitchFamily="34" charset="0"/>
              </a:rPr>
              <a:t>Adjerid</a:t>
            </a:r>
            <a:r>
              <a:rPr dirty="0" sz="2400" lang="en-US">
                <a:solidFill>
                  <a:schemeClr val="tx1"/>
                </a:solidFill>
                <a:latin typeface="Abadi" panose="020B0604020104020204" pitchFamily="34" charset="0"/>
              </a:rPr>
              <a:t> and </a:t>
            </a:r>
            <a:r>
              <a:rPr dirty="0" sz="2400" lang="en-US" err="1">
                <a:solidFill>
                  <a:schemeClr val="tx1"/>
                </a:solidFill>
                <a:latin typeface="Abadi" panose="020B0604020104020204" pitchFamily="34" charset="0"/>
              </a:rPr>
              <a:t>Striegel</a:t>
            </a:r>
            <a:r>
              <a:rPr dirty="0" sz="2400" lang="en-US">
                <a:solidFill>
                  <a:schemeClr val="tx1"/>
                </a:solidFill>
                <a:latin typeface="Abadi" panose="020B0604020104020204" pitchFamily="34" charset="0"/>
              </a:rPr>
              <a:t>, 2022). However, such techs are often known for lacking deep </a:t>
            </a:r>
            <a:r>
              <a:rPr dirty="0" sz="2400" lang="en-US" err="1">
                <a:solidFill>
                  <a:schemeClr val="tx1"/>
                </a:solidFill>
                <a:latin typeface="Abadi" panose="020B0604020104020204" pitchFamily="34" charset="0"/>
              </a:rPr>
              <a:t>personalisation</a:t>
            </a:r>
            <a:r>
              <a:rPr dirty="0" sz="2400" lang="en-US">
                <a:solidFill>
                  <a:schemeClr val="tx1"/>
                </a:solidFill>
                <a:latin typeface="Abadi" panose="020B0604020104020204" pitchFamily="34" charset="0"/>
              </a:rPr>
              <a:t>, alongside long-term adherence.</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The proposed innovation, </a:t>
            </a:r>
            <a:r>
              <a:rPr b="1" dirty="0" sz="2400" i="1" lang="en-US" err="1">
                <a:solidFill>
                  <a:schemeClr val="tx1"/>
                </a:solidFill>
                <a:highlight>
                  <a:srgbClr val="FFFF00"/>
                </a:highlight>
                <a:latin typeface="Abadi" panose="020B0604020104020204" pitchFamily="34" charset="0"/>
              </a:rPr>
              <a:t>VitaPulse</a:t>
            </a:r>
            <a:r>
              <a:rPr dirty="0" sz="2400" lang="en-US">
                <a:solidFill>
                  <a:schemeClr val="tx1"/>
                </a:solidFill>
                <a:latin typeface="Abadi" panose="020B0604020104020204" pitchFamily="34" charset="0"/>
              </a:rPr>
              <a:t>, will be an innovative smartphone application that will be harnessing artificial intelligence for delivering tailored physical activity recommendations. The app will also be integrating adaptive coaching, along with gamification elements and community forums for encouraging sustained </a:t>
            </a:r>
            <a:r>
              <a:rPr dirty="0" sz="2400" lang="en-US" err="1">
                <a:solidFill>
                  <a:schemeClr val="tx1"/>
                </a:solidFill>
                <a:latin typeface="Abadi" panose="020B0604020104020204" pitchFamily="34" charset="0"/>
              </a:rPr>
              <a:t>behaviour</a:t>
            </a:r>
            <a:r>
              <a:rPr dirty="0" sz="2400" lang="en-US">
                <a:solidFill>
                  <a:schemeClr val="tx1"/>
                </a:solidFill>
                <a:latin typeface="Abadi" panose="020B0604020104020204" pitchFamily="34" charset="0"/>
              </a:rPr>
              <a:t> change and long-term motivation.</a:t>
            </a:r>
          </a:p>
        </p:txBody>
      </p:sp>
      <p:sp>
        <p:nvSpPr>
          <p:cNvPr id="1048590" name="TextBox 9"/>
          <p:cNvSpPr txBox="1"/>
          <p:nvPr/>
        </p:nvSpPr>
        <p:spPr>
          <a:xfrm>
            <a:off x="11927150" y="6050471"/>
            <a:ext cx="7299743" cy="769441"/>
          </a:xfrm>
          <a:prstGeom prst="rect"/>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gradFill>
        </p:spPr>
        <p:style>
          <a:lnRef idx="1">
            <a:schemeClr val="accent6"/>
          </a:lnRef>
          <a:fillRef idx="2">
            <a:schemeClr val="accent6"/>
          </a:fillRef>
          <a:effectRef idx="1">
            <a:schemeClr val="accent6"/>
          </a:effectRef>
          <a:fontRef idx="minor">
            <a:schemeClr val="dk1"/>
          </a:fontRef>
        </p:style>
        <p:txBody>
          <a:bodyPr rtlCol="0" wrap="square">
            <a:spAutoFit/>
          </a:bodyPr>
          <a:p>
            <a:pPr algn="ctr"/>
            <a:r>
              <a:rPr dirty="0" sz="4400" lang="en-US" err="1">
                <a:solidFill>
                  <a:schemeClr val="bg1"/>
                </a:solidFill>
                <a:latin typeface="Abadi" panose="020B0604020104020204" pitchFamily="34" charset="0"/>
              </a:rPr>
              <a:t>Behavioural</a:t>
            </a:r>
            <a:r>
              <a:rPr dirty="0" sz="4400" lang="en-US">
                <a:solidFill>
                  <a:schemeClr val="bg1"/>
                </a:solidFill>
                <a:latin typeface="Abadi" panose="020B0604020104020204" pitchFamily="34" charset="0"/>
              </a:rPr>
              <a:t> Change Theory</a:t>
            </a:r>
          </a:p>
        </p:txBody>
      </p:sp>
      <p:sp>
        <p:nvSpPr>
          <p:cNvPr id="1048591" name="TextBox 10"/>
          <p:cNvSpPr txBox="1"/>
          <p:nvPr/>
        </p:nvSpPr>
        <p:spPr>
          <a:xfrm>
            <a:off x="10626066" y="7002172"/>
            <a:ext cx="9901912" cy="12893039"/>
          </a:xfrm>
          <a:prstGeom prst="rect"/>
          <a:solidFill>
            <a:schemeClr val="bg2"/>
          </a:solidFill>
        </p:spPr>
        <p:style>
          <a:lnRef idx="0">
            <a:schemeClr val="dk1"/>
          </a:lnRef>
          <a:fillRef idx="3">
            <a:schemeClr val="dk1"/>
          </a:fillRef>
          <a:effectRef idx="3">
            <a:schemeClr val="dk1"/>
          </a:effectRef>
          <a:fontRef idx="minor">
            <a:schemeClr val="lt1"/>
          </a:fontRef>
        </p:style>
        <p:txBody>
          <a:bodyPr rtlCol="0" wrap="square">
            <a:spAutoFit/>
          </a:bodyPr>
          <a:p>
            <a:pPr algn="just" indent="-342900" marL="342900">
              <a:buFont typeface="Arial" panose="020B0604020202020204" pitchFamily="34" charset="0"/>
              <a:buChar char="•"/>
            </a:pP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will be applying the Self-Determination Theory, which represents a broad framework, for the study of human motivation and personality. It also fosters intrinsic motivation, along with sustained </a:t>
            </a:r>
            <a:r>
              <a:rPr dirty="0" sz="2400" lang="en-US" err="1">
                <a:solidFill>
                  <a:schemeClr val="tx1"/>
                </a:solidFill>
                <a:latin typeface="Abadi" panose="020B0604020104020204" pitchFamily="34" charset="0"/>
              </a:rPr>
              <a:t>behaviour</a:t>
            </a:r>
            <a:r>
              <a:rPr dirty="0" sz="2400" lang="en-US">
                <a:solidFill>
                  <a:schemeClr val="tx1"/>
                </a:solidFill>
                <a:latin typeface="Abadi" panose="020B0604020104020204" pitchFamily="34" charset="0"/>
              </a:rPr>
              <a:t> change (CSDT, 2025; Wu, Wang and Hsieh, 2022). It is known for identifying three basic psychological needs, which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will be incorporating effectively:</a:t>
            </a:r>
          </a:p>
          <a:p>
            <a:pPr algn="just"/>
            <a:r>
              <a:rPr b="1" dirty="0" sz="2400" lang="en-US">
                <a:solidFill>
                  <a:schemeClr val="tx1"/>
                </a:solidFill>
                <a:highlight>
                  <a:srgbClr val="FFFF00"/>
                </a:highlight>
                <a:latin typeface="Abadi" panose="020B0604020104020204" pitchFamily="34" charset="0"/>
              </a:rPr>
              <a:t>Autonomy</a:t>
            </a:r>
          </a:p>
          <a:p>
            <a:pPr algn="just" indent="-342900" marL="342900">
              <a:buFont typeface="Arial" panose="020B0604020202020204" pitchFamily="34" charset="0"/>
              <a:buChar char="•"/>
            </a:pPr>
            <a:r>
              <a:rPr dirty="0" sz="2400" lang="en-US">
                <a:solidFill>
                  <a:schemeClr val="tx1"/>
                </a:solidFill>
                <a:latin typeface="Abadi" panose="020B0604020104020204" pitchFamily="34" charset="0"/>
              </a:rPr>
              <a:t>Users will be able to set their own goals, along with select preferred activities. </a:t>
            </a:r>
          </a:p>
          <a:p>
            <a:pPr algn="just" indent="-342900" marL="342900">
              <a:buFont typeface="Arial" panose="020B0604020202020204" pitchFamily="34" charset="0"/>
              <a:buChar char="•"/>
            </a:pPr>
            <a:r>
              <a:rPr dirty="0" sz="2400" lang="en-US">
                <a:solidFill>
                  <a:schemeClr val="tx1"/>
                </a:solidFill>
                <a:latin typeface="Abadi" panose="020B0604020104020204" pitchFamily="34" charset="0"/>
              </a:rPr>
              <a:t>The AI will be adaptive in nature, which will then respond flexibly to the feedback, mood, and schedule of the user, along with the weather, which will lead to the reinforcement of a strong sense of personal ownership and freedom (Padman and </a:t>
            </a:r>
            <a:r>
              <a:rPr dirty="0" sz="2400" lang="en-US" err="1">
                <a:solidFill>
                  <a:schemeClr val="tx1"/>
                </a:solidFill>
                <a:latin typeface="Abadi" panose="020B0604020104020204" pitchFamily="34" charset="0"/>
              </a:rPr>
              <a:t>Ladhania</a:t>
            </a:r>
            <a:r>
              <a:rPr dirty="0" sz="2400" lang="en-US">
                <a:solidFill>
                  <a:schemeClr val="tx1"/>
                </a:solidFill>
                <a:latin typeface="Abadi" panose="020B0604020104020204" pitchFamily="34" charset="0"/>
              </a:rPr>
              <a:t>, 2025). </a:t>
            </a:r>
          </a:p>
          <a:p>
            <a:pPr algn="just" indent="-342900" marL="342900">
              <a:buFont typeface="Arial" panose="020B0604020202020204" pitchFamily="34" charset="0"/>
              <a:buChar char="•"/>
            </a:pPr>
            <a:r>
              <a:rPr dirty="0" sz="2400" lang="en-US">
                <a:solidFill>
                  <a:schemeClr val="tx1"/>
                </a:solidFill>
                <a:latin typeface="Abadi" panose="020B0604020104020204" pitchFamily="34" charset="0"/>
              </a:rPr>
              <a:t>This will also make users feel that they are in control of their own health journey compared to following rigid prescriptions.</a:t>
            </a:r>
          </a:p>
          <a:p>
            <a:pPr algn="just"/>
            <a:r>
              <a:rPr b="1" dirty="0" sz="2400" lang="en-US">
                <a:solidFill>
                  <a:schemeClr val="tx1"/>
                </a:solidFill>
                <a:highlight>
                  <a:srgbClr val="FFFF00"/>
                </a:highlight>
                <a:latin typeface="Abadi" panose="020B0604020104020204" pitchFamily="34" charset="0"/>
              </a:rPr>
              <a:t>Competence</a:t>
            </a:r>
          </a:p>
          <a:p>
            <a:pPr algn="just" indent="-342900" marL="342900">
              <a:buFont typeface="Arial" panose="020B0604020202020204" pitchFamily="34" charset="0"/>
              <a:buChar char="•"/>
            </a:pPr>
            <a:r>
              <a:rPr dirty="0" sz="2400" lang="en-US">
                <a:solidFill>
                  <a:schemeClr val="tx1"/>
                </a:solidFill>
                <a:latin typeface="Abadi" panose="020B0604020104020204" pitchFamily="34" charset="0"/>
              </a:rPr>
              <a:t>There will be daily challenges in the app, which will be intelligently calibrated to the present fitness level of the user. It will also progressively increase its difficulty as the user keeps on achieving milestones. </a:t>
            </a:r>
          </a:p>
          <a:p>
            <a:pPr algn="just" indent="-342900" marL="342900">
              <a:buFont typeface="Arial" panose="020B0604020202020204" pitchFamily="34" charset="0"/>
              <a:buChar char="•"/>
            </a:pPr>
            <a:r>
              <a:rPr dirty="0" sz="2400" lang="en-US">
                <a:solidFill>
                  <a:schemeClr val="tx1"/>
                </a:solidFill>
                <a:latin typeface="Abadi" panose="020B0604020104020204" pitchFamily="34" charset="0"/>
              </a:rPr>
              <a:t>The app will also include real-time analytics, along with progress visuals and positive feedback, all of which will help in building confidence and a sense of mastery (Khan </a:t>
            </a:r>
            <a:r>
              <a:rPr dirty="0" sz="2400" i="1" lang="en-US">
                <a:solidFill>
                  <a:schemeClr val="tx1"/>
                </a:solidFill>
                <a:latin typeface="Abadi" panose="020B0604020104020204" pitchFamily="34" charset="0"/>
              </a:rPr>
              <a:t>et al</a:t>
            </a:r>
            <a:r>
              <a:rPr dirty="0" sz="2400" lang="en-US">
                <a:solidFill>
                  <a:schemeClr val="tx1"/>
                </a:solidFill>
                <a:latin typeface="Abadi" panose="020B0604020104020204" pitchFamily="34" charset="0"/>
              </a:rPr>
              <a:t>. 2025).</a:t>
            </a:r>
          </a:p>
          <a:p>
            <a:pPr algn="just"/>
            <a:r>
              <a:rPr b="1" dirty="0" sz="2400" lang="en-US">
                <a:solidFill>
                  <a:schemeClr val="tx1"/>
                </a:solidFill>
                <a:highlight>
                  <a:srgbClr val="FFFF00"/>
                </a:highlight>
                <a:latin typeface="Abadi" panose="020B0604020104020204" pitchFamily="34" charset="0"/>
              </a:rPr>
              <a:t>Relatedness</a:t>
            </a:r>
            <a:r>
              <a:rPr b="1" dirty="0" sz="2400" lang="en-US">
                <a:solidFill>
                  <a:schemeClr val="tx1"/>
                </a:solidFill>
                <a:latin typeface="Abadi" panose="020B0604020104020204" pitchFamily="34" charset="0"/>
              </a:rPr>
              <a:t> </a:t>
            </a:r>
          </a:p>
          <a:p>
            <a:pPr algn="just" indent="-342900" marL="342900">
              <a:buFont typeface="Arial" panose="020B0604020202020204" pitchFamily="34" charset="0"/>
              <a:buChar char="•"/>
            </a:pPr>
            <a:r>
              <a:rPr dirty="0" sz="2400" lang="en-US">
                <a:solidFill>
                  <a:schemeClr val="tx1"/>
                </a:solidFill>
                <a:latin typeface="Abadi" panose="020B0604020104020204" pitchFamily="34" charset="0"/>
              </a:rPr>
              <a:t>Built-in community forums, peer support groups, social challenges, shared achievements, and leaderboards create meaningful social connections and a sense of belonging. Users will be able to experience a legit sense of belonging as friendly competition and mutual encouragement will strengthen interpersonal bonds. </a:t>
            </a:r>
          </a:p>
          <a:p>
            <a:pPr algn="just" indent="-342900" marL="342900">
              <a:buFont typeface="Arial" panose="020B0604020202020204" pitchFamily="34" charset="0"/>
              <a:buChar char="•"/>
            </a:pPr>
            <a:r>
              <a:rPr dirty="0" sz="2400" lang="en-US">
                <a:solidFill>
                  <a:schemeClr val="tx1"/>
                </a:solidFill>
                <a:latin typeface="Abadi" panose="020B0604020104020204" pitchFamily="34" charset="0"/>
              </a:rPr>
              <a:t>With the systemic satisfaction of the three psychological needs,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will be able to help users shift from relying on extrinsic motivators such as badges or streaks to intrinsic motivation.</a:t>
            </a:r>
          </a:p>
          <a:p>
            <a:pPr algn="just" indent="-342900" marL="342900">
              <a:buFont typeface="Arial" panose="020B0604020202020204" pitchFamily="34" charset="0"/>
              <a:buChar char="•"/>
            </a:pPr>
            <a:r>
              <a:rPr dirty="0" sz="2400" lang="en-US">
                <a:solidFill>
                  <a:schemeClr val="tx1"/>
                </a:solidFill>
                <a:latin typeface="Abadi" panose="020B0604020104020204" pitchFamily="34" charset="0"/>
              </a:rPr>
              <a:t> Such a transition will be crucial due to autonomously motivated individuals have more possibilities of maintaining consistent physical activity over time. This will also lead to the improvement of health outcomes, along with reducing sedentary </a:t>
            </a:r>
            <a:r>
              <a:rPr dirty="0" sz="2400" lang="en-US" err="1">
                <a:solidFill>
                  <a:schemeClr val="tx1"/>
                </a:solidFill>
                <a:latin typeface="Abadi" panose="020B0604020104020204" pitchFamily="34" charset="0"/>
              </a:rPr>
              <a:t>behaviour</a:t>
            </a:r>
            <a:r>
              <a:rPr dirty="0" sz="2400" lang="en-US">
                <a:solidFill>
                  <a:schemeClr val="tx1"/>
                </a:solidFill>
                <a:latin typeface="Abadi" panose="020B0604020104020204" pitchFamily="34" charset="0"/>
              </a:rPr>
              <a:t> significantly.</a:t>
            </a:r>
          </a:p>
        </p:txBody>
      </p:sp>
      <p:sp>
        <p:nvSpPr>
          <p:cNvPr id="1048592" name="TextBox 11"/>
          <p:cNvSpPr txBox="1"/>
          <p:nvPr/>
        </p:nvSpPr>
        <p:spPr>
          <a:xfrm>
            <a:off x="260879" y="22868978"/>
            <a:ext cx="9330219" cy="1412240"/>
          </a:xfrm>
          <a:prstGeom prst="rect"/>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gradFill>
        </p:spPr>
        <p:style>
          <a:lnRef idx="1">
            <a:schemeClr val="accent6"/>
          </a:lnRef>
          <a:fillRef idx="2">
            <a:schemeClr val="accent6"/>
          </a:fillRef>
          <a:effectRef idx="1">
            <a:schemeClr val="accent6"/>
          </a:effectRef>
          <a:fontRef idx="minor">
            <a:schemeClr val="dk1"/>
          </a:fontRef>
        </p:style>
        <p:txBody>
          <a:bodyPr rtlCol="0" wrap="square">
            <a:spAutoFit/>
          </a:bodyPr>
          <a:p>
            <a:pPr algn="ctr"/>
            <a:r>
              <a:rPr dirty="0" sz="4400" lang="en-US">
                <a:solidFill>
                  <a:schemeClr val="bg1"/>
                </a:solidFill>
                <a:latin typeface="Abadi" panose="020B0604020104020204" pitchFamily="34" charset="0"/>
              </a:rPr>
              <a:t>Health Promotion Values and Principles</a:t>
            </a:r>
          </a:p>
        </p:txBody>
      </p:sp>
      <p:sp>
        <p:nvSpPr>
          <p:cNvPr id="1048593" name="TextBox 12"/>
          <p:cNvSpPr txBox="1"/>
          <p:nvPr/>
        </p:nvSpPr>
        <p:spPr>
          <a:xfrm>
            <a:off x="350798" y="24494093"/>
            <a:ext cx="9330219" cy="10759440"/>
          </a:xfrm>
          <a:prstGeom prst="rect"/>
          <a:solidFill>
            <a:schemeClr val="bg2"/>
          </a:solidFill>
        </p:spPr>
        <p:style>
          <a:lnRef idx="0">
            <a:schemeClr val="dk1"/>
          </a:lnRef>
          <a:fillRef idx="3">
            <a:schemeClr val="dk1"/>
          </a:fillRef>
          <a:effectRef idx="3">
            <a:schemeClr val="dk1"/>
          </a:effectRef>
          <a:fontRef idx="minor">
            <a:schemeClr val="lt1"/>
          </a:fontRef>
        </p:style>
        <p:txBody>
          <a:bodyPr rtlCol="0" wrap="square">
            <a:spAutoFit/>
          </a:bodyPr>
          <a:p>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is grounded in core health promotion principles: empowerment, participation, equity, holistic approach, and sustainability.</a:t>
            </a:r>
          </a:p>
          <a:p>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will be grounded in core health promotion principles:</a:t>
            </a:r>
          </a:p>
          <a:p>
            <a:pPr indent="-457200" marL="457200">
              <a:buFont typeface="Arial" panose="020B0604020202020204" pitchFamily="34" charset="0"/>
              <a:buChar char="•"/>
            </a:pPr>
            <a:r>
              <a:rPr b="1" dirty="0" sz="2400" i="1" lang="en-US">
                <a:solidFill>
                  <a:schemeClr val="tx1"/>
                </a:solidFill>
                <a:highlight>
                  <a:srgbClr val="FFFF00"/>
                </a:highlight>
                <a:latin typeface="Abadi" panose="020B0604020104020204" pitchFamily="34" charset="0"/>
              </a:rPr>
              <a:t>Empowerment</a:t>
            </a:r>
            <a:r>
              <a:rPr dirty="0" sz="2400" lang="en-US">
                <a:solidFill>
                  <a:schemeClr val="tx1"/>
                </a:solidFill>
                <a:latin typeface="Abadi" panose="020B0604020104020204" pitchFamily="34" charset="0"/>
              </a:rPr>
              <a:t>: There will be AI-generated </a:t>
            </a:r>
            <a:r>
              <a:rPr dirty="0" sz="2400" lang="en-US" err="1">
                <a:solidFill>
                  <a:schemeClr val="tx1"/>
                </a:solidFill>
                <a:latin typeface="Abadi" panose="020B0604020104020204" pitchFamily="34" charset="0"/>
              </a:rPr>
              <a:t>personalised</a:t>
            </a:r>
            <a:r>
              <a:rPr dirty="0" sz="2400" lang="en-US">
                <a:solidFill>
                  <a:schemeClr val="tx1"/>
                </a:solidFill>
                <a:latin typeface="Abadi" panose="020B0604020104020204" pitchFamily="34" charset="0"/>
              </a:rPr>
              <a:t> activity plans in the app, which will help in enabling users to set realistic goals, particularly based on their lifestyle, along with capacity and preferences. This will provide users with control over their health journey (Jain, 2025).</a:t>
            </a:r>
          </a:p>
          <a:p>
            <a:pPr indent="-457200" marL="457200">
              <a:buFont typeface="Arial" panose="020B0604020202020204" pitchFamily="34" charset="0"/>
              <a:buChar char="•"/>
            </a:pPr>
            <a:r>
              <a:rPr b="1" dirty="0" sz="2400" lang="en-US">
                <a:solidFill>
                  <a:schemeClr val="tx1"/>
                </a:solidFill>
                <a:highlight>
                  <a:srgbClr val="FFFF00"/>
                </a:highlight>
                <a:latin typeface="Abadi" panose="020B0604020104020204" pitchFamily="34" charset="0"/>
              </a:rPr>
              <a:t>Participation</a:t>
            </a:r>
            <a:r>
              <a:rPr dirty="0" sz="2400" lang="en-US">
                <a:solidFill>
                  <a:schemeClr val="tx1"/>
                </a:solidFill>
                <a:latin typeface="Abadi" panose="020B0604020104020204" pitchFamily="34" charset="0"/>
              </a:rPr>
              <a:t>: Interactive features such as community forums, challenges, and gamification encourage active user involvement and social support. There will be various interactive features, including community forums, along with challenges and gamification. These will help in encouraging active user involvement, alongside social support (Allam et al., 2015).</a:t>
            </a:r>
          </a:p>
          <a:p>
            <a:pPr indent="-457200" marL="457200">
              <a:buFont typeface="Arial" panose="020B0604020202020204" pitchFamily="34" charset="0"/>
              <a:buChar char="•"/>
            </a:pPr>
            <a:r>
              <a:rPr b="1" dirty="0" sz="2400" lang="en-US">
                <a:solidFill>
                  <a:schemeClr val="tx1"/>
                </a:solidFill>
                <a:highlight>
                  <a:srgbClr val="FFFF00"/>
                </a:highlight>
                <a:latin typeface="Abadi" panose="020B0604020104020204" pitchFamily="34" charset="0"/>
              </a:rPr>
              <a:t>Equity</a:t>
            </a:r>
            <a:r>
              <a:rPr dirty="0" sz="2400" lang="en-US">
                <a:solidFill>
                  <a:schemeClr val="tx1"/>
                </a:solidFill>
                <a:latin typeface="Abadi" panose="020B0604020104020204" pitchFamily="34" charset="0"/>
              </a:rPr>
              <a:t>: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will be a smartphone-based platform, and it will be offering wider accessibility. There will also be the presence of built-in digital literacy modules, which will help in reaching underserved populations (Alon, Perret and </a:t>
            </a:r>
            <a:r>
              <a:rPr dirty="0" sz="2400" lang="en-US" err="1">
                <a:solidFill>
                  <a:schemeClr val="tx1"/>
                </a:solidFill>
                <a:latin typeface="Abadi" panose="020B0604020104020204" pitchFamily="34" charset="0"/>
              </a:rPr>
              <a:t>Torous</a:t>
            </a:r>
            <a:r>
              <a:rPr dirty="0" sz="2400" lang="en-US">
                <a:solidFill>
                  <a:schemeClr val="tx1"/>
                </a:solidFill>
                <a:latin typeface="Abadi" panose="020B0604020104020204" pitchFamily="34" charset="0"/>
              </a:rPr>
              <a:t>, 2023).</a:t>
            </a:r>
          </a:p>
          <a:p>
            <a:pPr indent="-457200" marL="457200">
              <a:buFont typeface="Arial" panose="020B0604020202020204" pitchFamily="34" charset="0"/>
              <a:buChar char="•"/>
            </a:pPr>
            <a:r>
              <a:rPr dirty="0" sz="2400" lang="en-US">
                <a:solidFill>
                  <a:schemeClr val="tx1"/>
                </a:solidFill>
                <a:latin typeface="Abadi" panose="020B0604020104020204" pitchFamily="34" charset="0"/>
              </a:rPr>
              <a:t>Holistic: The app will also be addressing physical activity along with the user’s psychological well-being through motivational feedback and social connectedness via peer groups.</a:t>
            </a:r>
          </a:p>
          <a:p>
            <a:pPr indent="-457200" marL="457200">
              <a:buFont typeface="Arial" panose="020B0604020202020204" pitchFamily="34" charset="0"/>
              <a:buChar char="•"/>
            </a:pPr>
            <a:r>
              <a:rPr b="1" dirty="0" sz="2400" lang="en-US">
                <a:solidFill>
                  <a:schemeClr val="tx1"/>
                </a:solidFill>
                <a:highlight>
                  <a:srgbClr val="FFFF00"/>
                </a:highlight>
                <a:latin typeface="Abadi" panose="020B0604020104020204" pitchFamily="34" charset="0"/>
              </a:rPr>
              <a:t>Sustainability</a:t>
            </a:r>
            <a:r>
              <a:rPr dirty="0" sz="2400" lang="en-US">
                <a:solidFill>
                  <a:schemeClr val="tx1"/>
                </a:solidFill>
                <a:latin typeface="Abadi" panose="020B0604020104020204" pitchFamily="34" charset="0"/>
              </a:rPr>
              <a:t>: Lastly, it will be providing adaptive recommendations, along with continuous engagement strategies that will be promoting lifelong healthy habits, which will help in maintaining sustainability.</a:t>
            </a:r>
          </a:p>
          <a:p>
            <a:r>
              <a:rPr dirty="0" sz="2400" lang="en-US">
                <a:solidFill>
                  <a:schemeClr val="tx1"/>
                </a:solidFill>
                <a:latin typeface="Abadi" panose="020B0604020104020204" pitchFamily="34" charset="0"/>
              </a:rPr>
              <a:t>Thus, the proposed innovation,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will be able to create an inclusive, alongside user-centric digital intervention that will be aligned with modern health promotion values.</a:t>
            </a:r>
          </a:p>
        </p:txBody>
      </p:sp>
      <p:sp>
        <p:nvSpPr>
          <p:cNvPr id="1048594" name="TextBox 13"/>
          <p:cNvSpPr txBox="1"/>
          <p:nvPr/>
        </p:nvSpPr>
        <p:spPr>
          <a:xfrm>
            <a:off x="22855262" y="6062534"/>
            <a:ext cx="5695903" cy="769441"/>
          </a:xfrm>
          <a:prstGeom prst="rect"/>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gradFill>
        </p:spPr>
        <p:style>
          <a:lnRef idx="1">
            <a:schemeClr val="accent6"/>
          </a:lnRef>
          <a:fillRef idx="2">
            <a:schemeClr val="accent6"/>
          </a:fillRef>
          <a:effectRef idx="1">
            <a:schemeClr val="accent6"/>
          </a:effectRef>
          <a:fontRef idx="minor">
            <a:schemeClr val="dk1"/>
          </a:fontRef>
        </p:style>
        <p:txBody>
          <a:bodyPr rtlCol="0" wrap="square">
            <a:spAutoFit/>
          </a:bodyPr>
          <a:p>
            <a:pPr algn="ctr"/>
            <a:r>
              <a:rPr dirty="0" sz="4400" lang="en-US">
                <a:solidFill>
                  <a:schemeClr val="bg1"/>
                </a:solidFill>
                <a:latin typeface="Abadi" panose="020B0604020104020204" pitchFamily="34" charset="0"/>
              </a:rPr>
              <a:t>Expected Outcomes</a:t>
            </a:r>
          </a:p>
        </p:txBody>
      </p:sp>
      <p:sp>
        <p:nvSpPr>
          <p:cNvPr id="1048595" name="TextBox 14"/>
          <p:cNvSpPr txBox="1"/>
          <p:nvPr/>
        </p:nvSpPr>
        <p:spPr>
          <a:xfrm>
            <a:off x="20967094" y="7002171"/>
            <a:ext cx="9047239" cy="20716240"/>
          </a:xfrm>
          <a:prstGeom prst="rect"/>
          <a:solidFill>
            <a:schemeClr val="bg2"/>
          </a:solidFill>
        </p:spPr>
        <p:style>
          <a:lnRef idx="0">
            <a:schemeClr val="dk1"/>
          </a:lnRef>
          <a:fillRef idx="3">
            <a:schemeClr val="dk1"/>
          </a:fillRef>
          <a:effectRef idx="3">
            <a:schemeClr val="dk1"/>
          </a:effectRef>
          <a:fontRef idx="minor">
            <a:schemeClr val="lt1"/>
          </a:fontRef>
        </p:style>
        <p:txBody>
          <a:bodyPr rtlCol="0" wrap="square">
            <a:spAutoFit/>
          </a:bodyPr>
          <a:p>
            <a:pPr indent="-342900" marL="342900">
              <a:buFont typeface="Arial" panose="020B0604020202020204" pitchFamily="34" charset="0"/>
              <a:buChar char="•"/>
            </a:pPr>
            <a:r>
              <a:rPr dirty="0" sz="2400" lang="en-US">
                <a:solidFill>
                  <a:schemeClr val="tx1"/>
                </a:solidFill>
                <a:latin typeface="Abadi" panose="020B0604020104020204" pitchFamily="34" charset="0"/>
              </a:rPr>
              <a:t>With the application of SDT through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it is expected to generate several meaningful, alongside measurable, positive outcomes in the case of comparing sedentary lifestyles:</a:t>
            </a:r>
          </a:p>
          <a:p>
            <a:r>
              <a:rPr b="1" dirty="0" sz="2400" lang="en-US">
                <a:solidFill>
                  <a:schemeClr val="tx1"/>
                </a:solidFill>
                <a:highlight>
                  <a:srgbClr val="FFFF00"/>
                </a:highlight>
                <a:latin typeface="Abadi" panose="020B0604020104020204" pitchFamily="34" charset="0"/>
              </a:rPr>
              <a:t>Enhanced Long-term Adherence</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There will be several autonomy-supportive features present in the app, including user-driven goal setting and adaptive AI recommendations, which will be responding to the user’s personal feedback, mood, along with their schedule and weather.</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This will help in sustaining intrinsic motivation. It is expected that users will potentially maintain consistent daily physical activity beyond their initial novelty phase. </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This will lead to long-lasting </a:t>
            </a:r>
            <a:r>
              <a:rPr dirty="0" sz="2400" lang="en-US" err="1">
                <a:solidFill>
                  <a:schemeClr val="tx1"/>
                </a:solidFill>
                <a:latin typeface="Abadi" panose="020B0604020104020204" pitchFamily="34" charset="0"/>
              </a:rPr>
              <a:t>behaviour</a:t>
            </a:r>
            <a:r>
              <a:rPr dirty="0" sz="2400" lang="en-US">
                <a:solidFill>
                  <a:schemeClr val="tx1"/>
                </a:solidFill>
                <a:latin typeface="Abadi" panose="020B0604020104020204" pitchFamily="34" charset="0"/>
              </a:rPr>
              <a:t> change compared to temporary changes (Schwartz et al., 2019).</a:t>
            </a:r>
          </a:p>
          <a:p>
            <a:r>
              <a:rPr b="1" dirty="0" sz="2400" lang="en-US">
                <a:solidFill>
                  <a:schemeClr val="tx1"/>
                </a:solidFill>
                <a:highlight>
                  <a:srgbClr val="FFFF00"/>
                </a:highlight>
                <a:latin typeface="Abadi" panose="020B0604020104020204" pitchFamily="34" charset="0"/>
              </a:rPr>
              <a:t>Improved User Engagement</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It is also expected that user engagement will be improved. The app will also feature several competence-oriented features, such as providing tailored feedback and also progressive challenges, along with performance analytics. </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These features will be designed to improve the overall confidence of users and also reinforce their capabilities. </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Users’ levels of activity throughout their daily lives will also be increased, which is also evident in the case study by Cai, Zhao and Sun (2021).</a:t>
            </a:r>
          </a:p>
          <a:p>
            <a:r>
              <a:rPr b="1" dirty="0" sz="2400" lang="en-US">
                <a:solidFill>
                  <a:schemeClr val="tx1"/>
                </a:solidFill>
                <a:highlight>
                  <a:srgbClr val="FFFF00"/>
                </a:highlight>
                <a:latin typeface="Abadi" panose="020B0604020104020204" pitchFamily="34" charset="0"/>
              </a:rPr>
              <a:t>Stronger Social Connections</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There will also be relatedness-focused components in the app, including community forums, peer support groups, several social challenges, along with shared achievements and leaderboards. </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This will help in developing a legit sense of belonging, along with mutual encouragement (</a:t>
            </a:r>
            <a:r>
              <a:rPr dirty="0" sz="2400" lang="en-US" err="1">
                <a:solidFill>
                  <a:schemeClr val="tx1"/>
                </a:solidFill>
                <a:latin typeface="Abadi" panose="020B0604020104020204" pitchFamily="34" charset="0"/>
              </a:rPr>
              <a:t>Zamiri</a:t>
            </a:r>
            <a:r>
              <a:rPr dirty="0" sz="2400" lang="en-US">
                <a:solidFill>
                  <a:schemeClr val="tx1"/>
                </a:solidFill>
                <a:latin typeface="Abadi" panose="020B0604020104020204" pitchFamily="34" charset="0"/>
              </a:rPr>
              <a:t> and Esmaeili, 2024). </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Such features are expected to reduce overall dropout rates, along with also extending daily usage time of the app and developing supportive networks that will be contributing to the reinforcement of healthy </a:t>
            </a:r>
            <a:r>
              <a:rPr dirty="0" sz="2400" lang="en-US" err="1">
                <a:solidFill>
                  <a:schemeClr val="tx1"/>
                </a:solidFill>
                <a:latin typeface="Abadi" panose="020B0604020104020204" pitchFamily="34" charset="0"/>
              </a:rPr>
              <a:t>behaviours</a:t>
            </a:r>
            <a:r>
              <a:rPr dirty="0" sz="2400" lang="en-US">
                <a:solidFill>
                  <a:schemeClr val="tx1"/>
                </a:solidFill>
                <a:latin typeface="Abadi" panose="020B0604020104020204" pitchFamily="34" charset="0"/>
              </a:rPr>
              <a:t> through emotional support (Kim and Cho, 2025).</a:t>
            </a:r>
          </a:p>
          <a:p>
            <a:r>
              <a:rPr b="1" dirty="0" sz="2400" lang="en-US">
                <a:solidFill>
                  <a:schemeClr val="tx1"/>
                </a:solidFill>
                <a:highlight>
                  <a:srgbClr val="FFFF00"/>
                </a:highlight>
                <a:latin typeface="Abadi" panose="020B0604020104020204" pitchFamily="34" charset="0"/>
              </a:rPr>
              <a:t>Reduction in Sedentary </a:t>
            </a:r>
            <a:r>
              <a:rPr b="1" dirty="0" sz="2400" lang="en-US" err="1">
                <a:solidFill>
                  <a:schemeClr val="tx1"/>
                </a:solidFill>
                <a:highlight>
                  <a:srgbClr val="FFFF00"/>
                </a:highlight>
                <a:latin typeface="Abadi" panose="020B0604020104020204" pitchFamily="34" charset="0"/>
              </a:rPr>
              <a:t>Behaviour</a:t>
            </a:r>
            <a:endParaRPr b="1" dirty="0" sz="2400" lang="en-US">
              <a:solidFill>
                <a:schemeClr val="tx1"/>
              </a:solidFill>
              <a:highlight>
                <a:srgbClr val="FFFF00"/>
              </a:highlight>
              <a:latin typeface="Abadi" panose="020B0604020104020204" pitchFamily="34" charset="0"/>
            </a:endParaRPr>
          </a:p>
          <a:p>
            <a:pPr indent="-342900" marL="342900">
              <a:buFont typeface="Arial" panose="020B0604020202020204" pitchFamily="34" charset="0"/>
              <a:buChar char="•"/>
            </a:pPr>
            <a:r>
              <a:rPr dirty="0" sz="2400" lang="en-US">
                <a:solidFill>
                  <a:schemeClr val="tx1"/>
                </a:solidFill>
                <a:latin typeface="Abadi" panose="020B0604020104020204" pitchFamily="34" charset="0"/>
              </a:rPr>
              <a:t>Such SDT-aligned mechanisms are expected to significantly improve daily activity levels. Users might be able to improve their average daily steps, along with also achieve closer alignment with the guidelines of WHO regarding 150 minutes of moderate activity per week (WHO, 2023). </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It is also expected that, over time, this will be able to contribute to reducing the risk of several chronic diseases, which will ultimately improve individual, along with population-level public health metrics.</a:t>
            </a:r>
          </a:p>
          <a:p>
            <a:pPr indent="-342900" marL="342900">
              <a:buFont typeface="Arial" panose="020B0604020202020204" pitchFamily="34" charset="0"/>
              <a:buChar char="•"/>
            </a:pPr>
            <a:r>
              <a:rPr dirty="0" sz="2400" lang="en-US">
                <a:solidFill>
                  <a:schemeClr val="tx1"/>
                </a:solidFill>
                <a:highlight>
                  <a:srgbClr val="FFFF00"/>
                </a:highlight>
                <a:latin typeface="Abadi" panose="020B0604020104020204" pitchFamily="34" charset="0"/>
              </a:rPr>
              <a:t>Potential Barriers and Limitations</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However, there are expected barriers and limitations, such as overdependence on smartphone ownership, alongside digital literacy. This is essential as it could limit overall reach in underserved communities. </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On the other hand, over-relying on extrinsic rewards could also lead to hindering the full transition to intrinsic motivation if not managed carefully.</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With its thoughtful design, alongside its complementary digital literacy initiatives,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will be able to acquire a strong potential for delivering measurable, scalable improvements in population-level physical activity.</a:t>
            </a:r>
          </a:p>
        </p:txBody>
      </p:sp>
      <p:sp>
        <p:nvSpPr>
          <p:cNvPr id="1048596" name="Rectangle 18"/>
          <p:cNvSpPr/>
          <p:nvPr/>
        </p:nvSpPr>
        <p:spPr>
          <a:xfrm>
            <a:off x="260879" y="36425192"/>
            <a:ext cx="29573620" cy="6205340"/>
          </a:xfrm>
          <a:prstGeom prst="rect"/>
        </p:spPr>
        <p:style>
          <a:lnRef idx="1">
            <a:schemeClr val="accent6"/>
          </a:lnRef>
          <a:fillRef idx="2">
            <a:schemeClr val="accent6"/>
          </a:fillRef>
          <a:effectRef idx="1">
            <a:schemeClr val="accent6"/>
          </a:effectRef>
          <a:fontRef idx="minor">
            <a:schemeClr val="dk1"/>
          </a:fontRef>
        </p:style>
        <p:txBody>
          <a:bodyPr anchor="ctr" rtlCol="0"/>
          <a:p>
            <a:pPr algn="ctr"/>
            <a:endParaRPr sz="1400" lang="en-US">
              <a:latin typeface="Abadi" panose="020B0604020104020204" pitchFamily="34" charset="0"/>
            </a:endParaRPr>
          </a:p>
        </p:txBody>
      </p:sp>
      <p:sp>
        <p:nvSpPr>
          <p:cNvPr id="1048597" name="TextBox 16"/>
          <p:cNvSpPr txBox="1"/>
          <p:nvPr/>
        </p:nvSpPr>
        <p:spPr>
          <a:xfrm>
            <a:off x="11314308" y="35476401"/>
            <a:ext cx="6982690" cy="769441"/>
          </a:xfrm>
          <a:prstGeom prst="rect"/>
        </p:spPr>
        <p:style>
          <a:lnRef idx="1">
            <a:schemeClr val="dk1"/>
          </a:lnRef>
          <a:fillRef idx="2">
            <a:schemeClr val="dk1"/>
          </a:fillRef>
          <a:effectRef idx="1">
            <a:schemeClr val="dk1"/>
          </a:effectRef>
          <a:fontRef idx="minor">
            <a:schemeClr val="dk1"/>
          </a:fontRef>
        </p:style>
        <p:txBody>
          <a:bodyPr rtlCol="0" wrap="square">
            <a:spAutoFit/>
          </a:bodyPr>
          <a:p>
            <a:pPr algn="ctr"/>
            <a:r>
              <a:rPr dirty="0" sz="4400" lang="en-US">
                <a:latin typeface="Abadi" panose="020B0604020104020204" pitchFamily="34" charset="0"/>
              </a:rPr>
              <a:t>References</a:t>
            </a:r>
          </a:p>
        </p:txBody>
      </p:sp>
      <p:sp>
        <p:nvSpPr>
          <p:cNvPr id="1048598" name="TextBox 17"/>
          <p:cNvSpPr txBox="1"/>
          <p:nvPr/>
        </p:nvSpPr>
        <p:spPr>
          <a:xfrm>
            <a:off x="440716" y="36520662"/>
            <a:ext cx="29573617" cy="5464140"/>
          </a:xfrm>
          <a:prstGeom prst="rect"/>
          <a:noFill/>
          <a:ln>
            <a:noFill/>
          </a:ln>
        </p:spPr>
        <p:style>
          <a:lnRef idx="0">
            <a:scrgbClr r="0" g="0" b="0"/>
          </a:lnRef>
          <a:fillRef idx="0">
            <a:scrgbClr r="0" g="0" b="0"/>
          </a:fillRef>
          <a:effectRef idx="0">
            <a:scrgbClr r="0" g="0" b="0"/>
          </a:effectRef>
          <a:fontRef idx="minor">
            <a:schemeClr val="dk1"/>
          </a:fontRef>
        </p:style>
        <p:txBody>
          <a:bodyPr rtlCol="0" wrap="square">
            <a:noAutofit/>
          </a:bodyPr>
          <a:p>
            <a:pPr indent="-457200" marL="457200">
              <a:buFont typeface="Arial" panose="020B0604020202020204" pitchFamily="34" charset="0"/>
              <a:buChar char="•"/>
            </a:pPr>
            <a:r>
              <a:rPr dirty="0" sz="2100" lang="en-US">
                <a:latin typeface="Abadi" panose="020B0604020104020204" pitchFamily="34" charset="0"/>
              </a:rPr>
              <a:t>Allam, A., </a:t>
            </a:r>
            <a:r>
              <a:rPr dirty="0" sz="2100" lang="en-US" err="1">
                <a:latin typeface="Abadi" panose="020B0604020104020204" pitchFamily="34" charset="0"/>
              </a:rPr>
              <a:t>Kostova</a:t>
            </a:r>
            <a:r>
              <a:rPr dirty="0" sz="2100" lang="en-US">
                <a:latin typeface="Abadi" panose="020B0604020104020204" pitchFamily="34" charset="0"/>
              </a:rPr>
              <a:t>, Z., Nakamoto, K. and Schulz, P.J. (2015). The Effect of Social Support Features and Gamification on a Web-Based Intervention for Rheumatoid Arthritis Patients: Randomized Controlled Trial. Journal of Medical Internet Research, [online] 17(1), p.e14. </a:t>
            </a:r>
            <a:r>
              <a:rPr dirty="0" sz="2100" lang="en-US" err="1">
                <a:latin typeface="Abadi" panose="020B0604020104020204" pitchFamily="34" charset="0"/>
              </a:rPr>
              <a:t>doi:https</a:t>
            </a:r>
            <a:r>
              <a:rPr dirty="0" sz="2100" lang="en-US">
                <a:latin typeface="Abadi" panose="020B0604020104020204" pitchFamily="34" charset="0"/>
              </a:rPr>
              <a:t>://doi.org/10.2196/jmir.3510.</a:t>
            </a:r>
          </a:p>
          <a:p>
            <a:pPr indent="-457200" marL="457200">
              <a:buFont typeface="Arial" panose="020B0604020202020204" pitchFamily="34" charset="0"/>
              <a:buChar char="•"/>
            </a:pPr>
            <a:r>
              <a:rPr dirty="0" sz="2100" lang="en-US">
                <a:latin typeface="Abadi" panose="020B0604020104020204" pitchFamily="34" charset="0"/>
              </a:rPr>
              <a:t>Alon, N., Perret, S. and </a:t>
            </a:r>
            <a:r>
              <a:rPr dirty="0" sz="2100" lang="en-US" err="1">
                <a:latin typeface="Abadi" panose="020B0604020104020204" pitchFamily="34" charset="0"/>
              </a:rPr>
              <a:t>Torous</a:t>
            </a:r>
            <a:r>
              <a:rPr dirty="0" sz="2100" lang="en-US">
                <a:latin typeface="Abadi" panose="020B0604020104020204" pitchFamily="34" charset="0"/>
              </a:rPr>
              <a:t>, J. (2023). Working towards a ready to implement digital literacy program. mHealth, [online] 9(0). </a:t>
            </a:r>
            <a:r>
              <a:rPr dirty="0" sz="2100" lang="en-US" err="1">
                <a:latin typeface="Abadi" panose="020B0604020104020204" pitchFamily="34" charset="0"/>
              </a:rPr>
              <a:t>doi:https</a:t>
            </a:r>
            <a:r>
              <a:rPr dirty="0" sz="2100" lang="en-US">
                <a:latin typeface="Abadi" panose="020B0604020104020204" pitchFamily="34" charset="0"/>
              </a:rPr>
              <a:t>://doi.org/10.21037/mhealth-23-13.</a:t>
            </a:r>
          </a:p>
          <a:p>
            <a:pPr indent="-457200" marL="457200">
              <a:buFont typeface="Arial" panose="020B0604020202020204" pitchFamily="34" charset="0"/>
              <a:buChar char="•"/>
            </a:pPr>
            <a:r>
              <a:rPr dirty="0" sz="2100" lang="en-US">
                <a:latin typeface="Abadi" panose="020B0604020104020204" pitchFamily="34" charset="0"/>
              </a:rPr>
              <a:t>Cai, J., Zhao, Y. and Sun, J. (2021). Factors Influencing Fitness App Users’ Behavior in China. International Journal of Human–Computer Interaction, 38(1), pp.1–11. </a:t>
            </a:r>
            <a:r>
              <a:rPr dirty="0" sz="2100" lang="en-US" err="1">
                <a:latin typeface="Abadi" panose="020B0604020104020204" pitchFamily="34" charset="0"/>
              </a:rPr>
              <a:t>doi:https</a:t>
            </a:r>
            <a:r>
              <a:rPr dirty="0" sz="2100" lang="en-US">
                <a:latin typeface="Abadi" panose="020B0604020104020204" pitchFamily="34" charset="0"/>
              </a:rPr>
              <a:t>://doi.org/10.1080/10447318.2021.1921483.</a:t>
            </a:r>
          </a:p>
          <a:p>
            <a:pPr indent="-457200" marL="457200">
              <a:buFont typeface="Arial" panose="020B0604020202020204" pitchFamily="34" charset="0"/>
              <a:buChar char="•"/>
            </a:pPr>
            <a:r>
              <a:rPr dirty="0" sz="2100" lang="en-US">
                <a:latin typeface="Abadi" panose="020B0604020104020204" pitchFamily="34" charset="0"/>
              </a:rPr>
              <a:t>Chang, E., Ali, R., Seibert, J. and Berkman, N.D. (2022). Interventions to Improve Outcomes for High-Need, High-Cost Patients: A Systematic Review and Meta-Analysis. Journal of General Internal Medicine. </a:t>
            </a:r>
            <a:r>
              <a:rPr dirty="0" sz="2100" lang="en-US" err="1">
                <a:latin typeface="Abadi" panose="020B0604020104020204" pitchFamily="34" charset="0"/>
              </a:rPr>
              <a:t>doi:https</a:t>
            </a:r>
            <a:r>
              <a:rPr dirty="0" sz="2100" lang="en-US">
                <a:latin typeface="Abadi" panose="020B0604020104020204" pitchFamily="34" charset="0"/>
              </a:rPr>
              <a:t>://doi.org/10.1007/s11606-022-07809-6.</a:t>
            </a:r>
          </a:p>
          <a:p>
            <a:pPr indent="-457200" marL="457200">
              <a:buFont typeface="Arial" panose="020B0604020202020204" pitchFamily="34" charset="0"/>
              <a:buChar char="•"/>
            </a:pPr>
            <a:r>
              <a:rPr dirty="0" sz="2100" lang="en-US">
                <a:latin typeface="Abadi" panose="020B0604020104020204" pitchFamily="34" charset="0"/>
              </a:rPr>
              <a:t>CSDT (2025). Self-Determination Theory. [online] Selfdeterminationtheory.org. Available at: https://selfdeterminationtheory.org/theory/ [Accessed 24 Mar. 2026].</a:t>
            </a:r>
          </a:p>
          <a:p>
            <a:pPr indent="-457200" marL="457200">
              <a:buFont typeface="Arial" panose="020B0604020202020204" pitchFamily="34" charset="0"/>
              <a:buChar char="•"/>
            </a:pPr>
            <a:r>
              <a:rPr dirty="0" sz="2100" lang="en-US" err="1">
                <a:latin typeface="Abadi" panose="020B0604020104020204" pitchFamily="34" charset="0"/>
              </a:rPr>
              <a:t>Hydari</a:t>
            </a:r>
            <a:r>
              <a:rPr dirty="0" sz="2100" lang="en-US">
                <a:latin typeface="Abadi" panose="020B0604020104020204" pitchFamily="34" charset="0"/>
              </a:rPr>
              <a:t>, M.Z., </a:t>
            </a:r>
            <a:r>
              <a:rPr dirty="0" sz="2100" lang="en-US" err="1">
                <a:latin typeface="Abadi" panose="020B0604020104020204" pitchFamily="34" charset="0"/>
              </a:rPr>
              <a:t>Adjerid</a:t>
            </a:r>
            <a:r>
              <a:rPr dirty="0" sz="2100" lang="en-US">
                <a:latin typeface="Abadi" panose="020B0604020104020204" pitchFamily="34" charset="0"/>
              </a:rPr>
              <a:t>, I. and </a:t>
            </a:r>
            <a:r>
              <a:rPr dirty="0" sz="2100" lang="en-US" err="1">
                <a:latin typeface="Abadi" panose="020B0604020104020204" pitchFamily="34" charset="0"/>
              </a:rPr>
              <a:t>Striegel</a:t>
            </a:r>
            <a:r>
              <a:rPr dirty="0" sz="2100" lang="en-US">
                <a:latin typeface="Abadi" panose="020B0604020104020204" pitchFamily="34" charset="0"/>
              </a:rPr>
              <a:t>, A.D. (2022). Health Wearables, Gamification, and Healthful Activity. Management Science, 69(7). </a:t>
            </a:r>
            <a:r>
              <a:rPr dirty="0" sz="2100" lang="en-US" err="1">
                <a:latin typeface="Abadi" panose="020B0604020104020204" pitchFamily="34" charset="0"/>
              </a:rPr>
              <a:t>doi:https</a:t>
            </a:r>
            <a:r>
              <a:rPr dirty="0" sz="2100" lang="en-US">
                <a:latin typeface="Abadi" panose="020B0604020104020204" pitchFamily="34" charset="0"/>
              </a:rPr>
              <a:t>://doi.org/10.1287/mnsc.2022.4581.</a:t>
            </a:r>
          </a:p>
          <a:p>
            <a:pPr indent="-457200" marL="457200">
              <a:buFont typeface="Arial" panose="020B0604020202020204" pitchFamily="34" charset="0"/>
              <a:buChar char="•"/>
            </a:pPr>
            <a:r>
              <a:rPr dirty="0" sz="2100" lang="en-US">
                <a:latin typeface="Abadi" panose="020B0604020104020204" pitchFamily="34" charset="0"/>
              </a:rPr>
              <a:t>Jain, A. (2025). Personalized Health Monitoring App Using AI and Predictive Analytics | </a:t>
            </a:r>
            <a:r>
              <a:rPr dirty="0" sz="2100" lang="en-US" err="1">
                <a:latin typeface="Abadi" panose="020B0604020104020204" pitchFamily="34" charset="0"/>
              </a:rPr>
              <a:t>TechAhead</a:t>
            </a:r>
            <a:r>
              <a:rPr dirty="0" sz="2100" lang="en-US">
                <a:latin typeface="Abadi" panose="020B0604020104020204" pitchFamily="34" charset="0"/>
              </a:rPr>
              <a:t>. [online] </a:t>
            </a:r>
            <a:r>
              <a:rPr dirty="0" sz="2100" lang="en-US" err="1">
                <a:latin typeface="Abadi" panose="020B0604020104020204" pitchFamily="34" charset="0"/>
              </a:rPr>
              <a:t>TechAhead</a:t>
            </a:r>
            <a:r>
              <a:rPr dirty="0" sz="2100" lang="en-US">
                <a:latin typeface="Abadi" panose="020B0604020104020204" pitchFamily="34" charset="0"/>
              </a:rPr>
              <a:t>. Available at: https://www.techaheadcorp.com/blog/personalized-health-monitoring-app-using-ai-and-predictive-analytics/ [Accessed 24 Mar. 2026].</a:t>
            </a:r>
          </a:p>
          <a:p>
            <a:pPr indent="-457200" marL="457200">
              <a:buFont typeface="Arial" panose="020B0604020202020204" pitchFamily="34" charset="0"/>
              <a:buChar char="•"/>
            </a:pPr>
            <a:r>
              <a:rPr dirty="0" sz="2100" lang="en-US">
                <a:latin typeface="Abadi" panose="020B0604020104020204" pitchFamily="34" charset="0"/>
              </a:rPr>
              <a:t>Khan, N., Deshpande, N., Singh, P. and Kadam, P., 2025. A review of AI-based health prediction using apple watch and </a:t>
            </a:r>
            <a:r>
              <a:rPr dirty="0" sz="2100" lang="en-US" err="1">
                <a:latin typeface="Abadi" panose="020B0604020104020204" pitchFamily="34" charset="0"/>
              </a:rPr>
              <a:t>fitbit</a:t>
            </a:r>
            <a:r>
              <a:rPr dirty="0" sz="2100" lang="en-US">
                <a:latin typeface="Abadi" panose="020B0604020104020204" pitchFamily="34" charset="0"/>
              </a:rPr>
              <a:t> data. Discover Applied Sciences, 7(10), p.1217.</a:t>
            </a:r>
          </a:p>
          <a:p>
            <a:pPr indent="-457200" marL="457200">
              <a:buFont typeface="Arial" panose="020B0604020202020204" pitchFamily="34" charset="0"/>
              <a:buChar char="•"/>
            </a:pPr>
            <a:r>
              <a:rPr dirty="0" sz="2100" lang="en-US">
                <a:latin typeface="Abadi" panose="020B0604020104020204" pitchFamily="34" charset="0"/>
              </a:rPr>
              <a:t>Kim, M. and Cho, I., 2025. Navigating user discontent in wearable tech: an in-depth study of Fitbit reviews. Technology Analysis &amp; Strategic Management, 37(12), pp.3392-3406.</a:t>
            </a:r>
          </a:p>
          <a:p>
            <a:pPr indent="-457200" marL="457200">
              <a:buFont typeface="Arial" panose="020B0604020202020204" pitchFamily="34" charset="0"/>
              <a:buChar char="•"/>
            </a:pPr>
            <a:r>
              <a:rPr dirty="0" sz="2100" lang="en-US" err="1">
                <a:latin typeface="Abadi" panose="020B0604020104020204" pitchFamily="34" charset="0"/>
              </a:rPr>
              <a:t>Padman</a:t>
            </a:r>
            <a:r>
              <a:rPr dirty="0" sz="2100" lang="en-US">
                <a:latin typeface="Abadi" panose="020B0604020104020204" pitchFamily="34" charset="0"/>
              </a:rPr>
              <a:t>, R. and </a:t>
            </a:r>
            <a:r>
              <a:rPr dirty="0" sz="2100" lang="en-US" err="1">
                <a:latin typeface="Abadi" panose="020B0604020104020204" pitchFamily="34" charset="0"/>
              </a:rPr>
              <a:t>Ladhania</a:t>
            </a:r>
            <a:r>
              <a:rPr dirty="0" sz="2100" lang="en-US">
                <a:latin typeface="Abadi" panose="020B0604020104020204" pitchFamily="34" charset="0"/>
              </a:rPr>
              <a:t>, R., 2025. Artificial Intelligence and gamification for health. In Artificial Intelligence for Ecology, Health, and Education (pp. 92-111). Edward Elgar Publishing.</a:t>
            </a:r>
          </a:p>
          <a:p>
            <a:pPr indent="-457200" marL="457200">
              <a:buFont typeface="Arial" panose="020B0604020202020204" pitchFamily="34" charset="0"/>
              <a:buChar char="•"/>
            </a:pPr>
            <a:r>
              <a:rPr dirty="0" sz="2100" lang="en-US">
                <a:latin typeface="Abadi" panose="020B0604020104020204" pitchFamily="34" charset="0"/>
              </a:rPr>
              <a:t>Schwartz, J., Rhodes, R., Bredin, S., Oh, P. and Warburton, D. (2019). Effectiveness of approaches to increase physical activity behavior to prevent chronic disease in adults: A brief commentary. Journal of Clinical Medicine, [online] 8(3), p.295. </a:t>
            </a:r>
            <a:r>
              <a:rPr dirty="0" sz="2100" lang="en-US" err="1">
                <a:latin typeface="Abadi" panose="020B0604020104020204" pitchFamily="34" charset="0"/>
              </a:rPr>
              <a:t>doi:https</a:t>
            </a:r>
            <a:r>
              <a:rPr dirty="0" sz="2100" lang="en-US">
                <a:latin typeface="Abadi" panose="020B0604020104020204" pitchFamily="34" charset="0"/>
              </a:rPr>
              <a:t>://doi.org/10.3390/jcm8030295.</a:t>
            </a:r>
          </a:p>
          <a:p>
            <a:pPr indent="-457200" marL="457200">
              <a:buFont typeface="Arial" panose="020B0604020202020204" pitchFamily="34" charset="0"/>
              <a:buChar char="•"/>
            </a:pPr>
            <a:r>
              <a:rPr dirty="0" sz="2100" lang="en-US">
                <a:latin typeface="Abadi" panose="020B0604020104020204" pitchFamily="34" charset="0"/>
              </a:rPr>
              <a:t>WHO (2023). Physical Activity. [online] World Health Organization. Available at: https://www.who.int/initiatives/behealthy/physical-activity [Accessed 24 Mar. 2026].</a:t>
            </a:r>
          </a:p>
          <a:p>
            <a:pPr indent="-457200" marL="457200">
              <a:buFont typeface="Arial" panose="020B0604020202020204" pitchFamily="34" charset="0"/>
              <a:buChar char="•"/>
            </a:pPr>
            <a:r>
              <a:rPr dirty="0" sz="2100" lang="en-US">
                <a:latin typeface="Abadi" panose="020B0604020104020204" pitchFamily="34" charset="0"/>
              </a:rPr>
              <a:t>WHO (2024). Physical activity. [online] World Health Organization. Available at: https://www.who.int/news-room/fact-sheets/detail/physical-activity [Accessed 24 Mar. 2026].</a:t>
            </a:r>
          </a:p>
          <a:p>
            <a:pPr indent="-457200" marL="457200">
              <a:buFont typeface="Arial" panose="020B0604020202020204" pitchFamily="34" charset="0"/>
              <a:buChar char="•"/>
            </a:pPr>
            <a:r>
              <a:rPr dirty="0" sz="2100" lang="en-US">
                <a:latin typeface="Abadi" panose="020B0604020104020204" pitchFamily="34" charset="0"/>
              </a:rPr>
              <a:t>Wu, S.Y., Wang, W.T. and Hsieh, Y.H., 2022. Exploring knowledge sharing behavior in healthcare organizations: an integrated perspective of the empowerment theory and self-determination theory. </a:t>
            </a:r>
            <a:r>
              <a:rPr dirty="0" sz="2100" lang="en-US" err="1">
                <a:latin typeface="Abadi" panose="020B0604020104020204" pitchFamily="34" charset="0"/>
              </a:rPr>
              <a:t>Kybernetes</a:t>
            </a:r>
            <a:r>
              <a:rPr dirty="0" sz="2100" lang="en-US">
                <a:latin typeface="Abadi" panose="020B0604020104020204" pitchFamily="34" charset="0"/>
              </a:rPr>
              <a:t>, 51(8), pp.2529-2553.</a:t>
            </a:r>
          </a:p>
          <a:p>
            <a:pPr indent="-457200" marL="457200">
              <a:buFont typeface="Arial" panose="020B0604020202020204" pitchFamily="34" charset="0"/>
              <a:buChar char="•"/>
            </a:pPr>
            <a:r>
              <a:rPr dirty="0" sz="2100" lang="en-US" err="1">
                <a:latin typeface="Abadi" panose="020B0604020104020204" pitchFamily="34" charset="0"/>
              </a:rPr>
              <a:t>Zamiri</a:t>
            </a:r>
            <a:r>
              <a:rPr dirty="0" sz="2100" lang="en-US">
                <a:latin typeface="Abadi" panose="020B0604020104020204" pitchFamily="34" charset="0"/>
              </a:rPr>
              <a:t>, M. and </a:t>
            </a:r>
            <a:r>
              <a:rPr dirty="0" sz="2100" lang="en-US" err="1">
                <a:latin typeface="Abadi" panose="020B0604020104020204" pitchFamily="34" charset="0"/>
              </a:rPr>
              <a:t>Esmaeili</a:t>
            </a:r>
            <a:r>
              <a:rPr dirty="0" sz="2100" lang="en-US">
                <a:latin typeface="Abadi" panose="020B0604020104020204" pitchFamily="34" charset="0"/>
              </a:rPr>
              <a:t>, A. (2024). Strategies, methods, and supports for developing skills within learning communities: A systematic review of the literature. Administrative Sciences, 14(9), pp.1–33.</a:t>
            </a:r>
          </a:p>
        </p:txBody>
      </p:sp>
      <p:pic>
        <p:nvPicPr>
          <p:cNvPr id="2097152" name="Picture 2"/>
          <p:cNvPicPr>
            <a:picLocks noChangeAspect="1" noChangeArrowheads="1"/>
          </p:cNvPicPr>
          <p:nvPr/>
        </p:nvPicPr>
        <p:blipFill>
          <a:blip xmlns:r="http://schemas.openxmlformats.org/officeDocument/2006/relationships" r:embed="rId1"/>
          <a:srcRect/>
          <a:stretch>
            <a:fillRect/>
          </a:stretch>
        </p:blipFill>
        <p:spPr bwMode="auto">
          <a:xfrm>
            <a:off x="10536147" y="20581484"/>
            <a:ext cx="9703116" cy="7596945"/>
          </a:xfrm>
          <a:prstGeom prst="rect"/>
          <a:noFill/>
        </p:spPr>
      </p:pic>
      <p:pic>
        <p:nvPicPr>
          <p:cNvPr id="2097153" name="Picture 4"/>
          <p:cNvPicPr>
            <a:picLocks noChangeAspect="1" noChangeArrowheads="1"/>
          </p:cNvPicPr>
          <p:nvPr/>
        </p:nvPicPr>
        <p:blipFill>
          <a:blip xmlns:r="http://schemas.openxmlformats.org/officeDocument/2006/relationships" r:embed="rId2"/>
          <a:srcRect/>
          <a:stretch>
            <a:fillRect/>
          </a:stretch>
        </p:blipFill>
        <p:spPr bwMode="auto">
          <a:xfrm>
            <a:off x="260879" y="15664326"/>
            <a:ext cx="10058050" cy="6936539"/>
          </a:xfrm>
          <a:prstGeom prst="rect"/>
          <a:noFill/>
        </p:spPr>
      </p:pic>
      <p:sp>
        <p:nvSpPr>
          <p:cNvPr id="1048599" name="TextBox 25"/>
          <p:cNvSpPr txBox="1"/>
          <p:nvPr/>
        </p:nvSpPr>
        <p:spPr>
          <a:xfrm>
            <a:off x="9875805" y="28705930"/>
            <a:ext cx="8041492" cy="769441"/>
          </a:xfrm>
          <a:prstGeom prst="rect"/>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gradFill>
        </p:spPr>
        <p:style>
          <a:lnRef idx="1">
            <a:schemeClr val="accent6"/>
          </a:lnRef>
          <a:fillRef idx="2">
            <a:schemeClr val="accent6"/>
          </a:fillRef>
          <a:effectRef idx="1">
            <a:schemeClr val="accent6"/>
          </a:effectRef>
          <a:fontRef idx="minor">
            <a:schemeClr val="dk1"/>
          </a:fontRef>
        </p:style>
        <p:txBody>
          <a:bodyPr rtlCol="0" wrap="square">
            <a:spAutoFit/>
          </a:bodyPr>
          <a:p>
            <a:pPr algn="ctr"/>
            <a:r>
              <a:rPr dirty="0" sz="4400" lang="en-US">
                <a:solidFill>
                  <a:schemeClr val="bg1"/>
                </a:solidFill>
                <a:latin typeface="Abadi" panose="020B0604020104020204" pitchFamily="34" charset="0"/>
              </a:rPr>
              <a:t>Conclusion and Implications</a:t>
            </a:r>
          </a:p>
        </p:txBody>
      </p:sp>
      <p:sp>
        <p:nvSpPr>
          <p:cNvPr id="1048600" name="TextBox 26"/>
          <p:cNvSpPr txBox="1"/>
          <p:nvPr/>
        </p:nvSpPr>
        <p:spPr>
          <a:xfrm>
            <a:off x="9875805" y="29760209"/>
            <a:ext cx="20048610" cy="5425441"/>
          </a:xfrm>
          <a:prstGeom prst="rect"/>
          <a:solidFill>
            <a:schemeClr val="bg2"/>
          </a:solidFill>
        </p:spPr>
        <p:style>
          <a:lnRef idx="0">
            <a:schemeClr val="dk1"/>
          </a:lnRef>
          <a:fillRef idx="3">
            <a:schemeClr val="dk1"/>
          </a:fillRef>
          <a:effectRef idx="3">
            <a:schemeClr val="dk1"/>
          </a:effectRef>
          <a:fontRef idx="minor">
            <a:schemeClr val="lt1"/>
          </a:fontRef>
        </p:style>
        <p:txBody>
          <a:bodyPr rtlCol="0" wrap="square">
            <a:spAutoFit/>
          </a:bodyPr>
          <a:p>
            <a:pPr indent="-342900" marL="342900">
              <a:buFont typeface="Arial" panose="020B0604020202020204" pitchFamily="34" charset="0"/>
              <a:buChar char="•"/>
            </a:pPr>
            <a:r>
              <a:rPr dirty="0" sz="2400" lang="en-US">
                <a:solidFill>
                  <a:schemeClr val="tx1"/>
                </a:solidFill>
                <a:latin typeface="Abadi" panose="020B0604020104020204" pitchFamily="34" charset="0"/>
              </a:rPr>
              <a:t>It can be stated that the proposed app,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showcases the transformative capability of AI-driven, </a:t>
            </a:r>
            <a:r>
              <a:rPr dirty="0" sz="2400" lang="en-US" err="1">
                <a:solidFill>
                  <a:schemeClr val="tx1"/>
                </a:solidFill>
                <a:latin typeface="Abadi" panose="020B0604020104020204" pitchFamily="34" charset="0"/>
              </a:rPr>
              <a:t>personalised</a:t>
            </a:r>
            <a:r>
              <a:rPr dirty="0" sz="2400" lang="en-US">
                <a:solidFill>
                  <a:schemeClr val="tx1"/>
                </a:solidFill>
                <a:latin typeface="Abadi" panose="020B0604020104020204" pitchFamily="34" charset="0"/>
              </a:rPr>
              <a:t> digital interventions in the case of combating the global sedentary lifestyle epidemic. The app is able to provide an effective, engaging, along with user-centric pathway for sustaining physical activity and healthier lives with integrating Self-Determination Theory with features such as gamification, community support and also adaptive coaching.</a:t>
            </a:r>
          </a:p>
          <a:p>
            <a:r>
              <a:rPr b="1" dirty="0" sz="2400" lang="en-US">
                <a:solidFill>
                  <a:schemeClr val="tx1"/>
                </a:solidFill>
                <a:highlight>
                  <a:srgbClr val="FFFF00"/>
                </a:highlight>
                <a:latin typeface="Abadi" panose="020B0604020104020204" pitchFamily="34" charset="0"/>
              </a:rPr>
              <a:t>Policy Implications</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Governments, alongside healthcare providers, are required to actively integrate </a:t>
            </a:r>
            <a:r>
              <a:rPr dirty="0" sz="2400" lang="en-US" err="1">
                <a:solidFill>
                  <a:schemeClr val="tx1"/>
                </a:solidFill>
                <a:latin typeface="Abadi" panose="020B0604020104020204" pitchFamily="34" charset="0"/>
              </a:rPr>
              <a:t>personalised</a:t>
            </a:r>
            <a:r>
              <a:rPr dirty="0" sz="2400" lang="en-US">
                <a:solidFill>
                  <a:schemeClr val="tx1"/>
                </a:solidFill>
                <a:latin typeface="Abadi" panose="020B0604020104020204" pitchFamily="34" charset="0"/>
              </a:rPr>
              <a:t> digital tools such as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into their national prevention strategies. Apps such as </a:t>
            </a:r>
            <a:r>
              <a:rPr dirty="0" sz="2400" lang="en-US" err="1">
                <a:solidFill>
                  <a:schemeClr val="tx1"/>
                </a:solidFill>
                <a:latin typeface="Abadi" panose="020B0604020104020204" pitchFamily="34" charset="0"/>
              </a:rPr>
              <a:t>VitaPulse</a:t>
            </a:r>
            <a:r>
              <a:rPr dirty="0" sz="2400" lang="en-US">
                <a:solidFill>
                  <a:schemeClr val="tx1"/>
                </a:solidFill>
                <a:latin typeface="Abadi" panose="020B0604020104020204" pitchFamily="34" charset="0"/>
              </a:rPr>
              <a:t> are able to reduce the challenge of chronic diseases, along with lowering overall healthcare expenses with the addition of promoting population-wide </a:t>
            </a:r>
            <a:r>
              <a:rPr dirty="0" sz="2400" lang="en-US" err="1">
                <a:solidFill>
                  <a:schemeClr val="tx1"/>
                </a:solidFill>
                <a:latin typeface="Abadi" panose="020B0604020104020204" pitchFamily="34" charset="0"/>
              </a:rPr>
              <a:t>behaviour</a:t>
            </a:r>
            <a:r>
              <a:rPr dirty="0" sz="2400" lang="en-US">
                <a:solidFill>
                  <a:schemeClr val="tx1"/>
                </a:solidFill>
                <a:latin typeface="Abadi" panose="020B0604020104020204" pitchFamily="34" charset="0"/>
              </a:rPr>
              <a:t> change.</a:t>
            </a:r>
          </a:p>
          <a:p>
            <a:r>
              <a:rPr b="1" dirty="0" sz="2400" lang="en-US">
                <a:solidFill>
                  <a:schemeClr val="tx1"/>
                </a:solidFill>
                <a:highlight>
                  <a:srgbClr val="FFFF00"/>
                </a:highlight>
                <a:latin typeface="Abadi" panose="020B0604020104020204" pitchFamily="34" charset="0"/>
              </a:rPr>
              <a:t>Educational Implications</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Digital health literacy training is required to be incorporated in the curricula of schools, community programs, along with public health initiatives. This will help in filling the digital gap, aligning with </a:t>
            </a:r>
            <a:r>
              <a:rPr dirty="0" sz="2400" lang="en-US" err="1">
                <a:solidFill>
                  <a:schemeClr val="tx1"/>
                </a:solidFill>
                <a:latin typeface="Abadi" panose="020B0604020104020204" pitchFamily="34" charset="0"/>
              </a:rPr>
              <a:t>maximising</a:t>
            </a:r>
            <a:r>
              <a:rPr dirty="0" sz="2400" lang="en-US">
                <a:solidFill>
                  <a:schemeClr val="tx1"/>
                </a:solidFill>
                <a:latin typeface="Abadi" panose="020B0604020104020204" pitchFamily="34" charset="0"/>
              </a:rPr>
              <a:t> accessibility.</a:t>
            </a:r>
          </a:p>
          <a:p>
            <a:r>
              <a:rPr b="1" dirty="0" sz="2400" lang="en-US">
                <a:solidFill>
                  <a:schemeClr val="tx1"/>
                </a:solidFill>
                <a:highlight>
                  <a:srgbClr val="FFFF00"/>
                </a:highlight>
                <a:latin typeface="Abadi" panose="020B0604020104020204" pitchFamily="34" charset="0"/>
              </a:rPr>
              <a:t>Research Implications</a:t>
            </a:r>
          </a:p>
          <a:p>
            <a:pPr indent="-342900" marL="342900">
              <a:buFont typeface="Arial" panose="020B0604020202020204" pitchFamily="34" charset="0"/>
              <a:buChar char="•"/>
            </a:pPr>
            <a:r>
              <a:rPr dirty="0" sz="2400" lang="en-US">
                <a:solidFill>
                  <a:schemeClr val="tx1"/>
                </a:solidFill>
                <a:latin typeface="Abadi" panose="020B0604020104020204" pitchFamily="34" charset="0"/>
              </a:rPr>
              <a:t>Continuous research is also important as it can evaluate the long-term effectiveness of several AI-driven interventions. Several studies on hybrid models are also required that will be combining digital technology with traditional community-based approaches, which will help in addressing digital inequality.</a:t>
            </a:r>
          </a:p>
        </p:txBody>
      </p:sp>
      <p:pic>
        <p:nvPicPr>
          <p:cNvPr id="2097154" name="Picture 20"/>
          <p:cNvPicPr>
            <a:picLocks noChangeAspect="1"/>
          </p:cNvPicPr>
          <p:nvPr/>
        </p:nvPicPr>
        <p:blipFill>
          <a:blip xmlns:r="http://schemas.openxmlformats.org/officeDocument/2006/relationships" r:embed="rId3">
            <a:duotone>
              <a:prstClr val="black"/>
              <a:schemeClr val="accent1">
                <a:tint val="45000"/>
                <a:satMod val="400000"/>
              </a:schemeClr>
            </a:duotone>
          </a:blip>
          <a:stretch>
            <a:fillRect/>
          </a:stretch>
        </p:blipFill>
        <p:spPr>
          <a:xfrm>
            <a:off x="-2" y="-130196"/>
            <a:ext cx="3778017" cy="4032143"/>
          </a:xfrm>
          <a:prstGeom prst="rect"/>
        </p:spPr>
      </p:pic>
      <p:pic>
        <p:nvPicPr>
          <p:cNvPr id="2097155" name="Picture 4" descr="35 Fitness App Logos That Will Shape Your Brand Up - BrandCrowd Blog |  BrandCrowd"/>
          <p:cNvPicPr>
            <a:picLocks noChangeAspect="1" noChangeArrowheads="1"/>
          </p:cNvPicPr>
          <p:nvPr/>
        </p:nvPicPr>
        <p:blipFill rotWithShape="1">
          <a:blip xmlns:r="http://schemas.openxmlformats.org/officeDocument/2006/relationships" r:embed="rId4"/>
          <a:srcRect t="26637" b="24444"/>
          <a:stretch>
            <a:fillRect/>
          </a:stretch>
        </p:blipFill>
        <p:spPr bwMode="auto">
          <a:xfrm>
            <a:off x="21979286" y="27956439"/>
            <a:ext cx="3251586" cy="1590637"/>
          </a:xfrm>
          <a:prstGeom prst="rect"/>
          <a:noFill/>
        </p:spPr>
      </p:pic>
      <p:pic>
        <p:nvPicPr>
          <p:cNvPr id="2097156" name="Picture 6" descr="fitness icon for your website design, logo, app, UI. 20195404 Vector Art at  Vecteezy"/>
          <p:cNvPicPr>
            <a:picLocks noChangeAspect="1" noChangeArrowheads="1"/>
          </p:cNvPicPr>
          <p:nvPr/>
        </p:nvPicPr>
        <p:blipFill rotWithShape="1">
          <a:blip xmlns:r="http://schemas.openxmlformats.org/officeDocument/2006/relationships" r:embed="rId5"/>
          <a:srcRect l="11480" t="23301" r="12270" b="22986"/>
          <a:stretch>
            <a:fillRect/>
          </a:stretch>
        </p:blipFill>
        <p:spPr bwMode="auto">
          <a:xfrm>
            <a:off x="25230872" y="27981069"/>
            <a:ext cx="2471915" cy="1518932"/>
          </a:xfrm>
          <a:prstGeom prst="rect"/>
          <a:noFill/>
        </p:spPr>
      </p:pic>
      <p:pic>
        <p:nvPicPr>
          <p:cNvPr id="2097157" name="Picture 8" descr="Fitness - Free miscellaneous icons"/>
          <p:cNvPicPr>
            <a:picLocks noChangeAspect="1" noChangeArrowheads="1"/>
          </p:cNvPicPr>
          <p:nvPr/>
        </p:nvPicPr>
        <p:blipFill>
          <a:blip xmlns:r="http://schemas.openxmlformats.org/officeDocument/2006/relationships" r:embed="rId6"/>
          <a:srcRect/>
          <a:stretch>
            <a:fillRect/>
          </a:stretch>
        </p:blipFill>
        <p:spPr bwMode="auto">
          <a:xfrm>
            <a:off x="27907772" y="27947285"/>
            <a:ext cx="1608944" cy="1608944"/>
          </a:xfrm>
          <a:prstGeom prst="rect"/>
          <a:noFill/>
        </p:spPr>
      </p:pic>
      <p:pic>
        <p:nvPicPr>
          <p:cNvPr id="2097158" name="Picture 10" descr="Fitness - Free sports and competition icons"/>
          <p:cNvPicPr>
            <a:picLocks noChangeAspect="1" noChangeArrowheads="1"/>
          </p:cNvPicPr>
          <p:nvPr/>
        </p:nvPicPr>
        <p:blipFill>
          <a:blip xmlns:r="http://schemas.openxmlformats.org/officeDocument/2006/relationships" r:embed="rId7"/>
          <a:srcRect/>
          <a:stretch>
            <a:fillRect/>
          </a:stretch>
        </p:blipFill>
        <p:spPr bwMode="auto">
          <a:xfrm>
            <a:off x="20433548" y="27990222"/>
            <a:ext cx="1545737" cy="1470668"/>
          </a:xfrm>
          <a:prstGeom prst="rect"/>
          <a:noFill/>
        </p:spPr>
      </p:pic>
      <p:pic>
        <p:nvPicPr>
          <p:cNvPr id="2097159" name="Picture 12" descr="Exercise - Free sports icons"/>
          <p:cNvPicPr>
            <a:picLocks noChangeAspect="1" noChangeArrowheads="1"/>
          </p:cNvPicPr>
          <p:nvPr/>
        </p:nvPicPr>
        <p:blipFill>
          <a:blip xmlns:r="http://schemas.openxmlformats.org/officeDocument/2006/relationships" r:embed="rId8"/>
          <a:srcRect/>
          <a:stretch>
            <a:fillRect/>
          </a:stretch>
        </p:blipFill>
        <p:spPr bwMode="auto">
          <a:xfrm>
            <a:off x="17889989" y="27231341"/>
            <a:ext cx="2439193" cy="2439193"/>
          </a:xfrm>
          <a:prstGeom prst="rect"/>
          <a:noFill/>
        </p:spPr>
      </p:pic>
      <p:pic>
        <p:nvPicPr>
          <p:cNvPr id="2097160"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350798" y="35297050"/>
            <a:ext cx="1072277" cy="1072277"/>
          </a:xfrm>
          <a:prstGeom prst="rect"/>
          <a:noFill/>
        </p:spPr>
      </p:pic>
      <p:pic>
        <p:nvPicPr>
          <p:cNvPr id="2097161"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1524809" y="35297050"/>
            <a:ext cx="1072277" cy="1072277"/>
          </a:xfrm>
          <a:prstGeom prst="rect"/>
          <a:noFill/>
        </p:spPr>
      </p:pic>
      <p:pic>
        <p:nvPicPr>
          <p:cNvPr id="2097162"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2710345" y="35303821"/>
            <a:ext cx="1072277" cy="1072277"/>
          </a:xfrm>
          <a:prstGeom prst="rect"/>
          <a:noFill/>
        </p:spPr>
      </p:pic>
      <p:pic>
        <p:nvPicPr>
          <p:cNvPr id="2097163"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3919145" y="35291343"/>
            <a:ext cx="1072277" cy="1072277"/>
          </a:xfrm>
          <a:prstGeom prst="rect"/>
          <a:noFill/>
        </p:spPr>
      </p:pic>
      <p:pic>
        <p:nvPicPr>
          <p:cNvPr id="2097164"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5105947" y="35291342"/>
            <a:ext cx="1072277" cy="1072277"/>
          </a:xfrm>
          <a:prstGeom prst="rect"/>
          <a:noFill/>
        </p:spPr>
      </p:pic>
      <p:pic>
        <p:nvPicPr>
          <p:cNvPr id="2097165"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6321205" y="35257445"/>
            <a:ext cx="1072277" cy="1072277"/>
          </a:xfrm>
          <a:prstGeom prst="rect"/>
          <a:noFill/>
        </p:spPr>
      </p:pic>
      <p:pic>
        <p:nvPicPr>
          <p:cNvPr id="2097166"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7602017" y="35277248"/>
            <a:ext cx="1072277" cy="1072277"/>
          </a:xfrm>
          <a:prstGeom prst="rect"/>
          <a:noFill/>
        </p:spPr>
      </p:pic>
      <p:pic>
        <p:nvPicPr>
          <p:cNvPr id="2097167"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8999542" y="35324982"/>
            <a:ext cx="1072277" cy="1072277"/>
          </a:xfrm>
          <a:prstGeom prst="rect"/>
          <a:noFill/>
        </p:spPr>
      </p:pic>
      <p:pic>
        <p:nvPicPr>
          <p:cNvPr id="2097168"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18690754" y="35303821"/>
            <a:ext cx="1072277" cy="1072277"/>
          </a:xfrm>
          <a:prstGeom prst="rect"/>
          <a:noFill/>
        </p:spPr>
      </p:pic>
      <p:pic>
        <p:nvPicPr>
          <p:cNvPr id="2097169"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19915223" y="35303821"/>
            <a:ext cx="1072277" cy="1072277"/>
          </a:xfrm>
          <a:prstGeom prst="rect"/>
          <a:noFill/>
        </p:spPr>
      </p:pic>
      <p:pic>
        <p:nvPicPr>
          <p:cNvPr id="2097170"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21139592" y="35329932"/>
            <a:ext cx="1072277" cy="1072277"/>
          </a:xfrm>
          <a:prstGeom prst="rect"/>
          <a:noFill/>
        </p:spPr>
      </p:pic>
      <p:pic>
        <p:nvPicPr>
          <p:cNvPr id="2097171"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22403788" y="35381314"/>
            <a:ext cx="1072277" cy="1072277"/>
          </a:xfrm>
          <a:prstGeom prst="rect"/>
          <a:noFill/>
        </p:spPr>
      </p:pic>
      <p:pic>
        <p:nvPicPr>
          <p:cNvPr id="2097172"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23633670" y="35381313"/>
            <a:ext cx="1072277" cy="1072277"/>
          </a:xfrm>
          <a:prstGeom prst="rect"/>
          <a:noFill/>
        </p:spPr>
      </p:pic>
      <p:pic>
        <p:nvPicPr>
          <p:cNvPr id="2097173"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24954574" y="35400650"/>
            <a:ext cx="1072277" cy="1072277"/>
          </a:xfrm>
          <a:prstGeom prst="rect"/>
          <a:noFill/>
        </p:spPr>
      </p:pic>
      <p:pic>
        <p:nvPicPr>
          <p:cNvPr id="2097174"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26221639" y="35400650"/>
            <a:ext cx="1072277" cy="1072277"/>
          </a:xfrm>
          <a:prstGeom prst="rect"/>
          <a:noFill/>
        </p:spPr>
      </p:pic>
      <p:pic>
        <p:nvPicPr>
          <p:cNvPr id="2097175"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27547548" y="35410551"/>
            <a:ext cx="1072277" cy="1072277"/>
          </a:xfrm>
          <a:prstGeom prst="rect"/>
          <a:noFill/>
        </p:spPr>
      </p:pic>
      <p:pic>
        <p:nvPicPr>
          <p:cNvPr id="2097176" name="Picture 14" descr="Options Lines - Free shapes icons"/>
          <p:cNvPicPr>
            <a:picLocks noChangeAspect="1" noChangeArrowheads="1"/>
          </p:cNvPicPr>
          <p:nvPr/>
        </p:nvPicPr>
        <p:blipFill>
          <a:blip xmlns:r="http://schemas.openxmlformats.org/officeDocument/2006/relationships" r:embed="rId9"/>
          <a:srcRect/>
          <a:stretch>
            <a:fillRect/>
          </a:stretch>
        </p:blipFill>
        <p:spPr bwMode="auto">
          <a:xfrm>
            <a:off x="28823103" y="35381312"/>
            <a:ext cx="1072277" cy="1072277"/>
          </a:xfrm>
          <a:prstGeom prst="rect"/>
          <a:noFill/>
        </p:spPr>
      </p:pic>
      <p:cxnSp>
        <p:nvCxnSpPr>
          <p:cNvPr id="3145729" name="Straight Connector 41"/>
          <p:cNvCxnSpPr>
            <a:cxnSpLocks/>
          </p:cNvCxnSpPr>
          <p:nvPr/>
        </p:nvCxnSpPr>
        <p:spPr>
          <a:xfrm>
            <a:off x="1080654" y="1915829"/>
            <a:ext cx="914400" cy="914400"/>
          </a:xfrm>
          <a:prstGeom prst="line"/>
        </p:spPr>
        <p:style>
          <a:lnRef idx="1">
            <a:schemeClr val="accent1"/>
          </a:lnRef>
          <a:fillRef idx="0">
            <a:schemeClr val="accent1"/>
          </a:fillRef>
          <a:effectRef idx="0">
            <a:schemeClr val="accent1"/>
          </a:effectRef>
          <a:fontRef idx="minor">
            <a:schemeClr val="tx1"/>
          </a:fontRef>
        </p:style>
      </p:cxnSp>
      <p:sp>
        <p:nvSpPr>
          <p:cNvPr id="1048601" name="TextBox 42"/>
          <p:cNvSpPr txBox="1"/>
          <p:nvPr/>
        </p:nvSpPr>
        <p:spPr>
          <a:xfrm>
            <a:off x="260879" y="4129710"/>
            <a:ext cx="28562224" cy="1412240"/>
          </a:xfrm>
          <a:prstGeom prst="rect"/>
          <a:noFill/>
        </p:spPr>
        <p:txBody>
          <a:bodyPr rtlCol="0" wrap="square">
            <a:spAutoFit/>
          </a:bodyPr>
          <a:p>
            <a:r>
              <a:rPr b="1" dirty="0" sz="4400" lang="en-US">
                <a:latin typeface="Abadi" panose="020B0604020104020204" pitchFamily="34" charset="0"/>
              </a:rPr>
              <a:t>Module: Population Health and Digital Health Promotion                               Student Name: Prashant Gajera  </a:t>
            </a:r>
          </a:p>
          <a:p>
            <a:r>
              <a:rPr b="1" dirty="0" sz="4400" lang="en-US">
                <a:latin typeface="Abadi" panose="020B0604020104020204" pitchFamily="34" charset="0"/>
              </a:rPr>
              <a:t>Module code: LCHS7009                                                                            Student ID: 2428140</a:t>
            </a:r>
          </a:p>
        </p:txBody>
      </p:sp>
      <p:pic>
        <p:nvPicPr>
          <p:cNvPr id="2097177" name="Picture 18"/>
          <p:cNvPicPr>
            <a:picLocks noChangeAspect="1" noChangeArrowheads="1"/>
          </p:cNvPicPr>
          <p:nvPr/>
        </p:nvPicPr>
        <p:blipFill rotWithShape="1">
          <a:blip xmlns:r="http://schemas.openxmlformats.org/officeDocument/2006/relationships" r:embed="rId10"/>
          <a:srcRect t="12033" b="17761"/>
          <a:stretch>
            <a:fillRect/>
          </a:stretch>
        </p:blipFill>
        <p:spPr bwMode="auto">
          <a:xfrm>
            <a:off x="23039362" y="86004"/>
            <a:ext cx="7170156" cy="3530334"/>
          </a:xfrm>
          <a:prstGeom prst="rect"/>
          <a:noFill/>
        </p:spPr>
      </p:pic>
    </p:spTree>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creator>SM-M127G</dc:creator>
  <cp:lastModifiedBy>17563</cp:lastModifiedBy>
  <dcterms:created xsi:type="dcterms:W3CDTF">2026-03-12T09:41:33Z</dcterms:created>
  <dcterms:modified xsi:type="dcterms:W3CDTF">2026-03-29T16:16:07Z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1744c92576ea40129edd52d84f2f0180</vt:lpwstr>
  </property>
</Properties>
</file>