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590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120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362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8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62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321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335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0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891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505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613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68601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5077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460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3192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310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432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EFA3F60-8337-4EEA-A711-904E6CA36471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FFD55DB-8CF6-4DA2-8E27-56F078A12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5904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216851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3.mp4"/><Relationship Id="rId1" Type="http://schemas.openxmlformats.org/officeDocument/2006/relationships/video" Target="NULL" TargetMode="Externa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4.mp4"/><Relationship Id="rId1" Type="http://schemas.openxmlformats.org/officeDocument/2006/relationships/video" Target="NULL" TargetMode="Externa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7F3C1-AF54-9963-A832-AAC3164A339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Advanced Cyber Security (ACCB6000)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84D6A2-35B9-19EE-00AE-03F0FF1DAE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Joseph Evans</a:t>
            </a:r>
          </a:p>
          <a:p>
            <a:r>
              <a:rPr lang="en-GB" dirty="0">
                <a:hlinkClick r:id="rId2"/>
              </a:rPr>
              <a:t>2216851@student.uwtsd.ac.uk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257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ct1 slides 1080">
            <a:hlinkClick r:id="" action="ppaction://media"/>
            <a:extLst>
              <a:ext uri="{FF2B5EF4-FFF2-40B4-BE49-F238E27FC236}">
                <a16:creationId xmlns:a16="http://schemas.microsoft.com/office/drawing/2014/main" id="{15B46956-2B74-0D73-76F7-5D0B0F0BE703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376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99" y="0"/>
            <a:ext cx="12192598" cy="6857999"/>
          </a:xfrm>
        </p:spPr>
      </p:pic>
    </p:spTree>
    <p:extLst>
      <p:ext uri="{BB962C8B-B14F-4D97-AF65-F5344CB8AC3E}">
        <p14:creationId xmlns:p14="http://schemas.microsoft.com/office/powerpoint/2010/main" val="3212158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B8325-CB06-BD04-90F6-8A632F5E4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581575"/>
            <a:ext cx="10353762" cy="970450"/>
          </a:xfrm>
        </p:spPr>
        <p:txBody>
          <a:bodyPr/>
          <a:lstStyle/>
          <a:p>
            <a:pPr algn="l"/>
            <a:r>
              <a:rPr lang="en-GB" dirty="0"/>
              <a:t>Activity 1: Network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2AEA2-B9F6-800D-A44F-B277F1D32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Carried out configuration of the network, ensuring all machines had connectivity and could communicate on the network.</a:t>
            </a:r>
          </a:p>
          <a:p>
            <a:r>
              <a:rPr lang="en-GB" dirty="0"/>
              <a:t>Included vulnerabilities such as weak password policies, disabling NLA, setting ports to open, and disabling Microsoft Defender.</a:t>
            </a:r>
          </a:p>
        </p:txBody>
      </p:sp>
    </p:spTree>
    <p:extLst>
      <p:ext uri="{BB962C8B-B14F-4D97-AF65-F5344CB8AC3E}">
        <p14:creationId xmlns:p14="http://schemas.microsoft.com/office/powerpoint/2010/main" val="386054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act2 slides 1080">
            <a:hlinkClick r:id="" action="ppaction://media"/>
            <a:extLst>
              <a:ext uri="{FF2B5EF4-FFF2-40B4-BE49-F238E27FC236}">
                <a16:creationId xmlns:a16="http://schemas.microsoft.com/office/drawing/2014/main" id="{FFF3B424-0B97-5B04-32A2-E3F57B78123C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379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" y="336"/>
            <a:ext cx="12192000" cy="6857664"/>
          </a:xfrm>
        </p:spPr>
      </p:pic>
    </p:spTree>
    <p:extLst>
      <p:ext uri="{BB962C8B-B14F-4D97-AF65-F5344CB8AC3E}">
        <p14:creationId xmlns:p14="http://schemas.microsoft.com/office/powerpoint/2010/main" val="37732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3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BDAA0-2BC9-CC88-1211-894DF5FF0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Activity 2: Information gathering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1D40F-F0C5-082F-5421-98667315F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Demonstrated making use of Windows command prompt to gather information on websites/domains.</a:t>
            </a:r>
          </a:p>
          <a:p>
            <a:r>
              <a:rPr lang="en-GB" dirty="0"/>
              <a:t>Used </a:t>
            </a:r>
            <a:r>
              <a:rPr lang="en-GB" dirty="0" err="1"/>
              <a:t>TCPviewer</a:t>
            </a:r>
            <a:r>
              <a:rPr lang="en-GB" dirty="0"/>
              <a:t> on the Windows Client VM to view active ports and their connections. Observed difference in activity when opening and closing web browser</a:t>
            </a:r>
          </a:p>
          <a:p>
            <a:r>
              <a:rPr lang="en-GB" dirty="0"/>
              <a:t>Used </a:t>
            </a:r>
            <a:r>
              <a:rPr lang="en-GB" dirty="0" err="1"/>
              <a:t>nmap</a:t>
            </a:r>
            <a:r>
              <a:rPr lang="en-GB" dirty="0"/>
              <a:t> to scan the network, using a ping sweep of the network to discover all active machines, and individual scans in discover open ports.</a:t>
            </a:r>
          </a:p>
        </p:txBody>
      </p:sp>
    </p:spTree>
    <p:extLst>
      <p:ext uri="{BB962C8B-B14F-4D97-AF65-F5344CB8AC3E}">
        <p14:creationId xmlns:p14="http://schemas.microsoft.com/office/powerpoint/2010/main" val="3159978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ct3 slides 1080">
            <a:hlinkClick r:id="" action="ppaction://media"/>
            <a:extLst>
              <a:ext uri="{FF2B5EF4-FFF2-40B4-BE49-F238E27FC236}">
                <a16:creationId xmlns:a16="http://schemas.microsoft.com/office/drawing/2014/main" id="{A162E89F-E1A2-2C19-A2DF-EC20B3E36A75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488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39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91952-2C77-255C-3BE2-7F417317A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Activity 3: Vulnerability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9B3BE-DD30-ECE5-E95C-8829DD077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Nmap scans from information gathering stage provided open ports as targets for enumeration. Targeted port 389 on the Windows Server with </a:t>
            </a:r>
            <a:r>
              <a:rPr lang="en-GB" b="1" dirty="0" err="1"/>
              <a:t>nmap</a:t>
            </a:r>
            <a:r>
              <a:rPr lang="en-GB" b="1" dirty="0"/>
              <a:t> --script </a:t>
            </a:r>
            <a:r>
              <a:rPr lang="en-GB" b="1" dirty="0" err="1"/>
              <a:t>ldap</a:t>
            </a:r>
            <a:r>
              <a:rPr lang="en-GB" b="1" dirty="0"/>
              <a:t>-brute </a:t>
            </a:r>
            <a:r>
              <a:rPr lang="en-GB" dirty="0"/>
              <a:t>to discover weak credentials. These credentials were then used to enumerate LDAP, revealing user account and device information.</a:t>
            </a:r>
          </a:p>
          <a:p>
            <a:r>
              <a:rPr lang="en-GB" dirty="0"/>
              <a:t>Used the credentials revealed from </a:t>
            </a:r>
            <a:r>
              <a:rPr lang="en-GB" dirty="0" err="1"/>
              <a:t>ldap</a:t>
            </a:r>
            <a:r>
              <a:rPr lang="en-GB" dirty="0"/>
              <a:t>-brute to establish a SMB session on another open port highlighted by </a:t>
            </a:r>
            <a:r>
              <a:rPr lang="en-GB" dirty="0" err="1"/>
              <a:t>nmap</a:t>
            </a:r>
            <a:r>
              <a:rPr lang="en-GB" dirty="0"/>
              <a:t> scan, port 445.</a:t>
            </a:r>
          </a:p>
          <a:p>
            <a:r>
              <a:rPr lang="en-GB" dirty="0"/>
              <a:t>Establishment of SMB session renders device vulnerable to further exploits.</a:t>
            </a:r>
          </a:p>
        </p:txBody>
      </p:sp>
    </p:spTree>
    <p:extLst>
      <p:ext uri="{BB962C8B-B14F-4D97-AF65-F5344CB8AC3E}">
        <p14:creationId xmlns:p14="http://schemas.microsoft.com/office/powerpoint/2010/main" val="3775633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95477-181B-C3E9-B8C5-8B6C9E921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Activity 4: Exploiting network</a:t>
            </a:r>
          </a:p>
        </p:txBody>
      </p:sp>
      <p:pic>
        <p:nvPicPr>
          <p:cNvPr id="4" name="act4 slides 1080">
            <a:hlinkClick r:id="" action="ppaction://media"/>
            <a:extLst>
              <a:ext uri="{FF2B5EF4-FFF2-40B4-BE49-F238E27FC236}">
                <a16:creationId xmlns:a16="http://schemas.microsoft.com/office/drawing/2014/main" id="{E1830EAE-190B-0FC6-EC41-E3F206759828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375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664"/>
          </a:xfrm>
        </p:spPr>
      </p:pic>
    </p:spTree>
    <p:extLst>
      <p:ext uri="{BB962C8B-B14F-4D97-AF65-F5344CB8AC3E}">
        <p14:creationId xmlns:p14="http://schemas.microsoft.com/office/powerpoint/2010/main" val="1598768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4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29A93-E5E4-86E1-F0D5-7278E42E4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Activity 4: Exploiting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10709-4663-16FF-7F05-889BBED0E0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establishing a SMB session with the server, I establish a handler to listen on port 4444 and created a </a:t>
            </a:r>
            <a:r>
              <a:rPr lang="en-GB" dirty="0" err="1"/>
              <a:t>meterpreter</a:t>
            </a:r>
            <a:r>
              <a:rPr lang="en-GB" dirty="0"/>
              <a:t> reverse </a:t>
            </a:r>
            <a:r>
              <a:rPr lang="en-GB" dirty="0" err="1"/>
              <a:t>tcp</a:t>
            </a:r>
            <a:r>
              <a:rPr lang="en-GB" dirty="0"/>
              <a:t> payload with </a:t>
            </a:r>
            <a:r>
              <a:rPr lang="en-GB" dirty="0" err="1"/>
              <a:t>msfvenom</a:t>
            </a:r>
            <a:r>
              <a:rPr lang="en-GB" dirty="0"/>
              <a:t> to upload and exploit. The payload was uploaded to the server's startup files, so that it would be executed upon reboot.</a:t>
            </a:r>
          </a:p>
          <a:p>
            <a:r>
              <a:rPr lang="en-GB" dirty="0"/>
              <a:t>Once executed, the payload provided control of the machine, allowing for file modification, privilege escalation, and spyware to be executed. I ran a VNC injection to view the live session and executed key loggers to view typed passwords.</a:t>
            </a:r>
          </a:p>
          <a:p>
            <a:r>
              <a:rPr lang="en-GB" dirty="0"/>
              <a:t>I configured persistent access to maintain control of the machine and created a symbolic link for the payload to a text file in order to hide its presence.</a:t>
            </a:r>
          </a:p>
        </p:txBody>
      </p:sp>
    </p:spTree>
    <p:extLst>
      <p:ext uri="{BB962C8B-B14F-4D97-AF65-F5344CB8AC3E}">
        <p14:creationId xmlns:p14="http://schemas.microsoft.com/office/powerpoint/2010/main" val="1799914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F83C-B45B-DC3B-CC5B-98EA06919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Mitigations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99461-2CDC-2FF3-EA13-3DD24F2243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94100" indent="-457200">
              <a:buFont typeface="+mj-lt"/>
              <a:buAutoNum type="arabicPeriod"/>
            </a:pPr>
            <a:r>
              <a:rPr lang="en-GB" dirty="0"/>
              <a:t>Configure secure password policies to prevent unauthorised access, and review AD </a:t>
            </a:r>
            <a:r>
              <a:rPr lang="en-GB"/>
              <a:t>group membership.</a:t>
            </a:r>
            <a:endParaRPr lang="en-GB" dirty="0"/>
          </a:p>
          <a:p>
            <a:pPr marL="494100" indent="-457200">
              <a:buFont typeface="+mj-lt"/>
              <a:buAutoNum type="arabicPeriod"/>
            </a:pPr>
            <a:r>
              <a:rPr lang="en-GB" dirty="0"/>
              <a:t>Configure firewalls with appropriate settings.</a:t>
            </a:r>
          </a:p>
          <a:p>
            <a:pPr marL="494100" indent="-457200">
              <a:buFont typeface="+mj-lt"/>
              <a:buAutoNum type="arabicPeriod"/>
            </a:pPr>
            <a:r>
              <a:rPr lang="en-GB" dirty="0"/>
              <a:t>Enforce Microsoft Defender on.</a:t>
            </a:r>
          </a:p>
          <a:p>
            <a:pPr marL="494100" indent="-457200">
              <a:buFont typeface="+mj-lt"/>
              <a:buAutoNum type="arabicPeriod"/>
            </a:pPr>
            <a:r>
              <a:rPr lang="en-GB" dirty="0"/>
              <a:t>Disable SMB1</a:t>
            </a:r>
          </a:p>
        </p:txBody>
      </p:sp>
    </p:spTree>
    <p:extLst>
      <p:ext uri="{BB962C8B-B14F-4D97-AF65-F5344CB8AC3E}">
        <p14:creationId xmlns:p14="http://schemas.microsoft.com/office/powerpoint/2010/main" val="19186156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279</TotalTime>
  <Words>384</Words>
  <Application>Microsoft Office PowerPoint</Application>
  <PresentationFormat>Widescreen</PresentationFormat>
  <Paragraphs>24</Paragraphs>
  <Slides>10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Calisto MT</vt:lpstr>
      <vt:lpstr>Wingdings 2</vt:lpstr>
      <vt:lpstr>Slate</vt:lpstr>
      <vt:lpstr>Advanced Cyber Security (ACCB6000)</vt:lpstr>
      <vt:lpstr>PowerPoint Presentation</vt:lpstr>
      <vt:lpstr>Activity 1: Network configuration</vt:lpstr>
      <vt:lpstr>PowerPoint Presentation</vt:lpstr>
      <vt:lpstr>Activity 2: Information gathering</vt:lpstr>
      <vt:lpstr>PowerPoint Presentation</vt:lpstr>
      <vt:lpstr>Activity 3: Vulnerability assessment</vt:lpstr>
      <vt:lpstr>Activity 4: Exploiting network</vt:lpstr>
      <vt:lpstr>Activity 4: Exploiting network</vt:lpstr>
      <vt:lpstr>Mitigations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Evans (Bridgend County)</dc:creator>
  <cp:lastModifiedBy>Joseph Evans (2216851)</cp:lastModifiedBy>
  <cp:revision>2</cp:revision>
  <dcterms:created xsi:type="dcterms:W3CDTF">2025-01-12T22:27:02Z</dcterms:created>
  <dcterms:modified xsi:type="dcterms:W3CDTF">2025-01-13T03:15:44Z</dcterms:modified>
</cp:coreProperties>
</file>