
<file path=[Content_Types].xml><?xml version="1.0" encoding="utf-8"?>
<Types xmlns="http://schemas.openxmlformats.org/package/2006/content-types">
  <Default Extension="fntdata" ContentType="application/x-fontdata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4"/>
  </p:sldMasterIdLst>
  <p:notesMasterIdLst>
    <p:notesMasterId r:id="rId33"/>
  </p:notesMasterIdLst>
  <p:sldIdLst>
    <p:sldId id="256" r:id="rId5"/>
    <p:sldId id="402" r:id="rId6"/>
    <p:sldId id="446" r:id="rId7"/>
    <p:sldId id="259" r:id="rId8"/>
    <p:sldId id="447" r:id="rId9"/>
    <p:sldId id="405" r:id="rId10"/>
    <p:sldId id="324" r:id="rId11"/>
    <p:sldId id="262" r:id="rId12"/>
    <p:sldId id="316" r:id="rId13"/>
    <p:sldId id="317" r:id="rId14"/>
    <p:sldId id="363" r:id="rId15"/>
    <p:sldId id="319" r:id="rId16"/>
    <p:sldId id="368" r:id="rId17"/>
    <p:sldId id="364" r:id="rId18"/>
    <p:sldId id="415" r:id="rId19"/>
    <p:sldId id="419" r:id="rId20"/>
    <p:sldId id="318" r:id="rId21"/>
    <p:sldId id="282" r:id="rId22"/>
    <p:sldId id="274" r:id="rId23"/>
    <p:sldId id="314" r:id="rId24"/>
    <p:sldId id="322" r:id="rId25"/>
    <p:sldId id="417" r:id="rId26"/>
    <p:sldId id="435" r:id="rId27"/>
    <p:sldId id="418" r:id="rId28"/>
    <p:sldId id="424" r:id="rId29"/>
    <p:sldId id="443" r:id="rId30"/>
    <p:sldId id="444" r:id="rId31"/>
    <p:sldId id="426" r:id="rId32"/>
  </p:sldIdLst>
  <p:sldSz cx="9144000" cy="5143500" type="screen16x9"/>
  <p:notesSz cx="6858000" cy="9144000"/>
  <p:embeddedFontLst>
    <p:embeddedFont>
      <p:font typeface="Arvo" panose="02000000000000000000" pitchFamily="2" charset="77"/>
      <p:regular r:id="rId34"/>
      <p:bold r:id="rId35"/>
      <p:italic r:id="rId36"/>
      <p:boldItalic r:id="rId37"/>
    </p:embeddedFont>
    <p:embeddedFont>
      <p:font typeface="Avenir Book" panose="02000503020000020003" pitchFamily="2" charset="0"/>
      <p:regular r:id="rId38"/>
      <p:italic r:id="rId39"/>
    </p:embeddedFont>
    <p:embeddedFont>
      <p:font typeface="Avenir Roman" panose="02000503020000020003" pitchFamily="2" charset="0"/>
      <p:regular r:id="rId40"/>
      <p:bold r:id="rId41"/>
      <p:italic r:id="rId42"/>
      <p:boldItalic r:id="rId43"/>
    </p:embeddedFont>
    <p:embeddedFont>
      <p:font typeface="Cabin" panose="020F0502020204030204" pitchFamily="34" charset="0"/>
      <p:regular r:id="rId44"/>
      <p:bold r:id="rId45"/>
      <p:italic r:id="rId46"/>
      <p:boldItalic r:id="rId47"/>
    </p:embeddedFont>
    <p:embeddedFont>
      <p:font typeface="Calibri" panose="020F0502020204030204" pitchFamily="34" charset="0"/>
      <p:regular r:id="rId48"/>
      <p:bold r:id="rId49"/>
      <p:italic r:id="rId50"/>
      <p:boldItalic r:id="rId51"/>
    </p:embeddedFont>
    <p:embeddedFont>
      <p:font typeface="Cambria" panose="02040503050406030204" pitchFamily="18" charset="0"/>
      <p:regular r:id="rId52"/>
      <p:bold r:id="rId53"/>
      <p:italic r:id="rId54"/>
      <p:boldItalic r:id="rId55"/>
    </p:embeddedFont>
    <p:embeddedFont>
      <p:font typeface="Comic Sans MS" panose="030F0902030302020204" pitchFamily="66" charset="0"/>
      <p:regular r:id="rId56"/>
      <p:bold r:id="rId57"/>
      <p:italic r:id="rId58"/>
      <p:boldItalic r:id="rId59"/>
    </p:embeddedFont>
    <p:embeddedFont>
      <p:font typeface="Impact" panose="020B0806030902050204" pitchFamily="34" charset="0"/>
      <p:regular r:id="rId60"/>
    </p:embeddedFont>
    <p:embeddedFont>
      <p:font typeface="Montserrat" pitchFamily="2" charset="77"/>
      <p:regular r:id="rId61"/>
      <p:bold r:id="rId62"/>
      <p:italic r:id="rId63"/>
      <p:boldItalic r:id="rId64"/>
    </p:embeddedFont>
    <p:embeddedFont>
      <p:font typeface="Montserrat ExtraBold" pitchFamily="2" charset="77"/>
      <p:bold r:id="rId65"/>
      <p:italic r:id="rId66"/>
      <p:boldItalic r:id="rId67"/>
    </p:embeddedFont>
    <p:embeddedFont>
      <p:font typeface="Montserrat Light" pitchFamily="2" charset="77"/>
      <p:regular r:id="rId68"/>
      <p:bold r:id="rId69"/>
      <p:italic r:id="rId70"/>
      <p:boldItalic r:id="rId71"/>
    </p:embeddedFont>
    <p:embeddedFont>
      <p:font typeface="Nixie One" panose="020F0502020204030204" pitchFamily="34" charset="0"/>
      <p:regular r:id="rId72"/>
      <p:bold r:id="rId73"/>
      <p:italic r:id="rId74"/>
      <p:boldItalic r:id="rId75"/>
    </p:embeddedFont>
    <p:embeddedFont>
      <p:font typeface="Red Hat Text" panose="020F0502020204030204" pitchFamily="34" charset="0"/>
      <p:regular r:id="rId76"/>
      <p:bold r:id="rId77"/>
      <p:italic r:id="rId78"/>
      <p:boldItalic r:id="rId79"/>
    </p:embeddedFont>
    <p:embeddedFont>
      <p:font typeface="Varela Round" panose="020F0502020204030204" pitchFamily="34" charset="0"/>
      <p:regular r:id="rId80"/>
      <p:bold r:id="rId81"/>
      <p:italic r:id="rId82"/>
      <p:boldItalic r:id="rId8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FFD2"/>
    <a:srgbClr val="83BDE9"/>
    <a:srgbClr val="FFDDFD"/>
    <a:srgbClr val="DA74E8"/>
    <a:srgbClr val="96E87E"/>
    <a:srgbClr val="14FA02"/>
    <a:srgbClr val="043CFC"/>
    <a:srgbClr val="E000FF"/>
    <a:srgbClr val="F204F7"/>
    <a:srgbClr val="05F5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5CC09C3-0ABF-4CA3-A0BC-ABFA52804867}">
  <a:tblStyle styleId="{F5CC09C3-0ABF-4CA3-A0BC-ABFA5280486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966"/>
    <p:restoredTop sz="94607"/>
  </p:normalViewPr>
  <p:slideViewPr>
    <p:cSldViewPr snapToGrid="0" snapToObjects="1">
      <p:cViewPr varScale="1">
        <p:scale>
          <a:sx n="151" d="100"/>
          <a:sy n="151" d="100"/>
        </p:scale>
        <p:origin x="208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63" Type="http://schemas.openxmlformats.org/officeDocument/2006/relationships/font" Target="fonts/font30.fntdata"/><Relationship Id="rId68" Type="http://schemas.openxmlformats.org/officeDocument/2006/relationships/font" Target="fonts/font35.fntdata"/><Relationship Id="rId84" Type="http://schemas.openxmlformats.org/officeDocument/2006/relationships/presProps" Target="presProps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font" Target="fonts/font4.fntdata"/><Relationship Id="rId53" Type="http://schemas.openxmlformats.org/officeDocument/2006/relationships/font" Target="fonts/font20.fntdata"/><Relationship Id="rId58" Type="http://schemas.openxmlformats.org/officeDocument/2006/relationships/font" Target="fonts/font25.fntdata"/><Relationship Id="rId74" Type="http://schemas.openxmlformats.org/officeDocument/2006/relationships/font" Target="fonts/font41.fntdata"/><Relationship Id="rId79" Type="http://schemas.openxmlformats.org/officeDocument/2006/relationships/font" Target="fonts/font46.fntdata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font" Target="fonts/font15.fntdata"/><Relationship Id="rId56" Type="http://schemas.openxmlformats.org/officeDocument/2006/relationships/font" Target="fonts/font23.fntdata"/><Relationship Id="rId64" Type="http://schemas.openxmlformats.org/officeDocument/2006/relationships/font" Target="fonts/font31.fntdata"/><Relationship Id="rId69" Type="http://schemas.openxmlformats.org/officeDocument/2006/relationships/font" Target="fonts/font36.fntdata"/><Relationship Id="rId77" Type="http://schemas.openxmlformats.org/officeDocument/2006/relationships/font" Target="fonts/font44.fntdata"/><Relationship Id="rId8" Type="http://schemas.openxmlformats.org/officeDocument/2006/relationships/slide" Target="slides/slide4.xml"/><Relationship Id="rId51" Type="http://schemas.openxmlformats.org/officeDocument/2006/relationships/font" Target="fonts/font18.fntdata"/><Relationship Id="rId72" Type="http://schemas.openxmlformats.org/officeDocument/2006/relationships/font" Target="fonts/font39.fntdata"/><Relationship Id="rId80" Type="http://schemas.openxmlformats.org/officeDocument/2006/relationships/font" Target="fonts/font47.fntdata"/><Relationship Id="rId85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59" Type="http://schemas.openxmlformats.org/officeDocument/2006/relationships/font" Target="fonts/font26.fntdata"/><Relationship Id="rId67" Type="http://schemas.openxmlformats.org/officeDocument/2006/relationships/font" Target="fonts/font34.fntdata"/><Relationship Id="rId20" Type="http://schemas.openxmlformats.org/officeDocument/2006/relationships/slide" Target="slides/slide16.xml"/><Relationship Id="rId41" Type="http://schemas.openxmlformats.org/officeDocument/2006/relationships/font" Target="fonts/font8.fntdata"/><Relationship Id="rId54" Type="http://schemas.openxmlformats.org/officeDocument/2006/relationships/font" Target="fonts/font21.fntdata"/><Relationship Id="rId62" Type="http://schemas.openxmlformats.org/officeDocument/2006/relationships/font" Target="fonts/font29.fntdata"/><Relationship Id="rId70" Type="http://schemas.openxmlformats.org/officeDocument/2006/relationships/font" Target="fonts/font37.fntdata"/><Relationship Id="rId75" Type="http://schemas.openxmlformats.org/officeDocument/2006/relationships/font" Target="fonts/font42.fntdata"/><Relationship Id="rId83" Type="http://schemas.openxmlformats.org/officeDocument/2006/relationships/font" Target="fonts/font50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49" Type="http://schemas.openxmlformats.org/officeDocument/2006/relationships/font" Target="fonts/font16.fntdata"/><Relationship Id="rId57" Type="http://schemas.openxmlformats.org/officeDocument/2006/relationships/font" Target="fonts/font24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font" Target="fonts/font11.fntdata"/><Relationship Id="rId52" Type="http://schemas.openxmlformats.org/officeDocument/2006/relationships/font" Target="fonts/font19.fntdata"/><Relationship Id="rId60" Type="http://schemas.openxmlformats.org/officeDocument/2006/relationships/font" Target="fonts/font27.fntdata"/><Relationship Id="rId65" Type="http://schemas.openxmlformats.org/officeDocument/2006/relationships/font" Target="fonts/font32.fntdata"/><Relationship Id="rId73" Type="http://schemas.openxmlformats.org/officeDocument/2006/relationships/font" Target="fonts/font40.fntdata"/><Relationship Id="rId78" Type="http://schemas.openxmlformats.org/officeDocument/2006/relationships/font" Target="fonts/font45.fntdata"/><Relationship Id="rId81" Type="http://schemas.openxmlformats.org/officeDocument/2006/relationships/font" Target="fonts/font48.fntdata"/><Relationship Id="rId86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font" Target="fonts/font6.fntdata"/><Relationship Id="rId34" Type="http://schemas.openxmlformats.org/officeDocument/2006/relationships/font" Target="fonts/font1.fntdata"/><Relationship Id="rId50" Type="http://schemas.openxmlformats.org/officeDocument/2006/relationships/font" Target="fonts/font17.fntdata"/><Relationship Id="rId55" Type="http://schemas.openxmlformats.org/officeDocument/2006/relationships/font" Target="fonts/font22.fntdata"/><Relationship Id="rId76" Type="http://schemas.openxmlformats.org/officeDocument/2006/relationships/font" Target="fonts/font43.fntdata"/><Relationship Id="rId7" Type="http://schemas.openxmlformats.org/officeDocument/2006/relationships/slide" Target="slides/slide3.xml"/><Relationship Id="rId71" Type="http://schemas.openxmlformats.org/officeDocument/2006/relationships/font" Target="fonts/font38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66" Type="http://schemas.openxmlformats.org/officeDocument/2006/relationships/font" Target="fonts/font33.fntdata"/><Relationship Id="rId87" Type="http://schemas.openxmlformats.org/officeDocument/2006/relationships/tableStyles" Target="tableStyles.xml"/><Relationship Id="rId61" Type="http://schemas.openxmlformats.org/officeDocument/2006/relationships/font" Target="fonts/font28.fntdata"/><Relationship Id="rId82" Type="http://schemas.openxmlformats.org/officeDocument/2006/relationships/font" Target="fonts/font4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4523b52df0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4523b52df0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3de7457949_0_2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3de7457949_0_2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" name="Google Shape;1638;g3de7457949_0_7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9" name="Google Shape;1639;g3de7457949_0_7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" name="Google Shape;1434;g3de7457949_0_7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5" name="Google Shape;1435;g3de7457949_0_7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" name="Google Shape;1638;g3de7457949_0_7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9" name="Google Shape;1639;g3de7457949_0_7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534475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4c7e51a145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0" name="Google Shape;240;g4c7e51a145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35382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" name="Google Shape;1638;g3de7457949_0_7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9" name="Google Shape;1639;g3de7457949_0_7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21366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itle slide" type="title">
  <p:cSld name="TITLE">
    <p:bg>
      <p:bgPr>
        <a:solidFill>
          <a:srgbClr val="981FAC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0" y="1856275"/>
            <a:ext cx="9144000" cy="1431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 b="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EFEFEF"/>
              </a:buClr>
              <a:buSzPts val="6000"/>
              <a:buFont typeface="Montserrat ExtraBold"/>
              <a:buNone/>
              <a:defRPr sz="6000">
                <a:solidFill>
                  <a:srgbClr val="EFEFEF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3967800" y="639438"/>
            <a:ext cx="1208400" cy="1208400"/>
          </a:xfrm>
          <a:prstGeom prst="mathMultiply">
            <a:avLst>
              <a:gd name="adj1" fmla="val 18967"/>
            </a:avLst>
          </a:prstGeom>
          <a:solidFill>
            <a:srgbClr val="FE99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cxnSp>
        <p:nvCxnSpPr>
          <p:cNvPr id="12" name="Google Shape;12;p2"/>
          <p:cNvCxnSpPr/>
          <p:nvPr/>
        </p:nvCxnSpPr>
        <p:spPr>
          <a:xfrm>
            <a:off x="3813000" y="4124513"/>
            <a:ext cx="1518000" cy="0"/>
          </a:xfrm>
          <a:prstGeom prst="straightConnector1">
            <a:avLst/>
          </a:prstGeom>
          <a:noFill/>
          <a:ln w="228600" cap="flat" cmpd="sng">
            <a:solidFill>
              <a:srgbClr val="448A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" name="Google Shape;13;p2"/>
          <p:cNvSpPr/>
          <p:nvPr/>
        </p:nvSpPr>
        <p:spPr>
          <a:xfrm>
            <a:off x="-1212000" y="1368300"/>
            <a:ext cx="2406900" cy="2406900"/>
          </a:xfrm>
          <a:prstGeom prst="ellipse">
            <a:avLst/>
          </a:prstGeom>
          <a:solidFill>
            <a:srgbClr val="FF00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" name="Google Shape;14;p2"/>
          <p:cNvSpPr/>
          <p:nvPr/>
        </p:nvSpPr>
        <p:spPr>
          <a:xfrm>
            <a:off x="6800475" y="-497850"/>
            <a:ext cx="1588800" cy="1588800"/>
          </a:xfrm>
          <a:prstGeom prst="ellipse">
            <a:avLst/>
          </a:prstGeom>
          <a:noFill/>
          <a:ln w="228600" cap="flat" cmpd="sng">
            <a:solidFill>
              <a:srgbClr val="FF006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1214700" y="3012900"/>
            <a:ext cx="6714600" cy="80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slide">
  <p:cSld name="CUSTOM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5"/>
          <p:cNvSpPr/>
          <p:nvPr/>
        </p:nvSpPr>
        <p:spPr>
          <a:xfrm>
            <a:off x="479300" y="396000"/>
            <a:ext cx="4092600" cy="4351500"/>
          </a:xfrm>
          <a:prstGeom prst="rect">
            <a:avLst/>
          </a:prstGeom>
          <a:solidFill>
            <a:srgbClr val="FF00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3" name="Google Shape;43;p5"/>
          <p:cNvSpPr/>
          <p:nvPr/>
        </p:nvSpPr>
        <p:spPr>
          <a:xfrm>
            <a:off x="8375600" y="1777350"/>
            <a:ext cx="1588800" cy="1588800"/>
          </a:xfrm>
          <a:prstGeom prst="ellipse">
            <a:avLst/>
          </a:prstGeom>
          <a:noFill/>
          <a:ln w="228600" cap="flat" cmpd="sng">
            <a:solidFill>
              <a:srgbClr val="981FA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cxnSp>
        <p:nvCxnSpPr>
          <p:cNvPr id="44" name="Google Shape;44;p5"/>
          <p:cNvCxnSpPr/>
          <p:nvPr/>
        </p:nvCxnSpPr>
        <p:spPr>
          <a:xfrm>
            <a:off x="3813000" y="4124513"/>
            <a:ext cx="1518000" cy="0"/>
          </a:xfrm>
          <a:prstGeom prst="straightConnector1">
            <a:avLst/>
          </a:prstGeom>
          <a:noFill/>
          <a:ln w="228600" cap="flat" cmpd="sng">
            <a:solidFill>
              <a:srgbClr val="981FAC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5" name="Google Shape;45;p5"/>
          <p:cNvSpPr txBox="1">
            <a:spLocks noGrp="1"/>
          </p:cNvSpPr>
          <p:nvPr>
            <p:ph type="subTitle" idx="1"/>
          </p:nvPr>
        </p:nvSpPr>
        <p:spPr>
          <a:xfrm>
            <a:off x="804525" y="1417250"/>
            <a:ext cx="3705600" cy="2100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7" name="Google Shape;47;p5"/>
          <p:cNvSpPr txBox="1">
            <a:spLocks noGrp="1"/>
          </p:cNvSpPr>
          <p:nvPr>
            <p:ph type="subTitle" idx="2"/>
          </p:nvPr>
        </p:nvSpPr>
        <p:spPr>
          <a:xfrm>
            <a:off x="804525" y="3715925"/>
            <a:ext cx="2738100" cy="40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&amp; body slide" type="tx">
  <p:cSld name="TITLE_AND_BODY">
    <p:bg>
      <p:bgPr>
        <a:solidFill>
          <a:srgbClr val="512DA8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7"/>
          <p:cNvSpPr/>
          <p:nvPr/>
        </p:nvSpPr>
        <p:spPr>
          <a:xfrm rot="10800000">
            <a:off x="4472100" y="0"/>
            <a:ext cx="4671900" cy="5161200"/>
          </a:xfrm>
          <a:prstGeom prst="flowChartDelay">
            <a:avLst/>
          </a:prstGeom>
          <a:solidFill>
            <a:srgbClr val="448A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1" name="Google Shape;61;p7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2" name="Google Shape;62;p7"/>
          <p:cNvSpPr/>
          <p:nvPr/>
        </p:nvSpPr>
        <p:spPr>
          <a:xfrm rot="-1949464">
            <a:off x="7836180" y="971890"/>
            <a:ext cx="1658140" cy="1658140"/>
          </a:xfrm>
          <a:prstGeom prst="rect">
            <a:avLst/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3" name="Google Shape;63;p7"/>
          <p:cNvSpPr txBox="1">
            <a:spLocks noGrp="1"/>
          </p:cNvSpPr>
          <p:nvPr>
            <p:ph type="title"/>
          </p:nvPr>
        </p:nvSpPr>
        <p:spPr>
          <a:xfrm>
            <a:off x="479300" y="1021025"/>
            <a:ext cx="4736700" cy="108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None/>
              <a:defRPr sz="3000" b="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Montserrat"/>
              <a:buNone/>
              <a:defRPr sz="30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4" name="Google Shape;64;p7"/>
          <p:cNvSpPr txBox="1">
            <a:spLocks noGrp="1"/>
          </p:cNvSpPr>
          <p:nvPr>
            <p:ph type="body" idx="1"/>
          </p:nvPr>
        </p:nvSpPr>
        <p:spPr>
          <a:xfrm>
            <a:off x="479300" y="2108225"/>
            <a:ext cx="3798900" cy="209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Montserrat Light"/>
              <a:buChar char="⏷"/>
              <a:defRPr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65" name="Google Shape;65;p7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&amp; 2 columns slide" type="twoColTx">
  <p:cSld name="TITLE_AND_TWO_COLUMNS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8"/>
          <p:cNvSpPr/>
          <p:nvPr/>
        </p:nvSpPr>
        <p:spPr>
          <a:xfrm>
            <a:off x="6262975" y="3699175"/>
            <a:ext cx="1645800" cy="1645800"/>
          </a:xfrm>
          <a:prstGeom prst="ellipse">
            <a:avLst/>
          </a:prstGeom>
          <a:solidFill>
            <a:srgbClr val="FE99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8" name="Google Shape;68;p8"/>
          <p:cNvSpPr/>
          <p:nvPr/>
        </p:nvSpPr>
        <p:spPr>
          <a:xfrm>
            <a:off x="1257650" y="2148775"/>
            <a:ext cx="1645800" cy="1645800"/>
          </a:xfrm>
          <a:prstGeom prst="ellipse">
            <a:avLst/>
          </a:prstGeom>
          <a:solidFill>
            <a:srgbClr val="FF00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9" name="Google Shape;69;p8"/>
          <p:cNvSpPr txBox="1">
            <a:spLocks noGrp="1"/>
          </p:cNvSpPr>
          <p:nvPr>
            <p:ph type="title"/>
          </p:nvPr>
        </p:nvSpPr>
        <p:spPr>
          <a:xfrm>
            <a:off x="4340044" y="1771879"/>
            <a:ext cx="4338900" cy="68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0" name="Google Shape;70;p8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  <p:sp>
        <p:nvSpPr>
          <p:cNvPr id="71" name="Google Shape;71;p8"/>
          <p:cNvSpPr txBox="1">
            <a:spLocks noGrp="1"/>
          </p:cNvSpPr>
          <p:nvPr>
            <p:ph type="subTitle" idx="1"/>
          </p:nvPr>
        </p:nvSpPr>
        <p:spPr>
          <a:xfrm>
            <a:off x="1977750" y="2678200"/>
            <a:ext cx="28233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8"/>
          <p:cNvSpPr txBox="1">
            <a:spLocks noGrp="1"/>
          </p:cNvSpPr>
          <p:nvPr>
            <p:ph type="subTitle" idx="2"/>
          </p:nvPr>
        </p:nvSpPr>
        <p:spPr>
          <a:xfrm>
            <a:off x="4944350" y="2678200"/>
            <a:ext cx="28233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8"/>
          <p:cNvSpPr txBox="1">
            <a:spLocks noGrp="1"/>
          </p:cNvSpPr>
          <p:nvPr>
            <p:ph type="subTitle" idx="3"/>
          </p:nvPr>
        </p:nvSpPr>
        <p:spPr>
          <a:xfrm>
            <a:off x="1977750" y="3131500"/>
            <a:ext cx="2642400" cy="17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74" name="Google Shape;74;p8"/>
          <p:cNvSpPr txBox="1">
            <a:spLocks noGrp="1"/>
          </p:cNvSpPr>
          <p:nvPr>
            <p:ph type="subTitle" idx="4"/>
          </p:nvPr>
        </p:nvSpPr>
        <p:spPr>
          <a:xfrm>
            <a:off x="4944350" y="3131500"/>
            <a:ext cx="2642400" cy="17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17">
          <p15:clr>
            <a:srgbClr val="FA7B17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&amp; 3 columns slide">
  <p:cSld name="TITLE_AND_TWO_COLUMNS_1">
    <p:bg>
      <p:bgPr>
        <a:solidFill>
          <a:srgbClr val="FF5722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9"/>
          <p:cNvSpPr/>
          <p:nvPr/>
        </p:nvSpPr>
        <p:spPr>
          <a:xfrm rot="9000000">
            <a:off x="1094275" y="107020"/>
            <a:ext cx="2557200" cy="2211512"/>
          </a:xfrm>
          <a:prstGeom prst="triangle">
            <a:avLst>
              <a:gd name="adj" fmla="val 50000"/>
            </a:avLst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7" name="Google Shape;77;p9"/>
          <p:cNvSpPr txBox="1">
            <a:spLocks noGrp="1"/>
          </p:cNvSpPr>
          <p:nvPr>
            <p:ph type="subTitle" idx="1"/>
          </p:nvPr>
        </p:nvSpPr>
        <p:spPr>
          <a:xfrm>
            <a:off x="941450" y="2678200"/>
            <a:ext cx="26280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9"/>
          <p:cNvSpPr txBox="1">
            <a:spLocks noGrp="1"/>
          </p:cNvSpPr>
          <p:nvPr>
            <p:ph type="subTitle" idx="2"/>
          </p:nvPr>
        </p:nvSpPr>
        <p:spPr>
          <a:xfrm>
            <a:off x="3469200" y="2678200"/>
            <a:ext cx="25896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79" name="Google Shape;79;p9"/>
          <p:cNvSpPr txBox="1">
            <a:spLocks noGrp="1"/>
          </p:cNvSpPr>
          <p:nvPr>
            <p:ph type="subTitle" idx="3"/>
          </p:nvPr>
        </p:nvSpPr>
        <p:spPr>
          <a:xfrm>
            <a:off x="5967550" y="2678200"/>
            <a:ext cx="25896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0" name="Google Shape;80;p9"/>
          <p:cNvSpPr txBox="1">
            <a:spLocks noGrp="1"/>
          </p:cNvSpPr>
          <p:nvPr>
            <p:ph type="title"/>
          </p:nvPr>
        </p:nvSpPr>
        <p:spPr>
          <a:xfrm>
            <a:off x="4484250" y="1639647"/>
            <a:ext cx="4206300" cy="652200"/>
          </a:xfrm>
          <a:prstGeom prst="rect">
            <a:avLst/>
          </a:prstGeom>
        </p:spPr>
        <p:txBody>
          <a:bodyPr spcFirstLastPara="1" wrap="square" lIns="90000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b="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81" name="Google Shape;81;p9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  <p:sp>
        <p:nvSpPr>
          <p:cNvPr id="82" name="Google Shape;82;p9"/>
          <p:cNvSpPr txBox="1">
            <a:spLocks noGrp="1"/>
          </p:cNvSpPr>
          <p:nvPr>
            <p:ph type="subTitle" idx="4"/>
          </p:nvPr>
        </p:nvSpPr>
        <p:spPr>
          <a:xfrm>
            <a:off x="934250" y="3131500"/>
            <a:ext cx="2273100" cy="17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3" name="Google Shape;83;p9"/>
          <p:cNvSpPr txBox="1">
            <a:spLocks noGrp="1"/>
          </p:cNvSpPr>
          <p:nvPr>
            <p:ph type="subTitle" idx="5"/>
          </p:nvPr>
        </p:nvSpPr>
        <p:spPr>
          <a:xfrm>
            <a:off x="3469200" y="3131500"/>
            <a:ext cx="2273100" cy="17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4" name="Google Shape;84;p9"/>
          <p:cNvSpPr txBox="1">
            <a:spLocks noGrp="1"/>
          </p:cNvSpPr>
          <p:nvPr>
            <p:ph type="subTitle" idx="6"/>
          </p:nvPr>
        </p:nvSpPr>
        <p:spPr>
          <a:xfrm>
            <a:off x="5967550" y="3131500"/>
            <a:ext cx="2273100" cy="17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4">
          <p15:clr>
            <a:srgbClr val="FA7B17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/ Content">
  <p:cSld name="CUSTOM_1"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2"/>
          <p:cNvSpPr/>
          <p:nvPr/>
        </p:nvSpPr>
        <p:spPr>
          <a:xfrm>
            <a:off x="0" y="0"/>
            <a:ext cx="4671900" cy="5161200"/>
          </a:xfrm>
          <a:prstGeom prst="flowChartDelay">
            <a:avLst/>
          </a:prstGeom>
          <a:solidFill>
            <a:srgbClr val="FF572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0" name="Google Shape;100;p12"/>
          <p:cNvSpPr txBox="1">
            <a:spLocks noGrp="1"/>
          </p:cNvSpPr>
          <p:nvPr>
            <p:ph type="subTitle" idx="1"/>
          </p:nvPr>
        </p:nvSpPr>
        <p:spPr>
          <a:xfrm>
            <a:off x="6689935" y="1170975"/>
            <a:ext cx="20946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01" name="Google Shape;101;p12"/>
          <p:cNvSpPr txBox="1">
            <a:spLocks noGrp="1"/>
          </p:cNvSpPr>
          <p:nvPr>
            <p:ph type="subTitle" idx="2"/>
          </p:nvPr>
        </p:nvSpPr>
        <p:spPr>
          <a:xfrm>
            <a:off x="6983042" y="1492550"/>
            <a:ext cx="18015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102" name="Google Shape;102;p12"/>
          <p:cNvSpPr txBox="1">
            <a:spLocks noGrp="1"/>
          </p:cNvSpPr>
          <p:nvPr>
            <p:ph type="subTitle" idx="3"/>
          </p:nvPr>
        </p:nvSpPr>
        <p:spPr>
          <a:xfrm>
            <a:off x="4761525" y="1170975"/>
            <a:ext cx="21534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03" name="Google Shape;103;p12"/>
          <p:cNvSpPr txBox="1">
            <a:spLocks noGrp="1"/>
          </p:cNvSpPr>
          <p:nvPr>
            <p:ph type="subTitle" idx="4"/>
          </p:nvPr>
        </p:nvSpPr>
        <p:spPr>
          <a:xfrm>
            <a:off x="5062872" y="1492550"/>
            <a:ext cx="18522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104" name="Google Shape;104;p12"/>
          <p:cNvSpPr txBox="1">
            <a:spLocks noGrp="1"/>
          </p:cNvSpPr>
          <p:nvPr>
            <p:ph type="subTitle" idx="5"/>
          </p:nvPr>
        </p:nvSpPr>
        <p:spPr>
          <a:xfrm>
            <a:off x="6631050" y="3645775"/>
            <a:ext cx="21534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05" name="Google Shape;105;p12"/>
          <p:cNvSpPr txBox="1">
            <a:spLocks noGrp="1"/>
          </p:cNvSpPr>
          <p:nvPr>
            <p:ph type="subTitle" idx="6"/>
          </p:nvPr>
        </p:nvSpPr>
        <p:spPr>
          <a:xfrm>
            <a:off x="6983042" y="3967350"/>
            <a:ext cx="18015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106" name="Google Shape;106;p12"/>
          <p:cNvSpPr txBox="1">
            <a:spLocks noGrp="1"/>
          </p:cNvSpPr>
          <p:nvPr>
            <p:ph type="subTitle" idx="7"/>
          </p:nvPr>
        </p:nvSpPr>
        <p:spPr>
          <a:xfrm>
            <a:off x="4761525" y="3645775"/>
            <a:ext cx="2153400" cy="45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107" name="Google Shape;107;p12"/>
          <p:cNvSpPr txBox="1">
            <a:spLocks noGrp="1"/>
          </p:cNvSpPr>
          <p:nvPr>
            <p:ph type="subTitle" idx="8"/>
          </p:nvPr>
        </p:nvSpPr>
        <p:spPr>
          <a:xfrm>
            <a:off x="5062872" y="3967350"/>
            <a:ext cx="1852200" cy="9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None/>
              <a:defRPr sz="1000"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108" name="Google Shape;108;p12"/>
          <p:cNvSpPr txBox="1">
            <a:spLocks noGrp="1"/>
          </p:cNvSpPr>
          <p:nvPr>
            <p:ph type="title" hasCustomPrompt="1"/>
          </p:nvPr>
        </p:nvSpPr>
        <p:spPr>
          <a:xfrm>
            <a:off x="4951125" y="409893"/>
            <a:ext cx="1963800" cy="66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6000"/>
              <a:buFont typeface="Montserrat"/>
              <a:buNone/>
              <a:defRPr sz="6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109" name="Google Shape;109;p12"/>
          <p:cNvSpPr txBox="1">
            <a:spLocks noGrp="1"/>
          </p:cNvSpPr>
          <p:nvPr>
            <p:ph type="title" idx="9" hasCustomPrompt="1"/>
          </p:nvPr>
        </p:nvSpPr>
        <p:spPr>
          <a:xfrm>
            <a:off x="6820648" y="409893"/>
            <a:ext cx="1963800" cy="66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6000"/>
              <a:buFont typeface="Montserrat"/>
              <a:buNone/>
              <a:defRPr sz="6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110" name="Google Shape;110;p12"/>
          <p:cNvSpPr txBox="1">
            <a:spLocks noGrp="1"/>
          </p:cNvSpPr>
          <p:nvPr>
            <p:ph type="title" idx="13" hasCustomPrompt="1"/>
          </p:nvPr>
        </p:nvSpPr>
        <p:spPr>
          <a:xfrm>
            <a:off x="4951125" y="2879561"/>
            <a:ext cx="1963800" cy="66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6000"/>
              <a:buFont typeface="Montserrat"/>
              <a:buNone/>
              <a:defRPr sz="6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111" name="Google Shape;111;p12"/>
          <p:cNvSpPr txBox="1">
            <a:spLocks noGrp="1"/>
          </p:cNvSpPr>
          <p:nvPr>
            <p:ph type="title" idx="14" hasCustomPrompt="1"/>
          </p:nvPr>
        </p:nvSpPr>
        <p:spPr>
          <a:xfrm>
            <a:off x="6820648" y="2879561"/>
            <a:ext cx="1963800" cy="66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6000"/>
              <a:buFont typeface="Montserrat"/>
              <a:buNone/>
              <a:defRPr sz="6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5722"/>
              </a:buClr>
              <a:buSzPts val="12000"/>
              <a:buFont typeface="Montserrat"/>
              <a:buNone/>
              <a:defRPr sz="12000" b="1">
                <a:solidFill>
                  <a:srgbClr val="FF572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112" name="Google Shape;112;p12"/>
          <p:cNvSpPr txBox="1">
            <a:spLocks noGrp="1"/>
          </p:cNvSpPr>
          <p:nvPr>
            <p:ph type="title" idx="15"/>
          </p:nvPr>
        </p:nvSpPr>
        <p:spPr>
          <a:xfrm>
            <a:off x="510275" y="1373100"/>
            <a:ext cx="3174900" cy="239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9600">
                <a:solidFill>
                  <a:srgbClr val="FE9900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 3">
  <p:cSld name="BLANK_3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8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2" name="Google Shape;142;p18"/>
          <p:cNvSpPr txBox="1">
            <a:spLocks noGrp="1"/>
          </p:cNvSpPr>
          <p:nvPr>
            <p:ph type="title"/>
          </p:nvPr>
        </p:nvSpPr>
        <p:spPr>
          <a:xfrm>
            <a:off x="671100" y="590000"/>
            <a:ext cx="7785000" cy="55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seño personalizado 4 1">
  <p:cSld name="CUSTOM_8_1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4"/>
          <p:cNvSpPr/>
          <p:nvPr/>
        </p:nvSpPr>
        <p:spPr>
          <a:xfrm rot="10800000">
            <a:off x="4472100" y="0"/>
            <a:ext cx="4671900" cy="5161200"/>
          </a:xfrm>
          <a:prstGeom prst="flowChartDelay">
            <a:avLst/>
          </a:prstGeom>
          <a:solidFill>
            <a:srgbClr val="448A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3" name="Google Shape;183;p24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4" name="Google Shape;184;p24"/>
          <p:cNvSpPr/>
          <p:nvPr/>
        </p:nvSpPr>
        <p:spPr>
          <a:xfrm rot="-1949464">
            <a:off x="7836180" y="559315"/>
            <a:ext cx="1658140" cy="1658140"/>
          </a:xfrm>
          <a:prstGeom prst="rect">
            <a:avLst/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5" name="Google Shape;185;p24"/>
          <p:cNvSpPr txBox="1">
            <a:spLocks noGrp="1"/>
          </p:cNvSpPr>
          <p:nvPr>
            <p:ph type="subTitle" idx="1"/>
          </p:nvPr>
        </p:nvSpPr>
        <p:spPr>
          <a:xfrm>
            <a:off x="5608400" y="1139225"/>
            <a:ext cx="2433000" cy="139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86" name="Google Shape;186;p24"/>
          <p:cNvSpPr txBox="1">
            <a:spLocks noGrp="1"/>
          </p:cNvSpPr>
          <p:nvPr>
            <p:ph type="subTitle" idx="2"/>
          </p:nvPr>
        </p:nvSpPr>
        <p:spPr>
          <a:xfrm>
            <a:off x="5608399" y="2563425"/>
            <a:ext cx="27381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6" name="Google Shape;236;p10"/>
          <p:cNvGrpSpPr/>
          <p:nvPr/>
        </p:nvGrpSpPr>
        <p:grpSpPr>
          <a:xfrm>
            <a:off x="0" y="0"/>
            <a:ext cx="9158630" cy="5151729"/>
            <a:chOff x="0" y="0"/>
            <a:chExt cx="12192000" cy="6857999"/>
          </a:xfrm>
        </p:grpSpPr>
        <p:sp>
          <p:nvSpPr>
            <p:cNvPr id="237" name="Google Shape;237;p10"/>
            <p:cNvSpPr/>
            <p:nvPr/>
          </p:nvSpPr>
          <p:spPr>
            <a:xfrm>
              <a:off x="0" y="0"/>
              <a:ext cx="2159540" cy="3253090"/>
            </a:xfrm>
            <a:custGeom>
              <a:avLst/>
              <a:gdLst/>
              <a:ahLst/>
              <a:cxnLst/>
              <a:rect l="l" t="t" r="r" b="b"/>
              <a:pathLst>
                <a:path w="2159540" h="3253090" extrusionOk="0">
                  <a:moveTo>
                    <a:pt x="0" y="3240024"/>
                  </a:moveTo>
                  <a:cubicBezTo>
                    <a:pt x="573024" y="3314256"/>
                    <a:pt x="1186244" y="3070289"/>
                    <a:pt x="1673670" y="2557018"/>
                  </a:cubicBezTo>
                  <a:cubicBezTo>
                    <a:pt x="2428875" y="1761998"/>
                    <a:pt x="2277428" y="517970"/>
                    <a:pt x="1401699" y="3874"/>
                  </a:cubicBezTo>
                  <a:lnTo>
                    <a:pt x="13949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8" name="Google Shape;238;p10"/>
            <p:cNvSpPr/>
            <p:nvPr/>
          </p:nvSpPr>
          <p:spPr>
            <a:xfrm>
              <a:off x="11337681" y="105918"/>
              <a:ext cx="854318" cy="1629473"/>
            </a:xfrm>
            <a:custGeom>
              <a:avLst/>
              <a:gdLst/>
              <a:ahLst/>
              <a:cxnLst/>
              <a:rect l="l" t="t" r="r" b="b"/>
              <a:pathLst>
                <a:path w="854318" h="1629473" extrusionOk="0">
                  <a:moveTo>
                    <a:pt x="854318" y="0"/>
                  </a:moveTo>
                  <a:cubicBezTo>
                    <a:pt x="620257" y="19812"/>
                    <a:pt x="387657" y="130937"/>
                    <a:pt x="210999" y="284163"/>
                  </a:cubicBezTo>
                  <a:cubicBezTo>
                    <a:pt x="-109612" y="562420"/>
                    <a:pt x="-62813" y="1253681"/>
                    <a:pt x="337492" y="1473137"/>
                  </a:cubicBezTo>
                  <a:cubicBezTo>
                    <a:pt x="500687" y="1562545"/>
                    <a:pt x="679630" y="1618805"/>
                    <a:pt x="854318" y="162947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9" name="Google Shape;239;p10"/>
            <p:cNvSpPr/>
            <p:nvPr/>
          </p:nvSpPr>
          <p:spPr>
            <a:xfrm>
              <a:off x="9622028" y="4708770"/>
              <a:ext cx="2569971" cy="2149229"/>
            </a:xfrm>
            <a:custGeom>
              <a:avLst/>
              <a:gdLst/>
              <a:ahLst/>
              <a:cxnLst/>
              <a:rect l="l" t="t" r="r" b="b"/>
              <a:pathLst>
                <a:path w="2569971" h="2149229" extrusionOk="0">
                  <a:moveTo>
                    <a:pt x="2569972" y="2149230"/>
                  </a:moveTo>
                  <a:lnTo>
                    <a:pt x="2569972" y="25345"/>
                  </a:lnTo>
                  <a:cubicBezTo>
                    <a:pt x="2168334" y="-63555"/>
                    <a:pt x="1734947" y="84400"/>
                    <a:pt x="1398524" y="422220"/>
                  </a:cubicBezTo>
                  <a:cubicBezTo>
                    <a:pt x="926909" y="895866"/>
                    <a:pt x="571182" y="1552520"/>
                    <a:pt x="130366" y="1988321"/>
                  </a:cubicBezTo>
                  <a:cubicBezTo>
                    <a:pt x="81090" y="2036961"/>
                    <a:pt x="37338" y="2090936"/>
                    <a:pt x="0" y="21492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0" name="Google Shape;240;p10"/>
            <p:cNvSpPr/>
            <p:nvPr/>
          </p:nvSpPr>
          <p:spPr>
            <a:xfrm>
              <a:off x="305263" y="0"/>
              <a:ext cx="1446400" cy="968569"/>
            </a:xfrm>
            <a:custGeom>
              <a:avLst/>
              <a:gdLst/>
              <a:ahLst/>
              <a:cxnLst/>
              <a:rect l="l" t="t" r="r" b="b"/>
              <a:pathLst>
                <a:path w="1446400" h="968569" extrusionOk="0">
                  <a:moveTo>
                    <a:pt x="264712" y="802323"/>
                  </a:moveTo>
                  <a:cubicBezTo>
                    <a:pt x="590086" y="1065594"/>
                    <a:pt x="1031221" y="1006030"/>
                    <a:pt x="1282744" y="695325"/>
                  </a:cubicBezTo>
                  <a:cubicBezTo>
                    <a:pt x="1440669" y="500380"/>
                    <a:pt x="1483404" y="225425"/>
                    <a:pt x="1414824" y="0"/>
                  </a:cubicBezTo>
                  <a:lnTo>
                    <a:pt x="51860" y="0"/>
                  </a:lnTo>
                  <a:cubicBezTo>
                    <a:pt x="-57233" y="300736"/>
                    <a:pt x="2140" y="589661"/>
                    <a:pt x="264712" y="80232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1" name="Google Shape;241;p10"/>
            <p:cNvSpPr/>
            <p:nvPr/>
          </p:nvSpPr>
          <p:spPr>
            <a:xfrm>
              <a:off x="181668" y="773563"/>
              <a:ext cx="301359" cy="302398"/>
            </a:xfrm>
            <a:custGeom>
              <a:avLst/>
              <a:gdLst/>
              <a:ahLst/>
              <a:cxnLst/>
              <a:rect l="l" t="t" r="r" b="b"/>
              <a:pathLst>
                <a:path w="301359" h="302398" extrusionOk="0">
                  <a:moveTo>
                    <a:pt x="55186" y="267837"/>
                  </a:moveTo>
                  <a:cubicBezTo>
                    <a:pt x="118095" y="320428"/>
                    <a:pt x="211724" y="312058"/>
                    <a:pt x="264312" y="249149"/>
                  </a:cubicBezTo>
                  <a:cubicBezTo>
                    <a:pt x="265319" y="247942"/>
                    <a:pt x="266307" y="246723"/>
                    <a:pt x="267276" y="245485"/>
                  </a:cubicBezTo>
                  <a:cubicBezTo>
                    <a:pt x="319664" y="180715"/>
                    <a:pt x="311218" y="74035"/>
                    <a:pt x="244988" y="33395"/>
                  </a:cubicBezTo>
                  <a:cubicBezTo>
                    <a:pt x="178757" y="-7245"/>
                    <a:pt x="81221" y="-22358"/>
                    <a:pt x="32898" y="55747"/>
                  </a:cubicBezTo>
                  <a:cubicBezTo>
                    <a:pt x="-15426" y="133852"/>
                    <a:pt x="-12568" y="212782"/>
                    <a:pt x="55186" y="26783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2" name="Google Shape;242;p10"/>
            <p:cNvSpPr/>
            <p:nvPr/>
          </p:nvSpPr>
          <p:spPr>
            <a:xfrm>
              <a:off x="10871839" y="986555"/>
              <a:ext cx="928947" cy="932303"/>
            </a:xfrm>
            <a:custGeom>
              <a:avLst/>
              <a:gdLst/>
              <a:ahLst/>
              <a:cxnLst/>
              <a:rect l="l" t="t" r="r" b="b"/>
              <a:pathLst>
                <a:path w="928947" h="932303" extrusionOk="0">
                  <a:moveTo>
                    <a:pt x="169604" y="825607"/>
                  </a:moveTo>
                  <a:cubicBezTo>
                    <a:pt x="378328" y="994644"/>
                    <a:pt x="661729" y="956290"/>
                    <a:pt x="823654" y="756773"/>
                  </a:cubicBezTo>
                  <a:cubicBezTo>
                    <a:pt x="985579" y="557256"/>
                    <a:pt x="959226" y="227501"/>
                    <a:pt x="755074" y="102723"/>
                  </a:cubicBezTo>
                  <a:cubicBezTo>
                    <a:pt x="550921" y="-22054"/>
                    <a:pt x="250249" y="-69044"/>
                    <a:pt x="101404" y="171557"/>
                  </a:cubicBezTo>
                  <a:cubicBezTo>
                    <a:pt x="-47439" y="412159"/>
                    <a:pt x="-38740" y="656634"/>
                    <a:pt x="169604" y="82560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3" name="Google Shape;243;p10"/>
            <p:cNvSpPr/>
            <p:nvPr/>
          </p:nvSpPr>
          <p:spPr>
            <a:xfrm>
              <a:off x="2028065" y="0"/>
              <a:ext cx="373336" cy="331526"/>
            </a:xfrm>
            <a:custGeom>
              <a:avLst/>
              <a:gdLst/>
              <a:ahLst/>
              <a:cxnLst/>
              <a:rect l="l" t="t" r="r" b="b"/>
              <a:pathLst>
                <a:path w="373336" h="331526" extrusionOk="0">
                  <a:moveTo>
                    <a:pt x="21270" y="229743"/>
                  </a:moveTo>
                  <a:cubicBezTo>
                    <a:pt x="69403" y="324993"/>
                    <a:pt x="178179" y="356743"/>
                    <a:pt x="268920" y="310706"/>
                  </a:cubicBezTo>
                  <a:cubicBezTo>
                    <a:pt x="359662" y="264668"/>
                    <a:pt x="403731" y="141161"/>
                    <a:pt x="350010" y="63056"/>
                  </a:cubicBezTo>
                  <a:cubicBezTo>
                    <a:pt x="333677" y="39233"/>
                    <a:pt x="313878" y="17980"/>
                    <a:pt x="291272" y="0"/>
                  </a:cubicBezTo>
                  <a:lnTo>
                    <a:pt x="78357" y="0"/>
                  </a:lnTo>
                  <a:cubicBezTo>
                    <a:pt x="3554" y="61468"/>
                    <a:pt x="-22481" y="143447"/>
                    <a:pt x="21270" y="22974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4" name="Google Shape;244;p10"/>
            <p:cNvSpPr/>
            <p:nvPr/>
          </p:nvSpPr>
          <p:spPr>
            <a:xfrm>
              <a:off x="2369848" y="273325"/>
              <a:ext cx="169729" cy="170275"/>
            </a:xfrm>
            <a:custGeom>
              <a:avLst/>
              <a:gdLst/>
              <a:ahLst/>
              <a:cxnLst/>
              <a:rect l="l" t="t" r="r" b="b"/>
              <a:pathLst>
                <a:path w="169729" h="170275" extrusionOk="0">
                  <a:moveTo>
                    <a:pt x="9687" y="123994"/>
                  </a:moveTo>
                  <a:cubicBezTo>
                    <a:pt x="29727" y="164944"/>
                    <a:pt x="79169" y="181894"/>
                    <a:pt x="120120" y="161853"/>
                  </a:cubicBezTo>
                  <a:cubicBezTo>
                    <a:pt x="120844" y="161499"/>
                    <a:pt x="121561" y="161136"/>
                    <a:pt x="122272" y="160761"/>
                  </a:cubicBezTo>
                  <a:cubicBezTo>
                    <a:pt x="163547" y="139869"/>
                    <a:pt x="183550" y="83735"/>
                    <a:pt x="159102" y="48239"/>
                  </a:cubicBezTo>
                  <a:cubicBezTo>
                    <a:pt x="134655" y="12742"/>
                    <a:pt x="88744" y="-17166"/>
                    <a:pt x="46517" y="11409"/>
                  </a:cubicBezTo>
                  <a:cubicBezTo>
                    <a:pt x="4289" y="39984"/>
                    <a:pt x="-12221" y="80814"/>
                    <a:pt x="9687" y="12399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5" name="Google Shape;245;p10"/>
            <p:cNvSpPr/>
            <p:nvPr/>
          </p:nvSpPr>
          <p:spPr>
            <a:xfrm>
              <a:off x="9052624" y="6351471"/>
              <a:ext cx="779104" cy="506528"/>
            </a:xfrm>
            <a:custGeom>
              <a:avLst/>
              <a:gdLst/>
              <a:ahLst/>
              <a:cxnLst/>
              <a:rect l="l" t="t" r="r" b="b"/>
              <a:pathLst>
                <a:path w="779104" h="506528" extrusionOk="0">
                  <a:moveTo>
                    <a:pt x="619314" y="82920"/>
                  </a:moveTo>
                  <a:cubicBezTo>
                    <a:pt x="429322" y="-42874"/>
                    <a:pt x="209421" y="-26618"/>
                    <a:pt x="75246" y="139054"/>
                  </a:cubicBezTo>
                  <a:cubicBezTo>
                    <a:pt x="5777" y="224842"/>
                    <a:pt x="-11558" y="370575"/>
                    <a:pt x="6856" y="506528"/>
                  </a:cubicBezTo>
                  <a:lnTo>
                    <a:pt x="756156" y="506528"/>
                  </a:lnTo>
                  <a:cubicBezTo>
                    <a:pt x="814831" y="350699"/>
                    <a:pt x="758061" y="174995"/>
                    <a:pt x="619314" y="8292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6" name="Google Shape;246;p10"/>
            <p:cNvSpPr/>
            <p:nvPr/>
          </p:nvSpPr>
          <p:spPr>
            <a:xfrm>
              <a:off x="1426120" y="920796"/>
              <a:ext cx="1119129" cy="1077892"/>
            </a:xfrm>
            <a:custGeom>
              <a:avLst/>
              <a:gdLst/>
              <a:ahLst/>
              <a:cxnLst/>
              <a:rect l="l" t="t" r="r" b="b"/>
              <a:pathLst>
                <a:path w="1119129" h="1077892" extrusionOk="0">
                  <a:moveTo>
                    <a:pt x="209068" y="948834"/>
                  </a:moveTo>
                  <a:cubicBezTo>
                    <a:pt x="431318" y="1152034"/>
                    <a:pt x="747548" y="1107584"/>
                    <a:pt x="973671" y="869586"/>
                  </a:cubicBezTo>
                  <a:cubicBezTo>
                    <a:pt x="1199795" y="631588"/>
                    <a:pt x="1154392" y="259097"/>
                    <a:pt x="892201" y="105237"/>
                  </a:cubicBezTo>
                  <a:cubicBezTo>
                    <a:pt x="630009" y="-48624"/>
                    <a:pt x="340957" y="-43226"/>
                    <a:pt x="127597" y="184485"/>
                  </a:cubicBezTo>
                  <a:cubicBezTo>
                    <a:pt x="-85763" y="412196"/>
                    <a:pt x="-13055" y="745444"/>
                    <a:pt x="209068" y="94883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7" name="Google Shape;247;p10"/>
            <p:cNvSpPr/>
            <p:nvPr/>
          </p:nvSpPr>
          <p:spPr>
            <a:xfrm>
              <a:off x="11160703" y="4866386"/>
              <a:ext cx="577036" cy="555898"/>
            </a:xfrm>
            <a:custGeom>
              <a:avLst/>
              <a:gdLst/>
              <a:ahLst/>
              <a:cxnLst/>
              <a:rect l="l" t="t" r="r" b="b"/>
              <a:pathLst>
                <a:path w="577036" h="555898" extrusionOk="0">
                  <a:moveTo>
                    <a:pt x="107753" y="489330"/>
                  </a:moveTo>
                  <a:cubicBezTo>
                    <a:pt x="222053" y="594169"/>
                    <a:pt x="385438" y="571182"/>
                    <a:pt x="502024" y="448436"/>
                  </a:cubicBezTo>
                  <a:cubicBezTo>
                    <a:pt x="618610" y="325691"/>
                    <a:pt x="595242" y="133667"/>
                    <a:pt x="460051" y="54292"/>
                  </a:cubicBezTo>
                  <a:cubicBezTo>
                    <a:pt x="324859" y="-25083"/>
                    <a:pt x="175761" y="-22289"/>
                    <a:pt x="65779" y="95123"/>
                  </a:cubicBezTo>
                  <a:cubicBezTo>
                    <a:pt x="-44203" y="212534"/>
                    <a:pt x="-6738" y="384429"/>
                    <a:pt x="107753" y="48933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8" name="Google Shape;248;p10"/>
            <p:cNvSpPr/>
            <p:nvPr/>
          </p:nvSpPr>
          <p:spPr>
            <a:xfrm>
              <a:off x="2352471" y="1985504"/>
              <a:ext cx="189466" cy="182642"/>
            </a:xfrm>
            <a:custGeom>
              <a:avLst/>
              <a:gdLst/>
              <a:ahLst/>
              <a:cxnLst/>
              <a:rect l="l" t="t" r="r" b="b"/>
              <a:pathLst>
                <a:path w="189466" h="182642" extrusionOk="0">
                  <a:moveTo>
                    <a:pt x="35446" y="160795"/>
                  </a:moveTo>
                  <a:cubicBezTo>
                    <a:pt x="73038" y="195212"/>
                    <a:pt x="126632" y="187656"/>
                    <a:pt x="164859" y="147333"/>
                  </a:cubicBezTo>
                  <a:cubicBezTo>
                    <a:pt x="203086" y="107011"/>
                    <a:pt x="195466" y="44019"/>
                    <a:pt x="151079" y="17920"/>
                  </a:cubicBezTo>
                  <a:cubicBezTo>
                    <a:pt x="106693" y="-8178"/>
                    <a:pt x="57734" y="-7480"/>
                    <a:pt x="21603" y="31382"/>
                  </a:cubicBezTo>
                  <a:cubicBezTo>
                    <a:pt x="-14529" y="70244"/>
                    <a:pt x="-2210" y="126505"/>
                    <a:pt x="35446" y="16079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9" name="Google Shape;249;p10"/>
            <p:cNvSpPr/>
            <p:nvPr/>
          </p:nvSpPr>
          <p:spPr>
            <a:xfrm>
              <a:off x="11524180" y="5443206"/>
              <a:ext cx="189464" cy="182642"/>
            </a:xfrm>
            <a:custGeom>
              <a:avLst/>
              <a:gdLst/>
              <a:ahLst/>
              <a:cxnLst/>
              <a:rect l="l" t="t" r="r" b="b"/>
              <a:pathLst>
                <a:path w="189464" h="182642" extrusionOk="0">
                  <a:moveTo>
                    <a:pt x="35360" y="160796"/>
                  </a:moveTo>
                  <a:cubicBezTo>
                    <a:pt x="72951" y="195212"/>
                    <a:pt x="126546" y="187656"/>
                    <a:pt x="164836" y="147334"/>
                  </a:cubicBezTo>
                  <a:cubicBezTo>
                    <a:pt x="203126" y="107011"/>
                    <a:pt x="195443" y="44019"/>
                    <a:pt x="150993" y="17921"/>
                  </a:cubicBezTo>
                  <a:cubicBezTo>
                    <a:pt x="106543" y="-8178"/>
                    <a:pt x="57648" y="-7479"/>
                    <a:pt x="21580" y="31383"/>
                  </a:cubicBezTo>
                  <a:cubicBezTo>
                    <a:pt x="-14488" y="70245"/>
                    <a:pt x="-2233" y="126315"/>
                    <a:pt x="35360" y="16079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0" name="Google Shape;250;p10"/>
            <p:cNvSpPr/>
            <p:nvPr/>
          </p:nvSpPr>
          <p:spPr>
            <a:xfrm>
              <a:off x="2512688" y="1837315"/>
              <a:ext cx="94839" cy="91318"/>
            </a:xfrm>
            <a:custGeom>
              <a:avLst/>
              <a:gdLst/>
              <a:ahLst/>
              <a:cxnLst/>
              <a:rect l="l" t="t" r="r" b="b"/>
              <a:pathLst>
                <a:path w="94839" h="91318" extrusionOk="0">
                  <a:moveTo>
                    <a:pt x="17660" y="80385"/>
                  </a:moveTo>
                  <a:cubicBezTo>
                    <a:pt x="36710" y="97593"/>
                    <a:pt x="63253" y="93847"/>
                    <a:pt x="82430" y="73654"/>
                  </a:cubicBezTo>
                  <a:cubicBezTo>
                    <a:pt x="98781" y="57569"/>
                    <a:pt x="99004" y="31280"/>
                    <a:pt x="82919" y="14923"/>
                  </a:cubicBezTo>
                  <a:cubicBezTo>
                    <a:pt x="80684" y="12656"/>
                    <a:pt x="78201" y="10649"/>
                    <a:pt x="75508" y="8947"/>
                  </a:cubicBezTo>
                  <a:cubicBezTo>
                    <a:pt x="53283" y="-4070"/>
                    <a:pt x="28836" y="-3753"/>
                    <a:pt x="10802" y="15678"/>
                  </a:cubicBezTo>
                  <a:cubicBezTo>
                    <a:pt x="-7232" y="35109"/>
                    <a:pt x="-1136" y="62859"/>
                    <a:pt x="17660" y="8038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1" name="Google Shape;251;p10"/>
            <p:cNvSpPr/>
            <p:nvPr/>
          </p:nvSpPr>
          <p:spPr>
            <a:xfrm>
              <a:off x="11074663" y="5899581"/>
              <a:ext cx="189465" cy="182642"/>
            </a:xfrm>
            <a:custGeom>
              <a:avLst/>
              <a:gdLst/>
              <a:ahLst/>
              <a:cxnLst/>
              <a:rect l="l" t="t" r="r" b="b"/>
              <a:pathLst>
                <a:path w="189465" h="182642" extrusionOk="0">
                  <a:moveTo>
                    <a:pt x="35360" y="160795"/>
                  </a:moveTo>
                  <a:cubicBezTo>
                    <a:pt x="72952" y="195212"/>
                    <a:pt x="126546" y="187656"/>
                    <a:pt x="164836" y="147333"/>
                  </a:cubicBezTo>
                  <a:cubicBezTo>
                    <a:pt x="203127" y="107011"/>
                    <a:pt x="195443" y="44019"/>
                    <a:pt x="150993" y="17920"/>
                  </a:cubicBezTo>
                  <a:cubicBezTo>
                    <a:pt x="106543" y="-8178"/>
                    <a:pt x="57648" y="-7480"/>
                    <a:pt x="21580" y="31382"/>
                  </a:cubicBezTo>
                  <a:cubicBezTo>
                    <a:pt x="-14488" y="70244"/>
                    <a:pt x="-2233" y="126569"/>
                    <a:pt x="35360" y="1607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2" name="Google Shape;252;p10"/>
            <p:cNvSpPr/>
            <p:nvPr/>
          </p:nvSpPr>
          <p:spPr>
            <a:xfrm>
              <a:off x="11669025" y="2982853"/>
              <a:ext cx="522974" cy="555794"/>
            </a:xfrm>
            <a:custGeom>
              <a:avLst/>
              <a:gdLst/>
              <a:ahLst/>
              <a:cxnLst/>
              <a:rect l="l" t="t" r="r" b="b"/>
              <a:pathLst>
                <a:path w="522974" h="555794" extrusionOk="0">
                  <a:moveTo>
                    <a:pt x="522975" y="108136"/>
                  </a:moveTo>
                  <a:cubicBezTo>
                    <a:pt x="505385" y="86527"/>
                    <a:pt x="484049" y="68246"/>
                    <a:pt x="460046" y="54161"/>
                  </a:cubicBezTo>
                  <a:cubicBezTo>
                    <a:pt x="324855" y="-25214"/>
                    <a:pt x="175756" y="-22039"/>
                    <a:pt x="65775" y="95055"/>
                  </a:cubicBezTo>
                  <a:cubicBezTo>
                    <a:pt x="-44207" y="212149"/>
                    <a:pt x="-6743" y="384298"/>
                    <a:pt x="107812" y="489200"/>
                  </a:cubicBezTo>
                  <a:cubicBezTo>
                    <a:pt x="222366" y="594102"/>
                    <a:pt x="385497" y="571051"/>
                    <a:pt x="502083" y="448306"/>
                  </a:cubicBezTo>
                  <a:cubicBezTo>
                    <a:pt x="509513" y="440482"/>
                    <a:pt x="516497" y="432234"/>
                    <a:pt x="522975" y="42360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3" name="Google Shape;253;p10"/>
            <p:cNvSpPr/>
            <p:nvPr/>
          </p:nvSpPr>
          <p:spPr>
            <a:xfrm>
              <a:off x="0" y="5664838"/>
              <a:ext cx="1038230" cy="1193161"/>
            </a:xfrm>
            <a:custGeom>
              <a:avLst/>
              <a:gdLst/>
              <a:ahLst/>
              <a:cxnLst/>
              <a:rect l="l" t="t" r="r" b="b"/>
              <a:pathLst>
                <a:path w="1038230" h="1193161" extrusionOk="0">
                  <a:moveTo>
                    <a:pt x="723900" y="163889"/>
                  </a:moveTo>
                  <a:cubicBezTo>
                    <a:pt x="509461" y="-9592"/>
                    <a:pt x="245936" y="-32389"/>
                    <a:pt x="0" y="35302"/>
                  </a:cubicBezTo>
                  <a:lnTo>
                    <a:pt x="0" y="1193161"/>
                  </a:lnTo>
                  <a:lnTo>
                    <a:pt x="952500" y="1193161"/>
                  </a:lnTo>
                  <a:cubicBezTo>
                    <a:pt x="1125398" y="838704"/>
                    <a:pt x="1030586" y="411825"/>
                    <a:pt x="723900" y="1638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4" name="Google Shape;254;p10"/>
            <p:cNvSpPr/>
            <p:nvPr/>
          </p:nvSpPr>
          <p:spPr>
            <a:xfrm>
              <a:off x="0" y="4897936"/>
              <a:ext cx="1068429" cy="1153631"/>
            </a:xfrm>
            <a:custGeom>
              <a:avLst/>
              <a:gdLst/>
              <a:ahLst/>
              <a:cxnLst/>
              <a:rect l="l" t="t" r="r" b="b"/>
              <a:pathLst>
                <a:path w="1068429" h="1153631" extrusionOk="0">
                  <a:moveTo>
                    <a:pt x="826516" y="125612"/>
                  </a:moveTo>
                  <a:cubicBezTo>
                    <a:pt x="538099" y="-65269"/>
                    <a:pt x="204153" y="-40187"/>
                    <a:pt x="0" y="211718"/>
                  </a:cubicBezTo>
                  <a:lnTo>
                    <a:pt x="0" y="211718"/>
                  </a:lnTo>
                  <a:lnTo>
                    <a:pt x="0" y="946730"/>
                  </a:lnTo>
                  <a:cubicBezTo>
                    <a:pt x="25459" y="980563"/>
                    <a:pt x="54926" y="1011183"/>
                    <a:pt x="87757" y="1037917"/>
                  </a:cubicBezTo>
                  <a:cubicBezTo>
                    <a:pt x="316357" y="1222955"/>
                    <a:pt x="680974" y="1180156"/>
                    <a:pt x="914083" y="951810"/>
                  </a:cubicBezTo>
                  <a:cubicBezTo>
                    <a:pt x="1147191" y="723464"/>
                    <a:pt x="1114870" y="316493"/>
                    <a:pt x="826516" y="12561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5" name="Google Shape;255;p10"/>
            <p:cNvSpPr/>
            <p:nvPr/>
          </p:nvSpPr>
          <p:spPr>
            <a:xfrm>
              <a:off x="10547338" y="2583702"/>
              <a:ext cx="866003" cy="834312"/>
            </a:xfrm>
            <a:custGeom>
              <a:avLst/>
              <a:gdLst/>
              <a:ahLst/>
              <a:cxnLst/>
              <a:rect l="l" t="t" r="r" b="b"/>
              <a:pathLst>
                <a:path w="866003" h="834312" extrusionOk="0">
                  <a:moveTo>
                    <a:pt x="161810" y="734363"/>
                  </a:moveTo>
                  <a:cubicBezTo>
                    <a:pt x="333704" y="891779"/>
                    <a:pt x="578560" y="857235"/>
                    <a:pt x="753503" y="673022"/>
                  </a:cubicBezTo>
                  <a:cubicBezTo>
                    <a:pt x="928445" y="488808"/>
                    <a:pt x="893203" y="200582"/>
                    <a:pt x="690511" y="81456"/>
                  </a:cubicBezTo>
                  <a:cubicBezTo>
                    <a:pt x="487818" y="-37670"/>
                    <a:pt x="263854" y="-33416"/>
                    <a:pt x="98754" y="142797"/>
                  </a:cubicBezTo>
                  <a:cubicBezTo>
                    <a:pt x="-66346" y="319009"/>
                    <a:pt x="-10148" y="576946"/>
                    <a:pt x="161810" y="7343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6" name="Google Shape;256;p10"/>
            <p:cNvSpPr/>
            <p:nvPr/>
          </p:nvSpPr>
          <p:spPr>
            <a:xfrm>
              <a:off x="9622038" y="3540800"/>
              <a:ext cx="2228612" cy="2416024"/>
            </a:xfrm>
            <a:custGeom>
              <a:avLst/>
              <a:gdLst/>
              <a:ahLst/>
              <a:cxnLst/>
              <a:rect l="l" t="t" r="r" b="b"/>
              <a:pathLst>
                <a:path w="2614208" h="2834046" extrusionOk="0">
                  <a:moveTo>
                    <a:pt x="2323490" y="183186"/>
                  </a:moveTo>
                  <a:cubicBezTo>
                    <a:pt x="2686837" y="477445"/>
                    <a:pt x="2687091" y="960298"/>
                    <a:pt x="2448649" y="1373811"/>
                  </a:cubicBezTo>
                  <a:cubicBezTo>
                    <a:pt x="2210207" y="1787323"/>
                    <a:pt x="1805584" y="2167878"/>
                    <a:pt x="1523327" y="2516811"/>
                  </a:cubicBezTo>
                  <a:cubicBezTo>
                    <a:pt x="1241069" y="2865743"/>
                    <a:pt x="719353" y="2954961"/>
                    <a:pt x="332702" y="2641969"/>
                  </a:cubicBezTo>
                  <a:cubicBezTo>
                    <a:pt x="-53950" y="2328978"/>
                    <a:pt x="-114084" y="1769225"/>
                    <a:pt x="207606" y="1451344"/>
                  </a:cubicBezTo>
                  <a:cubicBezTo>
                    <a:pt x="529297" y="1133463"/>
                    <a:pt x="788822" y="654229"/>
                    <a:pt x="1132929" y="308344"/>
                  </a:cubicBezTo>
                  <a:cubicBezTo>
                    <a:pt x="1477035" y="-37541"/>
                    <a:pt x="1960206" y="-111010"/>
                    <a:pt x="2323490" y="183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7" name="Google Shape;257;p10"/>
            <p:cNvSpPr/>
            <p:nvPr/>
          </p:nvSpPr>
          <p:spPr>
            <a:xfrm>
              <a:off x="228577" y="3606751"/>
              <a:ext cx="711488" cy="685378"/>
            </a:xfrm>
            <a:custGeom>
              <a:avLst/>
              <a:gdLst/>
              <a:ahLst/>
              <a:cxnLst/>
              <a:rect l="l" t="t" r="r" b="b"/>
              <a:pathLst>
                <a:path w="711488" h="685378" extrusionOk="0">
                  <a:moveTo>
                    <a:pt x="132928" y="603298"/>
                  </a:moveTo>
                  <a:cubicBezTo>
                    <a:pt x="274152" y="732584"/>
                    <a:pt x="475320" y="704200"/>
                    <a:pt x="619020" y="552879"/>
                  </a:cubicBezTo>
                  <a:cubicBezTo>
                    <a:pt x="762721" y="401558"/>
                    <a:pt x="733955" y="164767"/>
                    <a:pt x="567268" y="66914"/>
                  </a:cubicBezTo>
                  <a:cubicBezTo>
                    <a:pt x="400580" y="-30940"/>
                    <a:pt x="216748" y="-27448"/>
                    <a:pt x="81112" y="117269"/>
                  </a:cubicBezTo>
                  <a:cubicBezTo>
                    <a:pt x="-54524" y="261986"/>
                    <a:pt x="-8296" y="474012"/>
                    <a:pt x="132928" y="60329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8" name="Google Shape;258;p10"/>
            <p:cNvSpPr/>
            <p:nvPr/>
          </p:nvSpPr>
          <p:spPr>
            <a:xfrm>
              <a:off x="11245850" y="5946076"/>
              <a:ext cx="946150" cy="911923"/>
            </a:xfrm>
            <a:custGeom>
              <a:avLst/>
              <a:gdLst/>
              <a:ahLst/>
              <a:cxnLst/>
              <a:rect l="l" t="t" r="r" b="b"/>
              <a:pathLst>
                <a:path w="946150" h="911923" extrusionOk="0">
                  <a:moveTo>
                    <a:pt x="946150" y="911923"/>
                  </a:moveTo>
                  <a:lnTo>
                    <a:pt x="946150" y="0"/>
                  </a:lnTo>
                  <a:cubicBezTo>
                    <a:pt x="691388" y="18224"/>
                    <a:pt x="448183" y="129477"/>
                    <a:pt x="242126" y="349250"/>
                  </a:cubicBezTo>
                  <a:cubicBezTo>
                    <a:pt x="86296" y="515620"/>
                    <a:pt x="10478" y="711517"/>
                    <a:pt x="0" y="91173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10"/>
            <p:cNvSpPr/>
            <p:nvPr/>
          </p:nvSpPr>
          <p:spPr>
            <a:xfrm>
              <a:off x="11785200" y="1760054"/>
              <a:ext cx="279737" cy="266755"/>
            </a:xfrm>
            <a:custGeom>
              <a:avLst/>
              <a:gdLst/>
              <a:ahLst/>
              <a:cxnLst/>
              <a:rect l="l" t="t" r="r" b="b"/>
              <a:pathLst>
                <a:path w="279737" h="266755" extrusionOk="0">
                  <a:moveTo>
                    <a:pt x="54946" y="241021"/>
                  </a:moveTo>
                  <a:cubicBezTo>
                    <a:pt x="120224" y="276771"/>
                    <a:pt x="200996" y="279883"/>
                    <a:pt x="249002" y="220700"/>
                  </a:cubicBezTo>
                  <a:cubicBezTo>
                    <a:pt x="296944" y="161468"/>
                    <a:pt x="287801" y="74587"/>
                    <a:pt x="228555" y="26644"/>
                  </a:cubicBezTo>
                  <a:cubicBezTo>
                    <a:pt x="169309" y="-21298"/>
                    <a:pt x="86823" y="1562"/>
                    <a:pt x="34499" y="47028"/>
                  </a:cubicBezTo>
                  <a:cubicBezTo>
                    <a:pt x="-17825" y="92494"/>
                    <a:pt x="-10332" y="205270"/>
                    <a:pt x="54946" y="24102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0" name="Google Shape;260;p10"/>
            <p:cNvSpPr/>
            <p:nvPr/>
          </p:nvSpPr>
          <p:spPr>
            <a:xfrm>
              <a:off x="10660470" y="1122685"/>
              <a:ext cx="169519" cy="161673"/>
            </a:xfrm>
            <a:custGeom>
              <a:avLst/>
              <a:gdLst/>
              <a:ahLst/>
              <a:cxnLst/>
              <a:rect l="l" t="t" r="r" b="b"/>
              <a:pathLst>
                <a:path w="169519" h="161673" extrusionOk="0">
                  <a:moveTo>
                    <a:pt x="33311" y="146108"/>
                  </a:moveTo>
                  <a:cubicBezTo>
                    <a:pt x="72871" y="167762"/>
                    <a:pt x="122211" y="169603"/>
                    <a:pt x="150912" y="133726"/>
                  </a:cubicBezTo>
                  <a:cubicBezTo>
                    <a:pt x="179932" y="97829"/>
                    <a:pt x="174408" y="45181"/>
                    <a:pt x="138530" y="16124"/>
                  </a:cubicBezTo>
                  <a:cubicBezTo>
                    <a:pt x="102652" y="-12896"/>
                    <a:pt x="52678" y="947"/>
                    <a:pt x="20928" y="28506"/>
                  </a:cubicBezTo>
                  <a:cubicBezTo>
                    <a:pt x="-10822" y="56065"/>
                    <a:pt x="-6250" y="124391"/>
                    <a:pt x="33311" y="1461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1" name="Google Shape;261;p10"/>
            <p:cNvSpPr/>
            <p:nvPr/>
          </p:nvSpPr>
          <p:spPr>
            <a:xfrm>
              <a:off x="0" y="1841488"/>
              <a:ext cx="1425953" cy="2110769"/>
            </a:xfrm>
            <a:custGeom>
              <a:avLst/>
              <a:gdLst/>
              <a:ahLst/>
              <a:cxnLst/>
              <a:rect l="l" t="t" r="r" b="b"/>
              <a:pathLst>
                <a:path w="1425953" h="2110769" extrusionOk="0">
                  <a:moveTo>
                    <a:pt x="1195515" y="146951"/>
                  </a:moveTo>
                  <a:cubicBezTo>
                    <a:pt x="928497" y="-69267"/>
                    <a:pt x="557594" y="-53646"/>
                    <a:pt x="320675" y="238899"/>
                  </a:cubicBezTo>
                  <a:lnTo>
                    <a:pt x="0" y="635012"/>
                  </a:lnTo>
                  <a:lnTo>
                    <a:pt x="0" y="2097861"/>
                  </a:lnTo>
                  <a:cubicBezTo>
                    <a:pt x="226378" y="2145867"/>
                    <a:pt x="483807" y="2058428"/>
                    <a:pt x="607505" y="1861324"/>
                  </a:cubicBezTo>
                  <a:cubicBezTo>
                    <a:pt x="785876" y="1577352"/>
                    <a:pt x="1071055" y="1288681"/>
                    <a:pt x="1287463" y="1021727"/>
                  </a:cubicBezTo>
                  <a:cubicBezTo>
                    <a:pt x="1503445" y="754716"/>
                    <a:pt x="1462291" y="363219"/>
                    <a:pt x="1195515" y="1469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10"/>
            <p:cNvSpPr/>
            <p:nvPr/>
          </p:nvSpPr>
          <p:spPr>
            <a:xfrm>
              <a:off x="1175721" y="5807234"/>
              <a:ext cx="279751" cy="266869"/>
            </a:xfrm>
            <a:custGeom>
              <a:avLst/>
              <a:gdLst/>
              <a:ahLst/>
              <a:cxnLst/>
              <a:rect l="l" t="t" r="r" b="b"/>
              <a:pathLst>
                <a:path w="279751" h="266869" extrusionOk="0">
                  <a:moveTo>
                    <a:pt x="54972" y="241141"/>
                  </a:moveTo>
                  <a:cubicBezTo>
                    <a:pt x="120250" y="276891"/>
                    <a:pt x="201022" y="280003"/>
                    <a:pt x="249028" y="220757"/>
                  </a:cubicBezTo>
                  <a:cubicBezTo>
                    <a:pt x="296952" y="161550"/>
                    <a:pt x="287808" y="74701"/>
                    <a:pt x="228600" y="26777"/>
                  </a:cubicBezTo>
                  <a:cubicBezTo>
                    <a:pt x="228594" y="26771"/>
                    <a:pt x="228588" y="26771"/>
                    <a:pt x="228581" y="26765"/>
                  </a:cubicBezTo>
                  <a:cubicBezTo>
                    <a:pt x="169336" y="-21241"/>
                    <a:pt x="86913" y="1365"/>
                    <a:pt x="34525" y="47085"/>
                  </a:cubicBezTo>
                  <a:cubicBezTo>
                    <a:pt x="-17862" y="92805"/>
                    <a:pt x="-10306" y="205390"/>
                    <a:pt x="54972" y="24114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3" name="Google Shape;263;p1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1934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Montserrat"/>
              <a:buNone/>
              <a:defRPr sz="3600"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68100" y="170230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3" r:id="rId3"/>
    <p:sldLayoutId id="2147483654" r:id="rId4"/>
    <p:sldLayoutId id="2147483655" r:id="rId5"/>
    <p:sldLayoutId id="2147483658" r:id="rId6"/>
    <p:sldLayoutId id="2147483664" r:id="rId7"/>
    <p:sldLayoutId id="2147483670" r:id="rId8"/>
    <p:sldLayoutId id="2147483673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tiff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tiff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6.m4a"/><Relationship Id="rId7" Type="http://schemas.openxmlformats.org/officeDocument/2006/relationships/image" Target="../media/image12.tiff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png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9.xml"/><Relationship Id="rId10" Type="http://schemas.openxmlformats.org/officeDocument/2006/relationships/image" Target="../media/image15.png"/><Relationship Id="rId4" Type="http://schemas.openxmlformats.org/officeDocument/2006/relationships/audio" Target="../media/media6.m4a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v=rVENuevjEX4" TargetMode="Externa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hyperlink" Target="http://adnoddau.canolfanpeniarth.org/matiau_gramadeg/?t=11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youtube.com/watch?v=_1oyvfMaQr8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0.m4a"/><Relationship Id="rId7" Type="http://schemas.openxmlformats.org/officeDocument/2006/relationships/image" Target="../media/image31.tiff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0.tiff"/><Relationship Id="rId5" Type="http://schemas.openxmlformats.org/officeDocument/2006/relationships/slideLayout" Target="../slideLayouts/slideLayout3.xml"/><Relationship Id="rId4" Type="http://schemas.openxmlformats.org/officeDocument/2006/relationships/audio" Target="../media/media10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6.png"/><Relationship Id="rId5" Type="http://schemas.openxmlformats.org/officeDocument/2006/relationships/hyperlink" Target="https://wordwall.net/resource/1048643/adolygu-trefnolion" TargetMode="External"/><Relationship Id="rId4" Type="http://schemas.openxmlformats.org/officeDocument/2006/relationships/notesSlide" Target="../notesSlides/notesSlid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39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image" Target="../media/image41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81FAC"/>
        </a:solidFill>
        <a:effectLst/>
      </p:bgPr>
    </p:bg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37C2D9E0-1650-6E4B-A28C-050D438B8116}"/>
              </a:ext>
            </a:extLst>
          </p:cNvPr>
          <p:cNvSpPr txBox="1">
            <a:spLocks/>
          </p:cNvSpPr>
          <p:nvPr/>
        </p:nvSpPr>
        <p:spPr>
          <a:xfrm>
            <a:off x="169312" y="3780771"/>
            <a:ext cx="3877755" cy="12230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None/>
              <a:defRPr sz="24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000" i="1" dirty="0">
                <a:solidFill>
                  <a:srgbClr val="002060"/>
                </a:solidFill>
                <a:latin typeface="Avenir Roman" panose="02000503020000020003" pitchFamily="2" charset="0"/>
              </a:rPr>
              <a:t>Tiwtor : </a:t>
            </a:r>
          </a:p>
          <a:p>
            <a:r>
              <a:rPr lang="cy-GB" sz="3300" i="1" dirty="0">
                <a:solidFill>
                  <a:srgbClr val="002060"/>
                </a:solidFill>
                <a:latin typeface="Avenir Roman" panose="02000503020000020003" pitchFamily="2" charset="0"/>
              </a:rPr>
              <a:t>Bethan Griffiths </a:t>
            </a:r>
          </a:p>
          <a:p>
            <a:r>
              <a:rPr lang="cy-GB" sz="2000" i="1" dirty="0">
                <a:solidFill>
                  <a:srgbClr val="002060"/>
                </a:solidFill>
                <a:latin typeface="Avenir Roman" panose="02000503020000020003" pitchFamily="2" charset="0"/>
              </a:rPr>
              <a:t>bethan.griffiths@pcydds.ac.uk</a:t>
            </a:r>
            <a:endParaRPr lang="cy-GB" i="1" dirty="0">
              <a:solidFill>
                <a:srgbClr val="002060"/>
              </a:solidFill>
              <a:latin typeface="Avenir Roman" panose="02000503020000020003" pitchFamily="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6A4D40-0A89-D74A-B54F-FDCD91281E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0358" y="4084317"/>
            <a:ext cx="3691513" cy="5273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2C5E0EED-8912-AF42-B3FC-94A396CDE910}"/>
              </a:ext>
            </a:extLst>
          </p:cNvPr>
          <p:cNvSpPr txBox="1">
            <a:spLocks/>
          </p:cNvSpPr>
          <p:nvPr/>
        </p:nvSpPr>
        <p:spPr>
          <a:xfrm>
            <a:off x="1615344" y="389386"/>
            <a:ext cx="5913311" cy="22874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r>
              <a:rPr lang="cy-GB" b="1" dirty="0">
                <a:solidFill>
                  <a:srgbClr val="002060"/>
                </a:solidFill>
                <a:latin typeface="Avenir Roman" panose="02000503020000020003" pitchFamily="2" charset="0"/>
              </a:rPr>
              <a:t>Tystysgrif Sgiliau Iaith </a:t>
            </a:r>
          </a:p>
          <a:p>
            <a:endParaRPr lang="cy-GB" sz="2400" b="1" dirty="0">
              <a:solidFill>
                <a:srgbClr val="002060"/>
              </a:solidFill>
              <a:latin typeface="Avenir Roman" panose="02000503020000020003" pitchFamily="2" charset="0"/>
            </a:endParaRPr>
          </a:p>
          <a:p>
            <a:r>
              <a:rPr lang="cy-GB" sz="2400" b="1" dirty="0">
                <a:solidFill>
                  <a:srgbClr val="002060"/>
                </a:solidFill>
                <a:latin typeface="Avenir Roman" panose="02000503020000020003" pitchFamily="2" charset="0"/>
              </a:rPr>
              <a:t>Gwallau Cyffredin: </a:t>
            </a:r>
          </a:p>
          <a:p>
            <a:r>
              <a:rPr lang="cy-GB" sz="2400" b="1" dirty="0">
                <a:solidFill>
                  <a:srgbClr val="002060"/>
                </a:solidFill>
                <a:latin typeface="Avenir Roman" panose="02000503020000020003" pitchFamily="2" charset="0"/>
              </a:rPr>
              <a:t>Rhifolion a Threfnolion </a:t>
            </a:r>
            <a:br>
              <a:rPr lang="cy-GB" sz="2400" b="1" dirty="0">
                <a:solidFill>
                  <a:srgbClr val="002060"/>
                </a:solidFill>
                <a:latin typeface="Avenir Roman" panose="02000503020000020003" pitchFamily="2" charset="0"/>
              </a:rPr>
            </a:br>
            <a:endParaRPr lang="cy-GB" sz="3200" b="1" dirty="0">
              <a:solidFill>
                <a:srgbClr val="002060"/>
              </a:solidFill>
              <a:latin typeface="Avenir Roman" panose="02000503020000020003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8D0508-7054-DC46-B78C-1CFB430BFA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7217" y="2776814"/>
            <a:ext cx="1940983" cy="1003957"/>
          </a:xfrm>
          <a:prstGeom prst="rect">
            <a:avLst/>
          </a:prstGeom>
        </p:spPr>
      </p:pic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2E1F30C-A7FD-BC40-8B60-00598E2EB2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82467" y="389386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299;p13">
            <a:extLst>
              <a:ext uri="{FF2B5EF4-FFF2-40B4-BE49-F238E27FC236}">
                <a16:creationId xmlns:a16="http://schemas.microsoft.com/office/drawing/2014/main" id="{BB906702-C250-2A43-92AC-EC62D6DF4D06}"/>
              </a:ext>
            </a:extLst>
          </p:cNvPr>
          <p:cNvSpPr txBox="1">
            <a:spLocks/>
          </p:cNvSpPr>
          <p:nvPr/>
        </p:nvSpPr>
        <p:spPr>
          <a:xfrm>
            <a:off x="472062" y="396050"/>
            <a:ext cx="4099938" cy="6411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3200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Nod y sesiwn: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BA3855-7523-9E44-89AB-36C7F870A68D}"/>
              </a:ext>
            </a:extLst>
          </p:cNvPr>
          <p:cNvSpPr txBox="1">
            <a:spLocks/>
          </p:cNvSpPr>
          <p:nvPr/>
        </p:nvSpPr>
        <p:spPr>
          <a:xfrm>
            <a:off x="567690" y="1169125"/>
            <a:ext cx="7886700" cy="278456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marL="914400" marR="0" lvl="1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marL="1371600" marR="0" lvl="2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marL="1828800" marR="0" lvl="3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marL="2286000" marR="0" lvl="4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marL="2743200" marR="0" lvl="5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marL="3200400" marR="0" lvl="6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marL="3657600" marR="0" lvl="7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marL="4114800" marR="0" lvl="8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endParaRPr lang="cy-GB" sz="2000" dirty="0">
              <a:solidFill>
                <a:schemeClr val="tx2">
                  <a:lumMod val="10000"/>
                </a:schemeClr>
              </a:solidFill>
              <a:latin typeface="Avenir Book" panose="02000503020000020003" pitchFamily="2" charset="0"/>
            </a:endParaRPr>
          </a:p>
          <a:p>
            <a:r>
              <a:rPr lang="cy-GB" sz="2000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Edrych ar elfennau gramadegol sy’n codi wrth ddefnyddio</a:t>
            </a:r>
          </a:p>
          <a:p>
            <a:pPr marL="127000" indent="0">
              <a:buNone/>
            </a:pPr>
            <a:r>
              <a:rPr lang="cy-GB" sz="2000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cy-GB" sz="2000" b="1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rhifolion</a:t>
            </a:r>
            <a:r>
              <a:rPr lang="cy-GB" sz="2000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 a </a:t>
            </a:r>
            <a:r>
              <a:rPr lang="cy-GB" sz="2000" b="1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threfnolion</a:t>
            </a:r>
            <a:r>
              <a:rPr lang="cy-GB" sz="2000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 yn y Gymraeg. </a:t>
            </a:r>
          </a:p>
          <a:p>
            <a:r>
              <a:rPr lang="cy-GB" sz="2000" dirty="0">
                <a:solidFill>
                  <a:schemeClr val="tx2">
                    <a:lumMod val="10000"/>
                  </a:schemeClr>
                </a:solidFill>
                <a:latin typeface="Avenir Book" panose="02000503020000020003" pitchFamily="2" charset="0"/>
              </a:rPr>
              <a:t>Trafod rhai gwallau cyffredin eraill sy’n codi. 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38AC67AE-D870-E045-8311-D19B47B0C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7034" y="4346374"/>
            <a:ext cx="3546872" cy="7971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A137DF-897E-6A42-A303-32249CAFF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2846" y="136240"/>
            <a:ext cx="841060" cy="84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825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50E5F566-0047-6A41-86DC-854701890359}"/>
              </a:ext>
            </a:extLst>
          </p:cNvPr>
          <p:cNvSpPr/>
          <p:nvPr/>
        </p:nvSpPr>
        <p:spPr>
          <a:xfrm rot="20946254">
            <a:off x="470576" y="1719546"/>
            <a:ext cx="4868846" cy="10228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venir Book" panose="02000503020000020003" pitchFamily="2" charset="0"/>
              </a:rPr>
              <a:t>Rhifolion 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  <a:latin typeface="Avenir Book" panose="02000503020000020003" pitchFamily="2" charset="0"/>
              </a:rPr>
              <a:t>geirau, ffigurau neu symbolau sy’n cynrychioli rhif.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  <a:latin typeface="Avenir Book" panose="02000503020000020003" pitchFamily="2" charset="0"/>
              </a:rPr>
              <a:t>e.e. un, dau, tri. </a:t>
            </a:r>
            <a:r>
              <a:rPr lang="cy-GB" sz="2400" dirty="0">
                <a:solidFill>
                  <a:schemeClr val="tx1"/>
                </a:solidFill>
                <a:latin typeface="Avenir Book" panose="02000503020000020003" pitchFamily="2" charset="0"/>
              </a:rPr>
              <a:t> </a:t>
            </a:r>
            <a:endParaRPr lang="cy-GB" sz="3600" dirty="0">
              <a:solidFill>
                <a:schemeClr val="tx1"/>
              </a:solidFill>
              <a:latin typeface="Avenir Book" panose="02000503020000020003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ED33655-9D8C-8549-9282-3F8375AB1B4A}"/>
              </a:ext>
            </a:extLst>
          </p:cNvPr>
          <p:cNvSpPr/>
          <p:nvPr/>
        </p:nvSpPr>
        <p:spPr>
          <a:xfrm rot="673550">
            <a:off x="3970197" y="3271257"/>
            <a:ext cx="4849306" cy="10228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Trefnolion</a:t>
            </a:r>
            <a:r>
              <a:rPr lang="cy-GB" sz="3600" dirty="0">
                <a:solidFill>
                  <a:schemeClr val="tx1"/>
                </a:solidFill>
                <a:latin typeface="Avenir Book" panose="02000503020000020003" pitchFamily="2" charset="0"/>
              </a:rPr>
              <a:t> 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  <a:latin typeface="Avenir Book" panose="02000503020000020003" pitchFamily="2" charset="0"/>
              </a:rPr>
              <a:t>rhif sydd dynodi safle / rhoi rhywbeth mewn trefn 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  <a:latin typeface="Avenir Book" panose="02000503020000020003" pitchFamily="2" charset="0"/>
              </a:rPr>
              <a:t>e.e. cyntaf, ail, trydydd. </a:t>
            </a:r>
            <a:endParaRPr lang="cy-GB" sz="3600" dirty="0">
              <a:solidFill>
                <a:schemeClr val="tx1"/>
              </a:solidFill>
              <a:latin typeface="Avenir Book" panose="020005030200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9A04B9-A02F-FD45-863F-A01BD96D53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2854" y="256386"/>
            <a:ext cx="1663700" cy="1219200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7B32A09-C825-DD40-870F-71AC930DD0EB}"/>
              </a:ext>
            </a:extLst>
          </p:cNvPr>
          <p:cNvSpPr/>
          <p:nvPr/>
        </p:nvSpPr>
        <p:spPr>
          <a:xfrm>
            <a:off x="417786" y="256386"/>
            <a:ext cx="4860795" cy="76716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venir Book" panose="02000503020000020003" pitchFamily="2" charset="0"/>
              </a:rPr>
              <a:t>Beth ydy ystyr y termau hyn?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4D80F7-5B27-C543-8411-5E3D0ECBD5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3107" y="3460750"/>
            <a:ext cx="1966993" cy="1173639"/>
          </a:xfrm>
          <a:prstGeom prst="rect">
            <a:avLst/>
          </a:prstGeom>
        </p:spPr>
      </p:pic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ADA6957-4F3E-4242-81FD-114859F774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09733" y="23733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46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66049424-BB0B-A74C-8A77-894F0F77A8D3}"/>
              </a:ext>
            </a:extLst>
          </p:cNvPr>
          <p:cNvSpPr/>
          <p:nvPr/>
        </p:nvSpPr>
        <p:spPr>
          <a:xfrm>
            <a:off x="3445366" y="1462877"/>
            <a:ext cx="5632197" cy="165944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20" name="Google Shape;220;p30"/>
          <p:cNvSpPr txBox="1">
            <a:spLocks noGrp="1"/>
          </p:cNvSpPr>
          <p:nvPr>
            <p:ph type="subTitle" idx="1"/>
          </p:nvPr>
        </p:nvSpPr>
        <p:spPr>
          <a:xfrm>
            <a:off x="3197961" y="1870990"/>
            <a:ext cx="5465945" cy="122215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u="sng" dirty="0">
                <a:solidFill>
                  <a:schemeClr val="tx1"/>
                </a:solidFill>
                <a:latin typeface="Avenir Book" panose="02000503020000020003" pitchFamily="2" charset="0"/>
              </a:rPr>
              <a:t>Rhifolion a’r treigladau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dirty="0"/>
              <a:t>  </a:t>
            </a:r>
            <a:endParaRPr sz="36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74194E1-2281-BC48-95CE-19954021CF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480094" y="2097851"/>
            <a:ext cx="2822272" cy="23668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000DD8-4DE9-7340-ACB6-B4E4664BC6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94" y="587947"/>
            <a:ext cx="2402443" cy="1360368"/>
          </a:xfrm>
          <a:prstGeom prst="rect">
            <a:avLst/>
          </a:prstGeom>
        </p:spPr>
      </p:pic>
      <p:pic>
        <p:nvPicPr>
          <p:cNvPr id="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46F4C36-E94C-014D-99AA-87C2EC7637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68733" y="5715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04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5E75470-AE0F-694A-AB45-D0E4B2D2A2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914" y="127000"/>
            <a:ext cx="6074305" cy="5143500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A0EBF18-4B36-ED4C-8A6F-9F2C622520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79734" y="3365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07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7DEFA1-5E52-1443-949A-612C52BBD13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  <p:sp>
        <p:nvSpPr>
          <p:cNvPr id="3" name="Google Shape;203;p26">
            <a:extLst>
              <a:ext uri="{FF2B5EF4-FFF2-40B4-BE49-F238E27FC236}">
                <a16:creationId xmlns:a16="http://schemas.microsoft.com/office/drawing/2014/main" id="{8FEC811C-D2B8-9444-9654-A987FA2EA195}"/>
              </a:ext>
            </a:extLst>
          </p:cNvPr>
          <p:cNvSpPr txBox="1">
            <a:spLocks noChangeArrowheads="1"/>
          </p:cNvSpPr>
          <p:nvPr/>
        </p:nvSpPr>
        <p:spPr>
          <a:xfrm>
            <a:off x="546259" y="306862"/>
            <a:ext cx="2888693" cy="5574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spcFirstLastPara="1" wrap="square" lIns="0" tIns="34275" rIns="0" bIns="34275" anchor="b" anchorCtr="0">
            <a:normAutofit fontScale="925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>
                <a:srgbClr val="2A1A00"/>
              </a:buClr>
              <a:buFont typeface="Impact" panose="020B0806030902050204" pitchFamily="34" charset="0"/>
              <a:buNone/>
            </a:pPr>
            <a:r>
              <a:rPr lang="cy-GB" altLang="en-US" sz="3600" b="1" dirty="0">
                <a:solidFill>
                  <a:srgbClr val="2A1A00"/>
                </a:solidFill>
                <a:latin typeface="Avenir Book" panose="02000503020000020003" pitchFamily="2" charset="0"/>
                <a:ea typeface="Impact" panose="020B0806030902050204" pitchFamily="34" charset="0"/>
                <a:cs typeface="Impact" panose="020B0806030902050204" pitchFamily="34" charset="0"/>
                <a:sym typeface="Impact" panose="020B0806030902050204" pitchFamily="34" charset="0"/>
              </a:rPr>
              <a:t>RHIFO</a:t>
            </a:r>
            <a:endParaRPr lang="en-US" altLang="en-US" sz="3600" b="1" dirty="0">
              <a:solidFill>
                <a:srgbClr val="2A1A00"/>
              </a:solidFill>
              <a:latin typeface="Avenir Book" panose="02000503020000020003" pitchFamily="2" charset="0"/>
              <a:ea typeface="Impact" panose="020B0806030902050204" pitchFamily="34" charset="0"/>
              <a:cs typeface="Impact" panose="020B0806030902050204" pitchFamily="34" charset="0"/>
              <a:sym typeface="Impact" panose="020B0806030902050204" pitchFamily="34" charset="0"/>
            </a:endParaRPr>
          </a:p>
        </p:txBody>
      </p:sp>
      <p:sp>
        <p:nvSpPr>
          <p:cNvPr id="6" name="Google Shape;207;p26">
            <a:extLst>
              <a:ext uri="{FF2B5EF4-FFF2-40B4-BE49-F238E27FC236}">
                <a16:creationId xmlns:a16="http://schemas.microsoft.com/office/drawing/2014/main" id="{2F68CE7B-B070-FE4D-A7BA-6E4415D41D43}"/>
              </a:ext>
            </a:extLst>
          </p:cNvPr>
          <p:cNvSpPr txBox="1">
            <a:spLocks noChangeArrowheads="1"/>
          </p:cNvSpPr>
          <p:nvPr/>
        </p:nvSpPr>
        <p:spPr>
          <a:xfrm>
            <a:off x="3029247" y="1561291"/>
            <a:ext cx="4648200" cy="2880122"/>
          </a:xfrm>
          <a:prstGeom prst="rect">
            <a:avLst/>
          </a:prstGeom>
        </p:spPr>
        <p:txBody>
          <a:bodyPr spcFirstLastPara="1" wrap="square" lIns="0" tIns="34275" rIns="0" bIns="3427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>
                <a:srgbClr val="2A1A00"/>
              </a:buClr>
            </a:pP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un ci               	un </a:t>
            </a:r>
            <a:r>
              <a:rPr lang="cy-GB" altLang="en-US" sz="2250" b="1" u="sng" dirty="0">
                <a:solidFill>
                  <a:schemeClr val="tx1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g</a:t>
            </a: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ath</a:t>
            </a:r>
          </a:p>
          <a:p>
            <a:pPr>
              <a:spcBef>
                <a:spcPct val="0"/>
              </a:spcBef>
              <a:spcAft>
                <a:spcPct val="0"/>
              </a:spcAft>
              <a:buClr>
                <a:srgbClr val="2A1A00"/>
              </a:buClr>
            </a:pPr>
            <a:endParaRPr lang="en-US" altLang="en-US" dirty="0">
              <a:latin typeface="Cabin" pitchFamily="2" charset="77"/>
              <a:cs typeface="Arial" panose="020B0604020202020204" pitchFamily="34" charset="0"/>
              <a:sym typeface="Cabin" pitchFamily="2" charset="77"/>
            </a:endParaRPr>
          </a:p>
          <a:p>
            <a:pPr>
              <a:spcAft>
                <a:spcPct val="0"/>
              </a:spcAft>
              <a:buClr>
                <a:srgbClr val="2A1A00"/>
              </a:buClr>
            </a:pP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dau </a:t>
            </a:r>
            <a:r>
              <a:rPr lang="cy-GB" altLang="en-US" sz="2250" b="1" dirty="0">
                <a:solidFill>
                  <a:srgbClr val="0070C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g</a:t>
            </a: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i             	dwy </a:t>
            </a:r>
            <a:r>
              <a:rPr lang="cy-GB" altLang="en-US" sz="2250" b="1" u="sng" dirty="0">
                <a:solidFill>
                  <a:schemeClr val="tx1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g</a:t>
            </a: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ath</a:t>
            </a:r>
          </a:p>
          <a:p>
            <a:pPr>
              <a:spcAft>
                <a:spcPct val="0"/>
              </a:spcAft>
              <a:buClr>
                <a:srgbClr val="2A1A00"/>
              </a:buClr>
            </a:pPr>
            <a:endParaRPr lang="en-US" altLang="en-US" dirty="0">
              <a:latin typeface="Cabin" pitchFamily="2" charset="77"/>
              <a:cs typeface="Arial" panose="020B0604020202020204" pitchFamily="34" charset="0"/>
              <a:sym typeface="Cabin" pitchFamily="2" charset="77"/>
            </a:endParaRPr>
          </a:p>
          <a:p>
            <a:pPr>
              <a:spcAft>
                <a:spcPct val="0"/>
              </a:spcAft>
              <a:buClr>
                <a:srgbClr val="2A1A00"/>
              </a:buClr>
            </a:pP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tri </a:t>
            </a:r>
            <a:r>
              <a:rPr lang="cy-GB" altLang="en-US" sz="2250" b="1" dirty="0">
                <a:solidFill>
                  <a:srgbClr val="0070C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ch</a:t>
            </a: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i              	tair cath</a:t>
            </a:r>
          </a:p>
          <a:p>
            <a:pPr>
              <a:spcAft>
                <a:spcPct val="0"/>
              </a:spcAft>
              <a:buClr>
                <a:srgbClr val="2A1A00"/>
              </a:buClr>
            </a:pPr>
            <a:endParaRPr lang="en-US" altLang="en-US" dirty="0">
              <a:latin typeface="Cabin" pitchFamily="2" charset="77"/>
              <a:cs typeface="Arial" panose="020B0604020202020204" pitchFamily="34" charset="0"/>
              <a:sym typeface="Cabin" pitchFamily="2" charset="77"/>
            </a:endParaRPr>
          </a:p>
          <a:p>
            <a:pPr>
              <a:spcAft>
                <a:spcPct val="0"/>
              </a:spcAft>
              <a:buClr>
                <a:srgbClr val="2A1A00"/>
              </a:buClr>
            </a:pP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pedwar ci      	pedair cath</a:t>
            </a:r>
            <a:endParaRPr lang="en-US" altLang="en-US" dirty="0">
              <a:latin typeface="Cabin" pitchFamily="2" charset="77"/>
              <a:cs typeface="Arial" panose="020B0604020202020204" pitchFamily="34" charset="0"/>
              <a:sym typeface="Cabin" pitchFamily="2" charset="77"/>
            </a:endParaRPr>
          </a:p>
        </p:txBody>
      </p:sp>
      <p:pic>
        <p:nvPicPr>
          <p:cNvPr id="7" name="Google Shape;209;p26">
            <a:extLst>
              <a:ext uri="{FF2B5EF4-FFF2-40B4-BE49-F238E27FC236}">
                <a16:creationId xmlns:a16="http://schemas.microsoft.com/office/drawing/2014/main" id="{A0613541-D6C1-0341-85A4-15AEA912C7BF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189" r="48785"/>
          <a:stretch>
            <a:fillRect/>
          </a:stretch>
        </p:blipFill>
        <p:spPr bwMode="auto">
          <a:xfrm>
            <a:off x="5200947" y="864394"/>
            <a:ext cx="304800" cy="616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Google Shape;210;p26">
            <a:extLst>
              <a:ext uri="{FF2B5EF4-FFF2-40B4-BE49-F238E27FC236}">
                <a16:creationId xmlns:a16="http://schemas.microsoft.com/office/drawing/2014/main" id="{71BA6198-724D-1343-B09A-3879AC5FFB3B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86"/>
          <a:stretch>
            <a:fillRect/>
          </a:stretch>
        </p:blipFill>
        <p:spPr bwMode="auto">
          <a:xfrm flipH="1">
            <a:off x="3301007" y="926307"/>
            <a:ext cx="267890" cy="616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Google Shape;207;p26">
            <a:extLst>
              <a:ext uri="{FF2B5EF4-FFF2-40B4-BE49-F238E27FC236}">
                <a16:creationId xmlns:a16="http://schemas.microsoft.com/office/drawing/2014/main" id="{3426F0F3-BC3F-5341-B473-6986274E71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93731" y="3776066"/>
            <a:ext cx="4155948" cy="1006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69" tIns="34275" rIns="68569" bIns="34275"/>
          <a:lstStyle>
            <a:lvl1pPr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914400" indent="-34290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371600" indent="-33020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828800" indent="-31750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286000" indent="-317500"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743200" indent="-3175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3200400" indent="-3175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657600" indent="-3175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4114800" indent="-3175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 panose="020B0604020202020204" pitchFamily="34" charset="0"/>
              <a:defRPr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eaLnBrk="1" hangingPunct="1">
              <a:lnSpc>
                <a:spcPct val="110000"/>
              </a:lnSpc>
              <a:buClr>
                <a:srgbClr val="2A1A00"/>
              </a:buClr>
              <a:buSzPts val="2000"/>
            </a:pP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 panose="020F0502020204030204" pitchFamily="34" charset="0"/>
              </a:rPr>
              <a:t>pum ci            	pum cath</a:t>
            </a:r>
          </a:p>
          <a:p>
            <a:pPr eaLnBrk="1" hangingPunct="1">
              <a:lnSpc>
                <a:spcPct val="110000"/>
              </a:lnSpc>
              <a:buClr>
                <a:srgbClr val="2A1A00"/>
              </a:buClr>
              <a:buSzPts val="2000"/>
            </a:pPr>
            <a:endParaRPr lang="cy-GB" altLang="en-US" sz="1500" dirty="0">
              <a:solidFill>
                <a:srgbClr val="595959"/>
              </a:solidFill>
              <a:latin typeface="Cabin" pitchFamily="2" charset="77"/>
              <a:sym typeface="Cabin" pitchFamily="2" charset="77"/>
            </a:endParaRPr>
          </a:p>
          <a:p>
            <a:pPr>
              <a:lnSpc>
                <a:spcPct val="110000"/>
              </a:lnSpc>
              <a:spcBef>
                <a:spcPts val="525"/>
              </a:spcBef>
              <a:buClr>
                <a:srgbClr val="2A1A00"/>
              </a:buClr>
              <a:buSzPts val="2000"/>
            </a:pP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ea typeface="Cabin" pitchFamily="2" charset="77"/>
                <a:cs typeface="Calibri" panose="020F0502020204030204" pitchFamily="34" charset="0"/>
                <a:sym typeface="Calibri" panose="020F0502020204030204" pitchFamily="34" charset="0"/>
              </a:rPr>
              <a:t>chwe </a:t>
            </a:r>
            <a:r>
              <a:rPr lang="cy-GB" altLang="en-US" sz="2250" b="1" dirty="0">
                <a:solidFill>
                  <a:srgbClr val="0070C0"/>
                </a:solidFill>
                <a:highlight>
                  <a:srgbClr val="FFFF00"/>
                </a:highlight>
                <a:latin typeface="Calibri" panose="020F0502020204030204" pitchFamily="34" charset="0"/>
                <a:ea typeface="Cabin" pitchFamily="2" charset="77"/>
                <a:cs typeface="Calibri" panose="020F0502020204030204" pitchFamily="34" charset="0"/>
                <a:sym typeface="Calibri" panose="020F0502020204030204" pitchFamily="34" charset="0"/>
              </a:rPr>
              <a:t>ch</a:t>
            </a: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ea typeface="Cabin" pitchFamily="2" charset="77"/>
                <a:cs typeface="Calibri" panose="020F0502020204030204" pitchFamily="34" charset="0"/>
                <a:sym typeface="Calibri" panose="020F0502020204030204" pitchFamily="34" charset="0"/>
              </a:rPr>
              <a:t>i	chwe </a:t>
            </a:r>
            <a:r>
              <a:rPr lang="cy-GB" altLang="en-US" sz="2250" b="1" dirty="0">
                <a:solidFill>
                  <a:srgbClr val="0070C0"/>
                </a:solidFill>
                <a:highlight>
                  <a:srgbClr val="FFFF00"/>
                </a:highlight>
                <a:latin typeface="Calibri" panose="020F0502020204030204" pitchFamily="34" charset="0"/>
                <a:ea typeface="Cabin" pitchFamily="2" charset="77"/>
                <a:cs typeface="Calibri" panose="020F0502020204030204" pitchFamily="34" charset="0"/>
                <a:sym typeface="Calibri" panose="020F0502020204030204" pitchFamily="34" charset="0"/>
              </a:rPr>
              <a:t>ch</a:t>
            </a:r>
            <a:r>
              <a:rPr lang="cy-GB" altLang="en-US" sz="2250" b="1" dirty="0">
                <a:solidFill>
                  <a:srgbClr val="4E005F"/>
                </a:solidFill>
                <a:latin typeface="Calibri" panose="020F0502020204030204" pitchFamily="34" charset="0"/>
                <a:ea typeface="Cabin" pitchFamily="2" charset="77"/>
                <a:cs typeface="Calibri" panose="020F0502020204030204" pitchFamily="34" charset="0"/>
                <a:sym typeface="Calibri" panose="020F0502020204030204" pitchFamily="34" charset="0"/>
              </a:rPr>
              <a:t>ath</a:t>
            </a:r>
            <a:endParaRPr lang="cy-GB" altLang="en-US" sz="1500" dirty="0">
              <a:solidFill>
                <a:srgbClr val="595959"/>
              </a:solidFill>
              <a:latin typeface="Cabin" pitchFamily="2" charset="77"/>
              <a:sym typeface="Cabin" pitchFamily="2" charset="77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C752F6B-61EB-EC42-84A8-126B25598A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167" y="1373124"/>
            <a:ext cx="2108200" cy="1198626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721A3F9-7614-AB40-9F61-BBF5E48BB331}"/>
              </a:ext>
            </a:extLst>
          </p:cNvPr>
          <p:cNvSpPr/>
          <p:nvPr/>
        </p:nvSpPr>
        <p:spPr>
          <a:xfrm rot="20893245">
            <a:off x="272114" y="3318139"/>
            <a:ext cx="2327920" cy="57730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Book" panose="02000503020000020003" pitchFamily="2" charset="0"/>
              </a:rPr>
              <a:t>y ci hwn 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7D34A3EA-6B37-924D-BAE9-323A0AD22273}"/>
              </a:ext>
            </a:extLst>
          </p:cNvPr>
          <p:cNvSpPr/>
          <p:nvPr/>
        </p:nvSpPr>
        <p:spPr>
          <a:xfrm rot="641617">
            <a:off x="6791911" y="3513934"/>
            <a:ext cx="2078880" cy="5773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Book" panose="02000503020000020003" pitchFamily="2" charset="0"/>
              </a:rPr>
              <a:t>y gath hon 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964BA4-22A7-C94B-ABD1-491E7152A3B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59972" y="405591"/>
            <a:ext cx="1333500" cy="11557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4A38310-5730-494B-927B-C676EA1004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291" y="837639"/>
            <a:ext cx="818750" cy="64349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328869A-0C26-5146-B3EE-A701682EF97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489580" y="35835"/>
            <a:ext cx="1035525" cy="12354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0749536-A643-9C48-8E24-DAD58AAC0AC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3321335" y="848389"/>
            <a:ext cx="1118853" cy="87936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119BEF5-D0A8-7B4B-8BBB-37E12D5D199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96237" y="864287"/>
            <a:ext cx="619184" cy="738750"/>
          </a:xfrm>
          <a:prstGeom prst="rect">
            <a:avLst/>
          </a:prstGeom>
        </p:spPr>
      </p:pic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2E9B1907-7420-C246-8578-B9DE751D372A}"/>
              </a:ext>
            </a:extLst>
          </p:cNvPr>
          <p:cNvSpPr/>
          <p:nvPr/>
        </p:nvSpPr>
        <p:spPr>
          <a:xfrm>
            <a:off x="6756400" y="2095499"/>
            <a:ext cx="2149902" cy="10682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Cofiwch! </a:t>
            </a:r>
          </a:p>
          <a:p>
            <a:pPr algn="ctr"/>
            <a:r>
              <a:rPr lang="cy-GB" dirty="0">
                <a:solidFill>
                  <a:schemeClr val="tx1"/>
                </a:solidFill>
              </a:rPr>
              <a:t>Mae enw benywaidd unigol yn treiglo’n feddal ar ôl y fannod. </a:t>
            </a:r>
          </a:p>
        </p:txBody>
      </p:sp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82A4BEC-9779-B04A-9ADA-9FC3688A8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301626" y="68377"/>
            <a:ext cx="812800" cy="812800"/>
          </a:xfrm>
          <a:prstGeom prst="rect">
            <a:avLst/>
          </a:prstGeom>
        </p:spPr>
      </p:pic>
      <p:pic>
        <p:nvPicPr>
          <p:cNvPr id="1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7D49584-2761-134A-87EA-206CABB7E3B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713093" y="142860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73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6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3141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0" grpId="0" animBg="1"/>
      <p:bldP spid="13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448C804D-6110-B04A-9207-D2481A1B81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029" y="263236"/>
            <a:ext cx="5576640" cy="3370118"/>
          </a:xfrm>
          <a:prstGeom prst="rect">
            <a:avLst/>
          </a:prstGeom>
        </p:spPr>
      </p:pic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7391EBBA-C1F2-6D4E-8163-2831739EFF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1786" y="273627"/>
            <a:ext cx="2189595" cy="16225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866C48-9327-FA41-AD09-5514680B61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8767" y="3633354"/>
            <a:ext cx="1009651" cy="125441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7421F65-32EE-314C-AF02-4B66C6EA2EB6}"/>
              </a:ext>
            </a:extLst>
          </p:cNvPr>
          <p:cNvSpPr/>
          <p:nvPr/>
        </p:nvSpPr>
        <p:spPr>
          <a:xfrm>
            <a:off x="416029" y="4461164"/>
            <a:ext cx="5846226" cy="426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Fideo Treiglad Meddal: ‘Dau’ a ‘Dwy’  </a:t>
            </a:r>
            <a:r>
              <a:rPr lang="en-GB" dirty="0">
                <a:hlinkClick r:id="rId2"/>
              </a:rPr>
              <a:t>https://www.youtube.com/watch?v=rVENuevjEX4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44339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22"/>
        </a:solidFill>
        <a:effectLst/>
      </p:bgPr>
    </p:bg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254;p33">
            <a:extLst>
              <a:ext uri="{FF2B5EF4-FFF2-40B4-BE49-F238E27FC236}">
                <a16:creationId xmlns:a16="http://schemas.microsoft.com/office/drawing/2014/main" id="{386170FA-F14F-174B-A103-5F9B361A4E0C}"/>
              </a:ext>
            </a:extLst>
          </p:cNvPr>
          <p:cNvSpPr txBox="1">
            <a:spLocks/>
          </p:cNvSpPr>
          <p:nvPr/>
        </p:nvSpPr>
        <p:spPr>
          <a:xfrm>
            <a:off x="1307029" y="830098"/>
            <a:ext cx="6165826" cy="1329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90000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Trefnolion </a:t>
            </a:r>
            <a:r>
              <a:rPr lang="cy-GB" i="1" dirty="0">
                <a:solidFill>
                  <a:schemeClr val="tx1"/>
                </a:solidFill>
                <a:latin typeface="Avenir Book" panose="02000503020000020003" pitchFamily="2" charset="0"/>
              </a:rPr>
              <a:t>(Ordinals) </a:t>
            </a:r>
            <a:endParaRPr lang="cy-GB" i="1" dirty="0">
              <a:solidFill>
                <a:schemeClr val="tx1"/>
              </a:solidFill>
              <a:latin typeface="Avenir Book" panose="02000503020000020003" pitchFamily="2" charset="0"/>
              <a:ea typeface="Montserrat Light"/>
              <a:cs typeface="Montserrat Light"/>
              <a:sym typeface="Montserrat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9F02F6-BB53-214D-B317-227E7747E6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7865" y="2358550"/>
            <a:ext cx="3304205" cy="2185859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0875295-F59B-B74E-91B9-B61EFC2A0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63933" y="671604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26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C34F641-4A21-2F46-9DA5-137D345E3A42}"/>
              </a:ext>
            </a:extLst>
          </p:cNvPr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F20E932-E308-4348-9A72-937E897F926E}"/>
              </a:ext>
            </a:extLst>
          </p:cNvPr>
          <p:cNvSpPr>
            <a:spLocks noGrp="1"/>
          </p:cNvSpPr>
          <p:nvPr>
            <p:ph type="subTitle" idx="3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6A598A7-21ED-8248-972B-E25B6EAF2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39EAE465-11CB-574D-A047-A54FDF83FBCE}"/>
              </a:ext>
            </a:extLst>
          </p:cNvPr>
          <p:cNvSpPr>
            <a:spLocks noGrp="1"/>
          </p:cNvSpPr>
          <p:nvPr>
            <p:ph type="subTitle" idx="5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21885F8F-CB33-E342-9EF4-410FBA6204C8}"/>
              </a:ext>
            </a:extLst>
          </p:cNvPr>
          <p:cNvSpPr>
            <a:spLocks noGrp="1"/>
          </p:cNvSpPr>
          <p:nvPr>
            <p:ph type="subTitle" idx="6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B1957B-06EC-1446-B26E-073A03BF74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9004" y="430082"/>
            <a:ext cx="6639592" cy="4949536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D7558E2-B94D-FD4C-AB93-5EA064646303}"/>
              </a:ext>
            </a:extLst>
          </p:cNvPr>
          <p:cNvSpPr/>
          <p:nvPr/>
        </p:nvSpPr>
        <p:spPr>
          <a:xfrm>
            <a:off x="315323" y="1354760"/>
            <a:ext cx="2018335" cy="10131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solidFill>
                  <a:schemeClr val="tx1"/>
                </a:solidFill>
                <a:latin typeface="Avenir Book" panose="02000503020000020003" pitchFamily="2" charset="0"/>
              </a:rPr>
              <a:t>Ydych chi’n cofio’r rhain?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6D942E7-A06C-F942-9D37-5F193056579D}"/>
              </a:ext>
            </a:extLst>
          </p:cNvPr>
          <p:cNvSpPr/>
          <p:nvPr/>
        </p:nvSpPr>
        <p:spPr>
          <a:xfrm>
            <a:off x="66308" y="430082"/>
            <a:ext cx="2710823" cy="8040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venir Book" panose="02000503020000020003" pitchFamily="2" charset="0"/>
              </a:rPr>
              <a:t>Y Dyddiad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6F38EB-1345-9A47-9B4C-6FC5288E83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47" y="3231396"/>
            <a:ext cx="1487947" cy="111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47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7A5486E-74B7-EF4C-8CEA-81E9D4D45A92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789709" y="4534710"/>
            <a:ext cx="8552619" cy="4533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http://adnoddau.canolfanpeniarth.org/matiau_gramadeg/?t=11</a:t>
            </a:r>
            <a:endParaRPr lang="cy-GB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815C04-679D-4D49-8999-8F77B5DC0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6189" y="124690"/>
            <a:ext cx="6413920" cy="453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892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645;p53">
            <a:extLst>
              <a:ext uri="{FF2B5EF4-FFF2-40B4-BE49-F238E27FC236}">
                <a16:creationId xmlns:a16="http://schemas.microsoft.com/office/drawing/2014/main" id="{AC5FE08A-9850-A348-A961-32BFF36C6A2C}"/>
              </a:ext>
            </a:extLst>
          </p:cNvPr>
          <p:cNvGrpSpPr/>
          <p:nvPr/>
        </p:nvGrpSpPr>
        <p:grpSpPr>
          <a:xfrm>
            <a:off x="1078791" y="1046556"/>
            <a:ext cx="4317462" cy="3283889"/>
            <a:chOff x="3422350" y="731675"/>
            <a:chExt cx="4831537" cy="3674898"/>
          </a:xfrm>
        </p:grpSpPr>
        <p:sp>
          <p:nvSpPr>
            <p:cNvPr id="11" name="Google Shape;1646;p53">
              <a:extLst>
                <a:ext uri="{FF2B5EF4-FFF2-40B4-BE49-F238E27FC236}">
                  <a16:creationId xmlns:a16="http://schemas.microsoft.com/office/drawing/2014/main" id="{546DE025-9A94-B541-9AA9-804ED242D557}"/>
                </a:ext>
              </a:extLst>
            </p:cNvPr>
            <p:cNvSpPr/>
            <p:nvPr/>
          </p:nvSpPr>
          <p:spPr>
            <a:xfrm>
              <a:off x="5352325" y="4031650"/>
              <a:ext cx="958800" cy="255300"/>
            </a:xfrm>
            <a:prstGeom prst="rect">
              <a:avLst/>
            </a:pr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" name="Google Shape;1647;p53">
              <a:extLst>
                <a:ext uri="{FF2B5EF4-FFF2-40B4-BE49-F238E27FC236}">
                  <a16:creationId xmlns:a16="http://schemas.microsoft.com/office/drawing/2014/main" id="{74D0082B-D418-DE4F-9184-5780F3EF6FC2}"/>
                </a:ext>
              </a:extLst>
            </p:cNvPr>
            <p:cNvSpPr/>
            <p:nvPr/>
          </p:nvSpPr>
          <p:spPr>
            <a:xfrm flipH="1">
              <a:off x="6230475" y="3891500"/>
              <a:ext cx="399775" cy="489077"/>
            </a:xfrm>
            <a:custGeom>
              <a:avLst/>
              <a:gdLst/>
              <a:ahLst/>
              <a:cxnLst/>
              <a:rect l="l" t="t" r="r" b="b"/>
              <a:pathLst>
                <a:path w="15991" h="18395" extrusionOk="0">
                  <a:moveTo>
                    <a:pt x="1325" y="15800"/>
                  </a:moveTo>
                  <a:cubicBezTo>
                    <a:pt x="2082" y="15098"/>
                    <a:pt x="4341" y="13522"/>
                    <a:pt x="5354" y="12612"/>
                  </a:cubicBezTo>
                  <a:cubicBezTo>
                    <a:pt x="6368" y="11702"/>
                    <a:pt x="6856" y="11031"/>
                    <a:pt x="7406" y="10341"/>
                  </a:cubicBezTo>
                  <a:cubicBezTo>
                    <a:pt x="7956" y="9651"/>
                    <a:pt x="8176" y="9340"/>
                    <a:pt x="8652" y="8473"/>
                  </a:cubicBezTo>
                  <a:cubicBezTo>
                    <a:pt x="9128" y="7606"/>
                    <a:pt x="9849" y="6220"/>
                    <a:pt x="10264" y="5139"/>
                  </a:cubicBezTo>
                  <a:cubicBezTo>
                    <a:pt x="10679" y="4058"/>
                    <a:pt x="10948" y="2702"/>
                    <a:pt x="11143" y="1988"/>
                  </a:cubicBezTo>
                  <a:cubicBezTo>
                    <a:pt x="11338" y="1274"/>
                    <a:pt x="11241" y="1067"/>
                    <a:pt x="11436" y="853"/>
                  </a:cubicBezTo>
                  <a:cubicBezTo>
                    <a:pt x="11631" y="639"/>
                    <a:pt x="11558" y="-845"/>
                    <a:pt x="12315" y="706"/>
                  </a:cubicBezTo>
                  <a:cubicBezTo>
                    <a:pt x="13072" y="2257"/>
                    <a:pt x="16162" y="7838"/>
                    <a:pt x="15979" y="10158"/>
                  </a:cubicBezTo>
                  <a:cubicBezTo>
                    <a:pt x="15796" y="12478"/>
                    <a:pt x="13756" y="13577"/>
                    <a:pt x="11216" y="14627"/>
                  </a:cubicBezTo>
                  <a:cubicBezTo>
                    <a:pt x="8676" y="15677"/>
                    <a:pt x="2461" y="15836"/>
                    <a:pt x="739" y="16459"/>
                  </a:cubicBezTo>
                  <a:cubicBezTo>
                    <a:pt x="-983" y="17082"/>
                    <a:pt x="873" y="18303"/>
                    <a:pt x="885" y="18364"/>
                  </a:cubicBezTo>
                  <a:cubicBezTo>
                    <a:pt x="897" y="18425"/>
                    <a:pt x="739" y="17252"/>
                    <a:pt x="812" y="16825"/>
                  </a:cubicBezTo>
                  <a:cubicBezTo>
                    <a:pt x="885" y="16398"/>
                    <a:pt x="568" y="16502"/>
                    <a:pt x="1325" y="15800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</p:sp>
        <p:sp>
          <p:nvSpPr>
            <p:cNvPr id="13" name="Google Shape;1648;p53">
              <a:extLst>
                <a:ext uri="{FF2B5EF4-FFF2-40B4-BE49-F238E27FC236}">
                  <a16:creationId xmlns:a16="http://schemas.microsoft.com/office/drawing/2014/main" id="{1D80DD49-A8DC-AE4A-A13C-42C72AD49693}"/>
                </a:ext>
              </a:extLst>
            </p:cNvPr>
            <p:cNvSpPr/>
            <p:nvPr/>
          </p:nvSpPr>
          <p:spPr>
            <a:xfrm>
              <a:off x="5043518" y="3915067"/>
              <a:ext cx="399775" cy="459875"/>
            </a:xfrm>
            <a:custGeom>
              <a:avLst/>
              <a:gdLst/>
              <a:ahLst/>
              <a:cxnLst/>
              <a:rect l="l" t="t" r="r" b="b"/>
              <a:pathLst>
                <a:path w="15991" h="18395" extrusionOk="0">
                  <a:moveTo>
                    <a:pt x="1325" y="15800"/>
                  </a:moveTo>
                  <a:cubicBezTo>
                    <a:pt x="2082" y="15098"/>
                    <a:pt x="4341" y="13522"/>
                    <a:pt x="5354" y="12612"/>
                  </a:cubicBezTo>
                  <a:cubicBezTo>
                    <a:pt x="6368" y="11702"/>
                    <a:pt x="6856" y="11031"/>
                    <a:pt x="7406" y="10341"/>
                  </a:cubicBezTo>
                  <a:cubicBezTo>
                    <a:pt x="7956" y="9651"/>
                    <a:pt x="8176" y="9340"/>
                    <a:pt x="8652" y="8473"/>
                  </a:cubicBezTo>
                  <a:cubicBezTo>
                    <a:pt x="9128" y="7606"/>
                    <a:pt x="9849" y="6220"/>
                    <a:pt x="10264" y="5139"/>
                  </a:cubicBezTo>
                  <a:cubicBezTo>
                    <a:pt x="10679" y="4058"/>
                    <a:pt x="10948" y="2702"/>
                    <a:pt x="11143" y="1988"/>
                  </a:cubicBezTo>
                  <a:cubicBezTo>
                    <a:pt x="11338" y="1274"/>
                    <a:pt x="11241" y="1067"/>
                    <a:pt x="11436" y="853"/>
                  </a:cubicBezTo>
                  <a:cubicBezTo>
                    <a:pt x="11631" y="639"/>
                    <a:pt x="11558" y="-845"/>
                    <a:pt x="12315" y="706"/>
                  </a:cubicBezTo>
                  <a:cubicBezTo>
                    <a:pt x="13072" y="2257"/>
                    <a:pt x="16162" y="7838"/>
                    <a:pt x="15979" y="10158"/>
                  </a:cubicBezTo>
                  <a:cubicBezTo>
                    <a:pt x="15796" y="12478"/>
                    <a:pt x="13756" y="13577"/>
                    <a:pt x="11216" y="14627"/>
                  </a:cubicBezTo>
                  <a:cubicBezTo>
                    <a:pt x="8676" y="15677"/>
                    <a:pt x="2461" y="15836"/>
                    <a:pt x="739" y="16459"/>
                  </a:cubicBezTo>
                  <a:cubicBezTo>
                    <a:pt x="-983" y="17082"/>
                    <a:pt x="873" y="18303"/>
                    <a:pt x="885" y="18364"/>
                  </a:cubicBezTo>
                  <a:cubicBezTo>
                    <a:pt x="897" y="18425"/>
                    <a:pt x="739" y="17252"/>
                    <a:pt x="812" y="16825"/>
                  </a:cubicBezTo>
                  <a:cubicBezTo>
                    <a:pt x="885" y="16398"/>
                    <a:pt x="568" y="16502"/>
                    <a:pt x="1325" y="15800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</p:sp>
        <p:sp>
          <p:nvSpPr>
            <p:cNvPr id="14" name="Google Shape;1649;p53">
              <a:extLst>
                <a:ext uri="{FF2B5EF4-FFF2-40B4-BE49-F238E27FC236}">
                  <a16:creationId xmlns:a16="http://schemas.microsoft.com/office/drawing/2014/main" id="{A1E3A4C9-1EBD-2647-AFC5-C41570DC6CE6}"/>
                </a:ext>
              </a:extLst>
            </p:cNvPr>
            <p:cNvSpPr/>
            <p:nvPr/>
          </p:nvSpPr>
          <p:spPr>
            <a:xfrm>
              <a:off x="5183975" y="3763900"/>
              <a:ext cx="87000" cy="25200"/>
            </a:xfrm>
            <a:prstGeom prst="rect">
              <a:avLst/>
            </a:pr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" name="Google Shape;1650;p53">
              <a:extLst>
                <a:ext uri="{FF2B5EF4-FFF2-40B4-BE49-F238E27FC236}">
                  <a16:creationId xmlns:a16="http://schemas.microsoft.com/office/drawing/2014/main" id="{29B152AC-6CAD-634C-BAF6-CF105AC54D27}"/>
                </a:ext>
              </a:extLst>
            </p:cNvPr>
            <p:cNvSpPr/>
            <p:nvPr/>
          </p:nvSpPr>
          <p:spPr>
            <a:xfrm>
              <a:off x="5348300" y="3810000"/>
              <a:ext cx="981000" cy="185400"/>
            </a:xfrm>
            <a:prstGeom prst="rect">
              <a:avLst/>
            </a:prstGeom>
            <a:solidFill>
              <a:srgbClr val="A0A0A0"/>
            </a:solidFill>
            <a:ln w="9525" cap="flat" cmpd="sng">
              <a:solidFill>
                <a:srgbClr val="66666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" name="Google Shape;1651;p53">
              <a:extLst>
                <a:ext uri="{FF2B5EF4-FFF2-40B4-BE49-F238E27FC236}">
                  <a16:creationId xmlns:a16="http://schemas.microsoft.com/office/drawing/2014/main" id="{727F5888-2455-3D44-B3B1-D042F2CB9A8D}"/>
                </a:ext>
              </a:extLst>
            </p:cNvPr>
            <p:cNvSpPr/>
            <p:nvPr/>
          </p:nvSpPr>
          <p:spPr>
            <a:xfrm>
              <a:off x="5258919" y="4129800"/>
              <a:ext cx="29" cy="2369"/>
            </a:xfrm>
            <a:custGeom>
              <a:avLst/>
              <a:gdLst/>
              <a:ahLst/>
              <a:cxnLst/>
              <a:rect l="l" t="t" r="r" b="b"/>
              <a:pathLst>
                <a:path w="1" h="82" extrusionOk="0">
                  <a:moveTo>
                    <a:pt x="1" y="8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" name="Google Shape;1652;p53">
              <a:extLst>
                <a:ext uri="{FF2B5EF4-FFF2-40B4-BE49-F238E27FC236}">
                  <a16:creationId xmlns:a16="http://schemas.microsoft.com/office/drawing/2014/main" id="{D6A6D102-B16A-1C41-8623-13705A7ECCBD}"/>
                </a:ext>
              </a:extLst>
            </p:cNvPr>
            <p:cNvSpPr/>
            <p:nvPr/>
          </p:nvSpPr>
          <p:spPr>
            <a:xfrm>
              <a:off x="5223962" y="4174089"/>
              <a:ext cx="2369" cy="7020"/>
            </a:xfrm>
            <a:custGeom>
              <a:avLst/>
              <a:gdLst/>
              <a:ahLst/>
              <a:cxnLst/>
              <a:rect l="l" t="t" r="r" b="b"/>
              <a:pathLst>
                <a:path w="82" h="243" extrusionOk="0">
                  <a:moveTo>
                    <a:pt x="1" y="243"/>
                  </a:moveTo>
                  <a:lnTo>
                    <a:pt x="81" y="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" name="Google Shape;1653;p53">
              <a:extLst>
                <a:ext uri="{FF2B5EF4-FFF2-40B4-BE49-F238E27FC236}">
                  <a16:creationId xmlns:a16="http://schemas.microsoft.com/office/drawing/2014/main" id="{C6062E5B-046E-3B47-9208-D15EF9CB731F}"/>
                </a:ext>
              </a:extLst>
            </p:cNvPr>
            <p:cNvSpPr/>
            <p:nvPr/>
          </p:nvSpPr>
          <p:spPr>
            <a:xfrm>
              <a:off x="6447569" y="4174089"/>
              <a:ext cx="4709" cy="4680"/>
            </a:xfrm>
            <a:custGeom>
              <a:avLst/>
              <a:gdLst/>
              <a:ahLst/>
              <a:cxnLst/>
              <a:rect l="l" t="t" r="r" b="b"/>
              <a:pathLst>
                <a:path w="163" h="162" extrusionOk="0">
                  <a:moveTo>
                    <a:pt x="1" y="1"/>
                  </a:moveTo>
                  <a:lnTo>
                    <a:pt x="162" y="162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1654;p53">
              <a:extLst>
                <a:ext uri="{FF2B5EF4-FFF2-40B4-BE49-F238E27FC236}">
                  <a16:creationId xmlns:a16="http://schemas.microsoft.com/office/drawing/2014/main" id="{21E85939-4DF3-9841-86B2-4F8C1E93DDB4}"/>
                </a:ext>
              </a:extLst>
            </p:cNvPr>
            <p:cNvSpPr/>
            <p:nvPr/>
          </p:nvSpPr>
          <p:spPr>
            <a:xfrm>
              <a:off x="6417292" y="4132140"/>
              <a:ext cx="29" cy="2369"/>
            </a:xfrm>
            <a:custGeom>
              <a:avLst/>
              <a:gdLst/>
              <a:ahLst/>
              <a:cxnLst/>
              <a:rect l="l" t="t" r="r" b="b"/>
              <a:pathLst>
                <a:path w="1" h="82" extrusionOk="0">
                  <a:moveTo>
                    <a:pt x="0" y="0"/>
                  </a:moveTo>
                  <a:lnTo>
                    <a:pt x="0" y="8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0" name="Google Shape;1655;p53">
              <a:extLst>
                <a:ext uri="{FF2B5EF4-FFF2-40B4-BE49-F238E27FC236}">
                  <a16:creationId xmlns:a16="http://schemas.microsoft.com/office/drawing/2014/main" id="{3F8ED9CF-BB8B-5044-A2AA-C92550D5B74E}"/>
                </a:ext>
              </a:extLst>
            </p:cNvPr>
            <p:cNvSpPr/>
            <p:nvPr/>
          </p:nvSpPr>
          <p:spPr>
            <a:xfrm>
              <a:off x="5028174" y="4248712"/>
              <a:ext cx="1619862" cy="97879"/>
            </a:xfrm>
            <a:custGeom>
              <a:avLst/>
              <a:gdLst/>
              <a:ahLst/>
              <a:cxnLst/>
              <a:rect l="l" t="t" r="r" b="b"/>
              <a:pathLst>
                <a:path w="56070" h="3388" extrusionOk="0">
                  <a:moveTo>
                    <a:pt x="4435" y="1"/>
                  </a:moveTo>
                  <a:lnTo>
                    <a:pt x="4196" y="160"/>
                  </a:lnTo>
                  <a:lnTo>
                    <a:pt x="4200" y="160"/>
                  </a:lnTo>
                  <a:cubicBezTo>
                    <a:pt x="4279" y="105"/>
                    <a:pt x="4357" y="53"/>
                    <a:pt x="4435" y="1"/>
                  </a:cubicBezTo>
                  <a:close/>
                  <a:moveTo>
                    <a:pt x="51636" y="1"/>
                  </a:moveTo>
                  <a:cubicBezTo>
                    <a:pt x="51714" y="53"/>
                    <a:pt x="51792" y="105"/>
                    <a:pt x="51868" y="160"/>
                  </a:cubicBezTo>
                  <a:lnTo>
                    <a:pt x="51875" y="160"/>
                  </a:lnTo>
                  <a:lnTo>
                    <a:pt x="51636" y="1"/>
                  </a:lnTo>
                  <a:close/>
                  <a:moveTo>
                    <a:pt x="4200" y="160"/>
                  </a:moveTo>
                  <a:cubicBezTo>
                    <a:pt x="4037" y="275"/>
                    <a:pt x="3875" y="401"/>
                    <a:pt x="3712" y="564"/>
                  </a:cubicBezTo>
                  <a:lnTo>
                    <a:pt x="82" y="3226"/>
                  </a:lnTo>
                  <a:cubicBezTo>
                    <a:pt x="82" y="3307"/>
                    <a:pt x="1" y="3307"/>
                    <a:pt x="1" y="3387"/>
                  </a:cubicBezTo>
                  <a:lnTo>
                    <a:pt x="56070" y="3387"/>
                  </a:lnTo>
                  <a:lnTo>
                    <a:pt x="55909" y="3226"/>
                  </a:lnTo>
                  <a:lnTo>
                    <a:pt x="52278" y="564"/>
                  </a:lnTo>
                  <a:cubicBezTo>
                    <a:pt x="52170" y="401"/>
                    <a:pt x="52025" y="275"/>
                    <a:pt x="51868" y="160"/>
                  </a:cubicBezTo>
                  <a:close/>
                </a:path>
              </a:pathLst>
            </a:custGeom>
            <a:solidFill>
              <a:srgbClr val="B7B7B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1" name="Google Shape;1656;p53">
              <a:extLst>
                <a:ext uri="{FF2B5EF4-FFF2-40B4-BE49-F238E27FC236}">
                  <a16:creationId xmlns:a16="http://schemas.microsoft.com/office/drawing/2014/main" id="{9284520B-E65D-994B-99F5-B188EFD2A44D}"/>
                </a:ext>
              </a:extLst>
            </p:cNvPr>
            <p:cNvSpPr/>
            <p:nvPr/>
          </p:nvSpPr>
          <p:spPr>
            <a:xfrm>
              <a:off x="5282233" y="3789534"/>
              <a:ext cx="1109434" cy="300687"/>
            </a:xfrm>
            <a:custGeom>
              <a:avLst/>
              <a:gdLst/>
              <a:ahLst/>
              <a:cxnLst/>
              <a:rect l="l" t="t" r="r" b="b"/>
              <a:pathLst>
                <a:path w="38402" h="10408" extrusionOk="0">
                  <a:moveTo>
                    <a:pt x="2017" y="0"/>
                  </a:moveTo>
                  <a:lnTo>
                    <a:pt x="1291" y="6616"/>
                  </a:lnTo>
                  <a:cubicBezTo>
                    <a:pt x="1049" y="7906"/>
                    <a:pt x="565" y="9197"/>
                    <a:pt x="0" y="10407"/>
                  </a:cubicBezTo>
                  <a:lnTo>
                    <a:pt x="81" y="10246"/>
                  </a:lnTo>
                  <a:lnTo>
                    <a:pt x="38327" y="10246"/>
                  </a:lnTo>
                  <a:cubicBezTo>
                    <a:pt x="37794" y="9083"/>
                    <a:pt x="37342" y="7849"/>
                    <a:pt x="37111" y="6616"/>
                  </a:cubicBezTo>
                  <a:lnTo>
                    <a:pt x="36465" y="565"/>
                  </a:lnTo>
                  <a:cubicBezTo>
                    <a:pt x="32270" y="3066"/>
                    <a:pt x="27591" y="4679"/>
                    <a:pt x="22670" y="5244"/>
                  </a:cubicBezTo>
                  <a:cubicBezTo>
                    <a:pt x="21500" y="5345"/>
                    <a:pt x="20331" y="5395"/>
                    <a:pt x="19163" y="5395"/>
                  </a:cubicBezTo>
                  <a:cubicBezTo>
                    <a:pt x="15661" y="5395"/>
                    <a:pt x="12182" y="4942"/>
                    <a:pt x="8794" y="4034"/>
                  </a:cubicBezTo>
                  <a:cubicBezTo>
                    <a:pt x="6777" y="3631"/>
                    <a:pt x="4841" y="2905"/>
                    <a:pt x="2985" y="1936"/>
                  </a:cubicBezTo>
                  <a:cubicBezTo>
                    <a:pt x="2824" y="1856"/>
                    <a:pt x="2743" y="1694"/>
                    <a:pt x="2582" y="1533"/>
                  </a:cubicBezTo>
                  <a:cubicBezTo>
                    <a:pt x="2421" y="1372"/>
                    <a:pt x="2098" y="1049"/>
                    <a:pt x="1937" y="807"/>
                  </a:cubicBezTo>
                  <a:lnTo>
                    <a:pt x="2017" y="0"/>
                  </a:lnTo>
                  <a:close/>
                  <a:moveTo>
                    <a:pt x="38327" y="10246"/>
                  </a:moveTo>
                  <a:cubicBezTo>
                    <a:pt x="38352" y="10300"/>
                    <a:pt x="38377" y="10354"/>
                    <a:pt x="38402" y="10407"/>
                  </a:cubicBezTo>
                  <a:cubicBezTo>
                    <a:pt x="38402" y="10327"/>
                    <a:pt x="38402" y="10246"/>
                    <a:pt x="38402" y="10246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2" name="Google Shape;1657;p53">
              <a:extLst>
                <a:ext uri="{FF2B5EF4-FFF2-40B4-BE49-F238E27FC236}">
                  <a16:creationId xmlns:a16="http://schemas.microsoft.com/office/drawing/2014/main" id="{39625117-FE71-6E47-B2CC-99E0D215FCCB}"/>
                </a:ext>
              </a:extLst>
            </p:cNvPr>
            <p:cNvSpPr/>
            <p:nvPr/>
          </p:nvSpPr>
          <p:spPr>
            <a:xfrm>
              <a:off x="6482526" y="4213697"/>
              <a:ext cx="9360" cy="9360"/>
            </a:xfrm>
            <a:custGeom>
              <a:avLst/>
              <a:gdLst/>
              <a:ahLst/>
              <a:cxnLst/>
              <a:rect l="l" t="t" r="r" b="b"/>
              <a:pathLst>
                <a:path w="324" h="324" extrusionOk="0">
                  <a:moveTo>
                    <a:pt x="324" y="324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" name="Google Shape;1658;p53">
              <a:extLst>
                <a:ext uri="{FF2B5EF4-FFF2-40B4-BE49-F238E27FC236}">
                  <a16:creationId xmlns:a16="http://schemas.microsoft.com/office/drawing/2014/main" id="{E9693FFF-694A-DE4A-A3A9-570A55544008}"/>
                </a:ext>
              </a:extLst>
            </p:cNvPr>
            <p:cNvSpPr/>
            <p:nvPr/>
          </p:nvSpPr>
          <p:spPr>
            <a:xfrm>
              <a:off x="5184353" y="4213697"/>
              <a:ext cx="9331" cy="9360"/>
            </a:xfrm>
            <a:custGeom>
              <a:avLst/>
              <a:gdLst/>
              <a:ahLst/>
              <a:cxnLst/>
              <a:rect l="l" t="t" r="r" b="b"/>
              <a:pathLst>
                <a:path w="323" h="324" extrusionOk="0">
                  <a:moveTo>
                    <a:pt x="323" y="1"/>
                  </a:moveTo>
                  <a:lnTo>
                    <a:pt x="0" y="324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" name="Google Shape;1659;p53">
              <a:extLst>
                <a:ext uri="{FF2B5EF4-FFF2-40B4-BE49-F238E27FC236}">
                  <a16:creationId xmlns:a16="http://schemas.microsoft.com/office/drawing/2014/main" id="{F3609F01-9271-5444-B07D-BB047A6BAC7D}"/>
                </a:ext>
              </a:extLst>
            </p:cNvPr>
            <p:cNvSpPr/>
            <p:nvPr/>
          </p:nvSpPr>
          <p:spPr>
            <a:xfrm>
              <a:off x="5151708" y="4085512"/>
              <a:ext cx="1377475" cy="167851"/>
            </a:xfrm>
            <a:custGeom>
              <a:avLst/>
              <a:gdLst/>
              <a:ahLst/>
              <a:cxnLst/>
              <a:rect l="l" t="t" r="r" b="b"/>
              <a:pathLst>
                <a:path w="47680" h="5810" extrusionOk="0">
                  <a:moveTo>
                    <a:pt x="4599" y="1"/>
                  </a:moveTo>
                  <a:lnTo>
                    <a:pt x="4518" y="162"/>
                  </a:lnTo>
                  <a:cubicBezTo>
                    <a:pt x="4276" y="646"/>
                    <a:pt x="3954" y="1130"/>
                    <a:pt x="3712" y="1614"/>
                  </a:cubicBezTo>
                  <a:cubicBezTo>
                    <a:pt x="3389" y="2179"/>
                    <a:pt x="2986" y="2663"/>
                    <a:pt x="2663" y="3067"/>
                  </a:cubicBezTo>
                  <a:lnTo>
                    <a:pt x="2502" y="3309"/>
                  </a:lnTo>
                  <a:cubicBezTo>
                    <a:pt x="2260" y="3631"/>
                    <a:pt x="1856" y="4035"/>
                    <a:pt x="1533" y="4438"/>
                  </a:cubicBezTo>
                  <a:lnTo>
                    <a:pt x="1211" y="4761"/>
                  </a:lnTo>
                  <a:cubicBezTo>
                    <a:pt x="888" y="5003"/>
                    <a:pt x="565" y="5325"/>
                    <a:pt x="162" y="5648"/>
                  </a:cubicBezTo>
                  <a:lnTo>
                    <a:pt x="1" y="5809"/>
                  </a:lnTo>
                  <a:lnTo>
                    <a:pt x="47679" y="5809"/>
                  </a:lnTo>
                  <a:lnTo>
                    <a:pt x="47437" y="5648"/>
                  </a:lnTo>
                  <a:cubicBezTo>
                    <a:pt x="47115" y="5325"/>
                    <a:pt x="46711" y="5003"/>
                    <a:pt x="46389" y="4761"/>
                  </a:cubicBezTo>
                  <a:lnTo>
                    <a:pt x="46066" y="4438"/>
                  </a:lnTo>
                  <a:cubicBezTo>
                    <a:pt x="45743" y="4035"/>
                    <a:pt x="45421" y="3631"/>
                    <a:pt x="45098" y="3228"/>
                  </a:cubicBezTo>
                  <a:lnTo>
                    <a:pt x="44937" y="3067"/>
                  </a:lnTo>
                  <a:cubicBezTo>
                    <a:pt x="44533" y="2663"/>
                    <a:pt x="44210" y="2098"/>
                    <a:pt x="43888" y="1614"/>
                  </a:cubicBezTo>
                  <a:cubicBezTo>
                    <a:pt x="43646" y="1130"/>
                    <a:pt x="43404" y="646"/>
                    <a:pt x="43081" y="162"/>
                  </a:cubicBezTo>
                  <a:cubicBezTo>
                    <a:pt x="43081" y="162"/>
                    <a:pt x="43081" y="82"/>
                    <a:pt x="43081" y="1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" name="Google Shape;1660;p53">
              <a:extLst>
                <a:ext uri="{FF2B5EF4-FFF2-40B4-BE49-F238E27FC236}">
                  <a16:creationId xmlns:a16="http://schemas.microsoft.com/office/drawing/2014/main" id="{84843C85-89F9-6440-BE82-1D767D2022E8}"/>
                </a:ext>
              </a:extLst>
            </p:cNvPr>
            <p:cNvSpPr/>
            <p:nvPr/>
          </p:nvSpPr>
          <p:spPr>
            <a:xfrm>
              <a:off x="5016531" y="4343477"/>
              <a:ext cx="1645401" cy="63096"/>
            </a:xfrm>
            <a:custGeom>
              <a:avLst/>
              <a:gdLst/>
              <a:ahLst/>
              <a:cxnLst/>
              <a:rect l="l" t="t" r="r" b="b"/>
              <a:pathLst>
                <a:path w="56954" h="2184" extrusionOk="0">
                  <a:moveTo>
                    <a:pt x="404" y="0"/>
                  </a:moveTo>
                  <a:cubicBezTo>
                    <a:pt x="162" y="161"/>
                    <a:pt x="81" y="323"/>
                    <a:pt x="1" y="565"/>
                  </a:cubicBezTo>
                  <a:cubicBezTo>
                    <a:pt x="1" y="645"/>
                    <a:pt x="1" y="726"/>
                    <a:pt x="1" y="887"/>
                  </a:cubicBezTo>
                  <a:cubicBezTo>
                    <a:pt x="81" y="1614"/>
                    <a:pt x="727" y="2178"/>
                    <a:pt x="1533" y="2178"/>
                  </a:cubicBezTo>
                  <a:lnTo>
                    <a:pt x="55424" y="2178"/>
                  </a:lnTo>
                  <a:cubicBezTo>
                    <a:pt x="55465" y="2182"/>
                    <a:pt x="55506" y="2184"/>
                    <a:pt x="55546" y="2184"/>
                  </a:cubicBezTo>
                  <a:cubicBezTo>
                    <a:pt x="56370" y="2184"/>
                    <a:pt x="56953" y="1411"/>
                    <a:pt x="56876" y="565"/>
                  </a:cubicBezTo>
                  <a:cubicBezTo>
                    <a:pt x="56796" y="323"/>
                    <a:pt x="56634" y="161"/>
                    <a:pt x="56473" y="0"/>
                  </a:cubicBezTo>
                  <a:close/>
                </a:path>
              </a:pathLst>
            </a:custGeom>
            <a:solidFill>
              <a:srgbClr val="8182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" name="Google Shape;1661;p53">
              <a:extLst>
                <a:ext uri="{FF2B5EF4-FFF2-40B4-BE49-F238E27FC236}">
                  <a16:creationId xmlns:a16="http://schemas.microsoft.com/office/drawing/2014/main" id="{9A1DA00B-4A9B-C844-8932-3DCD439C001B}"/>
                </a:ext>
              </a:extLst>
            </p:cNvPr>
            <p:cNvSpPr/>
            <p:nvPr/>
          </p:nvSpPr>
          <p:spPr>
            <a:xfrm>
              <a:off x="5230953" y="785292"/>
              <a:ext cx="3022934" cy="3160162"/>
            </a:xfrm>
            <a:custGeom>
              <a:avLst/>
              <a:gdLst/>
              <a:ahLst/>
              <a:cxnLst/>
              <a:rect l="l" t="t" r="r" b="b"/>
              <a:pathLst>
                <a:path w="104636" h="109386" extrusionOk="0">
                  <a:moveTo>
                    <a:pt x="103990" y="0"/>
                  </a:moveTo>
                  <a:lnTo>
                    <a:pt x="103264" y="726"/>
                  </a:lnTo>
                  <a:cubicBezTo>
                    <a:pt x="103506" y="1130"/>
                    <a:pt x="103668" y="1694"/>
                    <a:pt x="103668" y="2178"/>
                  </a:cubicBezTo>
                  <a:lnTo>
                    <a:pt x="103668" y="100036"/>
                  </a:lnTo>
                  <a:cubicBezTo>
                    <a:pt x="103668" y="101730"/>
                    <a:pt x="102296" y="103102"/>
                    <a:pt x="100602" y="103102"/>
                  </a:cubicBezTo>
                  <a:lnTo>
                    <a:pt x="969" y="103102"/>
                  </a:lnTo>
                  <a:lnTo>
                    <a:pt x="1" y="103989"/>
                  </a:lnTo>
                  <a:lnTo>
                    <a:pt x="3792" y="103989"/>
                  </a:lnTo>
                  <a:lnTo>
                    <a:pt x="3712" y="104796"/>
                  </a:lnTo>
                  <a:cubicBezTo>
                    <a:pt x="3873" y="105038"/>
                    <a:pt x="4115" y="105280"/>
                    <a:pt x="4357" y="105522"/>
                  </a:cubicBezTo>
                  <a:lnTo>
                    <a:pt x="4760" y="106006"/>
                  </a:lnTo>
                  <a:cubicBezTo>
                    <a:pt x="6616" y="106894"/>
                    <a:pt x="8552" y="107620"/>
                    <a:pt x="10569" y="108104"/>
                  </a:cubicBezTo>
                  <a:cubicBezTo>
                    <a:pt x="13943" y="108947"/>
                    <a:pt x="17407" y="109386"/>
                    <a:pt x="20893" y="109386"/>
                  </a:cubicBezTo>
                  <a:cubicBezTo>
                    <a:pt x="22076" y="109386"/>
                    <a:pt x="23260" y="109335"/>
                    <a:pt x="24445" y="109233"/>
                  </a:cubicBezTo>
                  <a:cubicBezTo>
                    <a:pt x="29366" y="108668"/>
                    <a:pt x="34045" y="107136"/>
                    <a:pt x="38321" y="104635"/>
                  </a:cubicBezTo>
                  <a:lnTo>
                    <a:pt x="38240" y="103989"/>
                  </a:lnTo>
                  <a:lnTo>
                    <a:pt x="100602" y="103989"/>
                  </a:lnTo>
                  <a:cubicBezTo>
                    <a:pt x="102780" y="103989"/>
                    <a:pt x="104636" y="102214"/>
                    <a:pt x="104636" y="99956"/>
                  </a:cubicBezTo>
                  <a:lnTo>
                    <a:pt x="104636" y="2178"/>
                  </a:lnTo>
                  <a:cubicBezTo>
                    <a:pt x="104636" y="1372"/>
                    <a:pt x="104394" y="646"/>
                    <a:pt x="103990" y="0"/>
                  </a:cubicBezTo>
                  <a:close/>
                </a:path>
              </a:pathLst>
            </a:custGeom>
            <a:gradFill>
              <a:gsLst>
                <a:gs pos="0">
                  <a:srgbClr val="A0A0A0"/>
                </a:gs>
                <a:gs pos="12000">
                  <a:srgbClr val="919192"/>
                </a:gs>
                <a:gs pos="100000">
                  <a:srgbClr val="818284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" name="Google Shape;1662;p53">
              <a:extLst>
                <a:ext uri="{FF2B5EF4-FFF2-40B4-BE49-F238E27FC236}">
                  <a16:creationId xmlns:a16="http://schemas.microsoft.com/office/drawing/2014/main" id="{F2C4D183-251B-904D-AD3A-806E7268BF3B}"/>
                </a:ext>
              </a:extLst>
            </p:cNvPr>
            <p:cNvSpPr/>
            <p:nvPr/>
          </p:nvSpPr>
          <p:spPr>
            <a:xfrm>
              <a:off x="5258919" y="803926"/>
              <a:ext cx="2967003" cy="2959983"/>
            </a:xfrm>
            <a:custGeom>
              <a:avLst/>
              <a:gdLst/>
              <a:ahLst/>
              <a:cxnLst/>
              <a:rect l="l" t="t" r="r" b="b"/>
              <a:pathLst>
                <a:path w="102700" h="102457" extrusionOk="0">
                  <a:moveTo>
                    <a:pt x="102377" y="1"/>
                  </a:moveTo>
                  <a:lnTo>
                    <a:pt x="98101" y="4276"/>
                  </a:lnTo>
                  <a:lnTo>
                    <a:pt x="98101" y="97858"/>
                  </a:lnTo>
                  <a:lnTo>
                    <a:pt x="4519" y="97858"/>
                  </a:lnTo>
                  <a:lnTo>
                    <a:pt x="1" y="102457"/>
                  </a:lnTo>
                  <a:lnTo>
                    <a:pt x="99634" y="102457"/>
                  </a:lnTo>
                  <a:cubicBezTo>
                    <a:pt x="101328" y="102457"/>
                    <a:pt x="102700" y="101005"/>
                    <a:pt x="102700" y="99311"/>
                  </a:cubicBezTo>
                  <a:lnTo>
                    <a:pt x="102700" y="1533"/>
                  </a:lnTo>
                  <a:cubicBezTo>
                    <a:pt x="102700" y="969"/>
                    <a:pt x="102619" y="485"/>
                    <a:pt x="10237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" name="Google Shape;1663;p53">
              <a:extLst>
                <a:ext uri="{FF2B5EF4-FFF2-40B4-BE49-F238E27FC236}">
                  <a16:creationId xmlns:a16="http://schemas.microsoft.com/office/drawing/2014/main" id="{70CB7720-975F-904E-9794-919F1B2083B4}"/>
                </a:ext>
              </a:extLst>
            </p:cNvPr>
            <p:cNvSpPr/>
            <p:nvPr/>
          </p:nvSpPr>
          <p:spPr>
            <a:xfrm>
              <a:off x="3422350" y="731675"/>
              <a:ext cx="4812901" cy="3057819"/>
            </a:xfrm>
            <a:custGeom>
              <a:avLst/>
              <a:gdLst/>
              <a:ahLst/>
              <a:cxnLst/>
              <a:rect l="l" t="t" r="r" b="b"/>
              <a:pathLst>
                <a:path w="166594" h="105926" extrusionOk="0">
                  <a:moveTo>
                    <a:pt x="4034" y="1"/>
                  </a:moveTo>
                  <a:cubicBezTo>
                    <a:pt x="1775" y="1"/>
                    <a:pt x="0" y="1856"/>
                    <a:pt x="0" y="4034"/>
                  </a:cubicBezTo>
                  <a:lnTo>
                    <a:pt x="0" y="101892"/>
                  </a:lnTo>
                  <a:cubicBezTo>
                    <a:pt x="0" y="104070"/>
                    <a:pt x="1775" y="105926"/>
                    <a:pt x="4034" y="105926"/>
                  </a:cubicBezTo>
                  <a:lnTo>
                    <a:pt x="62604" y="105926"/>
                  </a:lnTo>
                  <a:lnTo>
                    <a:pt x="63491" y="105039"/>
                  </a:lnTo>
                  <a:lnTo>
                    <a:pt x="4034" y="104958"/>
                  </a:lnTo>
                  <a:cubicBezTo>
                    <a:pt x="2340" y="104958"/>
                    <a:pt x="968" y="103506"/>
                    <a:pt x="968" y="101812"/>
                  </a:cubicBezTo>
                  <a:lnTo>
                    <a:pt x="968" y="4034"/>
                  </a:lnTo>
                  <a:cubicBezTo>
                    <a:pt x="968" y="2340"/>
                    <a:pt x="2340" y="969"/>
                    <a:pt x="4034" y="969"/>
                  </a:cubicBezTo>
                  <a:lnTo>
                    <a:pt x="163205" y="969"/>
                  </a:lnTo>
                  <a:cubicBezTo>
                    <a:pt x="164334" y="969"/>
                    <a:pt x="165383" y="1534"/>
                    <a:pt x="165867" y="2582"/>
                  </a:cubicBezTo>
                  <a:lnTo>
                    <a:pt x="166593" y="1856"/>
                  </a:lnTo>
                  <a:cubicBezTo>
                    <a:pt x="165787" y="727"/>
                    <a:pt x="164577" y="1"/>
                    <a:pt x="163205" y="1"/>
                  </a:cubicBez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" name="Google Shape;1664;p53">
              <a:extLst>
                <a:ext uri="{FF2B5EF4-FFF2-40B4-BE49-F238E27FC236}">
                  <a16:creationId xmlns:a16="http://schemas.microsoft.com/office/drawing/2014/main" id="{8B874CAC-80D2-A740-920B-1EB36C234E36}"/>
                </a:ext>
              </a:extLst>
            </p:cNvPr>
            <p:cNvSpPr/>
            <p:nvPr/>
          </p:nvSpPr>
          <p:spPr>
            <a:xfrm>
              <a:off x="8071400" y="760800"/>
              <a:ext cx="153000" cy="153000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0" name="Google Shape;1665;p53">
              <a:extLst>
                <a:ext uri="{FF2B5EF4-FFF2-40B4-BE49-F238E27FC236}">
                  <a16:creationId xmlns:a16="http://schemas.microsoft.com/office/drawing/2014/main" id="{F8682A24-82C2-4745-9EE2-F406D6FF9647}"/>
                </a:ext>
              </a:extLst>
            </p:cNvPr>
            <p:cNvSpPr/>
            <p:nvPr/>
          </p:nvSpPr>
          <p:spPr>
            <a:xfrm>
              <a:off x="3447978" y="759551"/>
              <a:ext cx="4766301" cy="3004358"/>
            </a:xfrm>
            <a:custGeom>
              <a:avLst/>
              <a:gdLst/>
              <a:ahLst/>
              <a:cxnLst/>
              <a:rect l="l" t="t" r="r" b="b"/>
              <a:pathLst>
                <a:path w="164981" h="103993" extrusionOk="0">
                  <a:moveTo>
                    <a:pt x="82691" y="1273"/>
                  </a:moveTo>
                  <a:cubicBezTo>
                    <a:pt x="83178" y="1273"/>
                    <a:pt x="83660" y="1635"/>
                    <a:pt x="83660" y="2182"/>
                  </a:cubicBezTo>
                  <a:cubicBezTo>
                    <a:pt x="83660" y="2666"/>
                    <a:pt x="83257" y="3150"/>
                    <a:pt x="82692" y="3150"/>
                  </a:cubicBezTo>
                  <a:cubicBezTo>
                    <a:pt x="81885" y="3069"/>
                    <a:pt x="81482" y="2101"/>
                    <a:pt x="82047" y="1537"/>
                  </a:cubicBezTo>
                  <a:cubicBezTo>
                    <a:pt x="82228" y="1355"/>
                    <a:pt x="82460" y="1273"/>
                    <a:pt x="82691" y="1273"/>
                  </a:cubicBezTo>
                  <a:close/>
                  <a:moveTo>
                    <a:pt x="3012" y="1"/>
                  </a:moveTo>
                  <a:cubicBezTo>
                    <a:pt x="1376" y="1"/>
                    <a:pt x="0" y="1420"/>
                    <a:pt x="0" y="3069"/>
                  </a:cubicBezTo>
                  <a:lnTo>
                    <a:pt x="0" y="100927"/>
                  </a:lnTo>
                  <a:cubicBezTo>
                    <a:pt x="81" y="102621"/>
                    <a:pt x="1453" y="103993"/>
                    <a:pt x="3147" y="103993"/>
                  </a:cubicBezTo>
                  <a:lnTo>
                    <a:pt x="62685" y="103993"/>
                  </a:lnTo>
                  <a:lnTo>
                    <a:pt x="67203" y="99394"/>
                  </a:lnTo>
                  <a:lnTo>
                    <a:pt x="4599" y="99394"/>
                  </a:lnTo>
                  <a:lnTo>
                    <a:pt x="4599" y="4602"/>
                  </a:lnTo>
                  <a:lnTo>
                    <a:pt x="160785" y="4602"/>
                  </a:lnTo>
                  <a:lnTo>
                    <a:pt x="160785" y="5812"/>
                  </a:lnTo>
                  <a:lnTo>
                    <a:pt x="164980" y="1617"/>
                  </a:lnTo>
                  <a:cubicBezTo>
                    <a:pt x="164496" y="649"/>
                    <a:pt x="163447" y="4"/>
                    <a:pt x="162318" y="4"/>
                  </a:cubicBezTo>
                  <a:lnTo>
                    <a:pt x="3147" y="4"/>
                  </a:lnTo>
                  <a:cubicBezTo>
                    <a:pt x="3102" y="2"/>
                    <a:pt x="3057" y="1"/>
                    <a:pt x="3012" y="1"/>
                  </a:cubicBezTo>
                  <a:close/>
                </a:path>
              </a:pathLst>
            </a:custGeom>
            <a:solidFill>
              <a:srgbClr val="2020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1" name="Google Shape;1666;p53">
              <a:extLst>
                <a:ext uri="{FF2B5EF4-FFF2-40B4-BE49-F238E27FC236}">
                  <a16:creationId xmlns:a16="http://schemas.microsoft.com/office/drawing/2014/main" id="{416FDDFE-C4D1-A345-A08C-13231B4E9E90}"/>
                </a:ext>
              </a:extLst>
            </p:cNvPr>
            <p:cNvSpPr/>
            <p:nvPr/>
          </p:nvSpPr>
          <p:spPr>
            <a:xfrm>
              <a:off x="5801964" y="796934"/>
              <a:ext cx="62980" cy="51915"/>
            </a:xfrm>
            <a:custGeom>
              <a:avLst/>
              <a:gdLst/>
              <a:ahLst/>
              <a:cxnLst/>
              <a:rect l="l" t="t" r="r" b="b"/>
              <a:pathLst>
                <a:path w="2180" h="1797" extrusionOk="0">
                  <a:moveTo>
                    <a:pt x="1256" y="171"/>
                  </a:moveTo>
                  <a:cubicBezTo>
                    <a:pt x="1614" y="171"/>
                    <a:pt x="1937" y="458"/>
                    <a:pt x="1937" y="888"/>
                  </a:cubicBezTo>
                  <a:cubicBezTo>
                    <a:pt x="1937" y="1291"/>
                    <a:pt x="1614" y="1614"/>
                    <a:pt x="1211" y="1614"/>
                  </a:cubicBezTo>
                  <a:cubicBezTo>
                    <a:pt x="566" y="1614"/>
                    <a:pt x="324" y="807"/>
                    <a:pt x="727" y="404"/>
                  </a:cubicBezTo>
                  <a:cubicBezTo>
                    <a:pt x="888" y="243"/>
                    <a:pt x="1077" y="171"/>
                    <a:pt x="1256" y="171"/>
                  </a:cubicBezTo>
                  <a:close/>
                  <a:moveTo>
                    <a:pt x="1211" y="1"/>
                  </a:moveTo>
                  <a:cubicBezTo>
                    <a:pt x="404" y="1"/>
                    <a:pt x="1" y="969"/>
                    <a:pt x="566" y="1533"/>
                  </a:cubicBezTo>
                  <a:cubicBezTo>
                    <a:pt x="747" y="1715"/>
                    <a:pt x="979" y="1797"/>
                    <a:pt x="1210" y="1797"/>
                  </a:cubicBezTo>
                  <a:cubicBezTo>
                    <a:pt x="1697" y="1797"/>
                    <a:pt x="2179" y="1435"/>
                    <a:pt x="2179" y="888"/>
                  </a:cubicBezTo>
                  <a:cubicBezTo>
                    <a:pt x="2179" y="404"/>
                    <a:pt x="1776" y="1"/>
                    <a:pt x="12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2" name="Google Shape;1667;p53">
              <a:extLst>
                <a:ext uri="{FF2B5EF4-FFF2-40B4-BE49-F238E27FC236}">
                  <a16:creationId xmlns:a16="http://schemas.microsoft.com/office/drawing/2014/main" id="{D746DBA3-8DEB-6D4B-97D6-15F7F02A4819}"/>
                </a:ext>
              </a:extLst>
            </p:cNvPr>
            <p:cNvSpPr/>
            <p:nvPr/>
          </p:nvSpPr>
          <p:spPr>
            <a:xfrm>
              <a:off x="5818287" y="801615"/>
              <a:ext cx="39666" cy="41977"/>
            </a:xfrm>
            <a:custGeom>
              <a:avLst/>
              <a:gdLst/>
              <a:ahLst/>
              <a:cxnLst/>
              <a:rect l="l" t="t" r="r" b="b"/>
              <a:pathLst>
                <a:path w="1373" h="1453" extrusionOk="0">
                  <a:moveTo>
                    <a:pt x="646" y="0"/>
                  </a:moveTo>
                  <a:cubicBezTo>
                    <a:pt x="243" y="0"/>
                    <a:pt x="1" y="323"/>
                    <a:pt x="1" y="726"/>
                  </a:cubicBezTo>
                  <a:cubicBezTo>
                    <a:pt x="1" y="1129"/>
                    <a:pt x="243" y="1452"/>
                    <a:pt x="646" y="1452"/>
                  </a:cubicBezTo>
                  <a:cubicBezTo>
                    <a:pt x="1049" y="1452"/>
                    <a:pt x="1372" y="1129"/>
                    <a:pt x="1372" y="726"/>
                  </a:cubicBezTo>
                  <a:cubicBezTo>
                    <a:pt x="1372" y="323"/>
                    <a:pt x="1049" y="0"/>
                    <a:pt x="646" y="0"/>
                  </a:cubicBezTo>
                  <a:close/>
                </a:path>
              </a:pathLst>
            </a:custGeom>
            <a:solidFill>
              <a:srgbClr val="2020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3" name="Google Shape;1668;p53">
              <a:extLst>
                <a:ext uri="{FF2B5EF4-FFF2-40B4-BE49-F238E27FC236}">
                  <a16:creationId xmlns:a16="http://schemas.microsoft.com/office/drawing/2014/main" id="{57FDEE84-74D5-4B49-AFDE-6E63AA81936D}"/>
                </a:ext>
              </a:extLst>
            </p:cNvPr>
            <p:cNvSpPr/>
            <p:nvPr/>
          </p:nvSpPr>
          <p:spPr>
            <a:xfrm>
              <a:off x="5338300" y="3789525"/>
              <a:ext cx="1000500" cy="185400"/>
            </a:xfrm>
            <a:prstGeom prst="rect">
              <a:avLst/>
            </a:prstGeom>
            <a:gradFill>
              <a:gsLst>
                <a:gs pos="0">
                  <a:srgbClr val="A0A0A0"/>
                </a:gs>
                <a:gs pos="36000">
                  <a:srgbClr val="919192"/>
                </a:gs>
                <a:gs pos="100000">
                  <a:srgbClr val="818284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pic>
        <p:nvPicPr>
          <p:cNvPr id="35" name="Picture 34">
            <a:hlinkClick r:id="rId2"/>
            <a:extLst>
              <a:ext uri="{FF2B5EF4-FFF2-40B4-BE49-F238E27FC236}">
                <a16:creationId xmlns:a16="http://schemas.microsoft.com/office/drawing/2014/main" id="{9C899C5A-DDF7-4D48-B580-FF1E1E071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121" y="1146565"/>
            <a:ext cx="4083891" cy="2497375"/>
          </a:xfrm>
          <a:prstGeom prst="rect">
            <a:avLst/>
          </a:prstGeom>
        </p:spPr>
      </p:pic>
      <p:pic>
        <p:nvPicPr>
          <p:cNvPr id="37" name="Picture 36">
            <a:hlinkClick r:id="rId2"/>
            <a:extLst>
              <a:ext uri="{FF2B5EF4-FFF2-40B4-BE49-F238E27FC236}">
                <a16:creationId xmlns:a16="http://schemas.microsoft.com/office/drawing/2014/main" id="{022D34A2-D1AF-C244-B18D-B62EE30499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2839" y="1430720"/>
            <a:ext cx="3502572" cy="1186355"/>
          </a:xfrm>
          <a:prstGeom prst="rect">
            <a:avLst/>
          </a:prstGeom>
        </p:spPr>
      </p:pic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1F9FDBE2-7A71-3E49-B495-CD38F1FC62E2}"/>
              </a:ext>
            </a:extLst>
          </p:cNvPr>
          <p:cNvSpPr/>
          <p:nvPr/>
        </p:nvSpPr>
        <p:spPr>
          <a:xfrm>
            <a:off x="5306823" y="4513289"/>
            <a:ext cx="3694603" cy="539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hlinkClick r:id="rId2"/>
              </a:rPr>
              <a:t>https://www.youtube.com/watch?v=_1oyvfMaQr8</a:t>
            </a: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1911714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8E1508-9083-D34F-9294-F4F167F287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092" y="255056"/>
            <a:ext cx="1117807" cy="121571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03EDCF8-1446-504D-957E-1F97697AB076}"/>
              </a:ext>
            </a:extLst>
          </p:cNvPr>
          <p:cNvSpPr/>
          <p:nvPr/>
        </p:nvSpPr>
        <p:spPr>
          <a:xfrm>
            <a:off x="125438" y="1230622"/>
            <a:ext cx="2444341" cy="270048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Comic Sans MS" panose="030F0902030302020204" pitchFamily="66" charset="0"/>
              </a:rPr>
              <a:t>Ydych chi’n cofio sut i ddweud y dyddiad yn llawn Gymraeg?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Comic Sans MS" panose="030F0902030302020204" pitchFamily="66" charset="0"/>
              </a:rPr>
              <a:t>7/7	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Comic Sans MS" panose="030F0902030302020204" pitchFamily="66" charset="0"/>
              </a:rPr>
              <a:t>Gorffennaf y seithfed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Comic Sans MS" panose="030F0902030302020204" pitchFamily="66" charset="0"/>
              </a:rPr>
              <a:t>neu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Comic Sans MS" panose="030F0902030302020204" pitchFamily="66" charset="0"/>
              </a:rPr>
              <a:t>y seithfed o Orffennaf</a:t>
            </a:r>
            <a:endParaRPr lang="en-GB" sz="1800" dirty="0">
              <a:latin typeface="Avenir Book" panose="02000503020000020003" pitchFamily="2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1DF722B-4B36-6A44-9889-654DBDB9D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88" y="255056"/>
            <a:ext cx="3367324" cy="6522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Gweithgaredd</a:t>
            </a:r>
            <a:r>
              <a:rPr lang="cy-GB" dirty="0">
                <a:solidFill>
                  <a:schemeClr val="tx1"/>
                </a:solidFill>
                <a:latin typeface="+mn-lt"/>
              </a:rPr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00251B-D415-0146-9C4F-0D27DF595D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7512" y="698452"/>
            <a:ext cx="3474755" cy="53217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0278013-3850-9C47-AAEB-8555C5E17772}"/>
              </a:ext>
            </a:extLst>
          </p:cNvPr>
          <p:cNvSpPr/>
          <p:nvPr/>
        </p:nvSpPr>
        <p:spPr>
          <a:xfrm>
            <a:off x="3251200" y="1555480"/>
            <a:ext cx="5190067" cy="33329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cy-GB" dirty="0">
              <a:latin typeface="Comic Sans MS" panose="030F0902030302020204" pitchFamily="66" charset="0"/>
              <a:ea typeface="Calibri" panose="020F0502020204030204" pitchFamily="34" charset="0"/>
              <a:cs typeface="Comic Sans MS" panose="030F0902030302020204" pitchFamily="66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10/10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2/6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21/12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13/4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15/8	..................................................................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31/12 	..................................................................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y-GB" dirty="0">
              <a:latin typeface="Comic Sans MS" panose="030F0902030302020204" pitchFamily="66" charset="0"/>
              <a:ea typeface="Calibri" panose="020F0502020204030204" pitchFamily="34" charset="0"/>
              <a:cs typeface="Comic Sans MS" panose="030F0902030302020204" pitchFamily="66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	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1F56B74-96F2-504D-A6C5-FB99960DB4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04000" y="-328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83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9A15E-3508-A54E-BE36-679E33D7A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00" y="1198179"/>
            <a:ext cx="4502603" cy="91004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y-GB" sz="3600" dirty="0">
                <a:solidFill>
                  <a:schemeClr val="tx1"/>
                </a:solidFill>
              </a:rPr>
              <a:t>Gwirio’r Atebion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FCB357-0FCF-E041-8BA1-F15DD71A78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9847" y="1324303"/>
            <a:ext cx="2063007" cy="23186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79725C-52A8-6C4B-9A10-720F740491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1402" y="2240239"/>
            <a:ext cx="1998397" cy="221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600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65BED58-72C6-8C4A-889C-592894153716}"/>
              </a:ext>
            </a:extLst>
          </p:cNvPr>
          <p:cNvSpPr/>
          <p:nvPr/>
        </p:nvSpPr>
        <p:spPr>
          <a:xfrm>
            <a:off x="2459419" y="303721"/>
            <a:ext cx="6526926" cy="52129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cy-GB" dirty="0">
              <a:latin typeface="Comic Sans MS" panose="030F0902030302020204" pitchFamily="66" charset="0"/>
              <a:ea typeface="Calibri" panose="020F0502020204030204" pitchFamily="34" charset="0"/>
              <a:cs typeface="Comic Sans MS" panose="030F0902030302020204" pitchFamily="66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10/10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 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2/6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 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21/12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 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13/4	..................................................................	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 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15/8	..................................................................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y-GB" dirty="0">
              <a:latin typeface="Comic Sans MS" panose="030F0902030302020204" pitchFamily="66" charset="0"/>
              <a:ea typeface="Calibri" panose="020F0502020204030204" pitchFamily="34" charset="0"/>
              <a:cs typeface="Comic Sans MS" panose="030F0902030302020204" pitchFamily="66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31/12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y-GB" dirty="0">
              <a:latin typeface="Comic Sans MS" panose="030F0902030302020204" pitchFamily="66" charset="0"/>
              <a:ea typeface="Calibri" panose="020F0502020204030204" pitchFamily="34" charset="0"/>
              <a:cs typeface="Comic Sans MS" panose="030F0902030302020204" pitchFamily="66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	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81C8195-5CF1-5242-98D1-B8318EDB2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678" y="1325310"/>
            <a:ext cx="1998397" cy="2213278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6EBF2BA-9A68-CC4C-963C-75C30327F58B}"/>
              </a:ext>
            </a:extLst>
          </p:cNvPr>
          <p:cNvSpPr/>
          <p:nvPr/>
        </p:nvSpPr>
        <p:spPr>
          <a:xfrm>
            <a:off x="3468415" y="232776"/>
            <a:ext cx="3499944" cy="6936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  <a:latin typeface="Avenir Book" panose="02000503020000020003" pitchFamily="2" charset="0"/>
              </a:rPr>
              <a:t>y degfed o Hydref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D802821-2D74-9B45-8103-2F8BBC1EE625}"/>
              </a:ext>
            </a:extLst>
          </p:cNvPr>
          <p:cNvSpPr/>
          <p:nvPr/>
        </p:nvSpPr>
        <p:spPr>
          <a:xfrm>
            <a:off x="3468415" y="1032876"/>
            <a:ext cx="3499944" cy="6936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  <a:latin typeface="Avenir Book" panose="02000503020000020003" pitchFamily="2" charset="0"/>
              </a:rPr>
              <a:t>yr ail o Fehefin  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00A704B-CAFE-DA4F-B7D1-E5C77D9FB1CA}"/>
              </a:ext>
            </a:extLst>
          </p:cNvPr>
          <p:cNvSpPr/>
          <p:nvPr/>
        </p:nvSpPr>
        <p:spPr>
          <a:xfrm>
            <a:off x="3468415" y="1832976"/>
            <a:ext cx="3499944" cy="6936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  <a:latin typeface="Avenir Book" panose="02000503020000020003" pitchFamily="2" charset="0"/>
              </a:rPr>
              <a:t>yr unfed ar hugain o Ragfyr 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7B78B57-0D82-0740-A7F7-EE558DFB3281}"/>
              </a:ext>
            </a:extLst>
          </p:cNvPr>
          <p:cNvSpPr/>
          <p:nvPr/>
        </p:nvSpPr>
        <p:spPr>
          <a:xfrm>
            <a:off x="3468415" y="2668548"/>
            <a:ext cx="3499944" cy="6936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  <a:latin typeface="Avenir Book" panose="02000503020000020003" pitchFamily="2" charset="0"/>
              </a:rPr>
              <a:t>y trydydd ar ddeg o Ebrill    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E5EBD15-D5C6-694B-8F2D-DC0954207051}"/>
              </a:ext>
            </a:extLst>
          </p:cNvPr>
          <p:cNvSpPr/>
          <p:nvPr/>
        </p:nvSpPr>
        <p:spPr>
          <a:xfrm>
            <a:off x="3468415" y="3500414"/>
            <a:ext cx="3499944" cy="6936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  <a:latin typeface="Avenir Book" panose="02000503020000020003" pitchFamily="2" charset="0"/>
              </a:rPr>
              <a:t>y pymthegfed o Awst 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1A40DFA0-46F1-B749-AA95-6D8C7F669E56}"/>
              </a:ext>
            </a:extLst>
          </p:cNvPr>
          <p:cNvSpPr/>
          <p:nvPr/>
        </p:nvSpPr>
        <p:spPr>
          <a:xfrm>
            <a:off x="3468415" y="4332280"/>
            <a:ext cx="4619295" cy="6936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  <a:latin typeface="Avenir Book" panose="02000503020000020003" pitchFamily="2" charset="0"/>
              </a:rPr>
              <a:t>yr unfed ar ddeg ar hugain o Ragfyr 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5AB45A9-D654-F14F-A7BA-4ABF74E91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9141" y="3088136"/>
            <a:ext cx="849434" cy="796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832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1FBE1D22-45B8-8A43-A5F3-3ABA2C8F498D}"/>
              </a:ext>
            </a:extLst>
          </p:cNvPr>
          <p:cNvSpPr txBox="1">
            <a:spLocks noChangeArrowheads="1"/>
          </p:cNvSpPr>
          <p:nvPr/>
        </p:nvSpPr>
        <p:spPr>
          <a:xfrm>
            <a:off x="1068100" y="671119"/>
            <a:ext cx="3503900" cy="7447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0000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0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Montserrat"/>
              <a:buNone/>
              <a:defRPr sz="3600" b="1" i="0" u="none" strike="noStrike" cap="non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algn="l">
              <a:defRPr/>
            </a:pP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+mj-ea"/>
                <a:cs typeface="Arial" charset="0"/>
              </a:rPr>
              <a:t>Trefnolion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B50FC0CB-E726-A944-A5E3-4C43A2E98F08}"/>
              </a:ext>
            </a:extLst>
          </p:cNvPr>
          <p:cNvSpPr txBox="1">
            <a:spLocks noChangeArrowheads="1"/>
          </p:cNvSpPr>
          <p:nvPr/>
        </p:nvSpPr>
        <p:spPr>
          <a:xfrm>
            <a:off x="1068100" y="1702300"/>
            <a:ext cx="7047300" cy="250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1" i="0" u="none" strike="noStrike" cap="non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marR="0" lvl="3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marR="0" lvl="5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marR="0" lvl="6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marR="0" lvl="7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marR="0" lvl="8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None/>
              <a:defRPr sz="1800" b="0" i="0" u="none" strike="noStrike" cap="none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r>
              <a:rPr lang="cy-GB" altLang="en-US" dirty="0">
                <a:solidFill>
                  <a:schemeClr val="tx1"/>
                </a:solidFill>
                <a:latin typeface="Avenir Book" panose="02000503020000020003" pitchFamily="2" charset="0"/>
                <a:ea typeface="ＭＳ Ｐゴシック" charset="-128"/>
              </a:rPr>
              <a:t>Fel arfer mae cyntaf yn dod ar ôl yr enw:</a:t>
            </a:r>
          </a:p>
          <a:p>
            <a:pPr>
              <a:buFont typeface="Wingdings" charset="2"/>
              <a:buNone/>
            </a:pPr>
            <a:r>
              <a:rPr lang="cy-GB" altLang="en-US" dirty="0">
                <a:solidFill>
                  <a:schemeClr val="tx1"/>
                </a:solidFill>
                <a:latin typeface="Avenir Book" panose="02000503020000020003" pitchFamily="2" charset="0"/>
                <a:ea typeface="ＭＳ Ｐゴシック" charset="-128"/>
              </a:rPr>
              <a:t>     y dyn cyntaf, y nofel gyntaf</a:t>
            </a:r>
          </a:p>
          <a:p>
            <a:pPr>
              <a:buFont typeface="Wingdings" charset="2"/>
              <a:buNone/>
            </a:pPr>
            <a:endParaRPr lang="cy-GB" altLang="en-US" dirty="0">
              <a:solidFill>
                <a:schemeClr val="tx1"/>
              </a:solidFill>
              <a:latin typeface="Avenir Book" panose="02000503020000020003" pitchFamily="2" charset="0"/>
              <a:ea typeface="ＭＳ Ｐゴシック" charset="-128"/>
            </a:endParaRPr>
          </a:p>
          <a:p>
            <a:pPr>
              <a:buFont typeface="Wingdings" charset="2"/>
              <a:buNone/>
            </a:pPr>
            <a:endParaRPr lang="cy-GB" altLang="en-US" dirty="0">
              <a:solidFill>
                <a:schemeClr val="tx1"/>
              </a:solidFill>
              <a:latin typeface="Avenir Book" panose="02000503020000020003" pitchFamily="2" charset="0"/>
              <a:ea typeface="ＭＳ Ｐゴシック" charset="-128"/>
            </a:endParaRPr>
          </a:p>
          <a:p>
            <a:pPr>
              <a:buFont typeface="Wingdings" charset="2"/>
              <a:buNone/>
            </a:pPr>
            <a:r>
              <a:rPr lang="cy-GB" altLang="en-US" dirty="0">
                <a:solidFill>
                  <a:schemeClr val="tx1"/>
                </a:solidFill>
                <a:latin typeface="Avenir Book" panose="02000503020000020003" pitchFamily="2" charset="0"/>
                <a:ea typeface="ＭＳ Ｐゴシック" charset="-128"/>
              </a:rPr>
              <a:t>Unfed yw’r ffurf mewn ffurf gyfansawdd:</a:t>
            </a:r>
          </a:p>
          <a:p>
            <a:pPr>
              <a:buFont typeface="Wingdings" charset="2"/>
              <a:buNone/>
            </a:pPr>
            <a:r>
              <a:rPr lang="cy-GB" altLang="en-US" dirty="0">
                <a:solidFill>
                  <a:schemeClr val="tx1"/>
                </a:solidFill>
                <a:latin typeface="Avenir Book" panose="02000503020000020003" pitchFamily="2" charset="0"/>
                <a:ea typeface="ＭＳ Ｐゴシック" charset="-128"/>
              </a:rPr>
              <a:t>    e.e. yr unfed mis ar ddeg</a:t>
            </a:r>
          </a:p>
          <a:p>
            <a:pPr>
              <a:buFont typeface="Wingdings" charset="2"/>
              <a:buNone/>
            </a:pPr>
            <a:r>
              <a:rPr lang="cy-GB" altLang="en-US" dirty="0">
                <a:solidFill>
                  <a:schemeClr val="tx1"/>
                </a:solidFill>
                <a:latin typeface="Avenir Book" panose="02000503020000020003" pitchFamily="2" charset="0"/>
                <a:ea typeface="ＭＳ Ｐゴシック" charset="-128"/>
              </a:rPr>
              <a:t>           yr unfed ferch ar bymtheg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4C87CE-1CF4-2841-8227-A550415114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4405" y="299678"/>
            <a:ext cx="2251495" cy="125939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BC0DB97-6F04-BB4C-9244-5E59723760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7986" y="2873213"/>
            <a:ext cx="1261390" cy="1261390"/>
          </a:xfrm>
          <a:prstGeom prst="rect">
            <a:avLst/>
          </a:prstGeom>
        </p:spPr>
      </p:pic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734F450-3AFD-6943-B582-A7E8D7C14F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418005" y="1877275"/>
            <a:ext cx="812800" cy="812800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598A1E9-7E58-8D4D-B9EA-DDC0A43CD13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418005" y="332815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24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3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841EC373-75ED-5048-8465-30EBE25BE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14" y="83890"/>
            <a:ext cx="8545536" cy="4672668"/>
          </a:xfrm>
          <a:prstGeom prst="homePlate">
            <a:avLst>
              <a:gd name="adj" fmla="val 15095"/>
            </a:avLst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vert="horz" wrap="square" lIns="91440" tIns="45720" rIns="91440" bIns="45720" anchor="ctr" anchorCtr="0" upright="1">
            <a:noAutofit/>
          </a:bodyPr>
          <a:lstStyle/>
          <a:p>
            <a:pPr>
              <a:lnSpc>
                <a:spcPct val="115000"/>
              </a:lnSpc>
            </a:pPr>
            <a:endParaRPr lang="cy-GB" sz="1100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cy-GB" sz="1100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cy-GB" sz="1100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cy-GB" b="1" u="sng" dirty="0">
              <a:latin typeface="Avenir Book" panose="02000503020000020003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cy-GB" b="1" u="sng" dirty="0"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Trefnolion</a:t>
            </a:r>
            <a:r>
              <a:rPr lang="cy-GB" dirty="0"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1600" dirty="0"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cy-GB" dirty="0"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Mae ‘</a:t>
            </a:r>
            <a:r>
              <a:rPr lang="cy-GB" b="1" dirty="0"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cyntaf</a:t>
            </a:r>
            <a:r>
              <a:rPr lang="cy-GB" dirty="0"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’ yn dod ar ôl yr enw, ac yn </a:t>
            </a:r>
            <a:r>
              <a:rPr lang="cy-GB" b="1" dirty="0">
                <a:solidFill>
                  <a:srgbClr val="FF0000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treiglo’n feddal</a:t>
            </a:r>
            <a:r>
              <a:rPr lang="cy-GB" dirty="0"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 ar ôl enw benywaidd unigol e.e.	</a:t>
            </a:r>
            <a:endParaRPr lang="en-GB" sz="1600" dirty="0"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 bachgen cyntaf	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 </a:t>
            </a:r>
            <a:r>
              <a:rPr lang="cy-GB" b="1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f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erch </a:t>
            </a:r>
            <a:r>
              <a:rPr lang="cy-GB" b="1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g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yntaf		 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Mae bob trefnolyn arall yn dod </a:t>
            </a:r>
            <a:r>
              <a:rPr lang="cy-GB" u="sng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cyn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 yr enw.  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Mae enwau (gwrywaidd a benywaidd) yn </a:t>
            </a:r>
            <a:r>
              <a:rPr lang="cy-GB" b="1" dirty="0">
                <a:solidFill>
                  <a:srgbClr val="FF0000"/>
                </a:solidFill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treiglo’n feddal</a:t>
            </a:r>
            <a:r>
              <a:rPr lang="cy-GB" dirty="0">
                <a:solidFill>
                  <a:srgbClr val="FF0000"/>
                </a:solidFill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ar ôl ‘</a:t>
            </a:r>
            <a:r>
              <a:rPr lang="cy-GB" b="1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ail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’, e.e.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yr ail </a:t>
            </a:r>
            <a:r>
              <a:rPr lang="cy-GB" b="1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f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wrdd		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yr ail </a:t>
            </a:r>
            <a:r>
              <a:rPr lang="cy-GB" b="1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g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adair</a:t>
            </a:r>
          </a:p>
          <a:p>
            <a:pPr>
              <a:lnSpc>
                <a:spcPct val="115000"/>
              </a:lnSpc>
            </a:pP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Dydy trefnolion eraill sy’n dod cyn enwau gwrywaidd ddim yn achos treiglad.</a:t>
            </a:r>
            <a:endParaRPr lang="en-GB" sz="1600" dirty="0">
              <a:solidFill>
                <a:schemeClr val="tx1"/>
              </a:solidFill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Ond, mae trefnolion sy’n dod cyn enwau benywaidd yn achosi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treiglad meddal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. e.e.</a:t>
            </a:r>
            <a:endParaRPr lang="en-GB" sz="1600" dirty="0">
              <a:solidFill>
                <a:schemeClr val="tx1"/>
              </a:solidFill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endParaRPr lang="cy-GB" dirty="0">
              <a:solidFill>
                <a:schemeClr val="tx1"/>
              </a:solidFill>
              <a:latin typeface="Avenir Book" panose="02000503020000020003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rydedd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dd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esg	</a:t>
            </a:r>
            <a:endParaRPr lang="en-GB" sz="1600" dirty="0">
              <a:solidFill>
                <a:schemeClr val="tx1"/>
              </a:solidFill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b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edwaredd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g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adair	</a:t>
            </a:r>
            <a:endParaRPr lang="en-GB" sz="1600" dirty="0">
              <a:solidFill>
                <a:schemeClr val="tx1"/>
              </a:solidFill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y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b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umed 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w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ers </a:t>
            </a: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		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dirty="0">
                <a:effectLst/>
                <a:latin typeface="Avenir Book" panose="02000503020000020003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effectLst/>
              <a:latin typeface="Avenir Book" panose="02000503020000020003" pitchFamily="2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	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		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y-GB" sz="11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487D02D-92E9-6646-B177-18EB747D6F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03533" y="-1945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9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376B32A8-EA68-5B44-8FE9-DE2BC0310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72" y="173470"/>
            <a:ext cx="8247849" cy="4835757"/>
          </a:xfrm>
          <a:prstGeom prst="rect">
            <a:avLst/>
          </a:prstGeom>
        </p:spPr>
      </p:pic>
      <p:sp>
        <p:nvSpPr>
          <p:cNvPr id="12" name="Right Arrow 11">
            <a:extLst>
              <a:ext uri="{FF2B5EF4-FFF2-40B4-BE49-F238E27FC236}">
                <a16:creationId xmlns:a16="http://schemas.microsoft.com/office/drawing/2014/main" id="{AADCAD89-C7BA-F544-A428-EB1E70470AAA}"/>
              </a:ext>
            </a:extLst>
          </p:cNvPr>
          <p:cNvSpPr/>
          <p:nvPr/>
        </p:nvSpPr>
        <p:spPr>
          <a:xfrm rot="19869019">
            <a:off x="6114905" y="1273720"/>
            <a:ext cx="568036" cy="2761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D8D03C1B-D378-5940-959D-9B5AEF6C4B47}"/>
              </a:ext>
            </a:extLst>
          </p:cNvPr>
          <p:cNvSpPr/>
          <p:nvPr/>
        </p:nvSpPr>
        <p:spPr>
          <a:xfrm rot="19869019">
            <a:off x="6114904" y="2302843"/>
            <a:ext cx="568036" cy="2761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F5EECA20-6B05-244D-A236-C40E7FBC7CF4}"/>
              </a:ext>
            </a:extLst>
          </p:cNvPr>
          <p:cNvSpPr/>
          <p:nvPr/>
        </p:nvSpPr>
        <p:spPr>
          <a:xfrm rot="19869019">
            <a:off x="6151323" y="3331966"/>
            <a:ext cx="568036" cy="2761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C3BA6DA1-1E77-7F41-B67B-417E8E13CC21}"/>
              </a:ext>
            </a:extLst>
          </p:cNvPr>
          <p:cNvSpPr/>
          <p:nvPr/>
        </p:nvSpPr>
        <p:spPr>
          <a:xfrm rot="19869019">
            <a:off x="6114904" y="4570283"/>
            <a:ext cx="568036" cy="2761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4BF1F919-8BE3-AA4A-BADE-F8BDAE5BC868}"/>
              </a:ext>
            </a:extLst>
          </p:cNvPr>
          <p:cNvSpPr/>
          <p:nvPr/>
        </p:nvSpPr>
        <p:spPr>
          <a:xfrm>
            <a:off x="609600" y="4572000"/>
            <a:ext cx="5375564" cy="39432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b="1" dirty="0">
                <a:solidFill>
                  <a:schemeClr val="tx1"/>
                </a:solidFill>
                <a:latin typeface="Avenir Book" panose="02000503020000020003" pitchFamily="2" charset="0"/>
              </a:rPr>
              <a:t>***Mae enwau benywaidd yn achosi treiglad meddal ***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414F272-76E8-6441-8D2F-FFAD02FB4BC6}"/>
              </a:ext>
            </a:extLst>
          </p:cNvPr>
          <p:cNvSpPr/>
          <p:nvPr/>
        </p:nvSpPr>
        <p:spPr>
          <a:xfrm>
            <a:off x="830510" y="310393"/>
            <a:ext cx="453006" cy="20972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C420521-C106-4E40-BFD1-68E67C723275}"/>
              </a:ext>
            </a:extLst>
          </p:cNvPr>
          <p:cNvSpPr/>
          <p:nvPr/>
        </p:nvSpPr>
        <p:spPr>
          <a:xfrm>
            <a:off x="830510" y="1306925"/>
            <a:ext cx="453006" cy="20972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7F6C475-7389-6E4F-BECC-34A8B408BCEC}"/>
              </a:ext>
            </a:extLst>
          </p:cNvPr>
          <p:cNvSpPr/>
          <p:nvPr/>
        </p:nvSpPr>
        <p:spPr>
          <a:xfrm>
            <a:off x="830510" y="2381624"/>
            <a:ext cx="453006" cy="20972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A6B2417C-38CF-394C-8E81-DEB85D8A7229}"/>
              </a:ext>
            </a:extLst>
          </p:cNvPr>
          <p:cNvSpPr/>
          <p:nvPr/>
        </p:nvSpPr>
        <p:spPr>
          <a:xfrm>
            <a:off x="830510" y="3626852"/>
            <a:ext cx="453006" cy="20972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752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Shape 1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7F4F46-3349-F64C-91E6-422636E51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430" y="0"/>
            <a:ext cx="8685140" cy="5084527"/>
          </a:xfrm>
          <a:prstGeom prst="rect">
            <a:avLst/>
          </a:prstGeom>
        </p:spPr>
      </p:pic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6A16783-FD40-7A46-A0FE-E5DCA8A48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49291E4-82EF-0740-82ED-C88B57D24B14}"/>
              </a:ext>
            </a:extLst>
          </p:cNvPr>
          <p:cNvSpPr/>
          <p:nvPr/>
        </p:nvSpPr>
        <p:spPr>
          <a:xfrm>
            <a:off x="429491" y="387927"/>
            <a:ext cx="5456580" cy="13216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38" name="Google Shape;1438;p45"/>
          <p:cNvSpPr txBox="1">
            <a:spLocks noGrp="1"/>
          </p:cNvSpPr>
          <p:nvPr>
            <p:ph type="body" idx="4294967295"/>
          </p:nvPr>
        </p:nvSpPr>
        <p:spPr>
          <a:xfrm>
            <a:off x="1199425" y="2079381"/>
            <a:ext cx="854100" cy="3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b="1">
                <a:latin typeface="Montserrat"/>
                <a:ea typeface="Montserrat"/>
                <a:cs typeface="Montserrat"/>
                <a:sym typeface="Montserrat"/>
              </a:rPr>
              <a:t>1500</a:t>
            </a:r>
            <a:endParaRPr sz="1400" b="1" dirty="0">
              <a:solidFill>
                <a:srgbClr val="434343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1444" name="Google Shape;1444;p45"/>
          <p:cNvGrpSpPr/>
          <p:nvPr/>
        </p:nvGrpSpPr>
        <p:grpSpPr>
          <a:xfrm rot="5400000">
            <a:off x="3720657" y="-489168"/>
            <a:ext cx="1702686" cy="7131486"/>
            <a:chOff x="3200035" y="1938750"/>
            <a:chExt cx="159427" cy="667667"/>
          </a:xfrm>
        </p:grpSpPr>
        <p:sp>
          <p:nvSpPr>
            <p:cNvPr id="1445" name="Google Shape;1445;p45"/>
            <p:cNvSpPr/>
            <p:nvPr/>
          </p:nvSpPr>
          <p:spPr>
            <a:xfrm>
              <a:off x="3200035" y="1938750"/>
              <a:ext cx="159427" cy="667667"/>
            </a:xfrm>
            <a:custGeom>
              <a:avLst/>
              <a:gdLst/>
              <a:ahLst/>
              <a:cxnLst/>
              <a:rect l="l" t="t" r="r" b="b"/>
              <a:pathLst>
                <a:path w="21750" h="91118" extrusionOk="0">
                  <a:moveTo>
                    <a:pt x="13027" y="0"/>
                  </a:moveTo>
                  <a:lnTo>
                    <a:pt x="13027" y="884"/>
                  </a:lnTo>
                  <a:cubicBezTo>
                    <a:pt x="13027" y="2077"/>
                    <a:pt x="12063" y="3042"/>
                    <a:pt x="10869" y="3042"/>
                  </a:cubicBezTo>
                  <a:lnTo>
                    <a:pt x="8000" y="3042"/>
                  </a:lnTo>
                  <a:cubicBezTo>
                    <a:pt x="3570" y="3042"/>
                    <a:pt x="0" y="6680"/>
                    <a:pt x="81" y="11110"/>
                  </a:cubicBezTo>
                  <a:cubicBezTo>
                    <a:pt x="150" y="15414"/>
                    <a:pt x="3753" y="18915"/>
                    <a:pt x="8126" y="18915"/>
                  </a:cubicBezTo>
                  <a:lnTo>
                    <a:pt x="13750" y="18915"/>
                  </a:lnTo>
                  <a:cubicBezTo>
                    <a:pt x="17377" y="18915"/>
                    <a:pt x="20315" y="21887"/>
                    <a:pt x="20246" y="25525"/>
                  </a:cubicBezTo>
                  <a:cubicBezTo>
                    <a:pt x="20189" y="29049"/>
                    <a:pt x="17216" y="31918"/>
                    <a:pt x="13635" y="31918"/>
                  </a:cubicBezTo>
                  <a:lnTo>
                    <a:pt x="8000" y="31918"/>
                  </a:lnTo>
                  <a:cubicBezTo>
                    <a:pt x="3570" y="31918"/>
                    <a:pt x="0" y="35557"/>
                    <a:pt x="81" y="39987"/>
                  </a:cubicBezTo>
                  <a:cubicBezTo>
                    <a:pt x="150" y="44291"/>
                    <a:pt x="3753" y="47791"/>
                    <a:pt x="8126" y="47791"/>
                  </a:cubicBezTo>
                  <a:lnTo>
                    <a:pt x="13750" y="47791"/>
                  </a:lnTo>
                  <a:cubicBezTo>
                    <a:pt x="17377" y="47791"/>
                    <a:pt x="20315" y="50775"/>
                    <a:pt x="20246" y="54402"/>
                  </a:cubicBezTo>
                  <a:cubicBezTo>
                    <a:pt x="20189" y="57926"/>
                    <a:pt x="17216" y="60795"/>
                    <a:pt x="13635" y="60795"/>
                  </a:cubicBezTo>
                  <a:lnTo>
                    <a:pt x="8000" y="60795"/>
                  </a:lnTo>
                  <a:cubicBezTo>
                    <a:pt x="3570" y="60795"/>
                    <a:pt x="0" y="64433"/>
                    <a:pt x="81" y="68875"/>
                  </a:cubicBezTo>
                  <a:cubicBezTo>
                    <a:pt x="150" y="73179"/>
                    <a:pt x="3753" y="76668"/>
                    <a:pt x="8126" y="76668"/>
                  </a:cubicBezTo>
                  <a:lnTo>
                    <a:pt x="13750" y="76668"/>
                  </a:lnTo>
                  <a:cubicBezTo>
                    <a:pt x="17377" y="76668"/>
                    <a:pt x="20315" y="79652"/>
                    <a:pt x="20246" y="83290"/>
                  </a:cubicBezTo>
                  <a:cubicBezTo>
                    <a:pt x="20189" y="86814"/>
                    <a:pt x="17216" y="89683"/>
                    <a:pt x="13635" y="89683"/>
                  </a:cubicBezTo>
                  <a:lnTo>
                    <a:pt x="8574" y="89683"/>
                  </a:lnTo>
                  <a:lnTo>
                    <a:pt x="8574" y="91118"/>
                  </a:lnTo>
                  <a:lnTo>
                    <a:pt x="13624" y="91118"/>
                  </a:lnTo>
                  <a:cubicBezTo>
                    <a:pt x="17997" y="91118"/>
                    <a:pt x="21601" y="87606"/>
                    <a:pt x="21681" y="83313"/>
                  </a:cubicBezTo>
                  <a:cubicBezTo>
                    <a:pt x="21750" y="78872"/>
                    <a:pt x="18180" y="75233"/>
                    <a:pt x="13739" y="75233"/>
                  </a:cubicBezTo>
                  <a:lnTo>
                    <a:pt x="8126" y="75233"/>
                  </a:lnTo>
                  <a:cubicBezTo>
                    <a:pt x="4534" y="75233"/>
                    <a:pt x="1561" y="72364"/>
                    <a:pt x="1504" y="68852"/>
                  </a:cubicBezTo>
                  <a:cubicBezTo>
                    <a:pt x="1435" y="65214"/>
                    <a:pt x="4373" y="62230"/>
                    <a:pt x="8000" y="62230"/>
                  </a:cubicBezTo>
                  <a:lnTo>
                    <a:pt x="13624" y="62230"/>
                  </a:lnTo>
                  <a:cubicBezTo>
                    <a:pt x="17997" y="62230"/>
                    <a:pt x="21601" y="58729"/>
                    <a:pt x="21681" y="54425"/>
                  </a:cubicBezTo>
                  <a:cubicBezTo>
                    <a:pt x="21750" y="49995"/>
                    <a:pt x="18180" y="46357"/>
                    <a:pt x="13739" y="46357"/>
                  </a:cubicBezTo>
                  <a:lnTo>
                    <a:pt x="8126" y="46357"/>
                  </a:lnTo>
                  <a:cubicBezTo>
                    <a:pt x="4534" y="46357"/>
                    <a:pt x="1561" y="43487"/>
                    <a:pt x="1504" y="39964"/>
                  </a:cubicBezTo>
                  <a:cubicBezTo>
                    <a:pt x="1435" y="36337"/>
                    <a:pt x="4373" y="33353"/>
                    <a:pt x="8000" y="33353"/>
                  </a:cubicBezTo>
                  <a:lnTo>
                    <a:pt x="13624" y="33353"/>
                  </a:lnTo>
                  <a:cubicBezTo>
                    <a:pt x="17997" y="33353"/>
                    <a:pt x="21601" y="29852"/>
                    <a:pt x="21681" y="25548"/>
                  </a:cubicBezTo>
                  <a:cubicBezTo>
                    <a:pt x="21750" y="21118"/>
                    <a:pt x="18180" y="17480"/>
                    <a:pt x="13739" y="17480"/>
                  </a:cubicBezTo>
                  <a:lnTo>
                    <a:pt x="8126" y="17480"/>
                  </a:lnTo>
                  <a:cubicBezTo>
                    <a:pt x="4534" y="17480"/>
                    <a:pt x="1561" y="14611"/>
                    <a:pt x="1504" y="11087"/>
                  </a:cubicBezTo>
                  <a:cubicBezTo>
                    <a:pt x="1435" y="7449"/>
                    <a:pt x="4373" y="4476"/>
                    <a:pt x="8000" y="4476"/>
                  </a:cubicBezTo>
                  <a:lnTo>
                    <a:pt x="10869" y="4476"/>
                  </a:lnTo>
                  <a:cubicBezTo>
                    <a:pt x="12855" y="4476"/>
                    <a:pt x="14462" y="2869"/>
                    <a:pt x="14462" y="884"/>
                  </a:cubicBezTo>
                  <a:lnTo>
                    <a:pt x="14462" y="0"/>
                  </a:lnTo>
                  <a:close/>
                </a:path>
              </a:pathLst>
            </a:custGeom>
            <a:solidFill>
              <a:srgbClr val="FE99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46" name="Google Shape;1446;p45"/>
            <p:cNvSpPr/>
            <p:nvPr/>
          </p:nvSpPr>
          <p:spPr>
            <a:xfrm>
              <a:off x="3216795" y="2193083"/>
              <a:ext cx="90423" cy="76001"/>
            </a:xfrm>
            <a:custGeom>
              <a:avLst/>
              <a:gdLst/>
              <a:ahLst/>
              <a:cxnLst/>
              <a:rect l="l" t="t" r="r" b="b"/>
              <a:pathLst>
                <a:path w="12336" h="10372" extrusionOk="0">
                  <a:moveTo>
                    <a:pt x="6164" y="0"/>
                  </a:moveTo>
                  <a:cubicBezTo>
                    <a:pt x="4125" y="0"/>
                    <a:pt x="2125" y="1195"/>
                    <a:pt x="1306" y="3338"/>
                  </a:cubicBezTo>
                  <a:cubicBezTo>
                    <a:pt x="1" y="6752"/>
                    <a:pt x="2545" y="10371"/>
                    <a:pt x="6134" y="10371"/>
                  </a:cubicBezTo>
                  <a:cubicBezTo>
                    <a:pt x="6238" y="10371"/>
                    <a:pt x="6342" y="10368"/>
                    <a:pt x="6448" y="10362"/>
                  </a:cubicBezTo>
                  <a:lnTo>
                    <a:pt x="3716" y="7631"/>
                  </a:lnTo>
                  <a:lnTo>
                    <a:pt x="3693" y="7608"/>
                  </a:lnTo>
                  <a:cubicBezTo>
                    <a:pt x="2396" y="6242"/>
                    <a:pt x="2419" y="4096"/>
                    <a:pt x="3762" y="2764"/>
                  </a:cubicBezTo>
                  <a:cubicBezTo>
                    <a:pt x="4430" y="2101"/>
                    <a:pt x="5307" y="1769"/>
                    <a:pt x="6185" y="1769"/>
                  </a:cubicBezTo>
                  <a:cubicBezTo>
                    <a:pt x="7055" y="1769"/>
                    <a:pt x="7925" y="2096"/>
                    <a:pt x="8594" y="2753"/>
                  </a:cubicBezTo>
                  <a:lnTo>
                    <a:pt x="11325" y="5484"/>
                  </a:lnTo>
                  <a:lnTo>
                    <a:pt x="11325" y="5542"/>
                  </a:lnTo>
                  <a:lnTo>
                    <a:pt x="12335" y="5542"/>
                  </a:lnTo>
                  <a:lnTo>
                    <a:pt x="12335" y="4830"/>
                  </a:lnTo>
                  <a:lnTo>
                    <a:pt x="11325" y="4830"/>
                  </a:lnTo>
                  <a:cubicBezTo>
                    <a:pt x="11245" y="3579"/>
                    <a:pt x="10706" y="2408"/>
                    <a:pt x="9822" y="1525"/>
                  </a:cubicBezTo>
                  <a:cubicBezTo>
                    <a:pt x="8784" y="487"/>
                    <a:pt x="7466" y="0"/>
                    <a:pt x="6164" y="0"/>
                  </a:cubicBezTo>
                  <a:close/>
                </a:path>
              </a:pathLst>
            </a:custGeom>
            <a:solidFill>
              <a:srgbClr val="FF006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47" name="Google Shape;1447;p45"/>
            <p:cNvSpPr/>
            <p:nvPr/>
          </p:nvSpPr>
          <p:spPr>
            <a:xfrm>
              <a:off x="3244021" y="2213249"/>
              <a:ext cx="55869" cy="55770"/>
            </a:xfrm>
            <a:custGeom>
              <a:avLst/>
              <a:gdLst/>
              <a:ahLst/>
              <a:cxnLst/>
              <a:rect l="l" t="t" r="r" b="b"/>
              <a:pathLst>
                <a:path w="7622" h="7611" extrusionOk="0">
                  <a:moveTo>
                    <a:pt x="4879" y="1"/>
                  </a:moveTo>
                  <a:lnTo>
                    <a:pt x="5093" y="214"/>
                  </a:lnTo>
                  <a:lnTo>
                    <a:pt x="5093" y="214"/>
                  </a:lnTo>
                  <a:cubicBezTo>
                    <a:pt x="5025" y="140"/>
                    <a:pt x="4954" y="69"/>
                    <a:pt x="4879" y="1"/>
                  </a:cubicBezTo>
                  <a:close/>
                  <a:moveTo>
                    <a:pt x="1" y="4879"/>
                  </a:moveTo>
                  <a:lnTo>
                    <a:pt x="1" y="4879"/>
                  </a:lnTo>
                  <a:cubicBezTo>
                    <a:pt x="64" y="4947"/>
                    <a:pt x="130" y="5012"/>
                    <a:pt x="197" y="5074"/>
                  </a:cubicBezTo>
                  <a:lnTo>
                    <a:pt x="197" y="5074"/>
                  </a:lnTo>
                  <a:lnTo>
                    <a:pt x="1" y="4879"/>
                  </a:lnTo>
                  <a:close/>
                  <a:moveTo>
                    <a:pt x="5093" y="214"/>
                  </a:moveTo>
                  <a:lnTo>
                    <a:pt x="5093" y="214"/>
                  </a:lnTo>
                  <a:cubicBezTo>
                    <a:pt x="6325" y="1553"/>
                    <a:pt x="6288" y="3654"/>
                    <a:pt x="4982" y="4970"/>
                  </a:cubicBezTo>
                  <a:cubicBezTo>
                    <a:pt x="4305" y="5648"/>
                    <a:pt x="3420" y="5984"/>
                    <a:pt x="2536" y="5984"/>
                  </a:cubicBezTo>
                  <a:cubicBezTo>
                    <a:pt x="1695" y="5984"/>
                    <a:pt x="855" y="5679"/>
                    <a:pt x="197" y="5074"/>
                  </a:cubicBezTo>
                  <a:lnTo>
                    <a:pt x="197" y="5074"/>
                  </a:lnTo>
                  <a:lnTo>
                    <a:pt x="2744" y="7610"/>
                  </a:lnTo>
                  <a:cubicBezTo>
                    <a:pt x="5349" y="7461"/>
                    <a:pt x="7438" y="5395"/>
                    <a:pt x="7622" y="2790"/>
                  </a:cubicBezTo>
                  <a:lnTo>
                    <a:pt x="7622" y="2732"/>
                  </a:lnTo>
                  <a:lnTo>
                    <a:pt x="5093" y="214"/>
                  </a:lnTo>
                  <a:close/>
                </a:path>
              </a:pathLst>
            </a:custGeom>
            <a:solidFill>
              <a:srgbClr val="981F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48" name="Google Shape;1448;p45"/>
            <p:cNvSpPr/>
            <p:nvPr/>
          </p:nvSpPr>
          <p:spPr>
            <a:xfrm>
              <a:off x="3234354" y="2206046"/>
              <a:ext cx="55276" cy="50369"/>
            </a:xfrm>
            <a:custGeom>
              <a:avLst/>
              <a:gdLst/>
              <a:ahLst/>
              <a:cxnLst/>
              <a:rect l="l" t="t" r="r" b="b"/>
              <a:pathLst>
                <a:path w="7541" h="6874" extrusionOk="0">
                  <a:moveTo>
                    <a:pt x="3795" y="1"/>
                  </a:moveTo>
                  <a:cubicBezTo>
                    <a:pt x="2915" y="1"/>
                    <a:pt x="2036" y="337"/>
                    <a:pt x="1366" y="1007"/>
                  </a:cubicBezTo>
                  <a:cubicBezTo>
                    <a:pt x="23" y="2327"/>
                    <a:pt x="0" y="4473"/>
                    <a:pt x="1297" y="5839"/>
                  </a:cubicBezTo>
                  <a:lnTo>
                    <a:pt x="1320" y="5862"/>
                  </a:lnTo>
                  <a:cubicBezTo>
                    <a:pt x="1990" y="6537"/>
                    <a:pt x="2871" y="6873"/>
                    <a:pt x="3753" y="6873"/>
                  </a:cubicBezTo>
                  <a:cubicBezTo>
                    <a:pt x="4639" y="6873"/>
                    <a:pt x="5525" y="6534"/>
                    <a:pt x="6198" y="5862"/>
                  </a:cubicBezTo>
                  <a:cubicBezTo>
                    <a:pt x="7541" y="4507"/>
                    <a:pt x="7541" y="2327"/>
                    <a:pt x="6198" y="984"/>
                  </a:cubicBezTo>
                  <a:cubicBezTo>
                    <a:pt x="5531" y="328"/>
                    <a:pt x="4663" y="1"/>
                    <a:pt x="37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49" name="Google Shape;1449;p45"/>
            <p:cNvSpPr/>
            <p:nvPr/>
          </p:nvSpPr>
          <p:spPr>
            <a:xfrm>
              <a:off x="3216795" y="1980642"/>
              <a:ext cx="90423" cy="76001"/>
            </a:xfrm>
            <a:custGeom>
              <a:avLst/>
              <a:gdLst/>
              <a:ahLst/>
              <a:cxnLst/>
              <a:rect l="l" t="t" r="r" b="b"/>
              <a:pathLst>
                <a:path w="12336" h="10372" extrusionOk="0">
                  <a:moveTo>
                    <a:pt x="6164" y="1"/>
                  </a:moveTo>
                  <a:cubicBezTo>
                    <a:pt x="4125" y="1"/>
                    <a:pt x="2125" y="1195"/>
                    <a:pt x="1306" y="3339"/>
                  </a:cubicBezTo>
                  <a:cubicBezTo>
                    <a:pt x="1" y="6752"/>
                    <a:pt x="2545" y="10372"/>
                    <a:pt x="6134" y="10372"/>
                  </a:cubicBezTo>
                  <a:cubicBezTo>
                    <a:pt x="6238" y="10372"/>
                    <a:pt x="6342" y="10369"/>
                    <a:pt x="6448" y="10363"/>
                  </a:cubicBezTo>
                  <a:lnTo>
                    <a:pt x="3716" y="7631"/>
                  </a:lnTo>
                  <a:cubicBezTo>
                    <a:pt x="3716" y="7620"/>
                    <a:pt x="3693" y="7608"/>
                    <a:pt x="3693" y="7608"/>
                  </a:cubicBezTo>
                  <a:cubicBezTo>
                    <a:pt x="2362" y="6242"/>
                    <a:pt x="2385" y="4073"/>
                    <a:pt x="3727" y="2730"/>
                  </a:cubicBezTo>
                  <a:cubicBezTo>
                    <a:pt x="4403" y="2066"/>
                    <a:pt x="5282" y="1733"/>
                    <a:pt x="6159" y="1733"/>
                  </a:cubicBezTo>
                  <a:cubicBezTo>
                    <a:pt x="7041" y="1733"/>
                    <a:pt x="7921" y="2069"/>
                    <a:pt x="8594" y="2742"/>
                  </a:cubicBezTo>
                  <a:lnTo>
                    <a:pt x="11325" y="5485"/>
                  </a:lnTo>
                  <a:lnTo>
                    <a:pt x="11325" y="5542"/>
                  </a:lnTo>
                  <a:lnTo>
                    <a:pt x="12335" y="5542"/>
                  </a:lnTo>
                  <a:lnTo>
                    <a:pt x="12335" y="4831"/>
                  </a:lnTo>
                  <a:lnTo>
                    <a:pt x="11325" y="4831"/>
                  </a:lnTo>
                  <a:cubicBezTo>
                    <a:pt x="11245" y="3580"/>
                    <a:pt x="10706" y="2397"/>
                    <a:pt x="9822" y="1525"/>
                  </a:cubicBezTo>
                  <a:cubicBezTo>
                    <a:pt x="8784" y="488"/>
                    <a:pt x="7466" y="1"/>
                    <a:pt x="6164" y="1"/>
                  </a:cubicBezTo>
                  <a:close/>
                </a:path>
              </a:pathLst>
            </a:custGeom>
            <a:solidFill>
              <a:srgbClr val="FF006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0" name="Google Shape;1450;p45"/>
            <p:cNvSpPr/>
            <p:nvPr/>
          </p:nvSpPr>
          <p:spPr>
            <a:xfrm>
              <a:off x="3244021" y="2000727"/>
              <a:ext cx="55869" cy="55850"/>
            </a:xfrm>
            <a:custGeom>
              <a:avLst/>
              <a:gdLst/>
              <a:ahLst/>
              <a:cxnLst/>
              <a:rect l="l" t="t" r="r" b="b"/>
              <a:pathLst>
                <a:path w="7622" h="7622" extrusionOk="0">
                  <a:moveTo>
                    <a:pt x="4879" y="1"/>
                  </a:moveTo>
                  <a:cubicBezTo>
                    <a:pt x="6141" y="1367"/>
                    <a:pt x="6095" y="3478"/>
                    <a:pt x="4787" y="4787"/>
                  </a:cubicBezTo>
                  <a:cubicBezTo>
                    <a:pt x="4115" y="5459"/>
                    <a:pt x="3232" y="5798"/>
                    <a:pt x="2346" y="5798"/>
                  </a:cubicBezTo>
                  <a:cubicBezTo>
                    <a:pt x="1507" y="5798"/>
                    <a:pt x="666" y="5493"/>
                    <a:pt x="1" y="4879"/>
                  </a:cubicBezTo>
                  <a:lnTo>
                    <a:pt x="1" y="4879"/>
                  </a:lnTo>
                  <a:lnTo>
                    <a:pt x="2744" y="7622"/>
                  </a:lnTo>
                  <a:cubicBezTo>
                    <a:pt x="5349" y="7472"/>
                    <a:pt x="7438" y="5407"/>
                    <a:pt x="7622" y="2801"/>
                  </a:cubicBezTo>
                  <a:lnTo>
                    <a:pt x="7622" y="2732"/>
                  </a:lnTo>
                  <a:lnTo>
                    <a:pt x="4879" y="1"/>
                  </a:lnTo>
                  <a:close/>
                </a:path>
              </a:pathLst>
            </a:custGeom>
            <a:solidFill>
              <a:srgbClr val="981F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1" name="Google Shape;1451;p45"/>
            <p:cNvSpPr/>
            <p:nvPr/>
          </p:nvSpPr>
          <p:spPr>
            <a:xfrm>
              <a:off x="3234098" y="1993392"/>
              <a:ext cx="55532" cy="50552"/>
            </a:xfrm>
            <a:custGeom>
              <a:avLst/>
              <a:gdLst/>
              <a:ahLst/>
              <a:cxnLst/>
              <a:rect l="l" t="t" r="r" b="b"/>
              <a:pathLst>
                <a:path w="7576" h="6899" extrusionOk="0">
                  <a:moveTo>
                    <a:pt x="3793" y="0"/>
                  </a:moveTo>
                  <a:cubicBezTo>
                    <a:pt x="2917" y="0"/>
                    <a:pt x="2041" y="333"/>
                    <a:pt x="1366" y="1002"/>
                  </a:cubicBezTo>
                  <a:cubicBezTo>
                    <a:pt x="24" y="2333"/>
                    <a:pt x="1" y="4514"/>
                    <a:pt x="1332" y="5868"/>
                  </a:cubicBezTo>
                  <a:cubicBezTo>
                    <a:pt x="1343" y="5880"/>
                    <a:pt x="1343" y="5880"/>
                    <a:pt x="1355" y="5891"/>
                  </a:cubicBezTo>
                  <a:cubicBezTo>
                    <a:pt x="2026" y="6563"/>
                    <a:pt x="2910" y="6898"/>
                    <a:pt x="3794" y="6898"/>
                  </a:cubicBezTo>
                  <a:cubicBezTo>
                    <a:pt x="4678" y="6898"/>
                    <a:pt x="5561" y="6563"/>
                    <a:pt x="6233" y="5891"/>
                  </a:cubicBezTo>
                  <a:cubicBezTo>
                    <a:pt x="7576" y="4537"/>
                    <a:pt x="7576" y="2356"/>
                    <a:pt x="6233" y="1013"/>
                  </a:cubicBezTo>
                  <a:cubicBezTo>
                    <a:pt x="5558" y="339"/>
                    <a:pt x="4676" y="0"/>
                    <a:pt x="37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2" name="Google Shape;1452;p45"/>
            <p:cNvSpPr/>
            <p:nvPr/>
          </p:nvSpPr>
          <p:spPr>
            <a:xfrm>
              <a:off x="3234603" y="2086687"/>
              <a:ext cx="101301" cy="76257"/>
            </a:xfrm>
            <a:custGeom>
              <a:avLst/>
              <a:gdLst/>
              <a:ahLst/>
              <a:cxnLst/>
              <a:rect l="l" t="t" r="r" b="b"/>
              <a:pathLst>
                <a:path w="13820" h="10407" extrusionOk="0">
                  <a:moveTo>
                    <a:pt x="8445" y="0"/>
                  </a:moveTo>
                  <a:cubicBezTo>
                    <a:pt x="5733" y="0"/>
                    <a:pt x="3459" y="2121"/>
                    <a:pt x="3283" y="4866"/>
                  </a:cubicBezTo>
                  <a:lnTo>
                    <a:pt x="0" y="4866"/>
                  </a:lnTo>
                  <a:lnTo>
                    <a:pt x="0" y="5577"/>
                  </a:lnTo>
                  <a:lnTo>
                    <a:pt x="3283" y="5577"/>
                  </a:lnTo>
                  <a:cubicBezTo>
                    <a:pt x="3471" y="8312"/>
                    <a:pt x="5753" y="10406"/>
                    <a:pt x="8459" y="10406"/>
                  </a:cubicBezTo>
                  <a:cubicBezTo>
                    <a:pt x="8558" y="10406"/>
                    <a:pt x="8658" y="10404"/>
                    <a:pt x="8758" y="10398"/>
                  </a:cubicBezTo>
                  <a:lnTo>
                    <a:pt x="6015" y="7666"/>
                  </a:lnTo>
                  <a:lnTo>
                    <a:pt x="5992" y="7643"/>
                  </a:lnTo>
                  <a:cubicBezTo>
                    <a:pt x="4672" y="6278"/>
                    <a:pt x="4683" y="4108"/>
                    <a:pt x="6038" y="2766"/>
                  </a:cubicBezTo>
                  <a:cubicBezTo>
                    <a:pt x="6708" y="2101"/>
                    <a:pt x="7586" y="1768"/>
                    <a:pt x="8465" y="1768"/>
                  </a:cubicBezTo>
                  <a:cubicBezTo>
                    <a:pt x="9348" y="1768"/>
                    <a:pt x="10231" y="2104"/>
                    <a:pt x="10904" y="2777"/>
                  </a:cubicBezTo>
                  <a:lnTo>
                    <a:pt x="13635" y="5520"/>
                  </a:lnTo>
                  <a:cubicBezTo>
                    <a:pt x="13819" y="2651"/>
                    <a:pt x="11638" y="195"/>
                    <a:pt x="8781" y="11"/>
                  </a:cubicBezTo>
                  <a:cubicBezTo>
                    <a:pt x="8668" y="4"/>
                    <a:pt x="8556" y="0"/>
                    <a:pt x="8445" y="0"/>
                  </a:cubicBezTo>
                  <a:close/>
                </a:path>
              </a:pathLst>
            </a:custGeom>
            <a:solidFill>
              <a:srgbClr val="FF006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3" name="Google Shape;1453;p45"/>
            <p:cNvSpPr/>
            <p:nvPr/>
          </p:nvSpPr>
          <p:spPr>
            <a:xfrm>
              <a:off x="3278765" y="2107116"/>
              <a:ext cx="55781" cy="55762"/>
            </a:xfrm>
            <a:custGeom>
              <a:avLst/>
              <a:gdLst/>
              <a:ahLst/>
              <a:cxnLst/>
              <a:rect l="l" t="t" r="r" b="b"/>
              <a:pathLst>
                <a:path w="7610" h="7610" extrusionOk="0">
                  <a:moveTo>
                    <a:pt x="4878" y="1"/>
                  </a:moveTo>
                  <a:cubicBezTo>
                    <a:pt x="6221" y="1344"/>
                    <a:pt x="6221" y="3524"/>
                    <a:pt x="4878" y="4878"/>
                  </a:cubicBezTo>
                  <a:cubicBezTo>
                    <a:pt x="4201" y="5550"/>
                    <a:pt x="3317" y="5885"/>
                    <a:pt x="2435" y="5885"/>
                  </a:cubicBezTo>
                  <a:cubicBezTo>
                    <a:pt x="1552" y="5885"/>
                    <a:pt x="672" y="5550"/>
                    <a:pt x="0" y="4878"/>
                  </a:cubicBezTo>
                  <a:lnTo>
                    <a:pt x="0" y="4878"/>
                  </a:lnTo>
                  <a:lnTo>
                    <a:pt x="2732" y="7610"/>
                  </a:lnTo>
                  <a:cubicBezTo>
                    <a:pt x="5360" y="7461"/>
                    <a:pt x="7460" y="5360"/>
                    <a:pt x="7609" y="2732"/>
                  </a:cubicBezTo>
                  <a:lnTo>
                    <a:pt x="4878" y="1"/>
                  </a:lnTo>
                  <a:close/>
                </a:path>
              </a:pathLst>
            </a:custGeom>
            <a:solidFill>
              <a:srgbClr val="981F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4" name="Google Shape;1454;p45"/>
            <p:cNvSpPr/>
            <p:nvPr/>
          </p:nvSpPr>
          <p:spPr>
            <a:xfrm>
              <a:off x="3268754" y="2099693"/>
              <a:ext cx="54938" cy="49864"/>
            </a:xfrm>
            <a:custGeom>
              <a:avLst/>
              <a:gdLst/>
              <a:ahLst/>
              <a:cxnLst/>
              <a:rect l="l" t="t" r="r" b="b"/>
              <a:pathLst>
                <a:path w="7495" h="6805" extrusionOk="0">
                  <a:moveTo>
                    <a:pt x="3792" y="1"/>
                  </a:moveTo>
                  <a:cubicBezTo>
                    <a:pt x="2917" y="1"/>
                    <a:pt x="2040" y="333"/>
                    <a:pt x="1366" y="1002"/>
                  </a:cubicBezTo>
                  <a:cubicBezTo>
                    <a:pt x="23" y="2333"/>
                    <a:pt x="0" y="4514"/>
                    <a:pt x="1332" y="5868"/>
                  </a:cubicBezTo>
                  <a:lnTo>
                    <a:pt x="1332" y="5857"/>
                  </a:lnTo>
                  <a:lnTo>
                    <a:pt x="1355" y="5891"/>
                  </a:lnTo>
                  <a:cubicBezTo>
                    <a:pt x="2019" y="6500"/>
                    <a:pt x="2860" y="6804"/>
                    <a:pt x="3700" y="6804"/>
                  </a:cubicBezTo>
                  <a:cubicBezTo>
                    <a:pt x="4585" y="6804"/>
                    <a:pt x="5469" y="6466"/>
                    <a:pt x="6141" y="5788"/>
                  </a:cubicBezTo>
                  <a:cubicBezTo>
                    <a:pt x="7449" y="4480"/>
                    <a:pt x="7495" y="2368"/>
                    <a:pt x="6232" y="1014"/>
                  </a:cubicBezTo>
                  <a:cubicBezTo>
                    <a:pt x="5558" y="339"/>
                    <a:pt x="4675" y="1"/>
                    <a:pt x="379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5" name="Google Shape;1455;p45"/>
            <p:cNvSpPr/>
            <p:nvPr/>
          </p:nvSpPr>
          <p:spPr>
            <a:xfrm>
              <a:off x="3234603" y="2298535"/>
              <a:ext cx="101301" cy="76257"/>
            </a:xfrm>
            <a:custGeom>
              <a:avLst/>
              <a:gdLst/>
              <a:ahLst/>
              <a:cxnLst/>
              <a:rect l="l" t="t" r="r" b="b"/>
              <a:pathLst>
                <a:path w="13820" h="10407" extrusionOk="0">
                  <a:moveTo>
                    <a:pt x="8445" y="0"/>
                  </a:moveTo>
                  <a:cubicBezTo>
                    <a:pt x="5733" y="0"/>
                    <a:pt x="3459" y="2121"/>
                    <a:pt x="3283" y="4866"/>
                  </a:cubicBezTo>
                  <a:lnTo>
                    <a:pt x="0" y="4866"/>
                  </a:lnTo>
                  <a:lnTo>
                    <a:pt x="0" y="5578"/>
                  </a:lnTo>
                  <a:lnTo>
                    <a:pt x="3283" y="5578"/>
                  </a:lnTo>
                  <a:cubicBezTo>
                    <a:pt x="3471" y="8313"/>
                    <a:pt x="5753" y="10407"/>
                    <a:pt x="8459" y="10407"/>
                  </a:cubicBezTo>
                  <a:cubicBezTo>
                    <a:pt x="8558" y="10407"/>
                    <a:pt x="8658" y="10404"/>
                    <a:pt x="8758" y="10398"/>
                  </a:cubicBezTo>
                  <a:lnTo>
                    <a:pt x="6015" y="7666"/>
                  </a:lnTo>
                  <a:lnTo>
                    <a:pt x="5992" y="7632"/>
                  </a:lnTo>
                  <a:cubicBezTo>
                    <a:pt x="4695" y="6278"/>
                    <a:pt x="4729" y="4120"/>
                    <a:pt x="6060" y="2800"/>
                  </a:cubicBezTo>
                  <a:cubicBezTo>
                    <a:pt x="6736" y="2136"/>
                    <a:pt x="7616" y="1803"/>
                    <a:pt x="8495" y="1803"/>
                  </a:cubicBezTo>
                  <a:cubicBezTo>
                    <a:pt x="9363" y="1803"/>
                    <a:pt x="10231" y="2127"/>
                    <a:pt x="10904" y="2777"/>
                  </a:cubicBezTo>
                  <a:lnTo>
                    <a:pt x="13635" y="5509"/>
                  </a:lnTo>
                  <a:cubicBezTo>
                    <a:pt x="13819" y="2651"/>
                    <a:pt x="11638" y="195"/>
                    <a:pt x="8781" y="11"/>
                  </a:cubicBezTo>
                  <a:cubicBezTo>
                    <a:pt x="8668" y="4"/>
                    <a:pt x="8556" y="0"/>
                    <a:pt x="8445" y="0"/>
                  </a:cubicBezTo>
                  <a:close/>
                </a:path>
              </a:pathLst>
            </a:custGeom>
            <a:solidFill>
              <a:srgbClr val="FF006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6" name="Google Shape;1456;p45"/>
            <p:cNvSpPr/>
            <p:nvPr/>
          </p:nvSpPr>
          <p:spPr>
            <a:xfrm>
              <a:off x="3278765" y="2318964"/>
              <a:ext cx="55781" cy="55770"/>
            </a:xfrm>
            <a:custGeom>
              <a:avLst/>
              <a:gdLst/>
              <a:ahLst/>
              <a:cxnLst/>
              <a:rect l="l" t="t" r="r" b="b"/>
              <a:pathLst>
                <a:path w="7610" h="7611" extrusionOk="0">
                  <a:moveTo>
                    <a:pt x="4878" y="1"/>
                  </a:moveTo>
                  <a:lnTo>
                    <a:pt x="4878" y="1"/>
                  </a:lnTo>
                  <a:cubicBezTo>
                    <a:pt x="6221" y="1344"/>
                    <a:pt x="6221" y="3524"/>
                    <a:pt x="4878" y="4878"/>
                  </a:cubicBezTo>
                  <a:cubicBezTo>
                    <a:pt x="4201" y="5550"/>
                    <a:pt x="3317" y="5886"/>
                    <a:pt x="2435" y="5886"/>
                  </a:cubicBezTo>
                  <a:cubicBezTo>
                    <a:pt x="1552" y="5886"/>
                    <a:pt x="672" y="5550"/>
                    <a:pt x="0" y="4879"/>
                  </a:cubicBezTo>
                  <a:lnTo>
                    <a:pt x="0" y="4879"/>
                  </a:lnTo>
                  <a:lnTo>
                    <a:pt x="2732" y="7610"/>
                  </a:lnTo>
                  <a:cubicBezTo>
                    <a:pt x="5360" y="7461"/>
                    <a:pt x="7460" y="5361"/>
                    <a:pt x="7609" y="2732"/>
                  </a:cubicBezTo>
                  <a:lnTo>
                    <a:pt x="4878" y="1"/>
                  </a:lnTo>
                  <a:close/>
                </a:path>
              </a:pathLst>
            </a:custGeom>
            <a:solidFill>
              <a:srgbClr val="981F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7" name="Google Shape;1457;p45"/>
            <p:cNvSpPr/>
            <p:nvPr/>
          </p:nvSpPr>
          <p:spPr>
            <a:xfrm>
              <a:off x="3269004" y="2311754"/>
              <a:ext cx="56287" cy="51058"/>
            </a:xfrm>
            <a:custGeom>
              <a:avLst/>
              <a:gdLst/>
              <a:ahLst/>
              <a:cxnLst/>
              <a:rect l="l" t="t" r="r" b="b"/>
              <a:pathLst>
                <a:path w="7679" h="6968" extrusionOk="0">
                  <a:moveTo>
                    <a:pt x="3790" y="0"/>
                  </a:moveTo>
                  <a:cubicBezTo>
                    <a:pt x="2912" y="0"/>
                    <a:pt x="2035" y="333"/>
                    <a:pt x="1366" y="996"/>
                  </a:cubicBezTo>
                  <a:cubicBezTo>
                    <a:pt x="24" y="2327"/>
                    <a:pt x="1" y="4474"/>
                    <a:pt x="1298" y="5840"/>
                  </a:cubicBezTo>
                  <a:lnTo>
                    <a:pt x="1298" y="5828"/>
                  </a:lnTo>
                  <a:lnTo>
                    <a:pt x="1321" y="5862"/>
                  </a:lnTo>
                  <a:cubicBezTo>
                    <a:pt x="2002" y="6597"/>
                    <a:pt x="2928" y="6968"/>
                    <a:pt x="3856" y="6968"/>
                  </a:cubicBezTo>
                  <a:cubicBezTo>
                    <a:pt x="4739" y="6968"/>
                    <a:pt x="5624" y="6632"/>
                    <a:pt x="6302" y="5954"/>
                  </a:cubicBezTo>
                  <a:cubicBezTo>
                    <a:pt x="7679" y="4566"/>
                    <a:pt x="7645" y="2316"/>
                    <a:pt x="6198" y="985"/>
                  </a:cubicBezTo>
                  <a:cubicBezTo>
                    <a:pt x="5530" y="328"/>
                    <a:pt x="4659" y="0"/>
                    <a:pt x="379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8" name="Google Shape;1458;p45"/>
            <p:cNvSpPr/>
            <p:nvPr/>
          </p:nvSpPr>
          <p:spPr>
            <a:xfrm>
              <a:off x="3216780" y="2404433"/>
              <a:ext cx="90438" cy="76074"/>
            </a:xfrm>
            <a:custGeom>
              <a:avLst/>
              <a:gdLst/>
              <a:ahLst/>
              <a:cxnLst/>
              <a:rect l="l" t="t" r="r" b="b"/>
              <a:pathLst>
                <a:path w="12338" h="10382" extrusionOk="0">
                  <a:moveTo>
                    <a:pt x="6169" y="0"/>
                  </a:moveTo>
                  <a:cubicBezTo>
                    <a:pt x="4129" y="0"/>
                    <a:pt x="2128" y="1197"/>
                    <a:pt x="1308" y="3349"/>
                  </a:cubicBezTo>
                  <a:cubicBezTo>
                    <a:pt x="1" y="6767"/>
                    <a:pt x="2554" y="10381"/>
                    <a:pt x="6151" y="10381"/>
                  </a:cubicBezTo>
                  <a:cubicBezTo>
                    <a:pt x="6250" y="10381"/>
                    <a:pt x="6349" y="10378"/>
                    <a:pt x="6450" y="10373"/>
                  </a:cubicBezTo>
                  <a:lnTo>
                    <a:pt x="3718" y="7630"/>
                  </a:lnTo>
                  <a:cubicBezTo>
                    <a:pt x="3638" y="7550"/>
                    <a:pt x="3557" y="7458"/>
                    <a:pt x="3477" y="7377"/>
                  </a:cubicBezTo>
                  <a:cubicBezTo>
                    <a:pt x="2318" y="5943"/>
                    <a:pt x="2478" y="3854"/>
                    <a:pt x="3844" y="2626"/>
                  </a:cubicBezTo>
                  <a:cubicBezTo>
                    <a:pt x="4504" y="2033"/>
                    <a:pt x="5332" y="1737"/>
                    <a:pt x="6159" y="1737"/>
                  </a:cubicBezTo>
                  <a:cubicBezTo>
                    <a:pt x="7043" y="1737"/>
                    <a:pt x="7925" y="2076"/>
                    <a:pt x="8596" y="2752"/>
                  </a:cubicBezTo>
                  <a:lnTo>
                    <a:pt x="11327" y="5484"/>
                  </a:lnTo>
                  <a:lnTo>
                    <a:pt x="11327" y="5552"/>
                  </a:lnTo>
                  <a:lnTo>
                    <a:pt x="12337" y="5552"/>
                  </a:lnTo>
                  <a:lnTo>
                    <a:pt x="12337" y="4841"/>
                  </a:lnTo>
                  <a:lnTo>
                    <a:pt x="11327" y="4841"/>
                  </a:lnTo>
                  <a:cubicBezTo>
                    <a:pt x="11247" y="3590"/>
                    <a:pt x="10708" y="2408"/>
                    <a:pt x="9824" y="1524"/>
                  </a:cubicBezTo>
                  <a:cubicBezTo>
                    <a:pt x="8787" y="487"/>
                    <a:pt x="7470" y="0"/>
                    <a:pt x="6169" y="0"/>
                  </a:cubicBezTo>
                  <a:close/>
                </a:path>
              </a:pathLst>
            </a:custGeom>
            <a:solidFill>
              <a:srgbClr val="FF006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59" name="Google Shape;1459;p45"/>
            <p:cNvSpPr/>
            <p:nvPr/>
          </p:nvSpPr>
          <p:spPr>
            <a:xfrm>
              <a:off x="3244021" y="2424598"/>
              <a:ext cx="55869" cy="55762"/>
            </a:xfrm>
            <a:custGeom>
              <a:avLst/>
              <a:gdLst/>
              <a:ahLst/>
              <a:cxnLst/>
              <a:rect l="l" t="t" r="r" b="b"/>
              <a:pathLst>
                <a:path w="7622" h="7610" extrusionOk="0">
                  <a:moveTo>
                    <a:pt x="4879" y="0"/>
                  </a:moveTo>
                  <a:lnTo>
                    <a:pt x="5074" y="194"/>
                  </a:lnTo>
                  <a:lnTo>
                    <a:pt x="5074" y="194"/>
                  </a:lnTo>
                  <a:cubicBezTo>
                    <a:pt x="5012" y="128"/>
                    <a:pt x="4947" y="63"/>
                    <a:pt x="4879" y="0"/>
                  </a:cubicBezTo>
                  <a:close/>
                  <a:moveTo>
                    <a:pt x="1" y="4878"/>
                  </a:moveTo>
                  <a:lnTo>
                    <a:pt x="1" y="4878"/>
                  </a:lnTo>
                  <a:cubicBezTo>
                    <a:pt x="64" y="4946"/>
                    <a:pt x="130" y="5011"/>
                    <a:pt x="197" y="5073"/>
                  </a:cubicBezTo>
                  <a:lnTo>
                    <a:pt x="197" y="5073"/>
                  </a:lnTo>
                  <a:lnTo>
                    <a:pt x="1" y="4878"/>
                  </a:lnTo>
                  <a:close/>
                  <a:moveTo>
                    <a:pt x="5074" y="194"/>
                  </a:moveTo>
                  <a:lnTo>
                    <a:pt x="5074" y="194"/>
                  </a:lnTo>
                  <a:cubicBezTo>
                    <a:pt x="6325" y="1543"/>
                    <a:pt x="6294" y="3657"/>
                    <a:pt x="4982" y="4970"/>
                  </a:cubicBezTo>
                  <a:cubicBezTo>
                    <a:pt x="4305" y="5647"/>
                    <a:pt x="3420" y="5983"/>
                    <a:pt x="2536" y="5983"/>
                  </a:cubicBezTo>
                  <a:cubicBezTo>
                    <a:pt x="1695" y="5983"/>
                    <a:pt x="855" y="5678"/>
                    <a:pt x="197" y="5073"/>
                  </a:cubicBezTo>
                  <a:lnTo>
                    <a:pt x="197" y="5073"/>
                  </a:lnTo>
                  <a:lnTo>
                    <a:pt x="2744" y="7609"/>
                  </a:lnTo>
                  <a:cubicBezTo>
                    <a:pt x="5349" y="7472"/>
                    <a:pt x="7438" y="5406"/>
                    <a:pt x="7622" y="2800"/>
                  </a:cubicBezTo>
                  <a:lnTo>
                    <a:pt x="7622" y="2732"/>
                  </a:lnTo>
                  <a:lnTo>
                    <a:pt x="5074" y="194"/>
                  </a:lnTo>
                  <a:close/>
                </a:path>
              </a:pathLst>
            </a:custGeom>
            <a:solidFill>
              <a:srgbClr val="981F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60" name="Google Shape;1460;p45"/>
            <p:cNvSpPr/>
            <p:nvPr/>
          </p:nvSpPr>
          <p:spPr>
            <a:xfrm>
              <a:off x="3233761" y="2417183"/>
              <a:ext cx="55869" cy="50618"/>
            </a:xfrm>
            <a:custGeom>
              <a:avLst/>
              <a:gdLst/>
              <a:ahLst/>
              <a:cxnLst/>
              <a:rect l="l" t="t" r="r" b="b"/>
              <a:pathLst>
                <a:path w="7622" h="6908" extrusionOk="0">
                  <a:moveTo>
                    <a:pt x="3836" y="1"/>
                  </a:moveTo>
                  <a:cubicBezTo>
                    <a:pt x="3011" y="1"/>
                    <a:pt x="2185" y="294"/>
                    <a:pt x="1527" y="886"/>
                  </a:cubicBezTo>
                  <a:cubicBezTo>
                    <a:pt x="161" y="2125"/>
                    <a:pt x="1" y="4214"/>
                    <a:pt x="1160" y="5637"/>
                  </a:cubicBezTo>
                  <a:cubicBezTo>
                    <a:pt x="1240" y="5729"/>
                    <a:pt x="1321" y="5810"/>
                    <a:pt x="1401" y="5901"/>
                  </a:cubicBezTo>
                  <a:cubicBezTo>
                    <a:pt x="2071" y="6571"/>
                    <a:pt x="2952" y="6907"/>
                    <a:pt x="3834" y="6907"/>
                  </a:cubicBezTo>
                  <a:cubicBezTo>
                    <a:pt x="4720" y="6907"/>
                    <a:pt x="5606" y="6568"/>
                    <a:pt x="6279" y="5890"/>
                  </a:cubicBezTo>
                  <a:cubicBezTo>
                    <a:pt x="7622" y="4547"/>
                    <a:pt x="7622" y="2366"/>
                    <a:pt x="6279" y="1012"/>
                  </a:cubicBezTo>
                  <a:cubicBezTo>
                    <a:pt x="5607" y="340"/>
                    <a:pt x="4722" y="1"/>
                    <a:pt x="383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61" name="Google Shape;1461;p45"/>
            <p:cNvSpPr/>
            <p:nvPr/>
          </p:nvSpPr>
          <p:spPr>
            <a:xfrm>
              <a:off x="3234603" y="2510888"/>
              <a:ext cx="101301" cy="76184"/>
            </a:xfrm>
            <a:custGeom>
              <a:avLst/>
              <a:gdLst/>
              <a:ahLst/>
              <a:cxnLst/>
              <a:rect l="l" t="t" r="r" b="b"/>
              <a:pathLst>
                <a:path w="13820" h="10397" extrusionOk="0">
                  <a:moveTo>
                    <a:pt x="8443" y="0"/>
                  </a:moveTo>
                  <a:cubicBezTo>
                    <a:pt x="5732" y="0"/>
                    <a:pt x="3459" y="2110"/>
                    <a:pt x="3283" y="4855"/>
                  </a:cubicBezTo>
                  <a:lnTo>
                    <a:pt x="0" y="4855"/>
                  </a:lnTo>
                  <a:lnTo>
                    <a:pt x="0" y="5578"/>
                  </a:lnTo>
                  <a:lnTo>
                    <a:pt x="3283" y="5578"/>
                  </a:lnTo>
                  <a:cubicBezTo>
                    <a:pt x="3471" y="8295"/>
                    <a:pt x="5743" y="10396"/>
                    <a:pt x="8441" y="10396"/>
                  </a:cubicBezTo>
                  <a:cubicBezTo>
                    <a:pt x="8546" y="10396"/>
                    <a:pt x="8651" y="10393"/>
                    <a:pt x="8758" y="10387"/>
                  </a:cubicBezTo>
                  <a:lnTo>
                    <a:pt x="6015" y="7655"/>
                  </a:lnTo>
                  <a:lnTo>
                    <a:pt x="5992" y="7632"/>
                  </a:lnTo>
                  <a:cubicBezTo>
                    <a:pt x="4672" y="6278"/>
                    <a:pt x="4683" y="4097"/>
                    <a:pt x="6038" y="2766"/>
                  </a:cubicBezTo>
                  <a:cubicBezTo>
                    <a:pt x="6708" y="2101"/>
                    <a:pt x="7586" y="1769"/>
                    <a:pt x="8465" y="1769"/>
                  </a:cubicBezTo>
                  <a:cubicBezTo>
                    <a:pt x="9348" y="1769"/>
                    <a:pt x="10231" y="2104"/>
                    <a:pt x="10904" y="2777"/>
                  </a:cubicBezTo>
                  <a:lnTo>
                    <a:pt x="13635" y="5509"/>
                  </a:lnTo>
                  <a:cubicBezTo>
                    <a:pt x="13819" y="2651"/>
                    <a:pt x="11638" y="183"/>
                    <a:pt x="8781" y="11"/>
                  </a:cubicBezTo>
                  <a:cubicBezTo>
                    <a:pt x="8667" y="4"/>
                    <a:pt x="8555" y="0"/>
                    <a:pt x="8443" y="0"/>
                  </a:cubicBezTo>
                  <a:close/>
                </a:path>
              </a:pathLst>
            </a:custGeom>
            <a:solidFill>
              <a:srgbClr val="FF006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62" name="Google Shape;1462;p45"/>
            <p:cNvSpPr/>
            <p:nvPr/>
          </p:nvSpPr>
          <p:spPr>
            <a:xfrm>
              <a:off x="3278765" y="2531237"/>
              <a:ext cx="55781" cy="55762"/>
            </a:xfrm>
            <a:custGeom>
              <a:avLst/>
              <a:gdLst/>
              <a:ahLst/>
              <a:cxnLst/>
              <a:rect l="l" t="t" r="r" b="b"/>
              <a:pathLst>
                <a:path w="7610" h="7610" extrusionOk="0">
                  <a:moveTo>
                    <a:pt x="4878" y="0"/>
                  </a:moveTo>
                  <a:cubicBezTo>
                    <a:pt x="6221" y="1343"/>
                    <a:pt x="6221" y="3535"/>
                    <a:pt x="4878" y="4878"/>
                  </a:cubicBezTo>
                  <a:cubicBezTo>
                    <a:pt x="4201" y="5549"/>
                    <a:pt x="3317" y="5885"/>
                    <a:pt x="2435" y="5885"/>
                  </a:cubicBezTo>
                  <a:cubicBezTo>
                    <a:pt x="1552" y="5885"/>
                    <a:pt x="672" y="5549"/>
                    <a:pt x="0" y="4878"/>
                  </a:cubicBezTo>
                  <a:lnTo>
                    <a:pt x="0" y="4878"/>
                  </a:lnTo>
                  <a:lnTo>
                    <a:pt x="2732" y="7610"/>
                  </a:lnTo>
                  <a:cubicBezTo>
                    <a:pt x="5360" y="7460"/>
                    <a:pt x="7460" y="5360"/>
                    <a:pt x="7609" y="2732"/>
                  </a:cubicBezTo>
                  <a:lnTo>
                    <a:pt x="4878" y="0"/>
                  </a:lnTo>
                  <a:close/>
                </a:path>
              </a:pathLst>
            </a:custGeom>
            <a:solidFill>
              <a:srgbClr val="981F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63" name="Google Shape;1463;p45"/>
            <p:cNvSpPr/>
            <p:nvPr/>
          </p:nvSpPr>
          <p:spPr>
            <a:xfrm>
              <a:off x="3268754" y="2523843"/>
              <a:ext cx="54938" cy="49871"/>
            </a:xfrm>
            <a:custGeom>
              <a:avLst/>
              <a:gdLst/>
              <a:ahLst/>
              <a:cxnLst/>
              <a:rect l="l" t="t" r="r" b="b"/>
              <a:pathLst>
                <a:path w="7495" h="6806" extrusionOk="0">
                  <a:moveTo>
                    <a:pt x="3798" y="1"/>
                  </a:moveTo>
                  <a:cubicBezTo>
                    <a:pt x="2920" y="1"/>
                    <a:pt x="2042" y="333"/>
                    <a:pt x="1366" y="998"/>
                  </a:cubicBezTo>
                  <a:cubicBezTo>
                    <a:pt x="23" y="2341"/>
                    <a:pt x="0" y="4510"/>
                    <a:pt x="1332" y="5864"/>
                  </a:cubicBezTo>
                  <a:lnTo>
                    <a:pt x="1355" y="5887"/>
                  </a:lnTo>
                  <a:cubicBezTo>
                    <a:pt x="2019" y="6501"/>
                    <a:pt x="2860" y="6806"/>
                    <a:pt x="3700" y="6806"/>
                  </a:cubicBezTo>
                  <a:cubicBezTo>
                    <a:pt x="4585" y="6806"/>
                    <a:pt x="5469" y="6467"/>
                    <a:pt x="6141" y="5795"/>
                  </a:cubicBezTo>
                  <a:cubicBezTo>
                    <a:pt x="7449" y="4487"/>
                    <a:pt x="7495" y="2375"/>
                    <a:pt x="6232" y="1009"/>
                  </a:cubicBezTo>
                  <a:cubicBezTo>
                    <a:pt x="5560" y="336"/>
                    <a:pt x="4679" y="1"/>
                    <a:pt x="379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464" name="Google Shape;1464;p45"/>
          <p:cNvSpPr txBox="1">
            <a:spLocks noGrp="1"/>
          </p:cNvSpPr>
          <p:nvPr>
            <p:ph type="title"/>
          </p:nvPr>
        </p:nvSpPr>
        <p:spPr>
          <a:xfrm>
            <a:off x="679500" y="1157616"/>
            <a:ext cx="7785000" cy="55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Montserrat Light"/>
                <a:cs typeface="Montserrat Light"/>
                <a:sym typeface="Montserrat Light"/>
              </a:rPr>
              <a:t>c</a:t>
            </a:r>
            <a:r>
              <a:rPr lang="cy-GB" sz="3600" b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Montserrat Light"/>
                <a:cs typeface="Montserrat Light"/>
                <a:sym typeface="Montserrat Light"/>
              </a:rPr>
              <a:t>anrif</a:t>
            </a:r>
            <a:br>
              <a:rPr lang="en-GB" sz="3600" b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Montserrat Light"/>
                <a:cs typeface="Montserrat Light"/>
                <a:sym typeface="Montserrat Light"/>
              </a:rPr>
            </a:br>
            <a:r>
              <a:rPr lang="cy-GB" b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Montserrat Light"/>
                <a:cs typeface="Montserrat Light"/>
                <a:sym typeface="Montserrat Light"/>
              </a:rPr>
              <a:t>c</a:t>
            </a:r>
            <a:r>
              <a:rPr lang="cy-GB" sz="3600" b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Montserrat Light"/>
                <a:cs typeface="Montserrat Light"/>
                <a:sym typeface="Montserrat Light"/>
              </a:rPr>
              <a:t>anrifoedd</a:t>
            </a:r>
            <a:endParaRPr lang="en-GB" sz="3600" b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Montserrat Light"/>
              <a:cs typeface="Montserrat Light"/>
              <a:sym typeface="Montserrat Light"/>
            </a:endParaRPr>
          </a:p>
        </p:txBody>
      </p:sp>
      <p:sp>
        <p:nvSpPr>
          <p:cNvPr id="1465" name="Google Shape;1465;p45"/>
          <p:cNvSpPr txBox="1">
            <a:spLocks noGrp="1"/>
          </p:cNvSpPr>
          <p:nvPr>
            <p:ph type="body" idx="4294967295"/>
          </p:nvPr>
        </p:nvSpPr>
        <p:spPr>
          <a:xfrm>
            <a:off x="2313850" y="3520881"/>
            <a:ext cx="854100" cy="3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b="1">
                <a:latin typeface="Montserrat"/>
                <a:ea typeface="Montserrat"/>
                <a:cs typeface="Montserrat"/>
                <a:sym typeface="Montserrat"/>
              </a:rPr>
              <a:t>1600</a:t>
            </a:r>
            <a:endParaRPr sz="1400" b="1" dirty="0">
              <a:solidFill>
                <a:srgbClr val="434343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66" name="Google Shape;1466;p45"/>
          <p:cNvSpPr txBox="1">
            <a:spLocks noGrp="1"/>
          </p:cNvSpPr>
          <p:nvPr>
            <p:ph type="body" idx="4294967295"/>
          </p:nvPr>
        </p:nvSpPr>
        <p:spPr>
          <a:xfrm>
            <a:off x="3464125" y="2079381"/>
            <a:ext cx="854100" cy="3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b="1">
                <a:latin typeface="Montserrat"/>
                <a:ea typeface="Montserrat"/>
                <a:cs typeface="Montserrat"/>
                <a:sym typeface="Montserrat"/>
              </a:rPr>
              <a:t>1700</a:t>
            </a:r>
            <a:endParaRPr sz="1400" b="1" dirty="0">
              <a:solidFill>
                <a:srgbClr val="434343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67" name="Google Shape;1467;p45"/>
          <p:cNvSpPr txBox="1">
            <a:spLocks noGrp="1"/>
          </p:cNvSpPr>
          <p:nvPr>
            <p:ph type="body" idx="4294967295"/>
          </p:nvPr>
        </p:nvSpPr>
        <p:spPr>
          <a:xfrm>
            <a:off x="4517711" y="3528113"/>
            <a:ext cx="1011600" cy="3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rPr>
              <a:t>1800</a:t>
            </a:r>
            <a:endParaRPr sz="1400" b="1" dirty="0">
              <a:solidFill>
                <a:srgbClr val="434343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68" name="Google Shape;1468;p45"/>
          <p:cNvSpPr txBox="1">
            <a:spLocks noGrp="1"/>
          </p:cNvSpPr>
          <p:nvPr>
            <p:ph type="body" idx="4294967295"/>
          </p:nvPr>
        </p:nvSpPr>
        <p:spPr>
          <a:xfrm>
            <a:off x="5728800" y="2079381"/>
            <a:ext cx="854100" cy="3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rPr>
              <a:t>1900</a:t>
            </a:r>
            <a:endParaRPr sz="1400" b="1" dirty="0">
              <a:solidFill>
                <a:srgbClr val="434343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69" name="Google Shape;1469;p45"/>
          <p:cNvSpPr txBox="1">
            <a:spLocks noGrp="1"/>
          </p:cNvSpPr>
          <p:nvPr>
            <p:ph type="body" idx="4294967295"/>
          </p:nvPr>
        </p:nvSpPr>
        <p:spPr>
          <a:xfrm>
            <a:off x="6776536" y="3520875"/>
            <a:ext cx="1011600" cy="3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rPr>
              <a:t>200</a:t>
            </a:r>
            <a:r>
              <a:rPr lang="es" sz="1400" b="1">
                <a:latin typeface="Montserrat"/>
                <a:ea typeface="Montserrat"/>
                <a:cs typeface="Montserrat"/>
                <a:sym typeface="Montserrat"/>
              </a:rPr>
              <a:t>0</a:t>
            </a:r>
            <a:endParaRPr sz="1400" b="1" dirty="0">
              <a:solidFill>
                <a:srgbClr val="434343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5A477FD-C03B-2E4A-B24A-82E720B055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958" y="0"/>
            <a:ext cx="4795260" cy="50309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D8C86DB-A98E-8343-B0E1-8987AF9B36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6405" y="3059942"/>
            <a:ext cx="4955026" cy="1306945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2CCF409-DF8B-5647-86C4-19526DFB9671}"/>
              </a:ext>
            </a:extLst>
          </p:cNvPr>
          <p:cNvSpPr/>
          <p:nvPr/>
        </p:nvSpPr>
        <p:spPr>
          <a:xfrm>
            <a:off x="6089072" y="1898247"/>
            <a:ext cx="2005504" cy="66501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enw benywaidd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FC59CBD-BEDD-A140-A213-5CAE0ECAD018}"/>
              </a:ext>
            </a:extLst>
          </p:cNvPr>
          <p:cNvSpPr/>
          <p:nvPr/>
        </p:nvSpPr>
        <p:spPr>
          <a:xfrm>
            <a:off x="4765009" y="79882"/>
            <a:ext cx="2938118" cy="132168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Montserrat Light"/>
                <a:cs typeface="Montserrat Light"/>
                <a:sym typeface="Montserrat Light"/>
              </a:rPr>
              <a:t>canrif </a:t>
            </a:r>
          </a:p>
        </p:txBody>
      </p:sp>
      <p:sp>
        <p:nvSpPr>
          <p:cNvPr id="15" name="Curved Left Arrow 14">
            <a:extLst>
              <a:ext uri="{FF2B5EF4-FFF2-40B4-BE49-F238E27FC236}">
                <a16:creationId xmlns:a16="http://schemas.microsoft.com/office/drawing/2014/main" id="{368F8F4E-4452-CC4F-832B-A018F45BFAAE}"/>
              </a:ext>
            </a:extLst>
          </p:cNvPr>
          <p:cNvSpPr/>
          <p:nvPr/>
        </p:nvSpPr>
        <p:spPr>
          <a:xfrm>
            <a:off x="8049491" y="360217"/>
            <a:ext cx="914400" cy="2035687"/>
          </a:xfrm>
          <a:prstGeom prst="curvedLeftArrow">
            <a:avLst>
              <a:gd name="adj1" fmla="val 25000"/>
              <a:gd name="adj2" fmla="val 50000"/>
              <a:gd name="adj3" fmla="val 288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chemeClr val="tx1"/>
              </a:solidFill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7DBF7B5-3560-7647-A6DD-12BD84204E86}"/>
              </a:ext>
            </a:extLst>
          </p:cNvPr>
          <p:cNvSpPr/>
          <p:nvPr/>
        </p:nvSpPr>
        <p:spPr>
          <a:xfrm>
            <a:off x="310392" y="112576"/>
            <a:ext cx="453006" cy="20972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D9C9C460-F34C-F64B-998A-C4570D31E5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33267" y="6351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6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57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2" name="Google Shape;1642;p53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3" name="Google Shape;1643;p53"/>
          <p:cNvSpPr/>
          <p:nvPr/>
        </p:nvSpPr>
        <p:spPr>
          <a:xfrm rot="-1949464">
            <a:off x="7836180" y="559315"/>
            <a:ext cx="1658140" cy="1658140"/>
          </a:xfrm>
          <a:prstGeom prst="rect">
            <a:avLst/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645" name="Google Shape;1645;p53"/>
          <p:cNvGrpSpPr/>
          <p:nvPr/>
        </p:nvGrpSpPr>
        <p:grpSpPr>
          <a:xfrm>
            <a:off x="1160007" y="1184540"/>
            <a:ext cx="4317462" cy="3283889"/>
            <a:chOff x="3422350" y="731675"/>
            <a:chExt cx="4831537" cy="3674898"/>
          </a:xfrm>
        </p:grpSpPr>
        <p:sp>
          <p:nvSpPr>
            <p:cNvPr id="1646" name="Google Shape;1646;p53"/>
            <p:cNvSpPr/>
            <p:nvPr/>
          </p:nvSpPr>
          <p:spPr>
            <a:xfrm>
              <a:off x="5352325" y="4031650"/>
              <a:ext cx="958800" cy="255300"/>
            </a:xfrm>
            <a:prstGeom prst="rect">
              <a:avLst/>
            </a:pr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47" name="Google Shape;1647;p53"/>
            <p:cNvSpPr/>
            <p:nvPr/>
          </p:nvSpPr>
          <p:spPr>
            <a:xfrm flipH="1">
              <a:off x="6230475" y="3891500"/>
              <a:ext cx="399775" cy="489077"/>
            </a:xfrm>
            <a:custGeom>
              <a:avLst/>
              <a:gdLst/>
              <a:ahLst/>
              <a:cxnLst/>
              <a:rect l="l" t="t" r="r" b="b"/>
              <a:pathLst>
                <a:path w="15991" h="18395" extrusionOk="0">
                  <a:moveTo>
                    <a:pt x="1325" y="15800"/>
                  </a:moveTo>
                  <a:cubicBezTo>
                    <a:pt x="2082" y="15098"/>
                    <a:pt x="4341" y="13522"/>
                    <a:pt x="5354" y="12612"/>
                  </a:cubicBezTo>
                  <a:cubicBezTo>
                    <a:pt x="6368" y="11702"/>
                    <a:pt x="6856" y="11031"/>
                    <a:pt x="7406" y="10341"/>
                  </a:cubicBezTo>
                  <a:cubicBezTo>
                    <a:pt x="7956" y="9651"/>
                    <a:pt x="8176" y="9340"/>
                    <a:pt x="8652" y="8473"/>
                  </a:cubicBezTo>
                  <a:cubicBezTo>
                    <a:pt x="9128" y="7606"/>
                    <a:pt x="9849" y="6220"/>
                    <a:pt x="10264" y="5139"/>
                  </a:cubicBezTo>
                  <a:cubicBezTo>
                    <a:pt x="10679" y="4058"/>
                    <a:pt x="10948" y="2702"/>
                    <a:pt x="11143" y="1988"/>
                  </a:cubicBezTo>
                  <a:cubicBezTo>
                    <a:pt x="11338" y="1274"/>
                    <a:pt x="11241" y="1067"/>
                    <a:pt x="11436" y="853"/>
                  </a:cubicBezTo>
                  <a:cubicBezTo>
                    <a:pt x="11631" y="639"/>
                    <a:pt x="11558" y="-845"/>
                    <a:pt x="12315" y="706"/>
                  </a:cubicBezTo>
                  <a:cubicBezTo>
                    <a:pt x="13072" y="2257"/>
                    <a:pt x="16162" y="7838"/>
                    <a:pt x="15979" y="10158"/>
                  </a:cubicBezTo>
                  <a:cubicBezTo>
                    <a:pt x="15796" y="12478"/>
                    <a:pt x="13756" y="13577"/>
                    <a:pt x="11216" y="14627"/>
                  </a:cubicBezTo>
                  <a:cubicBezTo>
                    <a:pt x="8676" y="15677"/>
                    <a:pt x="2461" y="15836"/>
                    <a:pt x="739" y="16459"/>
                  </a:cubicBezTo>
                  <a:cubicBezTo>
                    <a:pt x="-983" y="17082"/>
                    <a:pt x="873" y="18303"/>
                    <a:pt x="885" y="18364"/>
                  </a:cubicBezTo>
                  <a:cubicBezTo>
                    <a:pt x="897" y="18425"/>
                    <a:pt x="739" y="17252"/>
                    <a:pt x="812" y="16825"/>
                  </a:cubicBezTo>
                  <a:cubicBezTo>
                    <a:pt x="885" y="16398"/>
                    <a:pt x="568" y="16502"/>
                    <a:pt x="1325" y="15800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</p:sp>
        <p:sp>
          <p:nvSpPr>
            <p:cNvPr id="1648" name="Google Shape;1648;p53"/>
            <p:cNvSpPr/>
            <p:nvPr/>
          </p:nvSpPr>
          <p:spPr>
            <a:xfrm>
              <a:off x="5043518" y="3915067"/>
              <a:ext cx="399775" cy="459875"/>
            </a:xfrm>
            <a:custGeom>
              <a:avLst/>
              <a:gdLst/>
              <a:ahLst/>
              <a:cxnLst/>
              <a:rect l="l" t="t" r="r" b="b"/>
              <a:pathLst>
                <a:path w="15991" h="18395" extrusionOk="0">
                  <a:moveTo>
                    <a:pt x="1325" y="15800"/>
                  </a:moveTo>
                  <a:cubicBezTo>
                    <a:pt x="2082" y="15098"/>
                    <a:pt x="4341" y="13522"/>
                    <a:pt x="5354" y="12612"/>
                  </a:cubicBezTo>
                  <a:cubicBezTo>
                    <a:pt x="6368" y="11702"/>
                    <a:pt x="6856" y="11031"/>
                    <a:pt x="7406" y="10341"/>
                  </a:cubicBezTo>
                  <a:cubicBezTo>
                    <a:pt x="7956" y="9651"/>
                    <a:pt x="8176" y="9340"/>
                    <a:pt x="8652" y="8473"/>
                  </a:cubicBezTo>
                  <a:cubicBezTo>
                    <a:pt x="9128" y="7606"/>
                    <a:pt x="9849" y="6220"/>
                    <a:pt x="10264" y="5139"/>
                  </a:cubicBezTo>
                  <a:cubicBezTo>
                    <a:pt x="10679" y="4058"/>
                    <a:pt x="10948" y="2702"/>
                    <a:pt x="11143" y="1988"/>
                  </a:cubicBezTo>
                  <a:cubicBezTo>
                    <a:pt x="11338" y="1274"/>
                    <a:pt x="11241" y="1067"/>
                    <a:pt x="11436" y="853"/>
                  </a:cubicBezTo>
                  <a:cubicBezTo>
                    <a:pt x="11631" y="639"/>
                    <a:pt x="11558" y="-845"/>
                    <a:pt x="12315" y="706"/>
                  </a:cubicBezTo>
                  <a:cubicBezTo>
                    <a:pt x="13072" y="2257"/>
                    <a:pt x="16162" y="7838"/>
                    <a:pt x="15979" y="10158"/>
                  </a:cubicBezTo>
                  <a:cubicBezTo>
                    <a:pt x="15796" y="12478"/>
                    <a:pt x="13756" y="13577"/>
                    <a:pt x="11216" y="14627"/>
                  </a:cubicBezTo>
                  <a:cubicBezTo>
                    <a:pt x="8676" y="15677"/>
                    <a:pt x="2461" y="15836"/>
                    <a:pt x="739" y="16459"/>
                  </a:cubicBezTo>
                  <a:cubicBezTo>
                    <a:pt x="-983" y="17082"/>
                    <a:pt x="873" y="18303"/>
                    <a:pt x="885" y="18364"/>
                  </a:cubicBezTo>
                  <a:cubicBezTo>
                    <a:pt x="897" y="18425"/>
                    <a:pt x="739" y="17252"/>
                    <a:pt x="812" y="16825"/>
                  </a:cubicBezTo>
                  <a:cubicBezTo>
                    <a:pt x="885" y="16398"/>
                    <a:pt x="568" y="16502"/>
                    <a:pt x="1325" y="15800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</p:sp>
        <p:sp>
          <p:nvSpPr>
            <p:cNvPr id="1649" name="Google Shape;1649;p53"/>
            <p:cNvSpPr/>
            <p:nvPr/>
          </p:nvSpPr>
          <p:spPr>
            <a:xfrm>
              <a:off x="5183975" y="3763900"/>
              <a:ext cx="87000" cy="25200"/>
            </a:xfrm>
            <a:prstGeom prst="rect">
              <a:avLst/>
            </a:pr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0" name="Google Shape;1650;p53"/>
            <p:cNvSpPr/>
            <p:nvPr/>
          </p:nvSpPr>
          <p:spPr>
            <a:xfrm>
              <a:off x="5348300" y="3810000"/>
              <a:ext cx="981000" cy="185400"/>
            </a:xfrm>
            <a:prstGeom prst="rect">
              <a:avLst/>
            </a:prstGeom>
            <a:solidFill>
              <a:srgbClr val="A0A0A0"/>
            </a:solidFill>
            <a:ln w="9525" cap="flat" cmpd="sng">
              <a:solidFill>
                <a:srgbClr val="666666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1" name="Google Shape;1651;p53"/>
            <p:cNvSpPr/>
            <p:nvPr/>
          </p:nvSpPr>
          <p:spPr>
            <a:xfrm>
              <a:off x="5258919" y="4129800"/>
              <a:ext cx="29" cy="2369"/>
            </a:xfrm>
            <a:custGeom>
              <a:avLst/>
              <a:gdLst/>
              <a:ahLst/>
              <a:cxnLst/>
              <a:rect l="l" t="t" r="r" b="b"/>
              <a:pathLst>
                <a:path w="1" h="82" extrusionOk="0">
                  <a:moveTo>
                    <a:pt x="1" y="8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2" name="Google Shape;1652;p53"/>
            <p:cNvSpPr/>
            <p:nvPr/>
          </p:nvSpPr>
          <p:spPr>
            <a:xfrm>
              <a:off x="5223962" y="4174089"/>
              <a:ext cx="2369" cy="7020"/>
            </a:xfrm>
            <a:custGeom>
              <a:avLst/>
              <a:gdLst/>
              <a:ahLst/>
              <a:cxnLst/>
              <a:rect l="l" t="t" r="r" b="b"/>
              <a:pathLst>
                <a:path w="82" h="243" extrusionOk="0">
                  <a:moveTo>
                    <a:pt x="1" y="243"/>
                  </a:moveTo>
                  <a:lnTo>
                    <a:pt x="81" y="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3" name="Google Shape;1653;p53"/>
            <p:cNvSpPr/>
            <p:nvPr/>
          </p:nvSpPr>
          <p:spPr>
            <a:xfrm>
              <a:off x="6447569" y="4174089"/>
              <a:ext cx="4709" cy="4680"/>
            </a:xfrm>
            <a:custGeom>
              <a:avLst/>
              <a:gdLst/>
              <a:ahLst/>
              <a:cxnLst/>
              <a:rect l="l" t="t" r="r" b="b"/>
              <a:pathLst>
                <a:path w="163" h="162" extrusionOk="0">
                  <a:moveTo>
                    <a:pt x="1" y="1"/>
                  </a:moveTo>
                  <a:lnTo>
                    <a:pt x="162" y="162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4" name="Google Shape;1654;p53"/>
            <p:cNvSpPr/>
            <p:nvPr/>
          </p:nvSpPr>
          <p:spPr>
            <a:xfrm>
              <a:off x="6417292" y="4132140"/>
              <a:ext cx="29" cy="2369"/>
            </a:xfrm>
            <a:custGeom>
              <a:avLst/>
              <a:gdLst/>
              <a:ahLst/>
              <a:cxnLst/>
              <a:rect l="l" t="t" r="r" b="b"/>
              <a:pathLst>
                <a:path w="1" h="82" extrusionOk="0">
                  <a:moveTo>
                    <a:pt x="0" y="0"/>
                  </a:moveTo>
                  <a:lnTo>
                    <a:pt x="0" y="8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5" name="Google Shape;1655;p53"/>
            <p:cNvSpPr/>
            <p:nvPr/>
          </p:nvSpPr>
          <p:spPr>
            <a:xfrm>
              <a:off x="5028174" y="4248712"/>
              <a:ext cx="1619862" cy="97879"/>
            </a:xfrm>
            <a:custGeom>
              <a:avLst/>
              <a:gdLst/>
              <a:ahLst/>
              <a:cxnLst/>
              <a:rect l="l" t="t" r="r" b="b"/>
              <a:pathLst>
                <a:path w="56070" h="3388" extrusionOk="0">
                  <a:moveTo>
                    <a:pt x="4435" y="1"/>
                  </a:moveTo>
                  <a:lnTo>
                    <a:pt x="4196" y="160"/>
                  </a:lnTo>
                  <a:lnTo>
                    <a:pt x="4200" y="160"/>
                  </a:lnTo>
                  <a:cubicBezTo>
                    <a:pt x="4279" y="105"/>
                    <a:pt x="4357" y="53"/>
                    <a:pt x="4435" y="1"/>
                  </a:cubicBezTo>
                  <a:close/>
                  <a:moveTo>
                    <a:pt x="51636" y="1"/>
                  </a:moveTo>
                  <a:cubicBezTo>
                    <a:pt x="51714" y="53"/>
                    <a:pt x="51792" y="105"/>
                    <a:pt x="51868" y="160"/>
                  </a:cubicBezTo>
                  <a:lnTo>
                    <a:pt x="51875" y="160"/>
                  </a:lnTo>
                  <a:lnTo>
                    <a:pt x="51636" y="1"/>
                  </a:lnTo>
                  <a:close/>
                  <a:moveTo>
                    <a:pt x="4200" y="160"/>
                  </a:moveTo>
                  <a:cubicBezTo>
                    <a:pt x="4037" y="275"/>
                    <a:pt x="3875" y="401"/>
                    <a:pt x="3712" y="564"/>
                  </a:cubicBezTo>
                  <a:lnTo>
                    <a:pt x="82" y="3226"/>
                  </a:lnTo>
                  <a:cubicBezTo>
                    <a:pt x="82" y="3307"/>
                    <a:pt x="1" y="3307"/>
                    <a:pt x="1" y="3387"/>
                  </a:cubicBezTo>
                  <a:lnTo>
                    <a:pt x="56070" y="3387"/>
                  </a:lnTo>
                  <a:lnTo>
                    <a:pt x="55909" y="3226"/>
                  </a:lnTo>
                  <a:lnTo>
                    <a:pt x="52278" y="564"/>
                  </a:lnTo>
                  <a:cubicBezTo>
                    <a:pt x="52170" y="401"/>
                    <a:pt x="52025" y="275"/>
                    <a:pt x="51868" y="160"/>
                  </a:cubicBezTo>
                  <a:close/>
                </a:path>
              </a:pathLst>
            </a:custGeom>
            <a:solidFill>
              <a:srgbClr val="B7B7B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6" name="Google Shape;1656;p53"/>
            <p:cNvSpPr/>
            <p:nvPr/>
          </p:nvSpPr>
          <p:spPr>
            <a:xfrm>
              <a:off x="5282233" y="3789534"/>
              <a:ext cx="1109434" cy="300687"/>
            </a:xfrm>
            <a:custGeom>
              <a:avLst/>
              <a:gdLst/>
              <a:ahLst/>
              <a:cxnLst/>
              <a:rect l="l" t="t" r="r" b="b"/>
              <a:pathLst>
                <a:path w="38402" h="10408" extrusionOk="0">
                  <a:moveTo>
                    <a:pt x="2017" y="0"/>
                  </a:moveTo>
                  <a:lnTo>
                    <a:pt x="1291" y="6616"/>
                  </a:lnTo>
                  <a:cubicBezTo>
                    <a:pt x="1049" y="7906"/>
                    <a:pt x="565" y="9197"/>
                    <a:pt x="0" y="10407"/>
                  </a:cubicBezTo>
                  <a:lnTo>
                    <a:pt x="81" y="10246"/>
                  </a:lnTo>
                  <a:lnTo>
                    <a:pt x="38327" y="10246"/>
                  </a:lnTo>
                  <a:cubicBezTo>
                    <a:pt x="37794" y="9083"/>
                    <a:pt x="37342" y="7849"/>
                    <a:pt x="37111" y="6616"/>
                  </a:cubicBezTo>
                  <a:lnTo>
                    <a:pt x="36465" y="565"/>
                  </a:lnTo>
                  <a:cubicBezTo>
                    <a:pt x="32270" y="3066"/>
                    <a:pt x="27591" y="4679"/>
                    <a:pt x="22670" y="5244"/>
                  </a:cubicBezTo>
                  <a:cubicBezTo>
                    <a:pt x="21500" y="5345"/>
                    <a:pt x="20331" y="5395"/>
                    <a:pt x="19163" y="5395"/>
                  </a:cubicBezTo>
                  <a:cubicBezTo>
                    <a:pt x="15661" y="5395"/>
                    <a:pt x="12182" y="4942"/>
                    <a:pt x="8794" y="4034"/>
                  </a:cubicBezTo>
                  <a:cubicBezTo>
                    <a:pt x="6777" y="3631"/>
                    <a:pt x="4841" y="2905"/>
                    <a:pt x="2985" y="1936"/>
                  </a:cubicBezTo>
                  <a:cubicBezTo>
                    <a:pt x="2824" y="1856"/>
                    <a:pt x="2743" y="1694"/>
                    <a:pt x="2582" y="1533"/>
                  </a:cubicBezTo>
                  <a:cubicBezTo>
                    <a:pt x="2421" y="1372"/>
                    <a:pt x="2098" y="1049"/>
                    <a:pt x="1937" y="807"/>
                  </a:cubicBezTo>
                  <a:lnTo>
                    <a:pt x="2017" y="0"/>
                  </a:lnTo>
                  <a:close/>
                  <a:moveTo>
                    <a:pt x="38327" y="10246"/>
                  </a:moveTo>
                  <a:cubicBezTo>
                    <a:pt x="38352" y="10300"/>
                    <a:pt x="38377" y="10354"/>
                    <a:pt x="38402" y="10407"/>
                  </a:cubicBezTo>
                  <a:cubicBezTo>
                    <a:pt x="38402" y="10327"/>
                    <a:pt x="38402" y="10246"/>
                    <a:pt x="38402" y="10246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7" name="Google Shape;1657;p53"/>
            <p:cNvSpPr/>
            <p:nvPr/>
          </p:nvSpPr>
          <p:spPr>
            <a:xfrm>
              <a:off x="6482526" y="4213697"/>
              <a:ext cx="9360" cy="9360"/>
            </a:xfrm>
            <a:custGeom>
              <a:avLst/>
              <a:gdLst/>
              <a:ahLst/>
              <a:cxnLst/>
              <a:rect l="l" t="t" r="r" b="b"/>
              <a:pathLst>
                <a:path w="324" h="324" extrusionOk="0">
                  <a:moveTo>
                    <a:pt x="324" y="324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8" name="Google Shape;1658;p53"/>
            <p:cNvSpPr/>
            <p:nvPr/>
          </p:nvSpPr>
          <p:spPr>
            <a:xfrm>
              <a:off x="5184353" y="4213697"/>
              <a:ext cx="9331" cy="9360"/>
            </a:xfrm>
            <a:custGeom>
              <a:avLst/>
              <a:gdLst/>
              <a:ahLst/>
              <a:cxnLst/>
              <a:rect l="l" t="t" r="r" b="b"/>
              <a:pathLst>
                <a:path w="323" h="324" extrusionOk="0">
                  <a:moveTo>
                    <a:pt x="323" y="1"/>
                  </a:moveTo>
                  <a:lnTo>
                    <a:pt x="0" y="324"/>
                  </a:ln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9" name="Google Shape;1659;p53"/>
            <p:cNvSpPr/>
            <p:nvPr/>
          </p:nvSpPr>
          <p:spPr>
            <a:xfrm>
              <a:off x="5151708" y="4085512"/>
              <a:ext cx="1377475" cy="167851"/>
            </a:xfrm>
            <a:custGeom>
              <a:avLst/>
              <a:gdLst/>
              <a:ahLst/>
              <a:cxnLst/>
              <a:rect l="l" t="t" r="r" b="b"/>
              <a:pathLst>
                <a:path w="47680" h="5810" extrusionOk="0">
                  <a:moveTo>
                    <a:pt x="4599" y="1"/>
                  </a:moveTo>
                  <a:lnTo>
                    <a:pt x="4518" y="162"/>
                  </a:lnTo>
                  <a:cubicBezTo>
                    <a:pt x="4276" y="646"/>
                    <a:pt x="3954" y="1130"/>
                    <a:pt x="3712" y="1614"/>
                  </a:cubicBezTo>
                  <a:cubicBezTo>
                    <a:pt x="3389" y="2179"/>
                    <a:pt x="2986" y="2663"/>
                    <a:pt x="2663" y="3067"/>
                  </a:cubicBezTo>
                  <a:lnTo>
                    <a:pt x="2502" y="3309"/>
                  </a:lnTo>
                  <a:cubicBezTo>
                    <a:pt x="2260" y="3631"/>
                    <a:pt x="1856" y="4035"/>
                    <a:pt x="1533" y="4438"/>
                  </a:cubicBezTo>
                  <a:lnTo>
                    <a:pt x="1211" y="4761"/>
                  </a:lnTo>
                  <a:cubicBezTo>
                    <a:pt x="888" y="5003"/>
                    <a:pt x="565" y="5325"/>
                    <a:pt x="162" y="5648"/>
                  </a:cubicBezTo>
                  <a:lnTo>
                    <a:pt x="1" y="5809"/>
                  </a:lnTo>
                  <a:lnTo>
                    <a:pt x="47679" y="5809"/>
                  </a:lnTo>
                  <a:lnTo>
                    <a:pt x="47437" y="5648"/>
                  </a:lnTo>
                  <a:cubicBezTo>
                    <a:pt x="47115" y="5325"/>
                    <a:pt x="46711" y="5003"/>
                    <a:pt x="46389" y="4761"/>
                  </a:cubicBezTo>
                  <a:lnTo>
                    <a:pt x="46066" y="4438"/>
                  </a:lnTo>
                  <a:cubicBezTo>
                    <a:pt x="45743" y="4035"/>
                    <a:pt x="45421" y="3631"/>
                    <a:pt x="45098" y="3228"/>
                  </a:cubicBezTo>
                  <a:lnTo>
                    <a:pt x="44937" y="3067"/>
                  </a:lnTo>
                  <a:cubicBezTo>
                    <a:pt x="44533" y="2663"/>
                    <a:pt x="44210" y="2098"/>
                    <a:pt x="43888" y="1614"/>
                  </a:cubicBezTo>
                  <a:cubicBezTo>
                    <a:pt x="43646" y="1130"/>
                    <a:pt x="43404" y="646"/>
                    <a:pt x="43081" y="162"/>
                  </a:cubicBezTo>
                  <a:cubicBezTo>
                    <a:pt x="43081" y="162"/>
                    <a:pt x="43081" y="82"/>
                    <a:pt x="43081" y="1"/>
                  </a:cubicBez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0" name="Google Shape;1660;p53"/>
            <p:cNvSpPr/>
            <p:nvPr/>
          </p:nvSpPr>
          <p:spPr>
            <a:xfrm>
              <a:off x="5016531" y="4343477"/>
              <a:ext cx="1645401" cy="63096"/>
            </a:xfrm>
            <a:custGeom>
              <a:avLst/>
              <a:gdLst/>
              <a:ahLst/>
              <a:cxnLst/>
              <a:rect l="l" t="t" r="r" b="b"/>
              <a:pathLst>
                <a:path w="56954" h="2184" extrusionOk="0">
                  <a:moveTo>
                    <a:pt x="404" y="0"/>
                  </a:moveTo>
                  <a:cubicBezTo>
                    <a:pt x="162" y="161"/>
                    <a:pt x="81" y="323"/>
                    <a:pt x="1" y="565"/>
                  </a:cubicBezTo>
                  <a:cubicBezTo>
                    <a:pt x="1" y="645"/>
                    <a:pt x="1" y="726"/>
                    <a:pt x="1" y="887"/>
                  </a:cubicBezTo>
                  <a:cubicBezTo>
                    <a:pt x="81" y="1614"/>
                    <a:pt x="727" y="2178"/>
                    <a:pt x="1533" y="2178"/>
                  </a:cubicBezTo>
                  <a:lnTo>
                    <a:pt x="55424" y="2178"/>
                  </a:lnTo>
                  <a:cubicBezTo>
                    <a:pt x="55465" y="2182"/>
                    <a:pt x="55506" y="2184"/>
                    <a:pt x="55546" y="2184"/>
                  </a:cubicBezTo>
                  <a:cubicBezTo>
                    <a:pt x="56370" y="2184"/>
                    <a:pt x="56953" y="1411"/>
                    <a:pt x="56876" y="565"/>
                  </a:cubicBezTo>
                  <a:cubicBezTo>
                    <a:pt x="56796" y="323"/>
                    <a:pt x="56634" y="161"/>
                    <a:pt x="56473" y="0"/>
                  </a:cubicBezTo>
                  <a:close/>
                </a:path>
              </a:pathLst>
            </a:custGeom>
            <a:solidFill>
              <a:srgbClr val="8182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1" name="Google Shape;1661;p53"/>
            <p:cNvSpPr/>
            <p:nvPr/>
          </p:nvSpPr>
          <p:spPr>
            <a:xfrm>
              <a:off x="5230953" y="785292"/>
              <a:ext cx="3022934" cy="3160162"/>
            </a:xfrm>
            <a:custGeom>
              <a:avLst/>
              <a:gdLst/>
              <a:ahLst/>
              <a:cxnLst/>
              <a:rect l="l" t="t" r="r" b="b"/>
              <a:pathLst>
                <a:path w="104636" h="109386" extrusionOk="0">
                  <a:moveTo>
                    <a:pt x="103990" y="0"/>
                  </a:moveTo>
                  <a:lnTo>
                    <a:pt x="103264" y="726"/>
                  </a:lnTo>
                  <a:cubicBezTo>
                    <a:pt x="103506" y="1130"/>
                    <a:pt x="103668" y="1694"/>
                    <a:pt x="103668" y="2178"/>
                  </a:cubicBezTo>
                  <a:lnTo>
                    <a:pt x="103668" y="100036"/>
                  </a:lnTo>
                  <a:cubicBezTo>
                    <a:pt x="103668" y="101730"/>
                    <a:pt x="102296" y="103102"/>
                    <a:pt x="100602" y="103102"/>
                  </a:cubicBezTo>
                  <a:lnTo>
                    <a:pt x="969" y="103102"/>
                  </a:lnTo>
                  <a:lnTo>
                    <a:pt x="1" y="103989"/>
                  </a:lnTo>
                  <a:lnTo>
                    <a:pt x="3792" y="103989"/>
                  </a:lnTo>
                  <a:lnTo>
                    <a:pt x="3712" y="104796"/>
                  </a:lnTo>
                  <a:cubicBezTo>
                    <a:pt x="3873" y="105038"/>
                    <a:pt x="4115" y="105280"/>
                    <a:pt x="4357" y="105522"/>
                  </a:cubicBezTo>
                  <a:lnTo>
                    <a:pt x="4760" y="106006"/>
                  </a:lnTo>
                  <a:cubicBezTo>
                    <a:pt x="6616" y="106894"/>
                    <a:pt x="8552" y="107620"/>
                    <a:pt x="10569" y="108104"/>
                  </a:cubicBezTo>
                  <a:cubicBezTo>
                    <a:pt x="13943" y="108947"/>
                    <a:pt x="17407" y="109386"/>
                    <a:pt x="20893" y="109386"/>
                  </a:cubicBezTo>
                  <a:cubicBezTo>
                    <a:pt x="22076" y="109386"/>
                    <a:pt x="23260" y="109335"/>
                    <a:pt x="24445" y="109233"/>
                  </a:cubicBezTo>
                  <a:cubicBezTo>
                    <a:pt x="29366" y="108668"/>
                    <a:pt x="34045" y="107136"/>
                    <a:pt x="38321" y="104635"/>
                  </a:cubicBezTo>
                  <a:lnTo>
                    <a:pt x="38240" y="103989"/>
                  </a:lnTo>
                  <a:lnTo>
                    <a:pt x="100602" y="103989"/>
                  </a:lnTo>
                  <a:cubicBezTo>
                    <a:pt x="102780" y="103989"/>
                    <a:pt x="104636" y="102214"/>
                    <a:pt x="104636" y="99956"/>
                  </a:cubicBezTo>
                  <a:lnTo>
                    <a:pt x="104636" y="2178"/>
                  </a:lnTo>
                  <a:cubicBezTo>
                    <a:pt x="104636" y="1372"/>
                    <a:pt x="104394" y="646"/>
                    <a:pt x="103990" y="0"/>
                  </a:cubicBezTo>
                  <a:close/>
                </a:path>
              </a:pathLst>
            </a:custGeom>
            <a:gradFill>
              <a:gsLst>
                <a:gs pos="0">
                  <a:srgbClr val="A0A0A0"/>
                </a:gs>
                <a:gs pos="12000">
                  <a:srgbClr val="919192"/>
                </a:gs>
                <a:gs pos="100000">
                  <a:srgbClr val="818284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2" name="Google Shape;1662;p53"/>
            <p:cNvSpPr/>
            <p:nvPr/>
          </p:nvSpPr>
          <p:spPr>
            <a:xfrm>
              <a:off x="5258919" y="803926"/>
              <a:ext cx="2967003" cy="2959983"/>
            </a:xfrm>
            <a:custGeom>
              <a:avLst/>
              <a:gdLst/>
              <a:ahLst/>
              <a:cxnLst/>
              <a:rect l="l" t="t" r="r" b="b"/>
              <a:pathLst>
                <a:path w="102700" h="102457" extrusionOk="0">
                  <a:moveTo>
                    <a:pt x="102377" y="1"/>
                  </a:moveTo>
                  <a:lnTo>
                    <a:pt x="98101" y="4276"/>
                  </a:lnTo>
                  <a:lnTo>
                    <a:pt x="98101" y="97858"/>
                  </a:lnTo>
                  <a:lnTo>
                    <a:pt x="4519" y="97858"/>
                  </a:lnTo>
                  <a:lnTo>
                    <a:pt x="1" y="102457"/>
                  </a:lnTo>
                  <a:lnTo>
                    <a:pt x="99634" y="102457"/>
                  </a:lnTo>
                  <a:cubicBezTo>
                    <a:pt x="101328" y="102457"/>
                    <a:pt x="102700" y="101005"/>
                    <a:pt x="102700" y="99311"/>
                  </a:cubicBezTo>
                  <a:lnTo>
                    <a:pt x="102700" y="1533"/>
                  </a:lnTo>
                  <a:cubicBezTo>
                    <a:pt x="102700" y="969"/>
                    <a:pt x="102619" y="485"/>
                    <a:pt x="10237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3" name="Google Shape;1663;p53"/>
            <p:cNvSpPr/>
            <p:nvPr/>
          </p:nvSpPr>
          <p:spPr>
            <a:xfrm>
              <a:off x="3422350" y="731675"/>
              <a:ext cx="4812901" cy="3057819"/>
            </a:xfrm>
            <a:custGeom>
              <a:avLst/>
              <a:gdLst/>
              <a:ahLst/>
              <a:cxnLst/>
              <a:rect l="l" t="t" r="r" b="b"/>
              <a:pathLst>
                <a:path w="166594" h="105926" extrusionOk="0">
                  <a:moveTo>
                    <a:pt x="4034" y="1"/>
                  </a:moveTo>
                  <a:cubicBezTo>
                    <a:pt x="1775" y="1"/>
                    <a:pt x="0" y="1856"/>
                    <a:pt x="0" y="4034"/>
                  </a:cubicBezTo>
                  <a:lnTo>
                    <a:pt x="0" y="101892"/>
                  </a:lnTo>
                  <a:cubicBezTo>
                    <a:pt x="0" y="104070"/>
                    <a:pt x="1775" y="105926"/>
                    <a:pt x="4034" y="105926"/>
                  </a:cubicBezTo>
                  <a:lnTo>
                    <a:pt x="62604" y="105926"/>
                  </a:lnTo>
                  <a:lnTo>
                    <a:pt x="63491" y="105039"/>
                  </a:lnTo>
                  <a:lnTo>
                    <a:pt x="4034" y="104958"/>
                  </a:lnTo>
                  <a:cubicBezTo>
                    <a:pt x="2340" y="104958"/>
                    <a:pt x="968" y="103506"/>
                    <a:pt x="968" y="101812"/>
                  </a:cubicBezTo>
                  <a:lnTo>
                    <a:pt x="968" y="4034"/>
                  </a:lnTo>
                  <a:cubicBezTo>
                    <a:pt x="968" y="2340"/>
                    <a:pt x="2340" y="969"/>
                    <a:pt x="4034" y="969"/>
                  </a:cubicBezTo>
                  <a:lnTo>
                    <a:pt x="163205" y="969"/>
                  </a:lnTo>
                  <a:cubicBezTo>
                    <a:pt x="164334" y="969"/>
                    <a:pt x="165383" y="1534"/>
                    <a:pt x="165867" y="2582"/>
                  </a:cubicBezTo>
                  <a:lnTo>
                    <a:pt x="166593" y="1856"/>
                  </a:lnTo>
                  <a:cubicBezTo>
                    <a:pt x="165787" y="727"/>
                    <a:pt x="164577" y="1"/>
                    <a:pt x="163205" y="1"/>
                  </a:cubicBezTo>
                  <a:close/>
                </a:path>
              </a:pathLst>
            </a:custGeom>
            <a:solidFill>
              <a:srgbClr val="A5A6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4" name="Google Shape;1664;p53"/>
            <p:cNvSpPr/>
            <p:nvPr/>
          </p:nvSpPr>
          <p:spPr>
            <a:xfrm>
              <a:off x="8071400" y="760800"/>
              <a:ext cx="153000" cy="153000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5" name="Google Shape;1665;p53"/>
            <p:cNvSpPr/>
            <p:nvPr/>
          </p:nvSpPr>
          <p:spPr>
            <a:xfrm>
              <a:off x="3447978" y="759551"/>
              <a:ext cx="4766301" cy="3004358"/>
            </a:xfrm>
            <a:custGeom>
              <a:avLst/>
              <a:gdLst/>
              <a:ahLst/>
              <a:cxnLst/>
              <a:rect l="l" t="t" r="r" b="b"/>
              <a:pathLst>
                <a:path w="164981" h="103993" extrusionOk="0">
                  <a:moveTo>
                    <a:pt x="82691" y="1273"/>
                  </a:moveTo>
                  <a:cubicBezTo>
                    <a:pt x="83178" y="1273"/>
                    <a:pt x="83660" y="1635"/>
                    <a:pt x="83660" y="2182"/>
                  </a:cubicBezTo>
                  <a:cubicBezTo>
                    <a:pt x="83660" y="2666"/>
                    <a:pt x="83257" y="3150"/>
                    <a:pt x="82692" y="3150"/>
                  </a:cubicBezTo>
                  <a:cubicBezTo>
                    <a:pt x="81885" y="3069"/>
                    <a:pt x="81482" y="2101"/>
                    <a:pt x="82047" y="1537"/>
                  </a:cubicBezTo>
                  <a:cubicBezTo>
                    <a:pt x="82228" y="1355"/>
                    <a:pt x="82460" y="1273"/>
                    <a:pt x="82691" y="1273"/>
                  </a:cubicBezTo>
                  <a:close/>
                  <a:moveTo>
                    <a:pt x="3012" y="1"/>
                  </a:moveTo>
                  <a:cubicBezTo>
                    <a:pt x="1376" y="1"/>
                    <a:pt x="0" y="1420"/>
                    <a:pt x="0" y="3069"/>
                  </a:cubicBezTo>
                  <a:lnTo>
                    <a:pt x="0" y="100927"/>
                  </a:lnTo>
                  <a:cubicBezTo>
                    <a:pt x="81" y="102621"/>
                    <a:pt x="1453" y="103993"/>
                    <a:pt x="3147" y="103993"/>
                  </a:cubicBezTo>
                  <a:lnTo>
                    <a:pt x="62685" y="103993"/>
                  </a:lnTo>
                  <a:lnTo>
                    <a:pt x="67203" y="99394"/>
                  </a:lnTo>
                  <a:lnTo>
                    <a:pt x="4599" y="99394"/>
                  </a:lnTo>
                  <a:lnTo>
                    <a:pt x="4599" y="4602"/>
                  </a:lnTo>
                  <a:lnTo>
                    <a:pt x="160785" y="4602"/>
                  </a:lnTo>
                  <a:lnTo>
                    <a:pt x="160785" y="5812"/>
                  </a:lnTo>
                  <a:lnTo>
                    <a:pt x="164980" y="1617"/>
                  </a:lnTo>
                  <a:cubicBezTo>
                    <a:pt x="164496" y="649"/>
                    <a:pt x="163447" y="4"/>
                    <a:pt x="162318" y="4"/>
                  </a:cubicBezTo>
                  <a:lnTo>
                    <a:pt x="3147" y="4"/>
                  </a:lnTo>
                  <a:cubicBezTo>
                    <a:pt x="3102" y="2"/>
                    <a:pt x="3057" y="1"/>
                    <a:pt x="3012" y="1"/>
                  </a:cubicBezTo>
                  <a:close/>
                </a:path>
              </a:pathLst>
            </a:custGeom>
            <a:solidFill>
              <a:srgbClr val="2020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6" name="Google Shape;1666;p53"/>
            <p:cNvSpPr/>
            <p:nvPr/>
          </p:nvSpPr>
          <p:spPr>
            <a:xfrm>
              <a:off x="5801964" y="796934"/>
              <a:ext cx="62980" cy="51915"/>
            </a:xfrm>
            <a:custGeom>
              <a:avLst/>
              <a:gdLst/>
              <a:ahLst/>
              <a:cxnLst/>
              <a:rect l="l" t="t" r="r" b="b"/>
              <a:pathLst>
                <a:path w="2180" h="1797" extrusionOk="0">
                  <a:moveTo>
                    <a:pt x="1256" y="171"/>
                  </a:moveTo>
                  <a:cubicBezTo>
                    <a:pt x="1614" y="171"/>
                    <a:pt x="1937" y="458"/>
                    <a:pt x="1937" y="888"/>
                  </a:cubicBezTo>
                  <a:cubicBezTo>
                    <a:pt x="1937" y="1291"/>
                    <a:pt x="1614" y="1614"/>
                    <a:pt x="1211" y="1614"/>
                  </a:cubicBezTo>
                  <a:cubicBezTo>
                    <a:pt x="566" y="1614"/>
                    <a:pt x="324" y="807"/>
                    <a:pt x="727" y="404"/>
                  </a:cubicBezTo>
                  <a:cubicBezTo>
                    <a:pt x="888" y="243"/>
                    <a:pt x="1077" y="171"/>
                    <a:pt x="1256" y="171"/>
                  </a:cubicBezTo>
                  <a:close/>
                  <a:moveTo>
                    <a:pt x="1211" y="1"/>
                  </a:moveTo>
                  <a:cubicBezTo>
                    <a:pt x="404" y="1"/>
                    <a:pt x="1" y="969"/>
                    <a:pt x="566" y="1533"/>
                  </a:cubicBezTo>
                  <a:cubicBezTo>
                    <a:pt x="747" y="1715"/>
                    <a:pt x="979" y="1797"/>
                    <a:pt x="1210" y="1797"/>
                  </a:cubicBezTo>
                  <a:cubicBezTo>
                    <a:pt x="1697" y="1797"/>
                    <a:pt x="2179" y="1435"/>
                    <a:pt x="2179" y="888"/>
                  </a:cubicBezTo>
                  <a:cubicBezTo>
                    <a:pt x="2179" y="404"/>
                    <a:pt x="1776" y="1"/>
                    <a:pt x="12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7" name="Google Shape;1667;p53"/>
            <p:cNvSpPr/>
            <p:nvPr/>
          </p:nvSpPr>
          <p:spPr>
            <a:xfrm>
              <a:off x="5818287" y="801615"/>
              <a:ext cx="39666" cy="41977"/>
            </a:xfrm>
            <a:custGeom>
              <a:avLst/>
              <a:gdLst/>
              <a:ahLst/>
              <a:cxnLst/>
              <a:rect l="l" t="t" r="r" b="b"/>
              <a:pathLst>
                <a:path w="1373" h="1453" extrusionOk="0">
                  <a:moveTo>
                    <a:pt x="646" y="0"/>
                  </a:moveTo>
                  <a:cubicBezTo>
                    <a:pt x="243" y="0"/>
                    <a:pt x="1" y="323"/>
                    <a:pt x="1" y="726"/>
                  </a:cubicBezTo>
                  <a:cubicBezTo>
                    <a:pt x="1" y="1129"/>
                    <a:pt x="243" y="1452"/>
                    <a:pt x="646" y="1452"/>
                  </a:cubicBezTo>
                  <a:cubicBezTo>
                    <a:pt x="1049" y="1452"/>
                    <a:pt x="1372" y="1129"/>
                    <a:pt x="1372" y="726"/>
                  </a:cubicBezTo>
                  <a:cubicBezTo>
                    <a:pt x="1372" y="323"/>
                    <a:pt x="1049" y="0"/>
                    <a:pt x="646" y="0"/>
                  </a:cubicBezTo>
                  <a:close/>
                </a:path>
              </a:pathLst>
            </a:custGeom>
            <a:solidFill>
              <a:srgbClr val="2020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8" name="Google Shape;1668;p53"/>
            <p:cNvSpPr/>
            <p:nvPr/>
          </p:nvSpPr>
          <p:spPr>
            <a:xfrm>
              <a:off x="5338300" y="3789525"/>
              <a:ext cx="1000500" cy="185400"/>
            </a:xfrm>
            <a:prstGeom prst="rect">
              <a:avLst/>
            </a:prstGeom>
            <a:gradFill>
              <a:gsLst>
                <a:gs pos="0">
                  <a:srgbClr val="A0A0A0"/>
                </a:gs>
                <a:gs pos="36000">
                  <a:srgbClr val="919192"/>
                </a:gs>
                <a:gs pos="100000">
                  <a:srgbClr val="818284"/>
                </a:gs>
              </a:gsLst>
              <a:lin ang="16200038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28" name="Title 4">
            <a:extLst>
              <a:ext uri="{FF2B5EF4-FFF2-40B4-BE49-F238E27FC236}">
                <a16:creationId xmlns:a16="http://schemas.microsoft.com/office/drawing/2014/main" id="{D40347C5-635A-3E47-BBE7-40EAFCABB0C6}"/>
              </a:ext>
            </a:extLst>
          </p:cNvPr>
          <p:cNvSpPr txBox="1">
            <a:spLocks/>
          </p:cNvSpPr>
          <p:nvPr/>
        </p:nvSpPr>
        <p:spPr>
          <a:xfrm>
            <a:off x="805172" y="4659679"/>
            <a:ext cx="5062581" cy="3261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https://wordwall.net/resource/1048643/adolygu-trefnolion</a:t>
            </a:r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hlinkClick r:id="rId5"/>
            <a:extLst>
              <a:ext uri="{FF2B5EF4-FFF2-40B4-BE49-F238E27FC236}">
                <a16:creationId xmlns:a16="http://schemas.microsoft.com/office/drawing/2014/main" id="{414C54A3-F324-474E-B494-D744D15C3C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67000" y="1333202"/>
            <a:ext cx="2501388" cy="2437576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EA6A0C6-F7F9-3247-A28B-AB94C3D305C0}"/>
              </a:ext>
            </a:extLst>
          </p:cNvPr>
          <p:cNvSpPr/>
          <p:nvPr/>
        </p:nvSpPr>
        <p:spPr>
          <a:xfrm>
            <a:off x="251818" y="110836"/>
            <a:ext cx="6448527" cy="9282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</a:rPr>
              <a:t>Gweithgaredd – Adolygu Trefnolion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AB39405-3AFD-B34D-84C9-345274AA8D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41067" y="2155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5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4BA75F-88FE-8B4F-8B72-B9A73E640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23EB9E-9B09-5748-8517-426DA63F84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4330" y="3010832"/>
            <a:ext cx="3199002" cy="213266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8C04CBA-3341-6242-9EE3-8DD978EC14D9}"/>
              </a:ext>
            </a:extLst>
          </p:cNvPr>
          <p:cNvSpPr/>
          <p:nvPr/>
        </p:nvSpPr>
        <p:spPr>
          <a:xfrm>
            <a:off x="1555476" y="1840280"/>
            <a:ext cx="578050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latin typeface="Avenir Book" panose="02000503020000020003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blwydd, blynedd, blwyddyn</a:t>
            </a:r>
            <a:endParaRPr lang="en-GB" sz="4400" dirty="0"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5244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CDCC987-CF50-3E47-97D2-70CCDF8E57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347478"/>
              </p:ext>
            </p:extLst>
          </p:nvPr>
        </p:nvGraphicFramePr>
        <p:xfrm>
          <a:off x="318958" y="822470"/>
          <a:ext cx="5895210" cy="3971354"/>
        </p:xfrm>
        <a:graphic>
          <a:graphicData uri="http://schemas.openxmlformats.org/drawingml/2006/table">
            <a:tbl>
              <a:tblPr firstRow="1" firstCol="1" bandRow="1">
                <a:tableStyleId>{F5CC09C3-0ABF-4CA3-A0BC-ABFA52804867}</a:tableStyleId>
              </a:tblPr>
              <a:tblGrid>
                <a:gridCol w="5895210">
                  <a:extLst>
                    <a:ext uri="{9D8B030D-6E8A-4147-A177-3AD203B41FA5}">
                      <a16:colId xmlns:a16="http://schemas.microsoft.com/office/drawing/2014/main" val="33453692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Mae gyda ni 3 gair am </a:t>
                      </a:r>
                      <a:r>
                        <a:rPr lang="cy-GB" sz="1800" i="1" dirty="0">
                          <a:effectLst/>
                          <a:latin typeface="Avenir Book" panose="02000503020000020003" pitchFamily="2" charset="0"/>
                        </a:rPr>
                        <a:t>YEAR</a:t>
                      </a: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 yn y Gymraeg.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Defnyddir BLWYDD wrth sôn am oedran -  e.e tair blwydd oed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Defnyddir BLYNEDD pan yn cyfrif blynyddoedd – e.e Bydd y cwrs yn para pedair blynedd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venir Book" panose="02000503020000020003" pitchFamily="2" charset="0"/>
                        </a:rPr>
                        <a:t>Defnyddir BLWYDDYN mewn termau/dywediadau ac wrth gyfeirio at flwyddyn benodol – e.e Blwyddyn Newydd dda! Mae hon yn flwyddyn bwysig</a:t>
                      </a:r>
                      <a:endParaRPr lang="en-GB" sz="18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1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1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71313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96E41A1-4E70-7846-9478-0C268BC4E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9593" y="327956"/>
            <a:ext cx="1891509" cy="133824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061319B-3B32-0044-AC50-2C415B9999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1058763"/>
              </p:ext>
            </p:extLst>
          </p:nvPr>
        </p:nvGraphicFramePr>
        <p:xfrm>
          <a:off x="6633122" y="2043777"/>
          <a:ext cx="2191920" cy="2297557"/>
        </p:xfrm>
        <a:graphic>
          <a:graphicData uri="http://schemas.openxmlformats.org/drawingml/2006/table">
            <a:tbl>
              <a:tblPr firstRow="1" firstCol="1" bandRow="1">
                <a:tableStyleId>{F5CC09C3-0ABF-4CA3-A0BC-ABFA52804867}</a:tableStyleId>
              </a:tblPr>
              <a:tblGrid>
                <a:gridCol w="2191920">
                  <a:extLst>
                    <a:ext uri="{9D8B030D-6E8A-4147-A177-3AD203B41FA5}">
                      <a16:colId xmlns:a16="http://schemas.microsoft.com/office/drawing/2014/main" val="92249285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Felly: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Ro’n i’n ugain </a:t>
                      </a:r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</a:rPr>
                        <a:t>mlwydd</a:t>
                      </a: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 oed pan oeddwn i ym </a:t>
                      </a:r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</a:rPr>
                        <a:t>Mlwyddyn 3</a:t>
                      </a: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, ac ro’n i eisoes wedi treulio dwy </a:t>
                      </a:r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</a:rPr>
                        <a:t>flynedd</a:t>
                      </a: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 yn y brifysgol. Y drydedd </a:t>
                      </a:r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</a:rPr>
                        <a:t>flwyddyn</a:t>
                      </a: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 oedd y </a:t>
                      </a:r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</a:rPr>
                        <a:t>flwyddyn</a:t>
                      </a: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 orau. </a:t>
                      </a:r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sym typeface="Wingdings" pitchFamily="2" charset="2"/>
                        </a:rPr>
                        <a:t></a:t>
                      </a:r>
                      <a:endParaRPr lang="en-GB" sz="11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BDFF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329023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12EE67AD-E142-CD48-A2D5-09D24FA2B54F}"/>
              </a:ext>
            </a:extLst>
          </p:cNvPr>
          <p:cNvSpPr/>
          <p:nvPr/>
        </p:nvSpPr>
        <p:spPr>
          <a:xfrm>
            <a:off x="318958" y="217391"/>
            <a:ext cx="578050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latin typeface="Avenir Book" panose="02000503020000020003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blwydd, blynedd, blwyddyn</a:t>
            </a:r>
            <a:endParaRPr lang="en-GB" sz="4400" dirty="0"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2DD5B21-57D8-594D-842F-D53FA9E4FA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9119" y="1842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220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A42D30A-5498-ED42-A3E8-4A4ABCB97F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3589" y="449072"/>
            <a:ext cx="3128156" cy="4245355"/>
          </a:xfrm>
          <a:prstGeom prst="rect">
            <a:avLst/>
          </a:prstGeom>
        </p:spPr>
      </p:pic>
      <p:sp>
        <p:nvSpPr>
          <p:cNvPr id="9" name="Title 5">
            <a:extLst>
              <a:ext uri="{FF2B5EF4-FFF2-40B4-BE49-F238E27FC236}">
                <a16:creationId xmlns:a16="http://schemas.microsoft.com/office/drawing/2014/main" id="{2F00C08D-A99C-8248-A3D3-96884C0BA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228869">
            <a:off x="103914" y="151992"/>
            <a:ext cx="2874959" cy="994172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blwyddyn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07CA4-FF0C-8D46-9C49-9BFBDCBA4099}"/>
              </a:ext>
            </a:extLst>
          </p:cNvPr>
          <p:cNvSpPr/>
          <p:nvPr/>
        </p:nvSpPr>
        <p:spPr>
          <a:xfrm>
            <a:off x="592437" y="1438117"/>
            <a:ext cx="2134926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y-GB" dirty="0">
                <a:latin typeface="Avenir Book" panose="02000503020000020003" pitchFamily="2" charset="0"/>
              </a:rPr>
              <a:t>blwyddyn / blynedd</a:t>
            </a:r>
            <a:br>
              <a:rPr lang="cy-GB" dirty="0">
                <a:latin typeface="Avenir Book" panose="02000503020000020003" pitchFamily="2" charset="0"/>
              </a:rPr>
            </a:br>
            <a:br>
              <a:rPr lang="cy-GB" dirty="0">
                <a:latin typeface="Avenir Book" panose="02000503020000020003" pitchFamily="2" charset="0"/>
              </a:rPr>
            </a:br>
            <a:r>
              <a:rPr lang="cy-GB" b="1" dirty="0">
                <a:latin typeface="Avenir Book" panose="02000503020000020003" pitchFamily="2" charset="0"/>
              </a:rPr>
              <a:t>Blwyddyn</a:t>
            </a:r>
            <a:r>
              <a:rPr lang="cy-GB" dirty="0">
                <a:latin typeface="Avenir Book" panose="02000503020000020003" pitchFamily="2" charset="0"/>
              </a:rPr>
              <a:t> ydy </a:t>
            </a:r>
            <a:r>
              <a:rPr lang="cy-GB" i="1" dirty="0">
                <a:latin typeface="Avenir Book" panose="02000503020000020003" pitchFamily="2" charset="0"/>
              </a:rPr>
              <a:t>year</a:t>
            </a:r>
            <a:r>
              <a:rPr lang="cy-GB" dirty="0">
                <a:latin typeface="Avenir Book" panose="02000503020000020003" pitchFamily="2" charset="0"/>
              </a:rPr>
              <a:t>, ond ar ôl rhifau heblaw 1 rydyn ni'n dweud </a:t>
            </a:r>
            <a:r>
              <a:rPr lang="cy-GB" b="1" dirty="0">
                <a:latin typeface="Avenir Book" panose="02000503020000020003" pitchFamily="2" charset="0"/>
              </a:rPr>
              <a:t>blynedd</a:t>
            </a:r>
            <a:r>
              <a:rPr lang="cy-GB" dirty="0">
                <a:latin typeface="Avenir Book" panose="02000503020000020003" pitchFamily="2" charset="0"/>
              </a:rPr>
              <a:t>. Edrychwch ar y treigladau sy'n dilyn</a:t>
            </a:r>
            <a:r>
              <a:rPr lang="en-GB" dirty="0">
                <a:latin typeface="Avenir Book" panose="02000503020000020003" pitchFamily="2" charset="0"/>
              </a:rPr>
              <a:t>. </a:t>
            </a:r>
            <a:br>
              <a:rPr lang="en-GB" dirty="0">
                <a:latin typeface="Avenir Book" panose="02000503020000020003" pitchFamily="2" charset="0"/>
              </a:rPr>
            </a:br>
            <a:endParaRPr lang="cy-GB" dirty="0">
              <a:latin typeface="Avenir Book" panose="02000503020000020003" pitchFamily="2" charset="0"/>
            </a:endParaRP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21688EC-CC0E-894D-85B1-E461A684FF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48171" y="48082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26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BDFF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8B90477-398E-3046-B987-E9B94FC181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6053034"/>
              </p:ext>
            </p:extLst>
          </p:nvPr>
        </p:nvGraphicFramePr>
        <p:xfrm>
          <a:off x="2762525" y="348095"/>
          <a:ext cx="3212248" cy="234696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{F5CC09C3-0ABF-4CA3-A0BC-ABFA52804867}</a:tableStyleId>
              </a:tblPr>
              <a:tblGrid>
                <a:gridCol w="1146869">
                  <a:extLst>
                    <a:ext uri="{9D8B030D-6E8A-4147-A177-3AD203B41FA5}">
                      <a16:colId xmlns:a16="http://schemas.microsoft.com/office/drawing/2014/main" val="1604576531"/>
                    </a:ext>
                  </a:extLst>
                </a:gridCol>
                <a:gridCol w="2065379">
                  <a:extLst>
                    <a:ext uri="{9D8B030D-6E8A-4147-A177-3AD203B41FA5}">
                      <a16:colId xmlns:a16="http://schemas.microsoft.com/office/drawing/2014/main" val="158284639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Rhif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24647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1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un flwyddyn/blwyddyn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16221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2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dwy flynedd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958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3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tair blynedd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06555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4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pedair blynedd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5341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5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pum mlynedd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7220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6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chwe blynedd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25609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7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saith mlynedd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63442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8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wyth mlynedd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1274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9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naw mlynedd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88589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10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dirty="0">
                          <a:effectLst/>
                          <a:latin typeface="Avenir Book" panose="02000503020000020003" pitchFamily="2" charset="0"/>
                        </a:rPr>
                        <a:t>deng mlynedd</a:t>
                      </a:r>
                      <a:endParaRPr lang="en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551416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BADDF16-7351-1449-BFC2-0001693E42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3024468"/>
              </p:ext>
            </p:extLst>
          </p:nvPr>
        </p:nvGraphicFramePr>
        <p:xfrm>
          <a:off x="497307" y="3465368"/>
          <a:ext cx="8293401" cy="146304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{F5CC09C3-0ABF-4CA3-A0BC-ABFA52804867}</a:tableStyleId>
              </a:tblPr>
              <a:tblGrid>
                <a:gridCol w="707738">
                  <a:extLst>
                    <a:ext uri="{9D8B030D-6E8A-4147-A177-3AD203B41FA5}">
                      <a16:colId xmlns:a16="http://schemas.microsoft.com/office/drawing/2014/main" val="3704677884"/>
                    </a:ext>
                  </a:extLst>
                </a:gridCol>
                <a:gridCol w="3361977">
                  <a:extLst>
                    <a:ext uri="{9D8B030D-6E8A-4147-A177-3AD203B41FA5}">
                      <a16:colId xmlns:a16="http://schemas.microsoft.com/office/drawing/2014/main" val="984038934"/>
                    </a:ext>
                  </a:extLst>
                </a:gridCol>
                <a:gridCol w="745356">
                  <a:extLst>
                    <a:ext uri="{9D8B030D-6E8A-4147-A177-3AD203B41FA5}">
                      <a16:colId xmlns:a16="http://schemas.microsoft.com/office/drawing/2014/main" val="2269997542"/>
                    </a:ext>
                  </a:extLst>
                </a:gridCol>
                <a:gridCol w="3478330">
                  <a:extLst>
                    <a:ext uri="{9D8B030D-6E8A-4147-A177-3AD203B41FA5}">
                      <a16:colId xmlns:a16="http://schemas.microsoft.com/office/drawing/2014/main" val="155368246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Rhif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Rhif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27080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11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un deg un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66 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chwe deg chwech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61995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22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dau ddeg dau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77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saith deg saith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23669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33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tri deg tri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88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wyth deg wyth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56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44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pedwar deg pedwar o flynyddoedd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99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naw deg naw o flynyddoedd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5636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55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>
                          <a:effectLst/>
                          <a:latin typeface="Avenir Book" panose="02000503020000020003" pitchFamily="2" charset="0"/>
                        </a:rPr>
                        <a:t>pum deg pump o flynyddoedd</a:t>
                      </a:r>
                      <a:endParaRPr lang="en-GB" sz="24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100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Book" panose="02000503020000020003" pitchFamily="2" charset="0"/>
                        </a:rPr>
                        <a:t>cant o flynyddoedd</a:t>
                      </a:r>
                      <a:endParaRPr lang="en-GB" sz="24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621999"/>
                  </a:ext>
                </a:extLst>
              </a:tr>
            </a:tbl>
          </a:graphicData>
        </a:graphic>
      </p:graphicFrame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DC82A07-F335-E147-AE97-EA3A94166767}"/>
              </a:ext>
            </a:extLst>
          </p:cNvPr>
          <p:cNvSpPr/>
          <p:nvPr/>
        </p:nvSpPr>
        <p:spPr>
          <a:xfrm>
            <a:off x="206362" y="215092"/>
            <a:ext cx="2265218" cy="67540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Avenir Book" panose="02000503020000020003" pitchFamily="2" charset="0"/>
              </a:rPr>
              <a:t>1-10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1DE338F-097A-9047-946A-337FA700FB05}"/>
              </a:ext>
            </a:extLst>
          </p:cNvPr>
          <p:cNvSpPr/>
          <p:nvPr/>
        </p:nvSpPr>
        <p:spPr>
          <a:xfrm>
            <a:off x="206362" y="2357350"/>
            <a:ext cx="2265218" cy="67540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Avenir Book" panose="02000503020000020003" pitchFamily="2" charset="0"/>
              </a:rPr>
              <a:t>11+ </a:t>
            </a:r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40E4016-E3F5-D644-B46C-911EE47075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747934" y="3480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4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 rot="10800000">
            <a:off x="1303712" y="160718"/>
            <a:ext cx="6429420" cy="1191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5400000">
            <a:off x="-1079936" y="2544961"/>
            <a:ext cx="4767891" cy="596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303711" y="4929204"/>
            <a:ext cx="5840057" cy="1191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>
            <a:off x="5617376" y="2277068"/>
            <a:ext cx="4232106" cy="596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1028" name="Picture 4" descr="C:\Users\Fflur\Pictures\Microsoft Clip Organizer\j0234160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83032" y="4396291"/>
            <a:ext cx="1017968" cy="747209"/>
          </a:xfrm>
          <a:prstGeom prst="rect">
            <a:avLst/>
          </a:prstGeom>
          <a:noFill/>
        </p:spPr>
      </p:pic>
      <p:sp>
        <p:nvSpPr>
          <p:cNvPr id="12" name="TextBox 11"/>
          <p:cNvSpPr txBox="1"/>
          <p:nvPr/>
        </p:nvSpPr>
        <p:spPr>
          <a:xfrm>
            <a:off x="1410273" y="776008"/>
            <a:ext cx="6215702" cy="3587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 err="1">
                <a:latin typeface="Avenir Book" panose="02000503020000020003" pitchFamily="2" charset="0"/>
              </a:rPr>
              <a:t>Mae’r</a:t>
            </a:r>
            <a:r>
              <a:rPr lang="en-GB" sz="2100" dirty="0">
                <a:latin typeface="Avenir Book" panose="02000503020000020003" pitchFamily="2" charset="0"/>
              </a:rPr>
              <a:t> </a:t>
            </a:r>
            <a:r>
              <a:rPr lang="en-GB" sz="2100" dirty="0" err="1">
                <a:latin typeface="Avenir Book" panose="02000503020000020003" pitchFamily="2" charset="0"/>
              </a:rPr>
              <a:t>enwau</a:t>
            </a:r>
            <a:r>
              <a:rPr lang="en-GB" sz="2100" dirty="0">
                <a:latin typeface="Avenir Book" panose="02000503020000020003" pitchFamily="2" charset="0"/>
              </a:rPr>
              <a:t> </a:t>
            </a:r>
            <a:r>
              <a:rPr lang="en-GB" sz="2100" b="1" dirty="0">
                <a:solidFill>
                  <a:srgbClr val="FF0000"/>
                </a:solidFill>
                <a:latin typeface="Avenir Book" panose="02000503020000020003" pitchFamily="2" charset="0"/>
              </a:rPr>
              <a:t>‘</a:t>
            </a:r>
            <a:r>
              <a:rPr lang="en-GB" sz="2100" b="1" dirty="0" err="1">
                <a:solidFill>
                  <a:srgbClr val="FF0000"/>
                </a:solidFill>
                <a:latin typeface="Avenir Book" panose="02000503020000020003" pitchFamily="2" charset="0"/>
              </a:rPr>
              <a:t>diwrnod</a:t>
            </a:r>
            <a:r>
              <a:rPr lang="en-GB" sz="2100" b="1" dirty="0">
                <a:solidFill>
                  <a:srgbClr val="FF0000"/>
                </a:solidFill>
                <a:latin typeface="Avenir Book" panose="02000503020000020003" pitchFamily="2" charset="0"/>
              </a:rPr>
              <a:t>’, ‘</a:t>
            </a:r>
            <a:r>
              <a:rPr lang="en-GB" sz="2100" b="1" dirty="0" err="1">
                <a:solidFill>
                  <a:srgbClr val="FF0000"/>
                </a:solidFill>
                <a:latin typeface="Avenir Book" panose="02000503020000020003" pitchFamily="2" charset="0"/>
              </a:rPr>
              <a:t>blwydd</a:t>
            </a:r>
            <a:r>
              <a:rPr lang="en-GB" sz="2100" b="1" dirty="0">
                <a:solidFill>
                  <a:srgbClr val="FF0000"/>
                </a:solidFill>
                <a:latin typeface="Avenir Book" panose="02000503020000020003" pitchFamily="2" charset="0"/>
              </a:rPr>
              <a:t>’, ‘</a:t>
            </a:r>
            <a:r>
              <a:rPr lang="en-GB" sz="2100" b="1" dirty="0" err="1">
                <a:solidFill>
                  <a:srgbClr val="FF0000"/>
                </a:solidFill>
                <a:latin typeface="Avenir Book" panose="02000503020000020003" pitchFamily="2" charset="0"/>
              </a:rPr>
              <a:t>blynedd</a:t>
            </a:r>
            <a:r>
              <a:rPr lang="en-GB" sz="2100" b="1" dirty="0">
                <a:solidFill>
                  <a:srgbClr val="FF0000"/>
                </a:solidFill>
                <a:latin typeface="Avenir Book" panose="02000503020000020003" pitchFamily="2" charset="0"/>
              </a:rPr>
              <a:t>’ </a:t>
            </a:r>
            <a:r>
              <a:rPr lang="en-GB" sz="2100" dirty="0" err="1">
                <a:latin typeface="Avenir Book" panose="02000503020000020003" pitchFamily="2" charset="0"/>
              </a:rPr>
              <a:t>yn</a:t>
            </a:r>
            <a:r>
              <a:rPr lang="en-GB" sz="2100" dirty="0">
                <a:latin typeface="Avenir Book" panose="02000503020000020003" pitchFamily="2" charset="0"/>
              </a:rPr>
              <a:t> </a:t>
            </a:r>
            <a:r>
              <a:rPr lang="en-GB" sz="2100" dirty="0" err="1">
                <a:latin typeface="Avenir Book" panose="02000503020000020003" pitchFamily="2" charset="0"/>
              </a:rPr>
              <a:t>treiglo’n</a:t>
            </a:r>
            <a:r>
              <a:rPr lang="en-GB" sz="2100" dirty="0">
                <a:latin typeface="Avenir Book" panose="02000503020000020003" pitchFamily="2" charset="0"/>
              </a:rPr>
              <a:t> </a:t>
            </a:r>
            <a:r>
              <a:rPr lang="en-GB" sz="2100" b="1" dirty="0" err="1">
                <a:solidFill>
                  <a:srgbClr val="00B050"/>
                </a:solidFill>
                <a:latin typeface="Avenir Book" panose="02000503020000020003" pitchFamily="2" charset="0"/>
              </a:rPr>
              <a:t>drwynol</a:t>
            </a:r>
            <a:r>
              <a:rPr lang="en-GB" sz="2100" dirty="0">
                <a:latin typeface="Avenir Book" panose="02000503020000020003" pitchFamily="2" charset="0"/>
              </a:rPr>
              <a:t> </a:t>
            </a:r>
            <a:r>
              <a:rPr lang="en-GB" sz="2100" dirty="0" err="1">
                <a:latin typeface="Avenir Book" panose="02000503020000020003" pitchFamily="2" charset="0"/>
              </a:rPr>
              <a:t>ar</a:t>
            </a:r>
            <a:r>
              <a:rPr lang="en-GB" sz="2100" dirty="0">
                <a:latin typeface="Avenir Book" panose="02000503020000020003" pitchFamily="2" charset="0"/>
              </a:rPr>
              <a:t> </a:t>
            </a:r>
            <a:r>
              <a:rPr lang="en-GB" sz="2100" dirty="0" err="1">
                <a:latin typeface="Avenir Book" panose="02000503020000020003" pitchFamily="2" charset="0"/>
              </a:rPr>
              <a:t>ôl</a:t>
            </a:r>
            <a:r>
              <a:rPr lang="en-GB" sz="2100" dirty="0">
                <a:latin typeface="Avenir Book" panose="02000503020000020003" pitchFamily="2" charset="0"/>
              </a:rPr>
              <a:t> y </a:t>
            </a:r>
            <a:r>
              <a:rPr lang="en-GB" sz="2100" dirty="0" err="1">
                <a:latin typeface="Avenir Book" panose="02000503020000020003" pitchFamily="2" charset="0"/>
              </a:rPr>
              <a:t>rhifolion</a:t>
            </a:r>
            <a:r>
              <a:rPr lang="en-GB" sz="2100" dirty="0">
                <a:latin typeface="Avenir Book" panose="02000503020000020003" pitchFamily="2" charset="0"/>
              </a:rPr>
              <a:t>:</a:t>
            </a:r>
          </a:p>
          <a:p>
            <a:pPr>
              <a:lnSpc>
                <a:spcPct val="150000"/>
              </a:lnSpc>
            </a:pPr>
            <a:endParaRPr lang="en-GB" sz="2100" dirty="0"/>
          </a:p>
          <a:p>
            <a:pPr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  <a:latin typeface="Avenir Book" panose="02000503020000020003" pitchFamily="2" charset="0"/>
              </a:rPr>
              <a:t>	</a:t>
            </a: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5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pum</a:t>
            </a: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	12 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deuddeg</a:t>
            </a: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7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saith</a:t>
            </a: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	15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pymtheg</a:t>
            </a:r>
            <a:endParaRPr lang="en-GB" sz="2100" b="1" dirty="0">
              <a:solidFill>
                <a:schemeClr val="tx1"/>
              </a:solidFill>
              <a:latin typeface="Avenir Book" panose="02000503020000020003" pitchFamily="2" charset="0"/>
            </a:endParaRPr>
          </a:p>
          <a:p>
            <a:pPr>
              <a:lnSpc>
                <a:spcPct val="150000"/>
              </a:lnSpc>
            </a:pP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8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wyth</a:t>
            </a: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	18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deunaw</a:t>
            </a:r>
            <a:endParaRPr lang="en-GB" sz="2100" b="1" dirty="0">
              <a:solidFill>
                <a:schemeClr val="tx1"/>
              </a:solidFill>
              <a:latin typeface="Avenir Book" panose="02000503020000020003" pitchFamily="2" charset="0"/>
            </a:endParaRPr>
          </a:p>
          <a:p>
            <a:pPr>
              <a:lnSpc>
                <a:spcPct val="150000"/>
              </a:lnSpc>
            </a:pP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9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naw</a:t>
            </a: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	20 = </a:t>
            </a:r>
            <a:r>
              <a:rPr lang="en-GB" sz="2100" b="1" dirty="0" err="1">
                <a:solidFill>
                  <a:schemeClr val="tx1"/>
                </a:solidFill>
                <a:latin typeface="Avenir Book" panose="02000503020000020003" pitchFamily="2" charset="0"/>
              </a:rPr>
              <a:t>ugain</a:t>
            </a:r>
            <a:endParaRPr lang="en-GB" sz="2100" b="1" dirty="0">
              <a:solidFill>
                <a:schemeClr val="tx1"/>
              </a:solidFill>
              <a:latin typeface="Avenir Book" panose="02000503020000020003" pitchFamily="2" charset="0"/>
            </a:endParaRPr>
          </a:p>
          <a:p>
            <a:pPr>
              <a:lnSpc>
                <a:spcPct val="150000"/>
              </a:lnSpc>
            </a:pPr>
            <a:r>
              <a:rPr lang="en-GB" sz="2100" b="1" dirty="0">
                <a:solidFill>
                  <a:schemeClr val="tx1"/>
                </a:solidFill>
                <a:latin typeface="Avenir Book" panose="02000503020000020003" pitchFamily="2" charset="0"/>
              </a:rPr>
              <a:t>	10 = deg		100 = cant</a:t>
            </a:r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EAA5761-D750-2646-8673-83068A4832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39097" y="16071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65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 rot="10800000">
            <a:off x="1303712" y="160718"/>
            <a:ext cx="6429420" cy="1191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5400000">
            <a:off x="-1079936" y="2544961"/>
            <a:ext cx="4767891" cy="596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303711" y="4929204"/>
            <a:ext cx="5840057" cy="1191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>
            <a:off x="5617376" y="2277068"/>
            <a:ext cx="4232106" cy="596"/>
          </a:xfrm>
          <a:prstGeom prst="line">
            <a:avLst/>
          </a:prstGeom>
          <a:ln/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1028" name="Picture 4" descr="C:\Users\Fflur\Pictures\Microsoft Clip Organizer\j023416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3032" y="4396291"/>
            <a:ext cx="1017968" cy="747209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571604" y="482189"/>
            <a:ext cx="60543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 err="1">
                <a:latin typeface="Avenir Book" panose="02000503020000020003" pitchFamily="2" charset="0"/>
              </a:rPr>
              <a:t>Er</a:t>
            </a:r>
            <a:r>
              <a:rPr lang="en-GB" sz="2400" i="1" dirty="0">
                <a:latin typeface="Avenir Book" panose="02000503020000020003" pitchFamily="2" charset="0"/>
              </a:rPr>
              <a:t> </a:t>
            </a:r>
            <a:r>
              <a:rPr lang="en-GB" sz="2400" i="1" dirty="0" err="1">
                <a:latin typeface="Avenir Book" panose="02000503020000020003" pitchFamily="2" charset="0"/>
              </a:rPr>
              <a:t>enghraifft</a:t>
            </a:r>
            <a:r>
              <a:rPr lang="en-GB" sz="2400" i="1" dirty="0">
                <a:latin typeface="Avenir Book" panose="02000503020000020003" pitchFamily="2" charset="0"/>
              </a:rPr>
              <a:t>:</a:t>
            </a:r>
          </a:p>
          <a:p>
            <a:endParaRPr lang="en-GB" sz="2400" dirty="0">
              <a:latin typeface="Avenir Book" panose="02000503020000020003" pitchFamily="2" charset="0"/>
            </a:endParaRPr>
          </a:p>
          <a:p>
            <a:pPr algn="ctr"/>
            <a:r>
              <a:rPr lang="en-GB" sz="2400" dirty="0" err="1">
                <a:latin typeface="Avenir Book" panose="02000503020000020003" pitchFamily="2" charset="0"/>
              </a:rPr>
              <a:t>Pum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u="sng" dirty="0" err="1">
                <a:latin typeface="Avenir Book" panose="02000503020000020003" pitchFamily="2" charset="0"/>
              </a:rPr>
              <a:t>d</a:t>
            </a:r>
            <a:r>
              <a:rPr lang="en-GB" sz="2400" dirty="0" err="1">
                <a:latin typeface="Avenir Book" panose="02000503020000020003" pitchFamily="2" charset="0"/>
              </a:rPr>
              <a:t>iwrnod</a:t>
            </a:r>
            <a:endParaRPr lang="en-GB" sz="2400" dirty="0">
              <a:latin typeface="Avenir Book" panose="02000503020000020003" pitchFamily="2" charset="0"/>
            </a:endParaRPr>
          </a:p>
          <a:p>
            <a:pPr algn="ctr"/>
            <a:endParaRPr lang="en-GB" sz="2400" dirty="0">
              <a:latin typeface="Avenir Book" panose="02000503020000020003" pitchFamily="2" charset="0"/>
            </a:endParaRPr>
          </a:p>
          <a:p>
            <a:pPr algn="ctr"/>
            <a:r>
              <a:rPr lang="en-GB" sz="2400" dirty="0" err="1">
                <a:latin typeface="Avenir Book" panose="02000503020000020003" pitchFamily="2" charset="0"/>
              </a:rPr>
              <a:t>Pum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b="1" dirty="0" err="1">
                <a:solidFill>
                  <a:srgbClr val="FF0000"/>
                </a:solidFill>
                <a:latin typeface="Avenir Book" panose="02000503020000020003" pitchFamily="2" charset="0"/>
              </a:rPr>
              <a:t>n</a:t>
            </a:r>
            <a:r>
              <a:rPr lang="en-GB" sz="2400" dirty="0" err="1">
                <a:latin typeface="Avenir Book" panose="02000503020000020003" pitchFamily="2" charset="0"/>
              </a:rPr>
              <a:t>iwrnod</a:t>
            </a:r>
            <a:endParaRPr lang="en-GB" sz="2400" dirty="0">
              <a:latin typeface="Avenir Book" panose="02000503020000020003" pitchFamily="2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r>
              <a:rPr lang="en-GB" sz="2400" dirty="0" err="1">
                <a:latin typeface="Avenir Book" panose="02000503020000020003" pitchFamily="2" charset="0"/>
              </a:rPr>
              <a:t>Mae’r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dirty="0" err="1">
                <a:latin typeface="Avenir Book" panose="02000503020000020003" pitchFamily="2" charset="0"/>
              </a:rPr>
              <a:t>enw</a:t>
            </a:r>
            <a:r>
              <a:rPr lang="en-GB" sz="2400" dirty="0">
                <a:latin typeface="Avenir Book" panose="02000503020000020003" pitchFamily="2" charset="0"/>
              </a:rPr>
              <a:t> ‘</a:t>
            </a:r>
            <a:r>
              <a:rPr lang="en-GB" sz="2400" dirty="0" err="1">
                <a:latin typeface="Avenir Book" panose="02000503020000020003" pitchFamily="2" charset="0"/>
              </a:rPr>
              <a:t>diwrnod</a:t>
            </a:r>
            <a:r>
              <a:rPr lang="en-GB" sz="2400" dirty="0">
                <a:latin typeface="Avenir Book" panose="02000503020000020003" pitchFamily="2" charset="0"/>
              </a:rPr>
              <a:t>’ </a:t>
            </a:r>
            <a:r>
              <a:rPr lang="en-GB" sz="2400" dirty="0" err="1">
                <a:latin typeface="Avenir Book" panose="02000503020000020003" pitchFamily="2" charset="0"/>
              </a:rPr>
              <a:t>yn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dirty="0" err="1">
                <a:latin typeface="Avenir Book" panose="02000503020000020003" pitchFamily="2" charset="0"/>
              </a:rPr>
              <a:t>treiglo’n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dirty="0" err="1">
                <a:latin typeface="Avenir Book" panose="02000503020000020003" pitchFamily="2" charset="0"/>
              </a:rPr>
              <a:t>drwynol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dirty="0" err="1">
                <a:latin typeface="Avenir Book" panose="02000503020000020003" pitchFamily="2" charset="0"/>
              </a:rPr>
              <a:t>ar</a:t>
            </a:r>
            <a:r>
              <a:rPr lang="en-GB" sz="2400" dirty="0">
                <a:latin typeface="Avenir Book" panose="02000503020000020003" pitchFamily="2" charset="0"/>
              </a:rPr>
              <a:t> </a:t>
            </a:r>
            <a:r>
              <a:rPr lang="en-GB" sz="2400" dirty="0" err="1">
                <a:latin typeface="Avenir Book" panose="02000503020000020003" pitchFamily="2" charset="0"/>
              </a:rPr>
              <a:t>ôl</a:t>
            </a:r>
            <a:r>
              <a:rPr lang="en-GB" sz="2400" dirty="0">
                <a:latin typeface="Avenir Book" panose="02000503020000020003" pitchFamily="2" charset="0"/>
              </a:rPr>
              <a:t> y </a:t>
            </a:r>
            <a:r>
              <a:rPr lang="en-GB" sz="2400" dirty="0" err="1">
                <a:latin typeface="Avenir Book" panose="02000503020000020003" pitchFamily="2" charset="0"/>
              </a:rPr>
              <a:t>rhifolyn</a:t>
            </a:r>
            <a:r>
              <a:rPr lang="en-GB" sz="2400" dirty="0">
                <a:latin typeface="Avenir Book" panose="02000503020000020003" pitchFamily="2" charset="0"/>
              </a:rPr>
              <a:t> pump.</a:t>
            </a:r>
          </a:p>
        </p:txBody>
      </p:sp>
      <p:pic>
        <p:nvPicPr>
          <p:cNvPr id="7170" name="Picture 2" descr="C:\Users\Fflur\Pictures\Microsoft Clip Organizer\j0434665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9992" y="1875230"/>
            <a:ext cx="533410" cy="490885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5502751" y="1017973"/>
            <a:ext cx="523221" cy="76174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5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799555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2" name="Google Shape;1642;p53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3" name="Google Shape;1643;p53"/>
          <p:cNvSpPr/>
          <p:nvPr/>
        </p:nvSpPr>
        <p:spPr>
          <a:xfrm rot="-1949464">
            <a:off x="7836180" y="559315"/>
            <a:ext cx="1658140" cy="1658140"/>
          </a:xfrm>
          <a:prstGeom prst="rect">
            <a:avLst/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EA6A0C6-F7F9-3247-A28B-AB94C3D305C0}"/>
              </a:ext>
            </a:extLst>
          </p:cNvPr>
          <p:cNvSpPr/>
          <p:nvPr/>
        </p:nvSpPr>
        <p:spPr>
          <a:xfrm>
            <a:off x="802536" y="243735"/>
            <a:ext cx="6448527" cy="9282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venir Book" panose="02000503020000020003" pitchFamily="2" charset="0"/>
              </a:rPr>
              <a:t>oed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79E9EC-BCCD-4D41-AE79-DF9DC68615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364" y="1295206"/>
            <a:ext cx="6448527" cy="30655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08C44F-9DBC-8F45-AA76-7357C883F3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5772" y="452651"/>
            <a:ext cx="1309067" cy="1438677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EE4163D-9706-4A46-AF77-5E67A9CAF3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09139" y="24373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873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ool Styl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6" ma:contentTypeDescription="Create a new document." ma:contentTypeScope="" ma:versionID="5c5d47ebedd5cbf1326458f61ec853ab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af7002fd02db3a97b52b22ad16fb5675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B68611D-0FA8-4408-8C44-CE3AF91F547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7F57A59-B327-4742-B172-EF076839E3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B45422D-46B9-42BB-933D-19B5D49912B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9649</TotalTime>
  <Words>861</Words>
  <Application>Microsoft Macintosh PowerPoint</Application>
  <PresentationFormat>On-screen Show (16:9)</PresentationFormat>
  <Paragraphs>207</Paragraphs>
  <Slides>28</Slides>
  <Notes>8</Notes>
  <HiddenSlides>0</HiddenSlides>
  <MMClips>19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46" baseType="lpstr">
      <vt:lpstr>Cabin</vt:lpstr>
      <vt:lpstr>Nixie One</vt:lpstr>
      <vt:lpstr>American Typewriter</vt:lpstr>
      <vt:lpstr>Calibri</vt:lpstr>
      <vt:lpstr>Montserrat ExtraBold</vt:lpstr>
      <vt:lpstr>Red Hat Text</vt:lpstr>
      <vt:lpstr>Wingdings</vt:lpstr>
      <vt:lpstr>Montserrat Light</vt:lpstr>
      <vt:lpstr>Arvo</vt:lpstr>
      <vt:lpstr>Impact</vt:lpstr>
      <vt:lpstr>Avenir Roman</vt:lpstr>
      <vt:lpstr>Comic Sans MS</vt:lpstr>
      <vt:lpstr>Avenir Book</vt:lpstr>
      <vt:lpstr>Cambria</vt:lpstr>
      <vt:lpstr>Arial</vt:lpstr>
      <vt:lpstr>Varela Round</vt:lpstr>
      <vt:lpstr>Montserrat</vt:lpstr>
      <vt:lpstr>Cool Style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Gweithgaredd </vt:lpstr>
      <vt:lpstr>Gwirio’r Atebion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canrif canrifoedd</vt:lpstr>
      <vt:lpstr>PowerPoint Presentation</vt:lpstr>
      <vt:lpstr>PowerPoint Presentation</vt:lpstr>
      <vt:lpstr>PowerPoint Presentation</vt:lpstr>
      <vt:lpstr>PowerPoint Presentation</vt:lpstr>
      <vt:lpstr>blwyddyn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59 </dc:title>
  <cp:lastModifiedBy>Bethan Griffiths</cp:lastModifiedBy>
  <cp:revision>157</cp:revision>
  <dcterms:modified xsi:type="dcterms:W3CDTF">2021-03-15T12:00:33Z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