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6" r:id="rId2"/>
    <p:sldId id="257" r:id="rId3"/>
    <p:sldId id="258" r:id="rId4"/>
    <p:sldId id="277" r:id="rId5"/>
    <p:sldId id="259" r:id="rId6"/>
    <p:sldId id="261" r:id="rId7"/>
    <p:sldId id="278" r:id="rId8"/>
    <p:sldId id="269" r:id="rId9"/>
    <p:sldId id="270" r:id="rId10"/>
    <p:sldId id="271" r:id="rId11"/>
    <p:sldId id="279" r:id="rId12"/>
    <p:sldId id="260" r:id="rId13"/>
    <p:sldId id="273" r:id="rId14"/>
    <p:sldId id="275" r:id="rId15"/>
    <p:sldId id="274" r:id="rId16"/>
    <p:sldId id="280" r:id="rId17"/>
    <p:sldId id="262" r:id="rId18"/>
    <p:sldId id="263" r:id="rId19"/>
    <p:sldId id="276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7F2B8AF-9A6B-4ADF-8B12-657736F13CB5}" v="55" dt="2024-05-02T11:19:05.1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rgan Sims" userId="fe42437384a45c32" providerId="LiveId" clId="{A7F2B8AF-9A6B-4ADF-8B12-657736F13CB5}"/>
    <pc:docChg chg="undo custSel addSld delSld modSld sldOrd">
      <pc:chgData name="Morgan Sims" userId="fe42437384a45c32" providerId="LiveId" clId="{A7F2B8AF-9A6B-4ADF-8B12-657736F13CB5}" dt="2024-05-02T11:19:16.243" v="4865" actId="20577"/>
      <pc:docMkLst>
        <pc:docMk/>
      </pc:docMkLst>
      <pc:sldChg chg="addSp delSp modSp mod setBg">
        <pc:chgData name="Morgan Sims" userId="fe42437384a45c32" providerId="LiveId" clId="{A7F2B8AF-9A6B-4ADF-8B12-657736F13CB5}" dt="2024-04-24T09:05:37.948" v="16" actId="26606"/>
        <pc:sldMkLst>
          <pc:docMk/>
          <pc:sldMk cId="2600311649" sldId="256"/>
        </pc:sldMkLst>
        <pc:spChg chg="mod">
          <ac:chgData name="Morgan Sims" userId="fe42437384a45c32" providerId="LiveId" clId="{A7F2B8AF-9A6B-4ADF-8B12-657736F13CB5}" dt="2024-04-24T09:05:37.948" v="16" actId="26606"/>
          <ac:spMkLst>
            <pc:docMk/>
            <pc:sldMk cId="2600311649" sldId="256"/>
            <ac:spMk id="2" creationId="{C7C6E06C-2FDC-F365-E33F-F9D98143BEB8}"/>
          </ac:spMkLst>
        </pc:spChg>
        <pc:spChg chg="mod">
          <ac:chgData name="Morgan Sims" userId="fe42437384a45c32" providerId="LiveId" clId="{A7F2B8AF-9A6B-4ADF-8B12-657736F13CB5}" dt="2024-04-24T09:05:37.948" v="16" actId="26606"/>
          <ac:spMkLst>
            <pc:docMk/>
            <pc:sldMk cId="2600311649" sldId="256"/>
            <ac:spMk id="3" creationId="{92AD8505-67BA-2BD2-F430-DE2032C6D01E}"/>
          </ac:spMkLst>
        </pc:spChg>
        <pc:spChg chg="add del">
          <ac:chgData name="Morgan Sims" userId="fe42437384a45c32" providerId="LiveId" clId="{A7F2B8AF-9A6B-4ADF-8B12-657736F13CB5}" dt="2024-04-24T09:05:26.537" v="9" actId="26606"/>
          <ac:spMkLst>
            <pc:docMk/>
            <pc:sldMk cId="2600311649" sldId="256"/>
            <ac:spMk id="8" creationId="{6F5A5072-7B47-4D32-B52A-4EBBF590B8A5}"/>
          </ac:spMkLst>
        </pc:spChg>
        <pc:spChg chg="add del">
          <ac:chgData name="Morgan Sims" userId="fe42437384a45c32" providerId="LiveId" clId="{A7F2B8AF-9A6B-4ADF-8B12-657736F13CB5}" dt="2024-04-24T09:05:24.072" v="7" actId="26606"/>
          <ac:spMkLst>
            <pc:docMk/>
            <pc:sldMk cId="2600311649" sldId="256"/>
            <ac:spMk id="9" creationId="{ECC07320-C2CA-4E29-8481-9D9E143C7788}"/>
          </ac:spMkLst>
        </pc:spChg>
        <pc:spChg chg="add del">
          <ac:chgData name="Morgan Sims" userId="fe42437384a45c32" providerId="LiveId" clId="{A7F2B8AF-9A6B-4ADF-8B12-657736F13CB5}" dt="2024-04-24T09:05:26.537" v="9" actId="26606"/>
          <ac:spMkLst>
            <pc:docMk/>
            <pc:sldMk cId="2600311649" sldId="256"/>
            <ac:spMk id="10" creationId="{9715DAF0-AE1B-46C9-8A6B-DB2AA05AB91D}"/>
          </ac:spMkLst>
        </pc:spChg>
        <pc:spChg chg="add del">
          <ac:chgData name="Morgan Sims" userId="fe42437384a45c32" providerId="LiveId" clId="{A7F2B8AF-9A6B-4ADF-8B12-657736F13CB5}" dt="2024-04-24T09:05:24.072" v="7" actId="26606"/>
          <ac:spMkLst>
            <pc:docMk/>
            <pc:sldMk cId="2600311649" sldId="256"/>
            <ac:spMk id="11" creationId="{178FB36B-5BFE-42CA-BC60-1115E0D95EEC}"/>
          </ac:spMkLst>
        </pc:spChg>
        <pc:spChg chg="add del">
          <ac:chgData name="Morgan Sims" userId="fe42437384a45c32" providerId="LiveId" clId="{A7F2B8AF-9A6B-4ADF-8B12-657736F13CB5}" dt="2024-04-24T09:05:26.537" v="9" actId="26606"/>
          <ac:spMkLst>
            <pc:docMk/>
            <pc:sldMk cId="2600311649" sldId="256"/>
            <ac:spMk id="12" creationId="{6016219D-510E-4184-9090-6D5578A87BD1}"/>
          </ac:spMkLst>
        </pc:spChg>
        <pc:spChg chg="add del">
          <ac:chgData name="Morgan Sims" userId="fe42437384a45c32" providerId="LiveId" clId="{A7F2B8AF-9A6B-4ADF-8B12-657736F13CB5}" dt="2024-04-24T09:05:26.537" v="9" actId="26606"/>
          <ac:spMkLst>
            <pc:docMk/>
            <pc:sldMk cId="2600311649" sldId="256"/>
            <ac:spMk id="14" creationId="{AFF4A713-7B75-4B21-90D7-5AB19547C728}"/>
          </ac:spMkLst>
        </pc:spChg>
        <pc:spChg chg="add del">
          <ac:chgData name="Morgan Sims" userId="fe42437384a45c32" providerId="LiveId" clId="{A7F2B8AF-9A6B-4ADF-8B12-657736F13CB5}" dt="2024-04-24T09:05:26.537" v="9" actId="26606"/>
          <ac:spMkLst>
            <pc:docMk/>
            <pc:sldMk cId="2600311649" sldId="256"/>
            <ac:spMk id="16" creationId="{DC631C0B-6DA6-4E57-8231-CE32B3434A7E}"/>
          </ac:spMkLst>
        </pc:spChg>
        <pc:spChg chg="add del">
          <ac:chgData name="Morgan Sims" userId="fe42437384a45c32" providerId="LiveId" clId="{A7F2B8AF-9A6B-4ADF-8B12-657736F13CB5}" dt="2024-04-24T09:05:26.537" v="9" actId="26606"/>
          <ac:spMkLst>
            <pc:docMk/>
            <pc:sldMk cId="2600311649" sldId="256"/>
            <ac:spMk id="18" creationId="{C29501E6-A978-4A61-9689-9085AF97A53A}"/>
          </ac:spMkLst>
        </pc:spChg>
        <pc:spChg chg="add del">
          <ac:chgData name="Morgan Sims" userId="fe42437384a45c32" providerId="LiveId" clId="{A7F2B8AF-9A6B-4ADF-8B12-657736F13CB5}" dt="2024-04-24T09:05:28.996" v="11" actId="26606"/>
          <ac:spMkLst>
            <pc:docMk/>
            <pc:sldMk cId="2600311649" sldId="256"/>
            <ac:spMk id="20" creationId="{B5A1B09C-1565-46F8-B70F-621C5EB48A09}"/>
          </ac:spMkLst>
        </pc:spChg>
        <pc:spChg chg="add del">
          <ac:chgData name="Morgan Sims" userId="fe42437384a45c32" providerId="LiveId" clId="{A7F2B8AF-9A6B-4ADF-8B12-657736F13CB5}" dt="2024-04-24T09:05:28.996" v="11" actId="26606"/>
          <ac:spMkLst>
            <pc:docMk/>
            <pc:sldMk cId="2600311649" sldId="256"/>
            <ac:spMk id="21" creationId="{577D6B2E-37A3-429E-A37C-F30ED6487282}"/>
          </ac:spMkLst>
        </pc:spChg>
        <pc:spChg chg="add del">
          <ac:chgData name="Morgan Sims" userId="fe42437384a45c32" providerId="LiveId" clId="{A7F2B8AF-9A6B-4ADF-8B12-657736F13CB5}" dt="2024-04-24T09:05:28.996" v="11" actId="26606"/>
          <ac:spMkLst>
            <pc:docMk/>
            <pc:sldMk cId="2600311649" sldId="256"/>
            <ac:spMk id="22" creationId="{8C516CC8-80AC-446C-A56E-9F54B7210402}"/>
          </ac:spMkLst>
        </pc:spChg>
        <pc:spChg chg="add del">
          <ac:chgData name="Morgan Sims" userId="fe42437384a45c32" providerId="LiveId" clId="{A7F2B8AF-9A6B-4ADF-8B12-657736F13CB5}" dt="2024-04-24T09:05:28.996" v="11" actId="26606"/>
          <ac:spMkLst>
            <pc:docMk/>
            <pc:sldMk cId="2600311649" sldId="256"/>
            <ac:spMk id="23" creationId="{5CEAD642-85CF-4750-8432-7C80C901F001}"/>
          </ac:spMkLst>
        </pc:spChg>
        <pc:spChg chg="add del">
          <ac:chgData name="Morgan Sims" userId="fe42437384a45c32" providerId="LiveId" clId="{A7F2B8AF-9A6B-4ADF-8B12-657736F13CB5}" dt="2024-04-24T09:05:28.996" v="11" actId="26606"/>
          <ac:spMkLst>
            <pc:docMk/>
            <pc:sldMk cId="2600311649" sldId="256"/>
            <ac:spMk id="24" creationId="{FA33EEAE-15D5-4119-8C1E-89D943F911EF}"/>
          </ac:spMkLst>
        </pc:spChg>
        <pc:spChg chg="add del">
          <ac:chgData name="Morgan Sims" userId="fe42437384a45c32" providerId="LiveId" clId="{A7F2B8AF-9A6B-4ADF-8B12-657736F13CB5}" dt="2024-04-24T09:05:28.996" v="11" actId="26606"/>
          <ac:spMkLst>
            <pc:docMk/>
            <pc:sldMk cId="2600311649" sldId="256"/>
            <ac:spMk id="25" creationId="{730D8B3B-9B80-4025-B934-26DC7D7CD231}"/>
          </ac:spMkLst>
        </pc:spChg>
        <pc:spChg chg="add del">
          <ac:chgData name="Morgan Sims" userId="fe42437384a45c32" providerId="LiveId" clId="{A7F2B8AF-9A6B-4ADF-8B12-657736F13CB5}" dt="2024-04-24T09:05:28.996" v="11" actId="26606"/>
          <ac:spMkLst>
            <pc:docMk/>
            <pc:sldMk cId="2600311649" sldId="256"/>
            <ac:spMk id="26" creationId="{1064D5D5-227B-4F66-9AEA-46F570E793BD}"/>
          </ac:spMkLst>
        </pc:spChg>
        <pc:spChg chg="add del">
          <ac:chgData name="Morgan Sims" userId="fe42437384a45c32" providerId="LiveId" clId="{A7F2B8AF-9A6B-4ADF-8B12-657736F13CB5}" dt="2024-04-24T09:05:28.996" v="11" actId="26606"/>
          <ac:spMkLst>
            <pc:docMk/>
            <pc:sldMk cId="2600311649" sldId="256"/>
            <ac:spMk id="27" creationId="{646B67A4-D328-4747-A82B-65E84FA46368}"/>
          </ac:spMkLst>
        </pc:spChg>
        <pc:spChg chg="add del">
          <ac:chgData name="Morgan Sims" userId="fe42437384a45c32" providerId="LiveId" clId="{A7F2B8AF-9A6B-4ADF-8B12-657736F13CB5}" dt="2024-04-24T09:05:31.619" v="13" actId="26606"/>
          <ac:spMkLst>
            <pc:docMk/>
            <pc:sldMk cId="2600311649" sldId="256"/>
            <ac:spMk id="29" creationId="{4522B21E-B2B9-4C72-9A71-C87EFD137480}"/>
          </ac:spMkLst>
        </pc:spChg>
        <pc:spChg chg="add del">
          <ac:chgData name="Morgan Sims" userId="fe42437384a45c32" providerId="LiveId" clId="{A7F2B8AF-9A6B-4ADF-8B12-657736F13CB5}" dt="2024-04-24T09:05:31.619" v="13" actId="26606"/>
          <ac:spMkLst>
            <pc:docMk/>
            <pc:sldMk cId="2600311649" sldId="256"/>
            <ac:spMk id="30" creationId="{5EB7D2A2-F448-44D4-938C-DC84CBCB3B1E}"/>
          </ac:spMkLst>
        </pc:spChg>
        <pc:spChg chg="add del">
          <ac:chgData name="Morgan Sims" userId="fe42437384a45c32" providerId="LiveId" clId="{A7F2B8AF-9A6B-4ADF-8B12-657736F13CB5}" dt="2024-04-24T09:05:31.619" v="13" actId="26606"/>
          <ac:spMkLst>
            <pc:docMk/>
            <pc:sldMk cId="2600311649" sldId="256"/>
            <ac:spMk id="31" creationId="{871AEA07-1E14-44B4-8E55-64EF049CD66F}"/>
          </ac:spMkLst>
        </pc:spChg>
        <pc:spChg chg="add del">
          <ac:chgData name="Morgan Sims" userId="fe42437384a45c32" providerId="LiveId" clId="{A7F2B8AF-9A6B-4ADF-8B12-657736F13CB5}" dt="2024-04-24T09:05:37.934" v="15" actId="26606"/>
          <ac:spMkLst>
            <pc:docMk/>
            <pc:sldMk cId="2600311649" sldId="256"/>
            <ac:spMk id="198" creationId="{3677BAFB-3BD3-41BB-9107-FAE224AE21C4}"/>
          </ac:spMkLst>
        </pc:spChg>
        <pc:spChg chg="add del">
          <ac:chgData name="Morgan Sims" userId="fe42437384a45c32" providerId="LiveId" clId="{A7F2B8AF-9A6B-4ADF-8B12-657736F13CB5}" dt="2024-04-24T09:05:37.934" v="15" actId="26606"/>
          <ac:spMkLst>
            <pc:docMk/>
            <pc:sldMk cId="2600311649" sldId="256"/>
            <ac:spMk id="199" creationId="{E6823A9B-C188-42D4-847C-3AD928DB145C}"/>
          </ac:spMkLst>
        </pc:spChg>
        <pc:spChg chg="add del">
          <ac:chgData name="Morgan Sims" userId="fe42437384a45c32" providerId="LiveId" clId="{A7F2B8AF-9A6B-4ADF-8B12-657736F13CB5}" dt="2024-04-24T09:05:37.934" v="15" actId="26606"/>
          <ac:spMkLst>
            <pc:docMk/>
            <pc:sldMk cId="2600311649" sldId="256"/>
            <ac:spMk id="200" creationId="{34B557F3-1A0C-4749-A6DB-EAC082DF390B}"/>
          </ac:spMkLst>
        </pc:spChg>
        <pc:spChg chg="add del">
          <ac:chgData name="Morgan Sims" userId="fe42437384a45c32" providerId="LiveId" clId="{A7F2B8AF-9A6B-4ADF-8B12-657736F13CB5}" dt="2024-04-24T09:05:37.934" v="15" actId="26606"/>
          <ac:spMkLst>
            <pc:docMk/>
            <pc:sldMk cId="2600311649" sldId="256"/>
            <ac:spMk id="201" creationId="{55D55AA6-3751-494F-868A-DCEDC5CE82BF}"/>
          </ac:spMkLst>
        </pc:spChg>
        <pc:spChg chg="add del">
          <ac:chgData name="Morgan Sims" userId="fe42437384a45c32" providerId="LiveId" clId="{A7F2B8AF-9A6B-4ADF-8B12-657736F13CB5}" dt="2024-04-24T09:05:37.934" v="15" actId="26606"/>
          <ac:spMkLst>
            <pc:docMk/>
            <pc:sldMk cId="2600311649" sldId="256"/>
            <ac:spMk id="202" creationId="{4D4C00DC-4DC6-4CD2-9E31-F17E6CEBC5A6}"/>
          </ac:spMkLst>
        </pc:spChg>
        <pc:spChg chg="add del">
          <ac:chgData name="Morgan Sims" userId="fe42437384a45c32" providerId="LiveId" clId="{A7F2B8AF-9A6B-4ADF-8B12-657736F13CB5}" dt="2024-04-24T09:05:37.934" v="15" actId="26606"/>
          <ac:spMkLst>
            <pc:docMk/>
            <pc:sldMk cId="2600311649" sldId="256"/>
            <ac:spMk id="203" creationId="{D82AB1B2-7970-42CF-8BF5-567C69E9FFFB}"/>
          </ac:spMkLst>
        </pc:spChg>
        <pc:spChg chg="add del">
          <ac:chgData name="Morgan Sims" userId="fe42437384a45c32" providerId="LiveId" clId="{A7F2B8AF-9A6B-4ADF-8B12-657736F13CB5}" dt="2024-04-24T09:05:37.934" v="15" actId="26606"/>
          <ac:spMkLst>
            <pc:docMk/>
            <pc:sldMk cId="2600311649" sldId="256"/>
            <ac:spMk id="207" creationId="{C10FB9CA-E7FA-462C-B537-F1224ED1ACF4}"/>
          </ac:spMkLst>
        </pc:spChg>
        <pc:spChg chg="add del">
          <ac:chgData name="Morgan Sims" userId="fe42437384a45c32" providerId="LiveId" clId="{A7F2B8AF-9A6B-4ADF-8B12-657736F13CB5}" dt="2024-04-24T09:05:37.934" v="15" actId="26606"/>
          <ac:spMkLst>
            <pc:docMk/>
            <pc:sldMk cId="2600311649" sldId="256"/>
            <ac:spMk id="208" creationId="{D8469AE7-A75B-4F37-850B-EF5974ABED2C}"/>
          </ac:spMkLst>
        </pc:spChg>
        <pc:spChg chg="add">
          <ac:chgData name="Morgan Sims" userId="fe42437384a45c32" providerId="LiveId" clId="{A7F2B8AF-9A6B-4ADF-8B12-657736F13CB5}" dt="2024-04-24T09:05:37.948" v="16" actId="26606"/>
          <ac:spMkLst>
            <pc:docMk/>
            <pc:sldMk cId="2600311649" sldId="256"/>
            <ac:spMk id="214" creationId="{6F5A5072-7B47-4D32-B52A-4EBBF590B8A5}"/>
          </ac:spMkLst>
        </pc:spChg>
        <pc:spChg chg="add">
          <ac:chgData name="Morgan Sims" userId="fe42437384a45c32" providerId="LiveId" clId="{A7F2B8AF-9A6B-4ADF-8B12-657736F13CB5}" dt="2024-04-24T09:05:37.948" v="16" actId="26606"/>
          <ac:spMkLst>
            <pc:docMk/>
            <pc:sldMk cId="2600311649" sldId="256"/>
            <ac:spMk id="215" creationId="{9715DAF0-AE1B-46C9-8A6B-DB2AA05AB91D}"/>
          </ac:spMkLst>
        </pc:spChg>
        <pc:spChg chg="add">
          <ac:chgData name="Morgan Sims" userId="fe42437384a45c32" providerId="LiveId" clId="{A7F2B8AF-9A6B-4ADF-8B12-657736F13CB5}" dt="2024-04-24T09:05:37.948" v="16" actId="26606"/>
          <ac:spMkLst>
            <pc:docMk/>
            <pc:sldMk cId="2600311649" sldId="256"/>
            <ac:spMk id="216" creationId="{6016219D-510E-4184-9090-6D5578A87BD1}"/>
          </ac:spMkLst>
        </pc:spChg>
        <pc:spChg chg="add">
          <ac:chgData name="Morgan Sims" userId="fe42437384a45c32" providerId="LiveId" clId="{A7F2B8AF-9A6B-4ADF-8B12-657736F13CB5}" dt="2024-04-24T09:05:37.948" v="16" actId="26606"/>
          <ac:spMkLst>
            <pc:docMk/>
            <pc:sldMk cId="2600311649" sldId="256"/>
            <ac:spMk id="217" creationId="{AFF4A713-7B75-4B21-90D7-5AB19547C728}"/>
          </ac:spMkLst>
        </pc:spChg>
        <pc:spChg chg="add">
          <ac:chgData name="Morgan Sims" userId="fe42437384a45c32" providerId="LiveId" clId="{A7F2B8AF-9A6B-4ADF-8B12-657736F13CB5}" dt="2024-04-24T09:05:37.948" v="16" actId="26606"/>
          <ac:spMkLst>
            <pc:docMk/>
            <pc:sldMk cId="2600311649" sldId="256"/>
            <ac:spMk id="218" creationId="{DC631C0B-6DA6-4E57-8231-CE32B3434A7E}"/>
          </ac:spMkLst>
        </pc:spChg>
        <pc:spChg chg="add">
          <ac:chgData name="Morgan Sims" userId="fe42437384a45c32" providerId="LiveId" clId="{A7F2B8AF-9A6B-4ADF-8B12-657736F13CB5}" dt="2024-04-24T09:05:37.948" v="16" actId="26606"/>
          <ac:spMkLst>
            <pc:docMk/>
            <pc:sldMk cId="2600311649" sldId="256"/>
            <ac:spMk id="219" creationId="{C29501E6-A978-4A61-9689-9085AF97A53A}"/>
          </ac:spMkLst>
        </pc:spChg>
        <pc:grpChg chg="add del">
          <ac:chgData name="Morgan Sims" userId="fe42437384a45c32" providerId="LiveId" clId="{A7F2B8AF-9A6B-4ADF-8B12-657736F13CB5}" dt="2024-04-24T09:05:37.934" v="15" actId="26606"/>
          <ac:grpSpMkLst>
            <pc:docMk/>
            <pc:sldMk cId="2600311649" sldId="256"/>
            <ac:grpSpMk id="28" creationId="{63301095-70B2-49AA-8DA9-A35629AD621C}"/>
          </ac:grpSpMkLst>
        </pc:grpChg>
        <pc:grpChg chg="add del">
          <ac:chgData name="Morgan Sims" userId="fe42437384a45c32" providerId="LiveId" clId="{A7F2B8AF-9A6B-4ADF-8B12-657736F13CB5}" dt="2024-04-24T09:05:37.934" v="15" actId="26606"/>
          <ac:grpSpMkLst>
            <pc:docMk/>
            <pc:sldMk cId="2600311649" sldId="256"/>
            <ac:grpSpMk id="204" creationId="{66FB5A75-BDE2-4F12-A95B-C48788A7685C}"/>
          </ac:grpSpMkLst>
        </pc:grpChg>
        <pc:picChg chg="add del">
          <ac:chgData name="Morgan Sims" userId="fe42437384a45c32" providerId="LiveId" clId="{A7F2B8AF-9A6B-4ADF-8B12-657736F13CB5}" dt="2024-04-24T09:05:24.072" v="7" actId="26606"/>
          <ac:picMkLst>
            <pc:docMk/>
            <pc:sldMk cId="2600311649" sldId="256"/>
            <ac:picMk id="5" creationId="{69C7F6BB-FD5A-3FC1-F93D-0A4FEAA06B12}"/>
          </ac:picMkLst>
        </pc:picChg>
        <pc:cxnChg chg="add del">
          <ac:chgData name="Morgan Sims" userId="fe42437384a45c32" providerId="LiveId" clId="{A7F2B8AF-9A6B-4ADF-8B12-657736F13CB5}" dt="2024-04-24T09:05:31.619" v="13" actId="26606"/>
          <ac:cxnSpMkLst>
            <pc:docMk/>
            <pc:sldMk cId="2600311649" sldId="256"/>
            <ac:cxnSpMk id="32" creationId="{F7C8EA93-3210-4C62-99E9-153C275E3A87}"/>
          </ac:cxnSpMkLst>
        </pc:cxnChg>
      </pc:sldChg>
      <pc:sldChg chg="addSp delSp modSp new mod setBg">
        <pc:chgData name="Morgan Sims" userId="fe42437384a45c32" providerId="LiveId" clId="{A7F2B8AF-9A6B-4ADF-8B12-657736F13CB5}" dt="2024-05-02T10:56:17.277" v="4779" actId="20577"/>
        <pc:sldMkLst>
          <pc:docMk/>
          <pc:sldMk cId="75396127" sldId="257"/>
        </pc:sldMkLst>
        <pc:spChg chg="mod">
          <ac:chgData name="Morgan Sims" userId="fe42437384a45c32" providerId="LiveId" clId="{A7F2B8AF-9A6B-4ADF-8B12-657736F13CB5}" dt="2024-05-02T09:16:41.612" v="4712" actId="20577"/>
          <ac:spMkLst>
            <pc:docMk/>
            <pc:sldMk cId="75396127" sldId="257"/>
            <ac:spMk id="2" creationId="{772C481A-C10E-3C9F-E820-880A3F9C267E}"/>
          </ac:spMkLst>
        </pc:spChg>
        <pc:spChg chg="mod ord">
          <ac:chgData name="Morgan Sims" userId="fe42437384a45c32" providerId="LiveId" clId="{A7F2B8AF-9A6B-4ADF-8B12-657736F13CB5}" dt="2024-05-02T10:56:17.277" v="4779" actId="20577"/>
          <ac:spMkLst>
            <pc:docMk/>
            <pc:sldMk cId="75396127" sldId="257"/>
            <ac:spMk id="3" creationId="{D041BD94-757F-82C6-3769-C6DC87893103}"/>
          </ac:spMkLst>
        </pc:spChg>
        <pc:spChg chg="add del">
          <ac:chgData name="Morgan Sims" userId="fe42437384a45c32" providerId="LiveId" clId="{A7F2B8AF-9A6B-4ADF-8B12-657736F13CB5}" dt="2024-04-28T14:20:26.155" v="3916" actId="26606"/>
          <ac:spMkLst>
            <pc:docMk/>
            <pc:sldMk cId="75396127" sldId="257"/>
            <ac:spMk id="8" creationId="{DEE2AD96-B495-4E06-9291-B71706F728CB}"/>
          </ac:spMkLst>
        </pc:spChg>
        <pc:spChg chg="add del">
          <ac:chgData name="Morgan Sims" userId="fe42437384a45c32" providerId="LiveId" clId="{A7F2B8AF-9A6B-4ADF-8B12-657736F13CB5}" dt="2024-04-28T14:20:26.155" v="3916" actId="26606"/>
          <ac:spMkLst>
            <pc:docMk/>
            <pc:sldMk cId="75396127" sldId="257"/>
            <ac:spMk id="10" creationId="{53CF6D67-C5A8-4ADD-9E8E-1E38CA1D3166}"/>
          </ac:spMkLst>
        </pc:spChg>
        <pc:spChg chg="add del">
          <ac:chgData name="Morgan Sims" userId="fe42437384a45c32" providerId="LiveId" clId="{A7F2B8AF-9A6B-4ADF-8B12-657736F13CB5}" dt="2024-04-28T14:20:26.155" v="3916" actId="26606"/>
          <ac:spMkLst>
            <pc:docMk/>
            <pc:sldMk cId="75396127" sldId="257"/>
            <ac:spMk id="12" creationId="{86909FA0-B515-4681-B7A8-FA281D133B94}"/>
          </ac:spMkLst>
        </pc:spChg>
        <pc:spChg chg="add del">
          <ac:chgData name="Morgan Sims" userId="fe42437384a45c32" providerId="LiveId" clId="{A7F2B8AF-9A6B-4ADF-8B12-657736F13CB5}" dt="2024-04-28T14:20:26.155" v="3916" actId="26606"/>
          <ac:spMkLst>
            <pc:docMk/>
            <pc:sldMk cId="75396127" sldId="257"/>
            <ac:spMk id="14" creationId="{21C9FE86-FCC3-4A31-AA1C-C882262B7FE7}"/>
          </ac:spMkLst>
        </pc:spChg>
        <pc:spChg chg="add del">
          <ac:chgData name="Morgan Sims" userId="fe42437384a45c32" providerId="LiveId" clId="{A7F2B8AF-9A6B-4ADF-8B12-657736F13CB5}" dt="2024-04-28T14:20:26.155" v="3916" actId="26606"/>
          <ac:spMkLst>
            <pc:docMk/>
            <pc:sldMk cId="75396127" sldId="257"/>
            <ac:spMk id="16" creationId="{7D96243B-ECED-4B71-8E06-AE9A285EAD20}"/>
          </ac:spMkLst>
        </pc:spChg>
        <pc:spChg chg="add del">
          <ac:chgData name="Morgan Sims" userId="fe42437384a45c32" providerId="LiveId" clId="{A7F2B8AF-9A6B-4ADF-8B12-657736F13CB5}" dt="2024-04-28T14:20:26.155" v="3916" actId="26606"/>
          <ac:spMkLst>
            <pc:docMk/>
            <pc:sldMk cId="75396127" sldId="257"/>
            <ac:spMk id="18" creationId="{A09989E4-EFDC-4A90-A633-E0525FB4139E}"/>
          </ac:spMkLst>
        </pc:spChg>
        <pc:spChg chg="add">
          <ac:chgData name="Morgan Sims" userId="fe42437384a45c32" providerId="LiveId" clId="{A7F2B8AF-9A6B-4ADF-8B12-657736F13CB5}" dt="2024-04-28T14:20:26.155" v="3916" actId="26606"/>
          <ac:spMkLst>
            <pc:docMk/>
            <pc:sldMk cId="75396127" sldId="257"/>
            <ac:spMk id="23" creationId="{3AFE8227-C443-417B-BA91-520EB1EF4559}"/>
          </ac:spMkLst>
        </pc:spChg>
        <pc:spChg chg="add">
          <ac:chgData name="Morgan Sims" userId="fe42437384a45c32" providerId="LiveId" clId="{A7F2B8AF-9A6B-4ADF-8B12-657736F13CB5}" dt="2024-04-28T14:20:26.155" v="3916" actId="26606"/>
          <ac:spMkLst>
            <pc:docMk/>
            <pc:sldMk cId="75396127" sldId="257"/>
            <ac:spMk id="25" creationId="{907741FC-B544-4A6E-B831-6789D042333D}"/>
          </ac:spMkLst>
        </pc:spChg>
        <pc:spChg chg="add">
          <ac:chgData name="Morgan Sims" userId="fe42437384a45c32" providerId="LiveId" clId="{A7F2B8AF-9A6B-4ADF-8B12-657736F13CB5}" dt="2024-04-28T14:20:26.155" v="3916" actId="26606"/>
          <ac:spMkLst>
            <pc:docMk/>
            <pc:sldMk cId="75396127" sldId="257"/>
            <ac:spMk id="27" creationId="{3F0BE7ED-7814-4273-B18A-F26CC0380380}"/>
          </ac:spMkLst>
        </pc:spChg>
        <pc:picChg chg="add mod">
          <ac:chgData name="Morgan Sims" userId="fe42437384a45c32" providerId="LiveId" clId="{A7F2B8AF-9A6B-4ADF-8B12-657736F13CB5}" dt="2024-04-28T14:20:26.155" v="3916" actId="26606"/>
          <ac:picMkLst>
            <pc:docMk/>
            <pc:sldMk cId="75396127" sldId="257"/>
            <ac:picMk id="4" creationId="{B55509F4-7B0E-2074-FF0E-83295EFC1E45}"/>
          </ac:picMkLst>
        </pc:picChg>
      </pc:sldChg>
      <pc:sldChg chg="addSp modSp new mod setBg">
        <pc:chgData name="Morgan Sims" userId="fe42437384a45c32" providerId="LiveId" clId="{A7F2B8AF-9A6B-4ADF-8B12-657736F13CB5}" dt="2024-05-02T09:27:34.127" v="4765" actId="27636"/>
        <pc:sldMkLst>
          <pc:docMk/>
          <pc:sldMk cId="3350382014" sldId="258"/>
        </pc:sldMkLst>
        <pc:spChg chg="mod">
          <ac:chgData name="Morgan Sims" userId="fe42437384a45c32" providerId="LiveId" clId="{A7F2B8AF-9A6B-4ADF-8B12-657736F13CB5}" dt="2024-05-02T09:15:50.563" v="4698" actId="20577"/>
          <ac:spMkLst>
            <pc:docMk/>
            <pc:sldMk cId="3350382014" sldId="258"/>
            <ac:spMk id="2" creationId="{B2270C4C-843B-740B-E738-E05A720EDB69}"/>
          </ac:spMkLst>
        </pc:spChg>
        <pc:spChg chg="mod">
          <ac:chgData name="Morgan Sims" userId="fe42437384a45c32" providerId="LiveId" clId="{A7F2B8AF-9A6B-4ADF-8B12-657736F13CB5}" dt="2024-05-02T09:27:34.127" v="4765" actId="27636"/>
          <ac:spMkLst>
            <pc:docMk/>
            <pc:sldMk cId="3350382014" sldId="258"/>
            <ac:spMk id="3" creationId="{8692D221-0DDC-A623-8866-1DBC4B38A863}"/>
          </ac:spMkLst>
        </pc:spChg>
        <pc:spChg chg="add">
          <ac:chgData name="Morgan Sims" userId="fe42437384a45c32" providerId="LiveId" clId="{A7F2B8AF-9A6B-4ADF-8B12-657736F13CB5}" dt="2024-04-24T09:05:59.308" v="18" actId="26606"/>
          <ac:spMkLst>
            <pc:docMk/>
            <pc:sldMk cId="3350382014" sldId="258"/>
            <ac:spMk id="8" creationId="{DEE2AD96-B495-4E06-9291-B71706F728CB}"/>
          </ac:spMkLst>
        </pc:spChg>
        <pc:spChg chg="add">
          <ac:chgData name="Morgan Sims" userId="fe42437384a45c32" providerId="LiveId" clId="{A7F2B8AF-9A6B-4ADF-8B12-657736F13CB5}" dt="2024-04-24T09:05:59.308" v="18" actId="26606"/>
          <ac:spMkLst>
            <pc:docMk/>
            <pc:sldMk cId="3350382014" sldId="258"/>
            <ac:spMk id="10" creationId="{53CF6D67-C5A8-4ADD-9E8E-1E38CA1D3166}"/>
          </ac:spMkLst>
        </pc:spChg>
        <pc:spChg chg="add">
          <ac:chgData name="Morgan Sims" userId="fe42437384a45c32" providerId="LiveId" clId="{A7F2B8AF-9A6B-4ADF-8B12-657736F13CB5}" dt="2024-04-24T09:05:59.308" v="18" actId="26606"/>
          <ac:spMkLst>
            <pc:docMk/>
            <pc:sldMk cId="3350382014" sldId="258"/>
            <ac:spMk id="12" creationId="{86909FA0-B515-4681-B7A8-FA281D133B94}"/>
          </ac:spMkLst>
        </pc:spChg>
        <pc:spChg chg="add">
          <ac:chgData name="Morgan Sims" userId="fe42437384a45c32" providerId="LiveId" clId="{A7F2B8AF-9A6B-4ADF-8B12-657736F13CB5}" dt="2024-04-24T09:05:59.308" v="18" actId="26606"/>
          <ac:spMkLst>
            <pc:docMk/>
            <pc:sldMk cId="3350382014" sldId="258"/>
            <ac:spMk id="14" creationId="{21C9FE86-FCC3-4A31-AA1C-C882262B7FE7}"/>
          </ac:spMkLst>
        </pc:spChg>
        <pc:spChg chg="add">
          <ac:chgData name="Morgan Sims" userId="fe42437384a45c32" providerId="LiveId" clId="{A7F2B8AF-9A6B-4ADF-8B12-657736F13CB5}" dt="2024-04-24T09:05:59.308" v="18" actId="26606"/>
          <ac:spMkLst>
            <pc:docMk/>
            <pc:sldMk cId="3350382014" sldId="258"/>
            <ac:spMk id="16" creationId="{7D96243B-ECED-4B71-8E06-AE9A285EAD20}"/>
          </ac:spMkLst>
        </pc:spChg>
        <pc:spChg chg="add">
          <ac:chgData name="Morgan Sims" userId="fe42437384a45c32" providerId="LiveId" clId="{A7F2B8AF-9A6B-4ADF-8B12-657736F13CB5}" dt="2024-04-24T09:05:59.308" v="18" actId="26606"/>
          <ac:spMkLst>
            <pc:docMk/>
            <pc:sldMk cId="3350382014" sldId="258"/>
            <ac:spMk id="18" creationId="{A09989E4-EFDC-4A90-A633-E0525FB4139E}"/>
          </ac:spMkLst>
        </pc:spChg>
      </pc:sldChg>
      <pc:sldChg chg="addSp modSp new mod setBg">
        <pc:chgData name="Morgan Sims" userId="fe42437384a45c32" providerId="LiveId" clId="{A7F2B8AF-9A6B-4ADF-8B12-657736F13CB5}" dt="2024-05-01T19:41:10.306" v="4546" actId="20577"/>
        <pc:sldMkLst>
          <pc:docMk/>
          <pc:sldMk cId="650224145" sldId="259"/>
        </pc:sldMkLst>
        <pc:spChg chg="mod">
          <ac:chgData name="Morgan Sims" userId="fe42437384a45c32" providerId="LiveId" clId="{A7F2B8AF-9A6B-4ADF-8B12-657736F13CB5}" dt="2024-04-27T16:56:01.273" v="3407" actId="122"/>
          <ac:spMkLst>
            <pc:docMk/>
            <pc:sldMk cId="650224145" sldId="259"/>
            <ac:spMk id="2" creationId="{913ACAA7-D591-CC5A-74C8-A3E7E6621576}"/>
          </ac:spMkLst>
        </pc:spChg>
        <pc:spChg chg="mod">
          <ac:chgData name="Morgan Sims" userId="fe42437384a45c32" providerId="LiveId" clId="{A7F2B8AF-9A6B-4ADF-8B12-657736F13CB5}" dt="2024-05-01T19:41:10.306" v="4546" actId="20577"/>
          <ac:spMkLst>
            <pc:docMk/>
            <pc:sldMk cId="650224145" sldId="259"/>
            <ac:spMk id="3" creationId="{0466A8FF-5044-7662-17BF-55A0F98F1CB0}"/>
          </ac:spMkLst>
        </pc:spChg>
        <pc:spChg chg="add">
          <ac:chgData name="Morgan Sims" userId="fe42437384a45c32" providerId="LiveId" clId="{A7F2B8AF-9A6B-4ADF-8B12-657736F13CB5}" dt="2024-04-24T09:06:03.150" v="19" actId="26606"/>
          <ac:spMkLst>
            <pc:docMk/>
            <pc:sldMk cId="650224145" sldId="259"/>
            <ac:spMk id="8" creationId="{DEE2AD96-B495-4E06-9291-B71706F728CB}"/>
          </ac:spMkLst>
        </pc:spChg>
        <pc:spChg chg="add">
          <ac:chgData name="Morgan Sims" userId="fe42437384a45c32" providerId="LiveId" clId="{A7F2B8AF-9A6B-4ADF-8B12-657736F13CB5}" dt="2024-04-24T09:06:03.150" v="19" actId="26606"/>
          <ac:spMkLst>
            <pc:docMk/>
            <pc:sldMk cId="650224145" sldId="259"/>
            <ac:spMk id="10" creationId="{53CF6D67-C5A8-4ADD-9E8E-1E38CA1D3166}"/>
          </ac:spMkLst>
        </pc:spChg>
        <pc:spChg chg="add">
          <ac:chgData name="Morgan Sims" userId="fe42437384a45c32" providerId="LiveId" clId="{A7F2B8AF-9A6B-4ADF-8B12-657736F13CB5}" dt="2024-04-24T09:06:03.150" v="19" actId="26606"/>
          <ac:spMkLst>
            <pc:docMk/>
            <pc:sldMk cId="650224145" sldId="259"/>
            <ac:spMk id="12" creationId="{86909FA0-B515-4681-B7A8-FA281D133B94}"/>
          </ac:spMkLst>
        </pc:spChg>
        <pc:spChg chg="add">
          <ac:chgData name="Morgan Sims" userId="fe42437384a45c32" providerId="LiveId" clId="{A7F2B8AF-9A6B-4ADF-8B12-657736F13CB5}" dt="2024-04-24T09:06:03.150" v="19" actId="26606"/>
          <ac:spMkLst>
            <pc:docMk/>
            <pc:sldMk cId="650224145" sldId="259"/>
            <ac:spMk id="14" creationId="{21C9FE86-FCC3-4A31-AA1C-C882262B7FE7}"/>
          </ac:spMkLst>
        </pc:spChg>
        <pc:spChg chg="add">
          <ac:chgData name="Morgan Sims" userId="fe42437384a45c32" providerId="LiveId" clId="{A7F2B8AF-9A6B-4ADF-8B12-657736F13CB5}" dt="2024-04-24T09:06:03.150" v="19" actId="26606"/>
          <ac:spMkLst>
            <pc:docMk/>
            <pc:sldMk cId="650224145" sldId="259"/>
            <ac:spMk id="16" creationId="{7D96243B-ECED-4B71-8E06-AE9A285EAD20}"/>
          </ac:spMkLst>
        </pc:spChg>
        <pc:spChg chg="add">
          <ac:chgData name="Morgan Sims" userId="fe42437384a45c32" providerId="LiveId" clId="{A7F2B8AF-9A6B-4ADF-8B12-657736F13CB5}" dt="2024-04-24T09:06:03.150" v="19" actId="26606"/>
          <ac:spMkLst>
            <pc:docMk/>
            <pc:sldMk cId="650224145" sldId="259"/>
            <ac:spMk id="18" creationId="{A09989E4-EFDC-4A90-A633-E0525FB4139E}"/>
          </ac:spMkLst>
        </pc:spChg>
      </pc:sldChg>
      <pc:sldChg chg="addSp delSp modSp new mod ord setBg">
        <pc:chgData name="Morgan Sims" userId="fe42437384a45c32" providerId="LiveId" clId="{A7F2B8AF-9A6B-4ADF-8B12-657736F13CB5}" dt="2024-05-02T09:17:39.521" v="4720" actId="1076"/>
        <pc:sldMkLst>
          <pc:docMk/>
          <pc:sldMk cId="3651396964" sldId="260"/>
        </pc:sldMkLst>
        <pc:spChg chg="mod">
          <ac:chgData name="Morgan Sims" userId="fe42437384a45c32" providerId="LiveId" clId="{A7F2B8AF-9A6B-4ADF-8B12-657736F13CB5}" dt="2024-05-02T09:17:26.539" v="4718" actId="120"/>
          <ac:spMkLst>
            <pc:docMk/>
            <pc:sldMk cId="3651396964" sldId="260"/>
            <ac:spMk id="2" creationId="{E2856D0B-BEF2-3B37-41F0-7224BCC39288}"/>
          </ac:spMkLst>
        </pc:spChg>
        <pc:spChg chg="mod ord">
          <ac:chgData name="Morgan Sims" userId="fe42437384a45c32" providerId="LiveId" clId="{A7F2B8AF-9A6B-4ADF-8B12-657736F13CB5}" dt="2024-05-02T09:17:15.339" v="4716" actId="120"/>
          <ac:spMkLst>
            <pc:docMk/>
            <pc:sldMk cId="3651396964" sldId="260"/>
            <ac:spMk id="3" creationId="{C04339E1-1DE0-580E-4AFB-87875C7A2459}"/>
          </ac:spMkLst>
        </pc:spChg>
        <pc:spChg chg="add del">
          <ac:chgData name="Morgan Sims" userId="fe42437384a45c32" providerId="LiveId" clId="{A7F2B8AF-9A6B-4ADF-8B12-657736F13CB5}" dt="2024-04-28T14:29:32.279" v="3929" actId="26606"/>
          <ac:spMkLst>
            <pc:docMk/>
            <pc:sldMk cId="3651396964" sldId="260"/>
            <ac:spMk id="8" creationId="{DEE2AD96-B495-4E06-9291-B71706F728CB}"/>
          </ac:spMkLst>
        </pc:spChg>
        <pc:spChg chg="add del">
          <ac:chgData name="Morgan Sims" userId="fe42437384a45c32" providerId="LiveId" clId="{A7F2B8AF-9A6B-4ADF-8B12-657736F13CB5}" dt="2024-04-28T14:29:32.279" v="3929" actId="26606"/>
          <ac:spMkLst>
            <pc:docMk/>
            <pc:sldMk cId="3651396964" sldId="260"/>
            <ac:spMk id="10" creationId="{53CF6D67-C5A8-4ADD-9E8E-1E38CA1D3166}"/>
          </ac:spMkLst>
        </pc:spChg>
        <pc:spChg chg="add del">
          <ac:chgData name="Morgan Sims" userId="fe42437384a45c32" providerId="LiveId" clId="{A7F2B8AF-9A6B-4ADF-8B12-657736F13CB5}" dt="2024-04-28T14:29:32.279" v="3929" actId="26606"/>
          <ac:spMkLst>
            <pc:docMk/>
            <pc:sldMk cId="3651396964" sldId="260"/>
            <ac:spMk id="12" creationId="{86909FA0-B515-4681-B7A8-FA281D133B94}"/>
          </ac:spMkLst>
        </pc:spChg>
        <pc:spChg chg="add del">
          <ac:chgData name="Morgan Sims" userId="fe42437384a45c32" providerId="LiveId" clId="{A7F2B8AF-9A6B-4ADF-8B12-657736F13CB5}" dt="2024-04-28T14:29:32.279" v="3929" actId="26606"/>
          <ac:spMkLst>
            <pc:docMk/>
            <pc:sldMk cId="3651396964" sldId="260"/>
            <ac:spMk id="14" creationId="{21C9FE86-FCC3-4A31-AA1C-C882262B7FE7}"/>
          </ac:spMkLst>
        </pc:spChg>
        <pc:spChg chg="add del">
          <ac:chgData name="Morgan Sims" userId="fe42437384a45c32" providerId="LiveId" clId="{A7F2B8AF-9A6B-4ADF-8B12-657736F13CB5}" dt="2024-04-28T14:29:32.279" v="3929" actId="26606"/>
          <ac:spMkLst>
            <pc:docMk/>
            <pc:sldMk cId="3651396964" sldId="260"/>
            <ac:spMk id="16" creationId="{7D96243B-ECED-4B71-8E06-AE9A285EAD20}"/>
          </ac:spMkLst>
        </pc:spChg>
        <pc:spChg chg="add del">
          <ac:chgData name="Morgan Sims" userId="fe42437384a45c32" providerId="LiveId" clId="{A7F2B8AF-9A6B-4ADF-8B12-657736F13CB5}" dt="2024-04-28T14:29:32.279" v="3929" actId="26606"/>
          <ac:spMkLst>
            <pc:docMk/>
            <pc:sldMk cId="3651396964" sldId="260"/>
            <ac:spMk id="18" creationId="{A09989E4-EFDC-4A90-A633-E0525FB4139E}"/>
          </ac:spMkLst>
        </pc:spChg>
        <pc:spChg chg="add del">
          <ac:chgData name="Morgan Sims" userId="fe42437384a45c32" providerId="LiveId" clId="{A7F2B8AF-9A6B-4ADF-8B12-657736F13CB5}" dt="2024-04-28T14:30:01.031" v="3932" actId="26606"/>
          <ac:spMkLst>
            <pc:docMk/>
            <pc:sldMk cId="3651396964" sldId="260"/>
            <ac:spMk id="23" creationId="{3AFE8227-C443-417B-BA91-520EB1EF4559}"/>
          </ac:spMkLst>
        </pc:spChg>
        <pc:spChg chg="add del">
          <ac:chgData name="Morgan Sims" userId="fe42437384a45c32" providerId="LiveId" clId="{A7F2B8AF-9A6B-4ADF-8B12-657736F13CB5}" dt="2024-04-28T14:30:01.031" v="3932" actId="26606"/>
          <ac:spMkLst>
            <pc:docMk/>
            <pc:sldMk cId="3651396964" sldId="260"/>
            <ac:spMk id="25" creationId="{907741FC-B544-4A6E-B831-6789D042333D}"/>
          </ac:spMkLst>
        </pc:spChg>
        <pc:spChg chg="add del">
          <ac:chgData name="Morgan Sims" userId="fe42437384a45c32" providerId="LiveId" clId="{A7F2B8AF-9A6B-4ADF-8B12-657736F13CB5}" dt="2024-04-28T14:30:01.031" v="3932" actId="26606"/>
          <ac:spMkLst>
            <pc:docMk/>
            <pc:sldMk cId="3651396964" sldId="260"/>
            <ac:spMk id="27" creationId="{3F0BE7ED-7814-4273-B18A-F26CC0380380}"/>
          </ac:spMkLst>
        </pc:spChg>
        <pc:spChg chg="add del">
          <ac:chgData name="Morgan Sims" userId="fe42437384a45c32" providerId="LiveId" clId="{A7F2B8AF-9A6B-4ADF-8B12-657736F13CB5}" dt="2024-04-28T14:30:17.037" v="3935" actId="26606"/>
          <ac:spMkLst>
            <pc:docMk/>
            <pc:sldMk cId="3651396964" sldId="260"/>
            <ac:spMk id="32" creationId="{1B15ED52-F352-441B-82BF-E0EA34836D08}"/>
          </ac:spMkLst>
        </pc:spChg>
        <pc:spChg chg="add del">
          <ac:chgData name="Morgan Sims" userId="fe42437384a45c32" providerId="LiveId" clId="{A7F2B8AF-9A6B-4ADF-8B12-657736F13CB5}" dt="2024-04-28T14:30:17.037" v="3935" actId="26606"/>
          <ac:spMkLst>
            <pc:docMk/>
            <pc:sldMk cId="3651396964" sldId="260"/>
            <ac:spMk id="34" creationId="{3B2E3793-BFE6-45A2-9B7B-E18844431C99}"/>
          </ac:spMkLst>
        </pc:spChg>
        <pc:spChg chg="add del">
          <ac:chgData name="Morgan Sims" userId="fe42437384a45c32" providerId="LiveId" clId="{A7F2B8AF-9A6B-4ADF-8B12-657736F13CB5}" dt="2024-04-28T14:30:17.037" v="3935" actId="26606"/>
          <ac:spMkLst>
            <pc:docMk/>
            <pc:sldMk cId="3651396964" sldId="260"/>
            <ac:spMk id="36" creationId="{BC4C4868-CB8F-4AF9-9CDB-8108F2C19B67}"/>
          </ac:spMkLst>
        </pc:spChg>
        <pc:spChg chg="add del">
          <ac:chgData name="Morgan Sims" userId="fe42437384a45c32" providerId="LiveId" clId="{A7F2B8AF-9A6B-4ADF-8B12-657736F13CB5}" dt="2024-04-28T14:30:17.037" v="3935" actId="26606"/>
          <ac:spMkLst>
            <pc:docMk/>
            <pc:sldMk cId="3651396964" sldId="260"/>
            <ac:spMk id="38" creationId="{375E0459-6403-40CD-989D-56A4407CA12E}"/>
          </ac:spMkLst>
        </pc:spChg>
        <pc:spChg chg="add del">
          <ac:chgData name="Morgan Sims" userId="fe42437384a45c32" providerId="LiveId" clId="{A7F2B8AF-9A6B-4ADF-8B12-657736F13CB5}" dt="2024-04-28T14:30:17.037" v="3935" actId="26606"/>
          <ac:spMkLst>
            <pc:docMk/>
            <pc:sldMk cId="3651396964" sldId="260"/>
            <ac:spMk id="40" creationId="{53E5B1A8-3AC9-4BD1-9BBC-78CA94F2D1BA}"/>
          </ac:spMkLst>
        </pc:spChg>
        <pc:spChg chg="add del">
          <ac:chgData name="Morgan Sims" userId="fe42437384a45c32" providerId="LiveId" clId="{A7F2B8AF-9A6B-4ADF-8B12-657736F13CB5}" dt="2024-04-28T14:31:31.121" v="3942" actId="26606"/>
          <ac:spMkLst>
            <pc:docMk/>
            <pc:sldMk cId="3651396964" sldId="260"/>
            <ac:spMk id="45" creationId="{3AFE8227-C443-417B-BA91-520EB1EF4559}"/>
          </ac:spMkLst>
        </pc:spChg>
        <pc:spChg chg="add del">
          <ac:chgData name="Morgan Sims" userId="fe42437384a45c32" providerId="LiveId" clId="{A7F2B8AF-9A6B-4ADF-8B12-657736F13CB5}" dt="2024-04-28T14:31:31.121" v="3942" actId="26606"/>
          <ac:spMkLst>
            <pc:docMk/>
            <pc:sldMk cId="3651396964" sldId="260"/>
            <ac:spMk id="47" creationId="{907741FC-B544-4A6E-B831-6789D042333D}"/>
          </ac:spMkLst>
        </pc:spChg>
        <pc:spChg chg="add del">
          <ac:chgData name="Morgan Sims" userId="fe42437384a45c32" providerId="LiveId" clId="{A7F2B8AF-9A6B-4ADF-8B12-657736F13CB5}" dt="2024-04-28T14:31:31.121" v="3942" actId="26606"/>
          <ac:spMkLst>
            <pc:docMk/>
            <pc:sldMk cId="3651396964" sldId="260"/>
            <ac:spMk id="49" creationId="{3F0BE7ED-7814-4273-B18A-F26CC0380380}"/>
          </ac:spMkLst>
        </pc:spChg>
        <pc:spChg chg="add del">
          <ac:chgData name="Morgan Sims" userId="fe42437384a45c32" providerId="LiveId" clId="{A7F2B8AF-9A6B-4ADF-8B12-657736F13CB5}" dt="2024-04-28T14:31:31.112" v="3941" actId="26606"/>
          <ac:spMkLst>
            <pc:docMk/>
            <pc:sldMk cId="3651396964" sldId="260"/>
            <ac:spMk id="54" creationId="{1B15ED52-F352-441B-82BF-E0EA34836D08}"/>
          </ac:spMkLst>
        </pc:spChg>
        <pc:spChg chg="add del">
          <ac:chgData name="Morgan Sims" userId="fe42437384a45c32" providerId="LiveId" clId="{A7F2B8AF-9A6B-4ADF-8B12-657736F13CB5}" dt="2024-04-28T14:31:31.112" v="3941" actId="26606"/>
          <ac:spMkLst>
            <pc:docMk/>
            <pc:sldMk cId="3651396964" sldId="260"/>
            <ac:spMk id="56" creationId="{3B2E3793-BFE6-45A2-9B7B-E18844431C99}"/>
          </ac:spMkLst>
        </pc:spChg>
        <pc:spChg chg="add del">
          <ac:chgData name="Morgan Sims" userId="fe42437384a45c32" providerId="LiveId" clId="{A7F2B8AF-9A6B-4ADF-8B12-657736F13CB5}" dt="2024-04-28T14:31:31.112" v="3941" actId="26606"/>
          <ac:spMkLst>
            <pc:docMk/>
            <pc:sldMk cId="3651396964" sldId="260"/>
            <ac:spMk id="58" creationId="{BC4C4868-CB8F-4AF9-9CDB-8108F2C19B67}"/>
          </ac:spMkLst>
        </pc:spChg>
        <pc:spChg chg="add del">
          <ac:chgData name="Morgan Sims" userId="fe42437384a45c32" providerId="LiveId" clId="{A7F2B8AF-9A6B-4ADF-8B12-657736F13CB5}" dt="2024-04-28T14:31:31.112" v="3941" actId="26606"/>
          <ac:spMkLst>
            <pc:docMk/>
            <pc:sldMk cId="3651396964" sldId="260"/>
            <ac:spMk id="60" creationId="{375E0459-6403-40CD-989D-56A4407CA12E}"/>
          </ac:spMkLst>
        </pc:spChg>
        <pc:spChg chg="add del">
          <ac:chgData name="Morgan Sims" userId="fe42437384a45c32" providerId="LiveId" clId="{A7F2B8AF-9A6B-4ADF-8B12-657736F13CB5}" dt="2024-04-28T14:31:31.112" v="3941" actId="26606"/>
          <ac:spMkLst>
            <pc:docMk/>
            <pc:sldMk cId="3651396964" sldId="260"/>
            <ac:spMk id="62" creationId="{53E5B1A8-3AC9-4BD1-9BBC-78CA94F2D1BA}"/>
          </ac:spMkLst>
        </pc:spChg>
        <pc:spChg chg="add del">
          <ac:chgData name="Morgan Sims" userId="fe42437384a45c32" providerId="LiveId" clId="{A7F2B8AF-9A6B-4ADF-8B12-657736F13CB5}" dt="2024-04-28T14:32:27.899" v="3952" actId="26606"/>
          <ac:spMkLst>
            <pc:docMk/>
            <pc:sldMk cId="3651396964" sldId="260"/>
            <ac:spMk id="64" creationId="{12609869-9E80-471B-A487-A53288E0E791}"/>
          </ac:spMkLst>
        </pc:spChg>
        <pc:spChg chg="add del">
          <ac:chgData name="Morgan Sims" userId="fe42437384a45c32" providerId="LiveId" clId="{A7F2B8AF-9A6B-4ADF-8B12-657736F13CB5}" dt="2024-04-28T14:32:27.899" v="3952" actId="26606"/>
          <ac:spMkLst>
            <pc:docMk/>
            <pc:sldMk cId="3651396964" sldId="260"/>
            <ac:spMk id="65" creationId="{7004738A-9D34-43E8-97D2-CA0EED4F8BE0}"/>
          </ac:spMkLst>
        </pc:spChg>
        <pc:spChg chg="add del">
          <ac:chgData name="Morgan Sims" userId="fe42437384a45c32" providerId="LiveId" clId="{A7F2B8AF-9A6B-4ADF-8B12-657736F13CB5}" dt="2024-04-28T14:32:27.899" v="3952" actId="26606"/>
          <ac:spMkLst>
            <pc:docMk/>
            <pc:sldMk cId="3651396964" sldId="260"/>
            <ac:spMk id="66" creationId="{B8B8D07F-F13E-443E-BA68-2D26672D76B9}"/>
          </ac:spMkLst>
        </pc:spChg>
        <pc:spChg chg="add del">
          <ac:chgData name="Morgan Sims" userId="fe42437384a45c32" providerId="LiveId" clId="{A7F2B8AF-9A6B-4ADF-8B12-657736F13CB5}" dt="2024-04-28T14:32:27.899" v="3952" actId="26606"/>
          <ac:spMkLst>
            <pc:docMk/>
            <pc:sldMk cId="3651396964" sldId="260"/>
            <ac:spMk id="67" creationId="{2813A4FA-24A5-41ED-A534-3807D1B2F344}"/>
          </ac:spMkLst>
        </pc:spChg>
        <pc:spChg chg="add del">
          <ac:chgData name="Morgan Sims" userId="fe42437384a45c32" providerId="LiveId" clId="{A7F2B8AF-9A6B-4ADF-8B12-657736F13CB5}" dt="2024-04-28T14:32:27.899" v="3952" actId="26606"/>
          <ac:spMkLst>
            <pc:docMk/>
            <pc:sldMk cId="3651396964" sldId="260"/>
            <ac:spMk id="68" creationId="{C3944F27-CA70-4E84-A51A-E6BF89558979}"/>
          </ac:spMkLst>
        </pc:spChg>
        <pc:spChg chg="add">
          <ac:chgData name="Morgan Sims" userId="fe42437384a45c32" providerId="LiveId" clId="{A7F2B8AF-9A6B-4ADF-8B12-657736F13CB5}" dt="2024-04-28T14:32:27.899" v="3952" actId="26606"/>
          <ac:spMkLst>
            <pc:docMk/>
            <pc:sldMk cId="3651396964" sldId="260"/>
            <ac:spMk id="73" creationId="{2596F992-698C-48C0-9D89-70DA4CE927EF}"/>
          </ac:spMkLst>
        </pc:spChg>
        <pc:spChg chg="add">
          <ac:chgData name="Morgan Sims" userId="fe42437384a45c32" providerId="LiveId" clId="{A7F2B8AF-9A6B-4ADF-8B12-657736F13CB5}" dt="2024-04-28T14:32:27.899" v="3952" actId="26606"/>
          <ac:spMkLst>
            <pc:docMk/>
            <pc:sldMk cId="3651396964" sldId="260"/>
            <ac:spMk id="75" creationId="{A344AAA5-41F4-4862-97EF-688D31DC7567}"/>
          </ac:spMkLst>
        </pc:spChg>
        <pc:spChg chg="add">
          <ac:chgData name="Morgan Sims" userId="fe42437384a45c32" providerId="LiveId" clId="{A7F2B8AF-9A6B-4ADF-8B12-657736F13CB5}" dt="2024-04-28T14:32:27.899" v="3952" actId="26606"/>
          <ac:spMkLst>
            <pc:docMk/>
            <pc:sldMk cId="3651396964" sldId="260"/>
            <ac:spMk id="77" creationId="{69E1A62C-2AAF-4B3E-8CDB-65E237080997}"/>
          </ac:spMkLst>
        </pc:spChg>
        <pc:picChg chg="add del mod">
          <ac:chgData name="Morgan Sims" userId="fe42437384a45c32" providerId="LiveId" clId="{A7F2B8AF-9A6B-4ADF-8B12-657736F13CB5}" dt="2024-04-28T14:29:40.966" v="3930" actId="21"/>
          <ac:picMkLst>
            <pc:docMk/>
            <pc:sldMk cId="3651396964" sldId="260"/>
            <ac:picMk id="4" creationId="{FBC48195-071B-B0EF-7686-13436C18F999}"/>
          </ac:picMkLst>
        </pc:picChg>
        <pc:picChg chg="add del mod">
          <ac:chgData name="Morgan Sims" userId="fe42437384a45c32" providerId="LiveId" clId="{A7F2B8AF-9A6B-4ADF-8B12-657736F13CB5}" dt="2024-04-28T14:30:05.728" v="3933" actId="21"/>
          <ac:picMkLst>
            <pc:docMk/>
            <pc:sldMk cId="3651396964" sldId="260"/>
            <ac:picMk id="5" creationId="{C17928B8-E372-CE9B-ED29-C201FA2B19DD}"/>
          </ac:picMkLst>
        </pc:picChg>
        <pc:picChg chg="add del mod">
          <ac:chgData name="Morgan Sims" userId="fe42437384a45c32" providerId="LiveId" clId="{A7F2B8AF-9A6B-4ADF-8B12-657736F13CB5}" dt="2024-04-28T14:30:22.676" v="3938" actId="21"/>
          <ac:picMkLst>
            <pc:docMk/>
            <pc:sldMk cId="3651396964" sldId="260"/>
            <ac:picMk id="6" creationId="{929A4091-083B-771E-16BB-0910E44EE178}"/>
          </ac:picMkLst>
        </pc:picChg>
        <pc:picChg chg="add del mod">
          <ac:chgData name="Morgan Sims" userId="fe42437384a45c32" providerId="LiveId" clId="{A7F2B8AF-9A6B-4ADF-8B12-657736F13CB5}" dt="2024-04-28T14:33:07.184" v="3961" actId="21"/>
          <ac:picMkLst>
            <pc:docMk/>
            <pc:sldMk cId="3651396964" sldId="260"/>
            <ac:picMk id="7" creationId="{E1E31D57-5465-3E79-A7DD-BB655B975BC9}"/>
          </ac:picMkLst>
        </pc:picChg>
        <pc:picChg chg="add mod">
          <ac:chgData name="Morgan Sims" userId="fe42437384a45c32" providerId="LiveId" clId="{A7F2B8AF-9A6B-4ADF-8B12-657736F13CB5}" dt="2024-05-02T09:17:39.521" v="4720" actId="1076"/>
          <ac:picMkLst>
            <pc:docMk/>
            <pc:sldMk cId="3651396964" sldId="260"/>
            <ac:picMk id="9" creationId="{DDDE72B5-2E29-E600-4FC9-C2BF2A5D3F97}"/>
          </ac:picMkLst>
        </pc:picChg>
      </pc:sldChg>
      <pc:sldChg chg="addSp delSp modSp new mod setBg">
        <pc:chgData name="Morgan Sims" userId="fe42437384a45c32" providerId="LiveId" clId="{A7F2B8AF-9A6B-4ADF-8B12-657736F13CB5}" dt="2024-05-02T09:27:17.970" v="4757" actId="14100"/>
        <pc:sldMkLst>
          <pc:docMk/>
          <pc:sldMk cId="789753686" sldId="261"/>
        </pc:sldMkLst>
        <pc:spChg chg="mod">
          <ac:chgData name="Morgan Sims" userId="fe42437384a45c32" providerId="LiveId" clId="{A7F2B8AF-9A6B-4ADF-8B12-657736F13CB5}" dt="2024-05-01T19:49:14.312" v="4610" actId="1076"/>
          <ac:spMkLst>
            <pc:docMk/>
            <pc:sldMk cId="789753686" sldId="261"/>
            <ac:spMk id="2" creationId="{6AFE4136-4FE7-666F-D9C6-C92741ECB1A4}"/>
          </ac:spMkLst>
        </pc:spChg>
        <pc:spChg chg="mod">
          <ac:chgData name="Morgan Sims" userId="fe42437384a45c32" providerId="LiveId" clId="{A7F2B8AF-9A6B-4ADF-8B12-657736F13CB5}" dt="2024-05-02T09:27:17.970" v="4757" actId="14100"/>
          <ac:spMkLst>
            <pc:docMk/>
            <pc:sldMk cId="789753686" sldId="261"/>
            <ac:spMk id="3" creationId="{DEA6666A-61E9-5549-0AC1-20BC2CE02279}"/>
          </ac:spMkLst>
        </pc:spChg>
        <pc:spChg chg="add del">
          <ac:chgData name="Morgan Sims" userId="fe42437384a45c32" providerId="LiveId" clId="{A7F2B8AF-9A6B-4ADF-8B12-657736F13CB5}" dt="2024-04-28T14:18:34.215" v="3908" actId="26606"/>
          <ac:spMkLst>
            <pc:docMk/>
            <pc:sldMk cId="789753686" sldId="261"/>
            <ac:spMk id="8" creationId="{DEE2AD96-B495-4E06-9291-B71706F728CB}"/>
          </ac:spMkLst>
        </pc:spChg>
        <pc:spChg chg="add del">
          <ac:chgData name="Morgan Sims" userId="fe42437384a45c32" providerId="LiveId" clId="{A7F2B8AF-9A6B-4ADF-8B12-657736F13CB5}" dt="2024-04-28T14:18:34.215" v="3908" actId="26606"/>
          <ac:spMkLst>
            <pc:docMk/>
            <pc:sldMk cId="789753686" sldId="261"/>
            <ac:spMk id="10" creationId="{53CF6D67-C5A8-4ADD-9E8E-1E38CA1D3166}"/>
          </ac:spMkLst>
        </pc:spChg>
        <pc:spChg chg="add del">
          <ac:chgData name="Morgan Sims" userId="fe42437384a45c32" providerId="LiveId" clId="{A7F2B8AF-9A6B-4ADF-8B12-657736F13CB5}" dt="2024-04-28T14:18:34.215" v="3908" actId="26606"/>
          <ac:spMkLst>
            <pc:docMk/>
            <pc:sldMk cId="789753686" sldId="261"/>
            <ac:spMk id="12" creationId="{86909FA0-B515-4681-B7A8-FA281D133B94}"/>
          </ac:spMkLst>
        </pc:spChg>
        <pc:spChg chg="add del">
          <ac:chgData name="Morgan Sims" userId="fe42437384a45c32" providerId="LiveId" clId="{A7F2B8AF-9A6B-4ADF-8B12-657736F13CB5}" dt="2024-04-28T14:18:34.215" v="3908" actId="26606"/>
          <ac:spMkLst>
            <pc:docMk/>
            <pc:sldMk cId="789753686" sldId="261"/>
            <ac:spMk id="14" creationId="{21C9FE86-FCC3-4A31-AA1C-C882262B7FE7}"/>
          </ac:spMkLst>
        </pc:spChg>
        <pc:spChg chg="add del">
          <ac:chgData name="Morgan Sims" userId="fe42437384a45c32" providerId="LiveId" clId="{A7F2B8AF-9A6B-4ADF-8B12-657736F13CB5}" dt="2024-04-28T14:18:34.215" v="3908" actId="26606"/>
          <ac:spMkLst>
            <pc:docMk/>
            <pc:sldMk cId="789753686" sldId="261"/>
            <ac:spMk id="16" creationId="{7D96243B-ECED-4B71-8E06-AE9A285EAD20}"/>
          </ac:spMkLst>
        </pc:spChg>
        <pc:spChg chg="add del">
          <ac:chgData name="Morgan Sims" userId="fe42437384a45c32" providerId="LiveId" clId="{A7F2B8AF-9A6B-4ADF-8B12-657736F13CB5}" dt="2024-04-28T14:18:34.215" v="3908" actId="26606"/>
          <ac:spMkLst>
            <pc:docMk/>
            <pc:sldMk cId="789753686" sldId="261"/>
            <ac:spMk id="18" creationId="{A09989E4-EFDC-4A90-A633-E0525FB4139E}"/>
          </ac:spMkLst>
        </pc:spChg>
        <pc:spChg chg="add del">
          <ac:chgData name="Morgan Sims" userId="fe42437384a45c32" providerId="LiveId" clId="{A7F2B8AF-9A6B-4ADF-8B12-657736F13CB5}" dt="2024-04-28T14:18:49.132" v="3909" actId="26606"/>
          <ac:spMkLst>
            <pc:docMk/>
            <pc:sldMk cId="789753686" sldId="261"/>
            <ac:spMk id="23" creationId="{F94AA2BD-2E3F-4B1D-8127-5744B8115311}"/>
          </ac:spMkLst>
        </pc:spChg>
        <pc:spChg chg="add del">
          <ac:chgData name="Morgan Sims" userId="fe42437384a45c32" providerId="LiveId" clId="{A7F2B8AF-9A6B-4ADF-8B12-657736F13CB5}" dt="2024-04-28T14:18:49.132" v="3909" actId="26606"/>
          <ac:spMkLst>
            <pc:docMk/>
            <pc:sldMk cId="789753686" sldId="261"/>
            <ac:spMk id="25" creationId="{4BD02261-2DC8-4AA8-9E16-7751AE892445}"/>
          </ac:spMkLst>
        </pc:spChg>
        <pc:spChg chg="add del">
          <ac:chgData name="Morgan Sims" userId="fe42437384a45c32" providerId="LiveId" clId="{A7F2B8AF-9A6B-4ADF-8B12-657736F13CB5}" dt="2024-04-28T14:18:49.132" v="3909" actId="26606"/>
          <ac:spMkLst>
            <pc:docMk/>
            <pc:sldMk cId="789753686" sldId="261"/>
            <ac:spMk id="27" creationId="{3D752CF2-2291-40B5-B462-C17B174C10BC}"/>
          </ac:spMkLst>
        </pc:spChg>
        <pc:spChg chg="add del">
          <ac:chgData name="Morgan Sims" userId="fe42437384a45c32" providerId="LiveId" clId="{A7F2B8AF-9A6B-4ADF-8B12-657736F13CB5}" dt="2024-04-28T14:19:18.466" v="3914" actId="26606"/>
          <ac:spMkLst>
            <pc:docMk/>
            <pc:sldMk cId="789753686" sldId="261"/>
            <ac:spMk id="32" creationId="{04812C46-200A-4DEB-A05E-3ED6C68C2387}"/>
          </ac:spMkLst>
        </pc:spChg>
        <pc:spChg chg="add del">
          <ac:chgData name="Morgan Sims" userId="fe42437384a45c32" providerId="LiveId" clId="{A7F2B8AF-9A6B-4ADF-8B12-657736F13CB5}" dt="2024-04-28T14:19:18.466" v="3914" actId="26606"/>
          <ac:spMkLst>
            <pc:docMk/>
            <pc:sldMk cId="789753686" sldId="261"/>
            <ac:spMk id="34" creationId="{D1EA859B-E555-4109-94F3-6700E046E008}"/>
          </ac:spMkLst>
        </pc:spChg>
        <pc:spChg chg="add del">
          <ac:chgData name="Morgan Sims" userId="fe42437384a45c32" providerId="LiveId" clId="{A7F2B8AF-9A6B-4ADF-8B12-657736F13CB5}" dt="2024-04-28T14:19:13.495" v="3911" actId="26606"/>
          <ac:spMkLst>
            <pc:docMk/>
            <pc:sldMk cId="789753686" sldId="261"/>
            <ac:spMk id="39" creationId="{8181FC64-B306-4821-98E2-780662EFC486}"/>
          </ac:spMkLst>
        </pc:spChg>
        <pc:spChg chg="add del">
          <ac:chgData name="Morgan Sims" userId="fe42437384a45c32" providerId="LiveId" clId="{A7F2B8AF-9A6B-4ADF-8B12-657736F13CB5}" dt="2024-04-28T14:19:13.495" v="3911" actId="26606"/>
          <ac:spMkLst>
            <pc:docMk/>
            <pc:sldMk cId="789753686" sldId="261"/>
            <ac:spMk id="41" creationId="{5871FC61-DD4E-47D4-81FD-8A7E7D12B371}"/>
          </ac:spMkLst>
        </pc:spChg>
        <pc:spChg chg="add del">
          <ac:chgData name="Morgan Sims" userId="fe42437384a45c32" providerId="LiveId" clId="{A7F2B8AF-9A6B-4ADF-8B12-657736F13CB5}" dt="2024-04-28T14:19:13.495" v="3911" actId="26606"/>
          <ac:spMkLst>
            <pc:docMk/>
            <pc:sldMk cId="789753686" sldId="261"/>
            <ac:spMk id="43" creationId="{F9EC3F91-A75C-4F74-867E-E4C28C13546B}"/>
          </ac:spMkLst>
        </pc:spChg>
        <pc:spChg chg="add del">
          <ac:chgData name="Morgan Sims" userId="fe42437384a45c32" providerId="LiveId" clId="{A7F2B8AF-9A6B-4ADF-8B12-657736F13CB5}" dt="2024-04-28T14:19:13.495" v="3911" actId="26606"/>
          <ac:spMkLst>
            <pc:docMk/>
            <pc:sldMk cId="789753686" sldId="261"/>
            <ac:spMk id="45" creationId="{829A1E2C-5AC8-40FC-99E9-832069D39792}"/>
          </ac:spMkLst>
        </pc:spChg>
        <pc:spChg chg="add del">
          <ac:chgData name="Morgan Sims" userId="fe42437384a45c32" providerId="LiveId" clId="{A7F2B8AF-9A6B-4ADF-8B12-657736F13CB5}" dt="2024-04-28T14:19:18.460" v="3913" actId="26606"/>
          <ac:spMkLst>
            <pc:docMk/>
            <pc:sldMk cId="789753686" sldId="261"/>
            <ac:spMk id="47" creationId="{A9D2268A-D939-4E78-91B6-6C7E46406788}"/>
          </ac:spMkLst>
        </pc:spChg>
        <pc:spChg chg="add del">
          <ac:chgData name="Morgan Sims" userId="fe42437384a45c32" providerId="LiveId" clId="{A7F2B8AF-9A6B-4ADF-8B12-657736F13CB5}" dt="2024-04-28T14:19:18.460" v="3913" actId="26606"/>
          <ac:spMkLst>
            <pc:docMk/>
            <pc:sldMk cId="789753686" sldId="261"/>
            <ac:spMk id="48" creationId="{E0C43A58-225D-452D-8185-0D89D1EED861}"/>
          </ac:spMkLst>
        </pc:spChg>
        <pc:spChg chg="add">
          <ac:chgData name="Morgan Sims" userId="fe42437384a45c32" providerId="LiveId" clId="{A7F2B8AF-9A6B-4ADF-8B12-657736F13CB5}" dt="2024-04-28T14:19:18.466" v="3914" actId="26606"/>
          <ac:spMkLst>
            <pc:docMk/>
            <pc:sldMk cId="789753686" sldId="261"/>
            <ac:spMk id="50" creationId="{3AFE8227-C443-417B-BA91-520EB1EF4559}"/>
          </ac:spMkLst>
        </pc:spChg>
        <pc:spChg chg="add">
          <ac:chgData name="Morgan Sims" userId="fe42437384a45c32" providerId="LiveId" clId="{A7F2B8AF-9A6B-4ADF-8B12-657736F13CB5}" dt="2024-04-28T14:19:18.466" v="3914" actId="26606"/>
          <ac:spMkLst>
            <pc:docMk/>
            <pc:sldMk cId="789753686" sldId="261"/>
            <ac:spMk id="51" creationId="{907741FC-B544-4A6E-B831-6789D042333D}"/>
          </ac:spMkLst>
        </pc:spChg>
        <pc:spChg chg="add">
          <ac:chgData name="Morgan Sims" userId="fe42437384a45c32" providerId="LiveId" clId="{A7F2B8AF-9A6B-4ADF-8B12-657736F13CB5}" dt="2024-04-28T14:19:18.466" v="3914" actId="26606"/>
          <ac:spMkLst>
            <pc:docMk/>
            <pc:sldMk cId="789753686" sldId="261"/>
            <ac:spMk id="52" creationId="{3F0BE7ED-7814-4273-B18A-F26CC0380380}"/>
          </ac:spMkLst>
        </pc:spChg>
        <pc:picChg chg="add mod ord">
          <ac:chgData name="Morgan Sims" userId="fe42437384a45c32" providerId="LiveId" clId="{A7F2B8AF-9A6B-4ADF-8B12-657736F13CB5}" dt="2024-04-28T14:19:18.466" v="3914" actId="26606"/>
          <ac:picMkLst>
            <pc:docMk/>
            <pc:sldMk cId="789753686" sldId="261"/>
            <ac:picMk id="4" creationId="{DAF76FA0-4E65-EC78-879C-7BE2A4B9E9FD}"/>
          </ac:picMkLst>
        </pc:picChg>
      </pc:sldChg>
      <pc:sldChg chg="addSp delSp modSp new mod setBg">
        <pc:chgData name="Morgan Sims" userId="fe42437384a45c32" providerId="LiveId" clId="{A7F2B8AF-9A6B-4ADF-8B12-657736F13CB5}" dt="2024-05-01T15:02:22.462" v="4488" actId="20577"/>
        <pc:sldMkLst>
          <pc:docMk/>
          <pc:sldMk cId="1092546580" sldId="262"/>
        </pc:sldMkLst>
        <pc:spChg chg="mod">
          <ac:chgData name="Morgan Sims" userId="fe42437384a45c32" providerId="LiveId" clId="{A7F2B8AF-9A6B-4ADF-8B12-657736F13CB5}" dt="2024-04-24T09:11:22.516" v="47" actId="26606"/>
          <ac:spMkLst>
            <pc:docMk/>
            <pc:sldMk cId="1092546580" sldId="262"/>
            <ac:spMk id="2" creationId="{7FE1A1FB-3B0B-E220-5B11-F6A96D4D31E1}"/>
          </ac:spMkLst>
        </pc:spChg>
        <pc:spChg chg="mod">
          <ac:chgData name="Morgan Sims" userId="fe42437384a45c32" providerId="LiveId" clId="{A7F2B8AF-9A6B-4ADF-8B12-657736F13CB5}" dt="2024-05-01T15:02:22.462" v="4488" actId="20577"/>
          <ac:spMkLst>
            <pc:docMk/>
            <pc:sldMk cId="1092546580" sldId="262"/>
            <ac:spMk id="3" creationId="{3AF040DD-BEA6-C864-E15E-50A2E04618DF}"/>
          </ac:spMkLst>
        </pc:spChg>
        <pc:spChg chg="add del">
          <ac:chgData name="Morgan Sims" userId="fe42437384a45c32" providerId="LiveId" clId="{A7F2B8AF-9A6B-4ADF-8B12-657736F13CB5}" dt="2024-04-24T09:11:22.516" v="47" actId="26606"/>
          <ac:spMkLst>
            <pc:docMk/>
            <pc:sldMk cId="1092546580" sldId="262"/>
            <ac:spMk id="8" creationId="{DEE2AD96-B495-4E06-9291-B71706F728CB}"/>
          </ac:spMkLst>
        </pc:spChg>
        <pc:spChg chg="add del">
          <ac:chgData name="Morgan Sims" userId="fe42437384a45c32" providerId="LiveId" clId="{A7F2B8AF-9A6B-4ADF-8B12-657736F13CB5}" dt="2024-04-24T09:11:22.516" v="47" actId="26606"/>
          <ac:spMkLst>
            <pc:docMk/>
            <pc:sldMk cId="1092546580" sldId="262"/>
            <ac:spMk id="10" creationId="{53CF6D67-C5A8-4ADD-9E8E-1E38CA1D3166}"/>
          </ac:spMkLst>
        </pc:spChg>
        <pc:spChg chg="add del">
          <ac:chgData name="Morgan Sims" userId="fe42437384a45c32" providerId="LiveId" clId="{A7F2B8AF-9A6B-4ADF-8B12-657736F13CB5}" dt="2024-04-24T09:11:22.516" v="47" actId="26606"/>
          <ac:spMkLst>
            <pc:docMk/>
            <pc:sldMk cId="1092546580" sldId="262"/>
            <ac:spMk id="12" creationId="{86909FA0-B515-4681-B7A8-FA281D133B94}"/>
          </ac:spMkLst>
        </pc:spChg>
        <pc:spChg chg="add del">
          <ac:chgData name="Morgan Sims" userId="fe42437384a45c32" providerId="LiveId" clId="{A7F2B8AF-9A6B-4ADF-8B12-657736F13CB5}" dt="2024-04-24T09:11:22.516" v="47" actId="26606"/>
          <ac:spMkLst>
            <pc:docMk/>
            <pc:sldMk cId="1092546580" sldId="262"/>
            <ac:spMk id="14" creationId="{21C9FE86-FCC3-4A31-AA1C-C882262B7FE7}"/>
          </ac:spMkLst>
        </pc:spChg>
        <pc:spChg chg="add del">
          <ac:chgData name="Morgan Sims" userId="fe42437384a45c32" providerId="LiveId" clId="{A7F2B8AF-9A6B-4ADF-8B12-657736F13CB5}" dt="2024-04-24T09:11:22.516" v="47" actId="26606"/>
          <ac:spMkLst>
            <pc:docMk/>
            <pc:sldMk cId="1092546580" sldId="262"/>
            <ac:spMk id="16" creationId="{7D96243B-ECED-4B71-8E06-AE9A285EAD20}"/>
          </ac:spMkLst>
        </pc:spChg>
        <pc:spChg chg="add del">
          <ac:chgData name="Morgan Sims" userId="fe42437384a45c32" providerId="LiveId" clId="{A7F2B8AF-9A6B-4ADF-8B12-657736F13CB5}" dt="2024-04-24T09:11:22.516" v="47" actId="26606"/>
          <ac:spMkLst>
            <pc:docMk/>
            <pc:sldMk cId="1092546580" sldId="262"/>
            <ac:spMk id="18" creationId="{A09989E4-EFDC-4A90-A633-E0525FB4139E}"/>
          </ac:spMkLst>
        </pc:spChg>
        <pc:spChg chg="add">
          <ac:chgData name="Morgan Sims" userId="fe42437384a45c32" providerId="LiveId" clId="{A7F2B8AF-9A6B-4ADF-8B12-657736F13CB5}" dt="2024-04-24T09:11:22.516" v="47" actId="26606"/>
          <ac:spMkLst>
            <pc:docMk/>
            <pc:sldMk cId="1092546580" sldId="262"/>
            <ac:spMk id="23" creationId="{1B15ED52-F352-441B-82BF-E0EA34836D08}"/>
          </ac:spMkLst>
        </pc:spChg>
        <pc:spChg chg="add">
          <ac:chgData name="Morgan Sims" userId="fe42437384a45c32" providerId="LiveId" clId="{A7F2B8AF-9A6B-4ADF-8B12-657736F13CB5}" dt="2024-04-24T09:11:22.516" v="47" actId="26606"/>
          <ac:spMkLst>
            <pc:docMk/>
            <pc:sldMk cId="1092546580" sldId="262"/>
            <ac:spMk id="25" creationId="{3B2E3793-BFE6-45A2-9B7B-E18844431C99}"/>
          </ac:spMkLst>
        </pc:spChg>
        <pc:spChg chg="add">
          <ac:chgData name="Morgan Sims" userId="fe42437384a45c32" providerId="LiveId" clId="{A7F2B8AF-9A6B-4ADF-8B12-657736F13CB5}" dt="2024-04-24T09:11:22.516" v="47" actId="26606"/>
          <ac:spMkLst>
            <pc:docMk/>
            <pc:sldMk cId="1092546580" sldId="262"/>
            <ac:spMk id="27" creationId="{BC4C4868-CB8F-4AF9-9CDB-8108F2C19B67}"/>
          </ac:spMkLst>
        </pc:spChg>
        <pc:spChg chg="add">
          <ac:chgData name="Morgan Sims" userId="fe42437384a45c32" providerId="LiveId" clId="{A7F2B8AF-9A6B-4ADF-8B12-657736F13CB5}" dt="2024-04-24T09:11:22.516" v="47" actId="26606"/>
          <ac:spMkLst>
            <pc:docMk/>
            <pc:sldMk cId="1092546580" sldId="262"/>
            <ac:spMk id="29" creationId="{375E0459-6403-40CD-989D-56A4407CA12E}"/>
          </ac:spMkLst>
        </pc:spChg>
        <pc:spChg chg="add">
          <ac:chgData name="Morgan Sims" userId="fe42437384a45c32" providerId="LiveId" clId="{A7F2B8AF-9A6B-4ADF-8B12-657736F13CB5}" dt="2024-04-24T09:11:22.516" v="47" actId="26606"/>
          <ac:spMkLst>
            <pc:docMk/>
            <pc:sldMk cId="1092546580" sldId="262"/>
            <ac:spMk id="31" creationId="{53E5B1A8-3AC9-4BD1-9BBC-78CA94F2D1BA}"/>
          </ac:spMkLst>
        </pc:spChg>
      </pc:sldChg>
      <pc:sldChg chg="addSp modSp new mod setBg">
        <pc:chgData name="Morgan Sims" userId="fe42437384a45c32" providerId="LiveId" clId="{A7F2B8AF-9A6B-4ADF-8B12-657736F13CB5}" dt="2024-04-28T16:35:01.374" v="4192" actId="20577"/>
        <pc:sldMkLst>
          <pc:docMk/>
          <pc:sldMk cId="562936061" sldId="263"/>
        </pc:sldMkLst>
        <pc:spChg chg="mod">
          <ac:chgData name="Morgan Sims" userId="fe42437384a45c32" providerId="LiveId" clId="{A7F2B8AF-9A6B-4ADF-8B12-657736F13CB5}" dt="2024-04-24T11:06:53.239" v="694" actId="20577"/>
          <ac:spMkLst>
            <pc:docMk/>
            <pc:sldMk cId="562936061" sldId="263"/>
            <ac:spMk id="2" creationId="{A2C78055-EF68-5787-80BA-8506FFF20277}"/>
          </ac:spMkLst>
        </pc:spChg>
        <pc:spChg chg="mod">
          <ac:chgData name="Morgan Sims" userId="fe42437384a45c32" providerId="LiveId" clId="{A7F2B8AF-9A6B-4ADF-8B12-657736F13CB5}" dt="2024-04-28T16:35:01.374" v="4192" actId="20577"/>
          <ac:spMkLst>
            <pc:docMk/>
            <pc:sldMk cId="562936061" sldId="263"/>
            <ac:spMk id="3" creationId="{878253AD-42A0-98EA-67F6-6FA2D7E95BA5}"/>
          </ac:spMkLst>
        </pc:spChg>
        <pc:spChg chg="add">
          <ac:chgData name="Morgan Sims" userId="fe42437384a45c32" providerId="LiveId" clId="{A7F2B8AF-9A6B-4ADF-8B12-657736F13CB5}" dt="2024-04-24T11:06:47.017" v="684" actId="26606"/>
          <ac:spMkLst>
            <pc:docMk/>
            <pc:sldMk cId="562936061" sldId="263"/>
            <ac:spMk id="8" creationId="{1B15ED52-F352-441B-82BF-E0EA34836D08}"/>
          </ac:spMkLst>
        </pc:spChg>
        <pc:spChg chg="add">
          <ac:chgData name="Morgan Sims" userId="fe42437384a45c32" providerId="LiveId" clId="{A7F2B8AF-9A6B-4ADF-8B12-657736F13CB5}" dt="2024-04-24T11:06:47.017" v="684" actId="26606"/>
          <ac:spMkLst>
            <pc:docMk/>
            <pc:sldMk cId="562936061" sldId="263"/>
            <ac:spMk id="10" creationId="{3B2E3793-BFE6-45A2-9B7B-E18844431C99}"/>
          </ac:spMkLst>
        </pc:spChg>
        <pc:spChg chg="add">
          <ac:chgData name="Morgan Sims" userId="fe42437384a45c32" providerId="LiveId" clId="{A7F2B8AF-9A6B-4ADF-8B12-657736F13CB5}" dt="2024-04-24T11:06:47.017" v="684" actId="26606"/>
          <ac:spMkLst>
            <pc:docMk/>
            <pc:sldMk cId="562936061" sldId="263"/>
            <ac:spMk id="12" creationId="{BC4C4868-CB8F-4AF9-9CDB-8108F2C19B67}"/>
          </ac:spMkLst>
        </pc:spChg>
        <pc:spChg chg="add">
          <ac:chgData name="Morgan Sims" userId="fe42437384a45c32" providerId="LiveId" clId="{A7F2B8AF-9A6B-4ADF-8B12-657736F13CB5}" dt="2024-04-24T11:06:47.017" v="684" actId="26606"/>
          <ac:spMkLst>
            <pc:docMk/>
            <pc:sldMk cId="562936061" sldId="263"/>
            <ac:spMk id="14" creationId="{375E0459-6403-40CD-989D-56A4407CA12E}"/>
          </ac:spMkLst>
        </pc:spChg>
        <pc:spChg chg="add">
          <ac:chgData name="Morgan Sims" userId="fe42437384a45c32" providerId="LiveId" clId="{A7F2B8AF-9A6B-4ADF-8B12-657736F13CB5}" dt="2024-04-24T11:06:47.017" v="684" actId="26606"/>
          <ac:spMkLst>
            <pc:docMk/>
            <pc:sldMk cId="562936061" sldId="263"/>
            <ac:spMk id="16" creationId="{53E5B1A8-3AC9-4BD1-9BBC-78CA94F2D1BA}"/>
          </ac:spMkLst>
        </pc:spChg>
      </pc:sldChg>
      <pc:sldChg chg="new del">
        <pc:chgData name="Morgan Sims" userId="fe42437384a45c32" providerId="LiveId" clId="{A7F2B8AF-9A6B-4ADF-8B12-657736F13CB5}" dt="2024-04-24T14:03:39.734" v="1241" actId="2696"/>
        <pc:sldMkLst>
          <pc:docMk/>
          <pc:sldMk cId="3118360307" sldId="264"/>
        </pc:sldMkLst>
      </pc:sldChg>
      <pc:sldChg chg="new del">
        <pc:chgData name="Morgan Sims" userId="fe42437384a45c32" providerId="LiveId" clId="{A7F2B8AF-9A6B-4ADF-8B12-657736F13CB5}" dt="2024-04-24T14:03:37.841" v="1240" actId="2696"/>
        <pc:sldMkLst>
          <pc:docMk/>
          <pc:sldMk cId="3563949586" sldId="265"/>
        </pc:sldMkLst>
      </pc:sldChg>
      <pc:sldChg chg="new del">
        <pc:chgData name="Morgan Sims" userId="fe42437384a45c32" providerId="LiveId" clId="{A7F2B8AF-9A6B-4ADF-8B12-657736F13CB5}" dt="2024-04-24T14:03:35.654" v="1239" actId="2696"/>
        <pc:sldMkLst>
          <pc:docMk/>
          <pc:sldMk cId="2977448014" sldId="266"/>
        </pc:sldMkLst>
      </pc:sldChg>
      <pc:sldChg chg="new del">
        <pc:chgData name="Morgan Sims" userId="fe42437384a45c32" providerId="LiveId" clId="{A7F2B8AF-9A6B-4ADF-8B12-657736F13CB5}" dt="2024-04-24T14:03:32.857" v="1238" actId="2696"/>
        <pc:sldMkLst>
          <pc:docMk/>
          <pc:sldMk cId="3136874987" sldId="267"/>
        </pc:sldMkLst>
      </pc:sldChg>
      <pc:sldChg chg="new del">
        <pc:chgData name="Morgan Sims" userId="fe42437384a45c32" providerId="LiveId" clId="{A7F2B8AF-9A6B-4ADF-8B12-657736F13CB5}" dt="2024-04-24T14:03:30.595" v="1237" actId="2696"/>
        <pc:sldMkLst>
          <pc:docMk/>
          <pc:sldMk cId="1204524766" sldId="268"/>
        </pc:sldMkLst>
      </pc:sldChg>
      <pc:sldChg chg="addSp delSp modSp add mod">
        <pc:chgData name="Morgan Sims" userId="fe42437384a45c32" providerId="LiveId" clId="{A7F2B8AF-9A6B-4ADF-8B12-657736F13CB5}" dt="2024-05-02T09:26:22.875" v="4746" actId="1076"/>
        <pc:sldMkLst>
          <pc:docMk/>
          <pc:sldMk cId="3915263399" sldId="269"/>
        </pc:sldMkLst>
        <pc:spChg chg="mod">
          <ac:chgData name="Morgan Sims" userId="fe42437384a45c32" providerId="LiveId" clId="{A7F2B8AF-9A6B-4ADF-8B12-657736F13CB5}" dt="2024-05-02T09:25:54.085" v="4738" actId="1076"/>
          <ac:spMkLst>
            <pc:docMk/>
            <pc:sldMk cId="3915263399" sldId="269"/>
            <ac:spMk id="2" creationId="{6AFE4136-4FE7-666F-D9C6-C92741ECB1A4}"/>
          </ac:spMkLst>
        </pc:spChg>
        <pc:spChg chg="mod ord">
          <ac:chgData name="Morgan Sims" userId="fe42437384a45c32" providerId="LiveId" clId="{A7F2B8AF-9A6B-4ADF-8B12-657736F13CB5}" dt="2024-05-02T09:26:22.875" v="4746" actId="1076"/>
          <ac:spMkLst>
            <pc:docMk/>
            <pc:sldMk cId="3915263399" sldId="269"/>
            <ac:spMk id="3" creationId="{DEA6666A-61E9-5549-0AC1-20BC2CE02279}"/>
          </ac:spMkLst>
        </pc:spChg>
        <pc:spChg chg="del">
          <ac:chgData name="Morgan Sims" userId="fe42437384a45c32" providerId="LiveId" clId="{A7F2B8AF-9A6B-4ADF-8B12-657736F13CB5}" dt="2024-04-28T14:22:47.981" v="3924" actId="26606"/>
          <ac:spMkLst>
            <pc:docMk/>
            <pc:sldMk cId="3915263399" sldId="269"/>
            <ac:spMk id="8" creationId="{DEE2AD96-B495-4E06-9291-B71706F728CB}"/>
          </ac:spMkLst>
        </pc:spChg>
        <pc:spChg chg="del">
          <ac:chgData name="Morgan Sims" userId="fe42437384a45c32" providerId="LiveId" clId="{A7F2B8AF-9A6B-4ADF-8B12-657736F13CB5}" dt="2024-04-28T14:22:47.981" v="3924" actId="26606"/>
          <ac:spMkLst>
            <pc:docMk/>
            <pc:sldMk cId="3915263399" sldId="269"/>
            <ac:spMk id="10" creationId="{53CF6D67-C5A8-4ADD-9E8E-1E38CA1D3166}"/>
          </ac:spMkLst>
        </pc:spChg>
        <pc:spChg chg="del">
          <ac:chgData name="Morgan Sims" userId="fe42437384a45c32" providerId="LiveId" clId="{A7F2B8AF-9A6B-4ADF-8B12-657736F13CB5}" dt="2024-04-28T14:22:47.981" v="3924" actId="26606"/>
          <ac:spMkLst>
            <pc:docMk/>
            <pc:sldMk cId="3915263399" sldId="269"/>
            <ac:spMk id="12" creationId="{86909FA0-B515-4681-B7A8-FA281D133B94}"/>
          </ac:spMkLst>
        </pc:spChg>
        <pc:spChg chg="del">
          <ac:chgData name="Morgan Sims" userId="fe42437384a45c32" providerId="LiveId" clId="{A7F2B8AF-9A6B-4ADF-8B12-657736F13CB5}" dt="2024-04-28T14:22:47.981" v="3924" actId="26606"/>
          <ac:spMkLst>
            <pc:docMk/>
            <pc:sldMk cId="3915263399" sldId="269"/>
            <ac:spMk id="14" creationId="{21C9FE86-FCC3-4A31-AA1C-C882262B7FE7}"/>
          </ac:spMkLst>
        </pc:spChg>
        <pc:spChg chg="del">
          <ac:chgData name="Morgan Sims" userId="fe42437384a45c32" providerId="LiveId" clId="{A7F2B8AF-9A6B-4ADF-8B12-657736F13CB5}" dt="2024-04-28T14:22:47.981" v="3924" actId="26606"/>
          <ac:spMkLst>
            <pc:docMk/>
            <pc:sldMk cId="3915263399" sldId="269"/>
            <ac:spMk id="16" creationId="{7D96243B-ECED-4B71-8E06-AE9A285EAD20}"/>
          </ac:spMkLst>
        </pc:spChg>
        <pc:spChg chg="del">
          <ac:chgData name="Morgan Sims" userId="fe42437384a45c32" providerId="LiveId" clId="{A7F2B8AF-9A6B-4ADF-8B12-657736F13CB5}" dt="2024-04-28T14:22:47.981" v="3924" actId="26606"/>
          <ac:spMkLst>
            <pc:docMk/>
            <pc:sldMk cId="3915263399" sldId="269"/>
            <ac:spMk id="18" creationId="{A09989E4-EFDC-4A90-A633-E0525FB4139E}"/>
          </ac:spMkLst>
        </pc:spChg>
        <pc:spChg chg="add del">
          <ac:chgData name="Morgan Sims" userId="fe42437384a45c32" providerId="LiveId" clId="{A7F2B8AF-9A6B-4ADF-8B12-657736F13CB5}" dt="2024-04-28T14:22:53.789" v="3926" actId="26606"/>
          <ac:spMkLst>
            <pc:docMk/>
            <pc:sldMk cId="3915263399" sldId="269"/>
            <ac:spMk id="23" creationId="{3AFE8227-C443-417B-BA91-520EB1EF4559}"/>
          </ac:spMkLst>
        </pc:spChg>
        <pc:spChg chg="add del">
          <ac:chgData name="Morgan Sims" userId="fe42437384a45c32" providerId="LiveId" clId="{A7F2B8AF-9A6B-4ADF-8B12-657736F13CB5}" dt="2024-04-28T14:22:53.789" v="3926" actId="26606"/>
          <ac:spMkLst>
            <pc:docMk/>
            <pc:sldMk cId="3915263399" sldId="269"/>
            <ac:spMk id="25" creationId="{907741FC-B544-4A6E-B831-6789D042333D}"/>
          </ac:spMkLst>
        </pc:spChg>
        <pc:spChg chg="add del">
          <ac:chgData name="Morgan Sims" userId="fe42437384a45c32" providerId="LiveId" clId="{A7F2B8AF-9A6B-4ADF-8B12-657736F13CB5}" dt="2024-04-28T14:22:53.789" v="3926" actId="26606"/>
          <ac:spMkLst>
            <pc:docMk/>
            <pc:sldMk cId="3915263399" sldId="269"/>
            <ac:spMk id="27" creationId="{3F0BE7ED-7814-4273-B18A-F26CC0380380}"/>
          </ac:spMkLst>
        </pc:spChg>
        <pc:spChg chg="add">
          <ac:chgData name="Morgan Sims" userId="fe42437384a45c32" providerId="LiveId" clId="{A7F2B8AF-9A6B-4ADF-8B12-657736F13CB5}" dt="2024-04-28T14:22:53.789" v="3926" actId="26606"/>
          <ac:spMkLst>
            <pc:docMk/>
            <pc:sldMk cId="3915263399" sldId="269"/>
            <ac:spMk id="32" creationId="{3AFE8227-C443-417B-BA91-520EB1EF4559}"/>
          </ac:spMkLst>
        </pc:spChg>
        <pc:spChg chg="add">
          <ac:chgData name="Morgan Sims" userId="fe42437384a45c32" providerId="LiveId" clId="{A7F2B8AF-9A6B-4ADF-8B12-657736F13CB5}" dt="2024-04-28T14:22:53.789" v="3926" actId="26606"/>
          <ac:spMkLst>
            <pc:docMk/>
            <pc:sldMk cId="3915263399" sldId="269"/>
            <ac:spMk id="34" creationId="{907741FC-B544-4A6E-B831-6789D042333D}"/>
          </ac:spMkLst>
        </pc:spChg>
        <pc:spChg chg="add">
          <ac:chgData name="Morgan Sims" userId="fe42437384a45c32" providerId="LiveId" clId="{A7F2B8AF-9A6B-4ADF-8B12-657736F13CB5}" dt="2024-04-28T14:22:53.789" v="3926" actId="26606"/>
          <ac:spMkLst>
            <pc:docMk/>
            <pc:sldMk cId="3915263399" sldId="269"/>
            <ac:spMk id="36" creationId="{3F0BE7ED-7814-4273-B18A-F26CC0380380}"/>
          </ac:spMkLst>
        </pc:spChg>
        <pc:picChg chg="add mod">
          <ac:chgData name="Morgan Sims" userId="fe42437384a45c32" providerId="LiveId" clId="{A7F2B8AF-9A6B-4ADF-8B12-657736F13CB5}" dt="2024-04-28T14:22:53.789" v="3926" actId="26606"/>
          <ac:picMkLst>
            <pc:docMk/>
            <pc:sldMk cId="3915263399" sldId="269"/>
            <ac:picMk id="4" creationId="{63CD5664-E792-AAB2-575F-1F6E0839DEAB}"/>
          </ac:picMkLst>
        </pc:picChg>
      </pc:sldChg>
      <pc:sldChg chg="modSp add mod">
        <pc:chgData name="Morgan Sims" userId="fe42437384a45c32" providerId="LiveId" clId="{A7F2B8AF-9A6B-4ADF-8B12-657736F13CB5}" dt="2024-05-02T09:25:32.788" v="4732" actId="403"/>
        <pc:sldMkLst>
          <pc:docMk/>
          <pc:sldMk cId="549304220" sldId="270"/>
        </pc:sldMkLst>
        <pc:spChg chg="mod">
          <ac:chgData name="Morgan Sims" userId="fe42437384a45c32" providerId="LiveId" clId="{A7F2B8AF-9A6B-4ADF-8B12-657736F13CB5}" dt="2024-04-27T16:55:46.779" v="3404" actId="122"/>
          <ac:spMkLst>
            <pc:docMk/>
            <pc:sldMk cId="549304220" sldId="270"/>
            <ac:spMk id="2" creationId="{6AFE4136-4FE7-666F-D9C6-C92741ECB1A4}"/>
          </ac:spMkLst>
        </pc:spChg>
        <pc:spChg chg="mod">
          <ac:chgData name="Morgan Sims" userId="fe42437384a45c32" providerId="LiveId" clId="{A7F2B8AF-9A6B-4ADF-8B12-657736F13CB5}" dt="2024-05-02T09:25:32.788" v="4732" actId="403"/>
          <ac:spMkLst>
            <pc:docMk/>
            <pc:sldMk cId="549304220" sldId="270"/>
            <ac:spMk id="3" creationId="{DEA6666A-61E9-5549-0AC1-20BC2CE02279}"/>
          </ac:spMkLst>
        </pc:spChg>
      </pc:sldChg>
      <pc:sldChg chg="addSp delSp modSp add mod">
        <pc:chgData name="Morgan Sims" userId="fe42437384a45c32" providerId="LiveId" clId="{A7F2B8AF-9A6B-4ADF-8B12-657736F13CB5}" dt="2024-05-02T09:25:26.599" v="4730" actId="404"/>
        <pc:sldMkLst>
          <pc:docMk/>
          <pc:sldMk cId="217957623" sldId="271"/>
        </pc:sldMkLst>
        <pc:spChg chg="add del mod">
          <ac:chgData name="Morgan Sims" userId="fe42437384a45c32" providerId="LiveId" clId="{A7F2B8AF-9A6B-4ADF-8B12-657736F13CB5}" dt="2024-04-27T09:44:30.181" v="2752" actId="26606"/>
          <ac:spMkLst>
            <pc:docMk/>
            <pc:sldMk cId="217957623" sldId="271"/>
            <ac:spMk id="2" creationId="{6AFE4136-4FE7-666F-D9C6-C92741ECB1A4}"/>
          </ac:spMkLst>
        </pc:spChg>
        <pc:spChg chg="add del mod">
          <ac:chgData name="Morgan Sims" userId="fe42437384a45c32" providerId="LiveId" clId="{A7F2B8AF-9A6B-4ADF-8B12-657736F13CB5}" dt="2024-04-27T09:44:30.181" v="2752" actId="26606"/>
          <ac:spMkLst>
            <pc:docMk/>
            <pc:sldMk cId="217957623" sldId="271"/>
            <ac:spMk id="3" creationId="{DEA6666A-61E9-5549-0AC1-20BC2CE02279}"/>
          </ac:spMkLst>
        </pc:spChg>
        <pc:spChg chg="add del">
          <ac:chgData name="Morgan Sims" userId="fe42437384a45c32" providerId="LiveId" clId="{A7F2B8AF-9A6B-4ADF-8B12-657736F13CB5}" dt="2024-04-27T09:44:30.181" v="2752" actId="26606"/>
          <ac:spMkLst>
            <pc:docMk/>
            <pc:sldMk cId="217957623" sldId="271"/>
            <ac:spMk id="8" creationId="{DEE2AD96-B495-4E06-9291-B71706F728CB}"/>
          </ac:spMkLst>
        </pc:spChg>
        <pc:spChg chg="add del">
          <ac:chgData name="Morgan Sims" userId="fe42437384a45c32" providerId="LiveId" clId="{A7F2B8AF-9A6B-4ADF-8B12-657736F13CB5}" dt="2024-04-27T09:44:30.181" v="2752" actId="26606"/>
          <ac:spMkLst>
            <pc:docMk/>
            <pc:sldMk cId="217957623" sldId="271"/>
            <ac:spMk id="10" creationId="{53CF6D67-C5A8-4ADD-9E8E-1E38CA1D3166}"/>
          </ac:spMkLst>
        </pc:spChg>
        <pc:spChg chg="add del">
          <ac:chgData name="Morgan Sims" userId="fe42437384a45c32" providerId="LiveId" clId="{A7F2B8AF-9A6B-4ADF-8B12-657736F13CB5}" dt="2024-04-27T09:44:30.181" v="2752" actId="26606"/>
          <ac:spMkLst>
            <pc:docMk/>
            <pc:sldMk cId="217957623" sldId="271"/>
            <ac:spMk id="12" creationId="{86909FA0-B515-4681-B7A8-FA281D133B94}"/>
          </ac:spMkLst>
        </pc:spChg>
        <pc:spChg chg="add del">
          <ac:chgData name="Morgan Sims" userId="fe42437384a45c32" providerId="LiveId" clId="{A7F2B8AF-9A6B-4ADF-8B12-657736F13CB5}" dt="2024-04-27T09:44:30.181" v="2752" actId="26606"/>
          <ac:spMkLst>
            <pc:docMk/>
            <pc:sldMk cId="217957623" sldId="271"/>
            <ac:spMk id="14" creationId="{21C9FE86-FCC3-4A31-AA1C-C882262B7FE7}"/>
          </ac:spMkLst>
        </pc:spChg>
        <pc:spChg chg="add del">
          <ac:chgData name="Morgan Sims" userId="fe42437384a45c32" providerId="LiveId" clId="{A7F2B8AF-9A6B-4ADF-8B12-657736F13CB5}" dt="2024-04-27T09:44:30.181" v="2752" actId="26606"/>
          <ac:spMkLst>
            <pc:docMk/>
            <pc:sldMk cId="217957623" sldId="271"/>
            <ac:spMk id="16" creationId="{7D96243B-ECED-4B71-8E06-AE9A285EAD20}"/>
          </ac:spMkLst>
        </pc:spChg>
        <pc:spChg chg="add del">
          <ac:chgData name="Morgan Sims" userId="fe42437384a45c32" providerId="LiveId" clId="{A7F2B8AF-9A6B-4ADF-8B12-657736F13CB5}" dt="2024-04-27T09:44:30.181" v="2752" actId="26606"/>
          <ac:spMkLst>
            <pc:docMk/>
            <pc:sldMk cId="217957623" sldId="271"/>
            <ac:spMk id="18" creationId="{A09989E4-EFDC-4A90-A633-E0525FB4139E}"/>
          </ac:spMkLst>
        </pc:spChg>
        <pc:spChg chg="add del">
          <ac:chgData name="Morgan Sims" userId="fe42437384a45c32" providerId="LiveId" clId="{A7F2B8AF-9A6B-4ADF-8B12-657736F13CB5}" dt="2024-04-27T09:46:18.656" v="2764" actId="26606"/>
          <ac:spMkLst>
            <pc:docMk/>
            <pc:sldMk cId="217957623" sldId="271"/>
            <ac:spMk id="20" creationId="{9A724DBA-D2D9-471E-8ED7-2015DDD950DF}"/>
          </ac:spMkLst>
        </pc:spChg>
        <pc:spChg chg="add mod">
          <ac:chgData name="Morgan Sims" userId="fe42437384a45c32" providerId="LiveId" clId="{A7F2B8AF-9A6B-4ADF-8B12-657736F13CB5}" dt="2024-04-27T16:55:39.004" v="3401" actId="122"/>
          <ac:spMkLst>
            <pc:docMk/>
            <pc:sldMk cId="217957623" sldId="271"/>
            <ac:spMk id="21" creationId="{6AFE4136-4FE7-666F-D9C6-C92741ECB1A4}"/>
          </ac:spMkLst>
        </pc:spChg>
        <pc:spChg chg="add mod ord">
          <ac:chgData name="Morgan Sims" userId="fe42437384a45c32" providerId="LiveId" clId="{A7F2B8AF-9A6B-4ADF-8B12-657736F13CB5}" dt="2024-05-02T09:25:26.599" v="4730" actId="404"/>
          <ac:spMkLst>
            <pc:docMk/>
            <pc:sldMk cId="217957623" sldId="271"/>
            <ac:spMk id="22" creationId="{DEA6666A-61E9-5549-0AC1-20BC2CE02279}"/>
          </ac:spMkLst>
        </pc:spChg>
        <pc:spChg chg="add del">
          <ac:chgData name="Morgan Sims" userId="fe42437384a45c32" providerId="LiveId" clId="{A7F2B8AF-9A6B-4ADF-8B12-657736F13CB5}" dt="2024-04-27T09:44:25.560" v="2749" actId="26606"/>
          <ac:spMkLst>
            <pc:docMk/>
            <pc:sldMk cId="217957623" sldId="271"/>
            <ac:spMk id="23" creationId="{D4771268-CB57-404A-9271-370EB28F6090}"/>
          </ac:spMkLst>
        </pc:spChg>
        <pc:spChg chg="add del">
          <ac:chgData name="Morgan Sims" userId="fe42437384a45c32" providerId="LiveId" clId="{A7F2B8AF-9A6B-4ADF-8B12-657736F13CB5}" dt="2024-04-27T09:46:18.656" v="2764" actId="26606"/>
          <ac:spMkLst>
            <pc:docMk/>
            <pc:sldMk cId="217957623" sldId="271"/>
            <ac:spMk id="25" creationId="{08980754-6F4B-43C9-B9BE-127B6BED6586}"/>
          </ac:spMkLst>
        </pc:spChg>
        <pc:spChg chg="add del">
          <ac:chgData name="Morgan Sims" userId="fe42437384a45c32" providerId="LiveId" clId="{A7F2B8AF-9A6B-4ADF-8B12-657736F13CB5}" dt="2024-04-27T09:46:18.656" v="2764" actId="26606"/>
          <ac:spMkLst>
            <pc:docMk/>
            <pc:sldMk cId="217957623" sldId="271"/>
            <ac:spMk id="27" creationId="{2C1BBA94-3F40-40AA-8BB9-E69E25E537C1}"/>
          </ac:spMkLst>
        </pc:spChg>
        <pc:spChg chg="add del">
          <ac:chgData name="Morgan Sims" userId="fe42437384a45c32" providerId="LiveId" clId="{A7F2B8AF-9A6B-4ADF-8B12-657736F13CB5}" dt="2024-04-27T09:46:18.656" v="2764" actId="26606"/>
          <ac:spMkLst>
            <pc:docMk/>
            <pc:sldMk cId="217957623" sldId="271"/>
            <ac:spMk id="29" creationId="{169CC832-2974-4E8D-90ED-3E2941BA7336}"/>
          </ac:spMkLst>
        </pc:spChg>
        <pc:spChg chg="add del">
          <ac:chgData name="Morgan Sims" userId="fe42437384a45c32" providerId="LiveId" clId="{A7F2B8AF-9A6B-4ADF-8B12-657736F13CB5}" dt="2024-04-27T09:46:18.656" v="2764" actId="26606"/>
          <ac:spMkLst>
            <pc:docMk/>
            <pc:sldMk cId="217957623" sldId="271"/>
            <ac:spMk id="31" creationId="{55222F96-971A-4F90-B841-6BAB416C7AC1}"/>
          </ac:spMkLst>
        </pc:spChg>
        <pc:spChg chg="add del">
          <ac:chgData name="Morgan Sims" userId="fe42437384a45c32" providerId="LiveId" clId="{A7F2B8AF-9A6B-4ADF-8B12-657736F13CB5}" dt="2024-04-27T09:45:48.615" v="2759" actId="26606"/>
          <ac:spMkLst>
            <pc:docMk/>
            <pc:sldMk cId="217957623" sldId="271"/>
            <ac:spMk id="36" creationId="{5A0118C5-4F8D-4CF4-BADD-53FEACC6C42A}"/>
          </ac:spMkLst>
        </pc:spChg>
        <pc:spChg chg="add">
          <ac:chgData name="Morgan Sims" userId="fe42437384a45c32" providerId="LiveId" clId="{A7F2B8AF-9A6B-4ADF-8B12-657736F13CB5}" dt="2024-04-27T09:46:18.656" v="2764" actId="26606"/>
          <ac:spMkLst>
            <pc:docMk/>
            <pc:sldMk cId="217957623" sldId="271"/>
            <ac:spMk id="40" creationId="{0B936867-6407-43FB-9DE6-1B0879D0CB31}"/>
          </ac:spMkLst>
        </pc:spChg>
        <pc:spChg chg="add">
          <ac:chgData name="Morgan Sims" userId="fe42437384a45c32" providerId="LiveId" clId="{A7F2B8AF-9A6B-4ADF-8B12-657736F13CB5}" dt="2024-04-27T09:46:18.656" v="2764" actId="26606"/>
          <ac:spMkLst>
            <pc:docMk/>
            <pc:sldMk cId="217957623" sldId="271"/>
            <ac:spMk id="44" creationId="{C8D58395-74AF-401A-AF2F-76B6FCF71DFE}"/>
          </ac:spMkLst>
        </pc:spChg>
        <pc:spChg chg="add del">
          <ac:chgData name="Morgan Sims" userId="fe42437384a45c32" providerId="LiveId" clId="{A7F2B8AF-9A6B-4ADF-8B12-657736F13CB5}" dt="2024-04-27T09:45:48.615" v="2759" actId="26606"/>
          <ac:spMkLst>
            <pc:docMk/>
            <pc:sldMk cId="217957623" sldId="271"/>
            <ac:spMk id="46" creationId="{EAED1919-54A1-41C9-B30B-A3FF3F58E38B}"/>
          </ac:spMkLst>
        </pc:spChg>
        <pc:spChg chg="add del">
          <ac:chgData name="Morgan Sims" userId="fe42437384a45c32" providerId="LiveId" clId="{A7F2B8AF-9A6B-4ADF-8B12-657736F13CB5}" dt="2024-04-27T09:45:48.615" v="2759" actId="26606"/>
          <ac:spMkLst>
            <pc:docMk/>
            <pc:sldMk cId="217957623" sldId="271"/>
            <ac:spMk id="52" creationId="{FFFEB18F-F81F-4CED-BE64-EB888A77C3B8}"/>
          </ac:spMkLst>
        </pc:spChg>
        <pc:spChg chg="add del">
          <ac:chgData name="Morgan Sims" userId="fe42437384a45c32" providerId="LiveId" clId="{A7F2B8AF-9A6B-4ADF-8B12-657736F13CB5}" dt="2024-04-27T09:45:56.805" v="2761" actId="26606"/>
          <ac:spMkLst>
            <pc:docMk/>
            <pc:sldMk cId="217957623" sldId="271"/>
            <ac:spMk id="225" creationId="{74B0B678-CD10-4371-96E5-2706F4579FAD}"/>
          </ac:spMkLst>
        </pc:spChg>
        <pc:spChg chg="add del">
          <ac:chgData name="Morgan Sims" userId="fe42437384a45c32" providerId="LiveId" clId="{A7F2B8AF-9A6B-4ADF-8B12-657736F13CB5}" dt="2024-04-27T09:45:56.805" v="2761" actId="26606"/>
          <ac:spMkLst>
            <pc:docMk/>
            <pc:sldMk cId="217957623" sldId="271"/>
            <ac:spMk id="229" creationId="{CBC4F608-B4B8-48C3-9572-C0F061B1CD99}"/>
          </ac:spMkLst>
        </pc:spChg>
        <pc:spChg chg="add del">
          <ac:chgData name="Morgan Sims" userId="fe42437384a45c32" providerId="LiveId" clId="{A7F2B8AF-9A6B-4ADF-8B12-657736F13CB5}" dt="2024-04-27T09:45:56.805" v="2761" actId="26606"/>
          <ac:spMkLst>
            <pc:docMk/>
            <pc:sldMk cId="217957623" sldId="271"/>
            <ac:spMk id="230" creationId="{1382A32C-5B0C-4B1C-A074-76C6DBCC9F87}"/>
          </ac:spMkLst>
        </pc:spChg>
        <pc:spChg chg="add del">
          <ac:chgData name="Morgan Sims" userId="fe42437384a45c32" providerId="LiveId" clId="{A7F2B8AF-9A6B-4ADF-8B12-657736F13CB5}" dt="2024-04-27T09:46:18.642" v="2763" actId="26606"/>
          <ac:spMkLst>
            <pc:docMk/>
            <pc:sldMk cId="217957623" sldId="271"/>
            <ac:spMk id="232" creationId="{352BEC0E-22F8-46D0-9632-375DB541B06C}"/>
          </ac:spMkLst>
        </pc:spChg>
        <pc:spChg chg="add del">
          <ac:chgData name="Morgan Sims" userId="fe42437384a45c32" providerId="LiveId" clId="{A7F2B8AF-9A6B-4ADF-8B12-657736F13CB5}" dt="2024-04-27T09:46:18.642" v="2763" actId="26606"/>
          <ac:spMkLst>
            <pc:docMk/>
            <pc:sldMk cId="217957623" sldId="271"/>
            <ac:spMk id="233" creationId="{3FCFB1DE-0B7E-48CC-BA90-B2AB0889F9D6}"/>
          </ac:spMkLst>
        </pc:spChg>
        <pc:spChg chg="add">
          <ac:chgData name="Morgan Sims" userId="fe42437384a45c32" providerId="LiveId" clId="{A7F2B8AF-9A6B-4ADF-8B12-657736F13CB5}" dt="2024-04-27T09:46:18.656" v="2764" actId="26606"/>
          <ac:spMkLst>
            <pc:docMk/>
            <pc:sldMk cId="217957623" sldId="271"/>
            <ac:spMk id="235" creationId="{B712E947-0734-45F9-9C4F-41114EC3A33E}"/>
          </ac:spMkLst>
        </pc:spChg>
        <pc:spChg chg="add">
          <ac:chgData name="Morgan Sims" userId="fe42437384a45c32" providerId="LiveId" clId="{A7F2B8AF-9A6B-4ADF-8B12-657736F13CB5}" dt="2024-04-27T09:46:18.656" v="2764" actId="26606"/>
          <ac:spMkLst>
            <pc:docMk/>
            <pc:sldMk cId="217957623" sldId="271"/>
            <ac:spMk id="236" creationId="{4C6B5652-C661-4C58-B937-F0F490F7FCB2}"/>
          </ac:spMkLst>
        </pc:spChg>
        <pc:spChg chg="add">
          <ac:chgData name="Morgan Sims" userId="fe42437384a45c32" providerId="LiveId" clId="{A7F2B8AF-9A6B-4ADF-8B12-657736F13CB5}" dt="2024-04-27T09:46:18.656" v="2764" actId="26606"/>
          <ac:spMkLst>
            <pc:docMk/>
            <pc:sldMk cId="217957623" sldId="271"/>
            <ac:spMk id="237" creationId="{ACD0B258-678B-4A8C-894F-848AF24A1922}"/>
          </ac:spMkLst>
        </pc:spChg>
        <pc:spChg chg="add">
          <ac:chgData name="Morgan Sims" userId="fe42437384a45c32" providerId="LiveId" clId="{A7F2B8AF-9A6B-4ADF-8B12-657736F13CB5}" dt="2024-04-27T09:46:18.656" v="2764" actId="26606"/>
          <ac:spMkLst>
            <pc:docMk/>
            <pc:sldMk cId="217957623" sldId="271"/>
            <ac:spMk id="238" creationId="{2F003F3F-F118-41D2-AA3F-74DB0D1970BB}"/>
          </ac:spMkLst>
        </pc:spChg>
        <pc:grpChg chg="add del">
          <ac:chgData name="Morgan Sims" userId="fe42437384a45c32" providerId="LiveId" clId="{A7F2B8AF-9A6B-4ADF-8B12-657736F13CB5}" dt="2024-04-27T09:45:48.615" v="2759" actId="26606"/>
          <ac:grpSpMkLst>
            <pc:docMk/>
            <pc:sldMk cId="217957623" sldId="271"/>
            <ac:grpSpMk id="38" creationId="{00C7DD97-49DC-4BFD-951D-CFF51B976DE9}"/>
          </ac:grpSpMkLst>
        </pc:grpChg>
        <pc:grpChg chg="add del">
          <ac:chgData name="Morgan Sims" userId="fe42437384a45c32" providerId="LiveId" clId="{A7F2B8AF-9A6B-4ADF-8B12-657736F13CB5}" dt="2024-04-27T09:45:48.615" v="2759" actId="26606"/>
          <ac:grpSpMkLst>
            <pc:docMk/>
            <pc:sldMk cId="217957623" sldId="271"/>
            <ac:grpSpMk id="42" creationId="{176786CF-68E6-476D-909E-8522718B7BE0}"/>
          </ac:grpSpMkLst>
        </pc:grpChg>
        <pc:grpChg chg="add del">
          <ac:chgData name="Morgan Sims" userId="fe42437384a45c32" providerId="LiveId" clId="{A7F2B8AF-9A6B-4ADF-8B12-657736F13CB5}" dt="2024-04-27T09:45:48.615" v="2759" actId="26606"/>
          <ac:grpSpMkLst>
            <pc:docMk/>
            <pc:sldMk cId="217957623" sldId="271"/>
            <ac:grpSpMk id="48" creationId="{00E015F5-1A99-4E40-BC3D-7707802996B5}"/>
          </ac:grpSpMkLst>
        </pc:grpChg>
        <pc:grpChg chg="add del">
          <ac:chgData name="Morgan Sims" userId="fe42437384a45c32" providerId="LiveId" clId="{A7F2B8AF-9A6B-4ADF-8B12-657736F13CB5}" dt="2024-04-27T09:45:48.615" v="2759" actId="26606"/>
          <ac:grpSpMkLst>
            <pc:docMk/>
            <pc:sldMk cId="217957623" sldId="271"/>
            <ac:grpSpMk id="54" creationId="{A04977CB-3825-471A-A590-C57F8C350306}"/>
          </ac:grpSpMkLst>
        </pc:grpChg>
        <pc:grpChg chg="add del">
          <ac:chgData name="Morgan Sims" userId="fe42437384a45c32" providerId="LiveId" clId="{A7F2B8AF-9A6B-4ADF-8B12-657736F13CB5}" dt="2024-04-27T09:45:56.805" v="2761" actId="26606"/>
          <ac:grpSpMkLst>
            <pc:docMk/>
            <pc:sldMk cId="217957623" sldId="271"/>
            <ac:grpSpMk id="226" creationId="{A9270323-9616-4384-857D-E86B78272EFE}"/>
          </ac:grpSpMkLst>
        </pc:grpChg>
        <pc:picChg chg="add del mod">
          <ac:chgData name="Morgan Sims" userId="fe42437384a45c32" providerId="LiveId" clId="{A7F2B8AF-9A6B-4ADF-8B12-657736F13CB5}" dt="2024-04-27T09:31:57.159" v="2745" actId="21"/>
          <ac:picMkLst>
            <pc:docMk/>
            <pc:sldMk cId="217957623" sldId="271"/>
            <ac:picMk id="5" creationId="{BF094859-1CEC-6AD4-C01B-57D9523CABC1}"/>
          </ac:picMkLst>
        </pc:picChg>
        <pc:picChg chg="add del mod">
          <ac:chgData name="Morgan Sims" userId="fe42437384a45c32" providerId="LiveId" clId="{A7F2B8AF-9A6B-4ADF-8B12-657736F13CB5}" dt="2024-04-27T09:44:53.002" v="2753" actId="21"/>
          <ac:picMkLst>
            <pc:docMk/>
            <pc:sldMk cId="217957623" sldId="271"/>
            <ac:picMk id="7" creationId="{47FD2D6C-F3C1-843C-2A29-88FD10CE4B0C}"/>
          </ac:picMkLst>
        </pc:picChg>
        <pc:picChg chg="add mod ord">
          <ac:chgData name="Morgan Sims" userId="fe42437384a45c32" providerId="LiveId" clId="{A7F2B8AF-9A6B-4ADF-8B12-657736F13CB5}" dt="2024-04-27T09:50:01.120" v="2874" actId="1076"/>
          <ac:picMkLst>
            <pc:docMk/>
            <pc:sldMk cId="217957623" sldId="271"/>
            <ac:picMk id="11" creationId="{0A9B3137-6696-2BC0-2BF7-EDE2A0EC9E12}"/>
          </ac:picMkLst>
        </pc:picChg>
        <pc:picChg chg="add mod">
          <ac:chgData name="Morgan Sims" userId="fe42437384a45c32" providerId="LiveId" clId="{A7F2B8AF-9A6B-4ADF-8B12-657736F13CB5}" dt="2024-04-27T09:49:36.668" v="2868" actId="1076"/>
          <ac:picMkLst>
            <pc:docMk/>
            <pc:sldMk cId="217957623" sldId="271"/>
            <ac:picMk id="15" creationId="{0E20F562-7350-1DE9-BE8F-A80D8C33693A}"/>
          </ac:picMkLst>
        </pc:picChg>
      </pc:sldChg>
      <pc:sldChg chg="modSp add del mod">
        <pc:chgData name="Morgan Sims" userId="fe42437384a45c32" providerId="LiveId" clId="{A7F2B8AF-9A6B-4ADF-8B12-657736F13CB5}" dt="2024-04-27T10:14:13.324" v="3090" actId="2696"/>
        <pc:sldMkLst>
          <pc:docMk/>
          <pc:sldMk cId="311352430" sldId="272"/>
        </pc:sldMkLst>
        <pc:spChg chg="mod">
          <ac:chgData name="Morgan Sims" userId="fe42437384a45c32" providerId="LiveId" clId="{A7F2B8AF-9A6B-4ADF-8B12-657736F13CB5}" dt="2024-04-27T10:12:38.876" v="3087" actId="20577"/>
          <ac:spMkLst>
            <pc:docMk/>
            <pc:sldMk cId="311352430" sldId="272"/>
            <ac:spMk id="2" creationId="{6AFE4136-4FE7-666F-D9C6-C92741ECB1A4}"/>
          </ac:spMkLst>
        </pc:spChg>
        <pc:spChg chg="mod">
          <ac:chgData name="Morgan Sims" userId="fe42437384a45c32" providerId="LiveId" clId="{A7F2B8AF-9A6B-4ADF-8B12-657736F13CB5}" dt="2024-04-27T10:12:34.411" v="3086" actId="20577"/>
          <ac:spMkLst>
            <pc:docMk/>
            <pc:sldMk cId="311352430" sldId="272"/>
            <ac:spMk id="3" creationId="{DEA6666A-61E9-5549-0AC1-20BC2CE02279}"/>
          </ac:spMkLst>
        </pc:spChg>
      </pc:sldChg>
      <pc:sldChg chg="modSp add mod">
        <pc:chgData name="Morgan Sims" userId="fe42437384a45c32" providerId="LiveId" clId="{A7F2B8AF-9A6B-4ADF-8B12-657736F13CB5}" dt="2024-05-02T09:25:10.004" v="4723" actId="403"/>
        <pc:sldMkLst>
          <pc:docMk/>
          <pc:sldMk cId="3153499420" sldId="273"/>
        </pc:sldMkLst>
        <pc:spChg chg="mod">
          <ac:chgData name="Morgan Sims" userId="fe42437384a45c32" providerId="LiveId" clId="{A7F2B8AF-9A6B-4ADF-8B12-657736F13CB5}" dt="2024-04-27T16:55:20.798" v="3397" actId="122"/>
          <ac:spMkLst>
            <pc:docMk/>
            <pc:sldMk cId="3153499420" sldId="273"/>
            <ac:spMk id="2" creationId="{6AFE4136-4FE7-666F-D9C6-C92741ECB1A4}"/>
          </ac:spMkLst>
        </pc:spChg>
        <pc:spChg chg="mod">
          <ac:chgData name="Morgan Sims" userId="fe42437384a45c32" providerId="LiveId" clId="{A7F2B8AF-9A6B-4ADF-8B12-657736F13CB5}" dt="2024-05-02T09:25:10.004" v="4723" actId="403"/>
          <ac:spMkLst>
            <pc:docMk/>
            <pc:sldMk cId="3153499420" sldId="273"/>
            <ac:spMk id="3" creationId="{DEA6666A-61E9-5549-0AC1-20BC2CE02279}"/>
          </ac:spMkLst>
        </pc:spChg>
      </pc:sldChg>
      <pc:sldChg chg="modSp add mod">
        <pc:chgData name="Morgan Sims" userId="fe42437384a45c32" providerId="LiveId" clId="{A7F2B8AF-9A6B-4ADF-8B12-657736F13CB5}" dt="2024-05-02T09:28:53.534" v="4777" actId="403"/>
        <pc:sldMkLst>
          <pc:docMk/>
          <pc:sldMk cId="2772241991" sldId="274"/>
        </pc:sldMkLst>
        <pc:spChg chg="mod">
          <ac:chgData name="Morgan Sims" userId="fe42437384a45c32" providerId="LiveId" clId="{A7F2B8AF-9A6B-4ADF-8B12-657736F13CB5}" dt="2024-04-27T16:55:11.994" v="3395" actId="122"/>
          <ac:spMkLst>
            <pc:docMk/>
            <pc:sldMk cId="2772241991" sldId="274"/>
            <ac:spMk id="2" creationId="{6AFE4136-4FE7-666F-D9C6-C92741ECB1A4}"/>
          </ac:spMkLst>
        </pc:spChg>
        <pc:spChg chg="mod">
          <ac:chgData name="Morgan Sims" userId="fe42437384a45c32" providerId="LiveId" clId="{A7F2B8AF-9A6B-4ADF-8B12-657736F13CB5}" dt="2024-05-02T09:28:53.534" v="4777" actId="403"/>
          <ac:spMkLst>
            <pc:docMk/>
            <pc:sldMk cId="2772241991" sldId="274"/>
            <ac:spMk id="3" creationId="{DEA6666A-61E9-5549-0AC1-20BC2CE02279}"/>
          </ac:spMkLst>
        </pc:spChg>
      </pc:sldChg>
      <pc:sldChg chg="modSp add mod">
        <pc:chgData name="Morgan Sims" userId="fe42437384a45c32" providerId="LiveId" clId="{A7F2B8AF-9A6B-4ADF-8B12-657736F13CB5}" dt="2024-05-02T09:25:04.538" v="4722" actId="403"/>
        <pc:sldMkLst>
          <pc:docMk/>
          <pc:sldMk cId="2004075486" sldId="275"/>
        </pc:sldMkLst>
        <pc:spChg chg="mod">
          <ac:chgData name="Morgan Sims" userId="fe42437384a45c32" providerId="LiveId" clId="{A7F2B8AF-9A6B-4ADF-8B12-657736F13CB5}" dt="2024-04-27T16:55:16.339" v="3396" actId="122"/>
          <ac:spMkLst>
            <pc:docMk/>
            <pc:sldMk cId="2004075486" sldId="275"/>
            <ac:spMk id="2" creationId="{6AFE4136-4FE7-666F-D9C6-C92741ECB1A4}"/>
          </ac:spMkLst>
        </pc:spChg>
        <pc:spChg chg="mod">
          <ac:chgData name="Morgan Sims" userId="fe42437384a45c32" providerId="LiveId" clId="{A7F2B8AF-9A6B-4ADF-8B12-657736F13CB5}" dt="2024-05-02T09:25:04.538" v="4722" actId="403"/>
          <ac:spMkLst>
            <pc:docMk/>
            <pc:sldMk cId="2004075486" sldId="275"/>
            <ac:spMk id="3" creationId="{DEA6666A-61E9-5549-0AC1-20BC2CE02279}"/>
          </ac:spMkLst>
        </pc:spChg>
      </pc:sldChg>
      <pc:sldChg chg="modSp add mod">
        <pc:chgData name="Morgan Sims" userId="fe42437384a45c32" providerId="LiveId" clId="{A7F2B8AF-9A6B-4ADF-8B12-657736F13CB5}" dt="2024-05-02T11:19:16.243" v="4865" actId="20577"/>
        <pc:sldMkLst>
          <pc:docMk/>
          <pc:sldMk cId="1264023532" sldId="276"/>
        </pc:sldMkLst>
        <pc:spChg chg="mod">
          <ac:chgData name="Morgan Sims" userId="fe42437384a45c32" providerId="LiveId" clId="{A7F2B8AF-9A6B-4ADF-8B12-657736F13CB5}" dt="2024-05-02T11:19:16.243" v="4865" actId="20577"/>
          <ac:spMkLst>
            <pc:docMk/>
            <pc:sldMk cId="1264023532" sldId="276"/>
            <ac:spMk id="3" creationId="{878253AD-42A0-98EA-67F6-6FA2D7E95BA5}"/>
          </ac:spMkLst>
        </pc:spChg>
      </pc:sldChg>
      <pc:sldChg chg="modSp add mod">
        <pc:chgData name="Morgan Sims" userId="fe42437384a45c32" providerId="LiveId" clId="{A7F2B8AF-9A6B-4ADF-8B12-657736F13CB5}" dt="2024-05-02T09:27:27.313" v="4762" actId="27636"/>
        <pc:sldMkLst>
          <pc:docMk/>
          <pc:sldMk cId="2439688965" sldId="277"/>
        </pc:sldMkLst>
        <pc:spChg chg="mod">
          <ac:chgData name="Morgan Sims" userId="fe42437384a45c32" providerId="LiveId" clId="{A7F2B8AF-9A6B-4ADF-8B12-657736F13CB5}" dt="2024-05-02T09:16:34.798" v="4710" actId="27107"/>
          <ac:spMkLst>
            <pc:docMk/>
            <pc:sldMk cId="2439688965" sldId="277"/>
            <ac:spMk id="2" creationId="{B2270C4C-843B-740B-E738-E05A720EDB69}"/>
          </ac:spMkLst>
        </pc:spChg>
        <pc:spChg chg="mod">
          <ac:chgData name="Morgan Sims" userId="fe42437384a45c32" providerId="LiveId" clId="{A7F2B8AF-9A6B-4ADF-8B12-657736F13CB5}" dt="2024-05-02T09:27:27.313" v="4762" actId="27636"/>
          <ac:spMkLst>
            <pc:docMk/>
            <pc:sldMk cId="2439688965" sldId="277"/>
            <ac:spMk id="3" creationId="{8692D221-0DDC-A623-8866-1DBC4B38A863}"/>
          </ac:spMkLst>
        </pc:spChg>
      </pc:sldChg>
      <pc:sldChg chg="modSp add mod">
        <pc:chgData name="Morgan Sims" userId="fe42437384a45c32" providerId="LiveId" clId="{A7F2B8AF-9A6B-4ADF-8B12-657736F13CB5}" dt="2024-05-02T09:26:36.966" v="4751" actId="27636"/>
        <pc:sldMkLst>
          <pc:docMk/>
          <pc:sldMk cId="3449868856" sldId="278"/>
        </pc:sldMkLst>
        <pc:spChg chg="mod">
          <ac:chgData name="Morgan Sims" userId="fe42437384a45c32" providerId="LiveId" clId="{A7F2B8AF-9A6B-4ADF-8B12-657736F13CB5}" dt="2024-04-28T10:28:35.706" v="3522" actId="20577"/>
          <ac:spMkLst>
            <pc:docMk/>
            <pc:sldMk cId="3449868856" sldId="278"/>
            <ac:spMk id="2" creationId="{6AFE4136-4FE7-666F-D9C6-C92741ECB1A4}"/>
          </ac:spMkLst>
        </pc:spChg>
        <pc:spChg chg="mod">
          <ac:chgData name="Morgan Sims" userId="fe42437384a45c32" providerId="LiveId" clId="{A7F2B8AF-9A6B-4ADF-8B12-657736F13CB5}" dt="2024-05-02T09:26:36.966" v="4751" actId="27636"/>
          <ac:spMkLst>
            <pc:docMk/>
            <pc:sldMk cId="3449868856" sldId="278"/>
            <ac:spMk id="3" creationId="{DEA6666A-61E9-5549-0AC1-20BC2CE02279}"/>
          </ac:spMkLst>
        </pc:spChg>
      </pc:sldChg>
      <pc:sldChg chg="modSp add mod ord">
        <pc:chgData name="Morgan Sims" userId="fe42437384a45c32" providerId="LiveId" clId="{A7F2B8AF-9A6B-4ADF-8B12-657736F13CB5}" dt="2024-05-02T09:25:17.957" v="4726" actId="403"/>
        <pc:sldMkLst>
          <pc:docMk/>
          <pc:sldMk cId="42869849" sldId="279"/>
        </pc:sldMkLst>
        <pc:spChg chg="mod">
          <ac:chgData name="Morgan Sims" userId="fe42437384a45c32" providerId="LiveId" clId="{A7F2B8AF-9A6B-4ADF-8B12-657736F13CB5}" dt="2024-04-28T12:18:33.668" v="3820" actId="1076"/>
          <ac:spMkLst>
            <pc:docMk/>
            <pc:sldMk cId="42869849" sldId="279"/>
            <ac:spMk id="2" creationId="{6AFE4136-4FE7-666F-D9C6-C92741ECB1A4}"/>
          </ac:spMkLst>
        </pc:spChg>
        <pc:spChg chg="mod">
          <ac:chgData name="Morgan Sims" userId="fe42437384a45c32" providerId="LiveId" clId="{A7F2B8AF-9A6B-4ADF-8B12-657736F13CB5}" dt="2024-05-02T09:25:17.957" v="4726" actId="403"/>
          <ac:spMkLst>
            <pc:docMk/>
            <pc:sldMk cId="42869849" sldId="279"/>
            <ac:spMk id="3" creationId="{DEA6666A-61E9-5549-0AC1-20BC2CE02279}"/>
          </ac:spMkLst>
        </pc:spChg>
      </pc:sldChg>
      <pc:sldChg chg="addSp delSp modSp add del mod ord">
        <pc:chgData name="Morgan Sims" userId="fe42437384a45c32" providerId="LiveId" clId="{A7F2B8AF-9A6B-4ADF-8B12-657736F13CB5}" dt="2024-04-28T14:32:14.688" v="3951" actId="2696"/>
        <pc:sldMkLst>
          <pc:docMk/>
          <pc:sldMk cId="3200792588" sldId="280"/>
        </pc:sldMkLst>
        <pc:spChg chg="mod">
          <ac:chgData name="Morgan Sims" userId="fe42437384a45c32" providerId="LiveId" clId="{A7F2B8AF-9A6B-4ADF-8B12-657736F13CB5}" dt="2024-04-28T14:32:05.519" v="3950" actId="26606"/>
          <ac:spMkLst>
            <pc:docMk/>
            <pc:sldMk cId="3200792588" sldId="280"/>
            <ac:spMk id="2" creationId="{6AFE4136-4FE7-666F-D9C6-C92741ECB1A4}"/>
          </ac:spMkLst>
        </pc:spChg>
        <pc:spChg chg="mod">
          <ac:chgData name="Morgan Sims" userId="fe42437384a45c32" providerId="LiveId" clId="{A7F2B8AF-9A6B-4ADF-8B12-657736F13CB5}" dt="2024-04-28T14:32:05.519" v="3950" actId="26606"/>
          <ac:spMkLst>
            <pc:docMk/>
            <pc:sldMk cId="3200792588" sldId="280"/>
            <ac:spMk id="3" creationId="{DEA6666A-61E9-5549-0AC1-20BC2CE02279}"/>
          </ac:spMkLst>
        </pc:spChg>
        <pc:spChg chg="del">
          <ac:chgData name="Morgan Sims" userId="fe42437384a45c32" providerId="LiveId" clId="{A7F2B8AF-9A6B-4ADF-8B12-657736F13CB5}" dt="2024-04-28T14:32:05.519" v="3950" actId="26606"/>
          <ac:spMkLst>
            <pc:docMk/>
            <pc:sldMk cId="3200792588" sldId="280"/>
            <ac:spMk id="32" creationId="{3AFE8227-C443-417B-BA91-520EB1EF4559}"/>
          </ac:spMkLst>
        </pc:spChg>
        <pc:spChg chg="del">
          <ac:chgData name="Morgan Sims" userId="fe42437384a45c32" providerId="LiveId" clId="{A7F2B8AF-9A6B-4ADF-8B12-657736F13CB5}" dt="2024-04-28T14:32:05.519" v="3950" actId="26606"/>
          <ac:spMkLst>
            <pc:docMk/>
            <pc:sldMk cId="3200792588" sldId="280"/>
            <ac:spMk id="34" creationId="{907741FC-B544-4A6E-B831-6789D042333D}"/>
          </ac:spMkLst>
        </pc:spChg>
        <pc:spChg chg="del">
          <ac:chgData name="Morgan Sims" userId="fe42437384a45c32" providerId="LiveId" clId="{A7F2B8AF-9A6B-4ADF-8B12-657736F13CB5}" dt="2024-04-28T14:32:05.519" v="3950" actId="26606"/>
          <ac:spMkLst>
            <pc:docMk/>
            <pc:sldMk cId="3200792588" sldId="280"/>
            <ac:spMk id="36" creationId="{3F0BE7ED-7814-4273-B18A-F26CC0380380}"/>
          </ac:spMkLst>
        </pc:spChg>
        <pc:spChg chg="add">
          <ac:chgData name="Morgan Sims" userId="fe42437384a45c32" providerId="LiveId" clId="{A7F2B8AF-9A6B-4ADF-8B12-657736F13CB5}" dt="2024-04-28T14:32:05.519" v="3950" actId="26606"/>
          <ac:spMkLst>
            <pc:docMk/>
            <pc:sldMk cId="3200792588" sldId="280"/>
            <ac:spMk id="41" creationId="{12609869-9E80-471B-A487-A53288E0E791}"/>
          </ac:spMkLst>
        </pc:spChg>
        <pc:spChg chg="add">
          <ac:chgData name="Morgan Sims" userId="fe42437384a45c32" providerId="LiveId" clId="{A7F2B8AF-9A6B-4ADF-8B12-657736F13CB5}" dt="2024-04-28T14:32:05.519" v="3950" actId="26606"/>
          <ac:spMkLst>
            <pc:docMk/>
            <pc:sldMk cId="3200792588" sldId="280"/>
            <ac:spMk id="43" creationId="{7004738A-9D34-43E8-97D2-CA0EED4F8BE0}"/>
          </ac:spMkLst>
        </pc:spChg>
        <pc:spChg chg="add">
          <ac:chgData name="Morgan Sims" userId="fe42437384a45c32" providerId="LiveId" clId="{A7F2B8AF-9A6B-4ADF-8B12-657736F13CB5}" dt="2024-04-28T14:32:05.519" v="3950" actId="26606"/>
          <ac:spMkLst>
            <pc:docMk/>
            <pc:sldMk cId="3200792588" sldId="280"/>
            <ac:spMk id="45" creationId="{B8B8D07F-F13E-443E-BA68-2D26672D76B9}"/>
          </ac:spMkLst>
        </pc:spChg>
        <pc:spChg chg="add">
          <ac:chgData name="Morgan Sims" userId="fe42437384a45c32" providerId="LiveId" clId="{A7F2B8AF-9A6B-4ADF-8B12-657736F13CB5}" dt="2024-04-28T14:32:05.519" v="3950" actId="26606"/>
          <ac:spMkLst>
            <pc:docMk/>
            <pc:sldMk cId="3200792588" sldId="280"/>
            <ac:spMk id="47" creationId="{2813A4FA-24A5-41ED-A534-3807D1B2F344}"/>
          </ac:spMkLst>
        </pc:spChg>
        <pc:spChg chg="add">
          <ac:chgData name="Morgan Sims" userId="fe42437384a45c32" providerId="LiveId" clId="{A7F2B8AF-9A6B-4ADF-8B12-657736F13CB5}" dt="2024-04-28T14:32:05.519" v="3950" actId="26606"/>
          <ac:spMkLst>
            <pc:docMk/>
            <pc:sldMk cId="3200792588" sldId="280"/>
            <ac:spMk id="49" creationId="{C3944F27-CA70-4E84-A51A-E6BF89558979}"/>
          </ac:spMkLst>
        </pc:spChg>
        <pc:picChg chg="del">
          <ac:chgData name="Morgan Sims" userId="fe42437384a45c32" providerId="LiveId" clId="{A7F2B8AF-9A6B-4ADF-8B12-657736F13CB5}" dt="2024-04-28T14:31:54.483" v="3946" actId="21"/>
          <ac:picMkLst>
            <pc:docMk/>
            <pc:sldMk cId="3200792588" sldId="280"/>
            <ac:picMk id="4" creationId="{63CD5664-E792-AAB2-575F-1F6E0839DEAB}"/>
          </ac:picMkLst>
        </pc:picChg>
        <pc:picChg chg="add del">
          <ac:chgData name="Morgan Sims" userId="fe42437384a45c32" providerId="LiveId" clId="{A7F2B8AF-9A6B-4ADF-8B12-657736F13CB5}" dt="2024-04-28T14:31:57.617" v="3948" actId="21"/>
          <ac:picMkLst>
            <pc:docMk/>
            <pc:sldMk cId="3200792588" sldId="280"/>
            <ac:picMk id="5" creationId="{1F4E7F69-EC3E-7116-0CC2-7AF73B1AFD3F}"/>
          </ac:picMkLst>
        </pc:picChg>
        <pc:picChg chg="add mod">
          <ac:chgData name="Morgan Sims" userId="fe42437384a45c32" providerId="LiveId" clId="{A7F2B8AF-9A6B-4ADF-8B12-657736F13CB5}" dt="2024-04-28T14:32:05.519" v="3950" actId="26606"/>
          <ac:picMkLst>
            <pc:docMk/>
            <pc:sldMk cId="3200792588" sldId="280"/>
            <ac:picMk id="6" creationId="{189168D3-CB4A-7710-3FEA-0AE608A0DEBE}"/>
          </ac:picMkLst>
        </pc:picChg>
      </pc:sldChg>
      <pc:sldChg chg="addSp delSp modSp add mod">
        <pc:chgData name="Morgan Sims" userId="fe42437384a45c32" providerId="LiveId" clId="{A7F2B8AF-9A6B-4ADF-8B12-657736F13CB5}" dt="2024-05-02T09:28:47.369" v="4775" actId="27636"/>
        <pc:sldMkLst>
          <pc:docMk/>
          <pc:sldMk cId="3464424681" sldId="280"/>
        </pc:sldMkLst>
        <pc:spChg chg="mod">
          <ac:chgData name="Morgan Sims" userId="fe42437384a45c32" providerId="LiveId" clId="{A7F2B8AF-9A6B-4ADF-8B12-657736F13CB5}" dt="2024-04-28T15:38:57.303" v="4019" actId="26606"/>
          <ac:spMkLst>
            <pc:docMk/>
            <pc:sldMk cId="3464424681" sldId="280"/>
            <ac:spMk id="2" creationId="{6AFE4136-4FE7-666F-D9C6-C92741ECB1A4}"/>
          </ac:spMkLst>
        </pc:spChg>
        <pc:spChg chg="add del">
          <ac:chgData name="Morgan Sims" userId="fe42437384a45c32" providerId="LiveId" clId="{A7F2B8AF-9A6B-4ADF-8B12-657736F13CB5}" dt="2024-04-28T15:38:57.303" v="4019" actId="26606"/>
          <ac:spMkLst>
            <pc:docMk/>
            <pc:sldMk cId="3464424681" sldId="280"/>
            <ac:spMk id="3" creationId="{DEA6666A-61E9-5549-0AC1-20BC2CE02279}"/>
          </ac:spMkLst>
        </pc:spChg>
        <pc:spChg chg="add del">
          <ac:chgData name="Morgan Sims" userId="fe42437384a45c32" providerId="LiveId" clId="{A7F2B8AF-9A6B-4ADF-8B12-657736F13CB5}" dt="2024-04-28T15:38:57.303" v="4019" actId="26606"/>
          <ac:spMkLst>
            <pc:docMk/>
            <pc:sldMk cId="3464424681" sldId="280"/>
            <ac:spMk id="8" creationId="{DEE2AD96-B495-4E06-9291-B71706F728CB}"/>
          </ac:spMkLst>
        </pc:spChg>
        <pc:spChg chg="add del">
          <ac:chgData name="Morgan Sims" userId="fe42437384a45c32" providerId="LiveId" clId="{A7F2B8AF-9A6B-4ADF-8B12-657736F13CB5}" dt="2024-04-28T15:38:57.303" v="4019" actId="26606"/>
          <ac:spMkLst>
            <pc:docMk/>
            <pc:sldMk cId="3464424681" sldId="280"/>
            <ac:spMk id="10" creationId="{53CF6D67-C5A8-4ADD-9E8E-1E38CA1D3166}"/>
          </ac:spMkLst>
        </pc:spChg>
        <pc:spChg chg="add del">
          <ac:chgData name="Morgan Sims" userId="fe42437384a45c32" providerId="LiveId" clId="{A7F2B8AF-9A6B-4ADF-8B12-657736F13CB5}" dt="2024-04-28T15:38:57.303" v="4019" actId="26606"/>
          <ac:spMkLst>
            <pc:docMk/>
            <pc:sldMk cId="3464424681" sldId="280"/>
            <ac:spMk id="12" creationId="{86909FA0-B515-4681-B7A8-FA281D133B94}"/>
          </ac:spMkLst>
        </pc:spChg>
        <pc:spChg chg="add del">
          <ac:chgData name="Morgan Sims" userId="fe42437384a45c32" providerId="LiveId" clId="{A7F2B8AF-9A6B-4ADF-8B12-657736F13CB5}" dt="2024-04-28T15:38:57.303" v="4019" actId="26606"/>
          <ac:spMkLst>
            <pc:docMk/>
            <pc:sldMk cId="3464424681" sldId="280"/>
            <ac:spMk id="14" creationId="{21C9FE86-FCC3-4A31-AA1C-C882262B7FE7}"/>
          </ac:spMkLst>
        </pc:spChg>
        <pc:spChg chg="add del">
          <ac:chgData name="Morgan Sims" userId="fe42437384a45c32" providerId="LiveId" clId="{A7F2B8AF-9A6B-4ADF-8B12-657736F13CB5}" dt="2024-04-28T15:38:57.303" v="4019" actId="26606"/>
          <ac:spMkLst>
            <pc:docMk/>
            <pc:sldMk cId="3464424681" sldId="280"/>
            <ac:spMk id="16" creationId="{7D96243B-ECED-4B71-8E06-AE9A285EAD20}"/>
          </ac:spMkLst>
        </pc:spChg>
        <pc:spChg chg="add del">
          <ac:chgData name="Morgan Sims" userId="fe42437384a45c32" providerId="LiveId" clId="{A7F2B8AF-9A6B-4ADF-8B12-657736F13CB5}" dt="2024-04-28T15:38:57.303" v="4019" actId="26606"/>
          <ac:spMkLst>
            <pc:docMk/>
            <pc:sldMk cId="3464424681" sldId="280"/>
            <ac:spMk id="18" creationId="{A09989E4-EFDC-4A90-A633-E0525FB4139E}"/>
          </ac:spMkLst>
        </pc:spChg>
        <pc:spChg chg="add del">
          <ac:chgData name="Morgan Sims" userId="fe42437384a45c32" providerId="LiveId" clId="{A7F2B8AF-9A6B-4ADF-8B12-657736F13CB5}" dt="2024-04-28T15:38:41.590" v="4012" actId="26606"/>
          <ac:spMkLst>
            <pc:docMk/>
            <pc:sldMk cId="3464424681" sldId="280"/>
            <ac:spMk id="23" creationId="{E92FEB64-6EEA-4759-B4A4-BD2C1E660BA8}"/>
          </ac:spMkLst>
        </pc:spChg>
        <pc:spChg chg="add del">
          <ac:chgData name="Morgan Sims" userId="fe42437384a45c32" providerId="LiveId" clId="{A7F2B8AF-9A6B-4ADF-8B12-657736F13CB5}" dt="2024-04-28T15:38:40.527" v="4010" actId="26606"/>
          <ac:spMkLst>
            <pc:docMk/>
            <pc:sldMk cId="3464424681" sldId="280"/>
            <ac:spMk id="24" creationId="{37C89E4B-3C9F-44B9-8B86-D9E3D112D8EC}"/>
          </ac:spMkLst>
        </pc:spChg>
        <pc:spChg chg="add del">
          <ac:chgData name="Morgan Sims" userId="fe42437384a45c32" providerId="LiveId" clId="{A7F2B8AF-9A6B-4ADF-8B12-657736F13CB5}" dt="2024-04-28T15:37:21.740" v="4006" actId="26606"/>
          <ac:spMkLst>
            <pc:docMk/>
            <pc:sldMk cId="3464424681" sldId="280"/>
            <ac:spMk id="25" creationId="{A3363022-C969-41E9-8EB2-E4C94908C1FA}"/>
          </ac:spMkLst>
        </pc:spChg>
        <pc:spChg chg="add del">
          <ac:chgData name="Morgan Sims" userId="fe42437384a45c32" providerId="LiveId" clId="{A7F2B8AF-9A6B-4ADF-8B12-657736F13CB5}" dt="2024-04-28T15:37:21.740" v="4006" actId="26606"/>
          <ac:spMkLst>
            <pc:docMk/>
            <pc:sldMk cId="3464424681" sldId="280"/>
            <ac:spMk id="27" creationId="{8D1AD6B3-BE88-4CEB-BA17-790657CC4729}"/>
          </ac:spMkLst>
        </pc:spChg>
        <pc:spChg chg="add del">
          <ac:chgData name="Morgan Sims" userId="fe42437384a45c32" providerId="LiveId" clId="{A7F2B8AF-9A6B-4ADF-8B12-657736F13CB5}" dt="2024-04-28T15:38:41.590" v="4012" actId="26606"/>
          <ac:spMkLst>
            <pc:docMk/>
            <pc:sldMk cId="3464424681" sldId="280"/>
            <ac:spMk id="30" creationId="{B10BB131-AC8E-4A8E-A5D1-36260F720C3B}"/>
          </ac:spMkLst>
        </pc:spChg>
        <pc:spChg chg="add del">
          <ac:chgData name="Morgan Sims" userId="fe42437384a45c32" providerId="LiveId" clId="{A7F2B8AF-9A6B-4ADF-8B12-657736F13CB5}" dt="2024-04-28T15:38:41.590" v="4012" actId="26606"/>
          <ac:spMkLst>
            <pc:docMk/>
            <pc:sldMk cId="3464424681" sldId="280"/>
            <ac:spMk id="31" creationId="{9F835A99-04AC-494A-A572-AFE8413CC938}"/>
          </ac:spMkLst>
        </pc:spChg>
        <pc:spChg chg="add del">
          <ac:chgData name="Morgan Sims" userId="fe42437384a45c32" providerId="LiveId" clId="{A7F2B8AF-9A6B-4ADF-8B12-657736F13CB5}" dt="2024-04-28T15:38:41.590" v="4012" actId="26606"/>
          <ac:spMkLst>
            <pc:docMk/>
            <pc:sldMk cId="3464424681" sldId="280"/>
            <ac:spMk id="32" creationId="{14847E93-7DC1-4D4B-8829-B19AA7137C50}"/>
          </ac:spMkLst>
        </pc:spChg>
        <pc:spChg chg="add del">
          <ac:chgData name="Morgan Sims" userId="fe42437384a45c32" providerId="LiveId" clId="{A7F2B8AF-9A6B-4ADF-8B12-657736F13CB5}" dt="2024-04-28T15:38:41.590" v="4012" actId="26606"/>
          <ac:spMkLst>
            <pc:docMk/>
            <pc:sldMk cId="3464424681" sldId="280"/>
            <ac:spMk id="33" creationId="{7B786209-1B0B-4CA9-9BDD-F7327066A84D}"/>
          </ac:spMkLst>
        </pc:spChg>
        <pc:spChg chg="add del">
          <ac:chgData name="Morgan Sims" userId="fe42437384a45c32" providerId="LiveId" clId="{A7F2B8AF-9A6B-4ADF-8B12-657736F13CB5}" dt="2024-04-28T15:38:38.097" v="4008" actId="26606"/>
          <ac:spMkLst>
            <pc:docMk/>
            <pc:sldMk cId="3464424681" sldId="280"/>
            <ac:spMk id="34" creationId="{65219498-D544-41AC-98FE-8F956EF66A62}"/>
          </ac:spMkLst>
        </pc:spChg>
        <pc:spChg chg="add del">
          <ac:chgData name="Morgan Sims" userId="fe42437384a45c32" providerId="LiveId" clId="{A7F2B8AF-9A6B-4ADF-8B12-657736F13CB5}" dt="2024-04-28T15:38:38.097" v="4008" actId="26606"/>
          <ac:spMkLst>
            <pc:docMk/>
            <pc:sldMk cId="3464424681" sldId="280"/>
            <ac:spMk id="35" creationId="{F500DBFC-17A9-4E0A-AEE2-A49F9AEEF0FD}"/>
          </ac:spMkLst>
        </pc:spChg>
        <pc:spChg chg="add del">
          <ac:chgData name="Morgan Sims" userId="fe42437384a45c32" providerId="LiveId" clId="{A7F2B8AF-9A6B-4ADF-8B12-657736F13CB5}" dt="2024-04-28T15:38:41.590" v="4012" actId="26606"/>
          <ac:spMkLst>
            <pc:docMk/>
            <pc:sldMk cId="3464424681" sldId="280"/>
            <ac:spMk id="37" creationId="{6691AC69-A76E-4DAB-B565-468B6B87ACF3}"/>
          </ac:spMkLst>
        </pc:spChg>
        <pc:spChg chg="add del">
          <ac:chgData name="Morgan Sims" userId="fe42437384a45c32" providerId="LiveId" clId="{A7F2B8AF-9A6B-4ADF-8B12-657736F13CB5}" dt="2024-04-28T15:38:41.590" v="4012" actId="26606"/>
          <ac:spMkLst>
            <pc:docMk/>
            <pc:sldMk cId="3464424681" sldId="280"/>
            <ac:spMk id="38" creationId="{5566D6E1-03A1-4D73-A4E0-35D74D568A04}"/>
          </ac:spMkLst>
        </pc:spChg>
        <pc:spChg chg="add del">
          <ac:chgData name="Morgan Sims" userId="fe42437384a45c32" providerId="LiveId" clId="{A7F2B8AF-9A6B-4ADF-8B12-657736F13CB5}" dt="2024-04-28T15:38:41.590" v="4012" actId="26606"/>
          <ac:spMkLst>
            <pc:docMk/>
            <pc:sldMk cId="3464424681" sldId="280"/>
            <ac:spMk id="39" creationId="{DEA6666A-61E9-5549-0AC1-20BC2CE02279}"/>
          </ac:spMkLst>
        </pc:spChg>
        <pc:spChg chg="add del">
          <ac:chgData name="Morgan Sims" userId="fe42437384a45c32" providerId="LiveId" clId="{A7F2B8AF-9A6B-4ADF-8B12-657736F13CB5}" dt="2024-04-28T15:38:41.590" v="4012" actId="26606"/>
          <ac:spMkLst>
            <pc:docMk/>
            <pc:sldMk cId="3464424681" sldId="280"/>
            <ac:spMk id="41" creationId="{2D2964BB-484D-45AE-AD66-D407D0629652}"/>
          </ac:spMkLst>
        </pc:spChg>
        <pc:spChg chg="add del">
          <ac:chgData name="Morgan Sims" userId="fe42437384a45c32" providerId="LiveId" clId="{A7F2B8AF-9A6B-4ADF-8B12-657736F13CB5}" dt="2024-04-28T15:38:49.467" v="4014" actId="26606"/>
          <ac:spMkLst>
            <pc:docMk/>
            <pc:sldMk cId="3464424681" sldId="280"/>
            <ac:spMk id="43" creationId="{5C8908E2-EE49-44D2-9428-A28D2312A8D5}"/>
          </ac:spMkLst>
        </pc:spChg>
        <pc:spChg chg="add del">
          <ac:chgData name="Morgan Sims" userId="fe42437384a45c32" providerId="LiveId" clId="{A7F2B8AF-9A6B-4ADF-8B12-657736F13CB5}" dt="2024-04-28T15:38:49.467" v="4014" actId="26606"/>
          <ac:spMkLst>
            <pc:docMk/>
            <pc:sldMk cId="3464424681" sldId="280"/>
            <ac:spMk id="47" creationId="{BD92035A-AA2F-4CD8-A556-1CE8BDEC75BD}"/>
          </ac:spMkLst>
        </pc:spChg>
        <pc:spChg chg="add del">
          <ac:chgData name="Morgan Sims" userId="fe42437384a45c32" providerId="LiveId" clId="{A7F2B8AF-9A6B-4ADF-8B12-657736F13CB5}" dt="2024-04-28T15:38:49.467" v="4014" actId="26606"/>
          <ac:spMkLst>
            <pc:docMk/>
            <pc:sldMk cId="3464424681" sldId="280"/>
            <ac:spMk id="48" creationId="{ED888B23-07FA-482A-96DF-47E31AF1A603}"/>
          </ac:spMkLst>
        </pc:spChg>
        <pc:spChg chg="add del">
          <ac:chgData name="Morgan Sims" userId="fe42437384a45c32" providerId="LiveId" clId="{A7F2B8AF-9A6B-4ADF-8B12-657736F13CB5}" dt="2024-04-28T15:38:49.467" v="4014" actId="26606"/>
          <ac:spMkLst>
            <pc:docMk/>
            <pc:sldMk cId="3464424681" sldId="280"/>
            <ac:spMk id="49" creationId="{DEA6666A-61E9-5549-0AC1-20BC2CE02279}"/>
          </ac:spMkLst>
        </pc:spChg>
        <pc:spChg chg="add del">
          <ac:chgData name="Morgan Sims" userId="fe42437384a45c32" providerId="LiveId" clId="{A7F2B8AF-9A6B-4ADF-8B12-657736F13CB5}" dt="2024-04-28T15:38:51.808" v="4016" actId="26606"/>
          <ac:spMkLst>
            <pc:docMk/>
            <pc:sldMk cId="3464424681" sldId="280"/>
            <ac:spMk id="51" creationId="{C1DD1A8A-57D5-4A81-AD04-532B043C5611}"/>
          </ac:spMkLst>
        </pc:spChg>
        <pc:spChg chg="add del">
          <ac:chgData name="Morgan Sims" userId="fe42437384a45c32" providerId="LiveId" clId="{A7F2B8AF-9A6B-4ADF-8B12-657736F13CB5}" dt="2024-04-28T15:38:51.808" v="4016" actId="26606"/>
          <ac:spMkLst>
            <pc:docMk/>
            <pc:sldMk cId="3464424681" sldId="280"/>
            <ac:spMk id="53" creationId="{007891EC-4501-44ED-A8C8-B11B6DB767AB}"/>
          </ac:spMkLst>
        </pc:spChg>
        <pc:spChg chg="add del">
          <ac:chgData name="Morgan Sims" userId="fe42437384a45c32" providerId="LiveId" clId="{A7F2B8AF-9A6B-4ADF-8B12-657736F13CB5}" dt="2024-04-28T15:38:57.286" v="4018" actId="26606"/>
          <ac:spMkLst>
            <pc:docMk/>
            <pc:sldMk cId="3464424681" sldId="280"/>
            <ac:spMk id="55" creationId="{E2BA2BD9-7B54-4190-8F06-3EF3658A0020}"/>
          </ac:spMkLst>
        </pc:spChg>
        <pc:spChg chg="add del">
          <ac:chgData name="Morgan Sims" userId="fe42437384a45c32" providerId="LiveId" clId="{A7F2B8AF-9A6B-4ADF-8B12-657736F13CB5}" dt="2024-04-28T15:38:57.286" v="4018" actId="26606"/>
          <ac:spMkLst>
            <pc:docMk/>
            <pc:sldMk cId="3464424681" sldId="280"/>
            <ac:spMk id="56" creationId="{184F9D61-9303-40B4-9F7E-66A9B4EDC458}"/>
          </ac:spMkLst>
        </pc:spChg>
        <pc:spChg chg="add del">
          <ac:chgData name="Morgan Sims" userId="fe42437384a45c32" providerId="LiveId" clId="{A7F2B8AF-9A6B-4ADF-8B12-657736F13CB5}" dt="2024-04-28T15:38:57.286" v="4018" actId="26606"/>
          <ac:spMkLst>
            <pc:docMk/>
            <pc:sldMk cId="3464424681" sldId="280"/>
            <ac:spMk id="58" creationId="{648D746A-0359-4EAE-8CF9-062E281698EC}"/>
          </ac:spMkLst>
        </pc:spChg>
        <pc:spChg chg="add">
          <ac:chgData name="Morgan Sims" userId="fe42437384a45c32" providerId="LiveId" clId="{A7F2B8AF-9A6B-4ADF-8B12-657736F13CB5}" dt="2024-04-28T15:38:57.303" v="4019" actId="26606"/>
          <ac:spMkLst>
            <pc:docMk/>
            <pc:sldMk cId="3464424681" sldId="280"/>
            <ac:spMk id="60" creationId="{DEE2AD96-B495-4E06-9291-B71706F728CB}"/>
          </ac:spMkLst>
        </pc:spChg>
        <pc:spChg chg="add">
          <ac:chgData name="Morgan Sims" userId="fe42437384a45c32" providerId="LiveId" clId="{A7F2B8AF-9A6B-4ADF-8B12-657736F13CB5}" dt="2024-04-28T15:38:57.303" v="4019" actId="26606"/>
          <ac:spMkLst>
            <pc:docMk/>
            <pc:sldMk cId="3464424681" sldId="280"/>
            <ac:spMk id="61" creationId="{53CF6D67-C5A8-4ADD-9E8E-1E38CA1D3166}"/>
          </ac:spMkLst>
        </pc:spChg>
        <pc:spChg chg="add">
          <ac:chgData name="Morgan Sims" userId="fe42437384a45c32" providerId="LiveId" clId="{A7F2B8AF-9A6B-4ADF-8B12-657736F13CB5}" dt="2024-04-28T15:38:57.303" v="4019" actId="26606"/>
          <ac:spMkLst>
            <pc:docMk/>
            <pc:sldMk cId="3464424681" sldId="280"/>
            <ac:spMk id="62" creationId="{86909FA0-B515-4681-B7A8-FA281D133B94}"/>
          </ac:spMkLst>
        </pc:spChg>
        <pc:spChg chg="add">
          <ac:chgData name="Morgan Sims" userId="fe42437384a45c32" providerId="LiveId" clId="{A7F2B8AF-9A6B-4ADF-8B12-657736F13CB5}" dt="2024-04-28T15:38:57.303" v="4019" actId="26606"/>
          <ac:spMkLst>
            <pc:docMk/>
            <pc:sldMk cId="3464424681" sldId="280"/>
            <ac:spMk id="63" creationId="{21C9FE86-FCC3-4A31-AA1C-C882262B7FE7}"/>
          </ac:spMkLst>
        </pc:spChg>
        <pc:spChg chg="add">
          <ac:chgData name="Morgan Sims" userId="fe42437384a45c32" providerId="LiveId" clId="{A7F2B8AF-9A6B-4ADF-8B12-657736F13CB5}" dt="2024-04-28T15:38:57.303" v="4019" actId="26606"/>
          <ac:spMkLst>
            <pc:docMk/>
            <pc:sldMk cId="3464424681" sldId="280"/>
            <ac:spMk id="64" creationId="{7D96243B-ECED-4B71-8E06-AE9A285EAD20}"/>
          </ac:spMkLst>
        </pc:spChg>
        <pc:spChg chg="add">
          <ac:chgData name="Morgan Sims" userId="fe42437384a45c32" providerId="LiveId" clId="{A7F2B8AF-9A6B-4ADF-8B12-657736F13CB5}" dt="2024-04-28T15:38:57.303" v="4019" actId="26606"/>
          <ac:spMkLst>
            <pc:docMk/>
            <pc:sldMk cId="3464424681" sldId="280"/>
            <ac:spMk id="65" creationId="{A09989E4-EFDC-4A90-A633-E0525FB4139E}"/>
          </ac:spMkLst>
        </pc:spChg>
        <pc:spChg chg="add mod">
          <ac:chgData name="Morgan Sims" userId="fe42437384a45c32" providerId="LiveId" clId="{A7F2B8AF-9A6B-4ADF-8B12-657736F13CB5}" dt="2024-05-02T09:28:47.369" v="4775" actId="27636"/>
          <ac:spMkLst>
            <pc:docMk/>
            <pc:sldMk cId="3464424681" sldId="280"/>
            <ac:spMk id="66" creationId="{DEA6666A-61E9-5549-0AC1-20BC2CE02279}"/>
          </ac:spMkLst>
        </pc:spChg>
        <pc:grpChg chg="add del">
          <ac:chgData name="Morgan Sims" userId="fe42437384a45c32" providerId="LiveId" clId="{A7F2B8AF-9A6B-4ADF-8B12-657736F13CB5}" dt="2024-04-28T15:37:21.740" v="4006" actId="26606"/>
          <ac:grpSpMkLst>
            <pc:docMk/>
            <pc:sldMk cId="3464424681" sldId="280"/>
            <ac:grpSpMk id="29" creationId="{89D1390B-7E13-4B4F-9CB2-391063412E54}"/>
          </ac:grpSpMkLst>
        </pc:grpChg>
        <pc:grpChg chg="add del">
          <ac:chgData name="Morgan Sims" userId="fe42437384a45c32" providerId="LiveId" clId="{A7F2B8AF-9A6B-4ADF-8B12-657736F13CB5}" dt="2024-04-28T15:38:38.097" v="4008" actId="26606"/>
          <ac:grpSpMkLst>
            <pc:docMk/>
            <pc:sldMk cId="3464424681" sldId="280"/>
            <ac:grpSpMk id="36" creationId="{D74613BB-817C-4C4F-8A24-4936F2F064C0}"/>
          </ac:grpSpMkLst>
        </pc:grpChg>
        <pc:grpChg chg="add del">
          <ac:chgData name="Morgan Sims" userId="fe42437384a45c32" providerId="LiveId" clId="{A7F2B8AF-9A6B-4ADF-8B12-657736F13CB5}" dt="2024-04-28T15:38:49.467" v="4014" actId="26606"/>
          <ac:grpSpMkLst>
            <pc:docMk/>
            <pc:sldMk cId="3464424681" sldId="280"/>
            <ac:grpSpMk id="44" creationId="{5D1A9D8B-3117-4D9D-BDA4-DD81895098B0}"/>
          </ac:grpSpMkLst>
        </pc:grpChg>
        <pc:picChg chg="add del">
          <ac:chgData name="Morgan Sims" userId="fe42437384a45c32" providerId="LiveId" clId="{A7F2B8AF-9A6B-4ADF-8B12-657736F13CB5}" dt="2024-04-28T15:38:40.527" v="4010" actId="26606"/>
          <ac:picMkLst>
            <pc:docMk/>
            <pc:sldMk cId="3464424681" sldId="280"/>
            <ac:picMk id="20" creationId="{74728842-0449-C2F5-4A06-DFA62125C748}"/>
          </ac:picMkLst>
        </pc:picChg>
        <pc:picChg chg="add del">
          <ac:chgData name="Morgan Sims" userId="fe42437384a45c32" providerId="LiveId" clId="{A7F2B8AF-9A6B-4ADF-8B12-657736F13CB5}" dt="2024-04-28T15:37:21.740" v="4006" actId="26606"/>
          <ac:picMkLst>
            <pc:docMk/>
            <pc:sldMk cId="3464424681" sldId="280"/>
            <ac:picMk id="22" creationId="{469E2C96-C619-E79C-3C3E-259CC1EFD8CD}"/>
          </ac:picMkLst>
        </pc:picChg>
        <pc:picChg chg="add del">
          <ac:chgData name="Morgan Sims" userId="fe42437384a45c32" providerId="LiveId" clId="{A7F2B8AF-9A6B-4ADF-8B12-657736F13CB5}" dt="2024-04-28T15:38:38.097" v="4008" actId="26606"/>
          <ac:picMkLst>
            <pc:docMk/>
            <pc:sldMk cId="3464424681" sldId="280"/>
            <ac:picMk id="40" creationId="{3FA394BB-A69B-8C1F-2DD5-8A86DC954FDF}"/>
          </ac:picMkLst>
        </pc:picChg>
        <pc:picChg chg="add del">
          <ac:chgData name="Morgan Sims" userId="fe42437384a45c32" providerId="LiveId" clId="{A7F2B8AF-9A6B-4ADF-8B12-657736F13CB5}" dt="2024-04-28T15:38:51.808" v="4016" actId="26606"/>
          <ac:picMkLst>
            <pc:docMk/>
            <pc:sldMk cId="3464424681" sldId="280"/>
            <ac:picMk id="52" creationId="{6851A730-7C5E-761C-73BD-D62B78322B56}"/>
          </ac:picMkLst>
        </pc:picChg>
        <pc:picChg chg="add del">
          <ac:chgData name="Morgan Sims" userId="fe42437384a45c32" providerId="LiveId" clId="{A7F2B8AF-9A6B-4ADF-8B12-657736F13CB5}" dt="2024-04-28T15:38:57.286" v="4018" actId="26606"/>
          <ac:picMkLst>
            <pc:docMk/>
            <pc:sldMk cId="3464424681" sldId="280"/>
            <ac:picMk id="57" creationId="{8506FD8C-0FDB-576F-D86C-EBE11F8BE8FE}"/>
          </ac:picMkLst>
        </pc:picChg>
        <pc:cxnChg chg="add del">
          <ac:chgData name="Morgan Sims" userId="fe42437384a45c32" providerId="LiveId" clId="{A7F2B8AF-9A6B-4ADF-8B12-657736F13CB5}" dt="2024-04-28T15:38:40.527" v="4010" actId="26606"/>
          <ac:cxnSpMkLst>
            <pc:docMk/>
            <pc:sldMk cId="3464424681" sldId="280"/>
            <ac:cxnSpMk id="26" creationId="{AA2EAA10-076F-46BD-8F0F-B9A2FB77A85C}"/>
          </ac:cxnSpMkLst>
        </pc:cxnChg>
        <pc:cxnChg chg="add del">
          <ac:chgData name="Morgan Sims" userId="fe42437384a45c32" providerId="LiveId" clId="{A7F2B8AF-9A6B-4ADF-8B12-657736F13CB5}" dt="2024-04-28T15:38:40.527" v="4010" actId="26606"/>
          <ac:cxnSpMkLst>
            <pc:docMk/>
            <pc:sldMk cId="3464424681" sldId="280"/>
            <ac:cxnSpMk id="28" creationId="{D891E407-403B-4764-86C9-33A56D3BCAA3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ABA1DD-951A-4BB6-82B6-338671293ECE}" type="datetimeFigureOut">
              <a:rPr lang="en-GB" smtClean="0"/>
              <a:t>02/05/2024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023A7F-96F1-4942-81D2-7E415CF12F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8311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023A7F-96F1-4942-81D2-7E415CF12F2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033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023A7F-96F1-4942-81D2-7E415CF12F2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72986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023A7F-96F1-4942-81D2-7E415CF12F2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4933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023A7F-96F1-4942-81D2-7E415CF12F2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64117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023A7F-96F1-4942-81D2-7E415CF12F2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18214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98A140-0334-7E66-CCE5-B0EDF385C9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0E0A87-4B46-3BAA-0295-D8A6B3C53D4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8DBCB5-2C9C-CB05-4BC2-4BAC84B3C2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31C4F-B1E5-42C8-BDD7-FE1DC80F8BD3}" type="datetimeFigureOut">
              <a:rPr lang="en-GB" smtClean="0"/>
              <a:t>02/05/2024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C52B20-AB35-8D1D-261D-4FB7192142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18CFDA-1B92-BB33-DBC9-9B53CAB5FC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95CBA-5CA3-4F79-BB70-9CAADFB33B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28269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5E686A-D2B4-FDF6-28D9-AA1FD49CB8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C466EE-2D12-A293-DABB-C25FB2F8BB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132AF2-A32F-6BC4-0921-BE632E7F9E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31C4F-B1E5-42C8-BDD7-FE1DC80F8BD3}" type="datetimeFigureOut">
              <a:rPr lang="en-GB" smtClean="0"/>
              <a:t>02/05/2024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EF5AF7-60DD-4E05-D387-0AE4845F79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B2173D-3DBF-DFCF-7E28-3DE8C65803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95CBA-5CA3-4F79-BB70-9CAADFB33B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71338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049740-23D9-3CA4-5A93-5B8EA58D71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4F1A2F-6BAF-E4F6-CBF7-E6C49DE295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AA532C-0666-1E80-B558-D717331609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31C4F-B1E5-42C8-BDD7-FE1DC80F8BD3}" type="datetimeFigureOut">
              <a:rPr lang="en-GB" smtClean="0"/>
              <a:t>02/05/2024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EB24E0-73B8-432D-1111-046C716D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0436F1-FDF3-D300-83F8-359CEA5921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95CBA-5CA3-4F79-BB70-9CAADFB33B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74446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545023-06DD-0BCB-D7F6-1692ED85D0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3EB044-9B49-1D8C-0A44-B89B6B6592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B6EC61-C92C-E5D8-E373-29E153F512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BEF644-8E64-8F35-4C33-5574895703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31C4F-B1E5-42C8-BDD7-FE1DC80F8BD3}" type="datetimeFigureOut">
              <a:rPr lang="en-GB" smtClean="0"/>
              <a:t>02/05/2024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E923BF-058E-8E1E-B690-D5A851B09A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B43EBF-3CBB-C401-C41D-724B99CAAF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95CBA-5CA3-4F79-BB70-9CAADFB33B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0273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F2908-3E36-BB20-C949-BE76D4E20B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6B0D7B-4AEC-F959-FFDE-709E34CD52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8DA399-DE51-6543-C396-B2AC24E8C0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391598D-7AFB-DCF4-4AD0-B6787FEB6CB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EF6F274-5A1C-96ED-6F2E-D974EBC380C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220B049-1EA0-1521-BD41-E298E68720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31C4F-B1E5-42C8-BDD7-FE1DC80F8BD3}" type="datetimeFigureOut">
              <a:rPr lang="en-GB" smtClean="0"/>
              <a:t>02/05/2024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BEACA23-1A9E-21CA-D411-5D75812024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E03501A-CFD5-356B-8485-6824161DE5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95CBA-5CA3-4F79-BB70-9CAADFB33B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6577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F70883-EC28-D049-8903-784066E8E6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87DE18D-B660-53A1-B5B7-3FE19AB986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31C4F-B1E5-42C8-BDD7-FE1DC80F8BD3}" type="datetimeFigureOut">
              <a:rPr lang="en-GB" smtClean="0"/>
              <a:t>02/05/2024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1CF3F8-6CA1-6676-B493-CDFF178700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87393B-84EF-203D-91DA-489B7A2615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95CBA-5CA3-4F79-BB70-9CAADFB33B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93871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03C44F0-DB9D-E9C5-710C-8C49CCA2E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31C4F-B1E5-42C8-BDD7-FE1DC80F8BD3}" type="datetimeFigureOut">
              <a:rPr lang="en-GB" smtClean="0"/>
              <a:t>02/05/2024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59E1C30-BDE4-8BF7-8DFB-D00AC07C88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3D621D-0C95-6534-5650-C9F1648A72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95CBA-5CA3-4F79-BB70-9CAADFB33B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25430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09F618-E72F-7794-42B4-2802C210AD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ABF015-AF9D-9DEF-43D5-ADA1222B55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50F218-F57B-F560-8F1B-16AB236561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BA9840-FD10-DC27-CB3D-3AB6194A57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31C4F-B1E5-42C8-BDD7-FE1DC80F8BD3}" type="datetimeFigureOut">
              <a:rPr lang="en-GB" smtClean="0"/>
              <a:t>02/05/2024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284BC4-D8B4-29C4-76DE-1CB82FDEA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96F2A3-9A0C-EB70-E808-E1B697F196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95CBA-5CA3-4F79-BB70-9CAADFB33B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5372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A31B4-6B53-2163-A1B1-B7D36D9E6F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63FF9D2-C03E-F7EC-5654-28B63F5E67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8037FE-CC77-580C-905C-E016EC97CF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2FEA54-780A-3486-E4E1-90B46C6074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31C4F-B1E5-42C8-BDD7-FE1DC80F8BD3}" type="datetimeFigureOut">
              <a:rPr lang="en-GB" smtClean="0"/>
              <a:t>02/05/2024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A5DA14-35BD-7DBF-50EE-4D66735EA9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19022E-B415-C56E-8CD7-7938AD3D17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95CBA-5CA3-4F79-BB70-9CAADFB33B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39203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25918C-B4C2-B7CF-D8A4-4E5EDC41B2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1AE799-CBD2-6F51-9EE9-9809AFF33D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43CB0-C693-0498-2A42-63770FE805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31C4F-B1E5-42C8-BDD7-FE1DC80F8BD3}" type="datetimeFigureOut">
              <a:rPr lang="en-GB" smtClean="0"/>
              <a:t>02/05/2024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84F7E5-F5C5-E3A9-C739-2758297DFC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1A37C8-B912-1CD8-5853-16D7D49C32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95CBA-5CA3-4F79-BB70-9CAADFB33B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32894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6F2E9B8-33A5-297C-B736-3670CC6970E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025E2DA-3EE8-DE23-D44A-ADD608EC77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23E214-E6E5-02F8-CA27-7279902553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31C4F-B1E5-42C8-BDD7-FE1DC80F8BD3}" type="datetimeFigureOut">
              <a:rPr lang="en-GB" smtClean="0"/>
              <a:t>02/05/2024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72D674-478A-8A3E-6DEA-3FB08C030E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AF7FE6-E7F6-E7FA-6AF8-D1E67AF7F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95CBA-5CA3-4F79-BB70-9CAADFB33B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46821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9007A-295F-EC9B-0745-8BF66E91E5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4370DD-BF01-5353-5580-EE795D9353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1E01BE-A65A-9508-F041-382D678B2D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9931C4F-B1E5-42C8-BDD7-FE1DC80F8BD3}" type="datetimeFigureOut">
              <a:rPr lang="en-GB" smtClean="0"/>
              <a:t>02/05/2024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0F7B53-5748-7D68-978D-DEAB7204CD2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71FE4F-9846-0BB3-A05E-8744FAB2BDB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3595CBA-5CA3-4F79-BB70-9CAADFB33B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665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llege.police.uk/article/tackling-knife-crime-local-communities" TargetMode="External"/><Relationship Id="rId7" Type="http://schemas.openxmlformats.org/officeDocument/2006/relationships/hyperlink" Target="https://assets.publishing.service.gov.uk/media/65798633254aaa0010050bdc/SOC_Strategy_23-28_V9_Web_Accessible.pdf%20pp.8-10" TargetMode="External"/><Relationship Id="rId2" Type="http://schemas.openxmlformats.org/officeDocument/2006/relationships/hyperlink" Target="https://www.statista.com/statistics/978830/knife-homicides-in-england-and-wales/#:~:text=In%202022%2F23%20there%20were,the%202021%2F22%20reporting%20yea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ondon.gov.uk/sites/default/files/mopac_knife_crime_strategy_june_2017.pdf" TargetMode="External"/><Relationship Id="rId5" Type="http://schemas.openxmlformats.org/officeDocument/2006/relationships/hyperlink" Target="https://www.ncbi.nlm.nih.gov/pmc/articles/PMC1676118/" TargetMode="External"/><Relationship Id="rId4" Type="http://schemas.openxmlformats.org/officeDocument/2006/relationships/hyperlink" Target="https://www.derbyshire.police.uk/news/derbyshire/news/news/south/2024/january/pensioner-jailed-after-stabbing-man-in-unprovoked-pub-attack/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et.police.uk/cp/skc/stop-knife-crime/signs-to-spot/#:~:text=Grooming%20tactics,will%20gain%20respect%20or%20money" TargetMode="External"/><Relationship Id="rId3" Type="http://schemas.openxmlformats.org/officeDocument/2006/relationships/hyperlink" Target="https://www.gov.uk/buying-carrying-knives" TargetMode="External"/><Relationship Id="rId7" Type="http://schemas.openxmlformats.org/officeDocument/2006/relationships/hyperlink" Target="https://www.london.gov.uk/sites/default/files/2022-10/Serious%20youth%20violence%20problem%20profile.pdf" TargetMode="External"/><Relationship Id="rId2" Type="http://schemas.openxmlformats.org/officeDocument/2006/relationships/hyperlink" Target="https://publications.parliament.uk/pa/cm200809/cmselect/cmhaff/112/112i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ollege.police.uk/guidance/knife-crime-evidence-briefing/understanding-causes-knife-crime" TargetMode="External"/><Relationship Id="rId5" Type="http://schemas.openxmlformats.org/officeDocument/2006/relationships/hyperlink" Target="https://www.leics.police.uk/police-forces/leicestershire-police/areas/leicestershire-force-content/c/campaigns/2019/knife-crime/i-carry-a-knife-what-do-i-need-to-know/#:~:text=You%20can%20carry%20a%20knife,illegal%20to%20carry%20in%20public" TargetMode="External"/><Relationship Id="rId4" Type="http://schemas.openxmlformats.org/officeDocument/2006/relationships/hyperlink" Target="file:///C:\Users\morga\Downloads\AntiGangsInititiative%20(1).pdf" TargetMode="External"/><Relationship Id="rId9" Type="http://schemas.openxmlformats.org/officeDocument/2006/relationships/hyperlink" Target="https://news.npcc.police.uk/releases/knife-crime-week-of-action-takes-more-than-13-000-knives-off-streets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scot/policies/crime-prevention-and-reduction/violence-knife-crime/" TargetMode="External"/><Relationship Id="rId7" Type="http://schemas.openxmlformats.org/officeDocument/2006/relationships/hyperlink" Target="https://www.bbc.co.uk/news/world-latin-america-68195441" TargetMode="External"/><Relationship Id="rId2" Type="http://schemas.openxmlformats.org/officeDocument/2006/relationships/hyperlink" Target="https://www.ons.gov.uk/visualisations/dvc653/index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ommonslibrary.parliament.uk/research-briefings/sn04304/" TargetMode="External"/><Relationship Id="rId5" Type="http://schemas.openxmlformats.org/officeDocument/2006/relationships/hyperlink" Target="https://lordslibrary.parliament.uk/violent-crime-burglaries-and-gang-activity/" TargetMode="External"/><Relationship Id="rId4" Type="http://schemas.openxmlformats.org/officeDocument/2006/relationships/hyperlink" Target="https://www.centreforsocialjustice.org.uk/library/it-can-be-stopped#:~:text=While%20gangs%20are%20not%20responsible,of%20reported%20child%20sexual%20exploitat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4" name="Rectangle 213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5" name="Rectangle 214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6" name="Rectangle 215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7" name="Rectangle 216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8" name="Rectangle 217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9" name="Freeform: Shape 218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C6E06C-2FDC-F365-E33F-F9D98143BEB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4800">
                <a:solidFill>
                  <a:srgbClr val="FFFFFF"/>
                </a:solidFill>
              </a:rPr>
              <a:t>Gang Violence And Knife Crime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AD8505-67BA-2BD2-F430-DE2032C6D0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GB"/>
              <a:t>By Morgan Sims</a:t>
            </a:r>
          </a:p>
        </p:txBody>
      </p:sp>
    </p:spTree>
    <p:extLst>
      <p:ext uri="{BB962C8B-B14F-4D97-AF65-F5344CB8AC3E}">
        <p14:creationId xmlns:p14="http://schemas.microsoft.com/office/powerpoint/2010/main" val="26003116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2C481A-C10E-3C9F-E820-880A3F9C26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3193" y="703385"/>
            <a:ext cx="3091607" cy="667882"/>
          </a:xfrm>
        </p:spPr>
        <p:txBody>
          <a:bodyPr anchor="b">
            <a:normAutofit/>
          </a:bodyPr>
          <a:lstStyle/>
          <a:p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Knife Crime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55509F4-7B0E-2074-FF0E-83295EFC1E4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022"/>
          <a:stretch/>
        </p:blipFill>
        <p:spPr>
          <a:xfrm>
            <a:off x="20" y="431"/>
            <a:ext cx="8115280" cy="640831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41BD94-757F-82C6-3769-C6DC878931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58201" y="1820531"/>
            <a:ext cx="3446584" cy="4334084"/>
          </a:xfrm>
        </p:spPr>
        <p:txBody>
          <a:bodyPr>
            <a:normAutofit lnSpcReduction="1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Knife crime rises in the 1970s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Caused by an increase in muggings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 2008 was referred to as an epidemic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6408742"/>
            <a:ext cx="8115300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3961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270C4C-843B-740B-E738-E05A720EDB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5" y="963449"/>
            <a:ext cx="4230100" cy="3387497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Treating it like an illness?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92D221-0DDC-A623-8866-1DBC4B38A8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Influenza deaths </a:t>
            </a:r>
          </a:p>
          <a:p>
            <a:pPr>
              <a:lnSpc>
                <a:spcPct val="150000"/>
              </a:lnSpc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Knife crime offence rate in 2023 </a:t>
            </a:r>
          </a:p>
          <a:p>
            <a:pPr>
              <a:lnSpc>
                <a:spcPct val="150000"/>
              </a:lnSpc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244 deaths caused </a:t>
            </a:r>
          </a:p>
          <a:p>
            <a:endParaRPr lang="en-GB" dirty="0"/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Involved in 40% of deaths </a:t>
            </a:r>
          </a:p>
        </p:txBody>
      </p:sp>
    </p:spTree>
    <p:extLst>
      <p:ext uri="{BB962C8B-B14F-4D97-AF65-F5344CB8AC3E}">
        <p14:creationId xmlns:p14="http://schemas.microsoft.com/office/powerpoint/2010/main" val="33503820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270C4C-843B-740B-E738-E05A720EDB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Scotland Takes Action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92D221-0DDC-A623-8866-1DBC4B38A8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Preventing instead of reacting</a:t>
            </a:r>
          </a:p>
          <a:p>
            <a:pPr>
              <a:lnSpc>
                <a:spcPct val="150000"/>
              </a:lnSpc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Framework Action Plan</a:t>
            </a:r>
          </a:p>
          <a:p>
            <a:pPr>
              <a:lnSpc>
                <a:spcPct val="150000"/>
              </a:lnSpc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Partner organisations</a:t>
            </a:r>
          </a:p>
          <a:p>
            <a:pPr>
              <a:lnSpc>
                <a:spcPct val="150000"/>
              </a:lnSpc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Positives and Negatives</a:t>
            </a:r>
          </a:p>
        </p:txBody>
      </p:sp>
    </p:spTree>
    <p:extLst>
      <p:ext uri="{BB962C8B-B14F-4D97-AF65-F5344CB8AC3E}">
        <p14:creationId xmlns:p14="http://schemas.microsoft.com/office/powerpoint/2010/main" val="24396889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3ACAA7-D591-CC5A-74C8-A3E7E66215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>
                <a:solidFill>
                  <a:srgbClr val="FFFFFF"/>
                </a:solidFill>
              </a:rPr>
              <a:t>Profiling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66A8FF-5044-7662-17BF-55A0F98F1C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Males aged between 11-20</a:t>
            </a:r>
          </a:p>
          <a:p>
            <a:pPr>
              <a:lnSpc>
                <a:spcPct val="150000"/>
              </a:lnSpc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Black and ethnic minorities</a:t>
            </a:r>
          </a:p>
          <a:p>
            <a:pPr>
              <a:lnSpc>
                <a:spcPct val="150000"/>
              </a:lnSpc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Most likely to know someone involved in a gang or in one themselves</a:t>
            </a:r>
          </a:p>
          <a:p>
            <a:pPr>
              <a:lnSpc>
                <a:spcPct val="150000"/>
              </a:lnSpc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Friction between ethnic groups and police </a:t>
            </a:r>
          </a:p>
        </p:txBody>
      </p:sp>
    </p:spTree>
    <p:extLst>
      <p:ext uri="{BB962C8B-B14F-4D97-AF65-F5344CB8AC3E}">
        <p14:creationId xmlns:p14="http://schemas.microsoft.com/office/powerpoint/2010/main" val="6502241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FE4136-4FE7-666F-D9C6-C92741ECB1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3193" y="170449"/>
            <a:ext cx="3091607" cy="788138"/>
          </a:xfrm>
        </p:spPr>
        <p:txBody>
          <a:bodyPr anchor="b">
            <a:normAutofit/>
          </a:bodyPr>
          <a:lstStyle/>
          <a:p>
            <a:r>
              <a:rPr lang="en-GB" sz="4000" dirty="0"/>
              <a:t>Accessibility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AF76FA0-4E65-EC78-879C-7BE2A4B9E9F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677" r="4792" b="-1"/>
          <a:stretch/>
        </p:blipFill>
        <p:spPr>
          <a:xfrm>
            <a:off x="20" y="431"/>
            <a:ext cx="8115280" cy="640831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A6666A-61E9-5549-0AC1-20BC2CE022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93369" y="1336431"/>
            <a:ext cx="3569677" cy="5064365"/>
          </a:xfrm>
        </p:spPr>
        <p:txBody>
          <a:bodyPr>
            <a:normAutofit fontScale="92500" lnSpcReduction="20000"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Online </a:t>
            </a: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Local shops </a:t>
            </a: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Zombie knives</a:t>
            </a: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Regular kitchen knife set</a:t>
            </a: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Must be 18 and over</a:t>
            </a: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Pocketknives</a:t>
            </a: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Ian Magee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6408742"/>
            <a:ext cx="8115300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97536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FE4136-4FE7-666F-D9C6-C92741ECB1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>
                <a:solidFill>
                  <a:srgbClr val="FFFFFF"/>
                </a:solidFill>
              </a:rPr>
              <a:t>Community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A6666A-61E9-5549-0AC1-20BC2CE022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8046" y="649480"/>
            <a:ext cx="5416161" cy="5706871"/>
          </a:xfrm>
        </p:spPr>
        <p:txBody>
          <a:bodyPr anchor="ctr"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Family and Friends</a:t>
            </a:r>
          </a:p>
          <a:p>
            <a:pPr>
              <a:lnSpc>
                <a:spcPct val="150000"/>
              </a:lnSpc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Communities and Economy</a:t>
            </a:r>
          </a:p>
          <a:p>
            <a:pPr>
              <a:lnSpc>
                <a:spcPct val="150000"/>
              </a:lnSpc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Postcodes gaining a bad reputation</a:t>
            </a:r>
          </a:p>
          <a:p>
            <a:pPr>
              <a:lnSpc>
                <a:spcPct val="150000"/>
              </a:lnSpc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Dampens UK reputation</a:t>
            </a:r>
          </a:p>
        </p:txBody>
      </p:sp>
    </p:spTree>
    <p:extLst>
      <p:ext uri="{BB962C8B-B14F-4D97-AF65-F5344CB8AC3E}">
        <p14:creationId xmlns:p14="http://schemas.microsoft.com/office/powerpoint/2010/main" val="34498688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FE4136-4FE7-666F-D9C6-C92741ECB1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7007" y="523738"/>
            <a:ext cx="3675184" cy="685467"/>
          </a:xfrm>
        </p:spPr>
        <p:txBody>
          <a:bodyPr anchor="b"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Gang Violence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3CD5664-E792-AAB2-575F-1F6E0839DEA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07" r="2415"/>
          <a:stretch/>
        </p:blipFill>
        <p:spPr>
          <a:xfrm>
            <a:off x="20" y="431"/>
            <a:ext cx="8115280" cy="640831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A6666A-61E9-5549-0AC1-20BC2CE022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7007" y="1811214"/>
            <a:ext cx="3675184" cy="4589583"/>
          </a:xfrm>
        </p:spPr>
        <p:txBody>
          <a:bodyPr>
            <a:norm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Gang Crimes 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Theorists' description 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Links between knife crime and gangs 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Gangs are responsible for half of the knife crime involving injury </a:t>
            </a:r>
          </a:p>
          <a:p>
            <a:pPr marL="0" indent="0">
              <a:buNone/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6408742"/>
            <a:ext cx="8115300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52633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FE4136-4FE7-666F-D9C6-C92741ECB1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5" y="604822"/>
            <a:ext cx="4230100" cy="3387497"/>
          </a:xfrm>
        </p:spPr>
        <p:txBody>
          <a:bodyPr anchor="b"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GB" sz="4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do you need to carry a knife?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A6666A-61E9-5549-0AC1-20BC2CE022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Protection </a:t>
            </a:r>
          </a:p>
          <a:p>
            <a:pPr>
              <a:lnSpc>
                <a:spcPct val="150000"/>
              </a:lnSpc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Fear of others </a:t>
            </a:r>
          </a:p>
          <a:p>
            <a:pPr>
              <a:lnSpc>
                <a:spcPct val="150000"/>
              </a:lnSpc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Respect and credibility </a:t>
            </a:r>
          </a:p>
        </p:txBody>
      </p:sp>
    </p:spTree>
    <p:extLst>
      <p:ext uri="{BB962C8B-B14F-4D97-AF65-F5344CB8AC3E}">
        <p14:creationId xmlns:p14="http://schemas.microsoft.com/office/powerpoint/2010/main" val="5493042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5" name="Rectangle 234">
            <a:extLst>
              <a:ext uri="{FF2B5EF4-FFF2-40B4-BE49-F238E27FC236}">
                <a16:creationId xmlns:a16="http://schemas.microsoft.com/office/drawing/2014/main" id="{B712E947-0734-45F9-9C4F-41114EC3A3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6" name="Rectangle 235">
            <a:extLst>
              <a:ext uri="{FF2B5EF4-FFF2-40B4-BE49-F238E27FC236}">
                <a16:creationId xmlns:a16="http://schemas.microsoft.com/office/drawing/2014/main" id="{4C6B5652-C661-4C58-B937-F0F490F7FC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0B936867-6407-43FB-9DE6-1B0879D0CB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7" name="Rectangle 236">
            <a:extLst>
              <a:ext uri="{FF2B5EF4-FFF2-40B4-BE49-F238E27FC236}">
                <a16:creationId xmlns:a16="http://schemas.microsoft.com/office/drawing/2014/main" id="{ACD0B258-678B-4A8C-894F-848AF24A19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C8D58395-74AF-401A-AF2F-76B6FCF71D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38" name="Rectangle 237">
            <a:extLst>
              <a:ext uri="{FF2B5EF4-FFF2-40B4-BE49-F238E27FC236}">
                <a16:creationId xmlns:a16="http://schemas.microsoft.com/office/drawing/2014/main" id="{2F003F3F-F118-41D2-AA3F-74DB0D1970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6AFE4136-4FE7-666F-D9C6-C92741ECB1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825" y="457201"/>
            <a:ext cx="2844800" cy="3588870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Hotspots</a:t>
            </a: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DEA6666A-61E9-5549-0AC1-20BC2CE022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8376" y="211225"/>
            <a:ext cx="3901999" cy="6455825"/>
          </a:xfrm>
        </p:spPr>
        <p:txBody>
          <a:bodyPr anchor="ctr"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Manchester –  129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Leeds –  116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Birmingham –  118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London – 168 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0E20F562-7350-1DE9-BE8F-A80D8C3369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5583" y="5680160"/>
            <a:ext cx="3719323" cy="104682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A9B3137-6696-2BC0-2BF7-EDE2A0EC9E1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83517" y="-10138"/>
            <a:ext cx="4194859" cy="5680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9576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FE4136-4FE7-666F-D9C6-C92741ECB1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5" y="1593899"/>
            <a:ext cx="4230100" cy="3387497"/>
          </a:xfrm>
        </p:spPr>
        <p:txBody>
          <a:bodyPr anchor="b">
            <a:normAutofit fontScale="90000"/>
          </a:bodyPr>
          <a:lstStyle/>
          <a:p>
            <a:pPr algn="ctr">
              <a:lnSpc>
                <a:spcPct val="150000"/>
              </a:lnSpc>
            </a:pPr>
            <a:r>
              <a:rPr lang="en-GB" sz="4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do people involve themselves with SOC?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A6666A-61E9-5549-0AC1-20BC2CE022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Money </a:t>
            </a:r>
          </a:p>
          <a:p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Power</a:t>
            </a:r>
          </a:p>
          <a:p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Grooming </a:t>
            </a:r>
          </a:p>
          <a:p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Desperation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698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2596F992-698C-48C0-9D89-70DA4CE92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856D0B-BEF2-3B37-41F0-7224BCC392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6508" y="153583"/>
            <a:ext cx="3628290" cy="1655482"/>
          </a:xfrm>
        </p:spPr>
        <p:txBody>
          <a:bodyPr anchor="b">
            <a:normAutofit/>
          </a:bodyPr>
          <a:lstStyle/>
          <a:p>
            <a:r>
              <a:rPr lang="en-GB" sz="4000" dirty="0"/>
              <a:t>Operations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4339E1-1DE0-580E-4AFB-87875C7A24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12425" y="2143105"/>
            <a:ext cx="4208123" cy="3409898"/>
          </a:xfrm>
        </p:spPr>
        <p:txBody>
          <a:bodyPr anchor="t">
            <a:norm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No place to hide: Serious and Organised Crime Strategy 2023-2028</a:t>
            </a:r>
          </a:p>
          <a:p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Operation Sceptre </a:t>
            </a: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A344AAA5-41F4-4862-97EF-688D31DC75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85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69E1A62C-2AAF-4B3E-8CDB-65E2370809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2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DDE72B5-2E29-E600-4FC9-C2BF2A5D3F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452" y="981324"/>
            <a:ext cx="7695194" cy="4691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13969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FE4136-4FE7-666F-D9C6-C92741ECB1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5" y="1593899"/>
            <a:ext cx="4230100" cy="3387497"/>
          </a:xfrm>
        </p:spPr>
        <p:txBody>
          <a:bodyPr anchor="b">
            <a:normAutofit/>
          </a:bodyPr>
          <a:lstStyle/>
          <a:p>
            <a:pPr algn="ctr"/>
            <a:r>
              <a:rPr lang="en-US" sz="4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place to hide: Serious and Organised Crime Strategy 2023-2028</a:t>
            </a:r>
            <a:endParaRPr lang="en-GB" sz="40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A6666A-61E9-5549-0AC1-20BC2CE022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Reduce Serious and Organised Crime</a:t>
            </a: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In-country </a:t>
            </a: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UK Border</a:t>
            </a: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International </a:t>
            </a: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Technology and Capabilities</a:t>
            </a: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Multi-agency response</a:t>
            </a:r>
          </a:p>
        </p:txBody>
      </p:sp>
    </p:spTree>
    <p:extLst>
      <p:ext uri="{BB962C8B-B14F-4D97-AF65-F5344CB8AC3E}">
        <p14:creationId xmlns:p14="http://schemas.microsoft.com/office/powerpoint/2010/main" val="31534994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FE4136-4FE7-666F-D9C6-C92741ECB1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>
                <a:solidFill>
                  <a:srgbClr val="FFFFFF"/>
                </a:solidFill>
              </a:rPr>
              <a:t>The 4 P’S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A6666A-61E9-5549-0AC1-20BC2CE022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Prepare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Prevent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Protect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Pursue</a:t>
            </a:r>
          </a:p>
        </p:txBody>
      </p:sp>
    </p:spTree>
    <p:extLst>
      <p:ext uri="{BB962C8B-B14F-4D97-AF65-F5344CB8AC3E}">
        <p14:creationId xmlns:p14="http://schemas.microsoft.com/office/powerpoint/2010/main" val="20040754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FE4136-4FE7-666F-D9C6-C92741ECB1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>
                <a:solidFill>
                  <a:srgbClr val="FFFFFF"/>
                </a:solidFill>
              </a:rPr>
              <a:t>What more can be done?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A6666A-61E9-5549-0AC1-20BC2CE022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Section 28 and Section 5 Criminal Justice and Courts Act 2015</a:t>
            </a: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Reduce the age so it covers the 11-20 age range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Increase prison time </a:t>
            </a:r>
          </a:p>
        </p:txBody>
      </p:sp>
    </p:spTree>
    <p:extLst>
      <p:ext uri="{BB962C8B-B14F-4D97-AF65-F5344CB8AC3E}">
        <p14:creationId xmlns:p14="http://schemas.microsoft.com/office/powerpoint/2010/main" val="27722419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5" name="Oval 64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FE4136-4FE7-666F-D9C6-C92741ECB1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Conclusion </a:t>
            </a:r>
          </a:p>
        </p:txBody>
      </p:sp>
      <p:sp>
        <p:nvSpPr>
          <p:cNvPr id="66" name="Content Placeholder 2">
            <a:extLst>
              <a:ext uri="{FF2B5EF4-FFF2-40B4-BE49-F238E27FC236}">
                <a16:creationId xmlns:a16="http://schemas.microsoft.com/office/drawing/2014/main" id="{DEA6666A-61E9-5549-0AC1-20BC2CE022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 fontScale="92500" lnSpcReduction="10000"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The most likely culprits</a:t>
            </a: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Operation Sceptre</a:t>
            </a: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Scotland’s Framework Action Plan</a:t>
            </a: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No place to hide: Serious and Organised Crime Strategy 2023-2028</a:t>
            </a:r>
          </a:p>
          <a:p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Why do people join gangs and carry knives</a:t>
            </a:r>
          </a:p>
          <a:p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Help by giving alternatives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44246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E1A1FB-3B0B-E220-5B11-F6A96D4D31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  <a:endParaRPr lang="en-GB" sz="40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F040DD-BEA6-C864-E15E-50A2E04618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59" y="1622746"/>
            <a:ext cx="12005186" cy="5235254"/>
          </a:xfrm>
        </p:spPr>
        <p:txBody>
          <a:bodyPr anchor="ctr">
            <a:normAutofit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Clark, D. (2024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). Number of homicide offences involving a knife or sharp instrument in England and Wales from 2008/09 to 2022/23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Statista.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https://www.statista.com/statistics/978830/knife-homicides-in-england-and-wales/#:~:text=In%202022%2F23%20there%20were,the%202021%2F22%20reporting%20year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 (Accessed 24th April 2024)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College of Policing (2021).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Tackling knife crime with local communities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https://www.college.police.uk/article/tackling-knife-crime-local-communities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(Accessed 28th April 2024)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Derbyshire Constabulary (2024).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Man jailed after unprovoked Derby pub stabbing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https://www.derbyshire.police.uk/news/derbyshire/news/news/south/2024/january/pensioner-jailed-after-stabbing-man-in-unprovoked-pub-attack/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(Accessed 1</a:t>
            </a:r>
            <a:r>
              <a:rPr lang="en-US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May 2024)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Dobson, R. (2006).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Influenza kills up to 25 000 people a year in England and Wales, report says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National Library of Medicine.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https://www.ncbi.nlm.nih.gov/pmc/articles/PMC1676118/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(Accessed 24th April 2024)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Greater London Authority (2017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). The London Knife Crime Strategy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pp.14-15.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https://www.london.gov.uk/sites/default/files/mopac_knife_crime_strategy_june_2017.pdf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(Accessed 24th April 2024)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Hall, S.,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Critcher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C., Jefferson, T., Clarke, J., &amp; Roberts, B (2017).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Policing the crisis: Mugging, the state and law and order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Bloomsbury Publishing.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Harris, D., Turner, R., Garrett, I., &amp;  Atkinson, S (2011).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Understanding the psychology of gang violence: Implications for designing effective violence interventions.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London: Ministry of Justice.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HM Government (2023).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No Place to Hide: Serious and Organised Crime Strategy 2023-2028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https://assets.publishing.service.gov.uk/media/65798633254aaa0010050bdc/SOC_Strategy_23-28_V9_Web_Accessible.pdf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pp.8-10. (Accessed 27th April 2024)</a:t>
            </a:r>
          </a:p>
        </p:txBody>
      </p:sp>
    </p:spTree>
    <p:extLst>
      <p:ext uri="{BB962C8B-B14F-4D97-AF65-F5344CB8AC3E}">
        <p14:creationId xmlns:p14="http://schemas.microsoft.com/office/powerpoint/2010/main" val="109254658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C78055-EF68-5787-80BA-8506FFF202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8253AD-42A0-98EA-67F6-6FA2D7E95B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58" y="1622744"/>
            <a:ext cx="12034684" cy="5235255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House of Commons (2009).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Knife Crime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pp.3.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https://publications.parliament.uk/pa/cm200809/cmselect/cmhaff/112/112i.pdf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(Accessed 24th April 2024)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Home Office (2024).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Selling, buying and carrying knives and weapons.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https://www.gov.uk/buying-carrying-knives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(Accessed 28th April 2024)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London Council (2012).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Tackling London’s Gangs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pp.1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4" action="ppaction://hlinkfile"/>
              </a:rPr>
              <a:t>file:///C:/Users/morga/Downloads/AntiGangsInititiative%20(1).pdf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(Accessed 27th April 2024)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Leicestershire Police (2024).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I carry a knife, what do I need to know?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https://www.leics.police.uk/police-forces/leicestershire-police/areas/leicestershire-force-content/c/campaigns/2019/knife-crime/i-carry-a-knife-what-do-i-need-to-know/#:~:text=You%20can%20carry%20a%20knife,illegal%20to%20carry%20in%20public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(Accessed 28th April 2024)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McNeill, A., &amp;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Wheller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L (2019).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Understanding the causes of knife crime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College of Policing.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https://www.college.police.uk/guidance/knife-crime-evidence-briefing/understanding-causes-knife-crime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(Accessed 25th April 2024)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Metropolitan Police (2022).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A Problem Profile of Violence, Gangs And Young People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pp.1-47.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https://www.london.gov.uk/sites/default/files/2022-10/Serious%20youth%20violence%20problem%20profile.pdf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(Accessed 24th April 2024)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Metropolitan Police (2024).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Signs to spot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https://www.met.police.uk/cp/skc/stop-knife-crime/signs-to-spot/#:~:text=Grooming%20tactics,will%20gain%20respect%20or%20money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(Accessed 29th April 2024)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NPCC (2023).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Week of action takes more than 13,000 knives off streets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https://news.npcc.police.uk/releases/knife-crime-week-of-action-takes-more-than-13-000-knives-off-streets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(Accessed 24th April 2024)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29360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C78055-EF68-5787-80BA-8506FFF202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8253AD-42A0-98EA-67F6-6FA2D7E95B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58" y="1622744"/>
            <a:ext cx="12034684" cy="5235255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Office for National Statistics (2023).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Multiple variables map.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https://www.ons.gov.uk/visualisations/dvc653/index.html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 27th April 2024)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Pitts, J., 2020. Black young people and gang involvement in London. Youth Justice, 20(1-2), pp.146-158.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Scottish Government (2024).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Crime prevention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https://www.gov.scot/policies/crime-prevention-and-reduction/violence-knife-crime/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 25th April 2024)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Squires, P. (2009).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The knife crime ‘epidemic’ and British politics.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British Politics. 4, pp.127-157.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Centre for Social Justice (2024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). It Can Be Stopped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https://www.centreforsocialjustice.org.uk/library/it-can-be-stopped#:~:text=While%20gangs%20are%20not%20responsible,of%20reported%20child%20sexual%20exploitation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(Accessed 25th April 2024)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UK Parliament (2022).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Violent crime, burglaries and gang activity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House of Commons Library.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https://lordslibrary.parliament.uk/violent-crime-burglaries-and-gang-activity/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 24th April 2024)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UK Parliament (2023).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Knife crime statistics England and Wales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House of Commons Library.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https://commonslibrary.parliament.uk/research-briefings/sn04304/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 24th April 2024)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Vinnakota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D., Rahman, Q.M.,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Sathian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B., Bai, A.C.M.,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Deividas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N.,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Pellissery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M.V., Kareem, S.K.A., Hasan, M.R.,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Parsa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A.D., &amp; Kabir, R (2022).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Exploring UK Knife crime and its associated factors: A content analysis of online newspapers.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Nepal journal of epidemiology. 12(4), p.1242.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Will Grant (2024).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El Salvador's president eyes re-election on back of gang crackdown.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BBC.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https://www.bbc.co.uk/news/world-latin-america-68195441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(Accessed 2nd May 2024)</a:t>
            </a:r>
            <a:endParaRPr lang="en-GB" sz="12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40235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1322</TotalTime>
  <Words>1462</Words>
  <Application>Microsoft Office PowerPoint</Application>
  <PresentationFormat>Widescreen</PresentationFormat>
  <Paragraphs>159</Paragraphs>
  <Slides>19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Aptos</vt:lpstr>
      <vt:lpstr>Aptos Display</vt:lpstr>
      <vt:lpstr>Arial</vt:lpstr>
      <vt:lpstr>Office Theme</vt:lpstr>
      <vt:lpstr>Gang Violence And Knife Crime</vt:lpstr>
      <vt:lpstr>Knife Crime</vt:lpstr>
      <vt:lpstr>Treating it like an illness?</vt:lpstr>
      <vt:lpstr>Scotland Takes Action</vt:lpstr>
      <vt:lpstr>Profiling </vt:lpstr>
      <vt:lpstr>Accessibility </vt:lpstr>
      <vt:lpstr>Community </vt:lpstr>
      <vt:lpstr>Gang Violence</vt:lpstr>
      <vt:lpstr>Why do you need to carry a knife?</vt:lpstr>
      <vt:lpstr>Hotspots</vt:lpstr>
      <vt:lpstr>Why do people involve themselves with SOC?</vt:lpstr>
      <vt:lpstr>Operations</vt:lpstr>
      <vt:lpstr>No place to hide: Serious and Organised Crime Strategy 2023-2028</vt:lpstr>
      <vt:lpstr>The 4 P’S </vt:lpstr>
      <vt:lpstr>What more can be done?</vt:lpstr>
      <vt:lpstr>Conclusion </vt:lpstr>
      <vt:lpstr>References 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Gang Violence And Knife Crime</dc:title>
  <dc:creator>Morgan Sims</dc:creator>
  <cp:lastModifiedBy>Morgan Sims</cp:lastModifiedBy>
  <cp:revision>1</cp:revision>
  <dcterms:created xsi:type="dcterms:W3CDTF">2024-04-17T16:01:43Z</dcterms:created>
  <dcterms:modified xsi:type="dcterms:W3CDTF">2024-05-02T11:19:21Z</dcterms:modified>
</cp:coreProperties>
</file>