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12192000" cy="6858000"/>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17" roundtripDataSignature="AMtx7mjFekJiLYnnahmL9RTMBk73l3zo6g=="/>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574790B-389B-4774-9EC9-9235C27A4012}" v="2" dt="2024-07-30T11:22:44.82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84" d="100"/>
          <a:sy n="84" d="100"/>
        </p:scale>
        <p:origin x="629" y="77"/>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customschemas.google.com/relationships/presentationmetadata" Target="metadata"/><Relationship Id="rId2" Type="http://schemas.openxmlformats.org/officeDocument/2006/relationships/slide" Target="slides/slide1.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23" Type="http://schemas.microsoft.com/office/2015/10/relationships/revisionInfo" Target="revisionInfo.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microsoft.com/office/2016/11/relationships/changesInfo" Target="changesInfos/changesInfo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DHRUMIL AHIR" userId="f5502825e5af60ab" providerId="LiveId" clId="{A574790B-389B-4774-9EC9-9235C27A4012}"/>
    <pc:docChg chg="undo custSel addSld delSld modSld">
      <pc:chgData name="DHRUMIL AHIR" userId="f5502825e5af60ab" providerId="LiveId" clId="{A574790B-389B-4774-9EC9-9235C27A4012}" dt="2024-08-03T09:40:39.384" v="2167" actId="1036"/>
      <pc:docMkLst>
        <pc:docMk/>
      </pc:docMkLst>
      <pc:sldChg chg="modSp mod">
        <pc:chgData name="DHRUMIL AHIR" userId="f5502825e5af60ab" providerId="LiveId" clId="{A574790B-389B-4774-9EC9-9235C27A4012}" dt="2024-07-30T09:22:13.940" v="1172" actId="20577"/>
        <pc:sldMkLst>
          <pc:docMk/>
          <pc:sldMk cId="0" sldId="256"/>
        </pc:sldMkLst>
        <pc:spChg chg="mod">
          <ac:chgData name="DHRUMIL AHIR" userId="f5502825e5af60ab" providerId="LiveId" clId="{A574790B-389B-4774-9EC9-9235C27A4012}" dt="2024-07-30T09:22:13.940" v="1172" actId="20577"/>
          <ac:spMkLst>
            <pc:docMk/>
            <pc:sldMk cId="0" sldId="256"/>
            <ac:spMk id="89" creationId="{00000000-0000-0000-0000-000000000000}"/>
          </ac:spMkLst>
        </pc:spChg>
      </pc:sldChg>
      <pc:sldChg chg="modSp mod">
        <pc:chgData name="DHRUMIL AHIR" userId="f5502825e5af60ab" providerId="LiveId" clId="{A574790B-389B-4774-9EC9-9235C27A4012}" dt="2024-07-30T09:17:50.903" v="1153" actId="20577"/>
        <pc:sldMkLst>
          <pc:docMk/>
          <pc:sldMk cId="0" sldId="257"/>
        </pc:sldMkLst>
        <pc:spChg chg="mod">
          <ac:chgData name="DHRUMIL AHIR" userId="f5502825e5af60ab" providerId="LiveId" clId="{A574790B-389B-4774-9EC9-9235C27A4012}" dt="2024-07-30T09:17:50.903" v="1153" actId="20577"/>
          <ac:spMkLst>
            <pc:docMk/>
            <pc:sldMk cId="0" sldId="257"/>
            <ac:spMk id="106" creationId="{00000000-0000-0000-0000-000000000000}"/>
          </ac:spMkLst>
        </pc:spChg>
      </pc:sldChg>
      <pc:sldChg chg="modSp mod">
        <pc:chgData name="DHRUMIL AHIR" userId="f5502825e5af60ab" providerId="LiveId" clId="{A574790B-389B-4774-9EC9-9235C27A4012}" dt="2024-07-30T09:18:39.833" v="1157" actId="1036"/>
        <pc:sldMkLst>
          <pc:docMk/>
          <pc:sldMk cId="0" sldId="258"/>
        </pc:sldMkLst>
        <pc:spChg chg="mod">
          <ac:chgData name="DHRUMIL AHIR" userId="f5502825e5af60ab" providerId="LiveId" clId="{A574790B-389B-4774-9EC9-9235C27A4012}" dt="2024-07-30T09:18:39.833" v="1157" actId="1036"/>
          <ac:spMkLst>
            <pc:docMk/>
            <pc:sldMk cId="0" sldId="258"/>
            <ac:spMk id="112" creationId="{00000000-0000-0000-0000-000000000000}"/>
          </ac:spMkLst>
        </pc:spChg>
        <pc:spChg chg="mod">
          <ac:chgData name="DHRUMIL AHIR" userId="f5502825e5af60ab" providerId="LiveId" clId="{A574790B-389B-4774-9EC9-9235C27A4012}" dt="2024-07-30T08:13:14.472" v="258" actId="20577"/>
          <ac:spMkLst>
            <pc:docMk/>
            <pc:sldMk cId="0" sldId="258"/>
            <ac:spMk id="118" creationId="{00000000-0000-0000-0000-000000000000}"/>
          </ac:spMkLst>
        </pc:spChg>
      </pc:sldChg>
      <pc:sldChg chg="modSp mod">
        <pc:chgData name="DHRUMIL AHIR" userId="f5502825e5af60ab" providerId="LiveId" clId="{A574790B-389B-4774-9EC9-9235C27A4012}" dt="2024-07-29T09:21:03.753" v="46"/>
        <pc:sldMkLst>
          <pc:docMk/>
          <pc:sldMk cId="0" sldId="260"/>
        </pc:sldMkLst>
        <pc:spChg chg="mod">
          <ac:chgData name="DHRUMIL AHIR" userId="f5502825e5af60ab" providerId="LiveId" clId="{A574790B-389B-4774-9EC9-9235C27A4012}" dt="2024-07-29T09:21:03.753" v="46"/>
          <ac:spMkLst>
            <pc:docMk/>
            <pc:sldMk cId="0" sldId="260"/>
            <ac:spMk id="146" creationId="{00000000-0000-0000-0000-000000000000}"/>
          </ac:spMkLst>
        </pc:spChg>
        <pc:spChg chg="mod">
          <ac:chgData name="DHRUMIL AHIR" userId="f5502825e5af60ab" providerId="LiveId" clId="{A574790B-389B-4774-9EC9-9235C27A4012}" dt="2024-07-29T08:04:30.986" v="45" actId="27636"/>
          <ac:spMkLst>
            <pc:docMk/>
            <pc:sldMk cId="0" sldId="260"/>
            <ac:spMk id="147" creationId="{00000000-0000-0000-0000-000000000000}"/>
          </ac:spMkLst>
        </pc:spChg>
      </pc:sldChg>
      <pc:sldChg chg="modSp mod">
        <pc:chgData name="DHRUMIL AHIR" userId="f5502825e5af60ab" providerId="LiveId" clId="{A574790B-389B-4774-9EC9-9235C27A4012}" dt="2024-07-30T09:19:25.298" v="1160" actId="1035"/>
        <pc:sldMkLst>
          <pc:docMk/>
          <pc:sldMk cId="0" sldId="261"/>
        </pc:sldMkLst>
        <pc:spChg chg="mod">
          <ac:chgData name="DHRUMIL AHIR" userId="f5502825e5af60ab" providerId="LiveId" clId="{A574790B-389B-4774-9EC9-9235C27A4012}" dt="2024-07-30T09:19:25.298" v="1160" actId="1035"/>
          <ac:spMkLst>
            <pc:docMk/>
            <pc:sldMk cId="0" sldId="261"/>
            <ac:spMk id="153" creationId="{00000000-0000-0000-0000-000000000000}"/>
          </ac:spMkLst>
        </pc:spChg>
        <pc:spChg chg="mod">
          <ac:chgData name="DHRUMIL AHIR" userId="f5502825e5af60ab" providerId="LiveId" clId="{A574790B-389B-4774-9EC9-9235C27A4012}" dt="2024-07-30T08:19:22.282" v="383" actId="20577"/>
          <ac:spMkLst>
            <pc:docMk/>
            <pc:sldMk cId="0" sldId="261"/>
            <ac:spMk id="155" creationId="{00000000-0000-0000-0000-000000000000}"/>
          </ac:spMkLst>
        </pc:spChg>
      </pc:sldChg>
      <pc:sldChg chg="addSp delSp modSp mod">
        <pc:chgData name="DHRUMIL AHIR" userId="f5502825e5af60ab" providerId="LiveId" clId="{A574790B-389B-4774-9EC9-9235C27A4012}" dt="2024-07-30T09:27:21.076" v="1237" actId="20577"/>
        <pc:sldMkLst>
          <pc:docMk/>
          <pc:sldMk cId="0" sldId="262"/>
        </pc:sldMkLst>
        <pc:spChg chg="add del mod">
          <ac:chgData name="DHRUMIL AHIR" userId="f5502825e5af60ab" providerId="LiveId" clId="{A574790B-389B-4774-9EC9-9235C27A4012}" dt="2024-07-29T09:25:32.870" v="72"/>
          <ac:spMkLst>
            <pc:docMk/>
            <pc:sldMk cId="0" sldId="262"/>
            <ac:spMk id="3" creationId="{798AD43E-CD3F-C84B-AFEF-7632BBF4A451}"/>
          </ac:spMkLst>
        </pc:spChg>
        <pc:spChg chg="add mod">
          <ac:chgData name="DHRUMIL AHIR" userId="f5502825e5af60ab" providerId="LiveId" clId="{A574790B-389B-4774-9EC9-9235C27A4012}" dt="2024-07-30T09:27:21.076" v="1237" actId="20577"/>
          <ac:spMkLst>
            <pc:docMk/>
            <pc:sldMk cId="0" sldId="262"/>
            <ac:spMk id="5" creationId="{83BA172E-3106-631E-DCC8-6C9448D3EE3B}"/>
          </ac:spMkLst>
        </pc:spChg>
        <pc:spChg chg="del">
          <ac:chgData name="DHRUMIL AHIR" userId="f5502825e5af60ab" providerId="LiveId" clId="{A574790B-389B-4774-9EC9-9235C27A4012}" dt="2024-07-29T09:22:14.432" v="53" actId="478"/>
          <ac:spMkLst>
            <pc:docMk/>
            <pc:sldMk cId="0" sldId="262"/>
            <ac:spMk id="164" creationId="{00000000-0000-0000-0000-000000000000}"/>
          </ac:spMkLst>
        </pc:spChg>
        <pc:spChg chg="del">
          <ac:chgData name="DHRUMIL AHIR" userId="f5502825e5af60ab" providerId="LiveId" clId="{A574790B-389B-4774-9EC9-9235C27A4012}" dt="2024-07-29T09:22:11.620" v="52" actId="478"/>
          <ac:spMkLst>
            <pc:docMk/>
            <pc:sldMk cId="0" sldId="262"/>
            <ac:spMk id="165" creationId="{00000000-0000-0000-0000-000000000000}"/>
          </ac:spMkLst>
        </pc:spChg>
        <pc:spChg chg="mod">
          <ac:chgData name="DHRUMIL AHIR" userId="f5502825e5af60ab" providerId="LiveId" clId="{A574790B-389B-4774-9EC9-9235C27A4012}" dt="2024-07-29T09:22:23.705" v="55" actId="6549"/>
          <ac:spMkLst>
            <pc:docMk/>
            <pc:sldMk cId="0" sldId="262"/>
            <ac:spMk id="167" creationId="{00000000-0000-0000-0000-000000000000}"/>
          </ac:spMkLst>
        </pc:spChg>
        <pc:spChg chg="del">
          <ac:chgData name="DHRUMIL AHIR" userId="f5502825e5af60ab" providerId="LiveId" clId="{A574790B-389B-4774-9EC9-9235C27A4012}" dt="2024-07-29T09:22:35.058" v="57" actId="478"/>
          <ac:spMkLst>
            <pc:docMk/>
            <pc:sldMk cId="0" sldId="262"/>
            <ac:spMk id="168" creationId="{00000000-0000-0000-0000-000000000000}"/>
          </ac:spMkLst>
        </pc:spChg>
        <pc:spChg chg="del">
          <ac:chgData name="DHRUMIL AHIR" userId="f5502825e5af60ab" providerId="LiveId" clId="{A574790B-389B-4774-9EC9-9235C27A4012}" dt="2024-07-29T09:22:32.424" v="56" actId="478"/>
          <ac:spMkLst>
            <pc:docMk/>
            <pc:sldMk cId="0" sldId="262"/>
            <ac:spMk id="169" creationId="{00000000-0000-0000-0000-000000000000}"/>
          </ac:spMkLst>
        </pc:spChg>
        <pc:spChg chg="mod">
          <ac:chgData name="DHRUMIL AHIR" userId="f5502825e5af60ab" providerId="LiveId" clId="{A574790B-389B-4774-9EC9-9235C27A4012}" dt="2024-07-29T09:22:44.755" v="58" actId="6549"/>
          <ac:spMkLst>
            <pc:docMk/>
            <pc:sldMk cId="0" sldId="262"/>
            <ac:spMk id="171" creationId="{00000000-0000-0000-0000-000000000000}"/>
          </ac:spMkLst>
        </pc:spChg>
        <pc:spChg chg="del">
          <ac:chgData name="DHRUMIL AHIR" userId="f5502825e5af60ab" providerId="LiveId" clId="{A574790B-389B-4774-9EC9-9235C27A4012}" dt="2024-07-29T09:22:50.875" v="60" actId="478"/>
          <ac:spMkLst>
            <pc:docMk/>
            <pc:sldMk cId="0" sldId="262"/>
            <ac:spMk id="172" creationId="{00000000-0000-0000-0000-000000000000}"/>
          </ac:spMkLst>
        </pc:spChg>
        <pc:spChg chg="del">
          <ac:chgData name="DHRUMIL AHIR" userId="f5502825e5af60ab" providerId="LiveId" clId="{A574790B-389B-4774-9EC9-9235C27A4012}" dt="2024-07-29T09:22:48.034" v="59" actId="478"/>
          <ac:spMkLst>
            <pc:docMk/>
            <pc:sldMk cId="0" sldId="262"/>
            <ac:spMk id="173" creationId="{00000000-0000-0000-0000-000000000000}"/>
          </ac:spMkLst>
        </pc:spChg>
        <pc:spChg chg="mod">
          <ac:chgData name="DHRUMIL AHIR" userId="f5502825e5af60ab" providerId="LiveId" clId="{A574790B-389B-4774-9EC9-9235C27A4012}" dt="2024-07-29T09:23:03.488" v="61" actId="6549"/>
          <ac:spMkLst>
            <pc:docMk/>
            <pc:sldMk cId="0" sldId="262"/>
            <ac:spMk id="175" creationId="{00000000-0000-0000-0000-000000000000}"/>
          </ac:spMkLst>
        </pc:spChg>
        <pc:spChg chg="del">
          <ac:chgData name="DHRUMIL AHIR" userId="f5502825e5af60ab" providerId="LiveId" clId="{A574790B-389B-4774-9EC9-9235C27A4012}" dt="2024-07-29T09:23:09.442" v="63" actId="478"/>
          <ac:spMkLst>
            <pc:docMk/>
            <pc:sldMk cId="0" sldId="262"/>
            <ac:spMk id="176" creationId="{00000000-0000-0000-0000-000000000000}"/>
          </ac:spMkLst>
        </pc:spChg>
        <pc:spChg chg="del">
          <ac:chgData name="DHRUMIL AHIR" userId="f5502825e5af60ab" providerId="LiveId" clId="{A574790B-389B-4774-9EC9-9235C27A4012}" dt="2024-07-29T09:23:06.573" v="62" actId="478"/>
          <ac:spMkLst>
            <pc:docMk/>
            <pc:sldMk cId="0" sldId="262"/>
            <ac:spMk id="177" creationId="{00000000-0000-0000-0000-000000000000}"/>
          </ac:spMkLst>
        </pc:spChg>
        <pc:spChg chg="mod">
          <ac:chgData name="DHRUMIL AHIR" userId="f5502825e5af60ab" providerId="LiveId" clId="{A574790B-389B-4774-9EC9-9235C27A4012}" dt="2024-07-29T09:23:22.545" v="64" actId="6549"/>
          <ac:spMkLst>
            <pc:docMk/>
            <pc:sldMk cId="0" sldId="262"/>
            <ac:spMk id="179" creationId="{00000000-0000-0000-0000-000000000000}"/>
          </ac:spMkLst>
        </pc:spChg>
        <pc:grpChg chg="add del">
          <ac:chgData name="DHRUMIL AHIR" userId="f5502825e5af60ab" providerId="LiveId" clId="{A574790B-389B-4774-9EC9-9235C27A4012}" dt="2024-07-29T09:22:08.519" v="51" actId="478"/>
          <ac:grpSpMkLst>
            <pc:docMk/>
            <pc:sldMk cId="0" sldId="262"/>
            <ac:grpSpMk id="163" creationId="{00000000-0000-0000-0000-000000000000}"/>
          </ac:grpSpMkLst>
        </pc:grpChg>
      </pc:sldChg>
      <pc:sldChg chg="modSp mod">
        <pc:chgData name="DHRUMIL AHIR" userId="f5502825e5af60ab" providerId="LiveId" clId="{A574790B-389B-4774-9EC9-9235C27A4012}" dt="2024-08-03T09:40:39.384" v="2167" actId="1036"/>
        <pc:sldMkLst>
          <pc:docMk/>
          <pc:sldMk cId="0" sldId="263"/>
        </pc:sldMkLst>
        <pc:spChg chg="mod">
          <ac:chgData name="DHRUMIL AHIR" userId="f5502825e5af60ab" providerId="LiveId" clId="{A574790B-389B-4774-9EC9-9235C27A4012}" dt="2024-08-03T09:40:39.384" v="2167" actId="1036"/>
          <ac:spMkLst>
            <pc:docMk/>
            <pc:sldMk cId="0" sldId="263"/>
            <ac:spMk id="185" creationId="{00000000-0000-0000-0000-000000000000}"/>
          </ac:spMkLst>
        </pc:spChg>
        <pc:spChg chg="mod">
          <ac:chgData name="DHRUMIL AHIR" userId="f5502825e5af60ab" providerId="LiveId" clId="{A574790B-389B-4774-9EC9-9235C27A4012}" dt="2024-08-03T09:40:31.579" v="2166" actId="14100"/>
          <ac:spMkLst>
            <pc:docMk/>
            <pc:sldMk cId="0" sldId="263"/>
            <ac:spMk id="191" creationId="{00000000-0000-0000-0000-000000000000}"/>
          </ac:spMkLst>
        </pc:spChg>
      </pc:sldChg>
      <pc:sldChg chg="addSp delSp modSp mod">
        <pc:chgData name="DHRUMIL AHIR" userId="f5502825e5af60ab" providerId="LiveId" clId="{A574790B-389B-4774-9EC9-9235C27A4012}" dt="2024-08-03T09:25:56.592" v="1462" actId="1076"/>
        <pc:sldMkLst>
          <pc:docMk/>
          <pc:sldMk cId="0" sldId="264"/>
        </pc:sldMkLst>
        <pc:spChg chg="mod">
          <ac:chgData name="DHRUMIL AHIR" userId="f5502825e5af60ab" providerId="LiveId" clId="{A574790B-389B-4774-9EC9-9235C27A4012}" dt="2024-08-03T09:25:40.079" v="1461" actId="1036"/>
          <ac:spMkLst>
            <pc:docMk/>
            <pc:sldMk cId="0" sldId="264"/>
            <ac:spMk id="197" creationId="{00000000-0000-0000-0000-000000000000}"/>
          </ac:spMkLst>
        </pc:spChg>
        <pc:spChg chg="mod">
          <ac:chgData name="DHRUMIL AHIR" userId="f5502825e5af60ab" providerId="LiveId" clId="{A574790B-389B-4774-9EC9-9235C27A4012}" dt="2024-08-03T09:25:56.592" v="1462" actId="1076"/>
          <ac:spMkLst>
            <pc:docMk/>
            <pc:sldMk cId="0" sldId="264"/>
            <ac:spMk id="201" creationId="{00000000-0000-0000-0000-000000000000}"/>
          </ac:spMkLst>
        </pc:spChg>
        <pc:picChg chg="add del mod">
          <ac:chgData name="DHRUMIL AHIR" userId="f5502825e5af60ab" providerId="LiveId" clId="{A574790B-389B-4774-9EC9-9235C27A4012}" dt="2024-07-30T11:22:31.138" v="1247" actId="478"/>
          <ac:picMkLst>
            <pc:docMk/>
            <pc:sldMk cId="0" sldId="264"/>
            <ac:picMk id="3" creationId="{4B3024CA-CDFE-43FE-49AB-3DD4D970A276}"/>
          </ac:picMkLst>
        </pc:picChg>
        <pc:picChg chg="add mod">
          <ac:chgData name="DHRUMIL AHIR" userId="f5502825e5af60ab" providerId="LiveId" clId="{A574790B-389B-4774-9EC9-9235C27A4012}" dt="2024-07-30T11:22:56.268" v="1250" actId="1076"/>
          <ac:picMkLst>
            <pc:docMk/>
            <pc:sldMk cId="0" sldId="264"/>
            <ac:picMk id="4" creationId="{B1105EF5-E0F9-9FF9-8D32-86D0F54FE542}"/>
          </ac:picMkLst>
        </pc:picChg>
        <pc:picChg chg="del">
          <ac:chgData name="DHRUMIL AHIR" userId="f5502825e5af60ab" providerId="LiveId" clId="{A574790B-389B-4774-9EC9-9235C27A4012}" dt="2024-07-30T09:55:28.817" v="1238" actId="478"/>
          <ac:picMkLst>
            <pc:docMk/>
            <pc:sldMk cId="0" sldId="264"/>
            <ac:picMk id="200" creationId="{00000000-0000-0000-0000-000000000000}"/>
          </ac:picMkLst>
        </pc:picChg>
      </pc:sldChg>
      <pc:sldChg chg="modSp mod">
        <pc:chgData name="DHRUMIL AHIR" userId="f5502825e5af60ab" providerId="LiveId" clId="{A574790B-389B-4774-9EC9-9235C27A4012}" dt="2024-07-30T09:21:49.772" v="1162" actId="1036"/>
        <pc:sldMkLst>
          <pc:docMk/>
          <pc:sldMk cId="0" sldId="265"/>
        </pc:sldMkLst>
        <pc:spChg chg="mod">
          <ac:chgData name="DHRUMIL AHIR" userId="f5502825e5af60ab" providerId="LiveId" clId="{A574790B-389B-4774-9EC9-9235C27A4012}" dt="2024-07-30T09:21:49.772" v="1162" actId="1036"/>
          <ac:spMkLst>
            <pc:docMk/>
            <pc:sldMk cId="0" sldId="265"/>
            <ac:spMk id="207" creationId="{00000000-0000-0000-0000-000000000000}"/>
          </ac:spMkLst>
        </pc:spChg>
        <pc:spChg chg="mod">
          <ac:chgData name="DHRUMIL AHIR" userId="f5502825e5af60ab" providerId="LiveId" clId="{A574790B-389B-4774-9EC9-9235C27A4012}" dt="2024-07-30T08:46:57.459" v="1089" actId="27636"/>
          <ac:spMkLst>
            <pc:docMk/>
            <pc:sldMk cId="0" sldId="265"/>
            <ac:spMk id="212" creationId="{00000000-0000-0000-0000-000000000000}"/>
          </ac:spMkLst>
        </pc:spChg>
      </pc:sldChg>
      <pc:sldChg chg="modSp mod">
        <pc:chgData name="DHRUMIL AHIR" userId="f5502825e5af60ab" providerId="LiveId" clId="{A574790B-389B-4774-9EC9-9235C27A4012}" dt="2024-08-03T09:38:11.056" v="2163" actId="20577"/>
        <pc:sldMkLst>
          <pc:docMk/>
          <pc:sldMk cId="0" sldId="266"/>
        </pc:sldMkLst>
        <pc:spChg chg="mod">
          <ac:chgData name="DHRUMIL AHIR" userId="f5502825e5af60ab" providerId="LiveId" clId="{A574790B-389B-4774-9EC9-9235C27A4012}" dt="2024-08-03T09:38:11.056" v="2163" actId="20577"/>
          <ac:spMkLst>
            <pc:docMk/>
            <pc:sldMk cId="0" sldId="266"/>
            <ac:spMk id="224" creationId="{00000000-0000-0000-0000-000000000000}"/>
          </ac:spMkLst>
        </pc:spChg>
        <pc:grpChg chg="mod">
          <ac:chgData name="DHRUMIL AHIR" userId="f5502825e5af60ab" providerId="LiveId" clId="{A574790B-389B-4774-9EC9-9235C27A4012}" dt="2024-07-29T09:31:59.576" v="93" actId="1036"/>
          <ac:grpSpMkLst>
            <pc:docMk/>
            <pc:sldMk cId="0" sldId="266"/>
            <ac:grpSpMk id="220" creationId="{00000000-0000-0000-0000-000000000000}"/>
          </ac:grpSpMkLst>
        </pc:grpChg>
      </pc:sldChg>
      <pc:sldChg chg="modSp mod">
        <pc:chgData name="DHRUMIL AHIR" userId="f5502825e5af60ab" providerId="LiveId" clId="{A574790B-389B-4774-9EC9-9235C27A4012}" dt="2024-07-30T08:48:41.001" v="1104" actId="20577"/>
        <pc:sldMkLst>
          <pc:docMk/>
          <pc:sldMk cId="0" sldId="267"/>
        </pc:sldMkLst>
        <pc:spChg chg="mod">
          <ac:chgData name="DHRUMIL AHIR" userId="f5502825e5af60ab" providerId="LiveId" clId="{A574790B-389B-4774-9EC9-9235C27A4012}" dt="2024-07-30T08:48:41.001" v="1104" actId="20577"/>
          <ac:spMkLst>
            <pc:docMk/>
            <pc:sldMk cId="0" sldId="267"/>
            <ac:spMk id="233" creationId="{00000000-0000-0000-0000-000000000000}"/>
          </ac:spMkLst>
        </pc:spChg>
      </pc:sldChg>
      <pc:sldChg chg="new del">
        <pc:chgData name="DHRUMIL AHIR" userId="f5502825e5af60ab" providerId="LiveId" clId="{A574790B-389B-4774-9EC9-9235C27A4012}" dt="2024-07-30T09:56:01.165" v="1240" actId="680"/>
        <pc:sldMkLst>
          <pc:docMk/>
          <pc:sldMk cId="3096902219" sldId="268"/>
        </pc:sldMkLst>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71800" cy="458788"/>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84613" y="0"/>
            <a:ext cx="2971800" cy="458788"/>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8685213"/>
            <a:ext cx="2971800" cy="458787"/>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IN"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4"/>
        <p:cNvGrpSpPr/>
        <p:nvPr/>
      </p:nvGrpSpPr>
      <p:grpSpPr>
        <a:xfrm>
          <a:off x="0" y="0"/>
          <a:ext cx="0" cy="0"/>
          <a:chOff x="0" y="0"/>
          <a:chExt cx="0" cy="0"/>
        </a:xfrm>
      </p:grpSpPr>
      <p:sp>
        <p:nvSpPr>
          <p:cNvPr id="85" name="Google Shape;85;p1: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86" name="Google Shape;86;p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5"/>
        <p:cNvGrpSpPr/>
        <p:nvPr/>
      </p:nvGrpSpPr>
      <p:grpSpPr>
        <a:xfrm>
          <a:off x="0" y="0"/>
          <a:ext cx="0" cy="0"/>
          <a:chOff x="0" y="0"/>
          <a:chExt cx="0" cy="0"/>
        </a:xfrm>
      </p:grpSpPr>
      <p:sp>
        <p:nvSpPr>
          <p:cNvPr id="96" name="Google Shape;96;p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97" name="Google Shape;97;p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07"/>
        <p:cNvGrpSpPr/>
        <p:nvPr/>
      </p:nvGrpSpPr>
      <p:grpSpPr>
        <a:xfrm>
          <a:off x="0" y="0"/>
          <a:ext cx="0" cy="0"/>
          <a:chOff x="0" y="0"/>
          <a:chExt cx="0" cy="0"/>
        </a:xfrm>
      </p:grpSpPr>
      <p:sp>
        <p:nvSpPr>
          <p:cNvPr id="108" name="Google Shape;108;p3: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09" name="Google Shape;109;p3: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The headquarters of BMW is in Munich, Bavaria, Germany. The company was formally launched as an aircraft engine manufacturer, which was mainly produced in 1917 and 1918. The company resumed the development of aircraft engines from 1933 to 1945, creating aircraft engines which would be used in the second world war. Even in 2023, BMW will become the 7th largest luxury car manufacturer in terms of global revenue generation. In order to become an effective Quality manager, the person should have flexible working arrangements with justification. </a:t>
            </a:r>
            <a:endParaRPr/>
          </a:p>
          <a:p>
            <a:pPr marL="0" lvl="0" indent="0" algn="l" rtl="0">
              <a:spcBef>
                <a:spcPts val="0"/>
              </a:spcBef>
              <a:spcAft>
                <a:spcPts val="0"/>
              </a:spcAft>
              <a:buNone/>
            </a:pPr>
            <a:endParaRPr/>
          </a:p>
        </p:txBody>
      </p:sp>
      <p:sp>
        <p:nvSpPr>
          <p:cNvPr id="110" name="Google Shape;110;p3: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19"/>
        <p:cNvGrpSpPr/>
        <p:nvPr/>
      </p:nvGrpSpPr>
      <p:grpSpPr>
        <a:xfrm>
          <a:off x="0" y="0"/>
          <a:ext cx="0" cy="0"/>
          <a:chOff x="0" y="0"/>
          <a:chExt cx="0" cy="0"/>
        </a:xfrm>
      </p:grpSpPr>
      <p:sp>
        <p:nvSpPr>
          <p:cNvPr id="120" name="Google Shape;120;p4: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21" name="Google Shape;121;p4: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According to the BMW group, the world is continuously evolving. In this evolution, the automotive industry faced challenges due to supply chain disruption, increased expectations and geopolitical challenges. Besides that, sustainability and digitalisation became significant factors which shaped the transformation. In this situation, the organisation has focused on maintaining the planet, focusing on future challenges and opportunities. Besides that, the company aims to develop a future focused on mobility. The organisation has focused on maintaining a sound environment for employees to experience growth. Another significant strategic goal of the organisation is to develop a sound position in society. Considering the associated challenges, BMW aspires to improve individual mobility. The business's primary purpose is to align the social, environmental and business considerations properly. The BMW Group aims to extend sustainable solutions for the future with resource efficiency. They aim to reduce carbon dioxide and maintain social and environmental standards to keep the sustainability factors intact. </a:t>
            </a:r>
            <a:endParaRPr/>
          </a:p>
          <a:p>
            <a:pPr marL="0" lvl="0" indent="0" algn="l" rtl="0">
              <a:spcBef>
                <a:spcPts val="0"/>
              </a:spcBef>
              <a:spcAft>
                <a:spcPts val="0"/>
              </a:spcAft>
              <a:buNone/>
            </a:pPr>
            <a:endParaRPr/>
          </a:p>
        </p:txBody>
      </p:sp>
      <p:sp>
        <p:nvSpPr>
          <p:cNvPr id="122" name="Google Shape;122;p4: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4"/>
        <p:cNvGrpSpPr/>
        <p:nvPr/>
      </p:nvGrpSpPr>
      <p:grpSpPr>
        <a:xfrm>
          <a:off x="0" y="0"/>
          <a:ext cx="0" cy="0"/>
          <a:chOff x="0" y="0"/>
          <a:chExt cx="0" cy="0"/>
        </a:xfrm>
      </p:grpSpPr>
      <p:sp>
        <p:nvSpPr>
          <p:cNvPr id="135" name="Google Shape;135;p5: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36" name="Google Shape;136;p5: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The position of Quality Assurance Specialist requires excellent time management skills and attention to detail. The objectives of this role include interpreting, building upon, and complying with the company's quality assurance standards. This process also entailed maintaining the processing of the complaint by the records and tracking systems. It includes the root cause analysis and corrective actions. Next, the position requires quality assurance activities with internal stakeholders about reporting and audits. The additional objectives of the Quality Assurance Specialist include the development of improved standards for production and design, along with the creation of testing protocols for implementation across all service lines.</a:t>
            </a:r>
            <a:endParaRPr/>
          </a:p>
          <a:p>
            <a:pPr marL="0" lvl="0" indent="0" algn="l" rtl="0">
              <a:spcBef>
                <a:spcPts val="0"/>
              </a:spcBef>
              <a:spcAft>
                <a:spcPts val="0"/>
              </a:spcAft>
              <a:buNone/>
            </a:pPr>
            <a:endParaRPr/>
          </a:p>
        </p:txBody>
      </p:sp>
      <p:sp>
        <p:nvSpPr>
          <p:cNvPr id="137" name="Google Shape;137;p5: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8"/>
        <p:cNvGrpSpPr/>
        <p:nvPr/>
      </p:nvGrpSpPr>
      <p:grpSpPr>
        <a:xfrm>
          <a:off x="0" y="0"/>
          <a:ext cx="0" cy="0"/>
          <a:chOff x="0" y="0"/>
          <a:chExt cx="0" cy="0"/>
        </a:xfrm>
      </p:grpSpPr>
      <p:sp>
        <p:nvSpPr>
          <p:cNvPr id="149" name="Google Shape;149;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0" name="Google Shape;150;p6: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In BMW, a Quality Assurance Specialist must comply with several activities, such as drafting a quality report, monitoring it, negotiating it, and managing it to maintain the strategic goals. Also, a Quality Assurance Specialist has to be responsible for maintaining legal obligations, which is why they should have respective degrees. A Quality Assurance Specialist has to be excellent in communication and negotiation to experience positive results in management practices. Gaining knowledge of Quality law is essential to maintain efficient services. A Quality Assurance Specialist is responsible for Quality creation and negotiation with the partners, clients and suppliers. Managers are accountable for developing terms and conditions and aligning them with the business objectives. They have to find out the risks in market and legal perspective. Besides that, the Quality Assurance Specialists are responsible for maintaining documentation and finding out ways of stakeholder communication. </a:t>
            </a:r>
            <a:endParaRPr/>
          </a:p>
          <a:p>
            <a:pPr marL="0" lvl="0" indent="0" algn="l" rtl="0">
              <a:spcBef>
                <a:spcPts val="0"/>
              </a:spcBef>
              <a:spcAft>
                <a:spcPts val="0"/>
              </a:spcAft>
              <a:buNone/>
            </a:pPr>
            <a:endParaRPr/>
          </a:p>
        </p:txBody>
      </p:sp>
      <p:sp>
        <p:nvSpPr>
          <p:cNvPr id="151" name="Google Shape;151;p6: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7"/>
        <p:cNvGrpSpPr/>
        <p:nvPr/>
      </p:nvGrpSpPr>
      <p:grpSpPr>
        <a:xfrm>
          <a:off x="0" y="0"/>
          <a:ext cx="0" cy="0"/>
          <a:chOff x="0" y="0"/>
          <a:chExt cx="0" cy="0"/>
        </a:xfrm>
      </p:grpSpPr>
      <p:sp>
        <p:nvSpPr>
          <p:cNvPr id="158" name="Google Shape;158;p7: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59" name="Google Shape;159;p7: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N" sz="1200">
                <a:solidFill>
                  <a:schemeClr val="dk1"/>
                </a:solidFill>
                <a:latin typeface="Calibri"/>
                <a:ea typeface="Calibri"/>
                <a:cs typeface="Calibri"/>
                <a:sym typeface="Calibri"/>
              </a:rPr>
              <a:t>Quality are highly essential for a business to increase the growth possibility for the company. The effect of the Quality manager's action is reflected in each area of the BMW Group and its team members. The analytical side of the Quality Assurance Specialist shows their capabilities to reflect on the Quality workflow. For example, the number of documents being signed in a month, which stakeholder is responsible for assessing the information on slowing them down and which part of the document is most frequently negotiated. Therefore, the integration of the Quality Assurance Specialist for BMW holds a forward-thinking business, which often integrates its digital workflow with the other systems of record. Therefore, the Quality Assurance Specialists are capable of presenting themselves as an advocate for BMW along with B2B and B2C sales of automobile manufacturing.</a:t>
            </a:r>
            <a:endParaRPr/>
          </a:p>
          <a:p>
            <a:pPr marL="0" lvl="0" indent="0" algn="l" rtl="0">
              <a:spcBef>
                <a:spcPts val="0"/>
              </a:spcBef>
              <a:spcAft>
                <a:spcPts val="0"/>
              </a:spcAft>
              <a:buNone/>
            </a:pPr>
            <a:br>
              <a:rPr lang="en-IN" sz="1200">
                <a:solidFill>
                  <a:schemeClr val="dk1"/>
                </a:solidFill>
                <a:latin typeface="Calibri"/>
                <a:ea typeface="Calibri"/>
                <a:cs typeface="Calibri"/>
                <a:sym typeface="Calibri"/>
              </a:rPr>
            </a:br>
            <a:r>
              <a:rPr lang="en-IN" sz="1200">
                <a:solidFill>
                  <a:schemeClr val="dk1"/>
                </a:solidFill>
                <a:latin typeface="Calibri"/>
                <a:ea typeface="Calibri"/>
                <a:cs typeface="Calibri"/>
                <a:sym typeface="Calibri"/>
              </a:rPr>
              <a:t> </a:t>
            </a:r>
            <a:endParaRPr/>
          </a:p>
          <a:p>
            <a:pPr marL="0" lvl="0" indent="0" algn="l" rtl="0">
              <a:spcBef>
                <a:spcPts val="0"/>
              </a:spcBef>
              <a:spcAft>
                <a:spcPts val="0"/>
              </a:spcAft>
              <a:buNone/>
            </a:pPr>
            <a:endParaRPr/>
          </a:p>
        </p:txBody>
      </p:sp>
      <p:sp>
        <p:nvSpPr>
          <p:cNvPr id="160" name="Google Shape;160;p7: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8: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82" name="Google Shape;182;p8: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N" sz="1200">
                <a:solidFill>
                  <a:schemeClr val="dk1"/>
                </a:solidFill>
                <a:latin typeface="Calibri"/>
                <a:ea typeface="Calibri"/>
                <a:cs typeface="Calibri"/>
                <a:sym typeface="Calibri"/>
              </a:rPr>
              <a:t>The legal expertise and compliance are integrated with the Quality laws as well as the terms and conditions of the BMW group. The legal compliance of BMW includes interpreting and applying a code of practice to multiple scenarios in its global business. These laws can be related to labour wages, working hours, and the maintenance of ethnicity. Therefore, the legal claws are continued for the safety of passengers. As the rise of self-driving cars has increased, it has emerged that the company must ensure the laws related to the usage of machine learning and artificial intelligence.</a:t>
            </a:r>
            <a:endParaRPr/>
          </a:p>
          <a:p>
            <a:pPr marL="0" lvl="0" indent="0" algn="l" rtl="0">
              <a:spcBef>
                <a:spcPts val="0"/>
              </a:spcBef>
              <a:spcAft>
                <a:spcPts val="0"/>
              </a:spcAft>
              <a:buNone/>
            </a:pPr>
            <a:r>
              <a:rPr lang="en-IN" sz="1200">
                <a:solidFill>
                  <a:schemeClr val="dk1"/>
                </a:solidFill>
                <a:latin typeface="Calibri"/>
                <a:ea typeface="Calibri"/>
                <a:cs typeface="Calibri"/>
                <a:sym typeface="Calibri"/>
              </a:rPr>
              <a:t>Thereafter, negotiation and persuasion for the company stood for the description of the Quality managers, who frequently negotiate deals and resolve disputes. This skill set includes clear articulation, persuasive communication and the ability to reach mutually beneficial agreements for the BMW Group. Lastly, independence and teamwork, the Quality Assurance Specialists work independently along with collaborating on cross-functional teams. However, balancing autonomy with teamwork is essential for the Quality Assurance Specialist of the BMW group.</a:t>
            </a:r>
            <a:endParaRPr/>
          </a:p>
          <a:p>
            <a:pPr marL="0" lvl="0" indent="0" algn="l" rtl="0">
              <a:spcBef>
                <a:spcPts val="0"/>
              </a:spcBef>
              <a:spcAft>
                <a:spcPts val="0"/>
              </a:spcAft>
              <a:buNone/>
            </a:pPr>
            <a:endParaRPr/>
          </a:p>
        </p:txBody>
      </p:sp>
      <p:sp>
        <p:nvSpPr>
          <p:cNvPr id="183" name="Google Shape;183;p8: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2"/>
        <p:cNvGrpSpPr/>
        <p:nvPr/>
      </p:nvGrpSpPr>
      <p:grpSpPr>
        <a:xfrm>
          <a:off x="0" y="0"/>
          <a:ext cx="0" cy="0"/>
          <a:chOff x="0" y="0"/>
          <a:chExt cx="0" cy="0"/>
        </a:xfrm>
      </p:grpSpPr>
      <p:sp>
        <p:nvSpPr>
          <p:cNvPr id="193" name="Google Shape;193;p9: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194" name="Google Shape;194;p9: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The BMW group is a member of the UN Global Compact, and the company has taken this responsibility in a serious manner. Thus, the company is committed to respecting globally recognised policies for human rights. The existing declaration of the BMW group holds the human rights prevention protocols on the valuation of its aim and objectives for covering the responsibilities on the topics and field of actions to effectively influence commercial properties. The UN Guiding Principles on Business and Human Rights, as well as the principles of the UN Global Compact.  Therefore, the promotion of human rights and favourable working conditions at the BMW Group stands for the prohibition of child labour, forced labour, freedom of association and right to collective bargaining, protection from discrimination, right to occupational health and safety, remuneration, working time, training, right to privacy and right of local communities close to BMW group facilities.</a:t>
            </a:r>
            <a:endParaRPr/>
          </a:p>
          <a:p>
            <a:pPr marL="0" lvl="0" indent="0" algn="l" rtl="0">
              <a:spcBef>
                <a:spcPts val="0"/>
              </a:spcBef>
              <a:spcAft>
                <a:spcPts val="0"/>
              </a:spcAft>
              <a:buNone/>
            </a:pPr>
            <a:endParaRPr/>
          </a:p>
        </p:txBody>
      </p:sp>
      <p:sp>
        <p:nvSpPr>
          <p:cNvPr id="195" name="Google Shape;195;p9: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2"/>
        <p:cNvGrpSpPr/>
        <p:nvPr/>
      </p:nvGrpSpPr>
      <p:grpSpPr>
        <a:xfrm>
          <a:off x="0" y="0"/>
          <a:ext cx="0" cy="0"/>
          <a:chOff x="0" y="0"/>
          <a:chExt cx="0" cy="0"/>
        </a:xfrm>
      </p:grpSpPr>
      <p:sp>
        <p:nvSpPr>
          <p:cNvPr id="203" name="Google Shape;203;p10: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04" name="Google Shape;204;p10: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lvl="0" indent="0" algn="l" rtl="0">
              <a:spcBef>
                <a:spcPts val="0"/>
              </a:spcBef>
              <a:spcAft>
                <a:spcPts val="0"/>
              </a:spcAft>
              <a:buNone/>
            </a:pPr>
            <a:r>
              <a:rPr lang="en-IN" sz="1200">
                <a:solidFill>
                  <a:schemeClr val="dk1"/>
                </a:solidFill>
                <a:latin typeface="Calibri"/>
                <a:ea typeface="Calibri"/>
                <a:cs typeface="Calibri"/>
                <a:sym typeface="Calibri"/>
              </a:rPr>
              <a:t>Some of the employees of BMW have stated their experience after opting for flexible working options. Bettina from Germany has stated that working with and improving young working professionals is their most valuable experience. BMW allowed them to work part-time, and with an outstanding working environment, the employees could get both responsibilities under control. The testimonials of the second employee show the offer of working as an executive in BMW with its joint venture partner Brilliance to set an optimisation programme on their units. Lastly, Mirza from the USA has stated that they have different form options to choose from the vehicle units of the BMW group. Therefore, the work-life balance of BMW has shown over 86 employees. However, 80% of BMW's employees have fulfilled their projects with their work routines, along with 80% feeling burnt out. Most of BMW's employees are fulfilled with their working hours and feel less burnt out. Additionally, the African employees stated that they have an excellent work-life balance in the BMW group. </a:t>
            </a:r>
            <a:endParaRPr/>
          </a:p>
        </p:txBody>
      </p:sp>
      <p:sp>
        <p:nvSpPr>
          <p:cNvPr id="205" name="Google Shape;205;p10: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p11: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215" name="Google Shape;215;p11:notes"/>
          <p:cNvSpPr txBox="1">
            <a:spLocks noGrp="1"/>
          </p:cNvSpPr>
          <p:nvPr>
            <p:ph type="body" idx="1"/>
          </p:nvPr>
        </p:nvSpPr>
        <p:spPr>
          <a:xfrm>
            <a:off x="685800" y="4400550"/>
            <a:ext cx="5486400" cy="360045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chemeClr val="dk1"/>
              </a:buClr>
              <a:buSzPts val="1200"/>
              <a:buFont typeface="Calibri"/>
              <a:buNone/>
            </a:pPr>
            <a:r>
              <a:rPr lang="en-IN" sz="1200">
                <a:solidFill>
                  <a:schemeClr val="dk1"/>
                </a:solidFill>
                <a:latin typeface="Calibri"/>
                <a:ea typeface="Calibri"/>
                <a:cs typeface="Calibri"/>
                <a:sym typeface="Calibri"/>
              </a:rPr>
              <a:t>At BMW, the company is highly employee and customer-focused. The acronym of the German automobile stood for the Bayerische Motoren Werke. The requirement of the Quality Assurance Specialist for the BMW group is to establish a standard for luxury vehicles and motorcycles. The company has required a Quality manager. The job role of the Quality Assurance Specialist is to inspect produced goods and services, along with enhancing the overall operations and ensuring the reliability of systems. In order to align with all of the necessary documents, the company is allied with multiple policies of the UN Council. The analysis of the Quality Assurance Specialist on the presentation has shown capabilities to reflect on the Quality workflow. The required skill for becoming an effective Quality Assurance Specialist for BMW requires interpreting and applying legal principles to multiple scenarios.  The significance of having legal expertise helps the company to adhere to the relevant laws and mitigate the risks which are highly threatening to the organisation. </a:t>
            </a:r>
            <a:endParaRPr/>
          </a:p>
          <a:p>
            <a:pPr marL="0" lvl="0" indent="0" algn="l" rtl="0">
              <a:spcBef>
                <a:spcPts val="0"/>
              </a:spcBef>
              <a:spcAft>
                <a:spcPts val="0"/>
              </a:spcAft>
              <a:buNone/>
            </a:pPr>
            <a:endParaRPr/>
          </a:p>
        </p:txBody>
      </p:sp>
      <p:sp>
        <p:nvSpPr>
          <p:cNvPr id="216" name="Google Shape;216;p11:notes"/>
          <p:cNvSpPr txBox="1">
            <a:spLocks noGrp="1"/>
          </p:cNvSpPr>
          <p:nvPr>
            <p:ph type="sldNum" idx="12"/>
          </p:nvPr>
        </p:nvSpPr>
        <p:spPr>
          <a:xfrm>
            <a:off x="3884613" y="8685213"/>
            <a:ext cx="2971800" cy="458787"/>
          </a:xfrm>
          <a:prstGeom prst="rect">
            <a:avLst/>
          </a:prstGeom>
          <a:noFill/>
          <a:ln>
            <a:noFill/>
          </a:ln>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IN"/>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p12: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7" name="Google Shape;227;p12: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5"/>
        <p:cNvGrpSpPr/>
        <p:nvPr/>
      </p:nvGrpSpPr>
      <p:grpSpPr>
        <a:xfrm>
          <a:off x="0" y="0"/>
          <a:ext cx="0" cy="0"/>
          <a:chOff x="0" y="0"/>
          <a:chExt cx="0" cy="0"/>
        </a:xfrm>
      </p:grpSpPr>
      <p:sp>
        <p:nvSpPr>
          <p:cNvPr id="16" name="Google Shape;16;p1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 name="Google Shape;17;p1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8" name="Google Shape;18;p1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 name="Google Shape;19;p1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0" name="Google Shape;20;p1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21"/>
        <p:cNvGrpSpPr/>
        <p:nvPr/>
      </p:nvGrpSpPr>
      <p:grpSpPr>
        <a:xfrm>
          <a:off x="0" y="0"/>
          <a:ext cx="0" cy="0"/>
          <a:chOff x="0" y="0"/>
          <a:chExt cx="0" cy="0"/>
        </a:xfrm>
      </p:grpSpPr>
      <p:sp>
        <p:nvSpPr>
          <p:cNvPr id="22" name="Google Shape;22;p1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mbr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3" name="Google Shape;23;p1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4" name="Google Shape;24;p1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5" name="Google Shape;25;p1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6" name="Google Shape;26;p1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16"/>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mbria"/>
              <a:buNone/>
              <a:defRPr sz="60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9" name="Google Shape;29;p16"/>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757575"/>
              </a:buClr>
              <a:buSzPts val="2400"/>
              <a:buNone/>
              <a:defRPr sz="2400">
                <a:solidFill>
                  <a:srgbClr val="757575"/>
                </a:solidFill>
              </a:defRPr>
            </a:lvl1pPr>
            <a:lvl2pPr marL="914400" lvl="1" indent="-228600" algn="l">
              <a:lnSpc>
                <a:spcPct val="90000"/>
              </a:lnSpc>
              <a:spcBef>
                <a:spcPts val="500"/>
              </a:spcBef>
              <a:spcAft>
                <a:spcPts val="0"/>
              </a:spcAft>
              <a:buClr>
                <a:srgbClr val="757575"/>
              </a:buClr>
              <a:buSzPts val="2000"/>
              <a:buNone/>
              <a:defRPr sz="2000">
                <a:solidFill>
                  <a:srgbClr val="757575"/>
                </a:solidFill>
              </a:defRPr>
            </a:lvl2pPr>
            <a:lvl3pPr marL="1371600" lvl="2" indent="-228600" algn="l">
              <a:lnSpc>
                <a:spcPct val="90000"/>
              </a:lnSpc>
              <a:spcBef>
                <a:spcPts val="500"/>
              </a:spcBef>
              <a:spcAft>
                <a:spcPts val="0"/>
              </a:spcAft>
              <a:buClr>
                <a:srgbClr val="757575"/>
              </a:buClr>
              <a:buSzPts val="1800"/>
              <a:buNone/>
              <a:defRPr sz="1800">
                <a:solidFill>
                  <a:srgbClr val="757575"/>
                </a:solidFill>
              </a:defRPr>
            </a:lvl3pPr>
            <a:lvl4pPr marL="1828800" lvl="3" indent="-228600" algn="l">
              <a:lnSpc>
                <a:spcPct val="90000"/>
              </a:lnSpc>
              <a:spcBef>
                <a:spcPts val="500"/>
              </a:spcBef>
              <a:spcAft>
                <a:spcPts val="0"/>
              </a:spcAft>
              <a:buClr>
                <a:srgbClr val="757575"/>
              </a:buClr>
              <a:buSzPts val="1600"/>
              <a:buNone/>
              <a:defRPr sz="1600">
                <a:solidFill>
                  <a:srgbClr val="757575"/>
                </a:solidFill>
              </a:defRPr>
            </a:lvl4pPr>
            <a:lvl5pPr marL="2286000" lvl="4" indent="-228600" algn="l">
              <a:lnSpc>
                <a:spcPct val="90000"/>
              </a:lnSpc>
              <a:spcBef>
                <a:spcPts val="500"/>
              </a:spcBef>
              <a:spcAft>
                <a:spcPts val="0"/>
              </a:spcAft>
              <a:buClr>
                <a:srgbClr val="757575"/>
              </a:buClr>
              <a:buSzPts val="1600"/>
              <a:buNone/>
              <a:defRPr sz="1600">
                <a:solidFill>
                  <a:srgbClr val="757575"/>
                </a:solidFill>
              </a:defRPr>
            </a:lvl5pPr>
            <a:lvl6pPr marL="2743200" lvl="5" indent="-228600" algn="l">
              <a:lnSpc>
                <a:spcPct val="90000"/>
              </a:lnSpc>
              <a:spcBef>
                <a:spcPts val="500"/>
              </a:spcBef>
              <a:spcAft>
                <a:spcPts val="0"/>
              </a:spcAft>
              <a:buClr>
                <a:srgbClr val="757575"/>
              </a:buClr>
              <a:buSzPts val="1600"/>
              <a:buNone/>
              <a:defRPr sz="1600">
                <a:solidFill>
                  <a:srgbClr val="757575"/>
                </a:solidFill>
              </a:defRPr>
            </a:lvl6pPr>
            <a:lvl7pPr marL="3200400" lvl="6" indent="-228600" algn="l">
              <a:lnSpc>
                <a:spcPct val="90000"/>
              </a:lnSpc>
              <a:spcBef>
                <a:spcPts val="500"/>
              </a:spcBef>
              <a:spcAft>
                <a:spcPts val="0"/>
              </a:spcAft>
              <a:buClr>
                <a:srgbClr val="757575"/>
              </a:buClr>
              <a:buSzPts val="1600"/>
              <a:buNone/>
              <a:defRPr sz="1600">
                <a:solidFill>
                  <a:srgbClr val="757575"/>
                </a:solidFill>
              </a:defRPr>
            </a:lvl7pPr>
            <a:lvl8pPr marL="3657600" lvl="7" indent="-228600" algn="l">
              <a:lnSpc>
                <a:spcPct val="90000"/>
              </a:lnSpc>
              <a:spcBef>
                <a:spcPts val="500"/>
              </a:spcBef>
              <a:spcAft>
                <a:spcPts val="0"/>
              </a:spcAft>
              <a:buClr>
                <a:srgbClr val="757575"/>
              </a:buClr>
              <a:buSzPts val="1600"/>
              <a:buNone/>
              <a:defRPr sz="1600">
                <a:solidFill>
                  <a:srgbClr val="757575"/>
                </a:solidFill>
              </a:defRPr>
            </a:lvl8pPr>
            <a:lvl9pPr marL="4114800" lvl="8" indent="-228600" algn="l">
              <a:lnSpc>
                <a:spcPct val="90000"/>
              </a:lnSpc>
              <a:spcBef>
                <a:spcPts val="500"/>
              </a:spcBef>
              <a:spcAft>
                <a:spcPts val="0"/>
              </a:spcAft>
              <a:buClr>
                <a:srgbClr val="757575"/>
              </a:buClr>
              <a:buSzPts val="1600"/>
              <a:buNone/>
              <a:defRPr sz="1600">
                <a:solidFill>
                  <a:srgbClr val="757575"/>
                </a:solidFill>
              </a:defRPr>
            </a:lvl9pPr>
          </a:lstStyle>
          <a:p>
            <a:endParaRPr/>
          </a:p>
        </p:txBody>
      </p:sp>
      <p:sp>
        <p:nvSpPr>
          <p:cNvPr id="30" name="Google Shape;30;p1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1" name="Google Shape;31;p1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2" name="Google Shape;32;p1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1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5" name="Google Shape;35;p17"/>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17"/>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1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8" name="Google Shape;38;p1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9" name="Google Shape;39;p1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18"/>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2" name="Google Shape;42;p18"/>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18"/>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18"/>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18"/>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1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7" name="Google Shape;47;p1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8" name="Google Shape;48;p1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1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1" name="Google Shape;51;p1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1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3" name="Google Shape;53;p1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54"/>
        <p:cNvGrpSpPr/>
        <p:nvPr/>
      </p:nvGrpSpPr>
      <p:grpSpPr>
        <a:xfrm>
          <a:off x="0" y="0"/>
          <a:ext cx="0" cy="0"/>
          <a:chOff x="0" y="0"/>
          <a:chExt cx="0" cy="0"/>
        </a:xfrm>
      </p:grpSpPr>
      <p:sp>
        <p:nvSpPr>
          <p:cNvPr id="55" name="Google Shape;55;p2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1"/>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mbr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1"/>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61" name="Google Shape;61;p21"/>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2" name="Google Shape;62;p2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mbria"/>
              <a:buNone/>
              <a:defRPr sz="3200"/>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2"/>
          <p:cNvSpPr>
            <a:spLocks noGrp="1"/>
          </p:cNvSpPr>
          <p:nvPr>
            <p:ph type="pic" idx="2"/>
          </p:nvPr>
        </p:nvSpPr>
        <p:spPr>
          <a:xfrm>
            <a:off x="5183188" y="987425"/>
            <a:ext cx="6172200" cy="4873625"/>
          </a:xfrm>
          <a:prstGeom prst="rect">
            <a:avLst/>
          </a:prstGeom>
          <a:noFill/>
          <a:ln>
            <a:noFill/>
          </a:ln>
        </p:spPr>
      </p:sp>
      <p:sp>
        <p:nvSpPr>
          <p:cNvPr id="68" name="Google Shape;68;p22"/>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9" name="Google Shape;69;p2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3"/>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5" name="Google Shape;75;p2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4"/>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4"/>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1" name="Google Shape;81;p2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IN"/>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mbria"/>
              <a:buNone/>
              <a:defRPr sz="4400" b="0" i="0" u="none" strike="noStrike" cap="none">
                <a:solidFill>
                  <a:schemeClr val="dk1"/>
                </a:solidFill>
                <a:latin typeface="Cambria"/>
                <a:ea typeface="Cambria"/>
                <a:cs typeface="Cambria"/>
                <a:sym typeface="Cambri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3"/>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mbria"/>
                <a:ea typeface="Cambria"/>
                <a:cs typeface="Cambria"/>
                <a:sym typeface="Cambria"/>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mbria"/>
                <a:ea typeface="Cambria"/>
                <a:cs typeface="Cambria"/>
                <a:sym typeface="Cambria"/>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mbria"/>
                <a:ea typeface="Cambria"/>
                <a:cs typeface="Cambria"/>
                <a:sym typeface="Cambria"/>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mbria"/>
                <a:ea typeface="Cambria"/>
                <a:cs typeface="Cambria"/>
                <a:sym typeface="Cambria"/>
              </a:defRPr>
            </a:lvl9pPr>
          </a:lstStyle>
          <a:p>
            <a:endParaRPr/>
          </a:p>
        </p:txBody>
      </p:sp>
      <p:sp>
        <p:nvSpPr>
          <p:cNvPr id="12" name="Google Shape;12;p1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757575"/>
                </a:solidFill>
                <a:latin typeface="Cambria"/>
                <a:ea typeface="Cambria"/>
                <a:cs typeface="Cambria"/>
                <a:sym typeface="Cambria"/>
              </a:defRPr>
            </a:lvl1pPr>
            <a:lvl2pPr marR="0" lvl="1"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2pPr>
            <a:lvl3pPr marR="0" lvl="2"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3pPr>
            <a:lvl4pPr marR="0" lvl="3"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4pPr>
            <a:lvl5pPr marR="0" lvl="4"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5pPr>
            <a:lvl6pPr marR="0" lvl="5"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6pPr>
            <a:lvl7pPr marR="0" lvl="6"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7pPr>
            <a:lvl8pPr marR="0" lvl="7"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8pPr>
            <a:lvl9pPr marR="0" lvl="8"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9pPr>
          </a:lstStyle>
          <a:p>
            <a:endParaRPr/>
          </a:p>
        </p:txBody>
      </p:sp>
      <p:sp>
        <p:nvSpPr>
          <p:cNvPr id="13" name="Google Shape;13;p1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757575"/>
                </a:solidFill>
                <a:latin typeface="Cambria"/>
                <a:ea typeface="Cambria"/>
                <a:cs typeface="Cambria"/>
                <a:sym typeface="Cambria"/>
              </a:defRPr>
            </a:lvl1pPr>
            <a:lvl2pPr marR="0" lvl="1"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2pPr>
            <a:lvl3pPr marR="0" lvl="2"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3pPr>
            <a:lvl4pPr marR="0" lvl="3"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4pPr>
            <a:lvl5pPr marR="0" lvl="4"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5pPr>
            <a:lvl6pPr marR="0" lvl="5"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6pPr>
            <a:lvl7pPr marR="0" lvl="6"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7pPr>
            <a:lvl8pPr marR="0" lvl="7"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8pPr>
            <a:lvl9pPr marR="0" lvl="8" algn="l" rtl="0">
              <a:spcBef>
                <a:spcPts val="0"/>
              </a:spcBef>
              <a:spcAft>
                <a:spcPts val="0"/>
              </a:spcAft>
              <a:buSzPts val="1400"/>
              <a:buNone/>
              <a:defRPr sz="1800" b="0" i="0" u="none" strike="noStrike" cap="none">
                <a:solidFill>
                  <a:schemeClr val="dk1"/>
                </a:solidFill>
                <a:latin typeface="Cambria"/>
                <a:ea typeface="Cambria"/>
                <a:cs typeface="Cambria"/>
                <a:sym typeface="Cambria"/>
              </a:defRPr>
            </a:lvl9pPr>
          </a:lstStyle>
          <a:p>
            <a:endParaRPr/>
          </a:p>
        </p:txBody>
      </p:sp>
      <p:sp>
        <p:nvSpPr>
          <p:cNvPr id="14" name="Google Shape;14;p1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757575"/>
                </a:solidFill>
                <a:latin typeface="Cambria"/>
                <a:ea typeface="Cambria"/>
                <a:cs typeface="Cambria"/>
                <a:sym typeface="Cambria"/>
              </a:defRPr>
            </a:lvl1pPr>
            <a:lvl2pPr marL="0" marR="0" lvl="1" indent="0" algn="r" rtl="0">
              <a:spcBef>
                <a:spcPts val="0"/>
              </a:spcBef>
              <a:buNone/>
              <a:defRPr sz="1200" b="0" i="0" u="none" strike="noStrike" cap="none">
                <a:solidFill>
                  <a:srgbClr val="757575"/>
                </a:solidFill>
                <a:latin typeface="Cambria"/>
                <a:ea typeface="Cambria"/>
                <a:cs typeface="Cambria"/>
                <a:sym typeface="Cambria"/>
              </a:defRPr>
            </a:lvl2pPr>
            <a:lvl3pPr marL="0" marR="0" lvl="2" indent="0" algn="r" rtl="0">
              <a:spcBef>
                <a:spcPts val="0"/>
              </a:spcBef>
              <a:buNone/>
              <a:defRPr sz="1200" b="0" i="0" u="none" strike="noStrike" cap="none">
                <a:solidFill>
                  <a:srgbClr val="757575"/>
                </a:solidFill>
                <a:latin typeface="Cambria"/>
                <a:ea typeface="Cambria"/>
                <a:cs typeface="Cambria"/>
                <a:sym typeface="Cambria"/>
              </a:defRPr>
            </a:lvl3pPr>
            <a:lvl4pPr marL="0" marR="0" lvl="3" indent="0" algn="r" rtl="0">
              <a:spcBef>
                <a:spcPts val="0"/>
              </a:spcBef>
              <a:buNone/>
              <a:defRPr sz="1200" b="0" i="0" u="none" strike="noStrike" cap="none">
                <a:solidFill>
                  <a:srgbClr val="757575"/>
                </a:solidFill>
                <a:latin typeface="Cambria"/>
                <a:ea typeface="Cambria"/>
                <a:cs typeface="Cambria"/>
                <a:sym typeface="Cambria"/>
              </a:defRPr>
            </a:lvl4pPr>
            <a:lvl5pPr marL="0" marR="0" lvl="4" indent="0" algn="r" rtl="0">
              <a:spcBef>
                <a:spcPts val="0"/>
              </a:spcBef>
              <a:buNone/>
              <a:defRPr sz="1200" b="0" i="0" u="none" strike="noStrike" cap="none">
                <a:solidFill>
                  <a:srgbClr val="757575"/>
                </a:solidFill>
                <a:latin typeface="Cambria"/>
                <a:ea typeface="Cambria"/>
                <a:cs typeface="Cambria"/>
                <a:sym typeface="Cambria"/>
              </a:defRPr>
            </a:lvl5pPr>
            <a:lvl6pPr marL="0" marR="0" lvl="5" indent="0" algn="r" rtl="0">
              <a:spcBef>
                <a:spcPts val="0"/>
              </a:spcBef>
              <a:buNone/>
              <a:defRPr sz="1200" b="0" i="0" u="none" strike="noStrike" cap="none">
                <a:solidFill>
                  <a:srgbClr val="757575"/>
                </a:solidFill>
                <a:latin typeface="Cambria"/>
                <a:ea typeface="Cambria"/>
                <a:cs typeface="Cambria"/>
                <a:sym typeface="Cambria"/>
              </a:defRPr>
            </a:lvl6pPr>
            <a:lvl7pPr marL="0" marR="0" lvl="6" indent="0" algn="r" rtl="0">
              <a:spcBef>
                <a:spcPts val="0"/>
              </a:spcBef>
              <a:buNone/>
              <a:defRPr sz="1200" b="0" i="0" u="none" strike="noStrike" cap="none">
                <a:solidFill>
                  <a:srgbClr val="757575"/>
                </a:solidFill>
                <a:latin typeface="Cambria"/>
                <a:ea typeface="Cambria"/>
                <a:cs typeface="Cambria"/>
                <a:sym typeface="Cambria"/>
              </a:defRPr>
            </a:lvl7pPr>
            <a:lvl8pPr marL="0" marR="0" lvl="7" indent="0" algn="r" rtl="0">
              <a:spcBef>
                <a:spcPts val="0"/>
              </a:spcBef>
              <a:buNone/>
              <a:defRPr sz="1200" b="0" i="0" u="none" strike="noStrike" cap="none">
                <a:solidFill>
                  <a:srgbClr val="757575"/>
                </a:solidFill>
                <a:latin typeface="Cambria"/>
                <a:ea typeface="Cambria"/>
                <a:cs typeface="Cambria"/>
                <a:sym typeface="Cambria"/>
              </a:defRPr>
            </a:lvl8pPr>
            <a:lvl9pPr marL="0" marR="0" lvl="8" indent="0" algn="r" rtl="0">
              <a:spcBef>
                <a:spcPts val="0"/>
              </a:spcBef>
              <a:buNone/>
              <a:defRPr sz="1200" b="0" i="0" u="none" strike="noStrike" cap="none">
                <a:solidFill>
                  <a:srgbClr val="757575"/>
                </a:solidFill>
                <a:latin typeface="Cambria"/>
                <a:ea typeface="Cambria"/>
                <a:cs typeface="Cambria"/>
                <a:sym typeface="Cambria"/>
              </a:defRPr>
            </a:lvl9pPr>
          </a:lstStyle>
          <a:p>
            <a:pPr marL="0" lvl="0" indent="0" algn="r" rtl="0">
              <a:spcBef>
                <a:spcPts val="0"/>
              </a:spcBef>
              <a:spcAft>
                <a:spcPts val="0"/>
              </a:spcAft>
              <a:buNone/>
            </a:pPr>
            <a:fld id="{00000000-1234-1234-1234-123412341234}" type="slidenum">
              <a:rPr lang="en-IN"/>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hyperlink" Target="https://www.glassdoor.co.uk/Salary/BMW-Group-UK-Manager-Salaries-E38597_D_KO13,20.htm" TargetMode="External"/><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7"/>
        <p:cNvGrpSpPr/>
        <p:nvPr/>
      </p:nvGrpSpPr>
      <p:grpSpPr>
        <a:xfrm>
          <a:off x="0" y="0"/>
          <a:ext cx="0" cy="0"/>
          <a:chOff x="0" y="0"/>
          <a:chExt cx="0" cy="0"/>
        </a:xfrm>
      </p:grpSpPr>
      <p:sp>
        <p:nvSpPr>
          <p:cNvPr id="88" name="Google Shape;88;p1"/>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89" name="Google Shape;89;p1"/>
          <p:cNvSpPr txBox="1">
            <a:spLocks noGrp="1"/>
          </p:cNvSpPr>
          <p:nvPr>
            <p:ph type="title"/>
          </p:nvPr>
        </p:nvSpPr>
        <p:spPr>
          <a:xfrm>
            <a:off x="793662" y="386930"/>
            <a:ext cx="10066122" cy="1298448"/>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1600"/>
              <a:buFont typeface="Cambria"/>
              <a:buNone/>
            </a:pPr>
            <a:r>
              <a:rPr lang="en-IN" sz="1600" b="1" i="1" dirty="0"/>
              <a:t>Student Name: </a:t>
            </a:r>
            <a:r>
              <a:rPr lang="en-IN" sz="1600" b="1" i="1" dirty="0" err="1"/>
              <a:t>Dhrumil</a:t>
            </a:r>
            <a:r>
              <a:rPr lang="en-IN" sz="1600" b="1" i="1" dirty="0"/>
              <a:t> Umesh </a:t>
            </a:r>
            <a:r>
              <a:rPr lang="en-IN" sz="1600" b="1" i="1" dirty="0" err="1"/>
              <a:t>Ahir</a:t>
            </a:r>
            <a:r>
              <a:rPr lang="en-IN" sz="1600" b="1" i="1" dirty="0"/>
              <a:t> </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Student Number: 2336186</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Course Name:</a:t>
            </a:r>
            <a:r>
              <a:rPr lang="en-IN" sz="1600" i="1" dirty="0"/>
              <a:t> Human Capital management </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Lecturer Name: </a:t>
            </a:r>
            <a:r>
              <a:rPr lang="en-IN" sz="1600" i="1" dirty="0"/>
              <a:t>Nishi</a:t>
            </a:r>
            <a:endParaRPr sz="1600" dirty="0"/>
          </a:p>
          <a:p>
            <a:pPr marL="0" lvl="0" indent="0" algn="l" rtl="0">
              <a:lnSpc>
                <a:spcPct val="90000"/>
              </a:lnSpc>
              <a:spcBef>
                <a:spcPts val="0"/>
              </a:spcBef>
              <a:spcAft>
                <a:spcPts val="0"/>
              </a:spcAft>
              <a:buClr>
                <a:schemeClr val="dk1"/>
              </a:buClr>
              <a:buSzPts val="1600"/>
              <a:buFont typeface="Cambria"/>
              <a:buNone/>
            </a:pPr>
            <a:r>
              <a:rPr lang="en-IN" sz="1600" b="1" i="1" dirty="0"/>
              <a:t>Session</a:t>
            </a:r>
            <a:r>
              <a:rPr lang="en-IN" sz="1600" i="1" dirty="0"/>
              <a:t>: </a:t>
            </a:r>
            <a:r>
              <a:rPr lang="en-IN" sz="1600" b="1" i="1" dirty="0"/>
              <a:t>June 2024 Term </a:t>
            </a:r>
            <a:endParaRPr sz="1600" i="1" dirty="0"/>
          </a:p>
          <a:p>
            <a:pPr marL="0" lvl="0" indent="0" algn="l" rtl="0">
              <a:lnSpc>
                <a:spcPct val="90000"/>
              </a:lnSpc>
              <a:spcBef>
                <a:spcPts val="0"/>
              </a:spcBef>
              <a:spcAft>
                <a:spcPts val="0"/>
              </a:spcAft>
              <a:buClr>
                <a:schemeClr val="dk1"/>
              </a:buClr>
              <a:buSzPts val="1600"/>
              <a:buFont typeface="Cambria"/>
              <a:buNone/>
            </a:pPr>
            <a:endParaRPr sz="1600" b="1" dirty="0"/>
          </a:p>
        </p:txBody>
      </p:sp>
      <p:sp>
        <p:nvSpPr>
          <p:cNvPr id="90" name="Google Shape;90;p1"/>
          <p:cNvSpPr/>
          <p:nvPr/>
        </p:nvSpPr>
        <p:spPr>
          <a:xfrm rot="10800000">
            <a:off x="-2" y="1998845"/>
            <a:ext cx="11454595" cy="7816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91" name="Google Shape;91;p1"/>
          <p:cNvSpPr/>
          <p:nvPr/>
        </p:nvSpPr>
        <p:spPr>
          <a:xfrm>
            <a:off x="0" y="2203079"/>
            <a:ext cx="11383362" cy="4267991"/>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92" name="Google Shape;92;p1"/>
          <p:cNvSpPr txBox="1">
            <a:spLocks noGrp="1"/>
          </p:cNvSpPr>
          <p:nvPr>
            <p:ph type="body" idx="1"/>
          </p:nvPr>
        </p:nvSpPr>
        <p:spPr>
          <a:xfrm>
            <a:off x="793661" y="2599509"/>
            <a:ext cx="4530898" cy="3639450"/>
          </a:xfrm>
          <a:prstGeom prst="rect">
            <a:avLst/>
          </a:prstGeom>
          <a:noFill/>
          <a:ln>
            <a:noFill/>
          </a:ln>
        </p:spPr>
        <p:txBody>
          <a:bodyPr spcFirstLastPara="1" wrap="square" lIns="91425" tIns="45700" rIns="91425" bIns="45700" anchor="ctr" anchorCtr="0">
            <a:normAutofit/>
          </a:bodyPr>
          <a:lstStyle/>
          <a:p>
            <a:pPr marL="228600" lvl="0" indent="-101600" algn="l" rtl="0">
              <a:lnSpc>
                <a:spcPct val="90000"/>
              </a:lnSpc>
              <a:spcBef>
                <a:spcPts val="0"/>
              </a:spcBef>
              <a:spcAft>
                <a:spcPts val="0"/>
              </a:spcAft>
              <a:buClr>
                <a:schemeClr val="dk1"/>
              </a:buClr>
              <a:buSzPts val="2000"/>
              <a:buFont typeface="Noto Sans Symbols"/>
              <a:buNone/>
            </a:pPr>
            <a:endParaRPr sz="2000">
              <a:latin typeface="Arial"/>
              <a:ea typeface="Arial"/>
              <a:cs typeface="Arial"/>
              <a:sym typeface="Arial"/>
            </a:endParaRPr>
          </a:p>
          <a:p>
            <a:pPr marL="228600" lvl="0" indent="-101600" algn="l" rtl="0">
              <a:lnSpc>
                <a:spcPct val="90000"/>
              </a:lnSpc>
              <a:spcBef>
                <a:spcPts val="0"/>
              </a:spcBef>
              <a:spcAft>
                <a:spcPts val="0"/>
              </a:spcAft>
              <a:buClr>
                <a:schemeClr val="dk1"/>
              </a:buClr>
              <a:buSzPts val="2000"/>
              <a:buFont typeface="Noto Sans Symbols"/>
              <a:buNone/>
            </a:pPr>
            <a:endParaRPr sz="2000">
              <a:latin typeface="Arial"/>
              <a:ea typeface="Arial"/>
              <a:cs typeface="Arial"/>
              <a:sym typeface="Arial"/>
            </a:endParaRPr>
          </a:p>
          <a:p>
            <a:pPr marL="228600" lvl="0" indent="-101600" algn="l" rtl="0">
              <a:lnSpc>
                <a:spcPct val="90000"/>
              </a:lnSpc>
              <a:spcBef>
                <a:spcPts val="1000"/>
              </a:spcBef>
              <a:spcAft>
                <a:spcPts val="0"/>
              </a:spcAft>
              <a:buClr>
                <a:schemeClr val="dk1"/>
              </a:buClr>
              <a:buSzPts val="2000"/>
              <a:buFont typeface="Noto Sans Symbols"/>
              <a:buNone/>
            </a:pPr>
            <a:endParaRPr sz="2000"/>
          </a:p>
        </p:txBody>
      </p:sp>
      <p:pic>
        <p:nvPicPr>
          <p:cNvPr id="93" name="Google Shape;93;p1" descr="A black background with white text&#10;&#10;Description automatically generated"/>
          <p:cNvPicPr preferRelativeResize="0"/>
          <p:nvPr/>
        </p:nvPicPr>
        <p:blipFill rotWithShape="1">
          <a:blip r:embed="rId3">
            <a:alphaModFix/>
          </a:blip>
          <a:srcRect/>
          <a:stretch/>
        </p:blipFill>
        <p:spPr>
          <a:xfrm>
            <a:off x="3520860" y="3480840"/>
            <a:ext cx="5150277" cy="1712467"/>
          </a:xfrm>
          <a:prstGeom prst="rect">
            <a:avLst/>
          </a:prstGeom>
          <a:noFill/>
          <a:ln>
            <a:noFill/>
          </a:ln>
        </p:spPr>
      </p:pic>
      <p:sp>
        <p:nvSpPr>
          <p:cNvPr id="94" name="Google Shape;94;p1"/>
          <p:cNvSpPr/>
          <p:nvPr/>
        </p:nvSpPr>
        <p:spPr>
          <a:xfrm rot="5400000">
            <a:off x="11228040" y="2313027"/>
            <a:ext cx="781700" cy="15238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8"/>
        <p:cNvGrpSpPr/>
        <p:nvPr/>
      </p:nvGrpSpPr>
      <p:grpSpPr>
        <a:xfrm>
          <a:off x="0" y="0"/>
          <a:ext cx="0" cy="0"/>
          <a:chOff x="0" y="0"/>
          <a:chExt cx="0" cy="0"/>
        </a:xfrm>
      </p:grpSpPr>
      <p:sp>
        <p:nvSpPr>
          <p:cNvPr id="99" name="Google Shape;99;p2"/>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grpSp>
        <p:nvGrpSpPr>
          <p:cNvPr id="100" name="Google Shape;100;p2"/>
          <p:cNvGrpSpPr/>
          <p:nvPr/>
        </p:nvGrpSpPr>
        <p:grpSpPr>
          <a:xfrm>
            <a:off x="74300" y="2385102"/>
            <a:ext cx="574091" cy="2087796"/>
            <a:chOff x="209668" y="2857422"/>
            <a:chExt cx="463662" cy="2087796"/>
          </a:xfrm>
        </p:grpSpPr>
        <p:sp>
          <p:nvSpPr>
            <p:cNvPr id="101" name="Google Shape;101;p2"/>
            <p:cNvSpPr/>
            <p:nvPr/>
          </p:nvSpPr>
          <p:spPr>
            <a:xfrm rot="10800000">
              <a:off x="423947" y="2857422"/>
              <a:ext cx="249383" cy="2087795"/>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cxnSp>
          <p:nvCxnSpPr>
            <p:cNvPr id="102" name="Google Shape;102;p2"/>
            <p:cNvCxnSpPr/>
            <p:nvPr/>
          </p:nvCxnSpPr>
          <p:spPr>
            <a:xfrm flipH="1">
              <a:off x="209668" y="2857423"/>
              <a:ext cx="1" cy="2087795"/>
            </a:xfrm>
            <a:prstGeom prst="straightConnector1">
              <a:avLst/>
            </a:prstGeom>
            <a:noFill/>
            <a:ln w="177800" cap="flat" cmpd="sng">
              <a:solidFill>
                <a:schemeClr val="accent4"/>
              </a:solidFill>
              <a:prstDash val="solid"/>
              <a:miter lim="800000"/>
              <a:headEnd type="none" w="sm" len="sm"/>
              <a:tailEnd type="none" w="sm" len="sm"/>
            </a:ln>
          </p:spPr>
        </p:cxnSp>
      </p:grpSp>
      <p:sp>
        <p:nvSpPr>
          <p:cNvPr id="103" name="Google Shape;103;p2"/>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04" name="Google Shape;104;p2"/>
          <p:cNvSpPr/>
          <p:nvPr/>
        </p:nvSpPr>
        <p:spPr>
          <a:xfrm>
            <a:off x="579528" y="631767"/>
            <a:ext cx="11111729" cy="5752404"/>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05" name="Google Shape;105;p2"/>
          <p:cNvSpPr txBox="1">
            <a:spLocks noGrp="1"/>
          </p:cNvSpPr>
          <p:nvPr>
            <p:ph type="title"/>
          </p:nvPr>
        </p:nvSpPr>
        <p:spPr>
          <a:xfrm>
            <a:off x="1153618" y="1239927"/>
            <a:ext cx="4008586" cy="468058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600"/>
              <a:buFont typeface="Cambria"/>
              <a:buNone/>
            </a:pPr>
            <a:r>
              <a:rPr lang="en-IN" sz="3600" b="1" dirty="0"/>
              <a:t>Table of Contents</a:t>
            </a:r>
            <a:endParaRPr sz="3600" b="1" dirty="0"/>
          </a:p>
        </p:txBody>
      </p:sp>
      <p:sp>
        <p:nvSpPr>
          <p:cNvPr id="106" name="Google Shape;106;p2"/>
          <p:cNvSpPr txBox="1">
            <a:spLocks noGrp="1"/>
          </p:cNvSpPr>
          <p:nvPr>
            <p:ph type="body" idx="1"/>
          </p:nvPr>
        </p:nvSpPr>
        <p:spPr>
          <a:xfrm>
            <a:off x="6291923" y="1239927"/>
            <a:ext cx="4971824" cy="4680583"/>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2000"/>
              <a:buChar char="•"/>
            </a:pPr>
            <a:r>
              <a:rPr lang="en-IN" sz="2000" b="1" dirty="0"/>
              <a:t>Introduction 			slide 3</a:t>
            </a:r>
            <a:endParaRPr dirty="0"/>
          </a:p>
          <a:p>
            <a:pPr marL="228600" lvl="0" indent="-228600" algn="l" rtl="0">
              <a:lnSpc>
                <a:spcPct val="90000"/>
              </a:lnSpc>
              <a:spcBef>
                <a:spcPts val="1000"/>
              </a:spcBef>
              <a:spcAft>
                <a:spcPts val="0"/>
              </a:spcAft>
              <a:buClr>
                <a:schemeClr val="dk1"/>
              </a:buClr>
              <a:buSzPts val="2000"/>
              <a:buChar char="•"/>
            </a:pPr>
            <a:r>
              <a:rPr lang="en-IN" sz="2000" b="1" dirty="0"/>
              <a:t>Strategic Goal 		slide 4</a:t>
            </a:r>
            <a:endParaRPr dirty="0"/>
          </a:p>
          <a:p>
            <a:pPr marL="228600" indent="-228600">
              <a:buSzPts val="2000"/>
            </a:pPr>
            <a:r>
              <a:rPr lang="en-IN" sz="2000" b="1" dirty="0"/>
              <a:t>Job Analysis / Position 	slide 5</a:t>
            </a:r>
            <a:endParaRPr sz="2000" dirty="0"/>
          </a:p>
          <a:p>
            <a:pPr marL="228600" lvl="0" indent="-228600" algn="l" rtl="0">
              <a:lnSpc>
                <a:spcPct val="90000"/>
              </a:lnSpc>
              <a:spcBef>
                <a:spcPts val="1000"/>
              </a:spcBef>
              <a:spcAft>
                <a:spcPts val="0"/>
              </a:spcAft>
              <a:buClr>
                <a:schemeClr val="dk1"/>
              </a:buClr>
              <a:buSzPts val="2000"/>
              <a:buChar char="•"/>
            </a:pPr>
            <a:r>
              <a:rPr lang="en-IN" sz="2000" b="1" dirty="0"/>
              <a:t>Job Description 		slide 6</a:t>
            </a:r>
            <a:endParaRPr dirty="0"/>
          </a:p>
          <a:p>
            <a:pPr marL="228600" lvl="0" indent="-228600" algn="l" rtl="0">
              <a:lnSpc>
                <a:spcPct val="90000"/>
              </a:lnSpc>
              <a:spcBef>
                <a:spcPts val="1000"/>
              </a:spcBef>
              <a:spcAft>
                <a:spcPts val="0"/>
              </a:spcAft>
              <a:buClr>
                <a:schemeClr val="dk1"/>
              </a:buClr>
              <a:buSzPts val="2000"/>
              <a:buChar char="•"/>
            </a:pPr>
            <a:r>
              <a:rPr lang="en-IN" sz="2000" b="1" dirty="0"/>
              <a:t>Person Specification 		slide 7</a:t>
            </a:r>
            <a:endParaRPr dirty="0"/>
          </a:p>
          <a:p>
            <a:pPr marL="228600" lvl="0" indent="-228600" algn="l" rtl="0">
              <a:lnSpc>
                <a:spcPct val="90000"/>
              </a:lnSpc>
              <a:spcBef>
                <a:spcPts val="1000"/>
              </a:spcBef>
              <a:spcAft>
                <a:spcPts val="0"/>
              </a:spcAft>
              <a:buClr>
                <a:schemeClr val="dk1"/>
              </a:buClr>
              <a:buSzPts val="2000"/>
              <a:buChar char="•"/>
            </a:pPr>
            <a:r>
              <a:rPr lang="en-IN" sz="2000" b="1" dirty="0"/>
              <a:t>Required Skills 		slide 8</a:t>
            </a:r>
            <a:endParaRPr dirty="0"/>
          </a:p>
          <a:p>
            <a:pPr marL="228600" lvl="0" indent="-228600" algn="l" rtl="0">
              <a:lnSpc>
                <a:spcPct val="90000"/>
              </a:lnSpc>
              <a:spcBef>
                <a:spcPts val="1000"/>
              </a:spcBef>
              <a:spcAft>
                <a:spcPts val="0"/>
              </a:spcAft>
              <a:buClr>
                <a:schemeClr val="dk1"/>
              </a:buClr>
              <a:buSzPts val="2000"/>
              <a:buChar char="•"/>
            </a:pPr>
            <a:r>
              <a:rPr lang="en-IN" sz="2000" b="1" dirty="0"/>
              <a:t>Pay and Working Conditions 	slide 9</a:t>
            </a:r>
            <a:endParaRPr dirty="0"/>
          </a:p>
          <a:p>
            <a:pPr marL="228600" lvl="0" indent="-228600" algn="l" rtl="0">
              <a:lnSpc>
                <a:spcPct val="90000"/>
              </a:lnSpc>
              <a:spcBef>
                <a:spcPts val="1000"/>
              </a:spcBef>
              <a:spcAft>
                <a:spcPts val="0"/>
              </a:spcAft>
              <a:buClr>
                <a:schemeClr val="dk1"/>
              </a:buClr>
              <a:buSzPts val="2000"/>
              <a:buChar char="•"/>
            </a:pPr>
            <a:r>
              <a:rPr lang="en-IN" sz="2000" b="1" dirty="0"/>
              <a:t>Flexible Working Arrangement with  Justification 			slide 10</a:t>
            </a:r>
            <a:endParaRPr dirty="0"/>
          </a:p>
          <a:p>
            <a:pPr marL="228600" lvl="0" indent="-228600" algn="l" rtl="0">
              <a:lnSpc>
                <a:spcPct val="90000"/>
              </a:lnSpc>
              <a:spcBef>
                <a:spcPts val="1000"/>
              </a:spcBef>
              <a:spcAft>
                <a:spcPts val="0"/>
              </a:spcAft>
              <a:buClr>
                <a:schemeClr val="dk1"/>
              </a:buClr>
              <a:buSzPts val="2000"/>
              <a:buChar char="•"/>
            </a:pPr>
            <a:r>
              <a:rPr lang="en-IN" sz="2000" b="1" dirty="0"/>
              <a:t>Conclusion 			slide 11</a:t>
            </a:r>
            <a:endParaRPr dirty="0"/>
          </a:p>
          <a:p>
            <a:pPr marL="228600" lvl="0" indent="-228600" algn="l" rtl="0">
              <a:lnSpc>
                <a:spcPct val="90000"/>
              </a:lnSpc>
              <a:spcBef>
                <a:spcPts val="1000"/>
              </a:spcBef>
              <a:spcAft>
                <a:spcPts val="0"/>
              </a:spcAft>
              <a:buClr>
                <a:schemeClr val="dk1"/>
              </a:buClr>
              <a:buSzPts val="2000"/>
              <a:buChar char="•"/>
            </a:pPr>
            <a:r>
              <a:rPr lang="en-IN" sz="2000" b="1" dirty="0"/>
              <a:t>Reference List 		slide 12</a:t>
            </a:r>
            <a:endParaRPr sz="2000" dirty="0"/>
          </a:p>
          <a:p>
            <a:pPr marL="228600" lvl="0" indent="-101600" algn="l" rtl="0">
              <a:lnSpc>
                <a:spcPct val="90000"/>
              </a:lnSpc>
              <a:spcBef>
                <a:spcPts val="1000"/>
              </a:spcBef>
              <a:spcAft>
                <a:spcPts val="0"/>
              </a:spcAft>
              <a:buClr>
                <a:schemeClr val="dk1"/>
              </a:buClr>
              <a:buSzPts val="2000"/>
              <a:buNone/>
            </a:pPr>
            <a:endParaRPr sz="2000" dirty="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11"/>
        <p:cNvGrpSpPr/>
        <p:nvPr/>
      </p:nvGrpSpPr>
      <p:grpSpPr>
        <a:xfrm>
          <a:off x="0" y="0"/>
          <a:ext cx="0" cy="0"/>
          <a:chOff x="0" y="0"/>
          <a:chExt cx="0" cy="0"/>
        </a:xfrm>
      </p:grpSpPr>
      <p:sp>
        <p:nvSpPr>
          <p:cNvPr id="112" name="Google Shape;112;p3"/>
          <p:cNvSpPr/>
          <p:nvPr/>
        </p:nvSpPr>
        <p:spPr>
          <a:xfrm>
            <a:off x="9144" y="36576"/>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13" name="Google Shape;113;p3"/>
          <p:cNvSpPr/>
          <p:nvPr/>
        </p:nvSpPr>
        <p:spPr>
          <a:xfrm>
            <a:off x="0" y="0"/>
            <a:ext cx="12192000" cy="3482342"/>
          </a:xfrm>
          <a:custGeom>
            <a:avLst/>
            <a:gdLst/>
            <a:ahLst/>
            <a:cxnLst/>
            <a:rect l="l" t="t" r="r" b="b"/>
            <a:pathLst>
              <a:path w="12192000" h="3482342" extrusionOk="0">
                <a:moveTo>
                  <a:pt x="0" y="0"/>
                </a:moveTo>
                <a:lnTo>
                  <a:pt x="12192000" y="0"/>
                </a:lnTo>
                <a:lnTo>
                  <a:pt x="12192000" y="635369"/>
                </a:lnTo>
                <a:cubicBezTo>
                  <a:pt x="12191930" y="610378"/>
                  <a:pt x="12191859" y="585387"/>
                  <a:pt x="12191789" y="560396"/>
                </a:cubicBezTo>
                <a:cubicBezTo>
                  <a:pt x="12175211" y="562678"/>
                  <a:pt x="11999606" y="644473"/>
                  <a:pt x="11983027" y="646756"/>
                </a:cubicBezTo>
                <a:cubicBezTo>
                  <a:pt x="11943442" y="661920"/>
                  <a:pt x="11950154" y="649830"/>
                  <a:pt x="11940158" y="651378"/>
                </a:cubicBezTo>
                <a:cubicBezTo>
                  <a:pt x="11930162" y="652926"/>
                  <a:pt x="11943274" y="652245"/>
                  <a:pt x="11923051" y="656045"/>
                </a:cubicBezTo>
                <a:cubicBezTo>
                  <a:pt x="11882449" y="639093"/>
                  <a:pt x="11867184" y="670845"/>
                  <a:pt x="11832939" y="674181"/>
                </a:cubicBezTo>
                <a:cubicBezTo>
                  <a:pt x="11812296" y="669845"/>
                  <a:pt x="11772988" y="668355"/>
                  <a:pt x="11767770" y="683807"/>
                </a:cubicBezTo>
                <a:cubicBezTo>
                  <a:pt x="11757314" y="685936"/>
                  <a:pt x="11743230" y="693101"/>
                  <a:pt x="11728279" y="700816"/>
                </a:cubicBezTo>
                <a:lnTo>
                  <a:pt x="11722533" y="703421"/>
                </a:lnTo>
                <a:lnTo>
                  <a:pt x="11720002" y="710566"/>
                </a:lnTo>
                <a:lnTo>
                  <a:pt x="11707351" y="710310"/>
                </a:lnTo>
                <a:lnTo>
                  <a:pt x="11700369" y="713480"/>
                </a:lnTo>
                <a:lnTo>
                  <a:pt x="11691126" y="726131"/>
                </a:lnTo>
                <a:cubicBezTo>
                  <a:pt x="11686960" y="732845"/>
                  <a:pt x="11663435" y="739546"/>
                  <a:pt x="11657717" y="746701"/>
                </a:cubicBezTo>
                <a:cubicBezTo>
                  <a:pt x="11651999" y="753856"/>
                  <a:pt x="11669175" y="763766"/>
                  <a:pt x="11656818" y="769062"/>
                </a:cubicBezTo>
                <a:cubicBezTo>
                  <a:pt x="11645954" y="777786"/>
                  <a:pt x="11627045" y="778196"/>
                  <a:pt x="11601229" y="785537"/>
                </a:cubicBezTo>
                <a:cubicBezTo>
                  <a:pt x="11575413" y="792878"/>
                  <a:pt x="11538696" y="801341"/>
                  <a:pt x="11501920" y="813109"/>
                </a:cubicBezTo>
                <a:cubicBezTo>
                  <a:pt x="11460587" y="824093"/>
                  <a:pt x="11432519" y="842469"/>
                  <a:pt x="11405286" y="849086"/>
                </a:cubicBezTo>
                <a:cubicBezTo>
                  <a:pt x="11353339" y="866295"/>
                  <a:pt x="11354410" y="845161"/>
                  <a:pt x="11338523" y="852810"/>
                </a:cubicBezTo>
                <a:cubicBezTo>
                  <a:pt x="11308884" y="863514"/>
                  <a:pt x="11353090" y="841987"/>
                  <a:pt x="11334676" y="859677"/>
                </a:cubicBezTo>
                <a:cubicBezTo>
                  <a:pt x="11295079" y="884428"/>
                  <a:pt x="11238631" y="959542"/>
                  <a:pt x="11217448" y="980136"/>
                </a:cubicBezTo>
                <a:cubicBezTo>
                  <a:pt x="11196801" y="1004817"/>
                  <a:pt x="11202732" y="987478"/>
                  <a:pt x="11196987" y="1000897"/>
                </a:cubicBezTo>
                <a:cubicBezTo>
                  <a:pt x="11191242" y="1014316"/>
                  <a:pt x="11200040" y="1028284"/>
                  <a:pt x="11193568" y="1039464"/>
                </a:cubicBezTo>
                <a:cubicBezTo>
                  <a:pt x="11181920" y="1057634"/>
                  <a:pt x="11187929" y="1053532"/>
                  <a:pt x="11175804" y="1067977"/>
                </a:cubicBezTo>
                <a:cubicBezTo>
                  <a:pt x="11168136" y="1078025"/>
                  <a:pt x="11142602" y="1097119"/>
                  <a:pt x="11133438" y="1106812"/>
                </a:cubicBezTo>
                <a:cubicBezTo>
                  <a:pt x="11124274" y="1116505"/>
                  <a:pt x="11134647" y="1114365"/>
                  <a:pt x="11120819" y="1126133"/>
                </a:cubicBezTo>
                <a:cubicBezTo>
                  <a:pt x="11106991" y="1137901"/>
                  <a:pt x="11087009" y="1165275"/>
                  <a:pt x="11071654" y="1177422"/>
                </a:cubicBezTo>
                <a:cubicBezTo>
                  <a:pt x="11056299" y="1189570"/>
                  <a:pt x="11041338" y="1190780"/>
                  <a:pt x="11028687" y="1199018"/>
                </a:cubicBezTo>
                <a:cubicBezTo>
                  <a:pt x="11006077" y="1216981"/>
                  <a:pt x="10985939" y="1219268"/>
                  <a:pt x="10974565" y="1226849"/>
                </a:cubicBezTo>
                <a:cubicBezTo>
                  <a:pt x="10963191" y="1234430"/>
                  <a:pt x="10978096" y="1238618"/>
                  <a:pt x="10960443" y="1244502"/>
                </a:cubicBezTo>
                <a:cubicBezTo>
                  <a:pt x="10937301" y="1255025"/>
                  <a:pt x="10897483" y="1265096"/>
                  <a:pt x="10879242" y="1269215"/>
                </a:cubicBezTo>
                <a:cubicBezTo>
                  <a:pt x="10861001" y="1273334"/>
                  <a:pt x="10863361" y="1264933"/>
                  <a:pt x="10850998" y="1269215"/>
                </a:cubicBezTo>
                <a:lnTo>
                  <a:pt x="10815658" y="1287849"/>
                </a:lnTo>
                <a:cubicBezTo>
                  <a:pt x="10795652" y="1293733"/>
                  <a:pt x="10746525" y="1311275"/>
                  <a:pt x="10723900" y="1318642"/>
                </a:cubicBezTo>
                <a:cubicBezTo>
                  <a:pt x="10705077" y="1325539"/>
                  <a:pt x="10706518" y="1319939"/>
                  <a:pt x="10699186" y="1322173"/>
                </a:cubicBezTo>
                <a:cubicBezTo>
                  <a:pt x="10691854" y="1324408"/>
                  <a:pt x="10686855" y="1343347"/>
                  <a:pt x="10676375" y="1342640"/>
                </a:cubicBezTo>
                <a:cubicBezTo>
                  <a:pt x="10676343" y="1337186"/>
                  <a:pt x="10639666" y="1342470"/>
                  <a:pt x="10636304" y="1342641"/>
                </a:cubicBezTo>
                <a:cubicBezTo>
                  <a:pt x="10626667" y="1347586"/>
                  <a:pt x="10613500" y="1341941"/>
                  <a:pt x="10603863" y="1346886"/>
                </a:cubicBezTo>
                <a:lnTo>
                  <a:pt x="10573203" y="1351996"/>
                </a:lnTo>
                <a:cubicBezTo>
                  <a:pt x="10562611" y="1353173"/>
                  <a:pt x="10557365" y="1375337"/>
                  <a:pt x="10547375" y="1375130"/>
                </a:cubicBezTo>
                <a:cubicBezTo>
                  <a:pt x="10537385" y="1374923"/>
                  <a:pt x="10522089" y="1366643"/>
                  <a:pt x="10513263" y="1371939"/>
                </a:cubicBezTo>
                <a:cubicBezTo>
                  <a:pt x="10505804" y="1378887"/>
                  <a:pt x="10494815" y="1378774"/>
                  <a:pt x="10487356" y="1385722"/>
                </a:cubicBezTo>
                <a:lnTo>
                  <a:pt x="10464012" y="1391778"/>
                </a:lnTo>
                <a:cubicBezTo>
                  <a:pt x="10456657" y="1392366"/>
                  <a:pt x="10449461" y="1401737"/>
                  <a:pt x="10439694" y="1406905"/>
                </a:cubicBezTo>
                <a:cubicBezTo>
                  <a:pt x="10429927" y="1412073"/>
                  <a:pt x="10417525" y="1414065"/>
                  <a:pt x="10405409" y="1422789"/>
                </a:cubicBezTo>
                <a:cubicBezTo>
                  <a:pt x="10385126" y="1419848"/>
                  <a:pt x="10374706" y="1423369"/>
                  <a:pt x="10370530" y="1441596"/>
                </a:cubicBezTo>
                <a:cubicBezTo>
                  <a:pt x="10354767" y="1445421"/>
                  <a:pt x="10317840" y="1451247"/>
                  <a:pt x="10300239" y="1456332"/>
                </a:cubicBezTo>
                <a:cubicBezTo>
                  <a:pt x="10282638" y="1461417"/>
                  <a:pt x="10276690" y="1468577"/>
                  <a:pt x="10264922" y="1472107"/>
                </a:cubicBezTo>
                <a:cubicBezTo>
                  <a:pt x="10253154" y="1475637"/>
                  <a:pt x="10240218" y="1469553"/>
                  <a:pt x="10229629" y="1470454"/>
                </a:cubicBezTo>
                <a:cubicBezTo>
                  <a:pt x="10219040" y="1471355"/>
                  <a:pt x="10214330" y="1477515"/>
                  <a:pt x="10201385" y="1477515"/>
                </a:cubicBezTo>
                <a:cubicBezTo>
                  <a:pt x="10188440" y="1477515"/>
                  <a:pt x="10165492" y="1479280"/>
                  <a:pt x="10151958" y="1477515"/>
                </a:cubicBezTo>
                <a:cubicBezTo>
                  <a:pt x="10138424" y="1475750"/>
                  <a:pt x="10130187" y="1468101"/>
                  <a:pt x="10120184" y="1466924"/>
                </a:cubicBezTo>
                <a:cubicBezTo>
                  <a:pt x="10110181" y="1465747"/>
                  <a:pt x="10091597" y="1479719"/>
                  <a:pt x="10081348" y="1481046"/>
                </a:cubicBezTo>
                <a:cubicBezTo>
                  <a:pt x="10071099" y="1482373"/>
                  <a:pt x="10073276" y="1471664"/>
                  <a:pt x="10058690" y="1474888"/>
                </a:cubicBezTo>
                <a:cubicBezTo>
                  <a:pt x="10040170" y="1466053"/>
                  <a:pt x="10015872" y="1472731"/>
                  <a:pt x="10004424" y="1489801"/>
                </a:cubicBezTo>
                <a:cubicBezTo>
                  <a:pt x="10002452" y="1492741"/>
                  <a:pt x="10000947" y="1495882"/>
                  <a:pt x="9999951" y="1499127"/>
                </a:cubicBezTo>
                <a:cubicBezTo>
                  <a:pt x="9967418" y="1507155"/>
                  <a:pt x="9889427" y="1534394"/>
                  <a:pt x="9845462" y="1548192"/>
                </a:cubicBezTo>
                <a:cubicBezTo>
                  <a:pt x="9822222" y="1562604"/>
                  <a:pt x="9768858" y="1594433"/>
                  <a:pt x="9736156" y="1581928"/>
                </a:cubicBezTo>
                <a:cubicBezTo>
                  <a:pt x="9745637" y="1601571"/>
                  <a:pt x="9699425" y="1582999"/>
                  <a:pt x="9693355" y="1602632"/>
                </a:cubicBezTo>
                <a:cubicBezTo>
                  <a:pt x="9690360" y="1618512"/>
                  <a:pt x="9675642" y="1616579"/>
                  <a:pt x="9664242" y="1622075"/>
                </a:cubicBezTo>
                <a:cubicBezTo>
                  <a:pt x="9655776" y="1638103"/>
                  <a:pt x="9598819" y="1651043"/>
                  <a:pt x="9579195" y="1648017"/>
                </a:cubicBezTo>
                <a:cubicBezTo>
                  <a:pt x="9524163" y="1629881"/>
                  <a:pt x="9477693" y="1693985"/>
                  <a:pt x="9433652" y="1681174"/>
                </a:cubicBezTo>
                <a:cubicBezTo>
                  <a:pt x="9421990" y="1682314"/>
                  <a:pt x="9412258" y="1685676"/>
                  <a:pt x="9403775" y="1690403"/>
                </a:cubicBezTo>
                <a:lnTo>
                  <a:pt x="9382503" y="1706957"/>
                </a:lnTo>
                <a:lnTo>
                  <a:pt x="9381410" y="1718312"/>
                </a:lnTo>
                <a:lnTo>
                  <a:pt x="9365685" y="1724772"/>
                </a:lnTo>
                <a:lnTo>
                  <a:pt x="9278020" y="1741161"/>
                </a:lnTo>
                <a:cubicBezTo>
                  <a:pt x="9235873" y="1762229"/>
                  <a:pt x="9231473" y="1754941"/>
                  <a:pt x="9217145" y="1771195"/>
                </a:cubicBezTo>
                <a:cubicBezTo>
                  <a:pt x="9131538" y="1776872"/>
                  <a:pt x="9039728" y="1814874"/>
                  <a:pt x="8955875" y="1796806"/>
                </a:cubicBezTo>
                <a:cubicBezTo>
                  <a:pt x="8861771" y="1817659"/>
                  <a:pt x="8730077" y="1856614"/>
                  <a:pt x="8648415" y="1878623"/>
                </a:cubicBezTo>
                <a:cubicBezTo>
                  <a:pt x="8578856" y="1892487"/>
                  <a:pt x="8546278" y="1907799"/>
                  <a:pt x="8538519" y="1894114"/>
                </a:cubicBezTo>
                <a:cubicBezTo>
                  <a:pt x="8513108" y="1898081"/>
                  <a:pt x="8514559" y="1915122"/>
                  <a:pt x="8506541" y="1905955"/>
                </a:cubicBezTo>
                <a:cubicBezTo>
                  <a:pt x="8437841" y="1911139"/>
                  <a:pt x="8301617" y="1910841"/>
                  <a:pt x="8236214" y="1909725"/>
                </a:cubicBezTo>
                <a:cubicBezTo>
                  <a:pt x="8201189" y="1897570"/>
                  <a:pt x="8163827" y="1900921"/>
                  <a:pt x="8132104" y="1895727"/>
                </a:cubicBezTo>
                <a:cubicBezTo>
                  <a:pt x="8021354" y="1869423"/>
                  <a:pt x="7973371" y="1872758"/>
                  <a:pt x="7918078" y="1862668"/>
                </a:cubicBezTo>
                <a:cubicBezTo>
                  <a:pt x="7883942" y="1854133"/>
                  <a:pt x="7834588" y="1870269"/>
                  <a:pt x="7817899" y="1862176"/>
                </a:cubicBezTo>
                <a:cubicBezTo>
                  <a:pt x="7803952" y="1858540"/>
                  <a:pt x="7780423" y="1826275"/>
                  <a:pt x="7768994" y="1855721"/>
                </a:cubicBezTo>
                <a:cubicBezTo>
                  <a:pt x="7693971" y="1816704"/>
                  <a:pt x="7680420" y="1850219"/>
                  <a:pt x="7618027" y="1830959"/>
                </a:cubicBezTo>
                <a:cubicBezTo>
                  <a:pt x="7563589" y="1813247"/>
                  <a:pt x="7530287" y="1817871"/>
                  <a:pt x="7449425" y="1810910"/>
                </a:cubicBezTo>
                <a:lnTo>
                  <a:pt x="7342915" y="1819827"/>
                </a:lnTo>
                <a:lnTo>
                  <a:pt x="7255191" y="1834354"/>
                </a:lnTo>
                <a:cubicBezTo>
                  <a:pt x="7235153" y="1839259"/>
                  <a:pt x="7150315" y="1831629"/>
                  <a:pt x="7131205" y="1845557"/>
                </a:cubicBezTo>
                <a:cubicBezTo>
                  <a:pt x="6968750" y="1838101"/>
                  <a:pt x="6977206" y="1837412"/>
                  <a:pt x="6941837" y="1840640"/>
                </a:cubicBezTo>
                <a:cubicBezTo>
                  <a:pt x="6905846" y="1863867"/>
                  <a:pt x="6892534" y="1847120"/>
                  <a:pt x="6837145" y="1870724"/>
                </a:cubicBezTo>
                <a:cubicBezTo>
                  <a:pt x="6823442" y="1850610"/>
                  <a:pt x="6785388" y="1865075"/>
                  <a:pt x="6753991" y="1860969"/>
                </a:cubicBezTo>
                <a:cubicBezTo>
                  <a:pt x="6744571" y="1866959"/>
                  <a:pt x="6736100" y="1874451"/>
                  <a:pt x="6727754" y="1882372"/>
                </a:cubicBezTo>
                <a:lnTo>
                  <a:pt x="6723371" y="1886494"/>
                </a:lnTo>
                <a:lnTo>
                  <a:pt x="6702779" y="1893601"/>
                </a:lnTo>
                <a:lnTo>
                  <a:pt x="6686657" y="1907344"/>
                </a:lnTo>
                <a:lnTo>
                  <a:pt x="6651330" y="1922921"/>
                </a:lnTo>
                <a:cubicBezTo>
                  <a:pt x="6640157" y="1928264"/>
                  <a:pt x="6638035" y="1935420"/>
                  <a:pt x="6622958" y="1936255"/>
                </a:cubicBezTo>
                <a:cubicBezTo>
                  <a:pt x="6600915" y="1943222"/>
                  <a:pt x="6552371" y="1948565"/>
                  <a:pt x="6522602" y="1954133"/>
                </a:cubicBezTo>
                <a:cubicBezTo>
                  <a:pt x="6492833" y="1959701"/>
                  <a:pt x="6461408" y="1966721"/>
                  <a:pt x="6444344" y="1969663"/>
                </a:cubicBezTo>
                <a:cubicBezTo>
                  <a:pt x="6427280" y="1972605"/>
                  <a:pt x="6428109" y="1974263"/>
                  <a:pt x="6409626" y="1978846"/>
                </a:cubicBezTo>
                <a:cubicBezTo>
                  <a:pt x="6391143" y="1983429"/>
                  <a:pt x="6354327" y="1989225"/>
                  <a:pt x="6333446" y="1997163"/>
                </a:cubicBezTo>
                <a:cubicBezTo>
                  <a:pt x="6318475" y="2003304"/>
                  <a:pt x="6299617" y="2000258"/>
                  <a:pt x="6294933" y="2019412"/>
                </a:cubicBezTo>
                <a:cubicBezTo>
                  <a:pt x="6286089" y="2042978"/>
                  <a:pt x="6227534" y="2018229"/>
                  <a:pt x="6238719" y="2042547"/>
                </a:cubicBezTo>
                <a:cubicBezTo>
                  <a:pt x="6222530" y="2046966"/>
                  <a:pt x="6203861" y="2053486"/>
                  <a:pt x="6187205" y="2060048"/>
                </a:cubicBezTo>
                <a:cubicBezTo>
                  <a:pt x="6170549" y="2066610"/>
                  <a:pt x="6153490" y="2074269"/>
                  <a:pt x="6138780" y="2081918"/>
                </a:cubicBezTo>
                <a:cubicBezTo>
                  <a:pt x="6124070" y="2089567"/>
                  <a:pt x="6133826" y="2100763"/>
                  <a:pt x="6120125" y="2109475"/>
                </a:cubicBezTo>
                <a:cubicBezTo>
                  <a:pt x="6106424" y="2118187"/>
                  <a:pt x="6071747" y="2113765"/>
                  <a:pt x="6056576" y="2120066"/>
                </a:cubicBezTo>
                <a:cubicBezTo>
                  <a:pt x="6041405" y="2126367"/>
                  <a:pt x="6013212" y="2118450"/>
                  <a:pt x="5993794" y="2122569"/>
                </a:cubicBezTo>
                <a:cubicBezTo>
                  <a:pt x="5964206" y="2130692"/>
                  <a:pt x="5962485" y="2139897"/>
                  <a:pt x="5943601" y="2137719"/>
                </a:cubicBezTo>
                <a:cubicBezTo>
                  <a:pt x="5924717" y="2135541"/>
                  <a:pt x="5912263" y="2145394"/>
                  <a:pt x="5898141" y="2144806"/>
                </a:cubicBezTo>
                <a:cubicBezTo>
                  <a:pt x="5884019" y="2144218"/>
                  <a:pt x="5868158" y="2133273"/>
                  <a:pt x="5855337" y="2137719"/>
                </a:cubicBezTo>
                <a:cubicBezTo>
                  <a:pt x="5842516" y="2142165"/>
                  <a:pt x="5837100" y="2155593"/>
                  <a:pt x="5817682" y="2157358"/>
                </a:cubicBezTo>
                <a:cubicBezTo>
                  <a:pt x="5798264" y="2159123"/>
                  <a:pt x="5773002" y="2155397"/>
                  <a:pt x="5735300" y="2158902"/>
                </a:cubicBezTo>
                <a:cubicBezTo>
                  <a:pt x="5697598" y="2162407"/>
                  <a:pt x="5588527" y="2188980"/>
                  <a:pt x="5591469" y="2178389"/>
                </a:cubicBezTo>
                <a:cubicBezTo>
                  <a:pt x="5555576" y="2181920"/>
                  <a:pt x="5528919" y="2193924"/>
                  <a:pt x="5505818" y="2194207"/>
                </a:cubicBezTo>
                <a:cubicBezTo>
                  <a:pt x="5482717" y="2194490"/>
                  <a:pt x="5495184" y="2190180"/>
                  <a:pt x="5477574" y="2190677"/>
                </a:cubicBezTo>
                <a:cubicBezTo>
                  <a:pt x="5459964" y="2191175"/>
                  <a:pt x="5427187" y="2180216"/>
                  <a:pt x="5414282" y="2183070"/>
                </a:cubicBezTo>
                <a:cubicBezTo>
                  <a:pt x="5407945" y="2205016"/>
                  <a:pt x="5394338" y="2208803"/>
                  <a:pt x="5368369" y="2204272"/>
                </a:cubicBezTo>
                <a:cubicBezTo>
                  <a:pt x="5354793" y="2209070"/>
                  <a:pt x="5349205" y="2213102"/>
                  <a:pt x="5336354" y="2218920"/>
                </a:cubicBezTo>
                <a:cubicBezTo>
                  <a:pt x="5323503" y="2224738"/>
                  <a:pt x="5304208" y="2232709"/>
                  <a:pt x="5291263" y="2239182"/>
                </a:cubicBezTo>
                <a:cubicBezTo>
                  <a:pt x="5278318" y="2245655"/>
                  <a:pt x="5264730" y="2242318"/>
                  <a:pt x="5255152" y="2247164"/>
                </a:cubicBezTo>
                <a:cubicBezTo>
                  <a:pt x="5245574" y="2252010"/>
                  <a:pt x="5240857" y="2261199"/>
                  <a:pt x="5233796" y="2268260"/>
                </a:cubicBezTo>
                <a:cubicBezTo>
                  <a:pt x="5226735" y="2275321"/>
                  <a:pt x="5222832" y="2268609"/>
                  <a:pt x="5212786" y="2275408"/>
                </a:cubicBezTo>
                <a:cubicBezTo>
                  <a:pt x="5202741" y="2282208"/>
                  <a:pt x="5174227" y="2281420"/>
                  <a:pt x="5159401" y="2284343"/>
                </a:cubicBezTo>
                <a:cubicBezTo>
                  <a:pt x="5129776" y="2295641"/>
                  <a:pt x="5158686" y="2301898"/>
                  <a:pt x="5123830" y="2307070"/>
                </a:cubicBezTo>
                <a:cubicBezTo>
                  <a:pt x="5082905" y="2318102"/>
                  <a:pt x="5072939" y="2287385"/>
                  <a:pt x="5065426" y="2324076"/>
                </a:cubicBezTo>
                <a:cubicBezTo>
                  <a:pt x="5017747" y="2318395"/>
                  <a:pt x="5031271" y="2337329"/>
                  <a:pt x="4975908" y="2364128"/>
                </a:cubicBezTo>
                <a:cubicBezTo>
                  <a:pt x="4946700" y="2354134"/>
                  <a:pt x="4928936" y="2366071"/>
                  <a:pt x="4913723" y="2385265"/>
                </a:cubicBezTo>
                <a:cubicBezTo>
                  <a:pt x="4854880" y="2394046"/>
                  <a:pt x="4808730" y="2428302"/>
                  <a:pt x="4746485" y="2451769"/>
                </a:cubicBezTo>
                <a:lnTo>
                  <a:pt x="4681588" y="2467494"/>
                </a:lnTo>
                <a:lnTo>
                  <a:pt x="1783655" y="3163860"/>
                </a:lnTo>
                <a:lnTo>
                  <a:pt x="1325955" y="3176692"/>
                </a:lnTo>
                <a:cubicBezTo>
                  <a:pt x="1278931" y="3186609"/>
                  <a:pt x="1232617" y="3191205"/>
                  <a:pt x="1190384" y="3203504"/>
                </a:cubicBezTo>
                <a:cubicBezTo>
                  <a:pt x="1146740" y="3204301"/>
                  <a:pt x="1142940" y="3250947"/>
                  <a:pt x="1094537" y="3229469"/>
                </a:cubicBezTo>
                <a:cubicBezTo>
                  <a:pt x="1069134" y="3237778"/>
                  <a:pt x="1026961" y="3247646"/>
                  <a:pt x="1013254" y="3263949"/>
                </a:cubicBezTo>
                <a:cubicBezTo>
                  <a:pt x="966756" y="3279110"/>
                  <a:pt x="851011" y="3352246"/>
                  <a:pt x="815546" y="3334559"/>
                </a:cubicBezTo>
                <a:cubicBezTo>
                  <a:pt x="808324" y="3352177"/>
                  <a:pt x="815137" y="3324821"/>
                  <a:pt x="779276" y="3327290"/>
                </a:cubicBezTo>
                <a:cubicBezTo>
                  <a:pt x="712585" y="3298149"/>
                  <a:pt x="672574" y="3378796"/>
                  <a:pt x="600378" y="3335250"/>
                </a:cubicBezTo>
                <a:cubicBezTo>
                  <a:pt x="595066" y="3356366"/>
                  <a:pt x="514059" y="3361176"/>
                  <a:pt x="493457" y="3365044"/>
                </a:cubicBezTo>
                <a:cubicBezTo>
                  <a:pt x="467535" y="3372578"/>
                  <a:pt x="412364" y="3374283"/>
                  <a:pt x="388355" y="3376925"/>
                </a:cubicBezTo>
                <a:cubicBezTo>
                  <a:pt x="364346" y="3379567"/>
                  <a:pt x="376469" y="3372659"/>
                  <a:pt x="349402" y="3380897"/>
                </a:cubicBezTo>
                <a:cubicBezTo>
                  <a:pt x="322335" y="3389135"/>
                  <a:pt x="248625" y="3434339"/>
                  <a:pt x="225952" y="3426352"/>
                </a:cubicBezTo>
                <a:cubicBezTo>
                  <a:pt x="199749" y="3439548"/>
                  <a:pt x="193948" y="3430066"/>
                  <a:pt x="171000" y="3438892"/>
                </a:cubicBezTo>
                <a:cubicBezTo>
                  <a:pt x="148052" y="3447718"/>
                  <a:pt x="101917" y="3457642"/>
                  <a:pt x="88263" y="3479310"/>
                </a:cubicBezTo>
                <a:cubicBezTo>
                  <a:pt x="64018" y="3479795"/>
                  <a:pt x="62139" y="3459801"/>
                  <a:pt x="46713" y="3462986"/>
                </a:cubicBezTo>
                <a:cubicBezTo>
                  <a:pt x="31576" y="3476862"/>
                  <a:pt x="15706" y="3476378"/>
                  <a:pt x="2765" y="3480770"/>
                </a:cubicBezTo>
                <a:lnTo>
                  <a:pt x="0" y="3482342"/>
                </a:lnTo>
                <a:lnTo>
                  <a:pt x="0" y="0"/>
                </a:lnTo>
                <a:close/>
              </a:path>
            </a:pathLst>
          </a:custGeom>
          <a:solidFill>
            <a:srgbClr val="82766A">
              <a:alpha val="14901"/>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14" name="Google Shape;114;p3"/>
          <p:cNvSpPr txBox="1">
            <a:spLocks noGrp="1"/>
          </p:cNvSpPr>
          <p:nvPr>
            <p:ph type="title"/>
          </p:nvPr>
        </p:nvSpPr>
        <p:spPr>
          <a:xfrm>
            <a:off x="1137037" y="484094"/>
            <a:ext cx="9998441" cy="1206594"/>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mbria"/>
              <a:buNone/>
            </a:pPr>
            <a:r>
              <a:rPr lang="en-IN" b="1"/>
              <a:t>Introduction of chosen organisation </a:t>
            </a:r>
            <a:endParaRPr b="1"/>
          </a:p>
        </p:txBody>
      </p:sp>
      <p:sp>
        <p:nvSpPr>
          <p:cNvPr id="115" name="Google Shape;115;p3"/>
          <p:cNvSpPr/>
          <p:nvPr/>
        </p:nvSpPr>
        <p:spPr>
          <a:xfrm>
            <a:off x="1137037" y="1958614"/>
            <a:ext cx="3594282" cy="3988962"/>
          </a:xfrm>
          <a:custGeom>
            <a:avLst/>
            <a:gdLst/>
            <a:ahLst/>
            <a:cxnLst/>
            <a:rect l="l" t="t" r="r" b="b"/>
            <a:pathLst>
              <a:path w="2400300" h="2400300" extrusionOk="0">
                <a:moveTo>
                  <a:pt x="0" y="0"/>
                </a:moveTo>
                <a:lnTo>
                  <a:pt x="2400300" y="0"/>
                </a:lnTo>
                <a:lnTo>
                  <a:pt x="2400300" y="2400300"/>
                </a:lnTo>
                <a:lnTo>
                  <a:pt x="0" y="2400300"/>
                </a:lnTo>
                <a:close/>
              </a:path>
            </a:pathLst>
          </a:custGeom>
          <a:solidFill>
            <a:srgbClr val="F2F2F2"/>
          </a:solidFill>
          <a:ln>
            <a:noFill/>
          </a:ln>
          <a:effectLst>
            <a:outerShdw blurRad="50800" dist="12700" dir="3000000" algn="tl" rotWithShape="0">
              <a:srgbClr val="000000">
                <a:alpha val="26666"/>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pic>
        <p:nvPicPr>
          <p:cNvPr id="116" name="Google Shape;116;p3" descr="BMW in Formula One - Wikipedia"/>
          <p:cNvPicPr preferRelativeResize="0">
            <a:picLocks noGrp="1"/>
          </p:cNvPicPr>
          <p:nvPr>
            <p:ph type="body" idx="1"/>
          </p:nvPr>
        </p:nvPicPr>
        <p:blipFill rotWithShape="1">
          <a:blip r:embed="rId3">
            <a:alphaModFix/>
          </a:blip>
          <a:srcRect l="7256" r="2772" b="3"/>
          <a:stretch/>
        </p:blipFill>
        <p:spPr>
          <a:xfrm>
            <a:off x="1309404" y="2114946"/>
            <a:ext cx="3274548" cy="3639491"/>
          </a:xfrm>
          <a:prstGeom prst="rect">
            <a:avLst/>
          </a:prstGeom>
          <a:noFill/>
          <a:ln>
            <a:noFill/>
          </a:ln>
        </p:spPr>
      </p:pic>
      <p:sp>
        <p:nvSpPr>
          <p:cNvPr id="117" name="Google Shape;117;p3"/>
          <p:cNvSpPr/>
          <p:nvPr/>
        </p:nvSpPr>
        <p:spPr>
          <a:xfrm>
            <a:off x="2191497" y="5802246"/>
            <a:ext cx="1367625" cy="428984"/>
          </a:xfrm>
          <a:custGeom>
            <a:avLst/>
            <a:gdLst/>
            <a:ahLst/>
            <a:cxnLst/>
            <a:rect l="l" t="t" r="r" b="b"/>
            <a:pathLst>
              <a:path w="2201784" h="594531" extrusionOk="0">
                <a:moveTo>
                  <a:pt x="13413" y="26000"/>
                </a:moveTo>
                <a:cubicBezTo>
                  <a:pt x="37534" y="24897"/>
                  <a:pt x="66194" y="1103"/>
                  <a:pt x="90315" y="0"/>
                </a:cubicBezTo>
                <a:lnTo>
                  <a:pt x="2164992" y="12386"/>
                </a:lnTo>
                <a:cubicBezTo>
                  <a:pt x="2164717" y="43049"/>
                  <a:pt x="2182593" y="78249"/>
                  <a:pt x="2182318" y="108912"/>
                </a:cubicBezTo>
                <a:cubicBezTo>
                  <a:pt x="2188231" y="177186"/>
                  <a:pt x="2189743" y="342869"/>
                  <a:pt x="2191393" y="422031"/>
                </a:cubicBezTo>
                <a:cubicBezTo>
                  <a:pt x="2193043" y="501193"/>
                  <a:pt x="2213396" y="555146"/>
                  <a:pt x="2192219" y="583886"/>
                </a:cubicBezTo>
                <a:cubicBezTo>
                  <a:pt x="2172279" y="582877"/>
                  <a:pt x="2093346" y="595483"/>
                  <a:pt x="2073406" y="594474"/>
                </a:cubicBezTo>
                <a:lnTo>
                  <a:pt x="22489" y="583886"/>
                </a:lnTo>
                <a:cubicBezTo>
                  <a:pt x="5849" y="592962"/>
                  <a:pt x="27580" y="542791"/>
                  <a:pt x="26783" y="512790"/>
                </a:cubicBezTo>
                <a:cubicBezTo>
                  <a:pt x="25986" y="482789"/>
                  <a:pt x="18464" y="450015"/>
                  <a:pt x="17708" y="403879"/>
                </a:cubicBezTo>
                <a:cubicBezTo>
                  <a:pt x="16952" y="357743"/>
                  <a:pt x="-14855" y="308787"/>
                  <a:pt x="8632" y="235975"/>
                </a:cubicBezTo>
                <a:cubicBezTo>
                  <a:pt x="7119" y="142994"/>
                  <a:pt x="-201" y="65329"/>
                  <a:pt x="13413" y="26000"/>
                </a:cubicBezTo>
                <a:close/>
              </a:path>
            </a:pathLst>
          </a:custGeom>
          <a:solidFill>
            <a:srgbClr val="D9D4D0">
              <a:alpha val="49803"/>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18" name="Google Shape;118;p3"/>
          <p:cNvSpPr txBox="1"/>
          <p:nvPr/>
        </p:nvSpPr>
        <p:spPr>
          <a:xfrm>
            <a:off x="5360151" y="1917165"/>
            <a:ext cx="5775327" cy="3837272"/>
          </a:xfrm>
          <a:prstGeom prst="rect">
            <a:avLst/>
          </a:prstGeom>
          <a:noFill/>
          <a:ln>
            <a:noFill/>
          </a:ln>
        </p:spPr>
        <p:txBody>
          <a:bodyPr spcFirstLastPara="1" wrap="square" lIns="91425" tIns="45700" rIns="91425" bIns="45700" anchor="ctr" anchorCtr="0">
            <a:normAutofit/>
          </a:bodyPr>
          <a:lstStyle/>
          <a:p>
            <a:pPr marL="228600" marR="0" lvl="0" indent="-228600" algn="l" rtl="0">
              <a:lnSpc>
                <a:spcPct val="90000"/>
              </a:lnSpc>
              <a:spcBef>
                <a:spcPts val="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The BMW Group was launched in 1916, in the current period, the automobile manufacturer has four brands, which are BMW, MINI, Rolls-Royce, and BMW </a:t>
            </a:r>
            <a:r>
              <a:rPr lang="en-IN" sz="1400" b="0" i="0" u="none" strike="noStrike" cap="none" dirty="0" err="1">
                <a:solidFill>
                  <a:schemeClr val="dk1"/>
                </a:solidFill>
                <a:latin typeface="Cambria"/>
                <a:ea typeface="Cambria"/>
                <a:cs typeface="Cambria"/>
                <a:sym typeface="Cambria"/>
              </a:rPr>
              <a:t>Motorrad</a:t>
            </a:r>
            <a:r>
              <a:rPr lang="en-IN" sz="1400" b="0" i="0" u="none" strike="noStrike" cap="none" dirty="0">
                <a:solidFill>
                  <a:schemeClr val="dk1"/>
                </a:solidFill>
                <a:latin typeface="Cambria"/>
                <a:ea typeface="Cambria"/>
                <a:cs typeface="Cambria"/>
                <a:sym typeface="Cambria"/>
              </a:rPr>
              <a:t> (Rosa, 2022).</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BMW stands for </a:t>
            </a:r>
            <a:r>
              <a:rPr lang="en-IN" sz="1400" b="0" i="0" u="none" strike="noStrike" cap="none" dirty="0" err="1">
                <a:solidFill>
                  <a:schemeClr val="dk1"/>
                </a:solidFill>
                <a:latin typeface="Cambria"/>
                <a:ea typeface="Cambria"/>
                <a:cs typeface="Cambria"/>
                <a:sym typeface="Cambria"/>
              </a:rPr>
              <a:t>Bayerische</a:t>
            </a:r>
            <a:r>
              <a:rPr lang="en-IN" sz="1400" b="0" i="0" u="none" strike="noStrike" cap="none" dirty="0">
                <a:solidFill>
                  <a:schemeClr val="dk1"/>
                </a:solidFill>
                <a:latin typeface="Cambria"/>
                <a:ea typeface="Cambria"/>
                <a:cs typeface="Cambria"/>
                <a:sym typeface="Cambria"/>
              </a:rPr>
              <a:t> </a:t>
            </a:r>
            <a:r>
              <a:rPr lang="en-IN" sz="1400" b="0" i="0" u="none" strike="noStrike" cap="none" dirty="0" err="1">
                <a:solidFill>
                  <a:schemeClr val="dk1"/>
                </a:solidFill>
                <a:latin typeface="Cambria"/>
                <a:ea typeface="Cambria"/>
                <a:cs typeface="Cambria"/>
                <a:sym typeface="Cambria"/>
              </a:rPr>
              <a:t>Motoren</a:t>
            </a:r>
            <a:r>
              <a:rPr lang="en-IN" sz="1400" b="0" i="0" u="none" strike="noStrike" cap="none" dirty="0">
                <a:solidFill>
                  <a:schemeClr val="dk1"/>
                </a:solidFill>
                <a:latin typeface="Cambria"/>
                <a:ea typeface="Cambria"/>
                <a:cs typeface="Cambria"/>
                <a:sym typeface="Cambria"/>
              </a:rPr>
              <a:t> Werke AG, the automobile manufacturer, is a German-based company for the manufacturing of luxury vehicles and motorcycles.</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In the recent period, the company has produced more than 2 million vehicles by 2022 (Weiss </a:t>
            </a:r>
            <a:r>
              <a:rPr lang="en-IN" sz="1400" b="0" i="1" u="none" strike="noStrike" cap="none" dirty="0">
                <a:solidFill>
                  <a:schemeClr val="dk1"/>
                </a:solidFill>
                <a:latin typeface="Cambria"/>
                <a:ea typeface="Cambria"/>
                <a:cs typeface="Cambria"/>
                <a:sym typeface="Cambria"/>
              </a:rPr>
              <a:t>et al., </a:t>
            </a:r>
            <a:r>
              <a:rPr lang="en-IN" sz="1400" b="0" i="0" u="none" strike="noStrike" cap="none" dirty="0">
                <a:solidFill>
                  <a:schemeClr val="dk1"/>
                </a:solidFill>
                <a:latin typeface="Cambria"/>
                <a:ea typeface="Cambria"/>
                <a:cs typeface="Cambria"/>
                <a:sym typeface="Cambria"/>
              </a:rPr>
              <a:t>2021).</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The combination of all of these brands develops the world's leading luxury suppliers of automobiles, motorcycles, and other mobility services.</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The presentation will describe its job description and position Analysis to know about the ideal candidate for the role of </a:t>
            </a:r>
            <a:r>
              <a:rPr lang="en-IN" dirty="0">
                <a:solidFill>
                  <a:schemeClr val="dk1"/>
                </a:solidFill>
                <a:latin typeface="Cambria"/>
                <a:ea typeface="Cambria"/>
                <a:cs typeface="Cambria"/>
                <a:sym typeface="Cambria"/>
              </a:rPr>
              <a:t>Training and development coordinator</a:t>
            </a:r>
            <a:r>
              <a:rPr lang="en-IN" sz="1400" b="0" i="0" u="none" strike="noStrike" cap="none" dirty="0">
                <a:solidFill>
                  <a:schemeClr val="dk1"/>
                </a:solidFill>
                <a:latin typeface="Cambria"/>
                <a:ea typeface="Cambria"/>
                <a:cs typeface="Cambria"/>
                <a:sym typeface="Cambria"/>
              </a:rPr>
              <a:t> at BMW.</a:t>
            </a:r>
            <a:endParaRPr dirty="0"/>
          </a:p>
          <a:p>
            <a:pPr marL="228600" marR="0" lvl="0" indent="-228600" algn="l" rtl="0">
              <a:lnSpc>
                <a:spcPct val="90000"/>
              </a:lnSpc>
              <a:spcBef>
                <a:spcPts val="1000"/>
              </a:spcBef>
              <a:spcAft>
                <a:spcPts val="0"/>
              </a:spcAft>
              <a:buClr>
                <a:schemeClr val="dk1"/>
              </a:buClr>
              <a:buSzPts val="1400"/>
              <a:buFont typeface="Arial"/>
              <a:buChar char="•"/>
            </a:pPr>
            <a:r>
              <a:rPr lang="en-IN" sz="1400" b="0" i="0" u="none" strike="noStrike" cap="none" dirty="0">
                <a:solidFill>
                  <a:schemeClr val="dk1"/>
                </a:solidFill>
                <a:latin typeface="Cambria"/>
                <a:ea typeface="Cambria"/>
                <a:cs typeface="Cambria"/>
                <a:sym typeface="Cambria"/>
              </a:rPr>
              <a:t>Next, Pay and Working conditions will be described in the context of BMW.</a:t>
            </a:r>
            <a:endParaRPr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23"/>
        <p:cNvGrpSpPr/>
        <p:nvPr/>
      </p:nvGrpSpPr>
      <p:grpSpPr>
        <a:xfrm>
          <a:off x="0" y="0"/>
          <a:ext cx="0" cy="0"/>
          <a:chOff x="0" y="0"/>
          <a:chExt cx="0" cy="0"/>
        </a:xfrm>
      </p:grpSpPr>
      <p:sp>
        <p:nvSpPr>
          <p:cNvPr id="124" name="Google Shape;124;p4"/>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25" name="Google Shape;125;p4"/>
          <p:cNvSpPr txBox="1">
            <a:spLocks noGrp="1"/>
          </p:cNvSpPr>
          <p:nvPr>
            <p:ph type="title"/>
          </p:nvPr>
        </p:nvSpPr>
        <p:spPr>
          <a:xfrm>
            <a:off x="589560" y="856180"/>
            <a:ext cx="4560584" cy="112806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3400"/>
              <a:buFont typeface="Cambria"/>
              <a:buNone/>
            </a:pPr>
            <a:r>
              <a:rPr lang="en-IN" sz="3400"/>
              <a:t>Strategic Goal of Chosen organisation</a:t>
            </a:r>
            <a:endParaRPr/>
          </a:p>
        </p:txBody>
      </p:sp>
      <p:grpSp>
        <p:nvGrpSpPr>
          <p:cNvPr id="126" name="Google Shape;126;p4"/>
          <p:cNvGrpSpPr/>
          <p:nvPr/>
        </p:nvGrpSpPr>
        <p:grpSpPr>
          <a:xfrm>
            <a:off x="0" y="1083484"/>
            <a:ext cx="355196" cy="673460"/>
            <a:chOff x="0" y="823811"/>
            <a:chExt cx="355196" cy="673460"/>
          </a:xfrm>
        </p:grpSpPr>
        <p:sp>
          <p:nvSpPr>
            <p:cNvPr id="127" name="Google Shape;127;p4"/>
            <p:cNvSpPr/>
            <p:nvPr/>
          </p:nvSpPr>
          <p:spPr>
            <a:xfrm>
              <a:off x="0" y="823811"/>
              <a:ext cx="87363"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28" name="Google Shape;128;p4"/>
            <p:cNvSpPr/>
            <p:nvPr/>
          </p:nvSpPr>
          <p:spPr>
            <a:xfrm>
              <a:off x="159341" y="823811"/>
              <a:ext cx="195855" cy="67346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grpSp>
      <p:sp>
        <p:nvSpPr>
          <p:cNvPr id="129" name="Google Shape;129;p4"/>
          <p:cNvSpPr/>
          <p:nvPr/>
        </p:nvSpPr>
        <p:spPr>
          <a:xfrm flipH="1">
            <a:off x="665085" y="2090569"/>
            <a:ext cx="4297680" cy="27432"/>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30" name="Google Shape;130;p4"/>
          <p:cNvSpPr txBox="1">
            <a:spLocks noGrp="1"/>
          </p:cNvSpPr>
          <p:nvPr>
            <p:ph type="body" idx="1"/>
          </p:nvPr>
        </p:nvSpPr>
        <p:spPr>
          <a:xfrm>
            <a:off x="590719" y="2330505"/>
            <a:ext cx="4559425" cy="3979585"/>
          </a:xfrm>
          <a:prstGeom prst="rect">
            <a:avLst/>
          </a:prstGeom>
          <a:noFill/>
          <a:ln>
            <a:noFill/>
          </a:ln>
        </p:spPr>
        <p:txBody>
          <a:bodyPr spcFirstLastPara="1" wrap="square" lIns="91425" tIns="45700" rIns="91425" bIns="45700" anchor="ctr" anchorCtr="0">
            <a:normAutofit/>
          </a:bodyPr>
          <a:lstStyle/>
          <a:p>
            <a:pPr marL="228600" lvl="0" indent="-228600" algn="l" rtl="0">
              <a:lnSpc>
                <a:spcPct val="90000"/>
              </a:lnSpc>
              <a:spcBef>
                <a:spcPts val="0"/>
              </a:spcBef>
              <a:spcAft>
                <a:spcPts val="0"/>
              </a:spcAft>
              <a:buClr>
                <a:schemeClr val="dk1"/>
              </a:buClr>
              <a:buSzPts val="1400"/>
              <a:buChar char="•"/>
            </a:pPr>
            <a:r>
              <a:rPr lang="en-IN" sz="1400"/>
              <a:t>BMW is future-oriented, considering the present evolving nature of the world. Considering sustainability and digitalisation as the transformational factor in the automotive industry, BMW is considering the future focus (Bmwgroup, 2024). </a:t>
            </a:r>
            <a:endParaRPr/>
          </a:p>
          <a:p>
            <a:pPr marL="228600" lvl="0" indent="-228600" algn="l" rtl="0">
              <a:lnSpc>
                <a:spcPct val="90000"/>
              </a:lnSpc>
              <a:spcBef>
                <a:spcPts val="1000"/>
              </a:spcBef>
              <a:spcAft>
                <a:spcPts val="0"/>
              </a:spcAft>
              <a:buClr>
                <a:schemeClr val="dk1"/>
              </a:buClr>
              <a:buSzPts val="1400"/>
              <a:buChar char="•"/>
            </a:pPr>
            <a:r>
              <a:rPr lang="en-IN" sz="1400"/>
              <a:t>Another corporate strategy of BMW is to shape the future of mobility. </a:t>
            </a:r>
            <a:endParaRPr/>
          </a:p>
          <a:p>
            <a:pPr marL="228600" lvl="0" indent="-228600" algn="l" rtl="0">
              <a:lnSpc>
                <a:spcPct val="90000"/>
              </a:lnSpc>
              <a:spcBef>
                <a:spcPts val="1000"/>
              </a:spcBef>
              <a:spcAft>
                <a:spcPts val="0"/>
              </a:spcAft>
              <a:buClr>
                <a:schemeClr val="dk1"/>
              </a:buClr>
              <a:buSzPts val="1400"/>
              <a:buChar char="•"/>
            </a:pPr>
            <a:r>
              <a:rPr lang="en-IN" sz="1400"/>
              <a:t>BMW is focused on contributing to society through individual mobility. The organisation focuses on inspiring the future by maintaining sustainability and profitability.</a:t>
            </a:r>
            <a:endParaRPr/>
          </a:p>
          <a:p>
            <a:pPr marL="228600" lvl="0" indent="-228600" algn="l" rtl="0">
              <a:lnSpc>
                <a:spcPct val="90000"/>
              </a:lnSpc>
              <a:spcBef>
                <a:spcPts val="1000"/>
              </a:spcBef>
              <a:spcAft>
                <a:spcPts val="0"/>
              </a:spcAft>
              <a:buClr>
                <a:schemeClr val="dk1"/>
              </a:buClr>
              <a:buSzPts val="1400"/>
              <a:buChar char="•"/>
            </a:pPr>
            <a:r>
              <a:rPr lang="en-IN" sz="1400"/>
              <a:t>BMW's sustainability goal is to create a sustainable solution and fulfil its responsibility to maintain ethical and social standards (Bmwgroup, 2024). </a:t>
            </a:r>
            <a:endParaRPr/>
          </a:p>
        </p:txBody>
      </p:sp>
      <p:sp>
        <p:nvSpPr>
          <p:cNvPr id="131" name="Google Shape;131;p4"/>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32" name="Google Shape;132;p4"/>
          <p:cNvSpPr/>
          <p:nvPr/>
        </p:nvSpPr>
        <p:spPr>
          <a:xfrm>
            <a:off x="5685810" y="513853"/>
            <a:ext cx="6009366" cy="5834577"/>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pic>
        <p:nvPicPr>
          <p:cNvPr id="133" name="Google Shape;133;p4"/>
          <p:cNvPicPr preferRelativeResize="0"/>
          <p:nvPr/>
        </p:nvPicPr>
        <p:blipFill rotWithShape="1">
          <a:blip r:embed="rId3">
            <a:alphaModFix/>
          </a:blip>
          <a:srcRect l="21292" r="10109" b="1"/>
          <a:stretch/>
        </p:blipFill>
        <p:spPr>
          <a:xfrm>
            <a:off x="5977788" y="799352"/>
            <a:ext cx="5425410" cy="5259296"/>
          </a:xfrm>
          <a:prstGeom prst="rect">
            <a:avLst/>
          </a:prstGeom>
          <a:noFill/>
          <a:ln>
            <a:noFill/>
          </a:ln>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38"/>
        <p:cNvGrpSpPr/>
        <p:nvPr/>
      </p:nvGrpSpPr>
      <p:grpSpPr>
        <a:xfrm>
          <a:off x="0" y="0"/>
          <a:ext cx="0" cy="0"/>
          <a:chOff x="0" y="0"/>
          <a:chExt cx="0" cy="0"/>
        </a:xfrm>
      </p:grpSpPr>
      <p:sp>
        <p:nvSpPr>
          <p:cNvPr id="139" name="Google Shape;139;p5"/>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0" name="Google Shape;140;p5"/>
          <p:cNvSpPr txBox="1">
            <a:spLocks noGrp="1"/>
          </p:cNvSpPr>
          <p:nvPr>
            <p:ph type="title"/>
          </p:nvPr>
        </p:nvSpPr>
        <p:spPr>
          <a:xfrm>
            <a:off x="1045028" y="1336329"/>
            <a:ext cx="3892732" cy="438258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5400"/>
              <a:buFont typeface="Cambria"/>
              <a:buNone/>
            </a:pPr>
            <a:r>
              <a:rPr lang="en-IN" sz="5400"/>
              <a:t>Job Analysis / Position </a:t>
            </a:r>
            <a:endParaRPr/>
          </a:p>
        </p:txBody>
      </p:sp>
      <p:grpSp>
        <p:nvGrpSpPr>
          <p:cNvPr id="141" name="Google Shape;141;p5"/>
          <p:cNvGrpSpPr/>
          <p:nvPr/>
        </p:nvGrpSpPr>
        <p:grpSpPr>
          <a:xfrm>
            <a:off x="0" y="3163461"/>
            <a:ext cx="731521" cy="673460"/>
            <a:chOff x="3940602" y="308034"/>
            <a:chExt cx="2116791" cy="3428999"/>
          </a:xfrm>
        </p:grpSpPr>
        <p:sp>
          <p:nvSpPr>
            <p:cNvPr id="142" name="Google Shape;142;p5"/>
            <p:cNvSpPr/>
            <p:nvPr/>
          </p:nvSpPr>
          <p:spPr>
            <a:xfrm>
              <a:off x="3940602"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3" name="Google Shape;143;p5"/>
            <p:cNvSpPr/>
            <p:nvPr/>
          </p:nvSpPr>
          <p:spPr>
            <a:xfrm>
              <a:off x="4715626"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4" name="Google Shape;144;p5"/>
            <p:cNvSpPr/>
            <p:nvPr/>
          </p:nvSpPr>
          <p:spPr>
            <a:xfrm>
              <a:off x="5490650" y="308034"/>
              <a:ext cx="566743" cy="3428999"/>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grpSp>
      <p:sp>
        <p:nvSpPr>
          <p:cNvPr id="145" name="Google Shape;145;p5"/>
          <p:cNvSpPr/>
          <p:nvPr/>
        </p:nvSpPr>
        <p:spPr>
          <a:xfrm flipH="1">
            <a:off x="10697670" y="0"/>
            <a:ext cx="1494330" cy="6858000"/>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46" name="Google Shape;146;p5"/>
          <p:cNvSpPr/>
          <p:nvPr/>
        </p:nvSpPr>
        <p:spPr>
          <a:xfrm>
            <a:off x="5685810" y="982976"/>
            <a:ext cx="6009366" cy="5120635"/>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The role of training and development coordinator involves improving interpersonal skills (</a:t>
            </a:r>
            <a:r>
              <a:rPr lang="en-IN" sz="1800" u="none" strike="noStrike" dirty="0" err="1">
                <a:effectLst/>
                <a:latin typeface="Times New Roman" panose="02020603050405020304" pitchFamily="18" charset="0"/>
                <a:ea typeface="Times New Roman" panose="02020603050405020304" pitchFamily="18" charset="0"/>
              </a:rPr>
              <a:t>Luthfi</a:t>
            </a:r>
            <a:r>
              <a:rPr lang="en-IN" sz="1800" u="none" strike="noStrike" dirty="0">
                <a:effectLst/>
                <a:latin typeface="Times New Roman" panose="02020603050405020304" pitchFamily="18" charset="0"/>
                <a:ea typeface="Times New Roman" panose="02020603050405020304" pitchFamily="18" charset="0"/>
              </a:rPr>
              <a:t> </a:t>
            </a:r>
            <a:r>
              <a:rPr lang="en-IN" sz="1800" i="1" u="none" strike="noStrike" dirty="0">
                <a:effectLst/>
                <a:latin typeface="Times New Roman" panose="02020603050405020304" pitchFamily="18" charset="0"/>
                <a:ea typeface="Times New Roman" panose="02020603050405020304" pitchFamily="18" charset="0"/>
              </a:rPr>
              <a:t>et al</a:t>
            </a:r>
            <a:r>
              <a:rPr lang="en-IN" sz="1800" u="none" strike="noStrike" dirty="0">
                <a:effectLst/>
                <a:latin typeface="Times New Roman" panose="02020603050405020304" pitchFamily="18" charset="0"/>
                <a:ea typeface="Times New Roman" panose="02020603050405020304" pitchFamily="18" charset="0"/>
              </a:rPr>
              <a:t>., 2022). </a:t>
            </a:r>
          </a:p>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This can help to interact with the workforce effectively.</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Design the training process, training evaluation and Improvement.</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Maintain rules and regulations of the company to hire freshers. </a:t>
            </a:r>
          </a:p>
          <a:p>
            <a:pPr marL="0" marR="0" lvl="0" indent="0" algn="ctr" rtl="0">
              <a:spcBef>
                <a:spcPts val="0"/>
              </a:spcBef>
              <a:spcAft>
                <a:spcPts val="0"/>
              </a:spcAft>
              <a:buNone/>
            </a:pPr>
            <a:endParaRPr sz="1800" b="0" i="0" u="none" strike="noStrike" cap="none" dirty="0">
              <a:solidFill>
                <a:schemeClr val="lt1"/>
              </a:solidFill>
              <a:latin typeface="Cambria"/>
              <a:ea typeface="Cambria"/>
              <a:cs typeface="Cambria"/>
              <a:sym typeface="Cambria"/>
            </a:endParaRPr>
          </a:p>
        </p:txBody>
      </p:sp>
      <p:sp>
        <p:nvSpPr>
          <p:cNvPr id="147" name="Google Shape;147;p5"/>
          <p:cNvSpPr txBox="1">
            <a:spLocks noGrp="1"/>
          </p:cNvSpPr>
          <p:nvPr>
            <p:ph type="body" idx="1"/>
          </p:nvPr>
        </p:nvSpPr>
        <p:spPr>
          <a:xfrm>
            <a:off x="6096001" y="1336329"/>
            <a:ext cx="5260848" cy="4382588"/>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1400"/>
              <a:buNone/>
            </a:pPr>
            <a:endParaRPr sz="1400" dirty="0"/>
          </a:p>
          <a:p>
            <a:pPr marL="228600" lvl="0" indent="-146050" algn="l" rtl="0">
              <a:lnSpc>
                <a:spcPct val="90000"/>
              </a:lnSpc>
              <a:spcBef>
                <a:spcPts val="1000"/>
              </a:spcBef>
              <a:spcAft>
                <a:spcPts val="0"/>
              </a:spcAft>
              <a:buClr>
                <a:schemeClr val="dk1"/>
              </a:buClr>
              <a:buSzPts val="1300"/>
              <a:buNone/>
            </a:pPr>
            <a:endParaRPr sz="1300" dirty="0"/>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52"/>
        <p:cNvGrpSpPr/>
        <p:nvPr/>
      </p:nvGrpSpPr>
      <p:grpSpPr>
        <a:xfrm>
          <a:off x="0" y="0"/>
          <a:ext cx="0" cy="0"/>
          <a:chOff x="0" y="0"/>
          <a:chExt cx="0" cy="0"/>
        </a:xfrm>
      </p:grpSpPr>
      <p:sp>
        <p:nvSpPr>
          <p:cNvPr id="153" name="Google Shape;153;p6"/>
          <p:cNvSpPr/>
          <p:nvPr/>
        </p:nvSpPr>
        <p:spPr>
          <a:xfrm>
            <a:off x="9144" y="18295"/>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54" name="Google Shape;154;p6"/>
          <p:cNvSpPr txBox="1">
            <a:spLocks noGrp="1"/>
          </p:cNvSpPr>
          <p:nvPr>
            <p:ph type="title"/>
          </p:nvPr>
        </p:nvSpPr>
        <p:spPr>
          <a:xfrm>
            <a:off x="838201" y="365126"/>
            <a:ext cx="5251316" cy="111533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mbria"/>
              <a:buNone/>
            </a:pPr>
            <a:r>
              <a:rPr lang="en-IN" b="1" dirty="0"/>
              <a:t>Job Description </a:t>
            </a:r>
            <a:endParaRPr b="1" dirty="0"/>
          </a:p>
        </p:txBody>
      </p:sp>
      <p:sp>
        <p:nvSpPr>
          <p:cNvPr id="155" name="Google Shape;155;p6"/>
          <p:cNvSpPr txBox="1">
            <a:spLocks noGrp="1"/>
          </p:cNvSpPr>
          <p:nvPr>
            <p:ph type="body" idx="1"/>
          </p:nvPr>
        </p:nvSpPr>
        <p:spPr>
          <a:xfrm>
            <a:off x="835153" y="1480458"/>
            <a:ext cx="4619621" cy="4528456"/>
          </a:xfrm>
          <a:prstGeom prst="rect">
            <a:avLst/>
          </a:prstGeom>
          <a:noFill/>
          <a:ln>
            <a:noFill/>
          </a:ln>
        </p:spPr>
        <p:txBody>
          <a:bodyPr spcFirstLastPara="1" wrap="square" lIns="91425" tIns="45700" rIns="91425" bIns="45700" anchor="t" anchorCtr="0">
            <a:noAutofit/>
          </a:bodyPr>
          <a:lstStyle/>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Training and development coordinators need to organize various training and development programs (Arnold, and McClure, 2023).</a:t>
            </a:r>
          </a:p>
          <a:p>
            <a:pPr marL="342900" lvl="0" indent="-342900" algn="just">
              <a:lnSpc>
                <a:spcPct val="150000"/>
              </a:lnSpc>
              <a:buFont typeface="Arial" panose="020B0604020202020204" pitchFamily="34" charset="0"/>
              <a:buChar char="●"/>
            </a:pPr>
            <a:r>
              <a:rPr lang="en-IN" sz="1800" dirty="0">
                <a:latin typeface="Times New Roman" panose="02020603050405020304" pitchFamily="18" charset="0"/>
                <a:ea typeface="Times New Roman" panose="02020603050405020304" pitchFamily="18" charset="0"/>
              </a:rPr>
              <a:t>Schedule training sessions and coordinate logistics, including venue, material, and equipment.</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This helps  to enhance the performances of the employees.</a:t>
            </a:r>
          </a:p>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This helps employees to adopt new skills. </a:t>
            </a:r>
          </a:p>
          <a:p>
            <a:pPr marL="342900" lvl="0" indent="-342900" algn="just">
              <a:lnSpc>
                <a:spcPct val="150000"/>
              </a:lnSpc>
              <a:buFont typeface="Arial" panose="020B0604020202020204" pitchFamily="34" charset="0"/>
              <a:buChar char="●"/>
            </a:pPr>
            <a:endParaRPr lang="en-IN" sz="1800" u="none" strike="noStrike" dirty="0">
              <a:effectLst/>
              <a:latin typeface="Times New Roman" panose="02020603050405020304" pitchFamily="18" charset="0"/>
              <a:ea typeface="Times New Roman" panose="02020603050405020304" pitchFamily="18" charset="0"/>
            </a:endParaRPr>
          </a:p>
          <a:p>
            <a:pPr marL="228600" lvl="0" indent="-228600" algn="l" rtl="0">
              <a:lnSpc>
                <a:spcPct val="90000"/>
              </a:lnSpc>
              <a:spcBef>
                <a:spcPts val="1000"/>
              </a:spcBef>
              <a:spcAft>
                <a:spcPts val="0"/>
              </a:spcAft>
              <a:buClr>
                <a:schemeClr val="dk1"/>
              </a:buClr>
              <a:buSzPts val="1400"/>
              <a:buChar char="•"/>
            </a:pPr>
            <a:endParaRPr dirty="0"/>
          </a:p>
        </p:txBody>
      </p:sp>
      <p:pic>
        <p:nvPicPr>
          <p:cNvPr id="156" name="Google Shape;156;p6"/>
          <p:cNvPicPr preferRelativeResize="0"/>
          <p:nvPr/>
        </p:nvPicPr>
        <p:blipFill rotWithShape="1">
          <a:blip r:embed="rId3">
            <a:alphaModFix/>
          </a:blip>
          <a:srcRect l="3731" r="38230" b="-1"/>
          <a:stretch/>
        </p:blipFill>
        <p:spPr>
          <a:xfrm>
            <a:off x="6229215" y="10"/>
            <a:ext cx="5962785" cy="6857990"/>
          </a:xfrm>
          <a:custGeom>
            <a:avLst/>
            <a:gdLst/>
            <a:ahLst/>
            <a:cxnLst/>
            <a:rect l="l" t="t" r="r" b="b"/>
            <a:pathLst>
              <a:path w="5962785" h="6858000" extrusionOk="0">
                <a:moveTo>
                  <a:pt x="1044839" y="0"/>
                </a:moveTo>
                <a:lnTo>
                  <a:pt x="5962785" y="0"/>
                </a:lnTo>
                <a:lnTo>
                  <a:pt x="5962785" y="6858000"/>
                </a:lnTo>
                <a:lnTo>
                  <a:pt x="1469886" y="6858000"/>
                </a:lnTo>
                <a:lnTo>
                  <a:pt x="1416006" y="6823984"/>
                </a:lnTo>
                <a:cubicBezTo>
                  <a:pt x="1356767" y="6787940"/>
                  <a:pt x="1296437" y="6755500"/>
                  <a:pt x="1232473" y="6733873"/>
                </a:cubicBezTo>
                <a:cubicBezTo>
                  <a:pt x="1145250" y="6705037"/>
                  <a:pt x="1060933" y="6654575"/>
                  <a:pt x="1075471" y="6503186"/>
                </a:cubicBezTo>
                <a:cubicBezTo>
                  <a:pt x="1078378" y="6459932"/>
                  <a:pt x="1055118" y="6427493"/>
                  <a:pt x="1020229" y="6438306"/>
                </a:cubicBezTo>
                <a:cubicBezTo>
                  <a:pt x="953358" y="6459932"/>
                  <a:pt x="921375" y="6398656"/>
                  <a:pt x="883579" y="6351798"/>
                </a:cubicBezTo>
                <a:cubicBezTo>
                  <a:pt x="816707" y="6268895"/>
                  <a:pt x="752743" y="6182387"/>
                  <a:pt x="645167" y="6167969"/>
                </a:cubicBezTo>
                <a:cubicBezTo>
                  <a:pt x="665519" y="6103088"/>
                  <a:pt x="700408" y="6110298"/>
                  <a:pt x="732391" y="6124716"/>
                </a:cubicBezTo>
                <a:cubicBezTo>
                  <a:pt x="816707" y="6160761"/>
                  <a:pt x="901023" y="6200410"/>
                  <a:pt x="985339" y="6236455"/>
                </a:cubicBezTo>
                <a:cubicBezTo>
                  <a:pt x="1040581" y="6258081"/>
                  <a:pt x="1095822" y="6290522"/>
                  <a:pt x="1168509" y="6265291"/>
                </a:cubicBezTo>
                <a:cubicBezTo>
                  <a:pt x="1104545" y="6135530"/>
                  <a:pt x="996969" y="6110298"/>
                  <a:pt x="909746" y="6070649"/>
                </a:cubicBezTo>
                <a:cubicBezTo>
                  <a:pt x="802169" y="6020185"/>
                  <a:pt x="738206" y="5926470"/>
                  <a:pt x="659704" y="5818335"/>
                </a:cubicBezTo>
                <a:cubicBezTo>
                  <a:pt x="738206" y="5789500"/>
                  <a:pt x="787632" y="5868798"/>
                  <a:pt x="851597" y="5865193"/>
                </a:cubicBezTo>
                <a:cubicBezTo>
                  <a:pt x="854504" y="5854380"/>
                  <a:pt x="860319" y="5832753"/>
                  <a:pt x="860319" y="5832753"/>
                </a:cubicBezTo>
                <a:cubicBezTo>
                  <a:pt x="755650" y="5775081"/>
                  <a:pt x="709132" y="5666947"/>
                  <a:pt x="691686" y="5533581"/>
                </a:cubicBezTo>
                <a:cubicBezTo>
                  <a:pt x="685872" y="5465095"/>
                  <a:pt x="648075" y="5443468"/>
                  <a:pt x="610278" y="5411029"/>
                </a:cubicBezTo>
                <a:cubicBezTo>
                  <a:pt x="482350" y="5299289"/>
                  <a:pt x="345700" y="5198364"/>
                  <a:pt x="238123" y="5046976"/>
                </a:cubicBezTo>
                <a:cubicBezTo>
                  <a:pt x="363144" y="5064998"/>
                  <a:pt x="461997" y="5165924"/>
                  <a:pt x="592833" y="5209177"/>
                </a:cubicBezTo>
                <a:cubicBezTo>
                  <a:pt x="488165" y="5043371"/>
                  <a:pt x="351514" y="4956864"/>
                  <a:pt x="226494" y="4855939"/>
                </a:cubicBezTo>
                <a:cubicBezTo>
                  <a:pt x="168344" y="4809081"/>
                  <a:pt x="116011" y="4751408"/>
                  <a:pt x="49139" y="4726177"/>
                </a:cubicBezTo>
                <a:cubicBezTo>
                  <a:pt x="25879" y="4718968"/>
                  <a:pt x="-14825" y="4700947"/>
                  <a:pt x="5527" y="4650483"/>
                </a:cubicBezTo>
                <a:cubicBezTo>
                  <a:pt x="22972" y="4607230"/>
                  <a:pt x="54954" y="4621648"/>
                  <a:pt x="84029" y="4632460"/>
                </a:cubicBezTo>
                <a:cubicBezTo>
                  <a:pt x="153807" y="4661296"/>
                  <a:pt x="229401" y="4661296"/>
                  <a:pt x="325347" y="4661296"/>
                </a:cubicBezTo>
                <a:cubicBezTo>
                  <a:pt x="243939" y="4524326"/>
                  <a:pt x="95658" y="4567580"/>
                  <a:pt x="25879" y="4423401"/>
                </a:cubicBezTo>
                <a:cubicBezTo>
                  <a:pt x="113103" y="4398170"/>
                  <a:pt x="179975" y="4448632"/>
                  <a:pt x="249753" y="4459446"/>
                </a:cubicBezTo>
                <a:cubicBezTo>
                  <a:pt x="313718" y="4470259"/>
                  <a:pt x="328254" y="4445028"/>
                  <a:pt x="313718" y="4365729"/>
                </a:cubicBezTo>
                <a:cubicBezTo>
                  <a:pt x="290458" y="4243177"/>
                  <a:pt x="325347" y="4181900"/>
                  <a:pt x="418386" y="4214341"/>
                </a:cubicBezTo>
                <a:cubicBezTo>
                  <a:pt x="505609" y="4246781"/>
                  <a:pt x="514332" y="4199922"/>
                  <a:pt x="491072" y="4131438"/>
                </a:cubicBezTo>
                <a:cubicBezTo>
                  <a:pt x="456183" y="4030512"/>
                  <a:pt x="493979" y="3951214"/>
                  <a:pt x="520147" y="3864706"/>
                </a:cubicBezTo>
                <a:cubicBezTo>
                  <a:pt x="560851" y="3734945"/>
                  <a:pt x="543407" y="3670064"/>
                  <a:pt x="459090" y="3572743"/>
                </a:cubicBezTo>
                <a:cubicBezTo>
                  <a:pt x="409664" y="3518676"/>
                  <a:pt x="360236" y="3471818"/>
                  <a:pt x="290458" y="3424959"/>
                </a:cubicBezTo>
                <a:cubicBezTo>
                  <a:pt x="450368" y="3399728"/>
                  <a:pt x="284643" y="3313221"/>
                  <a:pt x="339884" y="3259153"/>
                </a:cubicBezTo>
                <a:cubicBezTo>
                  <a:pt x="453275" y="3237527"/>
                  <a:pt x="543407" y="3410542"/>
                  <a:pt x="697501" y="3360078"/>
                </a:cubicBezTo>
                <a:cubicBezTo>
                  <a:pt x="511425" y="3212294"/>
                  <a:pt x="302087" y="3165436"/>
                  <a:pt x="165437" y="2967190"/>
                </a:cubicBezTo>
                <a:cubicBezTo>
                  <a:pt x="197419" y="2923937"/>
                  <a:pt x="229401" y="2967190"/>
                  <a:pt x="255568" y="2949167"/>
                </a:cubicBezTo>
                <a:cubicBezTo>
                  <a:pt x="255568" y="2938354"/>
                  <a:pt x="560851" y="3006840"/>
                  <a:pt x="578296" y="2725691"/>
                </a:cubicBezTo>
                <a:cubicBezTo>
                  <a:pt x="584111" y="2725691"/>
                  <a:pt x="589926" y="2725691"/>
                  <a:pt x="595740" y="2714876"/>
                </a:cubicBezTo>
                <a:cubicBezTo>
                  <a:pt x="627722" y="2675228"/>
                  <a:pt x="598648" y="2581510"/>
                  <a:pt x="650982" y="2574301"/>
                </a:cubicBezTo>
                <a:cubicBezTo>
                  <a:pt x="709132" y="2567092"/>
                  <a:pt x="764373" y="2534653"/>
                  <a:pt x="825429" y="2552674"/>
                </a:cubicBezTo>
                <a:cubicBezTo>
                  <a:pt x="871949" y="2567092"/>
                  <a:pt x="921375" y="2585115"/>
                  <a:pt x="970802" y="2585115"/>
                </a:cubicBezTo>
                <a:cubicBezTo>
                  <a:pt x="1023136" y="2585115"/>
                  <a:pt x="1095822" y="2707668"/>
                  <a:pt x="1127805" y="2545465"/>
                </a:cubicBezTo>
                <a:cubicBezTo>
                  <a:pt x="1127805" y="2538257"/>
                  <a:pt x="1217936" y="2556280"/>
                  <a:pt x="1267362" y="2563488"/>
                </a:cubicBezTo>
                <a:cubicBezTo>
                  <a:pt x="1308067" y="2570698"/>
                  <a:pt x="1357494" y="2603137"/>
                  <a:pt x="1386568" y="2538257"/>
                </a:cubicBezTo>
                <a:cubicBezTo>
                  <a:pt x="1401105" y="2498607"/>
                  <a:pt x="1331326" y="2426518"/>
                  <a:pt x="1270270" y="2419309"/>
                </a:cubicBezTo>
                <a:cubicBezTo>
                  <a:pt x="1215029" y="2412101"/>
                  <a:pt x="1159787" y="2404892"/>
                  <a:pt x="1107453" y="2419309"/>
                </a:cubicBezTo>
                <a:cubicBezTo>
                  <a:pt x="1043489" y="2437331"/>
                  <a:pt x="1008599" y="2408495"/>
                  <a:pt x="991154" y="2343615"/>
                </a:cubicBezTo>
                <a:cubicBezTo>
                  <a:pt x="970802" y="2275131"/>
                  <a:pt x="933005" y="2239085"/>
                  <a:pt x="880671" y="2206645"/>
                </a:cubicBezTo>
                <a:cubicBezTo>
                  <a:pt x="752743" y="2127346"/>
                  <a:pt x="630630" y="2033629"/>
                  <a:pt x="491072" y="1986771"/>
                </a:cubicBezTo>
                <a:cubicBezTo>
                  <a:pt x="464905" y="1979562"/>
                  <a:pt x="432923" y="1965145"/>
                  <a:pt x="421293" y="1903868"/>
                </a:cubicBezTo>
                <a:cubicBezTo>
                  <a:pt x="799262" y="1997584"/>
                  <a:pt x="1142342" y="2239085"/>
                  <a:pt x="1531941" y="2224667"/>
                </a:cubicBezTo>
                <a:cubicBezTo>
                  <a:pt x="1427272" y="2148974"/>
                  <a:pt x="1302252" y="2145369"/>
                  <a:pt x="1188861" y="2091301"/>
                </a:cubicBezTo>
                <a:cubicBezTo>
                  <a:pt x="1270270" y="2051652"/>
                  <a:pt x="1345864" y="2094906"/>
                  <a:pt x="1421458" y="2116532"/>
                </a:cubicBezTo>
                <a:cubicBezTo>
                  <a:pt x="1485422" y="2134554"/>
                  <a:pt x="1543571" y="2138160"/>
                  <a:pt x="1549386" y="2026420"/>
                </a:cubicBezTo>
                <a:cubicBezTo>
                  <a:pt x="1549386" y="2015607"/>
                  <a:pt x="1549386" y="2008398"/>
                  <a:pt x="1549386" y="1997584"/>
                </a:cubicBezTo>
                <a:cubicBezTo>
                  <a:pt x="1526126" y="1950727"/>
                  <a:pt x="1494144" y="1929099"/>
                  <a:pt x="1453440" y="1914682"/>
                </a:cubicBezTo>
                <a:cubicBezTo>
                  <a:pt x="1430180" y="1907473"/>
                  <a:pt x="1398198" y="1893056"/>
                  <a:pt x="1398198" y="1860614"/>
                </a:cubicBezTo>
                <a:cubicBezTo>
                  <a:pt x="1401105" y="1738063"/>
                  <a:pt x="1322604" y="1702018"/>
                  <a:pt x="1247011" y="1665972"/>
                </a:cubicBezTo>
                <a:cubicBezTo>
                  <a:pt x="1287715" y="1604696"/>
                  <a:pt x="1322604" y="1647950"/>
                  <a:pt x="1354586" y="1644345"/>
                </a:cubicBezTo>
                <a:cubicBezTo>
                  <a:pt x="1374939" y="1640741"/>
                  <a:pt x="1395290" y="1637138"/>
                  <a:pt x="1395290" y="1604696"/>
                </a:cubicBezTo>
                <a:cubicBezTo>
                  <a:pt x="1395290" y="1579465"/>
                  <a:pt x="1386568" y="1547025"/>
                  <a:pt x="1366216" y="1547025"/>
                </a:cubicBezTo>
                <a:cubicBezTo>
                  <a:pt x="1238288" y="1543420"/>
                  <a:pt x="1165601" y="1370405"/>
                  <a:pt x="1031858" y="1370405"/>
                </a:cubicBezTo>
                <a:cubicBezTo>
                  <a:pt x="950450" y="1370405"/>
                  <a:pt x="1072563" y="1273083"/>
                  <a:pt x="1005692" y="1233435"/>
                </a:cubicBezTo>
                <a:cubicBezTo>
                  <a:pt x="991154" y="1222621"/>
                  <a:pt x="1046396" y="1208203"/>
                  <a:pt x="1069655" y="1211808"/>
                </a:cubicBezTo>
                <a:cubicBezTo>
                  <a:pt x="1092915" y="1215412"/>
                  <a:pt x="1113268" y="1240644"/>
                  <a:pt x="1142342" y="1222621"/>
                </a:cubicBezTo>
                <a:cubicBezTo>
                  <a:pt x="1156879" y="1157741"/>
                  <a:pt x="1119082" y="1132510"/>
                  <a:pt x="1084193" y="1114487"/>
                </a:cubicBezTo>
                <a:cubicBezTo>
                  <a:pt x="1008599" y="1071234"/>
                  <a:pt x="933005" y="1020771"/>
                  <a:pt x="848689" y="1006353"/>
                </a:cubicBezTo>
                <a:cubicBezTo>
                  <a:pt x="819615" y="1002748"/>
                  <a:pt x="802169" y="984726"/>
                  <a:pt x="805077" y="948681"/>
                </a:cubicBezTo>
                <a:cubicBezTo>
                  <a:pt x="810892" y="901822"/>
                  <a:pt x="839967" y="916240"/>
                  <a:pt x="863226" y="919844"/>
                </a:cubicBezTo>
                <a:cubicBezTo>
                  <a:pt x="877764" y="923450"/>
                  <a:pt x="892301" y="934263"/>
                  <a:pt x="906838" y="909031"/>
                </a:cubicBezTo>
                <a:cubicBezTo>
                  <a:pt x="566666" y="653113"/>
                  <a:pt x="386404" y="667532"/>
                  <a:pt x="5527" y="458471"/>
                </a:cubicBezTo>
                <a:cubicBezTo>
                  <a:pt x="89843" y="418822"/>
                  <a:pt x="150900" y="447658"/>
                  <a:pt x="209049" y="454867"/>
                </a:cubicBezTo>
                <a:cubicBezTo>
                  <a:pt x="354422" y="472890"/>
                  <a:pt x="264290" y="505329"/>
                  <a:pt x="409664" y="526956"/>
                </a:cubicBezTo>
                <a:cubicBezTo>
                  <a:pt x="479443" y="537770"/>
                  <a:pt x="543407" y="573815"/>
                  <a:pt x="621908" y="516143"/>
                </a:cubicBezTo>
                <a:cubicBezTo>
                  <a:pt x="674242" y="476494"/>
                  <a:pt x="758558" y="519747"/>
                  <a:pt x="822522" y="552188"/>
                </a:cubicBezTo>
                <a:cubicBezTo>
                  <a:pt x="874856" y="581024"/>
                  <a:pt x="927190" y="588232"/>
                  <a:pt x="996969" y="552188"/>
                </a:cubicBezTo>
                <a:cubicBezTo>
                  <a:pt x="933005" y="530562"/>
                  <a:pt x="883579" y="512539"/>
                  <a:pt x="834151" y="498120"/>
                </a:cubicBezTo>
                <a:cubicBezTo>
                  <a:pt x="793447" y="487307"/>
                  <a:pt x="770187" y="462076"/>
                  <a:pt x="773095" y="408008"/>
                </a:cubicBezTo>
                <a:cubicBezTo>
                  <a:pt x="773095" y="379172"/>
                  <a:pt x="764373" y="339523"/>
                  <a:pt x="793447" y="325106"/>
                </a:cubicBezTo>
                <a:cubicBezTo>
                  <a:pt x="816707" y="310688"/>
                  <a:pt x="848689" y="325106"/>
                  <a:pt x="860319" y="350336"/>
                </a:cubicBezTo>
                <a:cubicBezTo>
                  <a:pt x="874856" y="397195"/>
                  <a:pt x="889393" y="440449"/>
                  <a:pt x="938820" y="444054"/>
                </a:cubicBezTo>
                <a:cubicBezTo>
                  <a:pt x="1005692" y="451262"/>
                  <a:pt x="967894" y="422426"/>
                  <a:pt x="956265" y="386381"/>
                </a:cubicBezTo>
                <a:cubicBezTo>
                  <a:pt x="944635" y="346733"/>
                  <a:pt x="979525" y="335919"/>
                  <a:pt x="1002784" y="343127"/>
                </a:cubicBezTo>
                <a:cubicBezTo>
                  <a:pt x="1090008" y="375569"/>
                  <a:pt x="1180139" y="317897"/>
                  <a:pt x="1270270" y="364755"/>
                </a:cubicBezTo>
                <a:cubicBezTo>
                  <a:pt x="1247011" y="249411"/>
                  <a:pt x="1197583" y="198949"/>
                  <a:pt x="1092915" y="180926"/>
                </a:cubicBezTo>
                <a:cubicBezTo>
                  <a:pt x="1055118" y="177322"/>
                  <a:pt x="1014414" y="184530"/>
                  <a:pt x="979525" y="152090"/>
                </a:cubicBezTo>
                <a:cubicBezTo>
                  <a:pt x="959172" y="134068"/>
                  <a:pt x="938820" y="112441"/>
                  <a:pt x="953358" y="76396"/>
                </a:cubicBezTo>
                <a:cubicBezTo>
                  <a:pt x="962080" y="51165"/>
                  <a:pt x="985339" y="51165"/>
                  <a:pt x="1005692" y="58373"/>
                </a:cubicBezTo>
                <a:cubicBezTo>
                  <a:pt x="1090008" y="98023"/>
                  <a:pt x="1180139" y="108837"/>
                  <a:pt x="1267362" y="123254"/>
                </a:cubicBezTo>
                <a:cubicBezTo>
                  <a:pt x="1281900" y="126859"/>
                  <a:pt x="1296437" y="134068"/>
                  <a:pt x="1310975" y="98023"/>
                </a:cubicBezTo>
                <a:cubicBezTo>
                  <a:pt x="1260095" y="81803"/>
                  <a:pt x="1209941" y="62879"/>
                  <a:pt x="1159787" y="43505"/>
                </a:cubicBezTo>
                <a:close/>
              </a:path>
            </a:pathLst>
          </a:cu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61"/>
        <p:cNvGrpSpPr/>
        <p:nvPr/>
      </p:nvGrpSpPr>
      <p:grpSpPr>
        <a:xfrm>
          <a:off x="0" y="0"/>
          <a:ext cx="0" cy="0"/>
          <a:chOff x="0" y="0"/>
          <a:chExt cx="0" cy="0"/>
        </a:xfrm>
      </p:grpSpPr>
      <p:sp>
        <p:nvSpPr>
          <p:cNvPr id="162" name="Google Shape;162;p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400"/>
              <a:buFont typeface="Cambria"/>
              <a:buNone/>
            </a:pPr>
            <a:r>
              <a:rPr lang="en-IN" b="1"/>
              <a:t>Person Specification </a:t>
            </a:r>
            <a:endParaRPr b="1"/>
          </a:p>
        </p:txBody>
      </p:sp>
      <p:grpSp>
        <p:nvGrpSpPr>
          <p:cNvPr id="163" name="Google Shape;163;p7"/>
          <p:cNvGrpSpPr/>
          <p:nvPr/>
        </p:nvGrpSpPr>
        <p:grpSpPr>
          <a:xfrm>
            <a:off x="2672717" y="2295515"/>
            <a:ext cx="8468747" cy="3411557"/>
            <a:chOff x="1834517" y="469890"/>
            <a:chExt cx="8468747" cy="3411557"/>
          </a:xfrm>
        </p:grpSpPr>
        <p:sp>
          <p:nvSpPr>
            <p:cNvPr id="166" name="Google Shape;166;p7"/>
            <p:cNvSpPr/>
            <p:nvPr/>
          </p:nvSpPr>
          <p:spPr>
            <a:xfrm>
              <a:off x="1834517" y="469890"/>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67" name="Google Shape;167;p7"/>
            <p:cNvSpPr txBox="1"/>
            <p:nvPr/>
          </p:nvSpPr>
          <p:spPr>
            <a:xfrm>
              <a:off x="1834517" y="469890"/>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endParaRPr sz="1400" b="0" i="0" u="none" strike="noStrike" cap="none" dirty="0">
                <a:solidFill>
                  <a:schemeClr val="dk1"/>
                </a:solidFill>
                <a:latin typeface="Cambria"/>
                <a:ea typeface="Cambria"/>
                <a:cs typeface="Cambria"/>
                <a:sym typeface="Cambria"/>
              </a:endParaRPr>
            </a:p>
          </p:txBody>
        </p:sp>
        <p:sp>
          <p:nvSpPr>
            <p:cNvPr id="170" name="Google Shape;170;p7"/>
            <p:cNvSpPr/>
            <p:nvPr/>
          </p:nvSpPr>
          <p:spPr>
            <a:xfrm>
              <a:off x="7154322" y="469890"/>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1" name="Google Shape;171;p7"/>
            <p:cNvSpPr txBox="1"/>
            <p:nvPr/>
          </p:nvSpPr>
          <p:spPr>
            <a:xfrm>
              <a:off x="7154322" y="469890"/>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endParaRPr sz="1200" b="0" i="0" u="none" strike="noStrike" cap="none" dirty="0">
                <a:solidFill>
                  <a:srgbClr val="FF0000"/>
                </a:solidFill>
                <a:highlight>
                  <a:srgbClr val="FFFF00"/>
                </a:highlight>
                <a:latin typeface="Cambria"/>
                <a:ea typeface="Cambria"/>
                <a:cs typeface="Cambria"/>
                <a:sym typeface="Cambria"/>
              </a:endParaRPr>
            </a:p>
          </p:txBody>
        </p:sp>
        <p:sp>
          <p:nvSpPr>
            <p:cNvPr id="174" name="Google Shape;174;p7"/>
            <p:cNvSpPr/>
            <p:nvPr/>
          </p:nvSpPr>
          <p:spPr>
            <a:xfrm>
              <a:off x="1834517" y="2545532"/>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5" name="Google Shape;175;p7"/>
            <p:cNvSpPr txBox="1"/>
            <p:nvPr/>
          </p:nvSpPr>
          <p:spPr>
            <a:xfrm>
              <a:off x="1834517" y="2545532"/>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endParaRPr sz="1400" b="0" i="0" u="none" strike="noStrike" cap="none" dirty="0">
                <a:solidFill>
                  <a:schemeClr val="dk1"/>
                </a:solidFill>
                <a:latin typeface="Cambria"/>
                <a:ea typeface="Cambria"/>
                <a:cs typeface="Cambria"/>
                <a:sym typeface="Cambria"/>
              </a:endParaRPr>
            </a:p>
          </p:txBody>
        </p:sp>
        <p:sp>
          <p:nvSpPr>
            <p:cNvPr id="178" name="Google Shape;178;p7"/>
            <p:cNvSpPr/>
            <p:nvPr/>
          </p:nvSpPr>
          <p:spPr>
            <a:xfrm>
              <a:off x="7154322" y="2545532"/>
              <a:ext cx="3148942" cy="1335915"/>
            </a:xfrm>
            <a:prstGeom prst="rect">
              <a:avLst/>
            </a:prstGeom>
            <a:noFill/>
            <a:ln>
              <a:noFill/>
            </a:ln>
          </p:spPr>
          <p:txBody>
            <a:bodyPr spcFirstLastPara="1" wrap="square" lIns="91425" tIns="91425" rIns="91425" bIns="91425" anchor="ctr" anchorCtr="0">
              <a:noAutofit/>
            </a:bodyPr>
            <a:lstStyle/>
            <a:p>
              <a:pPr marL="0" lvl="0" indent="0" algn="l" rtl="0">
                <a:spcBef>
                  <a:spcPts val="0"/>
                </a:spcBef>
                <a:spcAft>
                  <a:spcPts val="0"/>
                </a:spcAft>
                <a:buNone/>
              </a:pPr>
              <a:endParaRPr/>
            </a:p>
          </p:txBody>
        </p:sp>
        <p:sp>
          <p:nvSpPr>
            <p:cNvPr id="179" name="Google Shape;179;p7"/>
            <p:cNvSpPr txBox="1"/>
            <p:nvPr/>
          </p:nvSpPr>
          <p:spPr>
            <a:xfrm>
              <a:off x="7154322" y="2545532"/>
              <a:ext cx="3148942" cy="1335915"/>
            </a:xfrm>
            <a:prstGeom prst="rect">
              <a:avLst/>
            </a:prstGeom>
            <a:noFill/>
            <a:ln>
              <a:noFill/>
            </a:ln>
          </p:spPr>
          <p:txBody>
            <a:bodyPr spcFirstLastPara="1" wrap="square" lIns="0" tIns="0" rIns="0" bIns="0" anchor="ctr" anchorCtr="0">
              <a:noAutofit/>
            </a:bodyPr>
            <a:lstStyle/>
            <a:p>
              <a:pPr marL="0" marR="0" lvl="0" indent="0" algn="l" rtl="0">
                <a:lnSpc>
                  <a:spcPct val="100000"/>
                </a:lnSpc>
                <a:spcBef>
                  <a:spcPts val="0"/>
                </a:spcBef>
                <a:spcAft>
                  <a:spcPts val="0"/>
                </a:spcAft>
                <a:buClr>
                  <a:schemeClr val="dk1"/>
                </a:buClr>
                <a:buSzPts val="1400"/>
                <a:buFont typeface="Cambria"/>
                <a:buNone/>
              </a:pPr>
              <a:endParaRPr sz="1400" b="0" i="0" u="none" strike="noStrike" cap="none" dirty="0">
                <a:solidFill>
                  <a:schemeClr val="dk1"/>
                </a:solidFill>
                <a:latin typeface="Cambria"/>
                <a:ea typeface="Cambria"/>
                <a:cs typeface="Cambria"/>
                <a:sym typeface="Cambria"/>
              </a:endParaRPr>
            </a:p>
          </p:txBody>
        </p:sp>
      </p:grpSp>
      <p:sp>
        <p:nvSpPr>
          <p:cNvPr id="5" name="TextBox 4">
            <a:extLst>
              <a:ext uri="{FF2B5EF4-FFF2-40B4-BE49-F238E27FC236}">
                <a16:creationId xmlns:a16="http://schemas.microsoft.com/office/drawing/2014/main" id="{83BA172E-3106-631E-DCC8-6C9448D3EE3B}"/>
              </a:ext>
            </a:extLst>
          </p:cNvPr>
          <p:cNvSpPr txBox="1"/>
          <p:nvPr/>
        </p:nvSpPr>
        <p:spPr>
          <a:xfrm>
            <a:off x="838200" y="1622349"/>
            <a:ext cx="8168640" cy="7032181"/>
          </a:xfrm>
          <a:prstGeom prst="rect">
            <a:avLst/>
          </a:prstGeom>
          <a:noFill/>
        </p:spPr>
        <p:txBody>
          <a:bodyPr wrap="square">
            <a:spAutoFit/>
          </a:bodyPr>
          <a:lstStyle/>
          <a:p>
            <a:pPr marL="342900" lvl="0" indent="-342900">
              <a:lnSpc>
                <a:spcPct val="150000"/>
              </a:lnSpc>
              <a:buFont typeface="Arial" panose="020B0604020202020204" pitchFamily="34" charset="0"/>
              <a:buChar char="●"/>
            </a:pPr>
            <a:r>
              <a:rPr lang="en-IN" sz="2800" u="none" strike="noStrike" dirty="0">
                <a:effectLst/>
                <a:latin typeface="Times New Roman" panose="02020603050405020304" pitchFamily="18" charset="0"/>
                <a:ea typeface="Times New Roman" panose="02020603050405020304" pitchFamily="18" charset="0"/>
              </a:rPr>
              <a:t>The individual needs a bachelor's degree in Human </a:t>
            </a:r>
            <a:r>
              <a:rPr lang="en-IN" sz="2800" dirty="0">
                <a:latin typeface="Times New Roman" panose="02020603050405020304" pitchFamily="18" charset="0"/>
                <a:ea typeface="Times New Roman" panose="02020603050405020304" pitchFamily="18" charset="0"/>
              </a:rPr>
              <a:t>R</a:t>
            </a:r>
            <a:r>
              <a:rPr lang="en-IN" sz="2800" u="none" strike="noStrike" dirty="0">
                <a:effectLst/>
                <a:latin typeface="Times New Roman" panose="02020603050405020304" pitchFamily="18" charset="0"/>
                <a:ea typeface="Times New Roman" panose="02020603050405020304" pitchFamily="18" charset="0"/>
              </a:rPr>
              <a:t>esources (</a:t>
            </a:r>
            <a:r>
              <a:rPr lang="en-IN" sz="2800" u="none" strike="noStrike" dirty="0" err="1">
                <a:effectLst/>
                <a:latin typeface="Times New Roman" panose="02020603050405020304" pitchFamily="18" charset="0"/>
                <a:ea typeface="Times New Roman" panose="02020603050405020304" pitchFamily="18" charset="0"/>
              </a:rPr>
              <a:t>Kukkamalla</a:t>
            </a:r>
            <a:r>
              <a:rPr lang="en-IN" sz="2800" u="none" strike="noStrike" dirty="0">
                <a:effectLst/>
                <a:latin typeface="Times New Roman" panose="02020603050405020304" pitchFamily="18" charset="0"/>
                <a:ea typeface="Times New Roman" panose="02020603050405020304" pitchFamily="18" charset="0"/>
              </a:rPr>
              <a:t> </a:t>
            </a:r>
            <a:r>
              <a:rPr lang="en-IN" sz="2800" i="1" u="none" strike="noStrike" dirty="0">
                <a:effectLst/>
                <a:latin typeface="Times New Roman" panose="02020603050405020304" pitchFamily="18" charset="0"/>
                <a:ea typeface="Times New Roman" panose="02020603050405020304" pitchFamily="18" charset="0"/>
              </a:rPr>
              <a:t>et al</a:t>
            </a:r>
            <a:r>
              <a:rPr lang="en-IN" sz="2800" u="none" strike="noStrike" dirty="0">
                <a:effectLst/>
                <a:latin typeface="Times New Roman" panose="02020603050405020304" pitchFamily="18" charset="0"/>
                <a:ea typeface="Times New Roman" panose="02020603050405020304" pitchFamily="18" charset="0"/>
              </a:rPr>
              <a:t>., 2021). </a:t>
            </a:r>
          </a:p>
          <a:p>
            <a:pPr marL="342900" lvl="0" indent="-342900">
              <a:lnSpc>
                <a:spcPct val="150000"/>
              </a:lnSpc>
              <a:buFont typeface="Arial" panose="020B0604020202020204" pitchFamily="34" charset="0"/>
              <a:buChar char="●"/>
            </a:pPr>
            <a:r>
              <a:rPr lang="en-IN" sz="2800" dirty="0">
                <a:latin typeface="Times New Roman" panose="02020603050405020304" pitchFamily="18" charset="0"/>
                <a:ea typeface="Times New Roman" panose="02020603050405020304" pitchFamily="18" charset="0"/>
              </a:rPr>
              <a:t>Also requires an additional certification in training and development if available which is optional</a:t>
            </a:r>
            <a:endParaRPr lang="en-IN" sz="2800" u="none" strike="noStrike" dirty="0">
              <a:effectLst/>
              <a:latin typeface="Times New Roman" panose="02020603050405020304" pitchFamily="18" charset="0"/>
              <a:ea typeface="Times New Roman" panose="02020603050405020304" pitchFamily="18" charset="0"/>
            </a:endParaRPr>
          </a:p>
          <a:p>
            <a:pPr marL="342900" lvl="0" indent="-342900">
              <a:lnSpc>
                <a:spcPct val="150000"/>
              </a:lnSpc>
              <a:buFont typeface="Arial" panose="020B0604020202020204" pitchFamily="34" charset="0"/>
              <a:buChar char="●"/>
            </a:pPr>
            <a:r>
              <a:rPr lang="en-IN" sz="2800" u="none" strike="noStrike" dirty="0">
                <a:effectLst/>
                <a:latin typeface="Times New Roman" panose="02020603050405020304" pitchFamily="18" charset="0"/>
                <a:ea typeface="Times New Roman" panose="02020603050405020304" pitchFamily="18" charset="0"/>
              </a:rPr>
              <a:t>Needs soft and hard skills related to hiring and training.</a:t>
            </a:r>
          </a:p>
          <a:p>
            <a:pPr marL="342900" lvl="0" indent="-342900">
              <a:lnSpc>
                <a:spcPct val="150000"/>
              </a:lnSpc>
              <a:buFont typeface="Arial" panose="020B0604020202020204" pitchFamily="34" charset="0"/>
              <a:buChar char="●"/>
            </a:pPr>
            <a:r>
              <a:rPr lang="en-IN" sz="2800" dirty="0">
                <a:latin typeface="Times New Roman" panose="02020603050405020304" pitchFamily="18" charset="0"/>
                <a:ea typeface="Times New Roman" panose="02020603050405020304" pitchFamily="18" charset="0"/>
              </a:rPr>
              <a:t>Minimum of 3-5 years of experience in working in a team </a:t>
            </a:r>
            <a:r>
              <a:rPr lang="en-IN" sz="2800">
                <a:latin typeface="Times New Roman" panose="02020603050405020304" pitchFamily="18" charset="0"/>
                <a:ea typeface="Times New Roman" panose="02020603050405020304" pitchFamily="18" charset="0"/>
              </a:rPr>
              <a:t>for an </a:t>
            </a:r>
            <a:r>
              <a:rPr lang="en-IN" sz="2800" dirty="0">
                <a:latin typeface="Times New Roman" panose="02020603050405020304" pitchFamily="18" charset="0"/>
                <a:ea typeface="Times New Roman" panose="02020603050405020304" pitchFamily="18" charset="0"/>
              </a:rPr>
              <a:t>automotive industry</a:t>
            </a:r>
          </a:p>
          <a:p>
            <a:pPr marL="342900" lvl="0" indent="-342900">
              <a:lnSpc>
                <a:spcPct val="150000"/>
              </a:lnSpc>
              <a:buFont typeface="Arial" panose="020B0604020202020204" pitchFamily="34" charset="0"/>
              <a:buChar char="●"/>
            </a:pPr>
            <a:endParaRPr lang="en-IN" sz="2400" dirty="0">
              <a:latin typeface="Times New Roman" panose="02020603050405020304" pitchFamily="18" charset="0"/>
              <a:ea typeface="Times New Roman" panose="02020603050405020304" pitchFamily="18" charset="0"/>
            </a:endParaRPr>
          </a:p>
          <a:p>
            <a:pPr marL="342900" lvl="0" indent="-342900">
              <a:lnSpc>
                <a:spcPct val="150000"/>
              </a:lnSpc>
              <a:buFont typeface="Arial" panose="020B0604020202020204" pitchFamily="34" charset="0"/>
              <a:buChar char="●"/>
            </a:pPr>
            <a:endParaRPr lang="en-IN" sz="2800" dirty="0">
              <a:latin typeface="Times New Roman" panose="02020603050405020304" pitchFamily="18" charset="0"/>
              <a:ea typeface="Times New Roman" panose="02020603050405020304" pitchFamily="18" charset="0"/>
            </a:endParaRPr>
          </a:p>
          <a:p>
            <a:pPr marL="342900" lvl="0" indent="-342900">
              <a:lnSpc>
                <a:spcPct val="150000"/>
              </a:lnSpc>
              <a:buFont typeface="Arial" panose="020B0604020202020204" pitchFamily="34" charset="0"/>
              <a:buChar char="●"/>
            </a:pPr>
            <a:endParaRPr lang="en-IN" sz="2800" u="none" strike="noStrike" dirty="0">
              <a:effectLst/>
              <a:latin typeface="Times New Roman" panose="02020603050405020304" pitchFamily="18" charset="0"/>
              <a:ea typeface="Times New Roman" panose="02020603050405020304" pitchFamily="18"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84"/>
        <p:cNvGrpSpPr/>
        <p:nvPr/>
      </p:nvGrpSpPr>
      <p:grpSpPr>
        <a:xfrm>
          <a:off x="0" y="0"/>
          <a:ext cx="0" cy="0"/>
          <a:chOff x="0" y="0"/>
          <a:chExt cx="0" cy="0"/>
        </a:xfrm>
      </p:grpSpPr>
      <p:sp>
        <p:nvSpPr>
          <p:cNvPr id="185" name="Google Shape;185;p8"/>
          <p:cNvSpPr/>
          <p:nvPr/>
        </p:nvSpPr>
        <p:spPr>
          <a:xfrm>
            <a:off x="0" y="9144"/>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6" name="Google Shape;186;p8"/>
          <p:cNvSpPr/>
          <p:nvPr/>
        </p:nvSpPr>
        <p:spPr>
          <a:xfrm>
            <a:off x="321732" y="321733"/>
            <a:ext cx="11546828" cy="6214534"/>
          </a:xfrm>
          <a:custGeom>
            <a:avLst/>
            <a:gdLst/>
            <a:ahLst/>
            <a:cxnLst/>
            <a:rect l="l" t="t" r="r" b="b"/>
            <a:pathLst>
              <a:path w="11546828" h="6214534" extrusionOk="0">
                <a:moveTo>
                  <a:pt x="0" y="0"/>
                </a:moveTo>
                <a:lnTo>
                  <a:pt x="7965430" y="0"/>
                </a:lnTo>
                <a:lnTo>
                  <a:pt x="7965430" y="1786"/>
                </a:lnTo>
                <a:lnTo>
                  <a:pt x="11546828" y="1786"/>
                </a:lnTo>
                <a:lnTo>
                  <a:pt x="11546828" y="2866740"/>
                </a:lnTo>
                <a:lnTo>
                  <a:pt x="11225095" y="3179536"/>
                </a:lnTo>
                <a:lnTo>
                  <a:pt x="11225095" y="301542"/>
                </a:lnTo>
                <a:lnTo>
                  <a:pt x="320042" y="301542"/>
                </a:lnTo>
                <a:lnTo>
                  <a:pt x="320042" y="5909424"/>
                </a:lnTo>
                <a:lnTo>
                  <a:pt x="8417210" y="5909424"/>
                </a:lnTo>
                <a:lnTo>
                  <a:pt x="8103383" y="6214534"/>
                </a:lnTo>
                <a:lnTo>
                  <a:pt x="7222929" y="6214534"/>
                </a:lnTo>
                <a:lnTo>
                  <a:pt x="7222929" y="6212748"/>
                </a:lnTo>
                <a:lnTo>
                  <a:pt x="0" y="6212748"/>
                </a:lnTo>
                <a:close/>
              </a:path>
            </a:pathLst>
          </a:custGeom>
          <a:solidFill>
            <a:srgbClr val="7F7F7F">
              <a:alpha val="24705"/>
            </a:srgb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7" name="Google Shape;187;p8"/>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8" name="Google Shape;188;p8"/>
          <p:cNvSpPr/>
          <p:nvPr/>
        </p:nvSpPr>
        <p:spPr>
          <a:xfrm>
            <a:off x="641774" y="623275"/>
            <a:ext cx="10905053" cy="5607882"/>
          </a:xfrm>
          <a:prstGeom prst="rect">
            <a:avLst/>
          </a:prstGeom>
          <a:no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89" name="Google Shape;189;p8"/>
          <p:cNvSpPr txBox="1">
            <a:spLocks noGrp="1"/>
          </p:cNvSpPr>
          <p:nvPr>
            <p:ph type="title"/>
          </p:nvPr>
        </p:nvSpPr>
        <p:spPr>
          <a:xfrm>
            <a:off x="1006900" y="1188637"/>
            <a:ext cx="3141430" cy="4480726"/>
          </a:xfrm>
          <a:prstGeom prst="rect">
            <a:avLst/>
          </a:prstGeom>
          <a:noFill/>
          <a:ln>
            <a:noFill/>
          </a:ln>
        </p:spPr>
        <p:txBody>
          <a:bodyPr spcFirstLastPara="1" wrap="square" lIns="91425" tIns="45700" rIns="91425" bIns="45700" anchor="ctr" anchorCtr="0">
            <a:normAutofit/>
          </a:bodyPr>
          <a:lstStyle/>
          <a:p>
            <a:pPr marL="0" lvl="0" indent="0" algn="r" rtl="0">
              <a:lnSpc>
                <a:spcPct val="90000"/>
              </a:lnSpc>
              <a:spcBef>
                <a:spcPts val="0"/>
              </a:spcBef>
              <a:spcAft>
                <a:spcPts val="0"/>
              </a:spcAft>
              <a:buClr>
                <a:schemeClr val="dk1"/>
              </a:buClr>
              <a:buSzPts val="5600"/>
              <a:buFont typeface="Cambria"/>
              <a:buNone/>
            </a:pPr>
            <a:r>
              <a:rPr lang="en-IN" sz="5600"/>
              <a:t>Required skills </a:t>
            </a:r>
            <a:endParaRPr/>
          </a:p>
        </p:txBody>
      </p:sp>
      <p:cxnSp>
        <p:nvCxnSpPr>
          <p:cNvPr id="190" name="Google Shape;190;p8"/>
          <p:cNvCxnSpPr/>
          <p:nvPr/>
        </p:nvCxnSpPr>
        <p:spPr>
          <a:xfrm>
            <a:off x="4654296" y="1852863"/>
            <a:ext cx="0" cy="3236495"/>
          </a:xfrm>
          <a:prstGeom prst="straightConnector1">
            <a:avLst/>
          </a:prstGeom>
          <a:noFill/>
          <a:ln w="19050" cap="sq" cmpd="sng">
            <a:solidFill>
              <a:srgbClr val="3F3F3F"/>
            </a:solidFill>
            <a:prstDash val="solid"/>
            <a:miter lim="800000"/>
            <a:headEnd type="none" w="sm" len="sm"/>
            <a:tailEnd type="none" w="sm" len="sm"/>
          </a:ln>
        </p:spPr>
      </p:cxnSp>
      <p:sp>
        <p:nvSpPr>
          <p:cNvPr id="191" name="Google Shape;191;p8"/>
          <p:cNvSpPr txBox="1">
            <a:spLocks noGrp="1"/>
          </p:cNvSpPr>
          <p:nvPr>
            <p:ph type="body" idx="1"/>
          </p:nvPr>
        </p:nvSpPr>
        <p:spPr>
          <a:xfrm>
            <a:off x="5138928" y="987552"/>
            <a:ext cx="4795584" cy="5243605"/>
          </a:xfrm>
          <a:prstGeom prst="rect">
            <a:avLst/>
          </a:prstGeom>
          <a:noFill/>
          <a:ln>
            <a:noFill/>
          </a:ln>
        </p:spPr>
        <p:txBody>
          <a:bodyPr spcFirstLastPara="1" wrap="square" lIns="91425" tIns="45700" rIns="91425" bIns="45700" anchor="ctr" anchorCtr="0">
            <a:normAutofit fontScale="92500"/>
          </a:bodyPr>
          <a:lstStyle/>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The training and development coordinator is responsible for Training Program Development. They collaborate with the training team experts and create the key topics discussed during the training period (</a:t>
            </a:r>
            <a:r>
              <a:rPr lang="en-IN" sz="1800" u="none" strike="noStrike" dirty="0" err="1">
                <a:effectLst/>
                <a:latin typeface="Times New Roman" panose="02020603050405020304" pitchFamily="18" charset="0"/>
                <a:ea typeface="Times New Roman" panose="02020603050405020304" pitchFamily="18" charset="0"/>
              </a:rPr>
              <a:t>Güttel</a:t>
            </a:r>
            <a:r>
              <a:rPr lang="en-IN" sz="1800" u="none" strike="noStrike" dirty="0">
                <a:effectLst/>
                <a:latin typeface="Times New Roman" panose="02020603050405020304" pitchFamily="18" charset="0"/>
                <a:ea typeface="Times New Roman" panose="02020603050405020304" pitchFamily="18" charset="0"/>
              </a:rPr>
              <a:t> </a:t>
            </a:r>
            <a:r>
              <a:rPr lang="en-IN" sz="1800" i="1" u="none" strike="noStrike" dirty="0">
                <a:effectLst/>
                <a:latin typeface="Times New Roman" panose="02020603050405020304" pitchFamily="18" charset="0"/>
                <a:ea typeface="Times New Roman" panose="02020603050405020304" pitchFamily="18" charset="0"/>
              </a:rPr>
              <a:t>et al</a:t>
            </a:r>
            <a:r>
              <a:rPr lang="en-IN" sz="1800" u="none" strike="noStrike" dirty="0">
                <a:effectLst/>
                <a:latin typeface="Times New Roman" panose="02020603050405020304" pitchFamily="18" charset="0"/>
                <a:ea typeface="Times New Roman" panose="02020603050405020304" pitchFamily="18" charset="0"/>
              </a:rPr>
              <a:t>., 2023).</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The required skills include communication abilities which can help in communicating with collaborators, HR, and Training Development.</a:t>
            </a:r>
          </a:p>
          <a:p>
            <a:pPr marL="342900" lvl="0" indent="-342900">
              <a:lnSpc>
                <a:spcPct val="150000"/>
              </a:lnSpc>
              <a:buFont typeface="Arial" panose="020B0604020202020204" pitchFamily="34" charset="0"/>
              <a:buChar char="●"/>
            </a:pPr>
            <a:r>
              <a:rPr lang="en-IN" sz="1800" dirty="0">
                <a:latin typeface="Times New Roman" panose="02020603050405020304" pitchFamily="18" charset="0"/>
                <a:ea typeface="Times New Roman" panose="02020603050405020304" pitchFamily="18" charset="0"/>
              </a:rPr>
              <a:t>And the other skills which required like Technical skills, Organizational skills and Analytical skills </a:t>
            </a:r>
            <a:endParaRPr lang="en-IN" sz="1800" u="none" strike="noStrike" dirty="0">
              <a:effectLst/>
              <a:latin typeface="Times New Roman" panose="02020603050405020304" pitchFamily="18" charset="0"/>
              <a:ea typeface="Times New Roman" panose="02020603050405020304" pitchFamily="18" charset="0"/>
            </a:endParaRPr>
          </a:p>
          <a:p>
            <a:pPr marL="228600" lvl="0" indent="-228600" algn="l" rtl="0">
              <a:lnSpc>
                <a:spcPct val="90000"/>
              </a:lnSpc>
              <a:spcBef>
                <a:spcPts val="0"/>
              </a:spcBef>
              <a:spcAft>
                <a:spcPts val="0"/>
              </a:spcAft>
              <a:buClr>
                <a:schemeClr val="dk1"/>
              </a:buClr>
              <a:buSzPts val="1400"/>
              <a:buChar char="•"/>
            </a:pPr>
            <a:endParaRPr dirty="0"/>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196"/>
        <p:cNvGrpSpPr/>
        <p:nvPr/>
      </p:nvGrpSpPr>
      <p:grpSpPr>
        <a:xfrm>
          <a:off x="0" y="0"/>
          <a:ext cx="0" cy="0"/>
          <a:chOff x="0" y="0"/>
          <a:chExt cx="0" cy="0"/>
        </a:xfrm>
      </p:grpSpPr>
      <p:sp>
        <p:nvSpPr>
          <p:cNvPr id="197" name="Google Shape;197;p9"/>
          <p:cNvSpPr/>
          <p:nvPr/>
        </p:nvSpPr>
        <p:spPr>
          <a:xfrm>
            <a:off x="0" y="18288"/>
            <a:ext cx="12188952"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198" name="Google Shape;198;p9"/>
          <p:cNvSpPr/>
          <p:nvPr/>
        </p:nvSpPr>
        <p:spPr>
          <a:xfrm>
            <a:off x="1768100" y="-1"/>
            <a:ext cx="10423900" cy="5920155"/>
          </a:xfrm>
          <a:custGeom>
            <a:avLst/>
            <a:gdLst/>
            <a:ahLst/>
            <a:cxnLst/>
            <a:rect l="l" t="t" r="r" b="b"/>
            <a:pathLst>
              <a:path w="10423900" h="5491534" extrusionOk="0">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lt2">
              <a:alpha val="49803"/>
            </a:schemeClr>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dk1"/>
              </a:solidFill>
              <a:latin typeface="Cambria"/>
              <a:ea typeface="Cambria"/>
              <a:cs typeface="Cambria"/>
              <a:sym typeface="Cambria"/>
            </a:endParaRPr>
          </a:p>
        </p:txBody>
      </p:sp>
      <p:sp>
        <p:nvSpPr>
          <p:cNvPr id="199" name="Google Shape;199;p9"/>
          <p:cNvSpPr txBox="1">
            <a:spLocks noGrp="1"/>
          </p:cNvSpPr>
          <p:nvPr>
            <p:ph type="title"/>
          </p:nvPr>
        </p:nvSpPr>
        <p:spPr>
          <a:xfrm>
            <a:off x="5526156" y="0"/>
            <a:ext cx="5827643" cy="1433433"/>
          </a:xfrm>
          <a:prstGeom prst="rect">
            <a:avLst/>
          </a:prstGeom>
          <a:noFill/>
          <a:ln>
            <a:noFill/>
          </a:ln>
        </p:spPr>
        <p:txBody>
          <a:bodyPr spcFirstLastPara="1" wrap="square" lIns="91425" tIns="45700" rIns="91425" bIns="45700" anchor="b" anchorCtr="0">
            <a:normAutofit/>
          </a:bodyPr>
          <a:lstStyle/>
          <a:p>
            <a:pPr marL="0" lvl="0" indent="0" algn="l" rtl="0">
              <a:lnSpc>
                <a:spcPct val="90000"/>
              </a:lnSpc>
              <a:spcBef>
                <a:spcPts val="0"/>
              </a:spcBef>
              <a:spcAft>
                <a:spcPts val="0"/>
              </a:spcAft>
              <a:buClr>
                <a:schemeClr val="dk1"/>
              </a:buClr>
              <a:buSzPts val="4400"/>
              <a:buFont typeface="Cambria"/>
              <a:buNone/>
            </a:pPr>
            <a:r>
              <a:rPr lang="en-IN" b="1"/>
              <a:t>Pay and working Conditions </a:t>
            </a:r>
            <a:endParaRPr b="1"/>
          </a:p>
        </p:txBody>
      </p:sp>
      <p:sp>
        <p:nvSpPr>
          <p:cNvPr id="201" name="Google Shape;201;p9"/>
          <p:cNvSpPr txBox="1">
            <a:spLocks noGrp="1"/>
          </p:cNvSpPr>
          <p:nvPr>
            <p:ph type="body" idx="1"/>
          </p:nvPr>
        </p:nvSpPr>
        <p:spPr>
          <a:xfrm>
            <a:off x="4917295" y="1433433"/>
            <a:ext cx="7104008" cy="4121149"/>
          </a:xfrm>
          <a:prstGeom prst="rect">
            <a:avLst/>
          </a:prstGeom>
          <a:noFill/>
          <a:ln>
            <a:noFill/>
          </a:ln>
        </p:spPr>
        <p:txBody>
          <a:bodyPr spcFirstLastPara="1" wrap="square" lIns="91425" tIns="45700" rIns="91425" bIns="45700" anchor="t" anchorCtr="0">
            <a:noAutofit/>
          </a:bodyPr>
          <a:lstStyle/>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Training and development comes under the HR department, which is an important workforce for BMW. </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Training and development coordinator </a:t>
            </a:r>
            <a:r>
              <a:rPr lang="en-IN" sz="1800" dirty="0">
                <a:latin typeface="Times New Roman" panose="02020603050405020304" pitchFamily="18" charset="0"/>
                <a:ea typeface="Times New Roman" panose="02020603050405020304" pitchFamily="18" charset="0"/>
              </a:rPr>
              <a:t>works for the business growth as this role is one of the main role in company.</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Every working employee gets a holiday that is paid by the company (BMW group, 2024).</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Not limited to this, the company pays benefits which are applicable as per the regional customs in various countries. </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The salary is ranged between £55K–£81K per year (Glassdoor, 2024). </a:t>
            </a:r>
          </a:p>
          <a:p>
            <a:pPr marL="342900" lvl="0" indent="-342900">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And the salary is paid</a:t>
            </a:r>
            <a:r>
              <a:rPr lang="en-IN" sz="1800" dirty="0">
                <a:latin typeface="Times New Roman" panose="02020603050405020304" pitchFamily="18" charset="0"/>
                <a:ea typeface="Times New Roman" panose="02020603050405020304" pitchFamily="18" charset="0"/>
              </a:rPr>
              <a:t> to the employees as per working hours.</a:t>
            </a:r>
            <a:endParaRPr lang="en-IN" sz="1800" u="none" strike="noStrike" dirty="0">
              <a:effectLst/>
              <a:latin typeface="Times New Roman" panose="02020603050405020304" pitchFamily="18" charset="0"/>
              <a:ea typeface="Times New Roman" panose="02020603050405020304" pitchFamily="18" charset="0"/>
            </a:endParaRPr>
          </a:p>
          <a:p>
            <a:pPr marL="228600" lvl="0" indent="-228600" algn="l" rtl="0">
              <a:lnSpc>
                <a:spcPct val="90000"/>
              </a:lnSpc>
              <a:spcBef>
                <a:spcPts val="0"/>
              </a:spcBef>
              <a:spcAft>
                <a:spcPts val="0"/>
              </a:spcAft>
              <a:buClr>
                <a:schemeClr val="dk1"/>
              </a:buClr>
              <a:buSzPts val="1400"/>
              <a:buChar char="•"/>
            </a:pPr>
            <a:endParaRPr dirty="0"/>
          </a:p>
        </p:txBody>
      </p:sp>
      <p:pic>
        <p:nvPicPr>
          <p:cNvPr id="4" name="Picture 3">
            <a:extLst>
              <a:ext uri="{FF2B5EF4-FFF2-40B4-BE49-F238E27FC236}">
                <a16:creationId xmlns:a16="http://schemas.microsoft.com/office/drawing/2014/main" id="{B1105EF5-E0F9-9FF9-8D32-86D0F54FE542}"/>
              </a:ext>
            </a:extLst>
          </p:cNvPr>
          <p:cNvPicPr>
            <a:picLocks noChangeAspect="1"/>
          </p:cNvPicPr>
          <p:nvPr/>
        </p:nvPicPr>
        <p:blipFill>
          <a:blip r:embed="rId3"/>
          <a:stretch>
            <a:fillRect/>
          </a:stretch>
        </p:blipFill>
        <p:spPr>
          <a:xfrm>
            <a:off x="54162" y="2078098"/>
            <a:ext cx="4863133" cy="3253626"/>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06"/>
        <p:cNvGrpSpPr/>
        <p:nvPr/>
      </p:nvGrpSpPr>
      <p:grpSpPr>
        <a:xfrm>
          <a:off x="0" y="0"/>
          <a:ext cx="0" cy="0"/>
          <a:chOff x="0" y="0"/>
          <a:chExt cx="0" cy="0"/>
        </a:xfrm>
      </p:grpSpPr>
      <p:sp>
        <p:nvSpPr>
          <p:cNvPr id="207" name="Google Shape;207;p10"/>
          <p:cNvSpPr/>
          <p:nvPr/>
        </p:nvSpPr>
        <p:spPr>
          <a:xfrm>
            <a:off x="9144" y="18288"/>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08" name="Google Shape;208;p10"/>
          <p:cNvSpPr/>
          <p:nvPr/>
        </p:nvSpPr>
        <p:spPr>
          <a:xfrm>
            <a:off x="9519137" y="5486400"/>
            <a:ext cx="2672863" cy="1371600"/>
          </a:xfrm>
          <a:custGeom>
            <a:avLst/>
            <a:gdLst/>
            <a:ahLst/>
            <a:cxnLst/>
            <a:rect l="l" t="t" r="r" b="b"/>
            <a:pathLst>
              <a:path w="2672863" h="1371600" extrusionOk="0">
                <a:moveTo>
                  <a:pt x="1721734" y="0"/>
                </a:moveTo>
                <a:cubicBezTo>
                  <a:pt x="2026863" y="0"/>
                  <a:pt x="2313937" y="77299"/>
                  <a:pt x="2564444" y="213382"/>
                </a:cubicBezTo>
                <a:lnTo>
                  <a:pt x="2672863" y="279248"/>
                </a:lnTo>
                <a:lnTo>
                  <a:pt x="2672863" y="1371600"/>
                </a:lnTo>
                <a:lnTo>
                  <a:pt x="0" y="1371600"/>
                </a:lnTo>
                <a:lnTo>
                  <a:pt x="33268" y="1242216"/>
                </a:lnTo>
                <a:cubicBezTo>
                  <a:pt x="257110" y="522539"/>
                  <a:pt x="928399" y="0"/>
                  <a:pt x="1721734" y="0"/>
                </a:cubicBezTo>
                <a:close/>
              </a:path>
            </a:pathLst>
          </a:cu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pic>
        <p:nvPicPr>
          <p:cNvPr id="209" name="Google Shape;209;p10" descr="7 tips for creating a better flexible working policy - TestGorilla"/>
          <p:cNvPicPr preferRelativeResize="0"/>
          <p:nvPr/>
        </p:nvPicPr>
        <p:blipFill rotWithShape="1">
          <a:blip r:embed="rId3">
            <a:alphaModFix/>
          </a:blip>
          <a:srcRect l="8176" t="-210" r="4864" b="9969"/>
          <a:stretch/>
        </p:blipFill>
        <p:spPr>
          <a:xfrm>
            <a:off x="6541053" y="863830"/>
            <a:ext cx="4777381" cy="4957632"/>
          </a:xfrm>
          <a:custGeom>
            <a:avLst/>
            <a:gdLst/>
            <a:ahLst/>
            <a:cxnLst/>
            <a:rect l="l" t="t" r="r" b="b"/>
            <a:pathLst>
              <a:path w="4777381" h="5643794" extrusionOk="0">
                <a:moveTo>
                  <a:pt x="143704" y="0"/>
                </a:moveTo>
                <a:lnTo>
                  <a:pt x="4633677" y="0"/>
                </a:lnTo>
                <a:cubicBezTo>
                  <a:pt x="4713043" y="0"/>
                  <a:pt x="4777381" y="64338"/>
                  <a:pt x="4777381" y="143704"/>
                </a:cubicBezTo>
                <a:lnTo>
                  <a:pt x="4777381" y="5500090"/>
                </a:lnTo>
                <a:cubicBezTo>
                  <a:pt x="4777381" y="5579456"/>
                  <a:pt x="4713043" y="5643794"/>
                  <a:pt x="4633677" y="5643794"/>
                </a:cubicBezTo>
                <a:lnTo>
                  <a:pt x="143704" y="5643794"/>
                </a:lnTo>
                <a:cubicBezTo>
                  <a:pt x="64338" y="5643794"/>
                  <a:pt x="0" y="5579456"/>
                  <a:pt x="0" y="5500090"/>
                </a:cubicBezTo>
                <a:lnTo>
                  <a:pt x="0" y="143704"/>
                </a:lnTo>
                <a:cubicBezTo>
                  <a:pt x="0" y="64338"/>
                  <a:pt x="64338" y="0"/>
                  <a:pt x="143704" y="0"/>
                </a:cubicBezTo>
                <a:close/>
              </a:path>
            </a:pathLst>
          </a:custGeom>
          <a:noFill/>
          <a:ln>
            <a:noFill/>
          </a:ln>
        </p:spPr>
      </p:pic>
      <p:sp>
        <p:nvSpPr>
          <p:cNvPr id="210" name="Google Shape;210;p10"/>
          <p:cNvSpPr/>
          <p:nvPr/>
        </p:nvSpPr>
        <p:spPr>
          <a:xfrm>
            <a:off x="4602050" y="650160"/>
            <a:ext cx="2987899" cy="2987899"/>
          </a:xfrm>
          <a:prstGeom prst="arc">
            <a:avLst>
              <a:gd name="adj1" fmla="val 14441841"/>
              <a:gd name="adj2" fmla="val 0"/>
            </a:avLst>
          </a:prstGeom>
          <a:noFill/>
          <a:ln w="127000" cap="rnd" cmpd="sng">
            <a:solidFill>
              <a:schemeClr val="accent4"/>
            </a:solidFill>
            <a:prstDash val="dash"/>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mbria"/>
              <a:buNone/>
            </a:pPr>
            <a:endParaRPr sz="1800" b="0" i="0" u="none" strike="noStrike" cap="none">
              <a:solidFill>
                <a:srgbClr val="000000"/>
              </a:solidFill>
              <a:latin typeface="Calibri"/>
              <a:ea typeface="Calibri"/>
              <a:cs typeface="Calibri"/>
              <a:sym typeface="Calibri"/>
            </a:endParaRPr>
          </a:p>
        </p:txBody>
      </p:sp>
      <p:sp>
        <p:nvSpPr>
          <p:cNvPr id="211" name="Google Shape;211;p10"/>
          <p:cNvSpPr txBox="1">
            <a:spLocks noGrp="1"/>
          </p:cNvSpPr>
          <p:nvPr>
            <p:ph type="title"/>
          </p:nvPr>
        </p:nvSpPr>
        <p:spPr>
          <a:xfrm>
            <a:off x="838201" y="479493"/>
            <a:ext cx="5257800" cy="1325563"/>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2800"/>
              <a:buFont typeface="Cambria"/>
              <a:buNone/>
            </a:pPr>
            <a:r>
              <a:rPr lang="en-IN" sz="2800" b="1"/>
              <a:t>Flexible working arrangement with justifications </a:t>
            </a:r>
            <a:endParaRPr sz="2800" b="1"/>
          </a:p>
        </p:txBody>
      </p:sp>
      <p:sp>
        <p:nvSpPr>
          <p:cNvPr id="212" name="Google Shape;212;p10"/>
          <p:cNvSpPr txBox="1">
            <a:spLocks noGrp="1"/>
          </p:cNvSpPr>
          <p:nvPr>
            <p:ph type="body" idx="1"/>
          </p:nvPr>
        </p:nvSpPr>
        <p:spPr>
          <a:xfrm>
            <a:off x="838201" y="1984443"/>
            <a:ext cx="5257800" cy="4192520"/>
          </a:xfrm>
          <a:prstGeom prst="rect">
            <a:avLst/>
          </a:prstGeom>
          <a:noFill/>
          <a:ln>
            <a:noFill/>
          </a:ln>
        </p:spPr>
        <p:txBody>
          <a:bodyPr spcFirstLastPara="1" wrap="square" lIns="91425" tIns="45700" rIns="91425" bIns="45700" anchor="t" anchorCtr="0">
            <a:normAutofit fontScale="92500" lnSpcReduction="10000"/>
          </a:bodyPr>
          <a:lstStyle/>
          <a:p>
            <a:pPr marL="0" lvl="0" indent="0" algn="l" rtl="0">
              <a:lnSpc>
                <a:spcPct val="90000"/>
              </a:lnSpc>
              <a:spcBef>
                <a:spcPts val="0"/>
              </a:spcBef>
              <a:spcAft>
                <a:spcPts val="0"/>
              </a:spcAft>
              <a:buClr>
                <a:schemeClr val="dk1"/>
              </a:buClr>
              <a:buSzPts val="1400"/>
              <a:buNone/>
            </a:pPr>
            <a:endParaRPr dirty="0"/>
          </a:p>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Remote Work capability is provided by the management.</a:t>
            </a:r>
          </a:p>
          <a:p>
            <a:pPr marL="342900" lvl="0" indent="-342900" algn="just">
              <a:lnSpc>
                <a:spcPct val="150000"/>
              </a:lnSpc>
              <a:buFont typeface="Arial" panose="020B0604020202020204" pitchFamily="34" charset="0"/>
              <a:buChar char="●"/>
            </a:pPr>
            <a:r>
              <a:rPr lang="en-IN" sz="1800" dirty="0">
                <a:latin typeface="Times New Roman" panose="02020603050405020304" pitchFamily="18" charset="0"/>
                <a:ea typeface="Times New Roman" panose="02020603050405020304" pitchFamily="18" charset="0"/>
              </a:rPr>
              <a:t>Special priority to the needs of women and men who wants to give time to themselves or family (bmwgroup.jobs)</a:t>
            </a:r>
            <a:endParaRPr lang="en-IN" sz="1800" u="none" strike="noStrike" dirty="0">
              <a:effectLst/>
              <a:latin typeface="Times New Roman" panose="02020603050405020304" pitchFamily="18" charset="0"/>
              <a:ea typeface="Times New Roman" panose="02020603050405020304" pitchFamily="18" charset="0"/>
            </a:endParaRPr>
          </a:p>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Flexible with time to implement the given task as soon as possible.</a:t>
            </a:r>
          </a:p>
          <a:p>
            <a:pPr marL="342900" lvl="0" indent="-342900" algn="just">
              <a:lnSpc>
                <a:spcPct val="150000"/>
              </a:lnSpc>
              <a:buFont typeface="Arial" panose="020B0604020202020204" pitchFamily="34" charset="0"/>
              <a:buChar char="●"/>
            </a:pPr>
            <a:r>
              <a:rPr lang="en-IN" sz="1800" u="none" strike="noStrike" dirty="0">
                <a:effectLst/>
                <a:latin typeface="Times New Roman" panose="02020603050405020304" pitchFamily="18" charset="0"/>
                <a:ea typeface="Times New Roman" panose="02020603050405020304" pitchFamily="18" charset="0"/>
              </a:rPr>
              <a:t>This helps in maintaining work-life balance (</a:t>
            </a:r>
            <a:r>
              <a:rPr lang="en-IN" sz="1800" u="none" strike="noStrike" dirty="0" err="1">
                <a:effectLst/>
                <a:latin typeface="Times New Roman" panose="02020603050405020304" pitchFamily="18" charset="0"/>
                <a:ea typeface="Times New Roman" panose="02020603050405020304" pitchFamily="18" charset="0"/>
              </a:rPr>
              <a:t>Boew</a:t>
            </a:r>
            <a:r>
              <a:rPr lang="en-IN" sz="1800" u="none" strike="noStrike" dirty="0">
                <a:effectLst/>
                <a:latin typeface="Times New Roman" panose="02020603050405020304" pitchFamily="18" charset="0"/>
                <a:ea typeface="Times New Roman" panose="02020603050405020304" pitchFamily="18" charset="0"/>
              </a:rPr>
              <a:t>  </a:t>
            </a:r>
            <a:r>
              <a:rPr lang="en-IN" sz="1800" i="1" u="none" strike="noStrike" dirty="0">
                <a:effectLst/>
                <a:latin typeface="Times New Roman" panose="02020603050405020304" pitchFamily="18" charset="0"/>
                <a:ea typeface="Times New Roman" panose="02020603050405020304" pitchFamily="18" charset="0"/>
              </a:rPr>
              <a:t>et al</a:t>
            </a:r>
            <a:r>
              <a:rPr lang="en-IN" sz="1800" u="none" strike="noStrike" dirty="0">
                <a:effectLst/>
                <a:latin typeface="Times New Roman" panose="02020603050405020304" pitchFamily="18" charset="0"/>
                <a:ea typeface="Times New Roman" panose="02020603050405020304" pitchFamily="18" charset="0"/>
              </a:rPr>
              <a:t>., 2024). </a:t>
            </a:r>
          </a:p>
          <a:p>
            <a:pPr marL="228600" lvl="0" indent="-146050" algn="l" rtl="0">
              <a:lnSpc>
                <a:spcPct val="90000"/>
              </a:lnSpc>
              <a:spcBef>
                <a:spcPts val="1000"/>
              </a:spcBef>
              <a:spcAft>
                <a:spcPts val="0"/>
              </a:spcAft>
              <a:buClr>
                <a:schemeClr val="dk1"/>
              </a:buClr>
              <a:buSzPts val="1300"/>
              <a:buNone/>
            </a:pPr>
            <a:endParaRPr sz="1300"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17"/>
        <p:cNvGrpSpPr/>
        <p:nvPr/>
      </p:nvGrpSpPr>
      <p:grpSpPr>
        <a:xfrm>
          <a:off x="0" y="0"/>
          <a:ext cx="0" cy="0"/>
          <a:chOff x="0" y="0"/>
          <a:chExt cx="0" cy="0"/>
        </a:xfrm>
      </p:grpSpPr>
      <p:sp>
        <p:nvSpPr>
          <p:cNvPr id="218" name="Google Shape;218;p11"/>
          <p:cNvSpPr/>
          <p:nvPr/>
        </p:nvSpPr>
        <p:spPr>
          <a:xfrm>
            <a:off x="0" y="0"/>
            <a:ext cx="12191999" cy="6857365"/>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19" name="Google Shape;219;p11"/>
          <p:cNvSpPr txBox="1">
            <a:spLocks noGrp="1"/>
          </p:cNvSpPr>
          <p:nvPr>
            <p:ph type="title"/>
          </p:nvPr>
        </p:nvSpPr>
        <p:spPr>
          <a:xfrm>
            <a:off x="645065" y="1463040"/>
            <a:ext cx="3796306" cy="2690949"/>
          </a:xfrm>
          <a:prstGeom prst="rect">
            <a:avLst/>
          </a:prstGeom>
          <a:noFill/>
          <a:ln>
            <a:noFill/>
          </a:ln>
        </p:spPr>
        <p:txBody>
          <a:bodyPr spcFirstLastPara="1" wrap="square" lIns="91425" tIns="45700" rIns="91425" bIns="45700" anchor="t" anchorCtr="0">
            <a:normAutofit/>
          </a:bodyPr>
          <a:lstStyle/>
          <a:p>
            <a:pPr marL="0" lvl="0" indent="0" algn="l" rtl="0">
              <a:lnSpc>
                <a:spcPct val="90000"/>
              </a:lnSpc>
              <a:spcBef>
                <a:spcPts val="0"/>
              </a:spcBef>
              <a:spcAft>
                <a:spcPts val="0"/>
              </a:spcAft>
              <a:buClr>
                <a:schemeClr val="dk1"/>
              </a:buClr>
              <a:buSzPts val="4800"/>
              <a:buFont typeface="Cambria"/>
              <a:buNone/>
            </a:pPr>
            <a:r>
              <a:rPr lang="en-IN" sz="4800" b="1" dirty="0"/>
              <a:t>Conclusion </a:t>
            </a:r>
            <a:endParaRPr sz="4800" dirty="0"/>
          </a:p>
        </p:txBody>
      </p:sp>
      <p:grpSp>
        <p:nvGrpSpPr>
          <p:cNvPr id="220" name="Google Shape;220;p11"/>
          <p:cNvGrpSpPr/>
          <p:nvPr/>
        </p:nvGrpSpPr>
        <p:grpSpPr>
          <a:xfrm>
            <a:off x="209667" y="4424390"/>
            <a:ext cx="11982332" cy="2087795"/>
            <a:chOff x="143163" y="5763486"/>
            <a:chExt cx="11982332" cy="739555"/>
          </a:xfrm>
        </p:grpSpPr>
        <p:sp>
          <p:nvSpPr>
            <p:cNvPr id="221" name="Google Shape;221;p11"/>
            <p:cNvSpPr/>
            <p:nvPr/>
          </p:nvSpPr>
          <p:spPr>
            <a:xfrm rot="10800000">
              <a:off x="357444" y="5763486"/>
              <a:ext cx="11768051" cy="739555"/>
            </a:xfrm>
            <a:prstGeom prst="rect">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cxnSp>
          <p:nvCxnSpPr>
            <p:cNvPr id="222" name="Google Shape;222;p11"/>
            <p:cNvCxnSpPr/>
            <p:nvPr/>
          </p:nvCxnSpPr>
          <p:spPr>
            <a:xfrm flipH="1">
              <a:off x="143163" y="5763486"/>
              <a:ext cx="1" cy="739555"/>
            </a:xfrm>
            <a:prstGeom prst="straightConnector1">
              <a:avLst/>
            </a:prstGeom>
            <a:noFill/>
            <a:ln w="177800" cap="flat" cmpd="sng">
              <a:solidFill>
                <a:schemeClr val="accent4"/>
              </a:solidFill>
              <a:prstDash val="solid"/>
              <a:miter lim="800000"/>
              <a:headEnd type="none" w="sm" len="sm"/>
              <a:tailEnd type="none" w="sm" len="sm"/>
            </a:ln>
          </p:spPr>
        </p:cxnSp>
      </p:grpSp>
      <p:sp>
        <p:nvSpPr>
          <p:cNvPr id="223" name="Google Shape;223;p11"/>
          <p:cNvSpPr/>
          <p:nvPr/>
        </p:nvSpPr>
        <p:spPr>
          <a:xfrm>
            <a:off x="5133706" y="587829"/>
            <a:ext cx="6505300" cy="5682342"/>
          </a:xfrm>
          <a:prstGeom prst="rect">
            <a:avLst/>
          </a:prstGeom>
          <a:solidFill>
            <a:schemeClr val="lt1"/>
          </a:solidFill>
          <a:ln>
            <a:noFill/>
          </a:ln>
          <a:effectLst>
            <a:outerShdw blurRad="139700" dist="127000" dir="5400000" algn="t" rotWithShape="0">
              <a:srgbClr val="000000">
                <a:alpha val="14901"/>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24" name="Google Shape;224;p11"/>
          <p:cNvSpPr txBox="1">
            <a:spLocks noGrp="1"/>
          </p:cNvSpPr>
          <p:nvPr>
            <p:ph type="body" idx="1"/>
          </p:nvPr>
        </p:nvSpPr>
        <p:spPr>
          <a:xfrm>
            <a:off x="5656218" y="517289"/>
            <a:ext cx="5542387" cy="5682343"/>
          </a:xfrm>
          <a:prstGeom prst="rect">
            <a:avLst/>
          </a:prstGeom>
          <a:noFill/>
          <a:ln>
            <a:noFill/>
          </a:ln>
        </p:spPr>
        <p:txBody>
          <a:bodyPr spcFirstLastPara="1" wrap="square" lIns="91425" tIns="45700" rIns="91425" bIns="45700" anchor="t" anchorCtr="0">
            <a:normAutofit fontScale="70000" lnSpcReduction="20000"/>
          </a:bodyPr>
          <a:lstStyle/>
          <a:p>
            <a:pPr marL="342900" lvl="0" indent="-342900">
              <a:lnSpc>
                <a:spcPct val="150000"/>
              </a:lnSpc>
              <a:buFont typeface="Arial" panose="020B0604020202020204" pitchFamily="34" charset="0"/>
              <a:buChar char="●"/>
            </a:pPr>
            <a:r>
              <a:rPr lang="en-IN" sz="3400" u="none" strike="noStrike" dirty="0">
                <a:effectLst/>
                <a:latin typeface="Times New Roman" panose="02020603050405020304" pitchFamily="18" charset="0"/>
                <a:ea typeface="Times New Roman" panose="02020603050405020304" pitchFamily="18" charset="0"/>
              </a:rPr>
              <a:t>A training and development coordinator must have skills and knowledge of their selected domain. </a:t>
            </a:r>
          </a:p>
          <a:p>
            <a:pPr marL="342900" lvl="0" indent="-342900">
              <a:lnSpc>
                <a:spcPct val="150000"/>
              </a:lnSpc>
              <a:buFont typeface="Arial" panose="020B0604020202020204" pitchFamily="34" charset="0"/>
              <a:buChar char="●"/>
            </a:pPr>
            <a:r>
              <a:rPr lang="en-IN" sz="3400" u="none" strike="noStrike" dirty="0">
                <a:effectLst/>
                <a:latin typeface="Times New Roman" panose="02020603050405020304" pitchFamily="18" charset="0"/>
                <a:ea typeface="Times New Roman" panose="02020603050405020304" pitchFamily="18" charset="0"/>
              </a:rPr>
              <a:t>As a BMW provides balanced working life to the training and development coordinator so the employee must give efforts to the work.</a:t>
            </a:r>
          </a:p>
          <a:p>
            <a:pPr marL="342900" lvl="0" indent="-342900">
              <a:lnSpc>
                <a:spcPct val="150000"/>
              </a:lnSpc>
              <a:buFont typeface="Arial" panose="020B0604020202020204" pitchFamily="34" charset="0"/>
              <a:buChar char="●"/>
            </a:pPr>
            <a:r>
              <a:rPr lang="en-IN" sz="3400" dirty="0">
                <a:latin typeface="Times New Roman" panose="02020603050405020304" pitchFamily="18" charset="0"/>
                <a:ea typeface="Times New Roman" panose="02020603050405020304" pitchFamily="18" charset="0"/>
              </a:rPr>
              <a:t>Training and development coordinator plays an important role for the positive results of the company.</a:t>
            </a:r>
            <a:endParaRPr lang="en-IN" sz="3400" u="none" strike="noStrike" dirty="0">
              <a:effectLst/>
              <a:latin typeface="Times New Roman" panose="02020603050405020304" pitchFamily="18" charset="0"/>
              <a:ea typeface="Times New Roman" panose="02020603050405020304" pitchFamily="18" charset="0"/>
            </a:endParaRPr>
          </a:p>
          <a:p>
            <a:pPr marL="0" lvl="0" indent="0">
              <a:lnSpc>
                <a:spcPct val="150000"/>
              </a:lnSpc>
              <a:buNone/>
            </a:pPr>
            <a:endParaRPr lang="en-IN" sz="2400" u="none" strike="noStrike" dirty="0">
              <a:effectLst/>
              <a:latin typeface="Times New Roman" panose="02020603050405020304" pitchFamily="18" charset="0"/>
              <a:ea typeface="Times New Roman" panose="02020603050405020304" pitchFamily="18" charset="0"/>
            </a:endParaRPr>
          </a:p>
          <a:p>
            <a:pPr marL="228600" lvl="0" indent="-133350" algn="l" rtl="0">
              <a:lnSpc>
                <a:spcPct val="90000"/>
              </a:lnSpc>
              <a:spcBef>
                <a:spcPts val="1000"/>
              </a:spcBef>
              <a:spcAft>
                <a:spcPts val="0"/>
              </a:spcAft>
              <a:buClr>
                <a:schemeClr val="dk1"/>
              </a:buClr>
              <a:buSzPts val="1500"/>
              <a:buNone/>
            </a:pPr>
            <a:endParaRPr sz="1500" dirty="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28"/>
        <p:cNvGrpSpPr/>
        <p:nvPr/>
      </p:nvGrpSpPr>
      <p:grpSpPr>
        <a:xfrm>
          <a:off x="0" y="0"/>
          <a:ext cx="0" cy="0"/>
          <a:chOff x="0" y="0"/>
          <a:chExt cx="0" cy="0"/>
        </a:xfrm>
      </p:grpSpPr>
      <p:sp>
        <p:nvSpPr>
          <p:cNvPr id="229" name="Google Shape;229;p12"/>
          <p:cNvSpPr/>
          <p:nvPr/>
        </p:nvSpPr>
        <p:spPr>
          <a:xfrm>
            <a:off x="0" y="0"/>
            <a:ext cx="12192000" cy="6858000"/>
          </a:xfrm>
          <a:prstGeom prst="rect">
            <a:avLst/>
          </a:prstGeom>
          <a:solidFill>
            <a:schemeClr val="l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30" name="Google Shape;230;p12"/>
          <p:cNvSpPr/>
          <p:nvPr/>
        </p:nvSpPr>
        <p:spPr>
          <a:xfrm flipH="1">
            <a:off x="8576720" y="3335867"/>
            <a:ext cx="3291840" cy="3200400"/>
          </a:xfrm>
          <a:prstGeom prst="rtTriangle">
            <a:avLst/>
          </a:prstGeom>
          <a:solidFill>
            <a:schemeClr val="accent4"/>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31" name="Google Shape;231;p12"/>
          <p:cNvSpPr/>
          <p:nvPr/>
        </p:nvSpPr>
        <p:spPr>
          <a:xfrm>
            <a:off x="641774" y="623275"/>
            <a:ext cx="10905053" cy="5607882"/>
          </a:xfrm>
          <a:prstGeom prst="rect">
            <a:avLst/>
          </a:prstGeom>
          <a:noFill/>
          <a:ln w="19050" cap="flat" cmpd="sng">
            <a:solidFill>
              <a:srgbClr val="3F3F3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Cambria"/>
              <a:ea typeface="Cambria"/>
              <a:cs typeface="Cambria"/>
              <a:sym typeface="Cambria"/>
            </a:endParaRPr>
          </a:p>
        </p:txBody>
      </p:sp>
      <p:sp>
        <p:nvSpPr>
          <p:cNvPr id="232" name="Google Shape;232;p12"/>
          <p:cNvSpPr txBox="1">
            <a:spLocks noGrp="1"/>
          </p:cNvSpPr>
          <p:nvPr>
            <p:ph type="title"/>
          </p:nvPr>
        </p:nvSpPr>
        <p:spPr>
          <a:xfrm>
            <a:off x="1385607" y="460597"/>
            <a:ext cx="7830400" cy="1115282"/>
          </a:xfrm>
          <a:prstGeom prst="rect">
            <a:avLst/>
          </a:prstGeom>
          <a:noFill/>
          <a:ln>
            <a:noFill/>
          </a:ln>
        </p:spPr>
        <p:txBody>
          <a:bodyPr spcFirstLastPara="1" wrap="square" lIns="91425" tIns="45700" rIns="91425" bIns="45700" anchor="ctr" anchorCtr="0">
            <a:normAutofit/>
          </a:bodyPr>
          <a:lstStyle/>
          <a:p>
            <a:pPr marL="0" lvl="0" indent="0" algn="l" rtl="0">
              <a:lnSpc>
                <a:spcPct val="90000"/>
              </a:lnSpc>
              <a:spcBef>
                <a:spcPts val="0"/>
              </a:spcBef>
              <a:spcAft>
                <a:spcPts val="0"/>
              </a:spcAft>
              <a:buClr>
                <a:schemeClr val="dk1"/>
              </a:buClr>
              <a:buSzPts val="4000"/>
              <a:buFont typeface="Cambria"/>
              <a:buNone/>
            </a:pPr>
            <a:r>
              <a:rPr lang="en-IN" sz="4000" b="1"/>
              <a:t>Reference List</a:t>
            </a:r>
            <a:endParaRPr sz="4000" b="1"/>
          </a:p>
        </p:txBody>
      </p:sp>
      <p:sp>
        <p:nvSpPr>
          <p:cNvPr id="233" name="Google Shape;233;p12"/>
          <p:cNvSpPr txBox="1">
            <a:spLocks noGrp="1"/>
          </p:cNvSpPr>
          <p:nvPr>
            <p:ph type="body" idx="1"/>
          </p:nvPr>
        </p:nvSpPr>
        <p:spPr>
          <a:xfrm>
            <a:off x="898185" y="1239030"/>
            <a:ext cx="10392229" cy="2800395"/>
          </a:xfrm>
          <a:prstGeom prst="rect">
            <a:avLst/>
          </a:prstGeom>
          <a:noFill/>
          <a:ln>
            <a:noFill/>
          </a:ln>
        </p:spPr>
        <p:txBody>
          <a:bodyPr spcFirstLastPara="1" wrap="square" lIns="91425" tIns="45700" rIns="91425" bIns="45700" anchor="t" anchorCtr="0">
            <a:noAutofit/>
          </a:bodyPr>
          <a:lstStyle/>
          <a:p>
            <a:pPr>
              <a:lnSpc>
                <a:spcPct val="150000"/>
              </a:lnSpc>
            </a:pPr>
            <a:r>
              <a:rPr lang="en-IN" sz="1400" dirty="0">
                <a:effectLst/>
                <a:latin typeface="Times New Roman" panose="02020603050405020304" pitchFamily="18" charset="0"/>
                <a:ea typeface="Times New Roman" panose="02020603050405020304" pitchFamily="18" charset="0"/>
              </a:rPr>
              <a:t>Arnold, W. and McClure, L., 2023. Communication training and development. </a:t>
            </a:r>
          </a:p>
          <a:p>
            <a:pPr>
              <a:lnSpc>
                <a:spcPct val="150000"/>
              </a:lnSpc>
            </a:pPr>
            <a:r>
              <a:rPr lang="en-IN" sz="1400" dirty="0" err="1">
                <a:effectLst/>
                <a:latin typeface="Times New Roman" panose="02020603050405020304" pitchFamily="18" charset="0"/>
                <a:ea typeface="Times New Roman" panose="02020603050405020304" pitchFamily="18" charset="0"/>
              </a:rPr>
              <a:t>Boewe</a:t>
            </a:r>
            <a:r>
              <a:rPr lang="en-IN" sz="1400" dirty="0">
                <a:effectLst/>
                <a:latin typeface="Times New Roman" panose="02020603050405020304" pitchFamily="18" charset="0"/>
                <a:ea typeface="Times New Roman" panose="02020603050405020304" pitchFamily="18" charset="0"/>
              </a:rPr>
              <a:t>, J. and </a:t>
            </a:r>
            <a:r>
              <a:rPr lang="en-IN" sz="1400" dirty="0" err="1">
                <a:effectLst/>
                <a:latin typeface="Times New Roman" panose="02020603050405020304" pitchFamily="18" charset="0"/>
                <a:ea typeface="Times New Roman" panose="02020603050405020304" pitchFamily="18" charset="0"/>
              </a:rPr>
              <a:t>Schulten</a:t>
            </a:r>
            <a:r>
              <a:rPr lang="en-IN" sz="1400" dirty="0">
                <a:effectLst/>
                <a:latin typeface="Times New Roman" panose="02020603050405020304" pitchFamily="18" charset="0"/>
                <a:ea typeface="Times New Roman" panose="02020603050405020304" pitchFamily="18" charset="0"/>
              </a:rPr>
              <a:t>, J., 2024. Resilient or vulnerable? The double transformation of the German automotive industry and the consequences for employment.</a:t>
            </a:r>
          </a:p>
          <a:p>
            <a:pPr>
              <a:lnSpc>
                <a:spcPct val="150000"/>
              </a:lnSpc>
            </a:pPr>
            <a:r>
              <a:rPr lang="en-IN" sz="1400" dirty="0">
                <a:effectLst/>
                <a:latin typeface="Times New Roman" panose="02020603050405020304" pitchFamily="18" charset="0"/>
                <a:ea typeface="Times New Roman" panose="02020603050405020304" pitchFamily="18" charset="0"/>
              </a:rPr>
              <a:t>Glassdoor (2024) BMW Group UK Manager Salaries. </a:t>
            </a:r>
            <a:r>
              <a:rPr lang="en-IN" sz="1400" u="sng" dirty="0">
                <a:solidFill>
                  <a:srgbClr val="1155CC"/>
                </a:solidFill>
                <a:effectLst/>
                <a:latin typeface="Times New Roman" panose="02020603050405020304" pitchFamily="18" charset="0"/>
                <a:ea typeface="Times New Roman" panose="02020603050405020304" pitchFamily="18" charset="0"/>
                <a:hlinkClick r:id="rId3"/>
              </a:rPr>
              <a:t>https://www.glassdoor.co.uk/Salary/BMW-Group-UK-Manager-Salaries-E38597_D_KO13,20.htm</a:t>
            </a:r>
            <a:r>
              <a:rPr lang="en-IN" sz="1400" dirty="0">
                <a:effectLst/>
                <a:latin typeface="Times New Roman" panose="02020603050405020304" pitchFamily="18" charset="0"/>
                <a:ea typeface="Times New Roman" panose="02020603050405020304" pitchFamily="18" charset="0"/>
              </a:rPr>
              <a:t>.</a:t>
            </a:r>
          </a:p>
          <a:p>
            <a:pPr>
              <a:lnSpc>
                <a:spcPct val="150000"/>
              </a:lnSpc>
            </a:pPr>
            <a:r>
              <a:rPr lang="en-IN" sz="1400" dirty="0" err="1">
                <a:effectLst/>
                <a:latin typeface="Times New Roman" panose="02020603050405020304" pitchFamily="18" charset="0"/>
                <a:ea typeface="Times New Roman" panose="02020603050405020304" pitchFamily="18" charset="0"/>
              </a:rPr>
              <a:t>Güttel</a:t>
            </a:r>
            <a:r>
              <a:rPr lang="en-IN" sz="1400" dirty="0">
                <a:effectLst/>
                <a:latin typeface="Times New Roman" panose="02020603050405020304" pitchFamily="18" charset="0"/>
                <a:ea typeface="Times New Roman" panose="02020603050405020304" pitchFamily="18" charset="0"/>
              </a:rPr>
              <a:t>, W.H., </a:t>
            </a:r>
            <a:r>
              <a:rPr lang="en-IN" sz="1400" dirty="0" err="1">
                <a:effectLst/>
                <a:latin typeface="Times New Roman" panose="02020603050405020304" pitchFamily="18" charset="0"/>
                <a:ea typeface="Times New Roman" panose="02020603050405020304" pitchFamily="18" charset="0"/>
              </a:rPr>
              <a:t>Güttel</a:t>
            </a:r>
            <a:r>
              <a:rPr lang="en-IN" sz="1400" dirty="0">
                <a:effectLst/>
                <a:latin typeface="Times New Roman" panose="02020603050405020304" pitchFamily="18" charset="0"/>
                <a:ea typeface="Times New Roman" panose="02020603050405020304" pitchFamily="18" charset="0"/>
              </a:rPr>
              <a:t>, C., </a:t>
            </a:r>
            <a:r>
              <a:rPr lang="en-IN" sz="1400" dirty="0" err="1">
                <a:effectLst/>
                <a:latin typeface="Times New Roman" panose="02020603050405020304" pitchFamily="18" charset="0"/>
                <a:ea typeface="Times New Roman" panose="02020603050405020304" pitchFamily="18" charset="0"/>
              </a:rPr>
              <a:t>Kleinhanns-Rollé</a:t>
            </a:r>
            <a:r>
              <a:rPr lang="en-IN" sz="1400" dirty="0">
                <a:effectLst/>
                <a:latin typeface="Times New Roman" panose="02020603050405020304" pitchFamily="18" charset="0"/>
                <a:ea typeface="Times New Roman" panose="02020603050405020304" pitchFamily="18" charset="0"/>
              </a:rPr>
              <a:t>, A. and </a:t>
            </a:r>
            <a:r>
              <a:rPr lang="en-IN" sz="1400" dirty="0" err="1">
                <a:effectLst/>
                <a:latin typeface="Times New Roman" panose="02020603050405020304" pitchFamily="18" charset="0"/>
                <a:ea typeface="Times New Roman" panose="02020603050405020304" pitchFamily="18" charset="0"/>
              </a:rPr>
              <a:t>Voglmayr</a:t>
            </a:r>
            <a:r>
              <a:rPr lang="en-IN" sz="1400" dirty="0">
                <a:effectLst/>
                <a:latin typeface="Times New Roman" panose="02020603050405020304" pitchFamily="18" charset="0"/>
                <a:ea typeface="Times New Roman" panose="02020603050405020304" pitchFamily="18" charset="0"/>
              </a:rPr>
              <a:t>, R., 2023. Bmwgroup.jobs. Scientific leadership development: Enhancement, methods &amp; impact. Successful in turbulent times. Leadership, change management &amp; </a:t>
            </a:r>
            <a:r>
              <a:rPr lang="en-IN" sz="1400" dirty="0" err="1">
                <a:effectLst/>
                <a:latin typeface="Times New Roman" panose="02020603050405020304" pitchFamily="18" charset="0"/>
                <a:ea typeface="Times New Roman" panose="02020603050405020304" pitchFamily="18" charset="0"/>
              </a:rPr>
              <a:t>ambidexteri</a:t>
            </a:r>
            <a:r>
              <a:rPr lang="en-IN" sz="1400" dirty="0">
                <a:effectLst/>
                <a:latin typeface="Times New Roman" panose="02020603050405020304" pitchFamily="18" charset="0"/>
                <a:ea typeface="Times New Roman" panose="02020603050405020304" pitchFamily="18" charset="0"/>
              </a:rPr>
              <a:t> ty. Baden-Baden. </a:t>
            </a:r>
          </a:p>
          <a:p>
            <a:pPr>
              <a:lnSpc>
                <a:spcPct val="150000"/>
              </a:lnSpc>
            </a:pPr>
            <a:r>
              <a:rPr lang="en-IN" sz="1400" dirty="0" err="1">
                <a:effectLst/>
                <a:latin typeface="Times New Roman" panose="02020603050405020304" pitchFamily="18" charset="0"/>
                <a:ea typeface="Times New Roman" panose="02020603050405020304" pitchFamily="18" charset="0"/>
              </a:rPr>
              <a:t>Kukkamalla</a:t>
            </a:r>
            <a:r>
              <a:rPr lang="en-IN" sz="1400" dirty="0">
                <a:effectLst/>
                <a:latin typeface="Times New Roman" panose="02020603050405020304" pitchFamily="18" charset="0"/>
                <a:ea typeface="Times New Roman" panose="02020603050405020304" pitchFamily="18" charset="0"/>
              </a:rPr>
              <a:t>, P.K., </a:t>
            </a:r>
            <a:r>
              <a:rPr lang="en-IN" sz="1400" dirty="0" err="1">
                <a:effectLst/>
                <a:latin typeface="Times New Roman" panose="02020603050405020304" pitchFamily="18" charset="0"/>
                <a:ea typeface="Times New Roman" panose="02020603050405020304" pitchFamily="18" charset="0"/>
              </a:rPr>
              <a:t>Bikfalvi</a:t>
            </a:r>
            <a:r>
              <a:rPr lang="en-IN" sz="1400" dirty="0">
                <a:effectLst/>
                <a:latin typeface="Times New Roman" panose="02020603050405020304" pitchFamily="18" charset="0"/>
                <a:ea typeface="Times New Roman" panose="02020603050405020304" pitchFamily="18" charset="0"/>
              </a:rPr>
              <a:t>, A. and </a:t>
            </a:r>
            <a:r>
              <a:rPr lang="en-IN" sz="1400" dirty="0" err="1">
                <a:effectLst/>
                <a:latin typeface="Times New Roman" panose="02020603050405020304" pitchFamily="18" charset="0"/>
                <a:ea typeface="Times New Roman" panose="02020603050405020304" pitchFamily="18" charset="0"/>
              </a:rPr>
              <a:t>Arbussa</a:t>
            </a:r>
            <a:r>
              <a:rPr lang="en-IN" sz="1400" dirty="0">
                <a:effectLst/>
                <a:latin typeface="Times New Roman" panose="02020603050405020304" pitchFamily="18" charset="0"/>
                <a:ea typeface="Times New Roman" panose="02020603050405020304" pitchFamily="18" charset="0"/>
              </a:rPr>
              <a:t>, A., 2021. Collaborative partnerships in the automotive industry: key motives and resource integration strategy. International journal of business innovation and research, 24(4), pp.571-592.</a:t>
            </a:r>
          </a:p>
          <a:p>
            <a:pPr>
              <a:lnSpc>
                <a:spcPct val="150000"/>
              </a:lnSpc>
            </a:pPr>
            <a:r>
              <a:rPr lang="en-IN" sz="1400" dirty="0" err="1">
                <a:effectLst/>
                <a:latin typeface="Times New Roman" panose="02020603050405020304" pitchFamily="18" charset="0"/>
                <a:ea typeface="Times New Roman" panose="02020603050405020304" pitchFamily="18" charset="0"/>
              </a:rPr>
              <a:t>Luthfi</a:t>
            </a:r>
            <a:r>
              <a:rPr lang="en-IN" sz="1400" dirty="0">
                <a:effectLst/>
                <a:latin typeface="Times New Roman" panose="02020603050405020304" pitchFamily="18" charset="0"/>
                <a:ea typeface="Times New Roman" panose="02020603050405020304" pitchFamily="18" charset="0"/>
              </a:rPr>
              <a:t>, A., </a:t>
            </a:r>
            <a:r>
              <a:rPr lang="en-IN" sz="1400" dirty="0" err="1">
                <a:effectLst/>
                <a:latin typeface="Times New Roman" panose="02020603050405020304" pitchFamily="18" charset="0"/>
                <a:ea typeface="Times New Roman" panose="02020603050405020304" pitchFamily="18" charset="0"/>
              </a:rPr>
              <a:t>Norawati</a:t>
            </a:r>
            <a:r>
              <a:rPr lang="en-IN" sz="1400" dirty="0">
                <a:effectLst/>
                <a:latin typeface="Times New Roman" panose="02020603050405020304" pitchFamily="18" charset="0"/>
                <a:ea typeface="Times New Roman" panose="02020603050405020304" pitchFamily="18" charset="0"/>
              </a:rPr>
              <a:t>, S., </a:t>
            </a:r>
            <a:r>
              <a:rPr lang="en-IN" sz="1400" dirty="0" err="1">
                <a:effectLst/>
                <a:latin typeface="Times New Roman" panose="02020603050405020304" pitchFamily="18" charset="0"/>
                <a:ea typeface="Times New Roman" panose="02020603050405020304" pitchFamily="18" charset="0"/>
              </a:rPr>
              <a:t>Zulher</a:t>
            </a:r>
            <a:r>
              <a:rPr lang="en-IN" sz="1400" dirty="0">
                <a:effectLst/>
                <a:latin typeface="Times New Roman" panose="02020603050405020304" pitchFamily="18" charset="0"/>
                <a:ea typeface="Times New Roman" panose="02020603050405020304" pitchFamily="18" charset="0"/>
              </a:rPr>
              <a:t>, Z. and Basem, Z., 2022. The effect of supervision, work motivation, and interpersonal communication on employee performance and organizational commitment as variables intervening. IJEBD (International Journal of Entrepreneurship and Business Development), 5(1), pp.92-104.</a:t>
            </a:r>
          </a:p>
          <a:p>
            <a:pPr marL="228600" lvl="0" indent="-215900" algn="l" rtl="0">
              <a:lnSpc>
                <a:spcPct val="90000"/>
              </a:lnSpc>
              <a:spcBef>
                <a:spcPts val="1000"/>
              </a:spcBef>
              <a:spcAft>
                <a:spcPts val="0"/>
              </a:spcAft>
              <a:buClr>
                <a:schemeClr val="dk1"/>
              </a:buClr>
              <a:buSzPts val="200"/>
              <a:buFont typeface="Cambria"/>
              <a:buNone/>
            </a:pPr>
            <a:endParaRPr sz="200" dirty="0"/>
          </a:p>
        </p:txBody>
      </p:sp>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135</TotalTime>
  <Words>2459</Words>
  <Application>Microsoft Office PowerPoint</Application>
  <PresentationFormat>Widescreen</PresentationFormat>
  <Paragraphs>93</Paragraphs>
  <Slides>12</Slides>
  <Notes>12</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12</vt:i4>
      </vt:variant>
    </vt:vector>
  </HeadingPairs>
  <TitlesOfParts>
    <vt:vector size="18" baseType="lpstr">
      <vt:lpstr>Arial</vt:lpstr>
      <vt:lpstr>Calibri</vt:lpstr>
      <vt:lpstr>Cambria</vt:lpstr>
      <vt:lpstr>Noto Sans Symbols</vt:lpstr>
      <vt:lpstr>Times New Roman</vt:lpstr>
      <vt:lpstr>office theme</vt:lpstr>
      <vt:lpstr>Student Name: Dhrumil Umesh Ahir  Student Number: 2336186 Course Name: Human Capital management  Lecturer Name: Nishi Session: June 2024 Term  </vt:lpstr>
      <vt:lpstr>Table of Contents</vt:lpstr>
      <vt:lpstr>Introduction of chosen organisation </vt:lpstr>
      <vt:lpstr>Strategic Goal of Chosen organisation</vt:lpstr>
      <vt:lpstr>Job Analysis / Position </vt:lpstr>
      <vt:lpstr>Job Description </vt:lpstr>
      <vt:lpstr>Person Specification </vt:lpstr>
      <vt:lpstr>Required skills </vt:lpstr>
      <vt:lpstr>Pay and working Conditions </vt:lpstr>
      <vt:lpstr>Flexible working arrangement with justifications </vt:lpstr>
      <vt:lpstr>Conclusion </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HP</dc:creator>
  <cp:lastModifiedBy>DHRUMIL AHIR</cp:lastModifiedBy>
  <cp:revision>4</cp:revision>
  <dcterms:created xsi:type="dcterms:W3CDTF">2024-06-27T11:21:54Z</dcterms:created>
  <dcterms:modified xsi:type="dcterms:W3CDTF">2024-08-03T09:40:45Z</dcterms:modified>
</cp:coreProperties>
</file>