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46" y="1440797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89154"/>
            <a:ext cx="3716630" cy="203984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r>
              <a:rPr lang="en-GB" sz="1200" dirty="0"/>
              <a:t>I would like to be strict but approachable, to show concern about students’ lives and wellbeing, to be dependable and supportive to colleagues, to be honest fair and kind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KS3 Science</a:t>
            </a:r>
          </a:p>
          <a:p>
            <a:r>
              <a:rPr lang="en-GB" sz="1200" dirty="0"/>
              <a:t>Chemistry GCSE</a:t>
            </a:r>
          </a:p>
          <a:p>
            <a:r>
              <a:rPr lang="en-GB" sz="1200" dirty="0"/>
              <a:t>Anything to do with emotional resilience and well-being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Diploma in Therapeutic Counselling</a:t>
            </a:r>
          </a:p>
          <a:p>
            <a:r>
              <a:rPr lang="en-GB" sz="1200" dirty="0"/>
              <a:t>MA Social Anthropology</a:t>
            </a:r>
          </a:p>
          <a:p>
            <a:r>
              <a:rPr lang="en-GB" sz="1200" dirty="0"/>
              <a:t>BSc hons Psychology (First Class)</a:t>
            </a:r>
          </a:p>
          <a:p>
            <a:r>
              <a:rPr lang="en-GB" sz="1200" dirty="0"/>
              <a:t>Chemistry A level</a:t>
            </a:r>
          </a:p>
          <a:p>
            <a:r>
              <a:rPr lang="en-GB" sz="1200" dirty="0"/>
              <a:t>CELTA (Cambridge Certificate in Teaching English as a Foreign Language)</a:t>
            </a:r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D79F5D1-CD2F-4BC2-8EDE-83C059760A69}"/>
              </a:ext>
            </a:extLst>
          </p:cNvPr>
          <p:cNvSpPr txBox="1"/>
          <p:nvPr/>
        </p:nvSpPr>
        <p:spPr>
          <a:xfrm>
            <a:off x="4245661" y="4410239"/>
            <a:ext cx="4936046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 enjoy working with young people and building trusting relationships with them in order to equip them with the skills they need to be happy and successful in life.</a:t>
            </a:r>
          </a:p>
          <a:p>
            <a:endParaRPr lang="en-GB" sz="1400" dirty="0"/>
          </a:p>
          <a:p>
            <a:r>
              <a:rPr lang="en-GB" sz="1400" dirty="0"/>
              <a:t>I would like to support them to develop social skills, emotional resilience and communication skills in addition to developing their </a:t>
            </a:r>
            <a:r>
              <a:rPr lang="en-GB" sz="1400"/>
              <a:t>academic ability.</a:t>
            </a:r>
            <a:endParaRPr lang="en-GB" sz="14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33B804C-2028-4204-9972-BA24847D82A7}"/>
              </a:ext>
            </a:extLst>
          </p:cNvPr>
          <p:cNvSpPr txBox="1"/>
          <p:nvPr/>
        </p:nvSpPr>
        <p:spPr>
          <a:xfrm>
            <a:off x="264424" y="2076669"/>
            <a:ext cx="328005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Taught English as a Foreign Language to secondary and university students in Poland for three years</a:t>
            </a:r>
          </a:p>
          <a:p>
            <a:r>
              <a:rPr lang="en-GB" sz="1000" dirty="0"/>
              <a:t>Have worked as a counsellor and teaching assistant</a:t>
            </a:r>
          </a:p>
          <a:p>
            <a:r>
              <a:rPr lang="en-GB" sz="1000" dirty="0"/>
              <a:t>Am a kayak coach and leader and a mountain bike leader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C8FF431-01DF-40F3-9003-06C09BD87D5F}"/>
              </a:ext>
            </a:extLst>
          </p:cNvPr>
          <p:cNvSpPr txBox="1"/>
          <p:nvPr/>
        </p:nvSpPr>
        <p:spPr>
          <a:xfrm>
            <a:off x="4626532" y="919168"/>
            <a:ext cx="322193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 love the outdoors and</a:t>
            </a:r>
          </a:p>
          <a:p>
            <a:r>
              <a:rPr lang="en-GB" sz="1000" dirty="0"/>
              <a:t>do a lot of different</a:t>
            </a:r>
          </a:p>
          <a:p>
            <a:r>
              <a:rPr lang="en-GB" sz="1000" dirty="0"/>
              <a:t>activities including</a:t>
            </a:r>
          </a:p>
          <a:p>
            <a:r>
              <a:rPr lang="en-GB" sz="1000" dirty="0"/>
              <a:t>kayaking, mountain </a:t>
            </a:r>
          </a:p>
          <a:p>
            <a:r>
              <a:rPr lang="en-GB" sz="1000" dirty="0"/>
              <a:t>biking.</a:t>
            </a:r>
          </a:p>
          <a:p>
            <a:endParaRPr lang="en-GB" sz="1000" dirty="0"/>
          </a:p>
          <a:p>
            <a:r>
              <a:rPr lang="en-GB" sz="1000" dirty="0"/>
              <a:t>I am also a qualified </a:t>
            </a:r>
          </a:p>
          <a:p>
            <a:r>
              <a:rPr lang="en-GB" sz="1000" dirty="0"/>
              <a:t>Counsellor and have worked in a special school as a counsellor for several years.</a:t>
            </a:r>
          </a:p>
          <a:p>
            <a:endParaRPr lang="en-GB" sz="1000" dirty="0"/>
          </a:p>
          <a:p>
            <a:r>
              <a:rPr lang="en-GB" sz="1000" dirty="0"/>
              <a:t>Emotional well-being and resilience are key skills I would like to impart to my students using my knowledge and experience.</a:t>
            </a:r>
          </a:p>
          <a:p>
            <a:endParaRPr lang="en-GB" sz="1000" dirty="0"/>
          </a:p>
        </p:txBody>
      </p:sp>
      <p:pic>
        <p:nvPicPr>
          <p:cNvPr id="17" name="Picture 16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4D43E0E2-9D4B-4B9A-9EF4-46C6648B8DC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39" t="34641" r="42000" b="14237"/>
          <a:stretch/>
        </p:blipFill>
        <p:spPr>
          <a:xfrm>
            <a:off x="6356986" y="242999"/>
            <a:ext cx="1333389" cy="1604656"/>
          </a:xfrm>
          <a:prstGeom prst="rect">
            <a:avLst/>
          </a:prstGeom>
          <a:ln w="127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87</TotalTime>
  <Words>275</Words>
  <Application>Microsoft Office PowerPoint</Application>
  <PresentationFormat>Widescreen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Emma Johnstone (1903951)</cp:lastModifiedBy>
  <cp:revision>9</cp:revision>
  <dcterms:created xsi:type="dcterms:W3CDTF">2019-09-05T20:58:34Z</dcterms:created>
  <dcterms:modified xsi:type="dcterms:W3CDTF">2019-09-23T08:14:49Z</dcterms:modified>
</cp:coreProperties>
</file>