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1"/>
  </p:notesMasterIdLst>
  <p:sldIdLst>
    <p:sldId id="256" r:id="rId2"/>
    <p:sldId id="257" r:id="rId3"/>
    <p:sldId id="258" r:id="rId4"/>
    <p:sldId id="259" r:id="rId5"/>
    <p:sldId id="261" r:id="rId6"/>
    <p:sldId id="260" r:id="rId7"/>
    <p:sldId id="264"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235514-9390-46C9-B157-36A1A3320B8C}" v="164" dt="2022-10-26T21:18:20.126"/>
    <p1510:client id="{5F77654A-0C24-FEC9-957A-1F7CE529BBA5}" v="31" dt="2022-10-26T18:47:26.915"/>
    <p1510:client id="{C7C13526-1BF4-05CD-0667-F50A3CFBCBFD}" v="50" dt="2022-10-26T08:14:19.6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59" d="100"/>
          <a:sy n="59" d="100"/>
        </p:scale>
        <p:origin x="772"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Jenkins (2200228)" userId="S::2200228@student.uwtsd.ac.uk::1b0a3f56-437f-4bc4-86c2-0d46735ec464" providerId="AD" clId="Web-{C7C13526-1BF4-05CD-0667-F50A3CFBCBFD}"/>
    <pc:docChg chg="modSld">
      <pc:chgData name="Caitlin Jenkins (2200228)" userId="S::2200228@student.uwtsd.ac.uk::1b0a3f56-437f-4bc4-86c2-0d46735ec464" providerId="AD" clId="Web-{C7C13526-1BF4-05CD-0667-F50A3CFBCBFD}" dt="2022-10-26T08:14:19.605" v="40" actId="1076"/>
      <pc:docMkLst>
        <pc:docMk/>
      </pc:docMkLst>
      <pc:sldChg chg="modSp">
        <pc:chgData name="Caitlin Jenkins (2200228)" userId="S::2200228@student.uwtsd.ac.uk::1b0a3f56-437f-4bc4-86c2-0d46735ec464" providerId="AD" clId="Web-{C7C13526-1BF4-05CD-0667-F50A3CFBCBFD}" dt="2022-10-26T08:13:59.745" v="39" actId="20577"/>
        <pc:sldMkLst>
          <pc:docMk/>
          <pc:sldMk cId="895447710" sldId="259"/>
        </pc:sldMkLst>
        <pc:spChg chg="mod">
          <ac:chgData name="Caitlin Jenkins (2200228)" userId="S::2200228@student.uwtsd.ac.uk::1b0a3f56-437f-4bc4-86c2-0d46735ec464" providerId="AD" clId="Web-{C7C13526-1BF4-05CD-0667-F50A3CFBCBFD}" dt="2022-10-26T08:13:59.745" v="39" actId="20577"/>
          <ac:spMkLst>
            <pc:docMk/>
            <pc:sldMk cId="895447710" sldId="259"/>
            <ac:spMk id="3" creationId="{972E8692-C53D-3F65-FB0E-87CC93217A5F}"/>
          </ac:spMkLst>
        </pc:spChg>
        <pc:spChg chg="mod">
          <ac:chgData name="Caitlin Jenkins (2200228)" userId="S::2200228@student.uwtsd.ac.uk::1b0a3f56-437f-4bc4-86c2-0d46735ec464" providerId="AD" clId="Web-{C7C13526-1BF4-05CD-0667-F50A3CFBCBFD}" dt="2022-10-26T08:10:35.257" v="31" actId="1076"/>
          <ac:spMkLst>
            <pc:docMk/>
            <pc:sldMk cId="895447710" sldId="259"/>
            <ac:spMk id="4" creationId="{700F4AE3-6809-492D-9F21-CFCBB725BC7F}"/>
          </ac:spMkLst>
        </pc:spChg>
      </pc:sldChg>
      <pc:sldChg chg="modSp">
        <pc:chgData name="Caitlin Jenkins (2200228)" userId="S::2200228@student.uwtsd.ac.uk::1b0a3f56-437f-4bc4-86c2-0d46735ec464" providerId="AD" clId="Web-{C7C13526-1BF4-05CD-0667-F50A3CFBCBFD}" dt="2022-10-26T08:14:19.605" v="40" actId="1076"/>
        <pc:sldMkLst>
          <pc:docMk/>
          <pc:sldMk cId="471002485" sldId="260"/>
        </pc:sldMkLst>
        <pc:spChg chg="mod">
          <ac:chgData name="Caitlin Jenkins (2200228)" userId="S::2200228@student.uwtsd.ac.uk::1b0a3f56-437f-4bc4-86c2-0d46735ec464" providerId="AD" clId="Web-{C7C13526-1BF4-05CD-0667-F50A3CFBCBFD}" dt="2022-10-26T08:14:19.605" v="40" actId="1076"/>
          <ac:spMkLst>
            <pc:docMk/>
            <pc:sldMk cId="471002485" sldId="260"/>
            <ac:spMk id="4" creationId="{7343328D-EA66-21DB-5AD1-10080B0EB5C9}"/>
          </ac:spMkLst>
        </pc:spChg>
      </pc:sldChg>
    </pc:docChg>
  </pc:docChgLst>
  <pc:docChgLst>
    <pc:chgData name="Caitlin Jenkins (2200228)" userId="S::2200228@student.uwtsd.ac.uk::1b0a3f56-437f-4bc4-86c2-0d46735ec464" providerId="AD" clId="Web-{5F77654A-0C24-FEC9-957A-1F7CE529BBA5}"/>
    <pc:docChg chg="modSld">
      <pc:chgData name="Caitlin Jenkins (2200228)" userId="S::2200228@student.uwtsd.ac.uk::1b0a3f56-437f-4bc4-86c2-0d46735ec464" providerId="AD" clId="Web-{5F77654A-0C24-FEC9-957A-1F7CE529BBA5}" dt="2022-10-26T18:47:26.915" v="33" actId="20577"/>
      <pc:docMkLst>
        <pc:docMk/>
      </pc:docMkLst>
      <pc:sldChg chg="modSp">
        <pc:chgData name="Caitlin Jenkins (2200228)" userId="S::2200228@student.uwtsd.ac.uk::1b0a3f56-437f-4bc4-86c2-0d46735ec464" providerId="AD" clId="Web-{5F77654A-0C24-FEC9-957A-1F7CE529BBA5}" dt="2022-10-26T18:44:56.832" v="7" actId="20577"/>
        <pc:sldMkLst>
          <pc:docMk/>
          <pc:sldMk cId="109857222" sldId="256"/>
        </pc:sldMkLst>
        <pc:spChg chg="mod">
          <ac:chgData name="Caitlin Jenkins (2200228)" userId="S::2200228@student.uwtsd.ac.uk::1b0a3f56-437f-4bc4-86c2-0d46735ec464" providerId="AD" clId="Web-{5F77654A-0C24-FEC9-957A-1F7CE529BBA5}" dt="2022-10-26T18:44:56.832" v="7" actId="20577"/>
          <ac:spMkLst>
            <pc:docMk/>
            <pc:sldMk cId="109857222" sldId="256"/>
            <ac:spMk id="3" creationId="{00000000-0000-0000-0000-000000000000}"/>
          </ac:spMkLst>
        </pc:spChg>
      </pc:sldChg>
      <pc:sldChg chg="modSp">
        <pc:chgData name="Caitlin Jenkins (2200228)" userId="S::2200228@student.uwtsd.ac.uk::1b0a3f56-437f-4bc4-86c2-0d46735ec464" providerId="AD" clId="Web-{5F77654A-0C24-FEC9-957A-1F7CE529BBA5}" dt="2022-10-26T18:47:26.915" v="33" actId="20577"/>
        <pc:sldMkLst>
          <pc:docMk/>
          <pc:sldMk cId="239292122" sldId="263"/>
        </pc:sldMkLst>
        <pc:spChg chg="mod">
          <ac:chgData name="Caitlin Jenkins (2200228)" userId="S::2200228@student.uwtsd.ac.uk::1b0a3f56-437f-4bc4-86c2-0d46735ec464" providerId="AD" clId="Web-{5F77654A-0C24-FEC9-957A-1F7CE529BBA5}" dt="2022-10-26T18:47:26.915" v="33" actId="20577"/>
          <ac:spMkLst>
            <pc:docMk/>
            <pc:sldMk cId="239292122" sldId="263"/>
            <ac:spMk id="3" creationId="{DAA142FC-6420-37F7-E543-FA0A1F942014}"/>
          </ac:spMkLst>
        </pc:spChg>
      </pc:sldChg>
    </pc:docChg>
  </pc:docChgLst>
  <pc:docChgLst>
    <pc:chgData name="Caitlin Jenkins" userId="1b0a3f56-437f-4bc4-86c2-0d46735ec464" providerId="ADAL" clId="{59235514-9390-46C9-B157-36A1A3320B8C}"/>
    <pc:docChg chg="custSel modSld sldOrd">
      <pc:chgData name="Caitlin Jenkins" userId="1b0a3f56-437f-4bc4-86c2-0d46735ec464" providerId="ADAL" clId="{59235514-9390-46C9-B157-36A1A3320B8C}" dt="2022-10-26T21:24:58.791" v="1687" actId="1076"/>
      <pc:docMkLst>
        <pc:docMk/>
      </pc:docMkLst>
      <pc:sldChg chg="addSp delSp modSp mod modTransition modAnim modNotesTx">
        <pc:chgData name="Caitlin Jenkins" userId="1b0a3f56-437f-4bc4-86c2-0d46735ec464" providerId="ADAL" clId="{59235514-9390-46C9-B157-36A1A3320B8C}" dt="2022-10-26T20:40:24.032" v="1545"/>
        <pc:sldMkLst>
          <pc:docMk/>
          <pc:sldMk cId="109857222" sldId="256"/>
        </pc:sldMkLst>
        <pc:picChg chg="add del mod">
          <ac:chgData name="Caitlin Jenkins" userId="1b0a3f56-437f-4bc4-86c2-0d46735ec464" providerId="ADAL" clId="{59235514-9390-46C9-B157-36A1A3320B8C}" dt="2022-10-26T19:59:38.938" v="1451"/>
          <ac:picMkLst>
            <pc:docMk/>
            <pc:sldMk cId="109857222" sldId="256"/>
            <ac:picMk id="7" creationId="{C379BFC6-CFEF-16AA-75B3-DD14A1A7D58A}"/>
          </ac:picMkLst>
        </pc:picChg>
        <pc:picChg chg="add del mod ord">
          <ac:chgData name="Caitlin Jenkins" userId="1b0a3f56-437f-4bc4-86c2-0d46735ec464" providerId="ADAL" clId="{59235514-9390-46C9-B157-36A1A3320B8C}" dt="2022-10-26T19:59:45.624" v="1452"/>
          <ac:picMkLst>
            <pc:docMk/>
            <pc:sldMk cId="109857222" sldId="256"/>
            <ac:picMk id="10" creationId="{4442C5D1-CEDA-E434-DCD4-6FA09EBDA6AD}"/>
          </ac:picMkLst>
        </pc:picChg>
        <pc:picChg chg="add del mod">
          <ac:chgData name="Caitlin Jenkins" userId="1b0a3f56-437f-4bc4-86c2-0d46735ec464" providerId="ADAL" clId="{59235514-9390-46C9-B157-36A1A3320B8C}" dt="2022-10-26T20:03:40.978" v="1454"/>
          <ac:picMkLst>
            <pc:docMk/>
            <pc:sldMk cId="109857222" sldId="256"/>
            <ac:picMk id="11" creationId="{9DFF58D7-2A93-D43F-B12E-55B2F6C4B43E}"/>
          </ac:picMkLst>
        </pc:picChg>
        <pc:picChg chg="add del mod ord">
          <ac:chgData name="Caitlin Jenkins" userId="1b0a3f56-437f-4bc4-86c2-0d46735ec464" providerId="ADAL" clId="{59235514-9390-46C9-B157-36A1A3320B8C}" dt="2022-10-26T20:03:48.601" v="1455"/>
          <ac:picMkLst>
            <pc:docMk/>
            <pc:sldMk cId="109857222" sldId="256"/>
            <ac:picMk id="14" creationId="{B0D6641D-27CB-0F8F-5E5D-777A6C24D554}"/>
          </ac:picMkLst>
        </pc:picChg>
        <pc:picChg chg="add del mod">
          <ac:chgData name="Caitlin Jenkins" userId="1b0a3f56-437f-4bc4-86c2-0d46735ec464" providerId="ADAL" clId="{59235514-9390-46C9-B157-36A1A3320B8C}" dt="2022-10-26T20:04:44.184" v="1457"/>
          <ac:picMkLst>
            <pc:docMk/>
            <pc:sldMk cId="109857222" sldId="256"/>
            <ac:picMk id="15" creationId="{92CDCA29-BAD3-34E7-A7B9-7B8288DB8EF7}"/>
          </ac:picMkLst>
        </pc:picChg>
        <pc:picChg chg="add del mod ord">
          <ac:chgData name="Caitlin Jenkins" userId="1b0a3f56-437f-4bc4-86c2-0d46735ec464" providerId="ADAL" clId="{59235514-9390-46C9-B157-36A1A3320B8C}" dt="2022-10-26T20:04:55.013" v="1458"/>
          <ac:picMkLst>
            <pc:docMk/>
            <pc:sldMk cId="109857222" sldId="256"/>
            <ac:picMk id="18" creationId="{A57A63E7-CC1F-84CB-E986-6DA12D6420AB}"/>
          </ac:picMkLst>
        </pc:picChg>
        <pc:picChg chg="add del mod">
          <ac:chgData name="Caitlin Jenkins" userId="1b0a3f56-437f-4bc4-86c2-0d46735ec464" providerId="ADAL" clId="{59235514-9390-46C9-B157-36A1A3320B8C}" dt="2022-10-26T20:04:59.537" v="1460"/>
          <ac:picMkLst>
            <pc:docMk/>
            <pc:sldMk cId="109857222" sldId="256"/>
            <ac:picMk id="19" creationId="{44D51C02-0DF8-AD95-5196-143C62D6C6D2}"/>
          </ac:picMkLst>
        </pc:picChg>
        <pc:picChg chg="add del mod ord">
          <ac:chgData name="Caitlin Jenkins" userId="1b0a3f56-437f-4bc4-86c2-0d46735ec464" providerId="ADAL" clId="{59235514-9390-46C9-B157-36A1A3320B8C}" dt="2022-10-26T20:05:09.684" v="1461"/>
          <ac:picMkLst>
            <pc:docMk/>
            <pc:sldMk cId="109857222" sldId="256"/>
            <ac:picMk id="22" creationId="{1B6BB7E5-CE4D-BF1E-A6CA-876D10D12820}"/>
          </ac:picMkLst>
        </pc:picChg>
        <pc:picChg chg="add del mod">
          <ac:chgData name="Caitlin Jenkins" userId="1b0a3f56-437f-4bc4-86c2-0d46735ec464" providerId="ADAL" clId="{59235514-9390-46C9-B157-36A1A3320B8C}" dt="2022-10-26T20:17:09.927" v="1463"/>
          <ac:picMkLst>
            <pc:docMk/>
            <pc:sldMk cId="109857222" sldId="256"/>
            <ac:picMk id="23" creationId="{59FAF051-BE4B-8E35-9CD9-CBF53365A759}"/>
          </ac:picMkLst>
        </pc:picChg>
        <pc:picChg chg="add del mod ord">
          <ac:chgData name="Caitlin Jenkins" userId="1b0a3f56-437f-4bc4-86c2-0d46735ec464" providerId="ADAL" clId="{59235514-9390-46C9-B157-36A1A3320B8C}" dt="2022-10-26T20:18:30.896" v="1464"/>
          <ac:picMkLst>
            <pc:docMk/>
            <pc:sldMk cId="109857222" sldId="256"/>
            <ac:picMk id="26" creationId="{64FF775C-FC0C-8990-2B64-4285945ADB77}"/>
          </ac:picMkLst>
        </pc:picChg>
        <pc:picChg chg="add del mod">
          <ac:chgData name="Caitlin Jenkins" userId="1b0a3f56-437f-4bc4-86c2-0d46735ec464" providerId="ADAL" clId="{59235514-9390-46C9-B157-36A1A3320B8C}" dt="2022-10-26T20:18:35.399" v="1466"/>
          <ac:picMkLst>
            <pc:docMk/>
            <pc:sldMk cId="109857222" sldId="256"/>
            <ac:picMk id="27" creationId="{24D96F8E-650D-37E8-0DE4-8865B7A8AE7F}"/>
          </ac:picMkLst>
        </pc:picChg>
        <pc:picChg chg="add del mod ord">
          <ac:chgData name="Caitlin Jenkins" userId="1b0a3f56-437f-4bc4-86c2-0d46735ec464" providerId="ADAL" clId="{59235514-9390-46C9-B157-36A1A3320B8C}" dt="2022-10-26T20:18:59.641" v="1467"/>
          <ac:picMkLst>
            <pc:docMk/>
            <pc:sldMk cId="109857222" sldId="256"/>
            <ac:picMk id="33" creationId="{C78AE9FD-1D94-BFB3-7CAE-B86F615B670E}"/>
          </ac:picMkLst>
        </pc:picChg>
        <pc:picChg chg="add del mod">
          <ac:chgData name="Caitlin Jenkins" userId="1b0a3f56-437f-4bc4-86c2-0d46735ec464" providerId="ADAL" clId="{59235514-9390-46C9-B157-36A1A3320B8C}" dt="2022-10-26T20:19:20.371" v="1469"/>
          <ac:picMkLst>
            <pc:docMk/>
            <pc:sldMk cId="109857222" sldId="256"/>
            <ac:picMk id="34" creationId="{C6571F6B-6BC4-3F9E-5415-7381AA689742}"/>
          </ac:picMkLst>
        </pc:picChg>
        <pc:picChg chg="add del mod ord">
          <ac:chgData name="Caitlin Jenkins" userId="1b0a3f56-437f-4bc4-86c2-0d46735ec464" providerId="ADAL" clId="{59235514-9390-46C9-B157-36A1A3320B8C}" dt="2022-10-26T20:19:29.146" v="1470"/>
          <ac:picMkLst>
            <pc:docMk/>
            <pc:sldMk cId="109857222" sldId="256"/>
            <ac:picMk id="37" creationId="{4434E852-556C-0211-A191-B4B23CCCD156}"/>
          </ac:picMkLst>
        </pc:picChg>
        <pc:picChg chg="add del mod">
          <ac:chgData name="Caitlin Jenkins" userId="1b0a3f56-437f-4bc4-86c2-0d46735ec464" providerId="ADAL" clId="{59235514-9390-46C9-B157-36A1A3320B8C}" dt="2022-10-26T20:19:32.328" v="1472"/>
          <ac:picMkLst>
            <pc:docMk/>
            <pc:sldMk cId="109857222" sldId="256"/>
            <ac:picMk id="38" creationId="{333E305C-215F-0EC1-6A69-21D1B3159C34}"/>
          </ac:picMkLst>
        </pc:picChg>
        <pc:picChg chg="add del mod ord">
          <ac:chgData name="Caitlin Jenkins" userId="1b0a3f56-437f-4bc4-86c2-0d46735ec464" providerId="ADAL" clId="{59235514-9390-46C9-B157-36A1A3320B8C}" dt="2022-10-26T20:19:43.392" v="1473"/>
          <ac:picMkLst>
            <pc:docMk/>
            <pc:sldMk cId="109857222" sldId="256"/>
            <ac:picMk id="41" creationId="{C99E9495-9D48-D430-A686-81C8D715B984}"/>
          </ac:picMkLst>
        </pc:picChg>
        <pc:picChg chg="add del mod">
          <ac:chgData name="Caitlin Jenkins" userId="1b0a3f56-437f-4bc4-86c2-0d46735ec464" providerId="ADAL" clId="{59235514-9390-46C9-B157-36A1A3320B8C}" dt="2022-10-26T20:19:47.099" v="1475"/>
          <ac:picMkLst>
            <pc:docMk/>
            <pc:sldMk cId="109857222" sldId="256"/>
            <ac:picMk id="42" creationId="{003DC041-5ACF-BF2A-71A2-B93D11772F75}"/>
          </ac:picMkLst>
        </pc:picChg>
        <pc:picChg chg="add del mod ord">
          <ac:chgData name="Caitlin Jenkins" userId="1b0a3f56-437f-4bc4-86c2-0d46735ec464" providerId="ADAL" clId="{59235514-9390-46C9-B157-36A1A3320B8C}" dt="2022-10-26T20:19:59.599" v="1476"/>
          <ac:picMkLst>
            <pc:docMk/>
            <pc:sldMk cId="109857222" sldId="256"/>
            <ac:picMk id="45" creationId="{F886FD8B-9DC5-76DA-2E71-434DAED4AD15}"/>
          </ac:picMkLst>
        </pc:picChg>
        <pc:picChg chg="add del mod">
          <ac:chgData name="Caitlin Jenkins" userId="1b0a3f56-437f-4bc4-86c2-0d46735ec464" providerId="ADAL" clId="{59235514-9390-46C9-B157-36A1A3320B8C}" dt="2022-10-26T20:20:02.603" v="1478"/>
          <ac:picMkLst>
            <pc:docMk/>
            <pc:sldMk cId="109857222" sldId="256"/>
            <ac:picMk id="46" creationId="{5571945E-CCEB-FEC5-F5FA-6B33C5F154B8}"/>
          </ac:picMkLst>
        </pc:picChg>
        <pc:picChg chg="add del mod ord">
          <ac:chgData name="Caitlin Jenkins" userId="1b0a3f56-437f-4bc4-86c2-0d46735ec464" providerId="ADAL" clId="{59235514-9390-46C9-B157-36A1A3320B8C}" dt="2022-10-26T20:20:09.772" v="1479"/>
          <ac:picMkLst>
            <pc:docMk/>
            <pc:sldMk cId="109857222" sldId="256"/>
            <ac:picMk id="49" creationId="{1ABF8C67-8823-7731-C9C8-5435605CE577}"/>
          </ac:picMkLst>
        </pc:picChg>
        <pc:picChg chg="add del mod">
          <ac:chgData name="Caitlin Jenkins" userId="1b0a3f56-437f-4bc4-86c2-0d46735ec464" providerId="ADAL" clId="{59235514-9390-46C9-B157-36A1A3320B8C}" dt="2022-10-26T20:20:13.040" v="1481"/>
          <ac:picMkLst>
            <pc:docMk/>
            <pc:sldMk cId="109857222" sldId="256"/>
            <ac:picMk id="50" creationId="{8AE2BC45-9F6E-E717-FCF3-DA8DC1A3B251}"/>
          </ac:picMkLst>
        </pc:picChg>
        <pc:picChg chg="add del mod ord">
          <ac:chgData name="Caitlin Jenkins" userId="1b0a3f56-437f-4bc4-86c2-0d46735ec464" providerId="ADAL" clId="{59235514-9390-46C9-B157-36A1A3320B8C}" dt="2022-10-26T20:20:22.349" v="1482"/>
          <ac:picMkLst>
            <pc:docMk/>
            <pc:sldMk cId="109857222" sldId="256"/>
            <ac:picMk id="53" creationId="{663CAC42-EE4F-EF8E-C6E8-FB16C12B973E}"/>
          </ac:picMkLst>
        </pc:picChg>
        <pc:picChg chg="add del mod">
          <ac:chgData name="Caitlin Jenkins" userId="1b0a3f56-437f-4bc4-86c2-0d46735ec464" providerId="ADAL" clId="{59235514-9390-46C9-B157-36A1A3320B8C}" dt="2022-10-26T20:20:34.856" v="1484"/>
          <ac:picMkLst>
            <pc:docMk/>
            <pc:sldMk cId="109857222" sldId="256"/>
            <ac:picMk id="54" creationId="{45AB934E-AA7F-3357-16B2-B1A80C863438}"/>
          </ac:picMkLst>
        </pc:picChg>
        <pc:picChg chg="add del mod ord">
          <ac:chgData name="Caitlin Jenkins" userId="1b0a3f56-437f-4bc4-86c2-0d46735ec464" providerId="ADAL" clId="{59235514-9390-46C9-B157-36A1A3320B8C}" dt="2022-10-26T20:21:14.204" v="1485"/>
          <ac:picMkLst>
            <pc:docMk/>
            <pc:sldMk cId="109857222" sldId="256"/>
            <ac:picMk id="57" creationId="{56B55990-6550-C133-3EF9-E6992DD43DEA}"/>
          </ac:picMkLst>
        </pc:picChg>
        <pc:picChg chg="add del mod">
          <ac:chgData name="Caitlin Jenkins" userId="1b0a3f56-437f-4bc4-86c2-0d46735ec464" providerId="ADAL" clId="{59235514-9390-46C9-B157-36A1A3320B8C}" dt="2022-10-26T20:39:08.633" v="1538"/>
          <ac:picMkLst>
            <pc:docMk/>
            <pc:sldMk cId="109857222" sldId="256"/>
            <ac:picMk id="58" creationId="{29913198-AFA4-3752-1B56-0E8C6F47D47D}"/>
          </ac:picMkLst>
        </pc:picChg>
        <pc:picChg chg="add del mod ord">
          <ac:chgData name="Caitlin Jenkins" userId="1b0a3f56-437f-4bc4-86c2-0d46735ec464" providerId="ADAL" clId="{59235514-9390-46C9-B157-36A1A3320B8C}" dt="2022-10-26T20:39:32.914" v="1539"/>
          <ac:picMkLst>
            <pc:docMk/>
            <pc:sldMk cId="109857222" sldId="256"/>
            <ac:picMk id="64" creationId="{F9AE0383-65E3-7D90-4491-BA0FD0C98734}"/>
          </ac:picMkLst>
        </pc:picChg>
        <pc:picChg chg="add del mod">
          <ac:chgData name="Caitlin Jenkins" userId="1b0a3f56-437f-4bc4-86c2-0d46735ec464" providerId="ADAL" clId="{59235514-9390-46C9-B157-36A1A3320B8C}" dt="2022-10-26T20:39:39.616" v="1541"/>
          <ac:picMkLst>
            <pc:docMk/>
            <pc:sldMk cId="109857222" sldId="256"/>
            <ac:picMk id="65" creationId="{7D9A3415-3DEB-0CEC-D273-A2CA1D0CC1BB}"/>
          </ac:picMkLst>
        </pc:picChg>
        <pc:picChg chg="add del mod ord">
          <ac:chgData name="Caitlin Jenkins" userId="1b0a3f56-437f-4bc4-86c2-0d46735ec464" providerId="ADAL" clId="{59235514-9390-46C9-B157-36A1A3320B8C}" dt="2022-10-26T20:39:52.660" v="1542"/>
          <ac:picMkLst>
            <pc:docMk/>
            <pc:sldMk cId="109857222" sldId="256"/>
            <ac:picMk id="68" creationId="{C1575A58-190B-177D-8693-2851F7D3710E}"/>
          </ac:picMkLst>
        </pc:picChg>
        <pc:picChg chg="add del mod">
          <ac:chgData name="Caitlin Jenkins" userId="1b0a3f56-437f-4bc4-86c2-0d46735ec464" providerId="ADAL" clId="{59235514-9390-46C9-B157-36A1A3320B8C}" dt="2022-10-26T20:40:04.112" v="1544"/>
          <ac:picMkLst>
            <pc:docMk/>
            <pc:sldMk cId="109857222" sldId="256"/>
            <ac:picMk id="69" creationId="{CE229ECA-4279-1CDC-2BF3-720F89F0131C}"/>
          </ac:picMkLst>
        </pc:picChg>
        <pc:picChg chg="add del mod ord">
          <ac:chgData name="Caitlin Jenkins" userId="1b0a3f56-437f-4bc4-86c2-0d46735ec464" providerId="ADAL" clId="{59235514-9390-46C9-B157-36A1A3320B8C}" dt="2022-10-26T20:40:24.032" v="1545"/>
          <ac:picMkLst>
            <pc:docMk/>
            <pc:sldMk cId="109857222" sldId="256"/>
            <ac:picMk id="72" creationId="{D7BF9260-D96A-DB6B-4915-95EB57FD223D}"/>
          </ac:picMkLst>
        </pc:picChg>
        <pc:picChg chg="add mod">
          <ac:chgData name="Caitlin Jenkins" userId="1b0a3f56-437f-4bc4-86c2-0d46735ec464" providerId="ADAL" clId="{59235514-9390-46C9-B157-36A1A3320B8C}" dt="2022-10-26T20:40:24.032" v="1545"/>
          <ac:picMkLst>
            <pc:docMk/>
            <pc:sldMk cId="109857222" sldId="256"/>
            <ac:picMk id="73" creationId="{630159D3-AACA-D6C1-068B-7625C850DE43}"/>
          </ac:picMkLst>
        </pc:picChg>
      </pc:sldChg>
      <pc:sldChg chg="addSp delSp modSp mod modTransition modAnim modNotesTx">
        <pc:chgData name="Caitlin Jenkins" userId="1b0a3f56-437f-4bc4-86c2-0d46735ec464" providerId="ADAL" clId="{59235514-9390-46C9-B157-36A1A3320B8C}" dt="2022-10-26T20:41:32.337" v="1551"/>
        <pc:sldMkLst>
          <pc:docMk/>
          <pc:sldMk cId="4197346299" sldId="257"/>
        </pc:sldMkLst>
        <pc:picChg chg="add del mod">
          <ac:chgData name="Caitlin Jenkins" userId="1b0a3f56-437f-4bc4-86c2-0d46735ec464" providerId="ADAL" clId="{59235514-9390-46C9-B157-36A1A3320B8C}" dt="2022-10-26T20:22:54.984" v="1488"/>
          <ac:picMkLst>
            <pc:docMk/>
            <pc:sldMk cId="4197346299" sldId="257"/>
            <ac:picMk id="7" creationId="{276F87B7-7357-B959-FCC4-F4AA1A476AC8}"/>
          </ac:picMkLst>
        </pc:picChg>
        <pc:picChg chg="add del mod ord">
          <ac:chgData name="Caitlin Jenkins" userId="1b0a3f56-437f-4bc4-86c2-0d46735ec464" providerId="ADAL" clId="{59235514-9390-46C9-B157-36A1A3320B8C}" dt="2022-10-26T20:23:27.722" v="1489"/>
          <ac:picMkLst>
            <pc:docMk/>
            <pc:sldMk cId="4197346299" sldId="257"/>
            <ac:picMk id="10" creationId="{76D250E1-16A8-468B-0898-FEB18F07E250}"/>
          </ac:picMkLst>
        </pc:picChg>
        <pc:picChg chg="add del mod">
          <ac:chgData name="Caitlin Jenkins" userId="1b0a3f56-437f-4bc4-86c2-0d46735ec464" providerId="ADAL" clId="{59235514-9390-46C9-B157-36A1A3320B8C}" dt="2022-10-26T20:40:45.702" v="1547"/>
          <ac:picMkLst>
            <pc:docMk/>
            <pc:sldMk cId="4197346299" sldId="257"/>
            <ac:picMk id="11" creationId="{4EB97CEE-E1C0-F032-3E3E-532D24572E46}"/>
          </ac:picMkLst>
        </pc:picChg>
        <pc:picChg chg="add del mod ord">
          <ac:chgData name="Caitlin Jenkins" userId="1b0a3f56-437f-4bc4-86c2-0d46735ec464" providerId="ADAL" clId="{59235514-9390-46C9-B157-36A1A3320B8C}" dt="2022-10-26T20:41:04.193" v="1548"/>
          <ac:picMkLst>
            <pc:docMk/>
            <pc:sldMk cId="4197346299" sldId="257"/>
            <ac:picMk id="22" creationId="{CF1A6D6C-F3F0-5E43-10C0-6960BF207CB3}"/>
          </ac:picMkLst>
        </pc:picChg>
        <pc:picChg chg="add del mod">
          <ac:chgData name="Caitlin Jenkins" userId="1b0a3f56-437f-4bc4-86c2-0d46735ec464" providerId="ADAL" clId="{59235514-9390-46C9-B157-36A1A3320B8C}" dt="2022-10-26T20:41:08.507" v="1550"/>
          <ac:picMkLst>
            <pc:docMk/>
            <pc:sldMk cId="4197346299" sldId="257"/>
            <ac:picMk id="23" creationId="{ADF34188-4D9D-D31E-B277-0B70611A0F32}"/>
          </ac:picMkLst>
        </pc:picChg>
        <pc:picChg chg="add del mod ord">
          <ac:chgData name="Caitlin Jenkins" userId="1b0a3f56-437f-4bc4-86c2-0d46735ec464" providerId="ADAL" clId="{59235514-9390-46C9-B157-36A1A3320B8C}" dt="2022-10-26T20:41:32.337" v="1551"/>
          <ac:picMkLst>
            <pc:docMk/>
            <pc:sldMk cId="4197346299" sldId="257"/>
            <ac:picMk id="26" creationId="{7DEDF1A8-5FA4-8A1E-43C7-26188A145667}"/>
          </ac:picMkLst>
        </pc:picChg>
        <pc:picChg chg="add mod">
          <ac:chgData name="Caitlin Jenkins" userId="1b0a3f56-437f-4bc4-86c2-0d46735ec464" providerId="ADAL" clId="{59235514-9390-46C9-B157-36A1A3320B8C}" dt="2022-10-26T20:41:32.337" v="1551"/>
          <ac:picMkLst>
            <pc:docMk/>
            <pc:sldMk cId="4197346299" sldId="257"/>
            <ac:picMk id="27" creationId="{E61E329C-C86F-67FB-D5E4-246BD30CE554}"/>
          </ac:picMkLst>
        </pc:picChg>
      </pc:sldChg>
      <pc:sldChg chg="addSp delSp modSp mod modTransition modAnim">
        <pc:chgData name="Caitlin Jenkins" userId="1b0a3f56-437f-4bc4-86c2-0d46735ec464" providerId="ADAL" clId="{59235514-9390-46C9-B157-36A1A3320B8C}" dt="2022-10-26T20:58:08.559" v="1590"/>
        <pc:sldMkLst>
          <pc:docMk/>
          <pc:sldMk cId="2031479366" sldId="258"/>
        </pc:sldMkLst>
        <pc:picChg chg="add del mod">
          <ac:chgData name="Caitlin Jenkins" userId="1b0a3f56-437f-4bc4-86c2-0d46735ec464" providerId="ADAL" clId="{59235514-9390-46C9-B157-36A1A3320B8C}" dt="2022-10-26T20:57:27.942" v="1589"/>
          <ac:picMkLst>
            <pc:docMk/>
            <pc:sldMk cId="2031479366" sldId="258"/>
            <ac:picMk id="5" creationId="{C9D9E50C-8D53-B6E8-34AA-F96F463C80BA}"/>
          </ac:picMkLst>
        </pc:picChg>
        <pc:picChg chg="add del mod ord">
          <ac:chgData name="Caitlin Jenkins" userId="1b0a3f56-437f-4bc4-86c2-0d46735ec464" providerId="ADAL" clId="{59235514-9390-46C9-B157-36A1A3320B8C}" dt="2022-10-26T20:58:08.559" v="1590"/>
          <ac:picMkLst>
            <pc:docMk/>
            <pc:sldMk cId="2031479366" sldId="258"/>
            <ac:picMk id="8" creationId="{5C72E919-86FA-72A0-9816-D868E6CB1714}"/>
          </ac:picMkLst>
        </pc:picChg>
        <pc:picChg chg="add mod">
          <ac:chgData name="Caitlin Jenkins" userId="1b0a3f56-437f-4bc4-86c2-0d46735ec464" providerId="ADAL" clId="{59235514-9390-46C9-B157-36A1A3320B8C}" dt="2022-10-26T20:58:08.559" v="1590"/>
          <ac:picMkLst>
            <pc:docMk/>
            <pc:sldMk cId="2031479366" sldId="258"/>
            <ac:picMk id="9" creationId="{0F81391A-05AA-CE9D-4ECF-8C0AC22F1719}"/>
          </ac:picMkLst>
        </pc:picChg>
        <pc:picChg chg="add del mod">
          <ac:chgData name="Caitlin Jenkins" userId="1b0a3f56-437f-4bc4-86c2-0d46735ec464" providerId="ADAL" clId="{59235514-9390-46C9-B157-36A1A3320B8C}" dt="2022-10-26T20:24:37.582" v="1492"/>
          <ac:picMkLst>
            <pc:docMk/>
            <pc:sldMk cId="2031479366" sldId="258"/>
            <ac:picMk id="9" creationId="{4806E80A-A139-63FD-A17E-23D96D11E903}"/>
          </ac:picMkLst>
        </pc:picChg>
        <pc:picChg chg="add del mod ord">
          <ac:chgData name="Caitlin Jenkins" userId="1b0a3f56-437f-4bc4-86c2-0d46735ec464" providerId="ADAL" clId="{59235514-9390-46C9-B157-36A1A3320B8C}" dt="2022-10-26T20:25:11.107" v="1493"/>
          <ac:picMkLst>
            <pc:docMk/>
            <pc:sldMk cId="2031479366" sldId="258"/>
            <ac:picMk id="12" creationId="{0B47FF10-6A5E-6929-C0A3-4D9812AEC32D}"/>
          </ac:picMkLst>
        </pc:picChg>
        <pc:picChg chg="add del mod">
          <ac:chgData name="Caitlin Jenkins" userId="1b0a3f56-437f-4bc4-86c2-0d46735ec464" providerId="ADAL" clId="{59235514-9390-46C9-B157-36A1A3320B8C}" dt="2022-10-26T20:25:14.451" v="1495"/>
          <ac:picMkLst>
            <pc:docMk/>
            <pc:sldMk cId="2031479366" sldId="258"/>
            <ac:picMk id="13" creationId="{E9560345-5414-23BE-61AA-5F77F2B8006E}"/>
          </ac:picMkLst>
        </pc:picChg>
        <pc:picChg chg="add del mod ord">
          <ac:chgData name="Caitlin Jenkins" userId="1b0a3f56-437f-4bc4-86c2-0d46735ec464" providerId="ADAL" clId="{59235514-9390-46C9-B157-36A1A3320B8C}" dt="2022-10-26T20:25:28.780" v="1496"/>
          <ac:picMkLst>
            <pc:docMk/>
            <pc:sldMk cId="2031479366" sldId="258"/>
            <ac:picMk id="16" creationId="{FB3EC0B3-8C65-F58D-0924-3F7D912B78F4}"/>
          </ac:picMkLst>
        </pc:picChg>
        <pc:picChg chg="add del mod">
          <ac:chgData name="Caitlin Jenkins" userId="1b0a3f56-437f-4bc4-86c2-0d46735ec464" providerId="ADAL" clId="{59235514-9390-46C9-B157-36A1A3320B8C}" dt="2022-10-26T20:25:32.766" v="1498"/>
          <ac:picMkLst>
            <pc:docMk/>
            <pc:sldMk cId="2031479366" sldId="258"/>
            <ac:picMk id="17" creationId="{F7B014C0-78A8-40B0-C53C-FA8EAFD33084}"/>
          </ac:picMkLst>
        </pc:picChg>
        <pc:picChg chg="add del mod ord">
          <ac:chgData name="Caitlin Jenkins" userId="1b0a3f56-437f-4bc4-86c2-0d46735ec464" providerId="ADAL" clId="{59235514-9390-46C9-B157-36A1A3320B8C}" dt="2022-10-26T20:26:18.025" v="1499"/>
          <ac:picMkLst>
            <pc:docMk/>
            <pc:sldMk cId="2031479366" sldId="258"/>
            <ac:picMk id="20" creationId="{9C9B7C9E-24D5-2EF8-33CC-3CD3939C6AE5}"/>
          </ac:picMkLst>
        </pc:picChg>
        <pc:picChg chg="add del mod">
          <ac:chgData name="Caitlin Jenkins" userId="1b0a3f56-437f-4bc4-86c2-0d46735ec464" providerId="ADAL" clId="{59235514-9390-46C9-B157-36A1A3320B8C}" dt="2022-10-26T20:27:09.960" v="1501"/>
          <ac:picMkLst>
            <pc:docMk/>
            <pc:sldMk cId="2031479366" sldId="258"/>
            <ac:picMk id="21" creationId="{2F7B8353-0035-4809-E01D-CADDDDE8F832}"/>
          </ac:picMkLst>
        </pc:picChg>
        <pc:picChg chg="add del mod ord">
          <ac:chgData name="Caitlin Jenkins" userId="1b0a3f56-437f-4bc4-86c2-0d46735ec464" providerId="ADAL" clId="{59235514-9390-46C9-B157-36A1A3320B8C}" dt="2022-10-26T20:28:04.863" v="1502"/>
          <ac:picMkLst>
            <pc:docMk/>
            <pc:sldMk cId="2031479366" sldId="258"/>
            <ac:picMk id="26" creationId="{1B36B55E-B6C5-B80E-81B4-0755E13B2F0F}"/>
          </ac:picMkLst>
        </pc:picChg>
        <pc:picChg chg="add del mod">
          <ac:chgData name="Caitlin Jenkins" userId="1b0a3f56-437f-4bc4-86c2-0d46735ec464" providerId="ADAL" clId="{59235514-9390-46C9-B157-36A1A3320B8C}" dt="2022-10-26T20:48:03.475" v="1553"/>
          <ac:picMkLst>
            <pc:docMk/>
            <pc:sldMk cId="2031479366" sldId="258"/>
            <ac:picMk id="27" creationId="{45375127-B1DD-B68D-5410-A30C2D4514E7}"/>
          </ac:picMkLst>
        </pc:picChg>
        <pc:picChg chg="add del mod ord">
          <ac:chgData name="Caitlin Jenkins" userId="1b0a3f56-437f-4bc4-86c2-0d46735ec464" providerId="ADAL" clId="{59235514-9390-46C9-B157-36A1A3320B8C}" dt="2022-10-26T20:48:13.584" v="1554"/>
          <ac:picMkLst>
            <pc:docMk/>
            <pc:sldMk cId="2031479366" sldId="258"/>
            <ac:picMk id="38" creationId="{81EDC1A7-E30A-9A93-116E-656A41510E86}"/>
          </ac:picMkLst>
        </pc:picChg>
        <pc:picChg chg="add del mod">
          <ac:chgData name="Caitlin Jenkins" userId="1b0a3f56-437f-4bc4-86c2-0d46735ec464" providerId="ADAL" clId="{59235514-9390-46C9-B157-36A1A3320B8C}" dt="2022-10-26T20:48:16.735" v="1556"/>
          <ac:picMkLst>
            <pc:docMk/>
            <pc:sldMk cId="2031479366" sldId="258"/>
            <ac:picMk id="39" creationId="{6105D07D-FA2D-5DFE-70B7-A59964007E7D}"/>
          </ac:picMkLst>
        </pc:picChg>
        <pc:picChg chg="add del mod ord">
          <ac:chgData name="Caitlin Jenkins" userId="1b0a3f56-437f-4bc4-86c2-0d46735ec464" providerId="ADAL" clId="{59235514-9390-46C9-B157-36A1A3320B8C}" dt="2022-10-26T20:48:23.632" v="1557"/>
          <ac:picMkLst>
            <pc:docMk/>
            <pc:sldMk cId="2031479366" sldId="258"/>
            <ac:picMk id="42" creationId="{8A05C5F4-8C01-735A-C628-C87967CB0452}"/>
          </ac:picMkLst>
        </pc:picChg>
        <pc:picChg chg="add del mod">
          <ac:chgData name="Caitlin Jenkins" userId="1b0a3f56-437f-4bc4-86c2-0d46735ec464" providerId="ADAL" clId="{59235514-9390-46C9-B157-36A1A3320B8C}" dt="2022-10-26T20:48:26.839" v="1559"/>
          <ac:picMkLst>
            <pc:docMk/>
            <pc:sldMk cId="2031479366" sldId="258"/>
            <ac:picMk id="43" creationId="{DDB0D1C0-CB40-86FC-2D92-3D18C56717DF}"/>
          </ac:picMkLst>
        </pc:picChg>
        <pc:picChg chg="add del mod ord">
          <ac:chgData name="Caitlin Jenkins" userId="1b0a3f56-437f-4bc4-86c2-0d46735ec464" providerId="ADAL" clId="{59235514-9390-46C9-B157-36A1A3320B8C}" dt="2022-10-26T20:48:41.930" v="1560"/>
          <ac:picMkLst>
            <pc:docMk/>
            <pc:sldMk cId="2031479366" sldId="258"/>
            <ac:picMk id="46" creationId="{13D20D1C-6A08-C6B3-318B-37D87F6FE269}"/>
          </ac:picMkLst>
        </pc:picChg>
        <pc:picChg chg="add del mod">
          <ac:chgData name="Caitlin Jenkins" userId="1b0a3f56-437f-4bc4-86c2-0d46735ec464" providerId="ADAL" clId="{59235514-9390-46C9-B157-36A1A3320B8C}" dt="2022-10-26T20:48:44.947" v="1562"/>
          <ac:picMkLst>
            <pc:docMk/>
            <pc:sldMk cId="2031479366" sldId="258"/>
            <ac:picMk id="47" creationId="{A5004176-97E3-822C-4D35-EE6FB568A784}"/>
          </ac:picMkLst>
        </pc:picChg>
        <pc:picChg chg="add del mod ord">
          <ac:chgData name="Caitlin Jenkins" userId="1b0a3f56-437f-4bc4-86c2-0d46735ec464" providerId="ADAL" clId="{59235514-9390-46C9-B157-36A1A3320B8C}" dt="2022-10-26T20:49:00.305" v="1563"/>
          <ac:picMkLst>
            <pc:docMk/>
            <pc:sldMk cId="2031479366" sldId="258"/>
            <ac:picMk id="50" creationId="{CB6F4006-0E26-F459-A358-BBEB82FE2732}"/>
          </ac:picMkLst>
        </pc:picChg>
        <pc:picChg chg="add del mod">
          <ac:chgData name="Caitlin Jenkins" userId="1b0a3f56-437f-4bc4-86c2-0d46735ec464" providerId="ADAL" clId="{59235514-9390-46C9-B157-36A1A3320B8C}" dt="2022-10-26T20:49:03.371" v="1565"/>
          <ac:picMkLst>
            <pc:docMk/>
            <pc:sldMk cId="2031479366" sldId="258"/>
            <ac:picMk id="51" creationId="{82FBB2C4-86D1-1110-680C-B8CBF8057A19}"/>
          </ac:picMkLst>
        </pc:picChg>
        <pc:picChg chg="add del mod ord">
          <ac:chgData name="Caitlin Jenkins" userId="1b0a3f56-437f-4bc4-86c2-0d46735ec464" providerId="ADAL" clId="{59235514-9390-46C9-B157-36A1A3320B8C}" dt="2022-10-26T20:49:11.215" v="1566"/>
          <ac:picMkLst>
            <pc:docMk/>
            <pc:sldMk cId="2031479366" sldId="258"/>
            <ac:picMk id="54" creationId="{8A084128-006F-F4E7-0E87-D777BBC0B2C9}"/>
          </ac:picMkLst>
        </pc:picChg>
        <pc:picChg chg="add del mod">
          <ac:chgData name="Caitlin Jenkins" userId="1b0a3f56-437f-4bc4-86c2-0d46735ec464" providerId="ADAL" clId="{59235514-9390-46C9-B157-36A1A3320B8C}" dt="2022-10-26T20:49:14.084" v="1568"/>
          <ac:picMkLst>
            <pc:docMk/>
            <pc:sldMk cId="2031479366" sldId="258"/>
            <ac:picMk id="55" creationId="{67163962-3DE0-B95F-5E78-8ECFD331FEDB}"/>
          </ac:picMkLst>
        </pc:picChg>
        <pc:picChg chg="add del mod ord">
          <ac:chgData name="Caitlin Jenkins" userId="1b0a3f56-437f-4bc4-86c2-0d46735ec464" providerId="ADAL" clId="{59235514-9390-46C9-B157-36A1A3320B8C}" dt="2022-10-26T20:49:27.716" v="1569"/>
          <ac:picMkLst>
            <pc:docMk/>
            <pc:sldMk cId="2031479366" sldId="258"/>
            <ac:picMk id="58" creationId="{19FB2EE6-D7D7-31EB-A5D3-58C075ABB0C1}"/>
          </ac:picMkLst>
        </pc:picChg>
        <pc:picChg chg="add del mod">
          <ac:chgData name="Caitlin Jenkins" userId="1b0a3f56-437f-4bc4-86c2-0d46735ec464" providerId="ADAL" clId="{59235514-9390-46C9-B157-36A1A3320B8C}" dt="2022-10-26T20:49:30.648" v="1571"/>
          <ac:picMkLst>
            <pc:docMk/>
            <pc:sldMk cId="2031479366" sldId="258"/>
            <ac:picMk id="60" creationId="{40F4431C-61C4-A6DD-107D-4FC4F98CC00F}"/>
          </ac:picMkLst>
        </pc:picChg>
        <pc:picChg chg="add del mod ord">
          <ac:chgData name="Caitlin Jenkins" userId="1b0a3f56-437f-4bc4-86c2-0d46735ec464" providerId="ADAL" clId="{59235514-9390-46C9-B157-36A1A3320B8C}" dt="2022-10-26T20:49:38.571" v="1572"/>
          <ac:picMkLst>
            <pc:docMk/>
            <pc:sldMk cId="2031479366" sldId="258"/>
            <ac:picMk id="64" creationId="{527CDB60-FE74-4D45-E315-E60E608368CE}"/>
          </ac:picMkLst>
        </pc:picChg>
        <pc:picChg chg="add del mod">
          <ac:chgData name="Caitlin Jenkins" userId="1b0a3f56-437f-4bc4-86c2-0d46735ec464" providerId="ADAL" clId="{59235514-9390-46C9-B157-36A1A3320B8C}" dt="2022-10-26T20:49:41.487" v="1574"/>
          <ac:picMkLst>
            <pc:docMk/>
            <pc:sldMk cId="2031479366" sldId="258"/>
            <ac:picMk id="65" creationId="{3D727398-D5A6-3913-37C9-F2BF45F41187}"/>
          </ac:picMkLst>
        </pc:picChg>
        <pc:picChg chg="add del mod ord">
          <ac:chgData name="Caitlin Jenkins" userId="1b0a3f56-437f-4bc4-86c2-0d46735ec464" providerId="ADAL" clId="{59235514-9390-46C9-B157-36A1A3320B8C}" dt="2022-10-26T20:49:48.504" v="1575"/>
          <ac:picMkLst>
            <pc:docMk/>
            <pc:sldMk cId="2031479366" sldId="258"/>
            <ac:picMk id="68" creationId="{19F639D1-E83F-109E-D559-9ECE46A6179C}"/>
          </ac:picMkLst>
        </pc:picChg>
        <pc:picChg chg="add del mod">
          <ac:chgData name="Caitlin Jenkins" userId="1b0a3f56-437f-4bc4-86c2-0d46735ec464" providerId="ADAL" clId="{59235514-9390-46C9-B157-36A1A3320B8C}" dt="2022-10-26T20:49:51.383" v="1577"/>
          <ac:picMkLst>
            <pc:docMk/>
            <pc:sldMk cId="2031479366" sldId="258"/>
            <ac:picMk id="69" creationId="{2D87BE42-B1BE-2C8B-55BB-004CE5BCD91B}"/>
          </ac:picMkLst>
        </pc:picChg>
        <pc:picChg chg="add del mod ord">
          <ac:chgData name="Caitlin Jenkins" userId="1b0a3f56-437f-4bc4-86c2-0d46735ec464" providerId="ADAL" clId="{59235514-9390-46C9-B157-36A1A3320B8C}" dt="2022-10-26T20:50:46.901" v="1578"/>
          <ac:picMkLst>
            <pc:docMk/>
            <pc:sldMk cId="2031479366" sldId="258"/>
            <ac:picMk id="72" creationId="{85ECA033-8B06-5B39-1886-CD8727C883FE}"/>
          </ac:picMkLst>
        </pc:picChg>
        <pc:picChg chg="add del mod">
          <ac:chgData name="Caitlin Jenkins" userId="1b0a3f56-437f-4bc4-86c2-0d46735ec464" providerId="ADAL" clId="{59235514-9390-46C9-B157-36A1A3320B8C}" dt="2022-10-26T20:50:50.822" v="1580"/>
          <ac:picMkLst>
            <pc:docMk/>
            <pc:sldMk cId="2031479366" sldId="258"/>
            <ac:picMk id="73" creationId="{E7B4B431-80B9-54BD-2A5A-A831A82C1155}"/>
          </ac:picMkLst>
        </pc:picChg>
        <pc:picChg chg="add del mod ord">
          <ac:chgData name="Caitlin Jenkins" userId="1b0a3f56-437f-4bc4-86c2-0d46735ec464" providerId="ADAL" clId="{59235514-9390-46C9-B157-36A1A3320B8C}" dt="2022-10-26T20:51:52.921" v="1581"/>
          <ac:picMkLst>
            <pc:docMk/>
            <pc:sldMk cId="2031479366" sldId="258"/>
            <ac:picMk id="76" creationId="{B8C213AD-10AB-FDB9-3DBF-34B2B107F641}"/>
          </ac:picMkLst>
        </pc:picChg>
        <pc:picChg chg="add del mod">
          <ac:chgData name="Caitlin Jenkins" userId="1b0a3f56-437f-4bc4-86c2-0d46735ec464" providerId="ADAL" clId="{59235514-9390-46C9-B157-36A1A3320B8C}" dt="2022-10-26T20:51:58.466" v="1583"/>
          <ac:picMkLst>
            <pc:docMk/>
            <pc:sldMk cId="2031479366" sldId="258"/>
            <ac:picMk id="77" creationId="{D6E49382-0498-E256-6619-5D309116A2C7}"/>
          </ac:picMkLst>
        </pc:picChg>
        <pc:picChg chg="add del mod ord">
          <ac:chgData name="Caitlin Jenkins" userId="1b0a3f56-437f-4bc4-86c2-0d46735ec464" providerId="ADAL" clId="{59235514-9390-46C9-B157-36A1A3320B8C}" dt="2022-10-26T20:57:23.863" v="1587"/>
          <ac:picMkLst>
            <pc:docMk/>
            <pc:sldMk cId="2031479366" sldId="258"/>
            <ac:picMk id="80" creationId="{545283BA-BA70-F83B-F977-9D2A557F48EA}"/>
          </ac:picMkLst>
        </pc:picChg>
      </pc:sldChg>
      <pc:sldChg chg="addSp delSp modSp mod modTransition modAnim modNotesTx">
        <pc:chgData name="Caitlin Jenkins" userId="1b0a3f56-437f-4bc4-86c2-0d46735ec464" providerId="ADAL" clId="{59235514-9390-46C9-B157-36A1A3320B8C}" dt="2022-10-26T20:33:27.388" v="1518"/>
        <pc:sldMkLst>
          <pc:docMk/>
          <pc:sldMk cId="895447710" sldId="259"/>
        </pc:sldMkLst>
        <pc:picChg chg="add del mod">
          <ac:chgData name="Caitlin Jenkins" userId="1b0a3f56-437f-4bc4-86c2-0d46735ec464" providerId="ADAL" clId="{59235514-9390-46C9-B157-36A1A3320B8C}" dt="2022-10-26T20:29:12.809" v="1505"/>
          <ac:picMkLst>
            <pc:docMk/>
            <pc:sldMk cId="895447710" sldId="259"/>
            <ac:picMk id="12" creationId="{87B2B02B-593E-3F33-58AF-957D2949D132}"/>
          </ac:picMkLst>
        </pc:picChg>
        <pc:picChg chg="add del mod ord">
          <ac:chgData name="Caitlin Jenkins" userId="1b0a3f56-437f-4bc4-86c2-0d46735ec464" providerId="ADAL" clId="{59235514-9390-46C9-B157-36A1A3320B8C}" dt="2022-10-26T20:29:30.222" v="1506"/>
          <ac:picMkLst>
            <pc:docMk/>
            <pc:sldMk cId="895447710" sldId="259"/>
            <ac:picMk id="15" creationId="{F3DD1D8F-A785-DE3E-6846-1CB4041D0157}"/>
          </ac:picMkLst>
        </pc:picChg>
        <pc:picChg chg="add del mod">
          <ac:chgData name="Caitlin Jenkins" userId="1b0a3f56-437f-4bc4-86c2-0d46735ec464" providerId="ADAL" clId="{59235514-9390-46C9-B157-36A1A3320B8C}" dt="2022-10-26T20:29:34.078" v="1508"/>
          <ac:picMkLst>
            <pc:docMk/>
            <pc:sldMk cId="895447710" sldId="259"/>
            <ac:picMk id="16" creationId="{1F855929-F83A-5137-483D-7207FE971B08}"/>
          </ac:picMkLst>
        </pc:picChg>
        <pc:picChg chg="add del mod ord">
          <ac:chgData name="Caitlin Jenkins" userId="1b0a3f56-437f-4bc4-86c2-0d46735ec464" providerId="ADAL" clId="{59235514-9390-46C9-B157-36A1A3320B8C}" dt="2022-10-26T20:29:43.086" v="1509"/>
          <ac:picMkLst>
            <pc:docMk/>
            <pc:sldMk cId="895447710" sldId="259"/>
            <ac:picMk id="19" creationId="{94E01A2A-DE92-9F03-B2AC-20631AFDC9A3}"/>
          </ac:picMkLst>
        </pc:picChg>
        <pc:picChg chg="add del mod">
          <ac:chgData name="Caitlin Jenkins" userId="1b0a3f56-437f-4bc4-86c2-0d46735ec464" providerId="ADAL" clId="{59235514-9390-46C9-B157-36A1A3320B8C}" dt="2022-10-26T20:29:48.259" v="1511"/>
          <ac:picMkLst>
            <pc:docMk/>
            <pc:sldMk cId="895447710" sldId="259"/>
            <ac:picMk id="20" creationId="{31072E5E-4C9B-E2C0-F675-CEBF58F76110}"/>
          </ac:picMkLst>
        </pc:picChg>
        <pc:picChg chg="add del mod ord">
          <ac:chgData name="Caitlin Jenkins" userId="1b0a3f56-437f-4bc4-86c2-0d46735ec464" providerId="ADAL" clId="{59235514-9390-46C9-B157-36A1A3320B8C}" dt="2022-10-26T20:30:44.303" v="1512"/>
          <ac:picMkLst>
            <pc:docMk/>
            <pc:sldMk cId="895447710" sldId="259"/>
            <ac:picMk id="23" creationId="{8CF5F67F-0DF9-10E3-CCE1-C1E76C3B11E8}"/>
          </ac:picMkLst>
        </pc:picChg>
        <pc:picChg chg="add del mod">
          <ac:chgData name="Caitlin Jenkins" userId="1b0a3f56-437f-4bc4-86c2-0d46735ec464" providerId="ADAL" clId="{59235514-9390-46C9-B157-36A1A3320B8C}" dt="2022-10-26T20:31:32.768" v="1514"/>
          <ac:picMkLst>
            <pc:docMk/>
            <pc:sldMk cId="895447710" sldId="259"/>
            <ac:picMk id="24" creationId="{1798AAE3-2A78-A0CD-59E3-7CDE112BF525}"/>
          </ac:picMkLst>
        </pc:picChg>
        <pc:picChg chg="add del mod ord">
          <ac:chgData name="Caitlin Jenkins" userId="1b0a3f56-437f-4bc4-86c2-0d46735ec464" providerId="ADAL" clId="{59235514-9390-46C9-B157-36A1A3320B8C}" dt="2022-10-26T20:32:34.490" v="1515"/>
          <ac:picMkLst>
            <pc:docMk/>
            <pc:sldMk cId="895447710" sldId="259"/>
            <ac:picMk id="28" creationId="{539B0745-28E1-F73D-4506-FC56DD82D82E}"/>
          </ac:picMkLst>
        </pc:picChg>
        <pc:picChg chg="add del mod">
          <ac:chgData name="Caitlin Jenkins" userId="1b0a3f56-437f-4bc4-86c2-0d46735ec464" providerId="ADAL" clId="{59235514-9390-46C9-B157-36A1A3320B8C}" dt="2022-10-26T20:32:38.668" v="1517"/>
          <ac:picMkLst>
            <pc:docMk/>
            <pc:sldMk cId="895447710" sldId="259"/>
            <ac:picMk id="29" creationId="{B9BE80D1-CA6E-B8F6-3EFA-795003319D32}"/>
          </ac:picMkLst>
        </pc:picChg>
        <pc:picChg chg="add del mod ord">
          <ac:chgData name="Caitlin Jenkins" userId="1b0a3f56-437f-4bc4-86c2-0d46735ec464" providerId="ADAL" clId="{59235514-9390-46C9-B157-36A1A3320B8C}" dt="2022-10-26T20:33:27.388" v="1518"/>
          <ac:picMkLst>
            <pc:docMk/>
            <pc:sldMk cId="895447710" sldId="259"/>
            <ac:picMk id="32" creationId="{3BBB9658-4596-1E54-9903-541540D9AF45}"/>
          </ac:picMkLst>
        </pc:picChg>
        <pc:picChg chg="add mod">
          <ac:chgData name="Caitlin Jenkins" userId="1b0a3f56-437f-4bc4-86c2-0d46735ec464" providerId="ADAL" clId="{59235514-9390-46C9-B157-36A1A3320B8C}" dt="2022-10-26T20:33:27.388" v="1518"/>
          <ac:picMkLst>
            <pc:docMk/>
            <pc:sldMk cId="895447710" sldId="259"/>
            <ac:picMk id="33" creationId="{0769725D-D88F-B6BF-9608-0369D82993E0}"/>
          </ac:picMkLst>
        </pc:picChg>
      </pc:sldChg>
      <pc:sldChg chg="addSp delSp modSp mod modTransition modAnim modNotesTx">
        <pc:chgData name="Caitlin Jenkins" userId="1b0a3f56-437f-4bc4-86c2-0d46735ec464" providerId="ADAL" clId="{59235514-9390-46C9-B157-36A1A3320B8C}" dt="2022-10-26T20:36:27.211" v="1523"/>
        <pc:sldMkLst>
          <pc:docMk/>
          <pc:sldMk cId="471002485" sldId="260"/>
        </pc:sldMkLst>
        <pc:picChg chg="add del mod">
          <ac:chgData name="Caitlin Jenkins" userId="1b0a3f56-437f-4bc4-86c2-0d46735ec464" providerId="ADAL" clId="{59235514-9390-46C9-B157-36A1A3320B8C}" dt="2022-10-26T20:35:35.206" v="1522"/>
          <ac:picMkLst>
            <pc:docMk/>
            <pc:sldMk cId="471002485" sldId="260"/>
            <ac:picMk id="7" creationId="{922CE04C-C124-7DF3-E26C-D3351591734E}"/>
          </ac:picMkLst>
        </pc:picChg>
        <pc:picChg chg="add del mod ord">
          <ac:chgData name="Caitlin Jenkins" userId="1b0a3f56-437f-4bc4-86c2-0d46735ec464" providerId="ADAL" clId="{59235514-9390-46C9-B157-36A1A3320B8C}" dt="2022-10-26T20:36:27.211" v="1523"/>
          <ac:picMkLst>
            <pc:docMk/>
            <pc:sldMk cId="471002485" sldId="260"/>
            <ac:picMk id="10" creationId="{72A0074E-6114-8C4B-A130-A117ADB41B21}"/>
          </ac:picMkLst>
        </pc:picChg>
        <pc:picChg chg="add mod">
          <ac:chgData name="Caitlin Jenkins" userId="1b0a3f56-437f-4bc4-86c2-0d46735ec464" providerId="ADAL" clId="{59235514-9390-46C9-B157-36A1A3320B8C}" dt="2022-10-26T20:36:27.211" v="1523"/>
          <ac:picMkLst>
            <pc:docMk/>
            <pc:sldMk cId="471002485" sldId="260"/>
            <ac:picMk id="11" creationId="{6D088A98-9F36-0320-AC29-1940D3F479C1}"/>
          </ac:picMkLst>
        </pc:picChg>
      </pc:sldChg>
      <pc:sldChg chg="addSp modSp mod modNotesTx">
        <pc:chgData name="Caitlin Jenkins" userId="1b0a3f56-437f-4bc4-86c2-0d46735ec464" providerId="ADAL" clId="{59235514-9390-46C9-B157-36A1A3320B8C}" dt="2022-10-26T21:22:20.792" v="1680" actId="1076"/>
        <pc:sldMkLst>
          <pc:docMk/>
          <pc:sldMk cId="740432962" sldId="261"/>
        </pc:sldMkLst>
        <pc:spChg chg="mod">
          <ac:chgData name="Caitlin Jenkins" userId="1b0a3f56-437f-4bc4-86c2-0d46735ec464" providerId="ADAL" clId="{59235514-9390-46C9-B157-36A1A3320B8C}" dt="2022-10-26T19:49:11.539" v="703" actId="313"/>
          <ac:spMkLst>
            <pc:docMk/>
            <pc:sldMk cId="740432962" sldId="261"/>
            <ac:spMk id="3" creationId="{DC21B526-7C7D-0E96-4329-5AAA298D29B5}"/>
          </ac:spMkLst>
        </pc:spChg>
        <pc:picChg chg="add mod">
          <ac:chgData name="Caitlin Jenkins" userId="1b0a3f56-437f-4bc4-86c2-0d46735ec464" providerId="ADAL" clId="{59235514-9390-46C9-B157-36A1A3320B8C}" dt="2022-10-26T21:22:20.792" v="1680" actId="1076"/>
          <ac:picMkLst>
            <pc:docMk/>
            <pc:sldMk cId="740432962" sldId="261"/>
            <ac:picMk id="9" creationId="{47430389-B1DF-ACAC-DB78-11D64528B983}"/>
          </ac:picMkLst>
        </pc:picChg>
      </pc:sldChg>
      <pc:sldChg chg="addSp delSp modSp mod ord modTransition modAnim">
        <pc:chgData name="Caitlin Jenkins" userId="1b0a3f56-437f-4bc4-86c2-0d46735ec464" providerId="ADAL" clId="{59235514-9390-46C9-B157-36A1A3320B8C}" dt="2022-10-26T21:24:58.791" v="1687" actId="1076"/>
        <pc:sldMkLst>
          <pc:docMk/>
          <pc:sldMk cId="3544981906" sldId="262"/>
        </pc:sldMkLst>
        <pc:picChg chg="add del mod">
          <ac:chgData name="Caitlin Jenkins" userId="1b0a3f56-437f-4bc4-86c2-0d46735ec464" providerId="ADAL" clId="{59235514-9390-46C9-B157-36A1A3320B8C}" dt="2022-10-26T20:59:12.503" v="1593"/>
          <ac:picMkLst>
            <pc:docMk/>
            <pc:sldMk cId="3544981906" sldId="262"/>
            <ac:picMk id="6" creationId="{86D7856A-4C62-5118-D1B4-2AEBCD332A7B}"/>
          </ac:picMkLst>
        </pc:picChg>
        <pc:picChg chg="add del mod ord">
          <ac:chgData name="Caitlin Jenkins" userId="1b0a3f56-437f-4bc4-86c2-0d46735ec464" providerId="ADAL" clId="{59235514-9390-46C9-B157-36A1A3320B8C}" dt="2022-10-26T20:59:37.630" v="1594"/>
          <ac:picMkLst>
            <pc:docMk/>
            <pc:sldMk cId="3544981906" sldId="262"/>
            <ac:picMk id="9" creationId="{63247E41-3DFC-88C5-2C7E-63AD82919F30}"/>
          </ac:picMkLst>
        </pc:picChg>
        <pc:picChg chg="add del mod">
          <ac:chgData name="Caitlin Jenkins" userId="1b0a3f56-437f-4bc4-86c2-0d46735ec464" providerId="ADAL" clId="{59235514-9390-46C9-B157-36A1A3320B8C}" dt="2022-10-26T21:00:20.270" v="1596"/>
          <ac:picMkLst>
            <pc:docMk/>
            <pc:sldMk cId="3544981906" sldId="262"/>
            <ac:picMk id="10" creationId="{3DBBE070-5E70-1DC0-F8CD-336691CA226A}"/>
          </ac:picMkLst>
        </pc:picChg>
        <pc:picChg chg="add del mod ord">
          <ac:chgData name="Caitlin Jenkins" userId="1b0a3f56-437f-4bc4-86c2-0d46735ec464" providerId="ADAL" clId="{59235514-9390-46C9-B157-36A1A3320B8C}" dt="2022-10-26T21:00:26.606" v="1597"/>
          <ac:picMkLst>
            <pc:docMk/>
            <pc:sldMk cId="3544981906" sldId="262"/>
            <ac:picMk id="13" creationId="{2CE91CEC-2BD4-EE9D-A660-30CF0CEC9CCE}"/>
          </ac:picMkLst>
        </pc:picChg>
        <pc:picChg chg="add del mod">
          <ac:chgData name="Caitlin Jenkins" userId="1b0a3f56-437f-4bc4-86c2-0d46735ec464" providerId="ADAL" clId="{59235514-9390-46C9-B157-36A1A3320B8C}" dt="2022-10-26T21:00:54.261" v="1599"/>
          <ac:picMkLst>
            <pc:docMk/>
            <pc:sldMk cId="3544981906" sldId="262"/>
            <ac:picMk id="14" creationId="{95A0BD33-3012-75D4-8D41-048F79543700}"/>
          </ac:picMkLst>
        </pc:picChg>
        <pc:picChg chg="add del mod ord">
          <ac:chgData name="Caitlin Jenkins" userId="1b0a3f56-437f-4bc4-86c2-0d46735ec464" providerId="ADAL" clId="{59235514-9390-46C9-B157-36A1A3320B8C}" dt="2022-10-26T21:01:04.487" v="1600"/>
          <ac:picMkLst>
            <pc:docMk/>
            <pc:sldMk cId="3544981906" sldId="262"/>
            <ac:picMk id="18" creationId="{64192295-4D5B-0E76-77D9-59FDF0D149F0}"/>
          </ac:picMkLst>
        </pc:picChg>
        <pc:picChg chg="add del mod">
          <ac:chgData name="Caitlin Jenkins" userId="1b0a3f56-437f-4bc4-86c2-0d46735ec464" providerId="ADAL" clId="{59235514-9390-46C9-B157-36A1A3320B8C}" dt="2022-10-26T21:01:08.113" v="1602"/>
          <ac:picMkLst>
            <pc:docMk/>
            <pc:sldMk cId="3544981906" sldId="262"/>
            <ac:picMk id="20" creationId="{993C5257-B2B9-AC46-3EED-7E4EC813B645}"/>
          </ac:picMkLst>
        </pc:picChg>
        <pc:picChg chg="add del mod ord">
          <ac:chgData name="Caitlin Jenkins" userId="1b0a3f56-437f-4bc4-86c2-0d46735ec464" providerId="ADAL" clId="{59235514-9390-46C9-B157-36A1A3320B8C}" dt="2022-10-26T21:01:21.154" v="1603"/>
          <ac:picMkLst>
            <pc:docMk/>
            <pc:sldMk cId="3544981906" sldId="262"/>
            <ac:picMk id="22" creationId="{62CE718B-97CF-D193-F388-51579E31B53C}"/>
          </ac:picMkLst>
        </pc:picChg>
        <pc:picChg chg="add del mod">
          <ac:chgData name="Caitlin Jenkins" userId="1b0a3f56-437f-4bc4-86c2-0d46735ec464" providerId="ADAL" clId="{59235514-9390-46C9-B157-36A1A3320B8C}" dt="2022-10-26T21:01:25.684" v="1605"/>
          <ac:picMkLst>
            <pc:docMk/>
            <pc:sldMk cId="3544981906" sldId="262"/>
            <ac:picMk id="23" creationId="{A77875CA-A0F3-8A8C-7667-3A2D53AD7490}"/>
          </ac:picMkLst>
        </pc:picChg>
        <pc:picChg chg="add del mod ord">
          <ac:chgData name="Caitlin Jenkins" userId="1b0a3f56-437f-4bc4-86c2-0d46735ec464" providerId="ADAL" clId="{59235514-9390-46C9-B157-36A1A3320B8C}" dt="2022-10-26T21:01:38.445" v="1606"/>
          <ac:picMkLst>
            <pc:docMk/>
            <pc:sldMk cId="3544981906" sldId="262"/>
            <ac:picMk id="26" creationId="{F56B0F38-938A-B0B8-F434-FDF9F8A86D22}"/>
          </ac:picMkLst>
        </pc:picChg>
        <pc:picChg chg="add del mod">
          <ac:chgData name="Caitlin Jenkins" userId="1b0a3f56-437f-4bc4-86c2-0d46735ec464" providerId="ADAL" clId="{59235514-9390-46C9-B157-36A1A3320B8C}" dt="2022-10-26T21:02:09.759" v="1608"/>
          <ac:picMkLst>
            <pc:docMk/>
            <pc:sldMk cId="3544981906" sldId="262"/>
            <ac:picMk id="27" creationId="{CA64798A-C237-A083-DDDA-E4F49519A4EC}"/>
          </ac:picMkLst>
        </pc:picChg>
        <pc:picChg chg="add del mod ord">
          <ac:chgData name="Caitlin Jenkins" userId="1b0a3f56-437f-4bc4-86c2-0d46735ec464" providerId="ADAL" clId="{59235514-9390-46C9-B157-36A1A3320B8C}" dt="2022-10-26T21:02:22.462" v="1609"/>
          <ac:picMkLst>
            <pc:docMk/>
            <pc:sldMk cId="3544981906" sldId="262"/>
            <ac:picMk id="30" creationId="{1ED72539-68ED-48D6-4974-6AC22976F1F8}"/>
          </ac:picMkLst>
        </pc:picChg>
        <pc:picChg chg="add del mod">
          <ac:chgData name="Caitlin Jenkins" userId="1b0a3f56-437f-4bc4-86c2-0d46735ec464" providerId="ADAL" clId="{59235514-9390-46C9-B157-36A1A3320B8C}" dt="2022-10-26T21:02:25.770" v="1611"/>
          <ac:picMkLst>
            <pc:docMk/>
            <pc:sldMk cId="3544981906" sldId="262"/>
            <ac:picMk id="31" creationId="{4618D835-DD54-B28B-91E8-A532C2621BCD}"/>
          </ac:picMkLst>
        </pc:picChg>
        <pc:picChg chg="add del mod ord">
          <ac:chgData name="Caitlin Jenkins" userId="1b0a3f56-437f-4bc4-86c2-0d46735ec464" providerId="ADAL" clId="{59235514-9390-46C9-B157-36A1A3320B8C}" dt="2022-10-26T21:02:48.361" v="1612"/>
          <ac:picMkLst>
            <pc:docMk/>
            <pc:sldMk cId="3544981906" sldId="262"/>
            <ac:picMk id="34" creationId="{AA63E17F-D494-5473-5942-74A5B83222A4}"/>
          </ac:picMkLst>
        </pc:picChg>
        <pc:picChg chg="add del mod">
          <ac:chgData name="Caitlin Jenkins" userId="1b0a3f56-437f-4bc4-86c2-0d46735ec464" providerId="ADAL" clId="{59235514-9390-46C9-B157-36A1A3320B8C}" dt="2022-10-26T21:03:37.866" v="1614"/>
          <ac:picMkLst>
            <pc:docMk/>
            <pc:sldMk cId="3544981906" sldId="262"/>
            <ac:picMk id="35" creationId="{061324C5-3B23-764C-AFBC-F69D410B6637}"/>
          </ac:picMkLst>
        </pc:picChg>
        <pc:picChg chg="add del mod ord">
          <ac:chgData name="Caitlin Jenkins" userId="1b0a3f56-437f-4bc4-86c2-0d46735ec464" providerId="ADAL" clId="{59235514-9390-46C9-B157-36A1A3320B8C}" dt="2022-10-26T21:03:43.426" v="1615"/>
          <ac:picMkLst>
            <pc:docMk/>
            <pc:sldMk cId="3544981906" sldId="262"/>
            <ac:picMk id="38" creationId="{84959E5D-8D82-1F8D-2174-3D4B934CE3AE}"/>
          </ac:picMkLst>
        </pc:picChg>
        <pc:picChg chg="add del mod">
          <ac:chgData name="Caitlin Jenkins" userId="1b0a3f56-437f-4bc4-86c2-0d46735ec464" providerId="ADAL" clId="{59235514-9390-46C9-B157-36A1A3320B8C}" dt="2022-10-26T21:03:47.668" v="1617"/>
          <ac:picMkLst>
            <pc:docMk/>
            <pc:sldMk cId="3544981906" sldId="262"/>
            <ac:picMk id="39" creationId="{36313AD0-C31D-754A-8260-9163882D7A2B}"/>
          </ac:picMkLst>
        </pc:picChg>
        <pc:picChg chg="add del mod ord">
          <ac:chgData name="Caitlin Jenkins" userId="1b0a3f56-437f-4bc4-86c2-0d46735ec464" providerId="ADAL" clId="{59235514-9390-46C9-B157-36A1A3320B8C}" dt="2022-10-26T21:03:55.951" v="1618"/>
          <ac:picMkLst>
            <pc:docMk/>
            <pc:sldMk cId="3544981906" sldId="262"/>
            <ac:picMk id="42" creationId="{CDD6FBA1-9372-34A0-09DD-2DD78812A593}"/>
          </ac:picMkLst>
        </pc:picChg>
        <pc:picChg chg="add del mod">
          <ac:chgData name="Caitlin Jenkins" userId="1b0a3f56-437f-4bc4-86c2-0d46735ec464" providerId="ADAL" clId="{59235514-9390-46C9-B157-36A1A3320B8C}" dt="2022-10-26T21:04:05.619" v="1620"/>
          <ac:picMkLst>
            <pc:docMk/>
            <pc:sldMk cId="3544981906" sldId="262"/>
            <ac:picMk id="43" creationId="{AE10C603-AD8C-0F15-8A16-0CB70C91A6D6}"/>
          </ac:picMkLst>
        </pc:picChg>
        <pc:picChg chg="add del mod ord">
          <ac:chgData name="Caitlin Jenkins" userId="1b0a3f56-437f-4bc4-86c2-0d46735ec464" providerId="ADAL" clId="{59235514-9390-46C9-B157-36A1A3320B8C}" dt="2022-10-26T21:04:27.621" v="1621"/>
          <ac:picMkLst>
            <pc:docMk/>
            <pc:sldMk cId="3544981906" sldId="262"/>
            <ac:picMk id="46" creationId="{5F6D28B7-A199-83EF-9E57-B81351874C9F}"/>
          </ac:picMkLst>
        </pc:picChg>
        <pc:picChg chg="add del mod">
          <ac:chgData name="Caitlin Jenkins" userId="1b0a3f56-437f-4bc4-86c2-0d46735ec464" providerId="ADAL" clId="{59235514-9390-46C9-B157-36A1A3320B8C}" dt="2022-10-26T21:04:34.962" v="1623"/>
          <ac:picMkLst>
            <pc:docMk/>
            <pc:sldMk cId="3544981906" sldId="262"/>
            <ac:picMk id="47" creationId="{EAC0FC83-96E5-7124-F7B8-15764CE39B2D}"/>
          </ac:picMkLst>
        </pc:picChg>
        <pc:picChg chg="add del mod ord">
          <ac:chgData name="Caitlin Jenkins" userId="1b0a3f56-437f-4bc4-86c2-0d46735ec464" providerId="ADAL" clId="{59235514-9390-46C9-B157-36A1A3320B8C}" dt="2022-10-26T21:04:43.482" v="1624"/>
          <ac:picMkLst>
            <pc:docMk/>
            <pc:sldMk cId="3544981906" sldId="262"/>
            <ac:picMk id="50" creationId="{84DC5E3B-CE44-960F-65FF-F653134B6068}"/>
          </ac:picMkLst>
        </pc:picChg>
        <pc:picChg chg="add del mod">
          <ac:chgData name="Caitlin Jenkins" userId="1b0a3f56-437f-4bc4-86c2-0d46735ec464" providerId="ADAL" clId="{59235514-9390-46C9-B157-36A1A3320B8C}" dt="2022-10-26T21:04:57.163" v="1626"/>
          <ac:picMkLst>
            <pc:docMk/>
            <pc:sldMk cId="3544981906" sldId="262"/>
            <ac:picMk id="51" creationId="{AF19E580-D098-A4A7-8090-F068E97C4A12}"/>
          </ac:picMkLst>
        </pc:picChg>
        <pc:picChg chg="add del mod ord">
          <ac:chgData name="Caitlin Jenkins" userId="1b0a3f56-437f-4bc4-86c2-0d46735ec464" providerId="ADAL" clId="{59235514-9390-46C9-B157-36A1A3320B8C}" dt="2022-10-26T21:05:07.933" v="1627"/>
          <ac:picMkLst>
            <pc:docMk/>
            <pc:sldMk cId="3544981906" sldId="262"/>
            <ac:picMk id="54" creationId="{E6636926-FD94-CDD3-BFA4-C5568C0FD25E}"/>
          </ac:picMkLst>
        </pc:picChg>
        <pc:picChg chg="add del mod">
          <ac:chgData name="Caitlin Jenkins" userId="1b0a3f56-437f-4bc4-86c2-0d46735ec464" providerId="ADAL" clId="{59235514-9390-46C9-B157-36A1A3320B8C}" dt="2022-10-26T21:05:17.431" v="1629"/>
          <ac:picMkLst>
            <pc:docMk/>
            <pc:sldMk cId="3544981906" sldId="262"/>
            <ac:picMk id="55" creationId="{CF195C7A-B8F7-A530-B47D-81B517967D3E}"/>
          </ac:picMkLst>
        </pc:picChg>
        <pc:picChg chg="add del mod ord">
          <ac:chgData name="Caitlin Jenkins" userId="1b0a3f56-437f-4bc4-86c2-0d46735ec464" providerId="ADAL" clId="{59235514-9390-46C9-B157-36A1A3320B8C}" dt="2022-10-26T21:05:27.434" v="1630"/>
          <ac:picMkLst>
            <pc:docMk/>
            <pc:sldMk cId="3544981906" sldId="262"/>
            <ac:picMk id="58" creationId="{77E9720B-75E8-216F-F3C9-D0B03E4A65E2}"/>
          </ac:picMkLst>
        </pc:picChg>
        <pc:picChg chg="add del mod">
          <ac:chgData name="Caitlin Jenkins" userId="1b0a3f56-437f-4bc4-86c2-0d46735ec464" providerId="ADAL" clId="{59235514-9390-46C9-B157-36A1A3320B8C}" dt="2022-10-26T21:05:32.381" v="1632"/>
          <ac:picMkLst>
            <pc:docMk/>
            <pc:sldMk cId="3544981906" sldId="262"/>
            <ac:picMk id="59" creationId="{D93A19F7-8349-26C6-95B2-C9E11CB7A1B8}"/>
          </ac:picMkLst>
        </pc:picChg>
        <pc:picChg chg="add del mod ord">
          <ac:chgData name="Caitlin Jenkins" userId="1b0a3f56-437f-4bc4-86c2-0d46735ec464" providerId="ADAL" clId="{59235514-9390-46C9-B157-36A1A3320B8C}" dt="2022-10-26T21:05:50.709" v="1633"/>
          <ac:picMkLst>
            <pc:docMk/>
            <pc:sldMk cId="3544981906" sldId="262"/>
            <ac:picMk id="62" creationId="{59512A06-29F1-CFB8-5534-D7A056E517D3}"/>
          </ac:picMkLst>
        </pc:picChg>
        <pc:picChg chg="add del mod">
          <ac:chgData name="Caitlin Jenkins" userId="1b0a3f56-437f-4bc4-86c2-0d46735ec464" providerId="ADAL" clId="{59235514-9390-46C9-B157-36A1A3320B8C}" dt="2022-10-26T21:05:59.766" v="1635"/>
          <ac:picMkLst>
            <pc:docMk/>
            <pc:sldMk cId="3544981906" sldId="262"/>
            <ac:picMk id="63" creationId="{076E1B94-0BD6-3097-D8EC-E28B0A57DF6E}"/>
          </ac:picMkLst>
        </pc:picChg>
        <pc:picChg chg="add del mod ord">
          <ac:chgData name="Caitlin Jenkins" userId="1b0a3f56-437f-4bc4-86c2-0d46735ec464" providerId="ADAL" clId="{59235514-9390-46C9-B157-36A1A3320B8C}" dt="2022-10-26T21:06:11.720" v="1636"/>
          <ac:picMkLst>
            <pc:docMk/>
            <pc:sldMk cId="3544981906" sldId="262"/>
            <ac:picMk id="66" creationId="{EC282416-004D-9CEA-A2B1-258400ABB36B}"/>
          </ac:picMkLst>
        </pc:picChg>
        <pc:picChg chg="add del mod">
          <ac:chgData name="Caitlin Jenkins" userId="1b0a3f56-437f-4bc4-86c2-0d46735ec464" providerId="ADAL" clId="{59235514-9390-46C9-B157-36A1A3320B8C}" dt="2022-10-26T21:06:32.523" v="1638"/>
          <ac:picMkLst>
            <pc:docMk/>
            <pc:sldMk cId="3544981906" sldId="262"/>
            <ac:picMk id="67" creationId="{AC7B815E-CE4D-C4CC-CD20-A94E8DCD285C}"/>
          </ac:picMkLst>
        </pc:picChg>
        <pc:picChg chg="add del mod ord">
          <ac:chgData name="Caitlin Jenkins" userId="1b0a3f56-437f-4bc4-86c2-0d46735ec464" providerId="ADAL" clId="{59235514-9390-46C9-B157-36A1A3320B8C}" dt="2022-10-26T21:06:43.319" v="1639"/>
          <ac:picMkLst>
            <pc:docMk/>
            <pc:sldMk cId="3544981906" sldId="262"/>
            <ac:picMk id="70" creationId="{42E2A7E6-FCDE-7AF9-F888-08166705298E}"/>
          </ac:picMkLst>
        </pc:picChg>
        <pc:picChg chg="add del mod">
          <ac:chgData name="Caitlin Jenkins" userId="1b0a3f56-437f-4bc4-86c2-0d46735ec464" providerId="ADAL" clId="{59235514-9390-46C9-B157-36A1A3320B8C}" dt="2022-10-26T21:08:15.164" v="1641"/>
          <ac:picMkLst>
            <pc:docMk/>
            <pc:sldMk cId="3544981906" sldId="262"/>
            <ac:picMk id="71" creationId="{60B8D71A-6F4A-AF8A-6626-280F6B6872EC}"/>
          </ac:picMkLst>
        </pc:picChg>
        <pc:picChg chg="add del mod ord">
          <ac:chgData name="Caitlin Jenkins" userId="1b0a3f56-437f-4bc4-86c2-0d46735ec464" providerId="ADAL" clId="{59235514-9390-46C9-B157-36A1A3320B8C}" dt="2022-10-26T21:08:23.543" v="1642"/>
          <ac:picMkLst>
            <pc:docMk/>
            <pc:sldMk cId="3544981906" sldId="262"/>
            <ac:picMk id="74" creationId="{AC647A8E-F9E0-564F-42C7-92E001F571FA}"/>
          </ac:picMkLst>
        </pc:picChg>
        <pc:picChg chg="add del mod">
          <ac:chgData name="Caitlin Jenkins" userId="1b0a3f56-437f-4bc4-86c2-0d46735ec464" providerId="ADAL" clId="{59235514-9390-46C9-B157-36A1A3320B8C}" dt="2022-10-26T21:08:26.686" v="1644"/>
          <ac:picMkLst>
            <pc:docMk/>
            <pc:sldMk cId="3544981906" sldId="262"/>
            <ac:picMk id="75" creationId="{F6622C08-9BAB-6692-8E5D-4A8485230DC2}"/>
          </ac:picMkLst>
        </pc:picChg>
        <pc:picChg chg="add del mod ord">
          <ac:chgData name="Caitlin Jenkins" userId="1b0a3f56-437f-4bc4-86c2-0d46735ec464" providerId="ADAL" clId="{59235514-9390-46C9-B157-36A1A3320B8C}" dt="2022-10-26T21:08:50.036" v="1645"/>
          <ac:picMkLst>
            <pc:docMk/>
            <pc:sldMk cId="3544981906" sldId="262"/>
            <ac:picMk id="77" creationId="{29633727-462B-3FE4-433E-BA9DEA9F81A2}"/>
          </ac:picMkLst>
        </pc:picChg>
        <pc:picChg chg="add del mod">
          <ac:chgData name="Caitlin Jenkins" userId="1b0a3f56-437f-4bc4-86c2-0d46735ec464" providerId="ADAL" clId="{59235514-9390-46C9-B157-36A1A3320B8C}" dt="2022-10-26T21:14:22.815" v="1665"/>
          <ac:picMkLst>
            <pc:docMk/>
            <pc:sldMk cId="3544981906" sldId="262"/>
            <ac:picMk id="78" creationId="{67E8E6CB-AC39-3083-E2A4-353781A571C8}"/>
          </ac:picMkLst>
        </pc:picChg>
        <pc:picChg chg="add del mod ord">
          <ac:chgData name="Caitlin Jenkins" userId="1b0a3f56-437f-4bc4-86c2-0d46735ec464" providerId="ADAL" clId="{59235514-9390-46C9-B157-36A1A3320B8C}" dt="2022-10-26T21:14:29.441" v="1666"/>
          <ac:picMkLst>
            <pc:docMk/>
            <pc:sldMk cId="3544981906" sldId="262"/>
            <ac:picMk id="83" creationId="{EA4B8BF5-8555-50FA-4AC8-4C1043410A03}"/>
          </ac:picMkLst>
        </pc:picChg>
        <pc:picChg chg="add del mod">
          <ac:chgData name="Caitlin Jenkins" userId="1b0a3f56-437f-4bc4-86c2-0d46735ec464" providerId="ADAL" clId="{59235514-9390-46C9-B157-36A1A3320B8C}" dt="2022-10-26T21:15:32.044" v="1668"/>
          <ac:picMkLst>
            <pc:docMk/>
            <pc:sldMk cId="3544981906" sldId="262"/>
            <ac:picMk id="84" creationId="{3AB5E59D-DBC5-5D63-CF23-E10EB203CEAD}"/>
          </ac:picMkLst>
        </pc:picChg>
        <pc:picChg chg="add del mod ord">
          <ac:chgData name="Caitlin Jenkins" userId="1b0a3f56-437f-4bc4-86c2-0d46735ec464" providerId="ADAL" clId="{59235514-9390-46C9-B157-36A1A3320B8C}" dt="2022-10-26T21:15:47.094" v="1669"/>
          <ac:picMkLst>
            <pc:docMk/>
            <pc:sldMk cId="3544981906" sldId="262"/>
            <ac:picMk id="90" creationId="{74E436DD-CF88-C905-1F55-EECF0C030BA1}"/>
          </ac:picMkLst>
        </pc:picChg>
        <pc:picChg chg="add del mod">
          <ac:chgData name="Caitlin Jenkins" userId="1b0a3f56-437f-4bc4-86c2-0d46735ec464" providerId="ADAL" clId="{59235514-9390-46C9-B157-36A1A3320B8C}" dt="2022-10-26T21:16:17.850" v="1671"/>
          <ac:picMkLst>
            <pc:docMk/>
            <pc:sldMk cId="3544981906" sldId="262"/>
            <ac:picMk id="91" creationId="{F4FE1231-A5B9-4B7D-690D-0A992038B70D}"/>
          </ac:picMkLst>
        </pc:picChg>
        <pc:picChg chg="add del mod ord">
          <ac:chgData name="Caitlin Jenkins" userId="1b0a3f56-437f-4bc4-86c2-0d46735ec464" providerId="ADAL" clId="{59235514-9390-46C9-B157-36A1A3320B8C}" dt="2022-10-26T21:16:29.122" v="1672"/>
          <ac:picMkLst>
            <pc:docMk/>
            <pc:sldMk cId="3544981906" sldId="262"/>
            <ac:picMk id="94" creationId="{EC5E6DA4-2782-960B-1405-42D5F07AA04C}"/>
          </ac:picMkLst>
        </pc:picChg>
        <pc:picChg chg="add del mod">
          <ac:chgData name="Caitlin Jenkins" userId="1b0a3f56-437f-4bc4-86c2-0d46735ec464" providerId="ADAL" clId="{59235514-9390-46C9-B157-36A1A3320B8C}" dt="2022-10-26T21:17:05.879" v="1674"/>
          <ac:picMkLst>
            <pc:docMk/>
            <pc:sldMk cId="3544981906" sldId="262"/>
            <ac:picMk id="95" creationId="{6230632B-D9F8-3D89-7DCF-C53B523F58C8}"/>
          </ac:picMkLst>
        </pc:picChg>
        <pc:picChg chg="add del mod ord">
          <ac:chgData name="Caitlin Jenkins" userId="1b0a3f56-437f-4bc4-86c2-0d46735ec464" providerId="ADAL" clId="{59235514-9390-46C9-B157-36A1A3320B8C}" dt="2022-10-26T21:17:27.290" v="1675"/>
          <ac:picMkLst>
            <pc:docMk/>
            <pc:sldMk cId="3544981906" sldId="262"/>
            <ac:picMk id="98" creationId="{280FE772-7978-A1A3-0B7E-6483970F455B}"/>
          </ac:picMkLst>
        </pc:picChg>
        <pc:picChg chg="add mod">
          <ac:chgData name="Caitlin Jenkins" userId="1b0a3f56-437f-4bc4-86c2-0d46735ec464" providerId="ADAL" clId="{59235514-9390-46C9-B157-36A1A3320B8C}" dt="2022-10-26T21:24:58.791" v="1687" actId="1076"/>
          <ac:picMkLst>
            <pc:docMk/>
            <pc:sldMk cId="3544981906" sldId="262"/>
            <ac:picMk id="99" creationId="{3B342E4A-65E9-D2B1-D677-E01C96181361}"/>
          </ac:picMkLst>
        </pc:picChg>
      </pc:sldChg>
      <pc:sldChg chg="addSp delSp modSp mod modTransition modAnim modNotesTx">
        <pc:chgData name="Caitlin Jenkins" userId="1b0a3f56-437f-4bc4-86c2-0d46735ec464" providerId="ADAL" clId="{59235514-9390-46C9-B157-36A1A3320B8C}" dt="2022-10-26T21:24:39.804" v="1684" actId="1076"/>
        <pc:sldMkLst>
          <pc:docMk/>
          <pc:sldMk cId="1872210673" sldId="264"/>
        </pc:sldMkLst>
        <pc:picChg chg="add del mod ord">
          <ac:chgData name="Caitlin Jenkins" userId="1b0a3f56-437f-4bc4-86c2-0d46735ec464" providerId="ADAL" clId="{59235514-9390-46C9-B157-36A1A3320B8C}" dt="2022-10-26T21:09:32.067" v="1648"/>
          <ac:picMkLst>
            <pc:docMk/>
            <pc:sldMk cId="1872210673" sldId="264"/>
            <ac:picMk id="9" creationId="{50301143-206F-80AF-8FE4-3347EA3EC0E6}"/>
          </ac:picMkLst>
        </pc:picChg>
        <pc:picChg chg="add del mod">
          <ac:chgData name="Caitlin Jenkins" userId="1b0a3f56-437f-4bc4-86c2-0d46735ec464" providerId="ADAL" clId="{59235514-9390-46C9-B157-36A1A3320B8C}" dt="2022-10-26T20:36:50.053" v="1526"/>
          <ac:picMkLst>
            <pc:docMk/>
            <pc:sldMk cId="1872210673" sldId="264"/>
            <ac:picMk id="9" creationId="{9E6C3827-0D3F-0307-B929-E8BB79AFA89D}"/>
          </ac:picMkLst>
        </pc:picChg>
        <pc:picChg chg="add del mod">
          <ac:chgData name="Caitlin Jenkins" userId="1b0a3f56-437f-4bc4-86c2-0d46735ec464" providerId="ADAL" clId="{59235514-9390-46C9-B157-36A1A3320B8C}" dt="2022-10-26T21:10:04.840" v="1650"/>
          <ac:picMkLst>
            <pc:docMk/>
            <pc:sldMk cId="1872210673" sldId="264"/>
            <ac:picMk id="10" creationId="{7220B58D-8C4F-1EF1-AFDC-A2142DA99946}"/>
          </ac:picMkLst>
        </pc:picChg>
        <pc:picChg chg="add del mod ord">
          <ac:chgData name="Caitlin Jenkins" userId="1b0a3f56-437f-4bc4-86c2-0d46735ec464" providerId="ADAL" clId="{59235514-9390-46C9-B157-36A1A3320B8C}" dt="2022-10-26T20:37:23.249" v="1527"/>
          <ac:picMkLst>
            <pc:docMk/>
            <pc:sldMk cId="1872210673" sldId="264"/>
            <ac:picMk id="12" creationId="{54DF8793-7FAE-2C13-909E-D72BB6E9386E}"/>
          </ac:picMkLst>
        </pc:picChg>
        <pc:picChg chg="add del mod ord">
          <ac:chgData name="Caitlin Jenkins" userId="1b0a3f56-437f-4bc4-86c2-0d46735ec464" providerId="ADAL" clId="{59235514-9390-46C9-B157-36A1A3320B8C}" dt="2022-10-26T21:10:40.721" v="1651"/>
          <ac:picMkLst>
            <pc:docMk/>
            <pc:sldMk cId="1872210673" sldId="264"/>
            <ac:picMk id="13" creationId="{4D31BD3E-D26A-1620-884A-51E2FBAC48AA}"/>
          </ac:picMkLst>
        </pc:picChg>
        <pc:picChg chg="add del mod">
          <ac:chgData name="Caitlin Jenkins" userId="1b0a3f56-437f-4bc4-86c2-0d46735ec464" providerId="ADAL" clId="{59235514-9390-46C9-B157-36A1A3320B8C}" dt="2022-10-26T20:37:26.697" v="1529"/>
          <ac:picMkLst>
            <pc:docMk/>
            <pc:sldMk cId="1872210673" sldId="264"/>
            <ac:picMk id="13" creationId="{BFAF4E8D-23AC-E344-9FDD-5256FD24D796}"/>
          </ac:picMkLst>
        </pc:picChg>
        <pc:picChg chg="add del mod">
          <ac:chgData name="Caitlin Jenkins" userId="1b0a3f56-437f-4bc4-86c2-0d46735ec464" providerId="ADAL" clId="{59235514-9390-46C9-B157-36A1A3320B8C}" dt="2022-10-26T21:11:02.763" v="1653"/>
          <ac:picMkLst>
            <pc:docMk/>
            <pc:sldMk cId="1872210673" sldId="264"/>
            <ac:picMk id="14" creationId="{2E89EA52-790E-3256-6B5F-A43416DC9B62}"/>
          </ac:picMkLst>
        </pc:picChg>
        <pc:picChg chg="add del mod ord">
          <ac:chgData name="Caitlin Jenkins" userId="1b0a3f56-437f-4bc4-86c2-0d46735ec464" providerId="ADAL" clId="{59235514-9390-46C9-B157-36A1A3320B8C}" dt="2022-10-26T20:37:33.889" v="1530"/>
          <ac:picMkLst>
            <pc:docMk/>
            <pc:sldMk cId="1872210673" sldId="264"/>
            <ac:picMk id="16" creationId="{FE42D4D4-D7E6-91D2-A5CA-8A98CFA3E55D}"/>
          </ac:picMkLst>
        </pc:picChg>
        <pc:picChg chg="add del mod ord">
          <ac:chgData name="Caitlin Jenkins" userId="1b0a3f56-437f-4bc4-86c2-0d46735ec464" providerId="ADAL" clId="{59235514-9390-46C9-B157-36A1A3320B8C}" dt="2022-10-26T21:11:08.941" v="1654"/>
          <ac:picMkLst>
            <pc:docMk/>
            <pc:sldMk cId="1872210673" sldId="264"/>
            <ac:picMk id="17" creationId="{48E3AF81-8EBF-0308-FA40-EF6D2A6251E3}"/>
          </ac:picMkLst>
        </pc:picChg>
        <pc:picChg chg="add del mod">
          <ac:chgData name="Caitlin Jenkins" userId="1b0a3f56-437f-4bc4-86c2-0d46735ec464" providerId="ADAL" clId="{59235514-9390-46C9-B157-36A1A3320B8C}" dt="2022-10-26T20:37:46.703" v="1532"/>
          <ac:picMkLst>
            <pc:docMk/>
            <pc:sldMk cId="1872210673" sldId="264"/>
            <ac:picMk id="17" creationId="{D48CBB15-D968-AC52-8ECC-6EE2A80A94E2}"/>
          </ac:picMkLst>
        </pc:picChg>
        <pc:picChg chg="add del mod">
          <ac:chgData name="Caitlin Jenkins" userId="1b0a3f56-437f-4bc4-86c2-0d46735ec464" providerId="ADAL" clId="{59235514-9390-46C9-B157-36A1A3320B8C}" dt="2022-10-26T21:11:12.961" v="1656"/>
          <ac:picMkLst>
            <pc:docMk/>
            <pc:sldMk cId="1872210673" sldId="264"/>
            <ac:picMk id="18" creationId="{4FEE341F-8D41-5EAC-7B4A-9544F02750F5}"/>
          </ac:picMkLst>
        </pc:picChg>
        <pc:picChg chg="add del mod ord">
          <ac:chgData name="Caitlin Jenkins" userId="1b0a3f56-437f-4bc4-86c2-0d46735ec464" providerId="ADAL" clId="{59235514-9390-46C9-B157-36A1A3320B8C}" dt="2022-10-26T21:11:23.236" v="1657"/>
          <ac:picMkLst>
            <pc:docMk/>
            <pc:sldMk cId="1872210673" sldId="264"/>
            <ac:picMk id="21" creationId="{5FF20FCC-4D04-92E5-BB6E-D9CE6E8C2D4A}"/>
          </ac:picMkLst>
        </pc:picChg>
        <pc:picChg chg="add del mod ord">
          <ac:chgData name="Caitlin Jenkins" userId="1b0a3f56-437f-4bc4-86c2-0d46735ec464" providerId="ADAL" clId="{59235514-9390-46C9-B157-36A1A3320B8C}" dt="2022-10-26T20:37:54.308" v="1533"/>
          <ac:picMkLst>
            <pc:docMk/>
            <pc:sldMk cId="1872210673" sldId="264"/>
            <ac:picMk id="22" creationId="{305EF745-A1DC-2B8C-2A4C-941739B9BF9C}"/>
          </ac:picMkLst>
        </pc:picChg>
        <pc:picChg chg="add del mod">
          <ac:chgData name="Caitlin Jenkins" userId="1b0a3f56-437f-4bc4-86c2-0d46735ec464" providerId="ADAL" clId="{59235514-9390-46C9-B157-36A1A3320B8C}" dt="2022-10-26T21:11:27.313" v="1659"/>
          <ac:picMkLst>
            <pc:docMk/>
            <pc:sldMk cId="1872210673" sldId="264"/>
            <ac:picMk id="22" creationId="{AFF01988-CEEC-AF36-4A72-63CA8911486E}"/>
          </ac:picMkLst>
        </pc:picChg>
        <pc:picChg chg="add del mod">
          <ac:chgData name="Caitlin Jenkins" userId="1b0a3f56-437f-4bc4-86c2-0d46735ec464" providerId="ADAL" clId="{59235514-9390-46C9-B157-36A1A3320B8C}" dt="2022-10-26T20:37:57.333" v="1535"/>
          <ac:picMkLst>
            <pc:docMk/>
            <pc:sldMk cId="1872210673" sldId="264"/>
            <ac:picMk id="23" creationId="{3743C528-20B9-0458-74F8-2E9629D53DAC}"/>
          </ac:picMkLst>
        </pc:picChg>
        <pc:picChg chg="add del mod ord">
          <ac:chgData name="Caitlin Jenkins" userId="1b0a3f56-437f-4bc4-86c2-0d46735ec464" providerId="ADAL" clId="{59235514-9390-46C9-B157-36A1A3320B8C}" dt="2022-10-26T21:12:08.331" v="1660"/>
          <ac:picMkLst>
            <pc:docMk/>
            <pc:sldMk cId="1872210673" sldId="264"/>
            <ac:picMk id="25" creationId="{52683F6C-A28D-9834-A215-9EA22629CC7A}"/>
          </ac:picMkLst>
        </pc:picChg>
        <pc:picChg chg="add del mod">
          <ac:chgData name="Caitlin Jenkins" userId="1b0a3f56-437f-4bc4-86c2-0d46735ec464" providerId="ADAL" clId="{59235514-9390-46C9-B157-36A1A3320B8C}" dt="2022-10-26T21:12:19.802" v="1662"/>
          <ac:picMkLst>
            <pc:docMk/>
            <pc:sldMk cId="1872210673" sldId="264"/>
            <ac:picMk id="26" creationId="{3D276982-31F6-1FAF-3B73-451BF1F4BCDD}"/>
          </ac:picMkLst>
        </pc:picChg>
        <pc:picChg chg="add del mod ord">
          <ac:chgData name="Caitlin Jenkins" userId="1b0a3f56-437f-4bc4-86c2-0d46735ec464" providerId="ADAL" clId="{59235514-9390-46C9-B157-36A1A3320B8C}" dt="2022-10-26T20:38:47.921" v="1536"/>
          <ac:picMkLst>
            <pc:docMk/>
            <pc:sldMk cId="1872210673" sldId="264"/>
            <ac:picMk id="26" creationId="{5FB80968-45CE-87A2-3000-C9E40ED22F73}"/>
          </ac:picMkLst>
        </pc:picChg>
        <pc:picChg chg="add del mod">
          <ac:chgData name="Caitlin Jenkins" userId="1b0a3f56-437f-4bc4-86c2-0d46735ec464" providerId="ADAL" clId="{59235514-9390-46C9-B157-36A1A3320B8C}" dt="2022-10-26T21:09:21.110" v="1647"/>
          <ac:picMkLst>
            <pc:docMk/>
            <pc:sldMk cId="1872210673" sldId="264"/>
            <ac:picMk id="27" creationId="{B97B5016-BF6A-0A2E-9974-D78B04D870E3}"/>
          </ac:picMkLst>
        </pc:picChg>
        <pc:picChg chg="add del mod ord">
          <ac:chgData name="Caitlin Jenkins" userId="1b0a3f56-437f-4bc4-86c2-0d46735ec464" providerId="ADAL" clId="{59235514-9390-46C9-B157-36A1A3320B8C}" dt="2022-10-26T21:13:07.101" v="1663"/>
          <ac:picMkLst>
            <pc:docMk/>
            <pc:sldMk cId="1872210673" sldId="264"/>
            <ac:picMk id="30" creationId="{82A86B9F-4975-5041-8586-FFAAAEB4D0A7}"/>
          </ac:picMkLst>
        </pc:picChg>
        <pc:picChg chg="add del mod">
          <ac:chgData name="Caitlin Jenkins" userId="1b0a3f56-437f-4bc4-86c2-0d46735ec464" providerId="ADAL" clId="{59235514-9390-46C9-B157-36A1A3320B8C}" dt="2022-10-26T21:17:39.926" v="1677"/>
          <ac:picMkLst>
            <pc:docMk/>
            <pc:sldMk cId="1872210673" sldId="264"/>
            <ac:picMk id="31" creationId="{AE7CA7D2-D7B6-7EC6-E5A7-A0CAC91FE6F7}"/>
          </ac:picMkLst>
        </pc:picChg>
        <pc:picChg chg="add del mod ord">
          <ac:chgData name="Caitlin Jenkins" userId="1b0a3f56-437f-4bc4-86c2-0d46735ec464" providerId="ADAL" clId="{59235514-9390-46C9-B157-36A1A3320B8C}" dt="2022-10-26T21:18:20.126" v="1678"/>
          <ac:picMkLst>
            <pc:docMk/>
            <pc:sldMk cId="1872210673" sldId="264"/>
            <ac:picMk id="38" creationId="{98B30200-4B8E-4525-F218-8D946792E511}"/>
          </ac:picMkLst>
        </pc:picChg>
        <pc:picChg chg="add mod">
          <ac:chgData name="Caitlin Jenkins" userId="1b0a3f56-437f-4bc4-86c2-0d46735ec464" providerId="ADAL" clId="{59235514-9390-46C9-B157-36A1A3320B8C}" dt="2022-10-26T21:24:39.804" v="1684" actId="1076"/>
          <ac:picMkLst>
            <pc:docMk/>
            <pc:sldMk cId="1872210673" sldId="264"/>
            <ac:picMk id="39" creationId="{0672652B-7A0E-71C9-2284-A19A27EF2537}"/>
          </ac:picMkLst>
        </pc:picChg>
      </pc:sldChg>
    </pc:docChg>
  </pc:docChgLst>
  <pc:docChgLst>
    <pc:chgData name="Caitlin Jenkins (2200228)" userId="S::2200228@student.uwtsd.ac.uk::1b0a3f56-437f-4bc4-86c2-0d46735ec464" providerId="AD" clId="Web-{A66F9ECA-ABAF-F893-2B9B-926E6C960447}"/>
    <pc:docChg chg="modSld sldOrd">
      <pc:chgData name="Caitlin Jenkins (2200228)" userId="S::2200228@student.uwtsd.ac.uk::1b0a3f56-437f-4bc4-86c2-0d46735ec464" providerId="AD" clId="Web-{A66F9ECA-ABAF-F893-2B9B-926E6C960447}" dt="2022-10-25T09:15:28.289" v="90" actId="1076"/>
      <pc:docMkLst>
        <pc:docMk/>
      </pc:docMkLst>
      <pc:sldChg chg="modSp">
        <pc:chgData name="Caitlin Jenkins (2200228)" userId="S::2200228@student.uwtsd.ac.uk::1b0a3f56-437f-4bc4-86c2-0d46735ec464" providerId="AD" clId="Web-{A66F9ECA-ABAF-F893-2B9B-926E6C960447}" dt="2022-10-25T08:58:47.119" v="2" actId="20577"/>
        <pc:sldMkLst>
          <pc:docMk/>
          <pc:sldMk cId="109857222" sldId="256"/>
        </pc:sldMkLst>
        <pc:spChg chg="mod">
          <ac:chgData name="Caitlin Jenkins (2200228)" userId="S::2200228@student.uwtsd.ac.uk::1b0a3f56-437f-4bc4-86c2-0d46735ec464" providerId="AD" clId="Web-{A66F9ECA-ABAF-F893-2B9B-926E6C960447}" dt="2022-10-25T08:58:47.119" v="2" actId="20577"/>
          <ac:spMkLst>
            <pc:docMk/>
            <pc:sldMk cId="109857222" sldId="256"/>
            <ac:spMk id="3" creationId="{00000000-0000-0000-0000-000000000000}"/>
          </ac:spMkLst>
        </pc:spChg>
      </pc:sldChg>
      <pc:sldChg chg="addSp modSp">
        <pc:chgData name="Caitlin Jenkins (2200228)" userId="S::2200228@student.uwtsd.ac.uk::1b0a3f56-437f-4bc4-86c2-0d46735ec464" providerId="AD" clId="Web-{A66F9ECA-ABAF-F893-2B9B-926E6C960447}" dt="2022-10-25T09:08:55.453" v="47" actId="1076"/>
        <pc:sldMkLst>
          <pc:docMk/>
          <pc:sldMk cId="2031479366" sldId="258"/>
        </pc:sldMkLst>
        <pc:spChg chg="mod">
          <ac:chgData name="Caitlin Jenkins (2200228)" userId="S::2200228@student.uwtsd.ac.uk::1b0a3f56-437f-4bc4-86c2-0d46735ec464" providerId="AD" clId="Web-{A66F9ECA-ABAF-F893-2B9B-926E6C960447}" dt="2022-10-25T09:08:55.453" v="47" actId="1076"/>
          <ac:spMkLst>
            <pc:docMk/>
            <pc:sldMk cId="2031479366" sldId="258"/>
            <ac:spMk id="2" creationId="{7EF845F2-1D77-6004-AAE0-CBA6B9DCD8E1}"/>
          </ac:spMkLst>
        </pc:spChg>
        <pc:spChg chg="add mod">
          <ac:chgData name="Caitlin Jenkins (2200228)" userId="S::2200228@student.uwtsd.ac.uk::1b0a3f56-437f-4bc4-86c2-0d46735ec464" providerId="AD" clId="Web-{A66F9ECA-ABAF-F893-2B9B-926E6C960447}" dt="2022-10-25T09:08:47.046" v="46" actId="1076"/>
          <ac:spMkLst>
            <pc:docMk/>
            <pc:sldMk cId="2031479366" sldId="258"/>
            <ac:spMk id="3" creationId="{2AFB6D07-DCED-C9BC-BB9D-FAC8A5E8BE5D}"/>
          </ac:spMkLst>
        </pc:spChg>
        <pc:spChg chg="mod">
          <ac:chgData name="Caitlin Jenkins (2200228)" userId="S::2200228@student.uwtsd.ac.uk::1b0a3f56-437f-4bc4-86c2-0d46735ec464" providerId="AD" clId="Web-{A66F9ECA-ABAF-F893-2B9B-926E6C960447}" dt="2022-10-25T09:08:33.264" v="45" actId="1076"/>
          <ac:spMkLst>
            <pc:docMk/>
            <pc:sldMk cId="2031479366" sldId="258"/>
            <ac:spMk id="4" creationId="{105EE626-04F8-A13C-A7E7-5E3D34711F8B}"/>
          </ac:spMkLst>
        </pc:spChg>
      </pc:sldChg>
      <pc:sldChg chg="addSp modSp">
        <pc:chgData name="Caitlin Jenkins (2200228)" userId="S::2200228@student.uwtsd.ac.uk::1b0a3f56-437f-4bc4-86c2-0d46735ec464" providerId="AD" clId="Web-{A66F9ECA-ABAF-F893-2B9B-926E6C960447}" dt="2022-10-25T09:10:24.677" v="57" actId="1076"/>
        <pc:sldMkLst>
          <pc:docMk/>
          <pc:sldMk cId="895447710" sldId="259"/>
        </pc:sldMkLst>
        <pc:spChg chg="mod">
          <ac:chgData name="Caitlin Jenkins (2200228)" userId="S::2200228@student.uwtsd.ac.uk::1b0a3f56-437f-4bc4-86c2-0d46735ec464" providerId="AD" clId="Web-{A66F9ECA-ABAF-F893-2B9B-926E6C960447}" dt="2022-10-25T09:10:16.051" v="55" actId="1076"/>
          <ac:spMkLst>
            <pc:docMk/>
            <pc:sldMk cId="895447710" sldId="259"/>
            <ac:spMk id="2" creationId="{4028F6CD-BF1C-A077-AC7F-B49F2EFFE6D6}"/>
          </ac:spMkLst>
        </pc:spChg>
        <pc:spChg chg="mod">
          <ac:chgData name="Caitlin Jenkins (2200228)" userId="S::2200228@student.uwtsd.ac.uk::1b0a3f56-437f-4bc4-86c2-0d46735ec464" providerId="AD" clId="Web-{A66F9ECA-ABAF-F893-2B9B-926E6C960447}" dt="2022-10-25T09:10:19.192" v="56" actId="1076"/>
          <ac:spMkLst>
            <pc:docMk/>
            <pc:sldMk cId="895447710" sldId="259"/>
            <ac:spMk id="3" creationId="{972E8692-C53D-3F65-FB0E-87CC93217A5F}"/>
          </ac:spMkLst>
        </pc:spChg>
        <pc:spChg chg="add mod">
          <ac:chgData name="Caitlin Jenkins (2200228)" userId="S::2200228@student.uwtsd.ac.uk::1b0a3f56-437f-4bc4-86c2-0d46735ec464" providerId="AD" clId="Web-{A66F9ECA-ABAF-F893-2B9B-926E6C960447}" dt="2022-10-25T09:10:24.677" v="57" actId="1076"/>
          <ac:spMkLst>
            <pc:docMk/>
            <pc:sldMk cId="895447710" sldId="259"/>
            <ac:spMk id="4" creationId="{700F4AE3-6809-492D-9F21-CFCBB725BC7F}"/>
          </ac:spMkLst>
        </pc:spChg>
      </pc:sldChg>
      <pc:sldChg chg="addSp modSp">
        <pc:chgData name="Caitlin Jenkins (2200228)" userId="S::2200228@student.uwtsd.ac.uk::1b0a3f56-437f-4bc4-86c2-0d46735ec464" providerId="AD" clId="Web-{A66F9ECA-ABAF-F893-2B9B-926E6C960447}" dt="2022-10-25T09:12:14.027" v="63" actId="1076"/>
        <pc:sldMkLst>
          <pc:docMk/>
          <pc:sldMk cId="471002485" sldId="260"/>
        </pc:sldMkLst>
        <pc:spChg chg="mod">
          <ac:chgData name="Caitlin Jenkins (2200228)" userId="S::2200228@student.uwtsd.ac.uk::1b0a3f56-437f-4bc4-86c2-0d46735ec464" providerId="AD" clId="Web-{A66F9ECA-ABAF-F893-2B9B-926E6C960447}" dt="2022-10-25T09:11:55.010" v="58" actId="1076"/>
          <ac:spMkLst>
            <pc:docMk/>
            <pc:sldMk cId="471002485" sldId="260"/>
            <ac:spMk id="3" creationId="{6C6F5F74-EFB4-6B37-16ED-4635BA47EE38}"/>
          </ac:spMkLst>
        </pc:spChg>
        <pc:spChg chg="add mod">
          <ac:chgData name="Caitlin Jenkins (2200228)" userId="S::2200228@student.uwtsd.ac.uk::1b0a3f56-437f-4bc4-86c2-0d46735ec464" providerId="AD" clId="Web-{A66F9ECA-ABAF-F893-2B9B-926E6C960447}" dt="2022-10-25T09:12:14.027" v="63" actId="1076"/>
          <ac:spMkLst>
            <pc:docMk/>
            <pc:sldMk cId="471002485" sldId="260"/>
            <ac:spMk id="4" creationId="{7343328D-EA66-21DB-5AD1-10080B0EB5C9}"/>
          </ac:spMkLst>
        </pc:spChg>
      </pc:sldChg>
      <pc:sldChg chg="addSp modSp">
        <pc:chgData name="Caitlin Jenkins (2200228)" userId="S::2200228@student.uwtsd.ac.uk::1b0a3f56-437f-4bc4-86c2-0d46735ec464" providerId="AD" clId="Web-{A66F9ECA-ABAF-F893-2B9B-926E6C960447}" dt="2022-10-25T09:15:03.194" v="89" actId="1076"/>
        <pc:sldMkLst>
          <pc:docMk/>
          <pc:sldMk cId="740432962" sldId="261"/>
        </pc:sldMkLst>
        <pc:spChg chg="mod">
          <ac:chgData name="Caitlin Jenkins (2200228)" userId="S::2200228@student.uwtsd.ac.uk::1b0a3f56-437f-4bc4-86c2-0d46735ec464" providerId="AD" clId="Web-{A66F9ECA-ABAF-F893-2B9B-926E6C960447}" dt="2022-10-25T09:15:03.194" v="89" actId="1076"/>
          <ac:spMkLst>
            <pc:docMk/>
            <pc:sldMk cId="740432962" sldId="261"/>
            <ac:spMk id="2" creationId="{8599D7A0-FBE3-CDB1-20E4-6702CE633B6A}"/>
          </ac:spMkLst>
        </pc:spChg>
        <pc:spChg chg="mod">
          <ac:chgData name="Caitlin Jenkins (2200228)" userId="S::2200228@student.uwtsd.ac.uk::1b0a3f56-437f-4bc4-86c2-0d46735ec464" providerId="AD" clId="Web-{A66F9ECA-ABAF-F893-2B9B-926E6C960447}" dt="2022-10-25T09:14:59.709" v="88" actId="1076"/>
          <ac:spMkLst>
            <pc:docMk/>
            <pc:sldMk cId="740432962" sldId="261"/>
            <ac:spMk id="3" creationId="{DC21B526-7C7D-0E96-4329-5AAA298D29B5}"/>
          </ac:spMkLst>
        </pc:spChg>
        <pc:spChg chg="add mod">
          <ac:chgData name="Caitlin Jenkins (2200228)" userId="S::2200228@student.uwtsd.ac.uk::1b0a3f56-437f-4bc4-86c2-0d46735ec464" providerId="AD" clId="Web-{A66F9ECA-ABAF-F893-2B9B-926E6C960447}" dt="2022-10-25T09:14:52.115" v="86" actId="1076"/>
          <ac:spMkLst>
            <pc:docMk/>
            <pc:sldMk cId="740432962" sldId="261"/>
            <ac:spMk id="4" creationId="{D873FB93-2ECB-0BD0-0A6A-E69E6FE9955F}"/>
          </ac:spMkLst>
        </pc:spChg>
      </pc:sldChg>
      <pc:sldChg chg="modSp">
        <pc:chgData name="Caitlin Jenkins (2200228)" userId="S::2200228@student.uwtsd.ac.uk::1b0a3f56-437f-4bc4-86c2-0d46735ec464" providerId="AD" clId="Web-{A66F9ECA-ABAF-F893-2B9B-926E6C960447}" dt="2022-10-25T09:15:28.289" v="90" actId="1076"/>
        <pc:sldMkLst>
          <pc:docMk/>
          <pc:sldMk cId="3544981906" sldId="262"/>
        </pc:sldMkLst>
        <pc:spChg chg="mod">
          <ac:chgData name="Caitlin Jenkins (2200228)" userId="S::2200228@student.uwtsd.ac.uk::1b0a3f56-437f-4bc4-86c2-0d46735ec464" providerId="AD" clId="Web-{A66F9ECA-ABAF-F893-2B9B-926E6C960447}" dt="2022-10-25T09:15:28.289" v="90" actId="1076"/>
          <ac:spMkLst>
            <pc:docMk/>
            <pc:sldMk cId="3544981906" sldId="262"/>
            <ac:spMk id="2" creationId="{8886BCBD-9CDC-9032-81B0-BD0806CCB810}"/>
          </ac:spMkLst>
        </pc:spChg>
      </pc:sldChg>
      <pc:sldChg chg="modSp ord">
        <pc:chgData name="Caitlin Jenkins (2200228)" userId="S::2200228@student.uwtsd.ac.uk::1b0a3f56-437f-4bc4-86c2-0d46735ec464" providerId="AD" clId="Web-{A66F9ECA-ABAF-F893-2B9B-926E6C960447}" dt="2022-10-25T09:12:30.997" v="64"/>
        <pc:sldMkLst>
          <pc:docMk/>
          <pc:sldMk cId="239292122" sldId="263"/>
        </pc:sldMkLst>
        <pc:spChg chg="mod">
          <ac:chgData name="Caitlin Jenkins (2200228)" userId="S::2200228@student.uwtsd.ac.uk::1b0a3f56-437f-4bc4-86c2-0d46735ec464" providerId="AD" clId="Web-{A66F9ECA-ABAF-F893-2B9B-926E6C960447}" dt="2022-10-25T09:06:26.225" v="28" actId="20577"/>
          <ac:spMkLst>
            <pc:docMk/>
            <pc:sldMk cId="239292122" sldId="263"/>
            <ac:spMk id="3" creationId="{DAA142FC-6420-37F7-E543-FA0A1F942014}"/>
          </ac:spMkLst>
        </pc:spChg>
      </pc:sldChg>
      <pc:sldChg chg="addSp modSp">
        <pc:chgData name="Caitlin Jenkins (2200228)" userId="S::2200228@student.uwtsd.ac.uk::1b0a3f56-437f-4bc4-86c2-0d46735ec464" providerId="AD" clId="Web-{A66F9ECA-ABAF-F893-2B9B-926E6C960447}" dt="2022-10-25T09:13:41.142" v="80" actId="1076"/>
        <pc:sldMkLst>
          <pc:docMk/>
          <pc:sldMk cId="1872210673" sldId="264"/>
        </pc:sldMkLst>
        <pc:spChg chg="mod">
          <ac:chgData name="Caitlin Jenkins (2200228)" userId="S::2200228@student.uwtsd.ac.uk::1b0a3f56-437f-4bc4-86c2-0d46735ec464" providerId="AD" clId="Web-{A66F9ECA-ABAF-F893-2B9B-926E6C960447}" dt="2022-10-25T09:12:55.608" v="66" actId="1076"/>
          <ac:spMkLst>
            <pc:docMk/>
            <pc:sldMk cId="1872210673" sldId="264"/>
            <ac:spMk id="2" creationId="{5DA9F613-6AB4-D0AA-BC40-96D0CABBCCC4}"/>
          </ac:spMkLst>
        </pc:spChg>
        <pc:spChg chg="add mod">
          <ac:chgData name="Caitlin Jenkins (2200228)" userId="S::2200228@student.uwtsd.ac.uk::1b0a3f56-437f-4bc4-86c2-0d46735ec464" providerId="AD" clId="Web-{A66F9ECA-ABAF-F893-2B9B-926E6C960447}" dt="2022-10-25T09:13:41.142" v="80" actId="1076"/>
          <ac:spMkLst>
            <pc:docMk/>
            <pc:sldMk cId="1872210673" sldId="264"/>
            <ac:spMk id="3" creationId="{F2C50BBA-AEAA-496E-B468-311A8E6FABE2}"/>
          </ac:spMkLst>
        </pc:spChg>
        <pc:spChg chg="mod">
          <ac:chgData name="Caitlin Jenkins (2200228)" userId="S::2200228@student.uwtsd.ac.uk::1b0a3f56-437f-4bc4-86c2-0d46735ec464" providerId="AD" clId="Web-{A66F9ECA-ABAF-F893-2B9B-926E6C960447}" dt="2022-10-25T09:12:59.780" v="67" actId="1076"/>
          <ac:spMkLst>
            <pc:docMk/>
            <pc:sldMk cId="1872210673" sldId="264"/>
            <ac:spMk id="5" creationId="{B56C2BCD-CC94-A252-AC14-97BFC1180E04}"/>
          </ac:spMkLst>
        </pc:spChg>
        <pc:picChg chg="mod">
          <ac:chgData name="Caitlin Jenkins (2200228)" userId="S::2200228@student.uwtsd.ac.uk::1b0a3f56-437f-4bc4-86c2-0d46735ec464" providerId="AD" clId="Web-{A66F9ECA-ABAF-F893-2B9B-926E6C960447}" dt="2022-10-25T09:13:03.640" v="68" actId="1076"/>
          <ac:picMkLst>
            <pc:docMk/>
            <pc:sldMk cId="1872210673" sldId="264"/>
            <ac:picMk id="4" creationId="{36C39184-20E7-A97A-7679-2A97987485B6}"/>
          </ac:picMkLst>
        </pc:picChg>
      </pc:sldChg>
    </pc:docChg>
  </pc:docChgLst>
  <pc:docChgLst>
    <pc:chgData name="Caitlin Jenkins (2200228)" userId="S::2200228@student.uwtsd.ac.uk::1b0a3f56-437f-4bc4-86c2-0d46735ec464" providerId="AD" clId="Web-{F8669EA1-3EB5-F2C0-8485-1B41E82BB710}"/>
    <pc:docChg chg="modSld">
      <pc:chgData name="Caitlin Jenkins (2200228)" userId="S::2200228@student.uwtsd.ac.uk::1b0a3f56-437f-4bc4-86c2-0d46735ec464" providerId="AD" clId="Web-{F8669EA1-3EB5-F2C0-8485-1B41E82BB710}" dt="2022-10-25T10:14:55.834" v="5" actId="20577"/>
      <pc:docMkLst>
        <pc:docMk/>
      </pc:docMkLst>
      <pc:sldChg chg="modSp">
        <pc:chgData name="Caitlin Jenkins (2200228)" userId="S::2200228@student.uwtsd.ac.uk::1b0a3f56-437f-4bc4-86c2-0d46735ec464" providerId="AD" clId="Web-{F8669EA1-3EB5-F2C0-8485-1B41E82BB710}" dt="2022-10-25T10:13:39.551" v="2" actId="20577"/>
        <pc:sldMkLst>
          <pc:docMk/>
          <pc:sldMk cId="2031479366" sldId="258"/>
        </pc:sldMkLst>
        <pc:spChg chg="mod">
          <ac:chgData name="Caitlin Jenkins (2200228)" userId="S::2200228@student.uwtsd.ac.uk::1b0a3f56-437f-4bc4-86c2-0d46735ec464" providerId="AD" clId="Web-{F8669EA1-3EB5-F2C0-8485-1B41E82BB710}" dt="2022-10-25T10:13:39.551" v="2" actId="20577"/>
          <ac:spMkLst>
            <pc:docMk/>
            <pc:sldMk cId="2031479366" sldId="258"/>
            <ac:spMk id="3" creationId="{2AFB6D07-DCED-C9BC-BB9D-FAC8A5E8BE5D}"/>
          </ac:spMkLst>
        </pc:spChg>
      </pc:sldChg>
      <pc:sldChg chg="modSp">
        <pc:chgData name="Caitlin Jenkins (2200228)" userId="S::2200228@student.uwtsd.ac.uk::1b0a3f56-437f-4bc4-86c2-0d46735ec464" providerId="AD" clId="Web-{F8669EA1-3EB5-F2C0-8485-1B41E82BB710}" dt="2022-10-25T10:14:55.834" v="5" actId="20577"/>
        <pc:sldMkLst>
          <pc:docMk/>
          <pc:sldMk cId="239292122" sldId="263"/>
        </pc:sldMkLst>
        <pc:spChg chg="mod">
          <ac:chgData name="Caitlin Jenkins (2200228)" userId="S::2200228@student.uwtsd.ac.uk::1b0a3f56-437f-4bc4-86c2-0d46735ec464" providerId="AD" clId="Web-{F8669EA1-3EB5-F2C0-8485-1B41E82BB710}" dt="2022-10-25T10:14:55.834" v="5" actId="20577"/>
          <ac:spMkLst>
            <pc:docMk/>
            <pc:sldMk cId="239292122" sldId="263"/>
            <ac:spMk id="3" creationId="{DAA142FC-6420-37F7-E543-FA0A1F94201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337FE1-019D-49BB-AFCD-94A2A6A5659C}"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3144CD34-1CA7-4F63-9013-5C9B0AC5ED58}">
      <dgm:prSet/>
      <dgm:spPr/>
      <dgm:t>
        <a:bodyPr/>
        <a:lstStyle/>
        <a:p>
          <a:pPr rtl="0"/>
          <a:r>
            <a:rPr lang="en-US" dirty="0"/>
            <a:t>Within this power point I will be discussing</a:t>
          </a:r>
          <a:r>
            <a:rPr lang="en-US" dirty="0">
              <a:latin typeface="Bembo"/>
            </a:rPr>
            <a:t> what plagiarism is and </a:t>
          </a:r>
          <a:r>
            <a:rPr lang="en-US" dirty="0"/>
            <a:t> how to avoid</a:t>
          </a:r>
          <a:r>
            <a:rPr lang="en-US" dirty="0">
              <a:latin typeface="Bembo"/>
            </a:rPr>
            <a:t> it along with </a:t>
          </a:r>
          <a:r>
            <a:rPr lang="en-US" dirty="0"/>
            <a:t> unfair practice</a:t>
          </a:r>
          <a:r>
            <a:rPr lang="en-US" dirty="0">
              <a:latin typeface="Bembo"/>
            </a:rPr>
            <a:t>. I will also be showing how to reference correctly by showing examples of the following;</a:t>
          </a:r>
        </a:p>
      </dgm:t>
    </dgm:pt>
    <dgm:pt modelId="{F88DB85E-BCF4-4AC1-B332-ED00627F1EAF}" type="parTrans" cxnId="{A0C8724D-2FF0-4A7C-81CA-071DC0DF08A6}">
      <dgm:prSet/>
      <dgm:spPr/>
      <dgm:t>
        <a:bodyPr/>
        <a:lstStyle/>
        <a:p>
          <a:endParaRPr lang="en-US"/>
        </a:p>
      </dgm:t>
    </dgm:pt>
    <dgm:pt modelId="{2E3FF09B-0F6F-4345-AB8B-86CDFCEC2A10}" type="sibTrans" cxnId="{A0C8724D-2FF0-4A7C-81CA-071DC0DF08A6}">
      <dgm:prSet/>
      <dgm:spPr/>
      <dgm:t>
        <a:bodyPr/>
        <a:lstStyle/>
        <a:p>
          <a:endParaRPr lang="en-US"/>
        </a:p>
      </dgm:t>
    </dgm:pt>
    <dgm:pt modelId="{6161BEB0-A0D9-4774-8749-4B420208A312}">
      <dgm:prSet/>
      <dgm:spPr/>
      <dgm:t>
        <a:bodyPr/>
        <a:lstStyle/>
        <a:p>
          <a:r>
            <a:rPr lang="en-US" dirty="0"/>
            <a:t>&gt; Books </a:t>
          </a:r>
        </a:p>
      </dgm:t>
    </dgm:pt>
    <dgm:pt modelId="{B9443040-E0E2-41AB-9294-2C38BCFFFA85}" type="parTrans" cxnId="{822F83B2-46D1-4CEC-B35F-BF81CA1D4682}">
      <dgm:prSet/>
      <dgm:spPr/>
      <dgm:t>
        <a:bodyPr/>
        <a:lstStyle/>
        <a:p>
          <a:endParaRPr lang="en-US"/>
        </a:p>
      </dgm:t>
    </dgm:pt>
    <dgm:pt modelId="{C31C2C78-139F-4321-A2ED-FEEF63EB7076}" type="sibTrans" cxnId="{822F83B2-46D1-4CEC-B35F-BF81CA1D4682}">
      <dgm:prSet/>
      <dgm:spPr/>
      <dgm:t>
        <a:bodyPr/>
        <a:lstStyle/>
        <a:p>
          <a:endParaRPr lang="en-US"/>
        </a:p>
      </dgm:t>
    </dgm:pt>
    <dgm:pt modelId="{C90C5ED7-788C-41C5-9AAE-677DA2DAD613}">
      <dgm:prSet/>
      <dgm:spPr/>
      <dgm:t>
        <a:bodyPr/>
        <a:lstStyle/>
        <a:p>
          <a:r>
            <a:rPr lang="en-US" dirty="0"/>
            <a:t>&gt; Journal Articles </a:t>
          </a:r>
        </a:p>
      </dgm:t>
    </dgm:pt>
    <dgm:pt modelId="{1F62025A-5955-4F2C-B80A-2109A84804B1}" type="parTrans" cxnId="{4AA8C5DA-CB74-4BB0-BF5E-3FF66AA8C9B7}">
      <dgm:prSet/>
      <dgm:spPr/>
      <dgm:t>
        <a:bodyPr/>
        <a:lstStyle/>
        <a:p>
          <a:endParaRPr lang="en-US"/>
        </a:p>
      </dgm:t>
    </dgm:pt>
    <dgm:pt modelId="{F7528519-E82C-4DFD-913B-764D1758597B}" type="sibTrans" cxnId="{4AA8C5DA-CB74-4BB0-BF5E-3FF66AA8C9B7}">
      <dgm:prSet/>
      <dgm:spPr/>
      <dgm:t>
        <a:bodyPr/>
        <a:lstStyle/>
        <a:p>
          <a:endParaRPr lang="en-US"/>
        </a:p>
      </dgm:t>
    </dgm:pt>
    <dgm:pt modelId="{FC203798-CDE1-4816-9C19-104AC50BCC3F}">
      <dgm:prSet/>
      <dgm:spPr/>
      <dgm:t>
        <a:bodyPr/>
        <a:lstStyle/>
        <a:p>
          <a:pPr rtl="0"/>
          <a:r>
            <a:rPr lang="en-US" dirty="0"/>
            <a:t>&gt;</a:t>
          </a:r>
          <a:r>
            <a:rPr lang="en-US" dirty="0">
              <a:latin typeface="Bembo"/>
            </a:rPr>
            <a:t> An image</a:t>
          </a:r>
          <a:endParaRPr lang="en-US" dirty="0"/>
        </a:p>
      </dgm:t>
    </dgm:pt>
    <dgm:pt modelId="{A093ED77-18A7-40F8-B5E6-10201BEEFCCD}" type="parTrans" cxnId="{E5818E2A-B62C-455C-9D1D-0A1A4F0EFAB3}">
      <dgm:prSet/>
      <dgm:spPr/>
      <dgm:t>
        <a:bodyPr/>
        <a:lstStyle/>
        <a:p>
          <a:endParaRPr lang="en-US"/>
        </a:p>
      </dgm:t>
    </dgm:pt>
    <dgm:pt modelId="{F5F24BCA-AF54-4127-ACF1-CBA9F7392195}" type="sibTrans" cxnId="{E5818E2A-B62C-455C-9D1D-0A1A4F0EFAB3}">
      <dgm:prSet/>
      <dgm:spPr/>
      <dgm:t>
        <a:bodyPr/>
        <a:lstStyle/>
        <a:p>
          <a:endParaRPr lang="en-US"/>
        </a:p>
      </dgm:t>
    </dgm:pt>
    <dgm:pt modelId="{A36C187F-44F1-4871-B001-EE96554DA073}">
      <dgm:prSet phldr="0"/>
      <dgm:spPr/>
      <dgm:t>
        <a:bodyPr/>
        <a:lstStyle/>
        <a:p>
          <a:r>
            <a:rPr lang="en-US" dirty="0">
              <a:latin typeface="Bembo"/>
            </a:rPr>
            <a:t>&gt;</a:t>
          </a:r>
          <a:r>
            <a:rPr lang="en-US" dirty="0"/>
            <a:t> Websites </a:t>
          </a:r>
        </a:p>
      </dgm:t>
    </dgm:pt>
    <dgm:pt modelId="{17B50ECF-30EE-4086-A38B-829D4480F5DC}" type="parTrans" cxnId="{B7887E4C-72DF-4309-B2AC-5C825C410D73}">
      <dgm:prSet/>
      <dgm:spPr/>
    </dgm:pt>
    <dgm:pt modelId="{73916748-D082-4B59-B7AE-C4B5C4AB67A4}" type="sibTrans" cxnId="{B7887E4C-72DF-4309-B2AC-5C825C410D73}">
      <dgm:prSet/>
      <dgm:spPr/>
    </dgm:pt>
    <dgm:pt modelId="{78F043C7-7CAF-435D-B855-B40104465510}" type="pres">
      <dgm:prSet presAssocID="{95337FE1-019D-49BB-AFCD-94A2A6A5659C}" presName="vert0" presStyleCnt="0">
        <dgm:presLayoutVars>
          <dgm:dir/>
          <dgm:animOne val="branch"/>
          <dgm:animLvl val="lvl"/>
        </dgm:presLayoutVars>
      </dgm:prSet>
      <dgm:spPr/>
    </dgm:pt>
    <dgm:pt modelId="{E22ECA64-E89E-4B5E-819B-2C339B2A884A}" type="pres">
      <dgm:prSet presAssocID="{3144CD34-1CA7-4F63-9013-5C9B0AC5ED58}" presName="thickLine" presStyleLbl="alignNode1" presStyleIdx="0" presStyleCnt="5"/>
      <dgm:spPr/>
    </dgm:pt>
    <dgm:pt modelId="{9AC575F9-AB3A-4453-8365-C5020B557C21}" type="pres">
      <dgm:prSet presAssocID="{3144CD34-1CA7-4F63-9013-5C9B0AC5ED58}" presName="horz1" presStyleCnt="0"/>
      <dgm:spPr/>
    </dgm:pt>
    <dgm:pt modelId="{059A08A9-61FD-4B44-9E4D-2D0C7231CBC3}" type="pres">
      <dgm:prSet presAssocID="{3144CD34-1CA7-4F63-9013-5C9B0AC5ED58}" presName="tx1" presStyleLbl="revTx" presStyleIdx="0" presStyleCnt="5"/>
      <dgm:spPr/>
    </dgm:pt>
    <dgm:pt modelId="{681EBE91-8F99-4ED5-A5AC-AC350B5E7B0D}" type="pres">
      <dgm:prSet presAssocID="{3144CD34-1CA7-4F63-9013-5C9B0AC5ED58}" presName="vert1" presStyleCnt="0"/>
      <dgm:spPr/>
    </dgm:pt>
    <dgm:pt modelId="{B62EF3B9-B4E2-46C7-96B4-10534AC837F8}" type="pres">
      <dgm:prSet presAssocID="{A36C187F-44F1-4871-B001-EE96554DA073}" presName="thickLine" presStyleLbl="alignNode1" presStyleIdx="1" presStyleCnt="5"/>
      <dgm:spPr/>
    </dgm:pt>
    <dgm:pt modelId="{2E4A80CB-4C06-4915-9803-1B049C1A35B1}" type="pres">
      <dgm:prSet presAssocID="{A36C187F-44F1-4871-B001-EE96554DA073}" presName="horz1" presStyleCnt="0"/>
      <dgm:spPr/>
    </dgm:pt>
    <dgm:pt modelId="{6E05E467-4962-42C6-A082-8590BD614460}" type="pres">
      <dgm:prSet presAssocID="{A36C187F-44F1-4871-B001-EE96554DA073}" presName="tx1" presStyleLbl="revTx" presStyleIdx="1" presStyleCnt="5"/>
      <dgm:spPr/>
    </dgm:pt>
    <dgm:pt modelId="{4C7D39CF-A007-4D99-9309-7B45A9A7AD1B}" type="pres">
      <dgm:prSet presAssocID="{A36C187F-44F1-4871-B001-EE96554DA073}" presName="vert1" presStyleCnt="0"/>
      <dgm:spPr/>
    </dgm:pt>
    <dgm:pt modelId="{4434F1E7-3088-4724-B9CA-0B4A934E6D24}" type="pres">
      <dgm:prSet presAssocID="{6161BEB0-A0D9-4774-8749-4B420208A312}" presName="thickLine" presStyleLbl="alignNode1" presStyleIdx="2" presStyleCnt="5"/>
      <dgm:spPr/>
    </dgm:pt>
    <dgm:pt modelId="{5CD36842-1FBE-4B09-B6C3-36120E709C0F}" type="pres">
      <dgm:prSet presAssocID="{6161BEB0-A0D9-4774-8749-4B420208A312}" presName="horz1" presStyleCnt="0"/>
      <dgm:spPr/>
    </dgm:pt>
    <dgm:pt modelId="{83010A0A-232E-4965-9353-9F5F63A86906}" type="pres">
      <dgm:prSet presAssocID="{6161BEB0-A0D9-4774-8749-4B420208A312}" presName="tx1" presStyleLbl="revTx" presStyleIdx="2" presStyleCnt="5"/>
      <dgm:spPr/>
    </dgm:pt>
    <dgm:pt modelId="{7D198590-07C2-4469-B43A-C63176F088D8}" type="pres">
      <dgm:prSet presAssocID="{6161BEB0-A0D9-4774-8749-4B420208A312}" presName="vert1" presStyleCnt="0"/>
      <dgm:spPr/>
    </dgm:pt>
    <dgm:pt modelId="{028131BF-6062-4D4C-A7BD-1C318A045875}" type="pres">
      <dgm:prSet presAssocID="{C90C5ED7-788C-41C5-9AAE-677DA2DAD613}" presName="thickLine" presStyleLbl="alignNode1" presStyleIdx="3" presStyleCnt="5"/>
      <dgm:spPr/>
    </dgm:pt>
    <dgm:pt modelId="{4B22426B-BA3C-4F04-BDA4-DE0F7027EB0F}" type="pres">
      <dgm:prSet presAssocID="{C90C5ED7-788C-41C5-9AAE-677DA2DAD613}" presName="horz1" presStyleCnt="0"/>
      <dgm:spPr/>
    </dgm:pt>
    <dgm:pt modelId="{42D10D0E-F787-4E68-B80C-5C910AB2D78F}" type="pres">
      <dgm:prSet presAssocID="{C90C5ED7-788C-41C5-9AAE-677DA2DAD613}" presName="tx1" presStyleLbl="revTx" presStyleIdx="3" presStyleCnt="5"/>
      <dgm:spPr/>
    </dgm:pt>
    <dgm:pt modelId="{D8F8957D-1D4E-4EAD-B9E5-27FD1481BFB1}" type="pres">
      <dgm:prSet presAssocID="{C90C5ED7-788C-41C5-9AAE-677DA2DAD613}" presName="vert1" presStyleCnt="0"/>
      <dgm:spPr/>
    </dgm:pt>
    <dgm:pt modelId="{A871277C-38F2-4D8B-B3B1-28ECD81E12A1}" type="pres">
      <dgm:prSet presAssocID="{FC203798-CDE1-4816-9C19-104AC50BCC3F}" presName="thickLine" presStyleLbl="alignNode1" presStyleIdx="4" presStyleCnt="5"/>
      <dgm:spPr/>
    </dgm:pt>
    <dgm:pt modelId="{71B45336-E6E2-444D-8725-F8843F81DDC3}" type="pres">
      <dgm:prSet presAssocID="{FC203798-CDE1-4816-9C19-104AC50BCC3F}" presName="horz1" presStyleCnt="0"/>
      <dgm:spPr/>
    </dgm:pt>
    <dgm:pt modelId="{43DE3F5F-DAD3-4B49-8508-4B774D46B50B}" type="pres">
      <dgm:prSet presAssocID="{FC203798-CDE1-4816-9C19-104AC50BCC3F}" presName="tx1" presStyleLbl="revTx" presStyleIdx="4" presStyleCnt="5"/>
      <dgm:spPr/>
    </dgm:pt>
    <dgm:pt modelId="{B6C167A6-F581-4110-BCF9-736FCD94CCB7}" type="pres">
      <dgm:prSet presAssocID="{FC203798-CDE1-4816-9C19-104AC50BCC3F}" presName="vert1" presStyleCnt="0"/>
      <dgm:spPr/>
    </dgm:pt>
  </dgm:ptLst>
  <dgm:cxnLst>
    <dgm:cxn modelId="{E5818E2A-B62C-455C-9D1D-0A1A4F0EFAB3}" srcId="{95337FE1-019D-49BB-AFCD-94A2A6A5659C}" destId="{FC203798-CDE1-4816-9C19-104AC50BCC3F}" srcOrd="4" destOrd="0" parTransId="{A093ED77-18A7-40F8-B5E6-10201BEEFCCD}" sibTransId="{F5F24BCA-AF54-4127-ACF1-CBA9F7392195}"/>
    <dgm:cxn modelId="{F1D8EB40-A2E4-4AAC-90FA-5E9817CEFD1F}" type="presOf" srcId="{FC203798-CDE1-4816-9C19-104AC50BCC3F}" destId="{43DE3F5F-DAD3-4B49-8508-4B774D46B50B}" srcOrd="0" destOrd="0" presId="urn:microsoft.com/office/officeart/2008/layout/LinedList"/>
    <dgm:cxn modelId="{B7887E4C-72DF-4309-B2AC-5C825C410D73}" srcId="{95337FE1-019D-49BB-AFCD-94A2A6A5659C}" destId="{A36C187F-44F1-4871-B001-EE96554DA073}" srcOrd="1" destOrd="0" parTransId="{17B50ECF-30EE-4086-A38B-829D4480F5DC}" sibTransId="{73916748-D082-4B59-B7AE-C4B5C4AB67A4}"/>
    <dgm:cxn modelId="{A0C8724D-2FF0-4A7C-81CA-071DC0DF08A6}" srcId="{95337FE1-019D-49BB-AFCD-94A2A6A5659C}" destId="{3144CD34-1CA7-4F63-9013-5C9B0AC5ED58}" srcOrd="0" destOrd="0" parTransId="{F88DB85E-BCF4-4AC1-B332-ED00627F1EAF}" sibTransId="{2E3FF09B-0F6F-4345-AB8B-86CDFCEC2A10}"/>
    <dgm:cxn modelId="{8105E856-CDB4-4ACB-9EE2-82D7EB3E7E8B}" type="presOf" srcId="{C90C5ED7-788C-41C5-9AAE-677DA2DAD613}" destId="{42D10D0E-F787-4E68-B80C-5C910AB2D78F}" srcOrd="0" destOrd="0" presId="urn:microsoft.com/office/officeart/2008/layout/LinedList"/>
    <dgm:cxn modelId="{7DFB0294-BD2C-4509-BEF2-4CA39AA4AFB9}" type="presOf" srcId="{6161BEB0-A0D9-4774-8749-4B420208A312}" destId="{83010A0A-232E-4965-9353-9F5F63A86906}" srcOrd="0" destOrd="0" presId="urn:microsoft.com/office/officeart/2008/layout/LinedList"/>
    <dgm:cxn modelId="{B1AA4195-4D18-433A-8A32-CBFC847366B6}" type="presOf" srcId="{3144CD34-1CA7-4F63-9013-5C9B0AC5ED58}" destId="{059A08A9-61FD-4B44-9E4D-2D0C7231CBC3}" srcOrd="0" destOrd="0" presId="urn:microsoft.com/office/officeart/2008/layout/LinedList"/>
    <dgm:cxn modelId="{A1BC6599-1BE4-48B3-A781-3590A4928A99}" type="presOf" srcId="{A36C187F-44F1-4871-B001-EE96554DA073}" destId="{6E05E467-4962-42C6-A082-8590BD614460}" srcOrd="0" destOrd="0" presId="urn:microsoft.com/office/officeart/2008/layout/LinedList"/>
    <dgm:cxn modelId="{BA1884AE-E566-41C6-BAC4-4746293662AB}" type="presOf" srcId="{95337FE1-019D-49BB-AFCD-94A2A6A5659C}" destId="{78F043C7-7CAF-435D-B855-B40104465510}" srcOrd="0" destOrd="0" presId="urn:microsoft.com/office/officeart/2008/layout/LinedList"/>
    <dgm:cxn modelId="{822F83B2-46D1-4CEC-B35F-BF81CA1D4682}" srcId="{95337FE1-019D-49BB-AFCD-94A2A6A5659C}" destId="{6161BEB0-A0D9-4774-8749-4B420208A312}" srcOrd="2" destOrd="0" parTransId="{B9443040-E0E2-41AB-9294-2C38BCFFFA85}" sibTransId="{C31C2C78-139F-4321-A2ED-FEEF63EB7076}"/>
    <dgm:cxn modelId="{4AA8C5DA-CB74-4BB0-BF5E-3FF66AA8C9B7}" srcId="{95337FE1-019D-49BB-AFCD-94A2A6A5659C}" destId="{C90C5ED7-788C-41C5-9AAE-677DA2DAD613}" srcOrd="3" destOrd="0" parTransId="{1F62025A-5955-4F2C-B80A-2109A84804B1}" sibTransId="{F7528519-E82C-4DFD-913B-764D1758597B}"/>
    <dgm:cxn modelId="{7C06AD70-803D-4B75-98C3-1404E9C59AD3}" type="presParOf" srcId="{78F043C7-7CAF-435D-B855-B40104465510}" destId="{E22ECA64-E89E-4B5E-819B-2C339B2A884A}" srcOrd="0" destOrd="0" presId="urn:microsoft.com/office/officeart/2008/layout/LinedList"/>
    <dgm:cxn modelId="{96D04FCB-1AE4-40C1-A32D-16447C022708}" type="presParOf" srcId="{78F043C7-7CAF-435D-B855-B40104465510}" destId="{9AC575F9-AB3A-4453-8365-C5020B557C21}" srcOrd="1" destOrd="0" presId="urn:microsoft.com/office/officeart/2008/layout/LinedList"/>
    <dgm:cxn modelId="{74A1C3BC-7AE8-456D-B31F-BBE46C31575F}" type="presParOf" srcId="{9AC575F9-AB3A-4453-8365-C5020B557C21}" destId="{059A08A9-61FD-4B44-9E4D-2D0C7231CBC3}" srcOrd="0" destOrd="0" presId="urn:microsoft.com/office/officeart/2008/layout/LinedList"/>
    <dgm:cxn modelId="{1194A9F1-2805-48C9-B3D5-181693587ED3}" type="presParOf" srcId="{9AC575F9-AB3A-4453-8365-C5020B557C21}" destId="{681EBE91-8F99-4ED5-A5AC-AC350B5E7B0D}" srcOrd="1" destOrd="0" presId="urn:microsoft.com/office/officeart/2008/layout/LinedList"/>
    <dgm:cxn modelId="{6B5EA9BA-BFD2-4EF6-A04A-31D1FBACF252}" type="presParOf" srcId="{78F043C7-7CAF-435D-B855-B40104465510}" destId="{B62EF3B9-B4E2-46C7-96B4-10534AC837F8}" srcOrd="2" destOrd="0" presId="urn:microsoft.com/office/officeart/2008/layout/LinedList"/>
    <dgm:cxn modelId="{7C369295-49EB-4F09-9933-703FCFAEB5AB}" type="presParOf" srcId="{78F043C7-7CAF-435D-B855-B40104465510}" destId="{2E4A80CB-4C06-4915-9803-1B049C1A35B1}" srcOrd="3" destOrd="0" presId="urn:microsoft.com/office/officeart/2008/layout/LinedList"/>
    <dgm:cxn modelId="{94184707-E54D-4215-90B9-7B4BFDDD4BEB}" type="presParOf" srcId="{2E4A80CB-4C06-4915-9803-1B049C1A35B1}" destId="{6E05E467-4962-42C6-A082-8590BD614460}" srcOrd="0" destOrd="0" presId="urn:microsoft.com/office/officeart/2008/layout/LinedList"/>
    <dgm:cxn modelId="{B864C617-F872-449D-9020-E677B77B15FE}" type="presParOf" srcId="{2E4A80CB-4C06-4915-9803-1B049C1A35B1}" destId="{4C7D39CF-A007-4D99-9309-7B45A9A7AD1B}" srcOrd="1" destOrd="0" presId="urn:microsoft.com/office/officeart/2008/layout/LinedList"/>
    <dgm:cxn modelId="{3FBF7DD1-9408-4A42-825A-EBAE37E7691B}" type="presParOf" srcId="{78F043C7-7CAF-435D-B855-B40104465510}" destId="{4434F1E7-3088-4724-B9CA-0B4A934E6D24}" srcOrd="4" destOrd="0" presId="urn:microsoft.com/office/officeart/2008/layout/LinedList"/>
    <dgm:cxn modelId="{9E9F3BEE-9371-418B-BA5E-967C7C25DE10}" type="presParOf" srcId="{78F043C7-7CAF-435D-B855-B40104465510}" destId="{5CD36842-1FBE-4B09-B6C3-36120E709C0F}" srcOrd="5" destOrd="0" presId="urn:microsoft.com/office/officeart/2008/layout/LinedList"/>
    <dgm:cxn modelId="{6EA0628D-1092-4EDD-9802-FA42AA56F463}" type="presParOf" srcId="{5CD36842-1FBE-4B09-B6C3-36120E709C0F}" destId="{83010A0A-232E-4965-9353-9F5F63A86906}" srcOrd="0" destOrd="0" presId="urn:microsoft.com/office/officeart/2008/layout/LinedList"/>
    <dgm:cxn modelId="{589790E8-2D05-46D8-A102-56850F279CC3}" type="presParOf" srcId="{5CD36842-1FBE-4B09-B6C3-36120E709C0F}" destId="{7D198590-07C2-4469-B43A-C63176F088D8}" srcOrd="1" destOrd="0" presId="urn:microsoft.com/office/officeart/2008/layout/LinedList"/>
    <dgm:cxn modelId="{297E2A02-6BCD-45D5-8C06-0D41E4F93269}" type="presParOf" srcId="{78F043C7-7CAF-435D-B855-B40104465510}" destId="{028131BF-6062-4D4C-A7BD-1C318A045875}" srcOrd="6" destOrd="0" presId="urn:microsoft.com/office/officeart/2008/layout/LinedList"/>
    <dgm:cxn modelId="{73AB134A-B9D8-43CA-B1A2-9BC1B07FA0F8}" type="presParOf" srcId="{78F043C7-7CAF-435D-B855-B40104465510}" destId="{4B22426B-BA3C-4F04-BDA4-DE0F7027EB0F}" srcOrd="7" destOrd="0" presId="urn:microsoft.com/office/officeart/2008/layout/LinedList"/>
    <dgm:cxn modelId="{AC3739AD-71FC-4D9B-88B2-E55744A120AE}" type="presParOf" srcId="{4B22426B-BA3C-4F04-BDA4-DE0F7027EB0F}" destId="{42D10D0E-F787-4E68-B80C-5C910AB2D78F}" srcOrd="0" destOrd="0" presId="urn:microsoft.com/office/officeart/2008/layout/LinedList"/>
    <dgm:cxn modelId="{C039B9BF-F915-4A7E-80E8-752F8002A786}" type="presParOf" srcId="{4B22426B-BA3C-4F04-BDA4-DE0F7027EB0F}" destId="{D8F8957D-1D4E-4EAD-B9E5-27FD1481BFB1}" srcOrd="1" destOrd="0" presId="urn:microsoft.com/office/officeart/2008/layout/LinedList"/>
    <dgm:cxn modelId="{86A4DA46-7B40-4BEA-ABF4-BD63277F96C2}" type="presParOf" srcId="{78F043C7-7CAF-435D-B855-B40104465510}" destId="{A871277C-38F2-4D8B-B3B1-28ECD81E12A1}" srcOrd="8" destOrd="0" presId="urn:microsoft.com/office/officeart/2008/layout/LinedList"/>
    <dgm:cxn modelId="{2A3E2733-AE33-48BE-AAC2-B5A2B80A8E6D}" type="presParOf" srcId="{78F043C7-7CAF-435D-B855-B40104465510}" destId="{71B45336-E6E2-444D-8725-F8843F81DDC3}" srcOrd="9" destOrd="0" presId="urn:microsoft.com/office/officeart/2008/layout/LinedList"/>
    <dgm:cxn modelId="{B3A8B4E8-BDEF-451F-B5F3-6832A62141F2}" type="presParOf" srcId="{71B45336-E6E2-444D-8725-F8843F81DDC3}" destId="{43DE3F5F-DAD3-4B49-8508-4B774D46B50B}" srcOrd="0" destOrd="0" presId="urn:microsoft.com/office/officeart/2008/layout/LinedList"/>
    <dgm:cxn modelId="{0B7EEEB7-AF09-4EFA-B9F2-891FAB3ABAF6}" type="presParOf" srcId="{71B45336-E6E2-444D-8725-F8843F81DDC3}" destId="{B6C167A6-F581-4110-BCF9-736FCD94CCB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ECA64-E89E-4B5E-819B-2C339B2A884A}">
      <dsp:nvSpPr>
        <dsp:cNvPr id="0" name=""/>
        <dsp:cNvSpPr/>
      </dsp:nvSpPr>
      <dsp:spPr>
        <a:xfrm>
          <a:off x="0" y="487"/>
          <a:ext cx="981075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9A08A9-61FD-4B44-9E4D-2D0C7231CBC3}">
      <dsp:nvSpPr>
        <dsp:cNvPr id="0" name=""/>
        <dsp:cNvSpPr/>
      </dsp:nvSpPr>
      <dsp:spPr>
        <a:xfrm>
          <a:off x="0" y="487"/>
          <a:ext cx="9810750" cy="797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Within this power point I will be discussing</a:t>
          </a:r>
          <a:r>
            <a:rPr lang="en-US" sz="1800" kern="1200" dirty="0">
              <a:latin typeface="Bembo"/>
            </a:rPr>
            <a:t> what plagiarism is and </a:t>
          </a:r>
          <a:r>
            <a:rPr lang="en-US" sz="1800" kern="1200" dirty="0"/>
            <a:t> how to avoid</a:t>
          </a:r>
          <a:r>
            <a:rPr lang="en-US" sz="1800" kern="1200" dirty="0">
              <a:latin typeface="Bembo"/>
            </a:rPr>
            <a:t> it along with </a:t>
          </a:r>
          <a:r>
            <a:rPr lang="en-US" sz="1800" kern="1200" dirty="0"/>
            <a:t> unfair practice</a:t>
          </a:r>
          <a:r>
            <a:rPr lang="en-US" sz="1800" kern="1200" dirty="0">
              <a:latin typeface="Bembo"/>
            </a:rPr>
            <a:t>. I will also be showing how to reference correctly by showing examples of the following;</a:t>
          </a:r>
        </a:p>
      </dsp:txBody>
      <dsp:txXfrm>
        <a:off x="0" y="487"/>
        <a:ext cx="9810750" cy="797854"/>
      </dsp:txXfrm>
    </dsp:sp>
    <dsp:sp modelId="{B62EF3B9-B4E2-46C7-96B4-10534AC837F8}">
      <dsp:nvSpPr>
        <dsp:cNvPr id="0" name=""/>
        <dsp:cNvSpPr/>
      </dsp:nvSpPr>
      <dsp:spPr>
        <a:xfrm>
          <a:off x="0" y="798342"/>
          <a:ext cx="981075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05E467-4962-42C6-A082-8590BD614460}">
      <dsp:nvSpPr>
        <dsp:cNvPr id="0" name=""/>
        <dsp:cNvSpPr/>
      </dsp:nvSpPr>
      <dsp:spPr>
        <a:xfrm>
          <a:off x="0" y="798342"/>
          <a:ext cx="9810750" cy="797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Bembo"/>
            </a:rPr>
            <a:t>&gt;</a:t>
          </a:r>
          <a:r>
            <a:rPr lang="en-US" sz="1800" kern="1200" dirty="0"/>
            <a:t> Websites </a:t>
          </a:r>
        </a:p>
      </dsp:txBody>
      <dsp:txXfrm>
        <a:off x="0" y="798342"/>
        <a:ext cx="9810750" cy="797854"/>
      </dsp:txXfrm>
    </dsp:sp>
    <dsp:sp modelId="{4434F1E7-3088-4724-B9CA-0B4A934E6D24}">
      <dsp:nvSpPr>
        <dsp:cNvPr id="0" name=""/>
        <dsp:cNvSpPr/>
      </dsp:nvSpPr>
      <dsp:spPr>
        <a:xfrm>
          <a:off x="0" y="1596197"/>
          <a:ext cx="981075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010A0A-232E-4965-9353-9F5F63A86906}">
      <dsp:nvSpPr>
        <dsp:cNvPr id="0" name=""/>
        <dsp:cNvSpPr/>
      </dsp:nvSpPr>
      <dsp:spPr>
        <a:xfrm>
          <a:off x="0" y="1596197"/>
          <a:ext cx="9810750" cy="797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&gt; Books </a:t>
          </a:r>
        </a:p>
      </dsp:txBody>
      <dsp:txXfrm>
        <a:off x="0" y="1596197"/>
        <a:ext cx="9810750" cy="797854"/>
      </dsp:txXfrm>
    </dsp:sp>
    <dsp:sp modelId="{028131BF-6062-4D4C-A7BD-1C318A045875}">
      <dsp:nvSpPr>
        <dsp:cNvPr id="0" name=""/>
        <dsp:cNvSpPr/>
      </dsp:nvSpPr>
      <dsp:spPr>
        <a:xfrm>
          <a:off x="0" y="2394051"/>
          <a:ext cx="981075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D10D0E-F787-4E68-B80C-5C910AB2D78F}">
      <dsp:nvSpPr>
        <dsp:cNvPr id="0" name=""/>
        <dsp:cNvSpPr/>
      </dsp:nvSpPr>
      <dsp:spPr>
        <a:xfrm>
          <a:off x="0" y="2394051"/>
          <a:ext cx="9810750" cy="797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&gt; Journal Articles </a:t>
          </a:r>
        </a:p>
      </dsp:txBody>
      <dsp:txXfrm>
        <a:off x="0" y="2394051"/>
        <a:ext cx="9810750" cy="797854"/>
      </dsp:txXfrm>
    </dsp:sp>
    <dsp:sp modelId="{A871277C-38F2-4D8B-B3B1-28ECD81E12A1}">
      <dsp:nvSpPr>
        <dsp:cNvPr id="0" name=""/>
        <dsp:cNvSpPr/>
      </dsp:nvSpPr>
      <dsp:spPr>
        <a:xfrm>
          <a:off x="0" y="3191906"/>
          <a:ext cx="981075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DE3F5F-DAD3-4B49-8508-4B774D46B50B}">
      <dsp:nvSpPr>
        <dsp:cNvPr id="0" name=""/>
        <dsp:cNvSpPr/>
      </dsp:nvSpPr>
      <dsp:spPr>
        <a:xfrm>
          <a:off x="0" y="3191906"/>
          <a:ext cx="9810750" cy="797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kern="1200" dirty="0"/>
            <a:t>&gt;</a:t>
          </a:r>
          <a:r>
            <a:rPr lang="en-US" sz="1800" kern="1200" dirty="0">
              <a:latin typeface="Bembo"/>
            </a:rPr>
            <a:t> An image</a:t>
          </a:r>
          <a:endParaRPr lang="en-US" sz="1800" kern="1200" dirty="0"/>
        </a:p>
      </dsp:txBody>
      <dsp:txXfrm>
        <a:off x="0" y="3191906"/>
        <a:ext cx="9810750" cy="7978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2EC138-6D0F-4E19-8083-F8837CA961C5}" type="datetimeFigureOut">
              <a:rPr lang="en-GB" smtClean="0"/>
              <a:t>26/10/2022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38CB70-7991-42CE-8C4D-29B77C2500D9}" type="slidenum">
              <a:rPr lang="en-GB" smtClean="0"/>
              <a:t>‹#›</a:t>
            </a:fld>
            <a:endParaRPr lang="en-GB"/>
          </a:p>
        </p:txBody>
      </p:sp>
    </p:spTree>
    <p:extLst>
      <p:ext uri="{BB962C8B-B14F-4D97-AF65-F5344CB8AC3E}">
        <p14:creationId xmlns:p14="http://schemas.microsoft.com/office/powerpoint/2010/main" val="1163929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welcome to my presentation. As you can see on the screen on the topic I will be talking about today is plagiarism and unfair practice. I will now start my presentation</a:t>
            </a:r>
          </a:p>
        </p:txBody>
      </p:sp>
      <p:sp>
        <p:nvSpPr>
          <p:cNvPr id="4" name="Slide Number Placeholder 3"/>
          <p:cNvSpPr>
            <a:spLocks noGrp="1"/>
          </p:cNvSpPr>
          <p:nvPr>
            <p:ph type="sldNum" sz="quarter" idx="5"/>
          </p:nvPr>
        </p:nvSpPr>
        <p:spPr/>
        <p:txBody>
          <a:bodyPr/>
          <a:lstStyle/>
          <a:p>
            <a:fld id="{B138CB70-7991-42CE-8C4D-29B77C2500D9}" type="slidenum">
              <a:rPr lang="en-GB" smtClean="0"/>
              <a:t>1</a:t>
            </a:fld>
            <a:endParaRPr lang="en-GB"/>
          </a:p>
        </p:txBody>
      </p:sp>
    </p:spTree>
    <p:extLst>
      <p:ext uri="{BB962C8B-B14F-4D97-AF65-F5344CB8AC3E}">
        <p14:creationId xmlns:p14="http://schemas.microsoft.com/office/powerpoint/2010/main" val="4080402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I have included how to reference a website, book, journal article and an image. I have included these various techniques on how to reference to ensure that people are aware on how referencing differs depending on what you choose to cite.</a:t>
            </a:r>
          </a:p>
        </p:txBody>
      </p:sp>
      <p:sp>
        <p:nvSpPr>
          <p:cNvPr id="4" name="Slide Number Placeholder 3"/>
          <p:cNvSpPr>
            <a:spLocks noGrp="1"/>
          </p:cNvSpPr>
          <p:nvPr>
            <p:ph type="sldNum" sz="quarter" idx="5"/>
          </p:nvPr>
        </p:nvSpPr>
        <p:spPr/>
        <p:txBody>
          <a:bodyPr/>
          <a:lstStyle/>
          <a:p>
            <a:fld id="{B138CB70-7991-42CE-8C4D-29B77C2500D9}" type="slidenum">
              <a:rPr lang="en-GB" smtClean="0"/>
              <a:t>2</a:t>
            </a:fld>
            <a:endParaRPr lang="en-GB"/>
          </a:p>
        </p:txBody>
      </p:sp>
    </p:spTree>
    <p:extLst>
      <p:ext uri="{BB962C8B-B14F-4D97-AF65-F5344CB8AC3E}">
        <p14:creationId xmlns:p14="http://schemas.microsoft.com/office/powerpoint/2010/main" val="1239310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38CB70-7991-42CE-8C4D-29B77C2500D9}" type="slidenum">
              <a:rPr lang="en-GB" smtClean="0"/>
              <a:t>3</a:t>
            </a:fld>
            <a:endParaRPr lang="en-GB"/>
          </a:p>
        </p:txBody>
      </p:sp>
    </p:spTree>
    <p:extLst>
      <p:ext uri="{BB962C8B-B14F-4D97-AF65-F5344CB8AC3E}">
        <p14:creationId xmlns:p14="http://schemas.microsoft.com/office/powerpoint/2010/main" val="785791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a:t>
            </a:r>
            <a:r>
              <a:rPr lang="en-GB" dirty="0" err="1"/>
              <a:t>im</a:t>
            </a:r>
            <a:r>
              <a:rPr lang="en-GB" dirty="0"/>
              <a:t> showing how to reference a book as you can see I have included a direct quote from a book and made sure to say I have cited </a:t>
            </a:r>
            <a:r>
              <a:rPr lang="en-GB" dirty="0" err="1"/>
              <a:t>aristole</a:t>
            </a:r>
            <a:r>
              <a:rPr lang="en-GB" dirty="0"/>
              <a:t> as it is not his book so be wary of that italics for title and citing. Bunny ears and alignment </a:t>
            </a:r>
          </a:p>
        </p:txBody>
      </p:sp>
      <p:sp>
        <p:nvSpPr>
          <p:cNvPr id="4" name="Slide Number Placeholder 3"/>
          <p:cNvSpPr>
            <a:spLocks noGrp="1"/>
          </p:cNvSpPr>
          <p:nvPr>
            <p:ph type="sldNum" sz="quarter" idx="5"/>
          </p:nvPr>
        </p:nvSpPr>
        <p:spPr/>
        <p:txBody>
          <a:bodyPr/>
          <a:lstStyle/>
          <a:p>
            <a:fld id="{B138CB70-7991-42CE-8C4D-29B77C2500D9}" type="slidenum">
              <a:rPr lang="en-GB" smtClean="0"/>
              <a:t>4</a:t>
            </a:fld>
            <a:endParaRPr lang="en-GB"/>
          </a:p>
        </p:txBody>
      </p:sp>
    </p:spTree>
    <p:extLst>
      <p:ext uri="{BB962C8B-B14F-4D97-AF65-F5344CB8AC3E}">
        <p14:creationId xmlns:p14="http://schemas.microsoft.com/office/powerpoint/2010/main" val="2272392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have found a </a:t>
            </a:r>
            <a:r>
              <a:rPr lang="en-GB" dirty="0" err="1"/>
              <a:t>jpournal</a:t>
            </a:r>
            <a:r>
              <a:rPr lang="en-GB" dirty="0"/>
              <a:t> article from an online source therefore I have cited the direct person how stated the quote whilst also making sure I reference the direct authors of the article. This is </a:t>
            </a:r>
            <a:r>
              <a:rPr lang="en-GB" dirty="0" err="1"/>
              <a:t>impprtant</a:t>
            </a:r>
            <a:r>
              <a:rPr lang="en-GB" dirty="0"/>
              <a:t> !</a:t>
            </a:r>
          </a:p>
        </p:txBody>
      </p:sp>
      <p:sp>
        <p:nvSpPr>
          <p:cNvPr id="4" name="Slide Number Placeholder 3"/>
          <p:cNvSpPr>
            <a:spLocks noGrp="1"/>
          </p:cNvSpPr>
          <p:nvPr>
            <p:ph type="sldNum" sz="quarter" idx="5"/>
          </p:nvPr>
        </p:nvSpPr>
        <p:spPr/>
        <p:txBody>
          <a:bodyPr/>
          <a:lstStyle/>
          <a:p>
            <a:fld id="{B138CB70-7991-42CE-8C4D-29B77C2500D9}" type="slidenum">
              <a:rPr lang="en-GB" smtClean="0"/>
              <a:t>5</a:t>
            </a:fld>
            <a:endParaRPr lang="en-GB"/>
          </a:p>
        </p:txBody>
      </p:sp>
    </p:spTree>
    <p:extLst>
      <p:ext uri="{BB962C8B-B14F-4D97-AF65-F5344CB8AC3E}">
        <p14:creationId xmlns:p14="http://schemas.microsoft.com/office/powerpoint/2010/main" val="3599444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I have found a website with statistics which is a good source for information whilst remembering to include dates the available at and the date I accessed it. </a:t>
            </a:r>
          </a:p>
        </p:txBody>
      </p:sp>
      <p:sp>
        <p:nvSpPr>
          <p:cNvPr id="4" name="Slide Number Placeholder 3"/>
          <p:cNvSpPr>
            <a:spLocks noGrp="1"/>
          </p:cNvSpPr>
          <p:nvPr>
            <p:ph type="sldNum" sz="quarter" idx="5"/>
          </p:nvPr>
        </p:nvSpPr>
        <p:spPr/>
        <p:txBody>
          <a:bodyPr/>
          <a:lstStyle/>
          <a:p>
            <a:fld id="{B138CB70-7991-42CE-8C4D-29B77C2500D9}" type="slidenum">
              <a:rPr lang="en-GB" smtClean="0"/>
              <a:t>6</a:t>
            </a:fld>
            <a:endParaRPr lang="en-GB"/>
          </a:p>
        </p:txBody>
      </p:sp>
    </p:spTree>
    <p:extLst>
      <p:ext uri="{BB962C8B-B14F-4D97-AF65-F5344CB8AC3E}">
        <p14:creationId xmlns:p14="http://schemas.microsoft.com/office/powerpoint/2010/main" val="611726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an image I have made sure to find the direct source of where the image has come from off images online. From this I am able to successfully reference correctly avoiding any plagiarism.</a:t>
            </a:r>
          </a:p>
        </p:txBody>
      </p:sp>
      <p:sp>
        <p:nvSpPr>
          <p:cNvPr id="4" name="Slide Number Placeholder 3"/>
          <p:cNvSpPr>
            <a:spLocks noGrp="1"/>
          </p:cNvSpPr>
          <p:nvPr>
            <p:ph type="sldNum" sz="quarter" idx="5"/>
          </p:nvPr>
        </p:nvSpPr>
        <p:spPr/>
        <p:txBody>
          <a:bodyPr/>
          <a:lstStyle/>
          <a:p>
            <a:fld id="{B138CB70-7991-42CE-8C4D-29B77C2500D9}" type="slidenum">
              <a:rPr lang="en-GB" smtClean="0"/>
              <a:t>7</a:t>
            </a:fld>
            <a:endParaRPr lang="en-GB"/>
          </a:p>
        </p:txBody>
      </p:sp>
    </p:spTree>
    <p:extLst>
      <p:ext uri="{BB962C8B-B14F-4D97-AF65-F5344CB8AC3E}">
        <p14:creationId xmlns:p14="http://schemas.microsoft.com/office/powerpoint/2010/main" val="1701071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138CB70-7991-42CE-8C4D-29B77C2500D9}" type="slidenum">
              <a:rPr lang="en-GB" smtClean="0"/>
              <a:t>8</a:t>
            </a:fld>
            <a:endParaRPr lang="en-GB"/>
          </a:p>
        </p:txBody>
      </p:sp>
    </p:spTree>
    <p:extLst>
      <p:ext uri="{BB962C8B-B14F-4D97-AF65-F5344CB8AC3E}">
        <p14:creationId xmlns:p14="http://schemas.microsoft.com/office/powerpoint/2010/main" val="3802784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October 26, 2022</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398241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October 26, 2022</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37601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October 26, 2022</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924903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October 26, 2022</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782119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October 26, 2022</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62396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October 26, 2022</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56110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October 26, 2022</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068279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October 26, 2022</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603996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October 26, 2022</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683508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October 26, 2022</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82083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October 26, 2022</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69202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October 26, 2022</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41419686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4"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5">
            <a:extLst>
              <a:ext uri="{FF2B5EF4-FFF2-40B4-BE49-F238E27FC236}">
                <a16:creationId xmlns:a16="http://schemas.microsoft.com/office/drawing/2014/main" id="{07CD24CB-ADB7-42D5-B7CA-D6B8E1847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74460" y="1790700"/>
            <a:ext cx="8106770" cy="2010201"/>
          </a:xfrm>
        </p:spPr>
        <p:txBody>
          <a:bodyPr>
            <a:normAutofit/>
          </a:bodyPr>
          <a:lstStyle/>
          <a:p>
            <a:r>
              <a:rPr lang="en-US">
                <a:cs typeface="Calibri Light"/>
              </a:rPr>
              <a:t>ECGE4005Q</a:t>
            </a:r>
            <a:endParaRPr lang="en-US"/>
          </a:p>
        </p:txBody>
      </p:sp>
      <p:sp>
        <p:nvSpPr>
          <p:cNvPr id="3" name="Subtitle 2"/>
          <p:cNvSpPr>
            <a:spLocks noGrp="1"/>
          </p:cNvSpPr>
          <p:nvPr>
            <p:ph type="subTitle" idx="1"/>
          </p:nvPr>
        </p:nvSpPr>
        <p:spPr>
          <a:xfrm>
            <a:off x="3090681" y="4134901"/>
            <a:ext cx="6074328" cy="1019427"/>
          </a:xfrm>
        </p:spPr>
        <p:txBody>
          <a:bodyPr vert="horz" lIns="91440" tIns="45720" rIns="91440" bIns="45720" rtlCol="0" anchor="t">
            <a:normAutofit fontScale="70000" lnSpcReduction="20000"/>
          </a:bodyPr>
          <a:lstStyle/>
          <a:p>
            <a:pPr>
              <a:lnSpc>
                <a:spcPct val="90000"/>
              </a:lnSpc>
            </a:pPr>
            <a:r>
              <a:rPr lang="en-US" sz="3200">
                <a:ea typeface="Batang"/>
                <a:cs typeface="Calibri"/>
              </a:rPr>
              <a:t>How to avoid plagiarism and unfair practice</a:t>
            </a:r>
          </a:p>
          <a:p>
            <a:pPr>
              <a:lnSpc>
                <a:spcPct val="90000"/>
              </a:lnSpc>
            </a:pPr>
            <a:r>
              <a:rPr lang="en-US" sz="2800">
                <a:ea typeface="Batang"/>
                <a:cs typeface="Calibri"/>
              </a:rPr>
              <a:t>CAITLIN JENKINS</a:t>
            </a:r>
          </a:p>
          <a:p>
            <a:pPr>
              <a:lnSpc>
                <a:spcPct val="90000"/>
              </a:lnSpc>
            </a:pPr>
            <a:r>
              <a:rPr lang="en-US" sz="2800">
                <a:ea typeface="Batang"/>
                <a:cs typeface="Calibri"/>
              </a:rPr>
              <a:t>2200228</a:t>
            </a:r>
          </a:p>
        </p:txBody>
      </p:sp>
      <p:sp>
        <p:nvSpPr>
          <p:cNvPr id="29" name="Freeform: Shape 17">
            <a:extLst>
              <a:ext uri="{FF2B5EF4-FFF2-40B4-BE49-F238E27FC236}">
                <a16:creationId xmlns:a16="http://schemas.microsoft.com/office/drawing/2014/main" id="{F49168E3-50B5-4B32-B3BA-B53352278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10"/>
            <a:ext cx="12192000" cy="1371600"/>
          </a:xfrm>
          <a:custGeom>
            <a:avLst/>
            <a:gdLst>
              <a:gd name="connsiteX0" fmla="*/ 0 w 12192000"/>
              <a:gd name="connsiteY0" fmla="*/ 0 h 1008346"/>
              <a:gd name="connsiteX1" fmla="*/ 12187583 w 12192000"/>
              <a:gd name="connsiteY1" fmla="*/ 0 h 1008346"/>
              <a:gd name="connsiteX2" fmla="*/ 12192000 w 12192000"/>
              <a:gd name="connsiteY2" fmla="*/ 65613 h 1008346"/>
              <a:gd name="connsiteX3" fmla="*/ 12192000 w 12192000"/>
              <a:gd name="connsiteY3" fmla="*/ 84629 h 1008346"/>
              <a:gd name="connsiteX4" fmla="*/ 12176433 w 12192000"/>
              <a:gd name="connsiteY4" fmla="*/ 86996 h 1008346"/>
              <a:gd name="connsiteX5" fmla="*/ 11966438 w 12192000"/>
              <a:gd name="connsiteY5" fmla="*/ 112672 h 1008346"/>
              <a:gd name="connsiteX6" fmla="*/ 11916918 w 12192000"/>
              <a:gd name="connsiteY6" fmla="*/ 131001 h 1008346"/>
              <a:gd name="connsiteX7" fmla="*/ 11785675 w 12192000"/>
              <a:gd name="connsiteY7" fmla="*/ 200504 h 1008346"/>
              <a:gd name="connsiteX8" fmla="*/ 11710307 w 12192000"/>
              <a:gd name="connsiteY8" fmla="*/ 219266 h 1008346"/>
              <a:gd name="connsiteX9" fmla="*/ 11488515 w 12192000"/>
              <a:gd name="connsiteY9" fmla="*/ 272573 h 1008346"/>
              <a:gd name="connsiteX10" fmla="*/ 11419631 w 12192000"/>
              <a:gd name="connsiteY10" fmla="*/ 292041 h 1008346"/>
              <a:gd name="connsiteX11" fmla="*/ 11247844 w 12192000"/>
              <a:gd name="connsiteY11" fmla="*/ 350265 h 1008346"/>
              <a:gd name="connsiteX12" fmla="*/ 11126425 w 12192000"/>
              <a:gd name="connsiteY12" fmla="*/ 419544 h 1008346"/>
              <a:gd name="connsiteX13" fmla="*/ 11017611 w 12192000"/>
              <a:gd name="connsiteY13" fmla="*/ 445382 h 1008346"/>
              <a:gd name="connsiteX14" fmla="*/ 10964524 w 12192000"/>
              <a:gd name="connsiteY14" fmla="*/ 459636 h 1008346"/>
              <a:gd name="connsiteX15" fmla="*/ 10937482 w 12192000"/>
              <a:gd name="connsiteY15" fmla="*/ 479175 h 1008346"/>
              <a:gd name="connsiteX16" fmla="*/ 10920340 w 12192000"/>
              <a:gd name="connsiteY16" fmla="*/ 481765 h 1008346"/>
              <a:gd name="connsiteX17" fmla="*/ 10920133 w 12192000"/>
              <a:gd name="connsiteY17" fmla="*/ 482186 h 1008346"/>
              <a:gd name="connsiteX18" fmla="*/ 10815604 w 12192000"/>
              <a:gd name="connsiteY18" fmla="*/ 500583 h 1008346"/>
              <a:gd name="connsiteX19" fmla="*/ 10736979 w 12192000"/>
              <a:gd name="connsiteY19" fmla="*/ 537354 h 1008346"/>
              <a:gd name="connsiteX20" fmla="*/ 10697572 w 12192000"/>
              <a:gd name="connsiteY20" fmla="*/ 549656 h 1008346"/>
              <a:gd name="connsiteX21" fmla="*/ 10677680 w 12192000"/>
              <a:gd name="connsiteY21" fmla="*/ 558131 h 1008346"/>
              <a:gd name="connsiteX22" fmla="*/ 10677187 w 12192000"/>
              <a:gd name="connsiteY22" fmla="*/ 559888 h 1008346"/>
              <a:gd name="connsiteX23" fmla="*/ 10588288 w 12192000"/>
              <a:gd name="connsiteY23" fmla="*/ 566845 h 1008346"/>
              <a:gd name="connsiteX24" fmla="*/ 10533913 w 12192000"/>
              <a:gd name="connsiteY24" fmla="*/ 565526 h 1008346"/>
              <a:gd name="connsiteX25" fmla="*/ 10427096 w 12192000"/>
              <a:gd name="connsiteY25" fmla="*/ 571439 h 1008346"/>
              <a:gd name="connsiteX26" fmla="*/ 10283366 w 12192000"/>
              <a:gd name="connsiteY26" fmla="*/ 601076 h 1008346"/>
              <a:gd name="connsiteX27" fmla="*/ 10071988 w 12192000"/>
              <a:gd name="connsiteY27" fmla="*/ 612649 h 1008346"/>
              <a:gd name="connsiteX28" fmla="*/ 10019577 w 12192000"/>
              <a:gd name="connsiteY28" fmla="*/ 623784 h 1008346"/>
              <a:gd name="connsiteX29" fmla="*/ 9996598 w 12192000"/>
              <a:gd name="connsiteY29" fmla="*/ 629362 h 1008346"/>
              <a:gd name="connsiteX30" fmla="*/ 9994226 w 12192000"/>
              <a:gd name="connsiteY30" fmla="*/ 629693 h 1008346"/>
              <a:gd name="connsiteX31" fmla="*/ 9886928 w 12192000"/>
              <a:gd name="connsiteY31" fmla="*/ 637803 h 1008346"/>
              <a:gd name="connsiteX32" fmla="*/ 9757216 w 12192000"/>
              <a:gd name="connsiteY32" fmla="*/ 637903 h 1008346"/>
              <a:gd name="connsiteX33" fmla="*/ 9630666 w 12192000"/>
              <a:gd name="connsiteY33" fmla="*/ 634301 h 1008346"/>
              <a:gd name="connsiteX34" fmla="*/ 9552588 w 12192000"/>
              <a:gd name="connsiteY34" fmla="*/ 654919 h 1008346"/>
              <a:gd name="connsiteX35" fmla="*/ 9415821 w 12192000"/>
              <a:gd name="connsiteY35" fmla="*/ 653970 h 1008346"/>
              <a:gd name="connsiteX36" fmla="*/ 9163817 w 12192000"/>
              <a:gd name="connsiteY36" fmla="*/ 650641 h 1008346"/>
              <a:gd name="connsiteX37" fmla="*/ 9050386 w 12192000"/>
              <a:gd name="connsiteY37" fmla="*/ 653852 h 1008346"/>
              <a:gd name="connsiteX38" fmla="*/ 8929125 w 12192000"/>
              <a:gd name="connsiteY38" fmla="*/ 654038 h 1008346"/>
              <a:gd name="connsiteX39" fmla="*/ 8848784 w 12192000"/>
              <a:gd name="connsiteY39" fmla="*/ 653686 h 1008346"/>
              <a:gd name="connsiteX40" fmla="*/ 8846477 w 12192000"/>
              <a:gd name="connsiteY40" fmla="*/ 654426 h 1008346"/>
              <a:gd name="connsiteX41" fmla="*/ 8826356 w 12192000"/>
              <a:gd name="connsiteY41" fmla="*/ 654200 h 1008346"/>
              <a:gd name="connsiteX42" fmla="*/ 8788426 w 12192000"/>
              <a:gd name="connsiteY42" fmla="*/ 644734 h 1008346"/>
              <a:gd name="connsiteX43" fmla="*/ 8715784 w 12192000"/>
              <a:gd name="connsiteY43" fmla="*/ 655804 h 1008346"/>
              <a:gd name="connsiteX44" fmla="*/ 8652446 w 12192000"/>
              <a:gd name="connsiteY44" fmla="*/ 660966 h 1008346"/>
              <a:gd name="connsiteX45" fmla="*/ 8602565 w 12192000"/>
              <a:gd name="connsiteY45" fmla="*/ 669503 h 1008346"/>
              <a:gd name="connsiteX46" fmla="*/ 8593932 w 12192000"/>
              <a:gd name="connsiteY46" fmla="*/ 669427 h 1008346"/>
              <a:gd name="connsiteX47" fmla="*/ 8593705 w 12192000"/>
              <a:gd name="connsiteY47" fmla="*/ 669613 h 1008346"/>
              <a:gd name="connsiteX48" fmla="*/ 8584494 w 12192000"/>
              <a:gd name="connsiteY48" fmla="*/ 669906 h 1008346"/>
              <a:gd name="connsiteX49" fmla="*/ 8578197 w 12192000"/>
              <a:gd name="connsiteY49" fmla="*/ 669287 h 1008346"/>
              <a:gd name="connsiteX50" fmla="*/ 8506463 w 12192000"/>
              <a:gd name="connsiteY50" fmla="*/ 693584 h 1008346"/>
              <a:gd name="connsiteX51" fmla="*/ 8399267 w 12192000"/>
              <a:gd name="connsiteY51" fmla="*/ 713948 h 1008346"/>
              <a:gd name="connsiteX52" fmla="*/ 8291640 w 12192000"/>
              <a:gd name="connsiteY52" fmla="*/ 731915 h 1008346"/>
              <a:gd name="connsiteX53" fmla="*/ 8251948 w 12192000"/>
              <a:gd name="connsiteY53" fmla="*/ 737355 h 1008346"/>
              <a:gd name="connsiteX54" fmla="*/ 8184393 w 12192000"/>
              <a:gd name="connsiteY54" fmla="*/ 751751 h 1008346"/>
              <a:gd name="connsiteX55" fmla="*/ 8155434 w 12192000"/>
              <a:gd name="connsiteY55" fmla="*/ 761257 h 1008346"/>
              <a:gd name="connsiteX56" fmla="*/ 8153823 w 12192000"/>
              <a:gd name="connsiteY56" fmla="*/ 761173 h 1008346"/>
              <a:gd name="connsiteX57" fmla="*/ 8152337 w 12192000"/>
              <a:gd name="connsiteY57" fmla="*/ 763644 h 1008346"/>
              <a:gd name="connsiteX58" fmla="*/ 8147026 w 12192000"/>
              <a:gd name="connsiteY58" fmla="*/ 765472 h 1008346"/>
              <a:gd name="connsiteX59" fmla="*/ 8130352 w 12192000"/>
              <a:gd name="connsiteY59" fmla="*/ 767262 h 1008346"/>
              <a:gd name="connsiteX60" fmla="*/ 8123725 w 12192000"/>
              <a:gd name="connsiteY60" fmla="*/ 767408 h 1008346"/>
              <a:gd name="connsiteX61" fmla="*/ 8114787 w 12192000"/>
              <a:gd name="connsiteY61" fmla="*/ 768745 h 1008346"/>
              <a:gd name="connsiteX62" fmla="*/ 8114681 w 12192000"/>
              <a:gd name="connsiteY62" fmla="*/ 768946 h 1008346"/>
              <a:gd name="connsiteX63" fmla="*/ 8106087 w 12192000"/>
              <a:gd name="connsiteY63" fmla="*/ 769868 h 1008346"/>
              <a:gd name="connsiteX64" fmla="*/ 8047050 w 12192000"/>
              <a:gd name="connsiteY64" fmla="*/ 789846 h 1008346"/>
              <a:gd name="connsiteX65" fmla="*/ 7998793 w 12192000"/>
              <a:gd name="connsiteY65" fmla="*/ 802356 h 1008346"/>
              <a:gd name="connsiteX66" fmla="*/ 7988446 w 12192000"/>
              <a:gd name="connsiteY66" fmla="*/ 806503 h 1008346"/>
              <a:gd name="connsiteX67" fmla="*/ 7988194 w 12192000"/>
              <a:gd name="connsiteY67" fmla="*/ 807340 h 1008346"/>
              <a:gd name="connsiteX68" fmla="*/ 7941821 w 12192000"/>
              <a:gd name="connsiteY68" fmla="*/ 811196 h 1008346"/>
              <a:gd name="connsiteX69" fmla="*/ 7913431 w 12192000"/>
              <a:gd name="connsiteY69" fmla="*/ 810908 h 1008346"/>
              <a:gd name="connsiteX70" fmla="*/ 7899391 w 12192000"/>
              <a:gd name="connsiteY70" fmla="*/ 811681 h 1008346"/>
              <a:gd name="connsiteX71" fmla="*/ 7894134 w 12192000"/>
              <a:gd name="connsiteY71" fmla="*/ 809997 h 1008346"/>
              <a:gd name="connsiteX72" fmla="*/ 7874065 w 12192000"/>
              <a:gd name="connsiteY72" fmla="*/ 812104 h 1008346"/>
              <a:gd name="connsiteX73" fmla="*/ 7872250 w 12192000"/>
              <a:gd name="connsiteY73" fmla="*/ 813063 h 1008346"/>
              <a:gd name="connsiteX74" fmla="*/ 7825620 w 12192000"/>
              <a:gd name="connsiteY74" fmla="*/ 810757 h 1008346"/>
              <a:gd name="connsiteX75" fmla="*/ 7759398 w 12192000"/>
              <a:gd name="connsiteY75" fmla="*/ 814526 h 1008346"/>
              <a:gd name="connsiteX76" fmla="*/ 7671781 w 12192000"/>
              <a:gd name="connsiteY76" fmla="*/ 825332 h 1008346"/>
              <a:gd name="connsiteX77" fmla="*/ 7470640 w 12192000"/>
              <a:gd name="connsiteY77" fmla="*/ 840596 h 1008346"/>
              <a:gd name="connsiteX78" fmla="*/ 7464881 w 12192000"/>
              <a:gd name="connsiteY78" fmla="*/ 840011 h 1008346"/>
              <a:gd name="connsiteX79" fmla="*/ 7468828 w 12192000"/>
              <a:gd name="connsiteY79" fmla="*/ 838867 h 1008346"/>
              <a:gd name="connsiteX80" fmla="*/ 7463929 w 12192000"/>
              <a:gd name="connsiteY80" fmla="*/ 839915 h 1008346"/>
              <a:gd name="connsiteX81" fmla="*/ 7464881 w 12192000"/>
              <a:gd name="connsiteY81" fmla="*/ 840011 h 1008346"/>
              <a:gd name="connsiteX82" fmla="*/ 7462887 w 12192000"/>
              <a:gd name="connsiteY82" fmla="*/ 840589 h 1008346"/>
              <a:gd name="connsiteX83" fmla="*/ 7423655 w 12192000"/>
              <a:gd name="connsiteY83" fmla="*/ 848212 h 1008346"/>
              <a:gd name="connsiteX84" fmla="*/ 7346156 w 12192000"/>
              <a:gd name="connsiteY84" fmla="*/ 869806 h 1008346"/>
              <a:gd name="connsiteX85" fmla="*/ 7174543 w 12192000"/>
              <a:gd name="connsiteY85" fmla="*/ 893041 h 1008346"/>
              <a:gd name="connsiteX86" fmla="*/ 7120480 w 12192000"/>
              <a:gd name="connsiteY86" fmla="*/ 906142 h 1008346"/>
              <a:gd name="connsiteX87" fmla="*/ 7063799 w 12192000"/>
              <a:gd name="connsiteY87" fmla="*/ 904302 h 1008346"/>
              <a:gd name="connsiteX88" fmla="*/ 7046174 w 12192000"/>
              <a:gd name="connsiteY88" fmla="*/ 912191 h 1008346"/>
              <a:gd name="connsiteX89" fmla="*/ 7043236 w 12192000"/>
              <a:gd name="connsiteY89" fmla="*/ 913697 h 1008346"/>
              <a:gd name="connsiteX90" fmla="*/ 7029299 w 12192000"/>
              <a:gd name="connsiteY90" fmla="*/ 916535 h 1008346"/>
              <a:gd name="connsiteX91" fmla="*/ 7011341 w 12192000"/>
              <a:gd name="connsiteY91" fmla="*/ 922055 h 1008346"/>
              <a:gd name="connsiteX92" fmla="*/ 6962721 w 12192000"/>
              <a:gd name="connsiteY92" fmla="*/ 926136 h 1008346"/>
              <a:gd name="connsiteX93" fmla="*/ 6924046 w 12192000"/>
              <a:gd name="connsiteY93" fmla="*/ 935119 h 1008346"/>
              <a:gd name="connsiteX94" fmla="*/ 6803921 w 12192000"/>
              <a:gd name="connsiteY94" fmla="*/ 953749 h 1008346"/>
              <a:gd name="connsiteX95" fmla="*/ 6753130 w 12192000"/>
              <a:gd name="connsiteY95" fmla="*/ 967574 h 1008346"/>
              <a:gd name="connsiteX96" fmla="*/ 6715125 w 12192000"/>
              <a:gd name="connsiteY96" fmla="*/ 976612 h 1008346"/>
              <a:gd name="connsiteX97" fmla="*/ 6558230 w 12192000"/>
              <a:gd name="connsiteY97" fmla="*/ 992648 h 1008346"/>
              <a:gd name="connsiteX98" fmla="*/ 6424995 w 12192000"/>
              <a:gd name="connsiteY98" fmla="*/ 997785 h 1008346"/>
              <a:gd name="connsiteX99" fmla="*/ 6223993 w 12192000"/>
              <a:gd name="connsiteY99" fmla="*/ 996254 h 1008346"/>
              <a:gd name="connsiteX100" fmla="*/ 6170626 w 12192000"/>
              <a:gd name="connsiteY100" fmla="*/ 996191 h 1008346"/>
              <a:gd name="connsiteX101" fmla="*/ 6139366 w 12192000"/>
              <a:gd name="connsiteY101" fmla="*/ 1000894 h 1008346"/>
              <a:gd name="connsiteX102" fmla="*/ 6132311 w 12192000"/>
              <a:gd name="connsiteY102" fmla="*/ 1006678 h 1008346"/>
              <a:gd name="connsiteX103" fmla="*/ 6112202 w 12192000"/>
              <a:gd name="connsiteY103" fmla="*/ 1007107 h 1008346"/>
              <a:gd name="connsiteX104" fmla="*/ 6106903 w 12192000"/>
              <a:gd name="connsiteY104" fmla="*/ 1008346 h 1008346"/>
              <a:gd name="connsiteX105" fmla="*/ 6010290 w 12192000"/>
              <a:gd name="connsiteY105" fmla="*/ 999136 h 1008346"/>
              <a:gd name="connsiteX106" fmla="*/ 5859922 w 12192000"/>
              <a:gd name="connsiteY106" fmla="*/ 1004321 h 1008346"/>
              <a:gd name="connsiteX107" fmla="*/ 5623801 w 12192000"/>
              <a:gd name="connsiteY107" fmla="*/ 983916 h 1008346"/>
              <a:gd name="connsiteX108" fmla="*/ 5462286 w 12192000"/>
              <a:gd name="connsiteY108" fmla="*/ 972082 h 1008346"/>
              <a:gd name="connsiteX109" fmla="*/ 5263300 w 12192000"/>
              <a:gd name="connsiteY109" fmla="*/ 962419 h 1008346"/>
              <a:gd name="connsiteX110" fmla="*/ 5146583 w 12192000"/>
              <a:gd name="connsiteY110" fmla="*/ 948153 h 1008346"/>
              <a:gd name="connsiteX111" fmla="*/ 5067376 w 12192000"/>
              <a:gd name="connsiteY111" fmla="*/ 951851 h 1008346"/>
              <a:gd name="connsiteX112" fmla="*/ 4992329 w 12192000"/>
              <a:gd name="connsiteY112" fmla="*/ 947102 h 1008346"/>
              <a:gd name="connsiteX113" fmla="*/ 4965683 w 12192000"/>
              <a:gd name="connsiteY113" fmla="*/ 945215 h 1008346"/>
              <a:gd name="connsiteX114" fmla="*/ 4961310 w 12192000"/>
              <a:gd name="connsiteY114" fmla="*/ 941890 h 1008346"/>
              <a:gd name="connsiteX115" fmla="*/ 4943488 w 12192000"/>
              <a:gd name="connsiteY115" fmla="*/ 939683 h 1008346"/>
              <a:gd name="connsiteX116" fmla="*/ 4849224 w 12192000"/>
              <a:gd name="connsiteY116" fmla="*/ 927230 h 1008346"/>
              <a:gd name="connsiteX117" fmla="*/ 4847947 w 12192000"/>
              <a:gd name="connsiteY117" fmla="*/ 928231 h 1008346"/>
              <a:gd name="connsiteX118" fmla="*/ 4754288 w 12192000"/>
              <a:gd name="connsiteY118" fmla="*/ 938607 h 1008346"/>
              <a:gd name="connsiteX119" fmla="*/ 4663397 w 12192000"/>
              <a:gd name="connsiteY119" fmla="*/ 947888 h 1008346"/>
              <a:gd name="connsiteX120" fmla="*/ 4651959 w 12192000"/>
              <a:gd name="connsiteY120" fmla="*/ 947106 h 1008346"/>
              <a:gd name="connsiteX121" fmla="*/ 4651598 w 12192000"/>
              <a:gd name="connsiteY121" fmla="*/ 947335 h 1008346"/>
              <a:gd name="connsiteX122" fmla="*/ 4639268 w 12192000"/>
              <a:gd name="connsiteY122" fmla="*/ 946997 h 1008346"/>
              <a:gd name="connsiteX123" fmla="*/ 4631109 w 12192000"/>
              <a:gd name="connsiteY123" fmla="*/ 945679 h 1008346"/>
              <a:gd name="connsiteX124" fmla="*/ 4543237 w 12192000"/>
              <a:gd name="connsiteY124" fmla="*/ 945685 h 1008346"/>
              <a:gd name="connsiteX125" fmla="*/ 4438018 w 12192000"/>
              <a:gd name="connsiteY125" fmla="*/ 952550 h 1008346"/>
              <a:gd name="connsiteX126" fmla="*/ 4248478 w 12192000"/>
              <a:gd name="connsiteY126" fmla="*/ 943944 h 1008346"/>
              <a:gd name="connsiteX127" fmla="*/ 4060040 w 12192000"/>
              <a:gd name="connsiteY127" fmla="*/ 924627 h 1008346"/>
              <a:gd name="connsiteX128" fmla="*/ 3900993 w 12192000"/>
              <a:gd name="connsiteY128" fmla="*/ 901281 h 1008346"/>
              <a:gd name="connsiteX129" fmla="*/ 3894163 w 12192000"/>
              <a:gd name="connsiteY129" fmla="*/ 893057 h 1008346"/>
              <a:gd name="connsiteX130" fmla="*/ 3882282 w 12192000"/>
              <a:gd name="connsiteY130" fmla="*/ 887118 h 1008346"/>
              <a:gd name="connsiteX131" fmla="*/ 3879568 w 12192000"/>
              <a:gd name="connsiteY131" fmla="*/ 887386 h 1008346"/>
              <a:gd name="connsiteX132" fmla="*/ 3862018 w 12192000"/>
              <a:gd name="connsiteY132" fmla="*/ 883446 h 1008346"/>
              <a:gd name="connsiteX133" fmla="*/ 3860685 w 12192000"/>
              <a:gd name="connsiteY133" fmla="*/ 880589 h 1008346"/>
              <a:gd name="connsiteX134" fmla="*/ 3849430 w 12192000"/>
              <a:gd name="connsiteY134" fmla="*/ 877261 h 1008346"/>
              <a:gd name="connsiteX135" fmla="*/ 3829379 w 12192000"/>
              <a:gd name="connsiteY135" fmla="*/ 869021 h 1008346"/>
              <a:gd name="connsiteX136" fmla="*/ 3823641 w 12192000"/>
              <a:gd name="connsiteY136" fmla="*/ 869057 h 1008346"/>
              <a:gd name="connsiteX137" fmla="*/ 3790304 w 12192000"/>
              <a:gd name="connsiteY137" fmla="*/ 859084 h 1008346"/>
              <a:gd name="connsiteX138" fmla="*/ 3788900 w 12192000"/>
              <a:gd name="connsiteY138" fmla="*/ 859697 h 1008346"/>
              <a:gd name="connsiteX139" fmla="*/ 3775383 w 12192000"/>
              <a:gd name="connsiteY139" fmla="*/ 860158 h 1008346"/>
              <a:gd name="connsiteX140" fmla="*/ 3650549 w 12192000"/>
              <a:gd name="connsiteY140" fmla="*/ 856389 h 1008346"/>
              <a:gd name="connsiteX141" fmla="*/ 3643002 w 12192000"/>
              <a:gd name="connsiteY141" fmla="*/ 854718 h 1008346"/>
              <a:gd name="connsiteX142" fmla="*/ 3642633 w 12192000"/>
              <a:gd name="connsiteY142" fmla="*/ 854851 h 1008346"/>
              <a:gd name="connsiteX143" fmla="*/ 3634236 w 12192000"/>
              <a:gd name="connsiteY143" fmla="*/ 853421 h 1008346"/>
              <a:gd name="connsiteX144" fmla="*/ 3629243 w 12192000"/>
              <a:gd name="connsiteY144" fmla="*/ 851670 h 1008346"/>
              <a:gd name="connsiteX145" fmla="*/ 3614602 w 12192000"/>
              <a:gd name="connsiteY145" fmla="*/ 848429 h 1008346"/>
              <a:gd name="connsiteX146" fmla="*/ 3543752 w 12192000"/>
              <a:gd name="connsiteY146" fmla="*/ 861253 h 1008346"/>
              <a:gd name="connsiteX147" fmla="*/ 3430556 w 12192000"/>
              <a:gd name="connsiteY147" fmla="*/ 860564 h 1008346"/>
              <a:gd name="connsiteX148" fmla="*/ 3385450 w 12192000"/>
              <a:gd name="connsiteY148" fmla="*/ 861153 h 1008346"/>
              <a:gd name="connsiteX149" fmla="*/ 3206411 w 12192000"/>
              <a:gd name="connsiteY149" fmla="*/ 856342 h 1008346"/>
              <a:gd name="connsiteX150" fmla="*/ 3172172 w 12192000"/>
              <a:gd name="connsiteY150" fmla="*/ 859926 h 1008346"/>
              <a:gd name="connsiteX151" fmla="*/ 3167260 w 12192000"/>
              <a:gd name="connsiteY151" fmla="*/ 861600 h 1008346"/>
              <a:gd name="connsiteX152" fmla="*/ 3160907 w 12192000"/>
              <a:gd name="connsiteY152" fmla="*/ 862337 h 1008346"/>
              <a:gd name="connsiteX153" fmla="*/ 3144557 w 12192000"/>
              <a:gd name="connsiteY153" fmla="*/ 860933 h 1008346"/>
              <a:gd name="connsiteX154" fmla="*/ 3138575 w 12192000"/>
              <a:gd name="connsiteY154" fmla="*/ 859842 h 1008346"/>
              <a:gd name="connsiteX155" fmla="*/ 3129468 w 12192000"/>
              <a:gd name="connsiteY155" fmla="*/ 859445 h 1008346"/>
              <a:gd name="connsiteX156" fmla="*/ 3129191 w 12192000"/>
              <a:gd name="connsiteY156" fmla="*/ 859614 h 1008346"/>
              <a:gd name="connsiteX157" fmla="*/ 3080632 w 12192000"/>
              <a:gd name="connsiteY157" fmla="*/ 859576 h 1008346"/>
              <a:gd name="connsiteX158" fmla="*/ 3020075 w 12192000"/>
              <a:gd name="connsiteY158" fmla="*/ 867669 h 1008346"/>
              <a:gd name="connsiteX159" fmla="*/ 2996410 w 12192000"/>
              <a:gd name="connsiteY159" fmla="*/ 869598 h 1008346"/>
              <a:gd name="connsiteX160" fmla="*/ 2983493 w 12192000"/>
              <a:gd name="connsiteY160" fmla="*/ 871583 h 1008346"/>
              <a:gd name="connsiteX161" fmla="*/ 2982508 w 12192000"/>
              <a:gd name="connsiteY161" fmla="*/ 872324 h 1008346"/>
              <a:gd name="connsiteX162" fmla="*/ 2943646 w 12192000"/>
              <a:gd name="connsiteY162" fmla="*/ 866671 h 1008346"/>
              <a:gd name="connsiteX163" fmla="*/ 2937624 w 12192000"/>
              <a:gd name="connsiteY163" fmla="*/ 860873 h 1008346"/>
              <a:gd name="connsiteX164" fmla="*/ 2900278 w 12192000"/>
              <a:gd name="connsiteY164" fmla="*/ 855890 h 1008346"/>
              <a:gd name="connsiteX165" fmla="*/ 2877094 w 12192000"/>
              <a:gd name="connsiteY165" fmla="*/ 850038 h 1008346"/>
              <a:gd name="connsiteX166" fmla="*/ 2876089 w 12192000"/>
              <a:gd name="connsiteY166" fmla="*/ 849428 h 1008346"/>
              <a:gd name="connsiteX167" fmla="*/ 2858491 w 12192000"/>
              <a:gd name="connsiteY167" fmla="*/ 836891 h 1008346"/>
              <a:gd name="connsiteX168" fmla="*/ 2853221 w 12192000"/>
              <a:gd name="connsiteY168" fmla="*/ 836141 h 1008346"/>
              <a:gd name="connsiteX169" fmla="*/ 2809798 w 12192000"/>
              <a:gd name="connsiteY169" fmla="*/ 818931 h 1008346"/>
              <a:gd name="connsiteX170" fmla="*/ 2788143 w 12192000"/>
              <a:gd name="connsiteY170" fmla="*/ 814680 h 1008346"/>
              <a:gd name="connsiteX171" fmla="*/ 2726584 w 12192000"/>
              <a:gd name="connsiteY171" fmla="*/ 814258 h 1008346"/>
              <a:gd name="connsiteX172" fmla="*/ 2695593 w 12192000"/>
              <a:gd name="connsiteY172" fmla="*/ 797218 h 1008346"/>
              <a:gd name="connsiteX173" fmla="*/ 2688833 w 12192000"/>
              <a:gd name="connsiteY173" fmla="*/ 794195 h 1008346"/>
              <a:gd name="connsiteX174" fmla="*/ 2688479 w 12192000"/>
              <a:gd name="connsiteY174" fmla="*/ 794303 h 1008346"/>
              <a:gd name="connsiteX175" fmla="*/ 2680911 w 12192000"/>
              <a:gd name="connsiteY175" fmla="*/ 791446 h 1008346"/>
              <a:gd name="connsiteX176" fmla="*/ 2676500 w 12192000"/>
              <a:gd name="connsiteY176" fmla="*/ 788684 h 1008346"/>
              <a:gd name="connsiteX177" fmla="*/ 2597106 w 12192000"/>
              <a:gd name="connsiteY177" fmla="*/ 788233 h 1008346"/>
              <a:gd name="connsiteX178" fmla="*/ 2493284 w 12192000"/>
              <a:gd name="connsiteY178" fmla="*/ 771780 h 1008346"/>
              <a:gd name="connsiteX179" fmla="*/ 2391347 w 12192000"/>
              <a:gd name="connsiteY179" fmla="*/ 752808 h 1008346"/>
              <a:gd name="connsiteX180" fmla="*/ 2354862 w 12192000"/>
              <a:gd name="connsiteY180" fmla="*/ 744636 h 1008346"/>
              <a:gd name="connsiteX181" fmla="*/ 2287979 w 12192000"/>
              <a:gd name="connsiteY181" fmla="*/ 735811 h 1008346"/>
              <a:gd name="connsiteX182" fmla="*/ 2255010 w 12192000"/>
              <a:gd name="connsiteY182" fmla="*/ 734698 h 1008346"/>
              <a:gd name="connsiteX183" fmla="*/ 2251535 w 12192000"/>
              <a:gd name="connsiteY183" fmla="*/ 736637 h 1008346"/>
              <a:gd name="connsiteX184" fmla="*/ 2245631 w 12192000"/>
              <a:gd name="connsiteY184" fmla="*/ 736631 h 1008346"/>
              <a:gd name="connsiteX185" fmla="*/ 2230763 w 12192000"/>
              <a:gd name="connsiteY185" fmla="*/ 732710 h 1008346"/>
              <a:gd name="connsiteX186" fmla="*/ 2225379 w 12192000"/>
              <a:gd name="connsiteY186" fmla="*/ 730591 h 1008346"/>
              <a:gd name="connsiteX187" fmla="*/ 2217057 w 12192000"/>
              <a:gd name="connsiteY187" fmla="*/ 728862 h 1008346"/>
              <a:gd name="connsiteX188" fmla="*/ 2216788 w 12192000"/>
              <a:gd name="connsiteY188" fmla="*/ 729024 h 1008346"/>
              <a:gd name="connsiteX189" fmla="*/ 2209124 w 12192000"/>
              <a:gd name="connsiteY189" fmla="*/ 727003 h 1008346"/>
              <a:gd name="connsiteX190" fmla="*/ 2172459 w 12192000"/>
              <a:gd name="connsiteY190" fmla="*/ 714519 h 1008346"/>
              <a:gd name="connsiteX191" fmla="*/ 2115857 w 12192000"/>
              <a:gd name="connsiteY191" fmla="*/ 723498 h 1008346"/>
              <a:gd name="connsiteX192" fmla="*/ 2093949 w 12192000"/>
              <a:gd name="connsiteY192" fmla="*/ 722515 h 1008346"/>
              <a:gd name="connsiteX193" fmla="*/ 2080925 w 12192000"/>
              <a:gd name="connsiteY193" fmla="*/ 723827 h 1008346"/>
              <a:gd name="connsiteX194" fmla="*/ 1983785 w 12192000"/>
              <a:gd name="connsiteY194" fmla="*/ 689896 h 1008346"/>
              <a:gd name="connsiteX195" fmla="*/ 1959913 w 12192000"/>
              <a:gd name="connsiteY195" fmla="*/ 672734 h 1008346"/>
              <a:gd name="connsiteX196" fmla="*/ 1804159 w 12192000"/>
              <a:gd name="connsiteY196" fmla="*/ 644533 h 1008346"/>
              <a:gd name="connsiteX197" fmla="*/ 1591576 w 12192000"/>
              <a:gd name="connsiteY197" fmla="*/ 571258 h 1008346"/>
              <a:gd name="connsiteX198" fmla="*/ 1496826 w 12192000"/>
              <a:gd name="connsiteY198" fmla="*/ 568535 h 1008346"/>
              <a:gd name="connsiteX199" fmla="*/ 1356936 w 12192000"/>
              <a:gd name="connsiteY199" fmla="*/ 530781 h 1008346"/>
              <a:gd name="connsiteX200" fmla="*/ 1269628 w 12192000"/>
              <a:gd name="connsiteY200" fmla="*/ 539232 h 1008346"/>
              <a:gd name="connsiteX201" fmla="*/ 1194874 w 12192000"/>
              <a:gd name="connsiteY201" fmla="*/ 523525 h 1008346"/>
              <a:gd name="connsiteX202" fmla="*/ 1138189 w 12192000"/>
              <a:gd name="connsiteY202" fmla="*/ 509746 h 1008346"/>
              <a:gd name="connsiteX203" fmla="*/ 976781 w 12192000"/>
              <a:gd name="connsiteY203" fmla="*/ 468644 h 1008346"/>
              <a:gd name="connsiteX204" fmla="*/ 882061 w 12192000"/>
              <a:gd name="connsiteY204" fmla="*/ 458215 h 1008346"/>
              <a:gd name="connsiteX205" fmla="*/ 833317 w 12192000"/>
              <a:gd name="connsiteY205" fmla="*/ 447431 h 1008346"/>
              <a:gd name="connsiteX206" fmla="*/ 827386 w 12192000"/>
              <a:gd name="connsiteY206" fmla="*/ 446883 h 1008346"/>
              <a:gd name="connsiteX207" fmla="*/ 786341 w 12192000"/>
              <a:gd name="connsiteY207" fmla="*/ 445842 h 1008346"/>
              <a:gd name="connsiteX208" fmla="*/ 725073 w 12192000"/>
              <a:gd name="connsiteY208" fmla="*/ 448531 h 1008346"/>
              <a:gd name="connsiteX209" fmla="*/ 624284 w 12192000"/>
              <a:gd name="connsiteY209" fmla="*/ 462606 h 1008346"/>
              <a:gd name="connsiteX210" fmla="*/ 527403 w 12192000"/>
              <a:gd name="connsiteY210" fmla="*/ 467566 h 1008346"/>
              <a:gd name="connsiteX211" fmla="*/ 407139 w 12192000"/>
              <a:gd name="connsiteY211" fmla="*/ 461890 h 1008346"/>
              <a:gd name="connsiteX212" fmla="*/ 363011 w 12192000"/>
              <a:gd name="connsiteY212" fmla="*/ 466758 h 1008346"/>
              <a:gd name="connsiteX213" fmla="*/ 360644 w 12192000"/>
              <a:gd name="connsiteY213" fmla="*/ 472114 h 1008346"/>
              <a:gd name="connsiteX214" fmla="*/ 347271 w 12192000"/>
              <a:gd name="connsiteY214" fmla="*/ 472897 h 1008346"/>
              <a:gd name="connsiteX215" fmla="*/ 344210 w 12192000"/>
              <a:gd name="connsiteY215" fmla="*/ 474119 h 1008346"/>
              <a:gd name="connsiteX216" fmla="*/ 326160 w 12192000"/>
              <a:gd name="connsiteY216" fmla="*/ 480110 h 1008346"/>
              <a:gd name="connsiteX217" fmla="*/ 275309 w 12192000"/>
              <a:gd name="connsiteY217" fmla="*/ 467738 h 1008346"/>
              <a:gd name="connsiteX218" fmla="*/ 251787 w 12192000"/>
              <a:gd name="connsiteY218" fmla="*/ 466296 h 1008346"/>
              <a:gd name="connsiteX219" fmla="*/ 229585 w 12192000"/>
              <a:gd name="connsiteY219" fmla="*/ 458043 h 1008346"/>
              <a:gd name="connsiteX220" fmla="*/ 218012 w 12192000"/>
              <a:gd name="connsiteY220" fmla="*/ 449412 h 1008346"/>
              <a:gd name="connsiteX221" fmla="*/ 133735 w 12192000"/>
              <a:gd name="connsiteY221" fmla="*/ 416518 h 1008346"/>
              <a:gd name="connsiteX222" fmla="*/ 77108 w 12192000"/>
              <a:gd name="connsiteY222" fmla="*/ 390937 h 1008346"/>
              <a:gd name="connsiteX223" fmla="*/ 65936 w 12192000"/>
              <a:gd name="connsiteY223" fmla="*/ 382568 h 1008346"/>
              <a:gd name="connsiteX224" fmla="*/ 49890 w 12192000"/>
              <a:gd name="connsiteY224" fmla="*/ 382282 h 1008346"/>
              <a:gd name="connsiteX225" fmla="*/ 44249 w 12192000"/>
              <a:gd name="connsiteY225" fmla="*/ 384936 h 1008346"/>
              <a:gd name="connsiteX226" fmla="*/ 0 w 12192000"/>
              <a:gd name="connsiteY226" fmla="*/ 363641 h 1008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12192000" h="1008346">
                <a:moveTo>
                  <a:pt x="0" y="0"/>
                </a:moveTo>
                <a:lnTo>
                  <a:pt x="12187583" y="0"/>
                </a:lnTo>
                <a:lnTo>
                  <a:pt x="12192000" y="65613"/>
                </a:lnTo>
                <a:lnTo>
                  <a:pt x="12192000" y="84629"/>
                </a:lnTo>
                <a:lnTo>
                  <a:pt x="12176433" y="86996"/>
                </a:lnTo>
                <a:cubicBezTo>
                  <a:pt x="12073182" y="101789"/>
                  <a:pt x="12117356" y="120931"/>
                  <a:pt x="11966438" y="112672"/>
                </a:cubicBezTo>
                <a:cubicBezTo>
                  <a:pt x="11964149" y="128655"/>
                  <a:pt x="11948882" y="132320"/>
                  <a:pt x="11916918" y="131001"/>
                </a:cubicBezTo>
                <a:cubicBezTo>
                  <a:pt x="11886791" y="145641"/>
                  <a:pt x="11820109" y="185794"/>
                  <a:pt x="11785675" y="200504"/>
                </a:cubicBezTo>
                <a:cubicBezTo>
                  <a:pt x="11767893" y="223073"/>
                  <a:pt x="11729657" y="198901"/>
                  <a:pt x="11710307" y="219266"/>
                </a:cubicBezTo>
                <a:lnTo>
                  <a:pt x="11488515" y="272573"/>
                </a:lnTo>
                <a:cubicBezTo>
                  <a:pt x="11451393" y="267628"/>
                  <a:pt x="11433126" y="277361"/>
                  <a:pt x="11419631" y="292041"/>
                </a:cubicBezTo>
                <a:cubicBezTo>
                  <a:pt x="11351766" y="302526"/>
                  <a:pt x="11316239" y="329144"/>
                  <a:pt x="11247844" y="350265"/>
                </a:cubicBezTo>
                <a:cubicBezTo>
                  <a:pt x="11176630" y="380253"/>
                  <a:pt x="11168845" y="398802"/>
                  <a:pt x="11126425" y="419544"/>
                </a:cubicBezTo>
                <a:lnTo>
                  <a:pt x="11017611" y="445382"/>
                </a:lnTo>
                <a:lnTo>
                  <a:pt x="10964524" y="459636"/>
                </a:lnTo>
                <a:lnTo>
                  <a:pt x="10937482" y="479175"/>
                </a:lnTo>
                <a:cubicBezTo>
                  <a:pt x="10928984" y="479690"/>
                  <a:pt x="10923663" y="480566"/>
                  <a:pt x="10920340" y="481765"/>
                </a:cubicBezTo>
                <a:cubicBezTo>
                  <a:pt x="10920271" y="481905"/>
                  <a:pt x="10920203" y="482045"/>
                  <a:pt x="10920133" y="482186"/>
                </a:cubicBezTo>
                <a:lnTo>
                  <a:pt x="10815604" y="500583"/>
                </a:lnTo>
                <a:lnTo>
                  <a:pt x="10736979" y="537354"/>
                </a:lnTo>
                <a:cubicBezTo>
                  <a:pt x="10701168" y="539251"/>
                  <a:pt x="10671225" y="526691"/>
                  <a:pt x="10697572" y="549656"/>
                </a:cubicBezTo>
                <a:cubicBezTo>
                  <a:pt x="10686217" y="550987"/>
                  <a:pt x="10680616" y="554110"/>
                  <a:pt x="10677680" y="558131"/>
                </a:cubicBezTo>
                <a:lnTo>
                  <a:pt x="10677187" y="559888"/>
                </a:lnTo>
                <a:lnTo>
                  <a:pt x="10588288" y="566845"/>
                </a:lnTo>
                <a:lnTo>
                  <a:pt x="10533913" y="565526"/>
                </a:lnTo>
                <a:lnTo>
                  <a:pt x="10427096" y="571439"/>
                </a:lnTo>
                <a:lnTo>
                  <a:pt x="10283366" y="601076"/>
                </a:lnTo>
                <a:cubicBezTo>
                  <a:pt x="10219534" y="608345"/>
                  <a:pt x="10191304" y="590560"/>
                  <a:pt x="10071988" y="612649"/>
                </a:cubicBezTo>
                <a:cubicBezTo>
                  <a:pt x="10057074" y="615410"/>
                  <a:pt x="10039347" y="619216"/>
                  <a:pt x="10019577" y="623784"/>
                </a:cubicBezTo>
                <a:lnTo>
                  <a:pt x="9996598" y="629362"/>
                </a:lnTo>
                <a:lnTo>
                  <a:pt x="9994226" y="629693"/>
                </a:lnTo>
                <a:cubicBezTo>
                  <a:pt x="9969462" y="631806"/>
                  <a:pt x="9926429" y="636434"/>
                  <a:pt x="9886928" y="637803"/>
                </a:cubicBezTo>
                <a:cubicBezTo>
                  <a:pt x="9846681" y="625129"/>
                  <a:pt x="9789914" y="647341"/>
                  <a:pt x="9757216" y="637903"/>
                </a:cubicBezTo>
                <a:lnTo>
                  <a:pt x="9630666" y="634301"/>
                </a:lnTo>
                <a:cubicBezTo>
                  <a:pt x="9589814" y="639083"/>
                  <a:pt x="9614560" y="612902"/>
                  <a:pt x="9552588" y="654919"/>
                </a:cubicBezTo>
                <a:cubicBezTo>
                  <a:pt x="9480258" y="649249"/>
                  <a:pt x="9479892" y="669316"/>
                  <a:pt x="9415821" y="653970"/>
                </a:cubicBezTo>
                <a:lnTo>
                  <a:pt x="9163817" y="650641"/>
                </a:lnTo>
                <a:cubicBezTo>
                  <a:pt x="9121629" y="655493"/>
                  <a:pt x="9110866" y="652022"/>
                  <a:pt x="9050386" y="653852"/>
                </a:cubicBezTo>
                <a:cubicBezTo>
                  <a:pt x="8989096" y="658189"/>
                  <a:pt x="8982352" y="653254"/>
                  <a:pt x="8929125" y="654038"/>
                </a:cubicBezTo>
                <a:cubicBezTo>
                  <a:pt x="8895525" y="654011"/>
                  <a:pt x="8854261" y="655068"/>
                  <a:pt x="8848784" y="653686"/>
                </a:cubicBezTo>
                <a:lnTo>
                  <a:pt x="8846477" y="654426"/>
                </a:lnTo>
                <a:cubicBezTo>
                  <a:pt x="8836488" y="655974"/>
                  <a:pt x="8830524" y="655525"/>
                  <a:pt x="8826356" y="654200"/>
                </a:cubicBezTo>
                <a:lnTo>
                  <a:pt x="8788426" y="644734"/>
                </a:lnTo>
                <a:lnTo>
                  <a:pt x="8715784" y="655804"/>
                </a:lnTo>
                <a:cubicBezTo>
                  <a:pt x="8700486" y="660164"/>
                  <a:pt x="8674656" y="657180"/>
                  <a:pt x="8652446" y="660966"/>
                </a:cubicBezTo>
                <a:cubicBezTo>
                  <a:pt x="8638945" y="659778"/>
                  <a:pt x="8617129" y="670043"/>
                  <a:pt x="8602565" y="669503"/>
                </a:cubicBezTo>
                <a:lnTo>
                  <a:pt x="8593932" y="669427"/>
                </a:lnTo>
                <a:lnTo>
                  <a:pt x="8593705" y="669613"/>
                </a:lnTo>
                <a:cubicBezTo>
                  <a:pt x="8591714" y="669998"/>
                  <a:pt x="8588833" y="670123"/>
                  <a:pt x="8584494" y="669906"/>
                </a:cubicBezTo>
                <a:lnTo>
                  <a:pt x="8578197" y="669287"/>
                </a:lnTo>
                <a:lnTo>
                  <a:pt x="8506463" y="693584"/>
                </a:lnTo>
                <a:cubicBezTo>
                  <a:pt x="8463764" y="700193"/>
                  <a:pt x="8447826" y="702186"/>
                  <a:pt x="8399267" y="713948"/>
                </a:cubicBezTo>
                <a:cubicBezTo>
                  <a:pt x="8359327" y="720193"/>
                  <a:pt x="8328180" y="730649"/>
                  <a:pt x="8291640" y="731915"/>
                </a:cubicBezTo>
                <a:cubicBezTo>
                  <a:pt x="8280654" y="738095"/>
                  <a:pt x="8268777" y="741688"/>
                  <a:pt x="8251948" y="737355"/>
                </a:cubicBezTo>
                <a:cubicBezTo>
                  <a:pt x="8215882" y="744957"/>
                  <a:pt x="8212832" y="755146"/>
                  <a:pt x="8184393" y="751751"/>
                </a:cubicBezTo>
                <a:cubicBezTo>
                  <a:pt x="8173075" y="769174"/>
                  <a:pt x="8168114" y="763895"/>
                  <a:pt x="8155434" y="761257"/>
                </a:cubicBezTo>
                <a:lnTo>
                  <a:pt x="8153823" y="761173"/>
                </a:lnTo>
                <a:lnTo>
                  <a:pt x="8152337" y="763644"/>
                </a:lnTo>
                <a:lnTo>
                  <a:pt x="8147026" y="765472"/>
                </a:lnTo>
                <a:lnTo>
                  <a:pt x="8130352" y="767262"/>
                </a:lnTo>
                <a:lnTo>
                  <a:pt x="8123725" y="767408"/>
                </a:lnTo>
                <a:cubicBezTo>
                  <a:pt x="8119291" y="767706"/>
                  <a:pt x="8116515" y="768155"/>
                  <a:pt x="8114787" y="768745"/>
                </a:cubicBezTo>
                <a:cubicBezTo>
                  <a:pt x="8114753" y="768812"/>
                  <a:pt x="8114716" y="768878"/>
                  <a:pt x="8114681" y="768946"/>
                </a:cubicBezTo>
                <a:lnTo>
                  <a:pt x="8106087" y="769868"/>
                </a:lnTo>
                <a:cubicBezTo>
                  <a:pt x="8090192" y="774423"/>
                  <a:pt x="8064932" y="784432"/>
                  <a:pt x="8047050" y="789846"/>
                </a:cubicBezTo>
                <a:cubicBezTo>
                  <a:pt x="8028366" y="790970"/>
                  <a:pt x="7984943" y="791619"/>
                  <a:pt x="7998793" y="802356"/>
                </a:cubicBezTo>
                <a:cubicBezTo>
                  <a:pt x="7992871" y="803059"/>
                  <a:pt x="7989962" y="804576"/>
                  <a:pt x="7988446" y="806503"/>
                </a:cubicBezTo>
                <a:cubicBezTo>
                  <a:pt x="7988363" y="806782"/>
                  <a:pt x="7988279" y="807061"/>
                  <a:pt x="7988194" y="807340"/>
                </a:cubicBezTo>
                <a:lnTo>
                  <a:pt x="7941821" y="811196"/>
                </a:lnTo>
                <a:lnTo>
                  <a:pt x="7913431" y="810908"/>
                </a:lnTo>
                <a:lnTo>
                  <a:pt x="7899391" y="811681"/>
                </a:lnTo>
                <a:lnTo>
                  <a:pt x="7894134" y="809997"/>
                </a:lnTo>
                <a:cubicBezTo>
                  <a:pt x="7889170" y="809235"/>
                  <a:pt x="7882983" y="809505"/>
                  <a:pt x="7874065" y="812104"/>
                </a:cubicBezTo>
                <a:lnTo>
                  <a:pt x="7872250" y="813063"/>
                </a:lnTo>
                <a:lnTo>
                  <a:pt x="7825620" y="810757"/>
                </a:lnTo>
                <a:cubicBezTo>
                  <a:pt x="7819392" y="809994"/>
                  <a:pt x="7764833" y="816501"/>
                  <a:pt x="7759398" y="814526"/>
                </a:cubicBezTo>
                <a:cubicBezTo>
                  <a:pt x="7724819" y="813934"/>
                  <a:pt x="7729736" y="814205"/>
                  <a:pt x="7671781" y="825332"/>
                </a:cubicBezTo>
                <a:cubicBezTo>
                  <a:pt x="7662860" y="827124"/>
                  <a:pt x="7506038" y="834490"/>
                  <a:pt x="7470640" y="840596"/>
                </a:cubicBezTo>
                <a:lnTo>
                  <a:pt x="7464881" y="840011"/>
                </a:lnTo>
                <a:lnTo>
                  <a:pt x="7468828" y="838867"/>
                </a:lnTo>
                <a:cubicBezTo>
                  <a:pt x="7467755" y="838929"/>
                  <a:pt x="7464874" y="839452"/>
                  <a:pt x="7463929" y="839915"/>
                </a:cubicBezTo>
                <a:lnTo>
                  <a:pt x="7464881" y="840011"/>
                </a:lnTo>
                <a:lnTo>
                  <a:pt x="7462887" y="840589"/>
                </a:lnTo>
                <a:cubicBezTo>
                  <a:pt x="7456605" y="841972"/>
                  <a:pt x="7444775" y="844340"/>
                  <a:pt x="7423655" y="848212"/>
                </a:cubicBezTo>
                <a:cubicBezTo>
                  <a:pt x="7401789" y="849153"/>
                  <a:pt x="7379434" y="857438"/>
                  <a:pt x="7346156" y="869806"/>
                </a:cubicBezTo>
                <a:cubicBezTo>
                  <a:pt x="7271178" y="897611"/>
                  <a:pt x="7249743" y="890013"/>
                  <a:pt x="7174543" y="893041"/>
                </a:cubicBezTo>
                <a:cubicBezTo>
                  <a:pt x="7148347" y="916454"/>
                  <a:pt x="7157917" y="896956"/>
                  <a:pt x="7120480" y="906142"/>
                </a:cubicBezTo>
                <a:cubicBezTo>
                  <a:pt x="7120216" y="888189"/>
                  <a:pt x="7078525" y="922435"/>
                  <a:pt x="7063799" y="904302"/>
                </a:cubicBezTo>
                <a:cubicBezTo>
                  <a:pt x="7057452" y="906549"/>
                  <a:pt x="7051768" y="909296"/>
                  <a:pt x="7046174" y="912191"/>
                </a:cubicBezTo>
                <a:lnTo>
                  <a:pt x="7043236" y="913697"/>
                </a:lnTo>
                <a:lnTo>
                  <a:pt x="7029299" y="916535"/>
                </a:lnTo>
                <a:lnTo>
                  <a:pt x="7011341" y="922055"/>
                </a:lnTo>
                <a:lnTo>
                  <a:pt x="6962721" y="926136"/>
                </a:lnTo>
                <a:cubicBezTo>
                  <a:pt x="6955177" y="928190"/>
                  <a:pt x="6934298" y="934551"/>
                  <a:pt x="6924046" y="935119"/>
                </a:cubicBezTo>
                <a:lnTo>
                  <a:pt x="6803921" y="953749"/>
                </a:lnTo>
                <a:cubicBezTo>
                  <a:pt x="6793798" y="956148"/>
                  <a:pt x="6756114" y="960863"/>
                  <a:pt x="6753130" y="967574"/>
                </a:cubicBezTo>
                <a:cubicBezTo>
                  <a:pt x="6747365" y="975888"/>
                  <a:pt x="6707255" y="968409"/>
                  <a:pt x="6715125" y="976612"/>
                </a:cubicBezTo>
                <a:lnTo>
                  <a:pt x="6558230" y="992648"/>
                </a:lnTo>
                <a:lnTo>
                  <a:pt x="6424995" y="997785"/>
                </a:lnTo>
                <a:lnTo>
                  <a:pt x="6223993" y="996254"/>
                </a:lnTo>
                <a:cubicBezTo>
                  <a:pt x="6210976" y="994645"/>
                  <a:pt x="6182117" y="995304"/>
                  <a:pt x="6170626" y="996191"/>
                </a:cubicBezTo>
                <a:lnTo>
                  <a:pt x="6139366" y="1000894"/>
                </a:lnTo>
                <a:lnTo>
                  <a:pt x="6132311" y="1006678"/>
                </a:lnTo>
                <a:lnTo>
                  <a:pt x="6112202" y="1007107"/>
                </a:lnTo>
                <a:lnTo>
                  <a:pt x="6106903" y="1008346"/>
                </a:lnTo>
                <a:cubicBezTo>
                  <a:pt x="6089917" y="1007017"/>
                  <a:pt x="6051453" y="999806"/>
                  <a:pt x="6010290" y="999136"/>
                </a:cubicBezTo>
                <a:cubicBezTo>
                  <a:pt x="5969128" y="998465"/>
                  <a:pt x="5880801" y="1013593"/>
                  <a:pt x="5859922" y="1004321"/>
                </a:cubicBezTo>
                <a:cubicBezTo>
                  <a:pt x="5765762" y="991088"/>
                  <a:pt x="5703766" y="1009352"/>
                  <a:pt x="5623801" y="983916"/>
                </a:cubicBezTo>
                <a:cubicBezTo>
                  <a:pt x="5544186" y="983963"/>
                  <a:pt x="5522368" y="975664"/>
                  <a:pt x="5462286" y="972082"/>
                </a:cubicBezTo>
                <a:cubicBezTo>
                  <a:pt x="5381152" y="966377"/>
                  <a:pt x="5295596" y="957595"/>
                  <a:pt x="5263300" y="962419"/>
                </a:cubicBezTo>
                <a:cubicBezTo>
                  <a:pt x="5223679" y="967819"/>
                  <a:pt x="5228790" y="951744"/>
                  <a:pt x="5146583" y="948153"/>
                </a:cubicBezTo>
                <a:cubicBezTo>
                  <a:pt x="5114696" y="951070"/>
                  <a:pt x="5103593" y="950913"/>
                  <a:pt x="5067376" y="951851"/>
                </a:cubicBezTo>
                <a:lnTo>
                  <a:pt x="4992329" y="947102"/>
                </a:lnTo>
                <a:cubicBezTo>
                  <a:pt x="4978545" y="948367"/>
                  <a:pt x="4970776" y="947303"/>
                  <a:pt x="4965683" y="945215"/>
                </a:cubicBezTo>
                <a:lnTo>
                  <a:pt x="4961310" y="941890"/>
                </a:lnTo>
                <a:lnTo>
                  <a:pt x="4943488" y="939683"/>
                </a:lnTo>
                <a:lnTo>
                  <a:pt x="4849224" y="927230"/>
                </a:lnTo>
                <a:lnTo>
                  <a:pt x="4847947" y="928231"/>
                </a:lnTo>
                <a:cubicBezTo>
                  <a:pt x="4826178" y="932813"/>
                  <a:pt x="4785045" y="935332"/>
                  <a:pt x="4754288" y="938607"/>
                </a:cubicBezTo>
                <a:cubicBezTo>
                  <a:pt x="4736761" y="935966"/>
                  <a:pt x="4682562" y="949752"/>
                  <a:pt x="4663397" y="947888"/>
                </a:cubicBezTo>
                <a:lnTo>
                  <a:pt x="4651959" y="947106"/>
                </a:lnTo>
                <a:lnTo>
                  <a:pt x="4651598" y="947335"/>
                </a:lnTo>
                <a:cubicBezTo>
                  <a:pt x="4648828" y="947687"/>
                  <a:pt x="4644956" y="947627"/>
                  <a:pt x="4639268" y="946997"/>
                </a:cubicBezTo>
                <a:lnTo>
                  <a:pt x="4631109" y="945679"/>
                </a:lnTo>
                <a:lnTo>
                  <a:pt x="4543237" y="945685"/>
                </a:lnTo>
                <a:lnTo>
                  <a:pt x="4438018" y="952550"/>
                </a:lnTo>
                <a:cubicBezTo>
                  <a:pt x="4374838" y="949681"/>
                  <a:pt x="4320080" y="950605"/>
                  <a:pt x="4248478" y="943944"/>
                </a:cubicBezTo>
                <a:cubicBezTo>
                  <a:pt x="4186345" y="948231"/>
                  <a:pt x="4126469" y="936911"/>
                  <a:pt x="4060040" y="924627"/>
                </a:cubicBezTo>
                <a:cubicBezTo>
                  <a:pt x="4001992" y="917353"/>
                  <a:pt x="3965469" y="896563"/>
                  <a:pt x="3900993" y="901281"/>
                </a:cubicBezTo>
                <a:cubicBezTo>
                  <a:pt x="3899958" y="898137"/>
                  <a:pt x="3897537" y="895435"/>
                  <a:pt x="3894163" y="893057"/>
                </a:cubicBezTo>
                <a:lnTo>
                  <a:pt x="3882282" y="887118"/>
                </a:lnTo>
                <a:lnTo>
                  <a:pt x="3879568" y="887386"/>
                </a:lnTo>
                <a:cubicBezTo>
                  <a:pt x="3869341" y="886992"/>
                  <a:pt x="3864486" y="885466"/>
                  <a:pt x="3862018" y="883446"/>
                </a:cubicBezTo>
                <a:lnTo>
                  <a:pt x="3860685" y="880589"/>
                </a:lnTo>
                <a:lnTo>
                  <a:pt x="3849430" y="877261"/>
                </a:lnTo>
                <a:lnTo>
                  <a:pt x="3829379" y="869021"/>
                </a:lnTo>
                <a:lnTo>
                  <a:pt x="3823641" y="869057"/>
                </a:lnTo>
                <a:lnTo>
                  <a:pt x="3790304" y="859084"/>
                </a:lnTo>
                <a:lnTo>
                  <a:pt x="3788900" y="859697"/>
                </a:lnTo>
                <a:cubicBezTo>
                  <a:pt x="3784995" y="860839"/>
                  <a:pt x="3780679" y="861255"/>
                  <a:pt x="3775383" y="860158"/>
                </a:cubicBezTo>
                <a:lnTo>
                  <a:pt x="3650549" y="856389"/>
                </a:lnTo>
                <a:lnTo>
                  <a:pt x="3643002" y="854718"/>
                </a:lnTo>
                <a:lnTo>
                  <a:pt x="3642633" y="854851"/>
                </a:lnTo>
                <a:cubicBezTo>
                  <a:pt x="3640525" y="854845"/>
                  <a:pt x="3637865" y="854429"/>
                  <a:pt x="3634236" y="853421"/>
                </a:cubicBezTo>
                <a:lnTo>
                  <a:pt x="3629243" y="851670"/>
                </a:lnTo>
                <a:lnTo>
                  <a:pt x="3614602" y="848429"/>
                </a:lnTo>
                <a:lnTo>
                  <a:pt x="3543752" y="861253"/>
                </a:lnTo>
                <a:cubicBezTo>
                  <a:pt x="3500035" y="859566"/>
                  <a:pt x="3467992" y="871747"/>
                  <a:pt x="3430556" y="860564"/>
                </a:cubicBezTo>
                <a:cubicBezTo>
                  <a:pt x="3389606" y="859043"/>
                  <a:pt x="3418847" y="866729"/>
                  <a:pt x="3385450" y="861153"/>
                </a:cubicBezTo>
                <a:cubicBezTo>
                  <a:pt x="3348090" y="860448"/>
                  <a:pt x="3237697" y="855648"/>
                  <a:pt x="3206411" y="856342"/>
                </a:cubicBezTo>
                <a:cubicBezTo>
                  <a:pt x="3180515" y="870648"/>
                  <a:pt x="3180956" y="864759"/>
                  <a:pt x="3172172" y="859926"/>
                </a:cubicBezTo>
                <a:lnTo>
                  <a:pt x="3167260" y="861600"/>
                </a:lnTo>
                <a:lnTo>
                  <a:pt x="3160907" y="862337"/>
                </a:lnTo>
                <a:lnTo>
                  <a:pt x="3144557" y="860933"/>
                </a:lnTo>
                <a:lnTo>
                  <a:pt x="3138575" y="859842"/>
                </a:lnTo>
                <a:cubicBezTo>
                  <a:pt x="3134393" y="859301"/>
                  <a:pt x="3131532" y="859210"/>
                  <a:pt x="3129468" y="859445"/>
                </a:cubicBezTo>
                <a:lnTo>
                  <a:pt x="3129191" y="859614"/>
                </a:lnTo>
                <a:lnTo>
                  <a:pt x="3080632" y="859576"/>
                </a:lnTo>
                <a:cubicBezTo>
                  <a:pt x="3066428" y="869092"/>
                  <a:pt x="3020225" y="848520"/>
                  <a:pt x="3020075" y="867669"/>
                </a:cubicBezTo>
                <a:cubicBezTo>
                  <a:pt x="3002560" y="865266"/>
                  <a:pt x="2993991" y="856922"/>
                  <a:pt x="2996410" y="869598"/>
                </a:cubicBezTo>
                <a:cubicBezTo>
                  <a:pt x="2990543" y="869161"/>
                  <a:pt x="2986591" y="870051"/>
                  <a:pt x="2983493" y="871583"/>
                </a:cubicBezTo>
                <a:lnTo>
                  <a:pt x="2982508" y="872324"/>
                </a:lnTo>
                <a:lnTo>
                  <a:pt x="2943646" y="866671"/>
                </a:lnTo>
                <a:lnTo>
                  <a:pt x="2937624" y="860873"/>
                </a:lnTo>
                <a:lnTo>
                  <a:pt x="2900278" y="855890"/>
                </a:lnTo>
                <a:lnTo>
                  <a:pt x="2877094" y="850038"/>
                </a:lnTo>
                <a:lnTo>
                  <a:pt x="2876089" y="849428"/>
                </a:lnTo>
                <a:lnTo>
                  <a:pt x="2858491" y="836891"/>
                </a:lnTo>
                <a:lnTo>
                  <a:pt x="2853221" y="836141"/>
                </a:lnTo>
                <a:cubicBezTo>
                  <a:pt x="2845104" y="833148"/>
                  <a:pt x="2820643" y="822508"/>
                  <a:pt x="2809798" y="818931"/>
                </a:cubicBezTo>
                <a:cubicBezTo>
                  <a:pt x="2803336" y="833150"/>
                  <a:pt x="2801586" y="821927"/>
                  <a:pt x="2788143" y="814680"/>
                </a:cubicBezTo>
                <a:cubicBezTo>
                  <a:pt x="2775104" y="835149"/>
                  <a:pt x="2745218" y="807855"/>
                  <a:pt x="2726584" y="814258"/>
                </a:cubicBezTo>
                <a:cubicBezTo>
                  <a:pt x="2717002" y="808472"/>
                  <a:pt x="2706629" y="802727"/>
                  <a:pt x="2695593" y="797218"/>
                </a:cubicBezTo>
                <a:lnTo>
                  <a:pt x="2688833" y="794195"/>
                </a:lnTo>
                <a:lnTo>
                  <a:pt x="2688479" y="794303"/>
                </a:lnTo>
                <a:cubicBezTo>
                  <a:pt x="2686546" y="794003"/>
                  <a:pt x="2684146" y="793143"/>
                  <a:pt x="2680911" y="791446"/>
                </a:cubicBezTo>
                <a:lnTo>
                  <a:pt x="2676500" y="788684"/>
                </a:lnTo>
                <a:lnTo>
                  <a:pt x="2597106" y="788233"/>
                </a:lnTo>
                <a:cubicBezTo>
                  <a:pt x="2557147" y="780192"/>
                  <a:pt x="2526549" y="790205"/>
                  <a:pt x="2493284" y="771780"/>
                </a:cubicBezTo>
                <a:cubicBezTo>
                  <a:pt x="2455850" y="764319"/>
                  <a:pt x="2421460" y="764032"/>
                  <a:pt x="2391347" y="752808"/>
                </a:cubicBezTo>
                <a:cubicBezTo>
                  <a:pt x="2376903" y="755171"/>
                  <a:pt x="2364156" y="754671"/>
                  <a:pt x="2354862" y="744636"/>
                </a:cubicBezTo>
                <a:cubicBezTo>
                  <a:pt x="2319232" y="739843"/>
                  <a:pt x="2307341" y="748884"/>
                  <a:pt x="2287979" y="735811"/>
                </a:cubicBezTo>
                <a:lnTo>
                  <a:pt x="2255010" y="734698"/>
                </a:lnTo>
                <a:lnTo>
                  <a:pt x="2251535" y="736637"/>
                </a:lnTo>
                <a:lnTo>
                  <a:pt x="2245631" y="736631"/>
                </a:lnTo>
                <a:lnTo>
                  <a:pt x="2230763" y="732710"/>
                </a:lnTo>
                <a:lnTo>
                  <a:pt x="2225379" y="730591"/>
                </a:lnTo>
                <a:cubicBezTo>
                  <a:pt x="2221589" y="729370"/>
                  <a:pt x="2218976" y="728867"/>
                  <a:pt x="2217057" y="728862"/>
                </a:cubicBezTo>
                <a:lnTo>
                  <a:pt x="2216788" y="729024"/>
                </a:lnTo>
                <a:lnTo>
                  <a:pt x="2209124" y="727003"/>
                </a:lnTo>
                <a:cubicBezTo>
                  <a:pt x="2196342" y="723123"/>
                  <a:pt x="2184048" y="718901"/>
                  <a:pt x="2172459" y="714519"/>
                </a:cubicBezTo>
                <a:cubicBezTo>
                  <a:pt x="2158494" y="723838"/>
                  <a:pt x="2117863" y="700822"/>
                  <a:pt x="2115857" y="723498"/>
                </a:cubicBezTo>
                <a:cubicBezTo>
                  <a:pt x="2100018" y="718231"/>
                  <a:pt x="2092968" y="707158"/>
                  <a:pt x="2093949" y="722515"/>
                </a:cubicBezTo>
                <a:lnTo>
                  <a:pt x="2080925" y="723827"/>
                </a:lnTo>
                <a:lnTo>
                  <a:pt x="1983785" y="689896"/>
                </a:lnTo>
                <a:cubicBezTo>
                  <a:pt x="1963617" y="681381"/>
                  <a:pt x="1989851" y="680295"/>
                  <a:pt x="1959913" y="672734"/>
                </a:cubicBezTo>
                <a:cubicBezTo>
                  <a:pt x="1903668" y="678499"/>
                  <a:pt x="1860398" y="653313"/>
                  <a:pt x="1804159" y="644533"/>
                </a:cubicBezTo>
                <a:cubicBezTo>
                  <a:pt x="1743487" y="627658"/>
                  <a:pt x="1612652" y="582310"/>
                  <a:pt x="1591576" y="571258"/>
                </a:cubicBezTo>
                <a:cubicBezTo>
                  <a:pt x="1573388" y="564719"/>
                  <a:pt x="1489080" y="557055"/>
                  <a:pt x="1496826" y="568535"/>
                </a:cubicBezTo>
                <a:cubicBezTo>
                  <a:pt x="1445419" y="536648"/>
                  <a:pt x="1419299" y="553467"/>
                  <a:pt x="1356936" y="530781"/>
                </a:cubicBezTo>
                <a:lnTo>
                  <a:pt x="1269628" y="539232"/>
                </a:lnTo>
                <a:lnTo>
                  <a:pt x="1194874" y="523525"/>
                </a:lnTo>
                <a:lnTo>
                  <a:pt x="1138189" y="509746"/>
                </a:lnTo>
                <a:lnTo>
                  <a:pt x="976781" y="468644"/>
                </a:lnTo>
                <a:cubicBezTo>
                  <a:pt x="929088" y="460952"/>
                  <a:pt x="905972" y="461750"/>
                  <a:pt x="882061" y="458215"/>
                </a:cubicBezTo>
                <a:lnTo>
                  <a:pt x="833317" y="447431"/>
                </a:lnTo>
                <a:lnTo>
                  <a:pt x="827386" y="446883"/>
                </a:lnTo>
                <a:lnTo>
                  <a:pt x="786341" y="445842"/>
                </a:lnTo>
                <a:lnTo>
                  <a:pt x="725073" y="448531"/>
                </a:lnTo>
                <a:cubicBezTo>
                  <a:pt x="698064" y="451325"/>
                  <a:pt x="645372" y="459412"/>
                  <a:pt x="624284" y="462606"/>
                </a:cubicBezTo>
                <a:cubicBezTo>
                  <a:pt x="591338" y="465778"/>
                  <a:pt x="563594" y="467685"/>
                  <a:pt x="527403" y="467566"/>
                </a:cubicBezTo>
                <a:cubicBezTo>
                  <a:pt x="485975" y="450521"/>
                  <a:pt x="440521" y="474706"/>
                  <a:pt x="407139" y="461890"/>
                </a:cubicBezTo>
                <a:cubicBezTo>
                  <a:pt x="379741" y="461756"/>
                  <a:pt x="370760" y="465054"/>
                  <a:pt x="363011" y="466758"/>
                </a:cubicBezTo>
                <a:lnTo>
                  <a:pt x="360644" y="472114"/>
                </a:lnTo>
                <a:lnTo>
                  <a:pt x="347271" y="472897"/>
                </a:lnTo>
                <a:lnTo>
                  <a:pt x="344210" y="474119"/>
                </a:lnTo>
                <a:cubicBezTo>
                  <a:pt x="338378" y="476473"/>
                  <a:pt x="332503" y="478642"/>
                  <a:pt x="326160" y="480110"/>
                </a:cubicBezTo>
                <a:cubicBezTo>
                  <a:pt x="317620" y="456362"/>
                  <a:pt x="270799" y="488667"/>
                  <a:pt x="275309" y="467738"/>
                </a:cubicBezTo>
                <a:lnTo>
                  <a:pt x="251787" y="466296"/>
                </a:lnTo>
                <a:lnTo>
                  <a:pt x="229585" y="458043"/>
                </a:lnTo>
                <a:lnTo>
                  <a:pt x="218012" y="449412"/>
                </a:lnTo>
                <a:lnTo>
                  <a:pt x="133735" y="416518"/>
                </a:lnTo>
                <a:lnTo>
                  <a:pt x="77108" y="390937"/>
                </a:lnTo>
                <a:lnTo>
                  <a:pt x="65936" y="382568"/>
                </a:lnTo>
                <a:lnTo>
                  <a:pt x="49890" y="382282"/>
                </a:lnTo>
                <a:cubicBezTo>
                  <a:pt x="47699" y="382935"/>
                  <a:pt x="45800" y="383830"/>
                  <a:pt x="44249" y="384936"/>
                </a:cubicBezTo>
                <a:lnTo>
                  <a:pt x="0" y="363641"/>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9">
            <a:extLst>
              <a:ext uri="{FF2B5EF4-FFF2-40B4-BE49-F238E27FC236}">
                <a16:creationId xmlns:a16="http://schemas.microsoft.com/office/drawing/2014/main" id="{C0A61ECB-521C-4BFC-9F12-1BA566BC2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4068"/>
            <a:ext cx="12192000" cy="1163932"/>
          </a:xfrm>
          <a:custGeom>
            <a:avLst/>
            <a:gdLst>
              <a:gd name="connsiteX0" fmla="*/ 2955508 w 12192000"/>
              <a:gd name="connsiteY0" fmla="*/ 929 h 1163932"/>
              <a:gd name="connsiteX1" fmla="*/ 2973472 w 12192000"/>
              <a:gd name="connsiteY1" fmla="*/ 2369 h 1163932"/>
              <a:gd name="connsiteX2" fmla="*/ 3052621 w 12192000"/>
              <a:gd name="connsiteY2" fmla="*/ 14030 h 1163932"/>
              <a:gd name="connsiteX3" fmla="*/ 3145220 w 12192000"/>
              <a:gd name="connsiteY3" fmla="*/ 16277 h 1163932"/>
              <a:gd name="connsiteX4" fmla="*/ 3233309 w 12192000"/>
              <a:gd name="connsiteY4" fmla="*/ 8968 h 1163932"/>
              <a:gd name="connsiteX5" fmla="*/ 3320851 w 12192000"/>
              <a:gd name="connsiteY5" fmla="*/ 18902 h 1163932"/>
              <a:gd name="connsiteX6" fmla="*/ 3394552 w 12192000"/>
              <a:gd name="connsiteY6" fmla="*/ 38279 h 1163932"/>
              <a:gd name="connsiteX7" fmla="*/ 3462252 w 12192000"/>
              <a:gd name="connsiteY7" fmla="*/ 68646 h 1163932"/>
              <a:gd name="connsiteX8" fmla="*/ 3504799 w 12192000"/>
              <a:gd name="connsiteY8" fmla="*/ 93363 h 1163932"/>
              <a:gd name="connsiteX9" fmla="*/ 3568807 w 12192000"/>
              <a:gd name="connsiteY9" fmla="*/ 84557 h 1163932"/>
              <a:gd name="connsiteX10" fmla="*/ 3571993 w 12192000"/>
              <a:gd name="connsiteY10" fmla="*/ 87105 h 1163932"/>
              <a:gd name="connsiteX11" fmla="*/ 3590879 w 12192000"/>
              <a:gd name="connsiteY11" fmla="*/ 100115 h 1163932"/>
              <a:gd name="connsiteX12" fmla="*/ 3623973 w 12192000"/>
              <a:gd name="connsiteY12" fmla="*/ 93084 h 1163932"/>
              <a:gd name="connsiteX13" fmla="*/ 3636728 w 12192000"/>
              <a:gd name="connsiteY13" fmla="*/ 98019 h 1163932"/>
              <a:gd name="connsiteX14" fmla="*/ 3676976 w 12192000"/>
              <a:gd name="connsiteY14" fmla="*/ 96600 h 1163932"/>
              <a:gd name="connsiteX15" fmla="*/ 3722653 w 12192000"/>
              <a:gd name="connsiteY15" fmla="*/ 115363 h 1163932"/>
              <a:gd name="connsiteX16" fmla="*/ 3775112 w 12192000"/>
              <a:gd name="connsiteY16" fmla="*/ 98970 h 1163932"/>
              <a:gd name="connsiteX17" fmla="*/ 3932956 w 12192000"/>
              <a:gd name="connsiteY17" fmla="*/ 122337 h 1163932"/>
              <a:gd name="connsiteX18" fmla="*/ 4100593 w 12192000"/>
              <a:gd name="connsiteY18" fmla="*/ 163834 h 1163932"/>
              <a:gd name="connsiteX19" fmla="*/ 4316364 w 12192000"/>
              <a:gd name="connsiteY19" fmla="*/ 177453 h 1163932"/>
              <a:gd name="connsiteX20" fmla="*/ 4387387 w 12192000"/>
              <a:gd name="connsiteY20" fmla="*/ 164360 h 1163932"/>
              <a:gd name="connsiteX21" fmla="*/ 4427957 w 12192000"/>
              <a:gd name="connsiteY21" fmla="*/ 177526 h 1163932"/>
              <a:gd name="connsiteX22" fmla="*/ 4502291 w 12192000"/>
              <a:gd name="connsiteY22" fmla="*/ 188197 h 1163932"/>
              <a:gd name="connsiteX23" fmla="*/ 4600771 w 12192000"/>
              <a:gd name="connsiteY23" fmla="*/ 212143 h 1163932"/>
              <a:gd name="connsiteX24" fmla="*/ 4644102 w 12192000"/>
              <a:gd name="connsiteY24" fmla="*/ 210363 h 1163932"/>
              <a:gd name="connsiteX25" fmla="*/ 4652752 w 12192000"/>
              <a:gd name="connsiteY25" fmla="*/ 210902 h 1163932"/>
              <a:gd name="connsiteX26" fmla="*/ 4652896 w 12192000"/>
              <a:gd name="connsiteY26" fmla="*/ 211286 h 1163932"/>
              <a:gd name="connsiteX27" fmla="*/ 4685303 w 12192000"/>
              <a:gd name="connsiteY27" fmla="*/ 212939 h 1163932"/>
              <a:gd name="connsiteX28" fmla="*/ 4690886 w 12192000"/>
              <a:gd name="connsiteY28" fmla="*/ 215767 h 1163932"/>
              <a:gd name="connsiteX29" fmla="*/ 4725430 w 12192000"/>
              <a:gd name="connsiteY29" fmla="*/ 238732 h 1163932"/>
              <a:gd name="connsiteX30" fmla="*/ 4800051 w 12192000"/>
              <a:gd name="connsiteY30" fmla="*/ 231099 h 1163932"/>
              <a:gd name="connsiteX31" fmla="*/ 4875115 w 12192000"/>
              <a:gd name="connsiteY31" fmla="*/ 264350 h 1163932"/>
              <a:gd name="connsiteX32" fmla="*/ 4936450 w 12192000"/>
              <a:gd name="connsiteY32" fmla="*/ 280902 h 1163932"/>
              <a:gd name="connsiteX33" fmla="*/ 5030961 w 12192000"/>
              <a:gd name="connsiteY33" fmla="*/ 305912 h 1163932"/>
              <a:gd name="connsiteX34" fmla="*/ 5082734 w 12192000"/>
              <a:gd name="connsiteY34" fmla="*/ 308581 h 1163932"/>
              <a:gd name="connsiteX35" fmla="*/ 5138799 w 12192000"/>
              <a:gd name="connsiteY35" fmla="*/ 303800 h 1163932"/>
              <a:gd name="connsiteX36" fmla="*/ 5259695 w 12192000"/>
              <a:gd name="connsiteY36" fmla="*/ 330476 h 1163932"/>
              <a:gd name="connsiteX37" fmla="*/ 5359642 w 12192000"/>
              <a:gd name="connsiteY37" fmla="*/ 340575 h 1163932"/>
              <a:gd name="connsiteX38" fmla="*/ 5372918 w 12192000"/>
              <a:gd name="connsiteY38" fmla="*/ 336834 h 1163932"/>
              <a:gd name="connsiteX39" fmla="*/ 5396084 w 12192000"/>
              <a:gd name="connsiteY39" fmla="*/ 328268 h 1163932"/>
              <a:gd name="connsiteX40" fmla="*/ 5414292 w 12192000"/>
              <a:gd name="connsiteY40" fmla="*/ 320863 h 1163932"/>
              <a:gd name="connsiteX41" fmla="*/ 5487276 w 12192000"/>
              <a:gd name="connsiteY41" fmla="*/ 307350 h 1163932"/>
              <a:gd name="connsiteX42" fmla="*/ 5612716 w 12192000"/>
              <a:gd name="connsiteY42" fmla="*/ 308118 h 1163932"/>
              <a:gd name="connsiteX43" fmla="*/ 5864813 w 12192000"/>
              <a:gd name="connsiteY43" fmla="*/ 257852 h 1163932"/>
              <a:gd name="connsiteX44" fmla="*/ 6151392 w 12192000"/>
              <a:gd name="connsiteY44" fmla="*/ 225732 h 1163932"/>
              <a:gd name="connsiteX45" fmla="*/ 6209396 w 12192000"/>
              <a:gd name="connsiteY45" fmla="*/ 220469 h 1163932"/>
              <a:gd name="connsiteX46" fmla="*/ 6269898 w 12192000"/>
              <a:gd name="connsiteY46" fmla="*/ 226300 h 1163932"/>
              <a:gd name="connsiteX47" fmla="*/ 6297029 w 12192000"/>
              <a:gd name="connsiteY47" fmla="*/ 224230 h 1163932"/>
              <a:gd name="connsiteX48" fmla="*/ 6352373 w 12192000"/>
              <a:gd name="connsiteY48" fmla="*/ 209161 h 1163932"/>
              <a:gd name="connsiteX49" fmla="*/ 6353759 w 12192000"/>
              <a:gd name="connsiteY49" fmla="*/ 209135 h 1163932"/>
              <a:gd name="connsiteX50" fmla="*/ 6363346 w 12192000"/>
              <a:gd name="connsiteY50" fmla="*/ 196700 h 1163932"/>
              <a:gd name="connsiteX51" fmla="*/ 6400681 w 12192000"/>
              <a:gd name="connsiteY51" fmla="*/ 204402 h 1163932"/>
              <a:gd name="connsiteX52" fmla="*/ 6402041 w 12192000"/>
              <a:gd name="connsiteY52" fmla="*/ 207073 h 1163932"/>
              <a:gd name="connsiteX53" fmla="*/ 6424912 w 12192000"/>
              <a:gd name="connsiteY53" fmla="*/ 204940 h 1163932"/>
              <a:gd name="connsiteX54" fmla="*/ 6502019 w 12192000"/>
              <a:gd name="connsiteY54" fmla="*/ 198788 h 1163932"/>
              <a:gd name="connsiteX55" fmla="*/ 6518229 w 12192000"/>
              <a:gd name="connsiteY55" fmla="*/ 197839 h 1163932"/>
              <a:gd name="connsiteX56" fmla="*/ 6519089 w 12192000"/>
              <a:gd name="connsiteY56" fmla="*/ 198274 h 1163932"/>
              <a:gd name="connsiteX57" fmla="*/ 6561047 w 12192000"/>
              <a:gd name="connsiteY57" fmla="*/ 182276 h 1163932"/>
              <a:gd name="connsiteX58" fmla="*/ 6595639 w 12192000"/>
              <a:gd name="connsiteY58" fmla="*/ 174596 h 1163932"/>
              <a:gd name="connsiteX59" fmla="*/ 6692265 w 12192000"/>
              <a:gd name="connsiteY59" fmla="*/ 171261 h 1163932"/>
              <a:gd name="connsiteX60" fmla="*/ 6697219 w 12192000"/>
              <a:gd name="connsiteY60" fmla="*/ 171733 h 1163932"/>
              <a:gd name="connsiteX61" fmla="*/ 6713656 w 12192000"/>
              <a:gd name="connsiteY61" fmla="*/ 160032 h 1163932"/>
              <a:gd name="connsiteX62" fmla="*/ 6714383 w 12192000"/>
              <a:gd name="connsiteY62" fmla="*/ 156857 h 1163932"/>
              <a:gd name="connsiteX63" fmla="*/ 6774793 w 12192000"/>
              <a:gd name="connsiteY63" fmla="*/ 166145 h 1163932"/>
              <a:gd name="connsiteX64" fmla="*/ 6782112 w 12192000"/>
              <a:gd name="connsiteY64" fmla="*/ 161687 h 1163932"/>
              <a:gd name="connsiteX65" fmla="*/ 6822392 w 12192000"/>
              <a:gd name="connsiteY65" fmla="*/ 175020 h 1163932"/>
              <a:gd name="connsiteX66" fmla="*/ 6842719 w 12192000"/>
              <a:gd name="connsiteY66" fmla="*/ 178025 h 1163932"/>
              <a:gd name="connsiteX67" fmla="*/ 6878958 w 12192000"/>
              <a:gd name="connsiteY67" fmla="*/ 187256 h 1163932"/>
              <a:gd name="connsiteX68" fmla="*/ 6881972 w 12192000"/>
              <a:gd name="connsiteY68" fmla="*/ 184277 h 1163932"/>
              <a:gd name="connsiteX69" fmla="*/ 6889133 w 12192000"/>
              <a:gd name="connsiteY69" fmla="*/ 187492 h 1163932"/>
              <a:gd name="connsiteX70" fmla="*/ 6894439 w 12192000"/>
              <a:gd name="connsiteY70" fmla="*/ 184074 h 1163932"/>
              <a:gd name="connsiteX71" fmla="*/ 6900419 w 12192000"/>
              <a:gd name="connsiteY71" fmla="*/ 185342 h 1163932"/>
              <a:gd name="connsiteX72" fmla="*/ 6963220 w 12192000"/>
              <a:gd name="connsiteY72" fmla="*/ 173736 h 1163932"/>
              <a:gd name="connsiteX73" fmla="*/ 6976706 w 12192000"/>
              <a:gd name="connsiteY73" fmla="*/ 177326 h 1163932"/>
              <a:gd name="connsiteX74" fmla="*/ 6987064 w 12192000"/>
              <a:gd name="connsiteY74" fmla="*/ 166834 h 1163932"/>
              <a:gd name="connsiteX75" fmla="*/ 7030230 w 12192000"/>
              <a:gd name="connsiteY75" fmla="*/ 166147 h 1163932"/>
              <a:gd name="connsiteX76" fmla="*/ 7045014 w 12192000"/>
              <a:gd name="connsiteY76" fmla="*/ 175533 h 1163932"/>
              <a:gd name="connsiteX77" fmla="*/ 7058714 w 12192000"/>
              <a:gd name="connsiteY77" fmla="*/ 182424 h 1163932"/>
              <a:gd name="connsiteX78" fmla="*/ 7060499 w 12192000"/>
              <a:gd name="connsiteY78" fmla="*/ 182495 h 1163932"/>
              <a:gd name="connsiteX79" fmla="*/ 7078430 w 12192000"/>
              <a:gd name="connsiteY79" fmla="*/ 183225 h 1163932"/>
              <a:gd name="connsiteX80" fmla="*/ 7176563 w 12192000"/>
              <a:gd name="connsiteY80" fmla="*/ 179676 h 1163932"/>
              <a:gd name="connsiteX81" fmla="*/ 7205529 w 12192000"/>
              <a:gd name="connsiteY81" fmla="*/ 187443 h 1163932"/>
              <a:gd name="connsiteX82" fmla="*/ 7310118 w 12192000"/>
              <a:gd name="connsiteY82" fmla="*/ 169037 h 1163932"/>
              <a:gd name="connsiteX83" fmla="*/ 7673859 w 12192000"/>
              <a:gd name="connsiteY83" fmla="*/ 156768 h 1163932"/>
              <a:gd name="connsiteX84" fmla="*/ 7692748 w 12192000"/>
              <a:gd name="connsiteY84" fmla="*/ 167969 h 1163932"/>
              <a:gd name="connsiteX85" fmla="*/ 7715729 w 12192000"/>
              <a:gd name="connsiteY85" fmla="*/ 163804 h 1163932"/>
              <a:gd name="connsiteX86" fmla="*/ 7974189 w 12192000"/>
              <a:gd name="connsiteY86" fmla="*/ 161251 h 1163932"/>
              <a:gd name="connsiteX87" fmla="*/ 8101969 w 12192000"/>
              <a:gd name="connsiteY87" fmla="*/ 150927 h 1163932"/>
              <a:gd name="connsiteX88" fmla="*/ 8106826 w 12192000"/>
              <a:gd name="connsiteY88" fmla="*/ 146285 h 1163932"/>
              <a:gd name="connsiteX89" fmla="*/ 8162058 w 12192000"/>
              <a:gd name="connsiteY89" fmla="*/ 103136 h 1163932"/>
              <a:gd name="connsiteX90" fmla="*/ 8184568 w 12192000"/>
              <a:gd name="connsiteY90" fmla="*/ 100422 h 1163932"/>
              <a:gd name="connsiteX91" fmla="*/ 8205350 w 12192000"/>
              <a:gd name="connsiteY91" fmla="*/ 106344 h 1163932"/>
              <a:gd name="connsiteX92" fmla="*/ 8228227 w 12192000"/>
              <a:gd name="connsiteY92" fmla="*/ 112404 h 1163932"/>
              <a:gd name="connsiteX93" fmla="*/ 8229109 w 12192000"/>
              <a:gd name="connsiteY93" fmla="*/ 109777 h 1163932"/>
              <a:gd name="connsiteX94" fmla="*/ 8237963 w 12192000"/>
              <a:gd name="connsiteY94" fmla="*/ 113428 h 1163932"/>
              <a:gd name="connsiteX95" fmla="*/ 8248358 w 12192000"/>
              <a:gd name="connsiteY95" fmla="*/ 112494 h 1163932"/>
              <a:gd name="connsiteX96" fmla="*/ 8249309 w 12192000"/>
              <a:gd name="connsiteY96" fmla="*/ 113130 h 1163932"/>
              <a:gd name="connsiteX97" fmla="*/ 8249997 w 12192000"/>
              <a:gd name="connsiteY97" fmla="*/ 112347 h 1163932"/>
              <a:gd name="connsiteX98" fmla="*/ 8272162 w 12192000"/>
              <a:gd name="connsiteY98" fmla="*/ 110356 h 1163932"/>
              <a:gd name="connsiteX99" fmla="*/ 8292349 w 12192000"/>
              <a:gd name="connsiteY99" fmla="*/ 103912 h 1163932"/>
              <a:gd name="connsiteX100" fmla="*/ 8292491 w 12192000"/>
              <a:gd name="connsiteY100" fmla="*/ 103935 h 1163932"/>
              <a:gd name="connsiteX101" fmla="*/ 8307239 w 12192000"/>
              <a:gd name="connsiteY101" fmla="*/ 101023 h 1163932"/>
              <a:gd name="connsiteX102" fmla="*/ 8339282 w 12192000"/>
              <a:gd name="connsiteY102" fmla="*/ 115374 h 1163932"/>
              <a:gd name="connsiteX103" fmla="*/ 8346156 w 12192000"/>
              <a:gd name="connsiteY103" fmla="*/ 117659 h 1163932"/>
              <a:gd name="connsiteX104" fmla="*/ 8346467 w 12192000"/>
              <a:gd name="connsiteY104" fmla="*/ 117456 h 1163932"/>
              <a:gd name="connsiteX105" fmla="*/ 8354069 w 12192000"/>
              <a:gd name="connsiteY105" fmla="*/ 119374 h 1163932"/>
              <a:gd name="connsiteX106" fmla="*/ 8358687 w 12192000"/>
              <a:gd name="connsiteY106" fmla="*/ 121825 h 1163932"/>
              <a:gd name="connsiteX107" fmla="*/ 8433385 w 12192000"/>
              <a:gd name="connsiteY107" fmla="*/ 106101 h 1163932"/>
              <a:gd name="connsiteX108" fmla="*/ 8533779 w 12192000"/>
              <a:gd name="connsiteY108" fmla="*/ 104806 h 1163932"/>
              <a:gd name="connsiteX109" fmla="*/ 8632833 w 12192000"/>
              <a:gd name="connsiteY109" fmla="*/ 106964 h 1163932"/>
              <a:gd name="connsiteX110" fmla="*/ 8668523 w 12192000"/>
              <a:gd name="connsiteY110" fmla="*/ 109411 h 1163932"/>
              <a:gd name="connsiteX111" fmla="*/ 8732893 w 12192000"/>
              <a:gd name="connsiteY111" fmla="*/ 106423 h 1163932"/>
              <a:gd name="connsiteX112" fmla="*/ 8764071 w 12192000"/>
              <a:gd name="connsiteY112" fmla="*/ 101019 h 1163932"/>
              <a:gd name="connsiteX113" fmla="*/ 8767004 w 12192000"/>
              <a:gd name="connsiteY113" fmla="*/ 97951 h 1163932"/>
              <a:gd name="connsiteX114" fmla="*/ 8772553 w 12192000"/>
              <a:gd name="connsiteY114" fmla="*/ 96746 h 1163932"/>
              <a:gd name="connsiteX115" fmla="*/ 8787201 w 12192000"/>
              <a:gd name="connsiteY115" fmla="*/ 98465 h 1163932"/>
              <a:gd name="connsiteX116" fmla="*/ 8792624 w 12192000"/>
              <a:gd name="connsiteY116" fmla="*/ 99935 h 1163932"/>
              <a:gd name="connsiteX117" fmla="*/ 8800741 w 12192000"/>
              <a:gd name="connsiteY117" fmla="*/ 100329 h 1163932"/>
              <a:gd name="connsiteX118" fmla="*/ 8800966 w 12192000"/>
              <a:gd name="connsiteY118" fmla="*/ 100077 h 1163932"/>
              <a:gd name="connsiteX119" fmla="*/ 8808513 w 12192000"/>
              <a:gd name="connsiteY119" fmla="*/ 100962 h 1163932"/>
              <a:gd name="connsiteX120" fmla="*/ 8845110 w 12192000"/>
              <a:gd name="connsiteY120" fmla="*/ 108611 h 1163932"/>
              <a:gd name="connsiteX121" fmla="*/ 8896773 w 12192000"/>
              <a:gd name="connsiteY121" fmla="*/ 86101 h 1163932"/>
              <a:gd name="connsiteX122" fmla="*/ 8917529 w 12192000"/>
              <a:gd name="connsiteY122" fmla="*/ 82805 h 1163932"/>
              <a:gd name="connsiteX123" fmla="*/ 8929546 w 12192000"/>
              <a:gd name="connsiteY123" fmla="*/ 78543 h 1163932"/>
              <a:gd name="connsiteX124" fmla="*/ 9026654 w 12192000"/>
              <a:gd name="connsiteY124" fmla="*/ 99852 h 1163932"/>
              <a:gd name="connsiteX125" fmla="*/ 9040737 w 12192000"/>
              <a:gd name="connsiteY125" fmla="*/ 105786 h 1163932"/>
              <a:gd name="connsiteX126" fmla="*/ 9052026 w 12192000"/>
              <a:gd name="connsiteY126" fmla="*/ 115808 h 1163932"/>
              <a:gd name="connsiteX127" fmla="*/ 9203241 w 12192000"/>
              <a:gd name="connsiteY127" fmla="*/ 118145 h 1163932"/>
              <a:gd name="connsiteX128" fmla="*/ 9415584 w 12192000"/>
              <a:gd name="connsiteY128" fmla="*/ 163588 h 1163932"/>
              <a:gd name="connsiteX129" fmla="*/ 9505102 w 12192000"/>
              <a:gd name="connsiteY129" fmla="*/ 147474 h 1163932"/>
              <a:gd name="connsiteX130" fmla="*/ 9643040 w 12192000"/>
              <a:gd name="connsiteY130" fmla="*/ 164665 h 1163932"/>
              <a:gd name="connsiteX131" fmla="*/ 9762999 w 12192000"/>
              <a:gd name="connsiteY131" fmla="*/ 169055 h 1163932"/>
              <a:gd name="connsiteX132" fmla="*/ 9776183 w 12192000"/>
              <a:gd name="connsiteY132" fmla="*/ 168623 h 1163932"/>
              <a:gd name="connsiteX133" fmla="*/ 9780532 w 12192000"/>
              <a:gd name="connsiteY133" fmla="*/ 162255 h 1163932"/>
              <a:gd name="connsiteX134" fmla="*/ 9824924 w 12192000"/>
              <a:gd name="connsiteY134" fmla="*/ 158079 h 1163932"/>
              <a:gd name="connsiteX135" fmla="*/ 9910588 w 12192000"/>
              <a:gd name="connsiteY135" fmla="*/ 160759 h 1163932"/>
              <a:gd name="connsiteX136" fmla="*/ 9924173 w 12192000"/>
              <a:gd name="connsiteY136" fmla="*/ 165023 h 1163932"/>
              <a:gd name="connsiteX137" fmla="*/ 10010969 w 12192000"/>
              <a:gd name="connsiteY137" fmla="*/ 162234 h 1163932"/>
              <a:gd name="connsiteX138" fmla="*/ 10070699 w 12192000"/>
              <a:gd name="connsiteY138" fmla="*/ 164286 h 1163932"/>
              <a:gd name="connsiteX139" fmla="*/ 10083825 w 12192000"/>
              <a:gd name="connsiteY139" fmla="*/ 168444 h 1163932"/>
              <a:gd name="connsiteX140" fmla="*/ 10097932 w 12192000"/>
              <a:gd name="connsiteY140" fmla="*/ 161160 h 1163932"/>
              <a:gd name="connsiteX141" fmla="*/ 10101779 w 12192000"/>
              <a:gd name="connsiteY141" fmla="*/ 155488 h 1163932"/>
              <a:gd name="connsiteX142" fmla="*/ 10149437 w 12192000"/>
              <a:gd name="connsiteY142" fmla="*/ 158598 h 1163932"/>
              <a:gd name="connsiteX143" fmla="*/ 10155104 w 12192000"/>
              <a:gd name="connsiteY143" fmla="*/ 158045 h 1163932"/>
              <a:gd name="connsiteX144" fmla="*/ 10250982 w 12192000"/>
              <a:gd name="connsiteY144" fmla="*/ 135074 h 1163932"/>
              <a:gd name="connsiteX145" fmla="*/ 10343301 w 12192000"/>
              <a:gd name="connsiteY145" fmla="*/ 97316 h 1163932"/>
              <a:gd name="connsiteX146" fmla="*/ 10366625 w 12192000"/>
              <a:gd name="connsiteY146" fmla="*/ 85860 h 1163932"/>
              <a:gd name="connsiteX147" fmla="*/ 10433505 w 12192000"/>
              <a:gd name="connsiteY147" fmla="*/ 71432 h 1163932"/>
              <a:gd name="connsiteX148" fmla="*/ 10547510 w 12192000"/>
              <a:gd name="connsiteY148" fmla="*/ 53678 h 1163932"/>
              <a:gd name="connsiteX149" fmla="*/ 10588150 w 12192000"/>
              <a:gd name="connsiteY149" fmla="*/ 38719 h 1163932"/>
              <a:gd name="connsiteX150" fmla="*/ 10589457 w 12192000"/>
              <a:gd name="connsiteY150" fmla="*/ 31728 h 1163932"/>
              <a:gd name="connsiteX151" fmla="*/ 10699976 w 12192000"/>
              <a:gd name="connsiteY151" fmla="*/ 49777 h 1163932"/>
              <a:gd name="connsiteX152" fmla="*/ 10812237 w 12192000"/>
              <a:gd name="connsiteY152" fmla="*/ 52759 h 1163932"/>
              <a:gd name="connsiteX153" fmla="*/ 10869837 w 12192000"/>
              <a:gd name="connsiteY153" fmla="*/ 72227 h 1163932"/>
              <a:gd name="connsiteX154" fmla="*/ 10881770 w 12192000"/>
              <a:gd name="connsiteY154" fmla="*/ 80104 h 1163932"/>
              <a:gd name="connsiteX155" fmla="*/ 10896899 w 12192000"/>
              <a:gd name="connsiteY155" fmla="*/ 77163 h 1163932"/>
              <a:gd name="connsiteX156" fmla="*/ 10901748 w 12192000"/>
              <a:gd name="connsiteY156" fmla="*/ 72784 h 1163932"/>
              <a:gd name="connsiteX157" fmla="*/ 10947419 w 12192000"/>
              <a:gd name="connsiteY157" fmla="*/ 89748 h 1163932"/>
              <a:gd name="connsiteX158" fmla="*/ 10953034 w 12192000"/>
              <a:gd name="connsiteY158" fmla="*/ 90870 h 1163932"/>
              <a:gd name="connsiteX159" fmla="*/ 10992070 w 12192000"/>
              <a:gd name="connsiteY159" fmla="*/ 95273 h 1163932"/>
              <a:gd name="connsiteX160" fmla="*/ 11112372 w 12192000"/>
              <a:gd name="connsiteY160" fmla="*/ 88679 h 1163932"/>
              <a:gd name="connsiteX161" fmla="*/ 11147719 w 12192000"/>
              <a:gd name="connsiteY161" fmla="*/ 86992 h 1163932"/>
              <a:gd name="connsiteX162" fmla="*/ 11172617 w 12192000"/>
              <a:gd name="connsiteY162" fmla="*/ 82697 h 1163932"/>
              <a:gd name="connsiteX163" fmla="*/ 11240397 w 12192000"/>
              <a:gd name="connsiteY163" fmla="*/ 88262 h 1163932"/>
              <a:gd name="connsiteX164" fmla="*/ 11270034 w 12192000"/>
              <a:gd name="connsiteY164" fmla="*/ 98379 h 1163932"/>
              <a:gd name="connsiteX165" fmla="*/ 11293091 w 12192000"/>
              <a:gd name="connsiteY165" fmla="*/ 98474 h 1163932"/>
              <a:gd name="connsiteX166" fmla="*/ 11310949 w 12192000"/>
              <a:gd name="connsiteY166" fmla="*/ 104274 h 1163932"/>
              <a:gd name="connsiteX167" fmla="*/ 11345279 w 12192000"/>
              <a:gd name="connsiteY167" fmla="*/ 101883 h 1163932"/>
              <a:gd name="connsiteX168" fmla="*/ 11354597 w 12192000"/>
              <a:gd name="connsiteY168" fmla="*/ 104385 h 1163932"/>
              <a:gd name="connsiteX169" fmla="*/ 11367725 w 12192000"/>
              <a:gd name="connsiteY169" fmla="*/ 104431 h 1163932"/>
              <a:gd name="connsiteX170" fmla="*/ 11399832 w 12192000"/>
              <a:gd name="connsiteY170" fmla="*/ 117048 h 1163932"/>
              <a:gd name="connsiteX171" fmla="*/ 11487595 w 12192000"/>
              <a:gd name="connsiteY171" fmla="*/ 158754 h 1163932"/>
              <a:gd name="connsiteX172" fmla="*/ 11590850 w 12192000"/>
              <a:gd name="connsiteY172" fmla="*/ 244984 h 1163932"/>
              <a:gd name="connsiteX173" fmla="*/ 11736204 w 12192000"/>
              <a:gd name="connsiteY173" fmla="*/ 283941 h 1163932"/>
              <a:gd name="connsiteX174" fmla="*/ 11760331 w 12192000"/>
              <a:gd name="connsiteY174" fmla="*/ 298368 h 1163932"/>
              <a:gd name="connsiteX175" fmla="*/ 11819139 w 12192000"/>
              <a:gd name="connsiteY175" fmla="*/ 310575 h 1163932"/>
              <a:gd name="connsiteX176" fmla="*/ 11821967 w 12192000"/>
              <a:gd name="connsiteY176" fmla="*/ 312222 h 1163932"/>
              <a:gd name="connsiteX177" fmla="*/ 11847125 w 12192000"/>
              <a:gd name="connsiteY177" fmla="*/ 303833 h 1163932"/>
              <a:gd name="connsiteX178" fmla="*/ 11980134 w 12192000"/>
              <a:gd name="connsiteY178" fmla="*/ 328343 h 1163932"/>
              <a:gd name="connsiteX179" fmla="*/ 12174576 w 12192000"/>
              <a:gd name="connsiteY179" fmla="*/ 382540 h 1163932"/>
              <a:gd name="connsiteX180" fmla="*/ 12192000 w 12192000"/>
              <a:gd name="connsiteY180" fmla="*/ 385665 h 1163932"/>
              <a:gd name="connsiteX181" fmla="*/ 12192000 w 12192000"/>
              <a:gd name="connsiteY181" fmla="*/ 1163932 h 1163932"/>
              <a:gd name="connsiteX182" fmla="*/ 0 w 12192000"/>
              <a:gd name="connsiteY182" fmla="*/ 1163932 h 1163932"/>
              <a:gd name="connsiteX183" fmla="*/ 0 w 12192000"/>
              <a:gd name="connsiteY183" fmla="*/ 489977 h 1163932"/>
              <a:gd name="connsiteX184" fmla="*/ 5331 w 12192000"/>
              <a:gd name="connsiteY184" fmla="*/ 489229 h 1163932"/>
              <a:gd name="connsiteX185" fmla="*/ 39902 w 12192000"/>
              <a:gd name="connsiteY185" fmla="*/ 478716 h 1163932"/>
              <a:gd name="connsiteX186" fmla="*/ 117880 w 12192000"/>
              <a:gd name="connsiteY186" fmla="*/ 427388 h 1163932"/>
              <a:gd name="connsiteX187" fmla="*/ 238140 w 12192000"/>
              <a:gd name="connsiteY187" fmla="*/ 385729 h 1163932"/>
              <a:gd name="connsiteX188" fmla="*/ 249589 w 12192000"/>
              <a:gd name="connsiteY188" fmla="*/ 385949 h 1163932"/>
              <a:gd name="connsiteX189" fmla="*/ 296963 w 12192000"/>
              <a:gd name="connsiteY189" fmla="*/ 362534 h 1163932"/>
              <a:gd name="connsiteX190" fmla="*/ 339235 w 12192000"/>
              <a:gd name="connsiteY190" fmla="*/ 330857 h 1163932"/>
              <a:gd name="connsiteX191" fmla="*/ 447152 w 12192000"/>
              <a:gd name="connsiteY191" fmla="*/ 333855 h 1163932"/>
              <a:gd name="connsiteX192" fmla="*/ 475247 w 12192000"/>
              <a:gd name="connsiteY192" fmla="*/ 343146 h 1163932"/>
              <a:gd name="connsiteX193" fmla="*/ 477967 w 12192000"/>
              <a:gd name="connsiteY193" fmla="*/ 344392 h 1163932"/>
              <a:gd name="connsiteX194" fmla="*/ 527683 w 12192000"/>
              <a:gd name="connsiteY194" fmla="*/ 339655 h 1163932"/>
              <a:gd name="connsiteX195" fmla="*/ 703732 w 12192000"/>
              <a:gd name="connsiteY195" fmla="*/ 323031 h 1163932"/>
              <a:gd name="connsiteX196" fmla="*/ 853391 w 12192000"/>
              <a:gd name="connsiteY196" fmla="*/ 310023 h 1163932"/>
              <a:gd name="connsiteX197" fmla="*/ 925332 w 12192000"/>
              <a:gd name="connsiteY197" fmla="*/ 305118 h 1163932"/>
              <a:gd name="connsiteX198" fmla="*/ 941286 w 12192000"/>
              <a:gd name="connsiteY198" fmla="*/ 295364 h 1163932"/>
              <a:gd name="connsiteX199" fmla="*/ 950845 w 12192000"/>
              <a:gd name="connsiteY199" fmla="*/ 293027 h 1163932"/>
              <a:gd name="connsiteX200" fmla="*/ 953292 w 12192000"/>
              <a:gd name="connsiteY200" fmla="*/ 287324 h 1163932"/>
              <a:gd name="connsiteX201" fmla="*/ 967499 w 12192000"/>
              <a:gd name="connsiteY201" fmla="*/ 280192 h 1163932"/>
              <a:gd name="connsiteX202" fmla="*/ 985161 w 12192000"/>
              <a:gd name="connsiteY202" fmla="*/ 277297 h 1163932"/>
              <a:gd name="connsiteX203" fmla="*/ 1069267 w 12192000"/>
              <a:gd name="connsiteY203" fmla="*/ 269198 h 1163932"/>
              <a:gd name="connsiteX204" fmla="*/ 1138407 w 12192000"/>
              <a:gd name="connsiteY204" fmla="*/ 252999 h 1163932"/>
              <a:gd name="connsiteX205" fmla="*/ 1164931 w 12192000"/>
              <a:gd name="connsiteY205" fmla="*/ 245054 h 1163932"/>
              <a:gd name="connsiteX206" fmla="*/ 1211622 w 12192000"/>
              <a:gd name="connsiteY206" fmla="*/ 227108 h 1163932"/>
              <a:gd name="connsiteX207" fmla="*/ 1274567 w 12192000"/>
              <a:gd name="connsiteY207" fmla="*/ 209812 h 1163932"/>
              <a:gd name="connsiteX208" fmla="*/ 1325029 w 12192000"/>
              <a:gd name="connsiteY208" fmla="*/ 214369 h 1163932"/>
              <a:gd name="connsiteX209" fmla="*/ 1356805 w 12192000"/>
              <a:gd name="connsiteY209" fmla="*/ 210054 h 1163932"/>
              <a:gd name="connsiteX210" fmla="*/ 1468752 w 12192000"/>
              <a:gd name="connsiteY210" fmla="*/ 221036 h 1163932"/>
              <a:gd name="connsiteX211" fmla="*/ 1650750 w 12192000"/>
              <a:gd name="connsiteY211" fmla="*/ 171522 h 1163932"/>
              <a:gd name="connsiteX212" fmla="*/ 1655056 w 12192000"/>
              <a:gd name="connsiteY212" fmla="*/ 178538 h 1163932"/>
              <a:gd name="connsiteX213" fmla="*/ 1683220 w 12192000"/>
              <a:gd name="connsiteY213" fmla="*/ 176084 h 1163932"/>
              <a:gd name="connsiteX214" fmla="*/ 1685599 w 12192000"/>
              <a:gd name="connsiteY214" fmla="*/ 171820 h 1163932"/>
              <a:gd name="connsiteX215" fmla="*/ 1689230 w 12192000"/>
              <a:gd name="connsiteY215" fmla="*/ 171091 h 1163932"/>
              <a:gd name="connsiteX216" fmla="*/ 1691052 w 12192000"/>
              <a:gd name="connsiteY216" fmla="*/ 175010 h 1163932"/>
              <a:gd name="connsiteX217" fmla="*/ 1735783 w 12192000"/>
              <a:gd name="connsiteY217" fmla="*/ 183832 h 1163932"/>
              <a:gd name="connsiteX218" fmla="*/ 1797102 w 12192000"/>
              <a:gd name="connsiteY218" fmla="*/ 188721 h 1163932"/>
              <a:gd name="connsiteX219" fmla="*/ 1845638 w 12192000"/>
              <a:gd name="connsiteY219" fmla="*/ 170206 h 1163932"/>
              <a:gd name="connsiteX220" fmla="*/ 1848980 w 12192000"/>
              <a:gd name="connsiteY220" fmla="*/ 173948 h 1163932"/>
              <a:gd name="connsiteX221" fmla="*/ 1880587 w 12192000"/>
              <a:gd name="connsiteY221" fmla="*/ 171938 h 1163932"/>
              <a:gd name="connsiteX222" fmla="*/ 1995803 w 12192000"/>
              <a:gd name="connsiteY222" fmla="*/ 138279 h 1163932"/>
              <a:gd name="connsiteX223" fmla="*/ 2057448 w 12192000"/>
              <a:gd name="connsiteY223" fmla="*/ 135082 h 1163932"/>
              <a:gd name="connsiteX224" fmla="*/ 2119088 w 12192000"/>
              <a:gd name="connsiteY224" fmla="*/ 119940 h 1163932"/>
              <a:gd name="connsiteX225" fmla="*/ 2138831 w 12192000"/>
              <a:gd name="connsiteY225" fmla="*/ 122626 h 1163932"/>
              <a:gd name="connsiteX226" fmla="*/ 2174180 w 12192000"/>
              <a:gd name="connsiteY226" fmla="*/ 117121 h 1163932"/>
              <a:gd name="connsiteX227" fmla="*/ 2214259 w 12192000"/>
              <a:gd name="connsiteY227" fmla="*/ 116974 h 1163932"/>
              <a:gd name="connsiteX228" fmla="*/ 2264911 w 12192000"/>
              <a:gd name="connsiteY228" fmla="*/ 108071 h 1163932"/>
              <a:gd name="connsiteX229" fmla="*/ 2298963 w 12192000"/>
              <a:gd name="connsiteY229" fmla="*/ 107788 h 1163932"/>
              <a:gd name="connsiteX230" fmla="*/ 2454058 w 12192000"/>
              <a:gd name="connsiteY230" fmla="*/ 73698 h 1163932"/>
              <a:gd name="connsiteX231" fmla="*/ 2534188 w 12192000"/>
              <a:gd name="connsiteY231" fmla="*/ 70162 h 1163932"/>
              <a:gd name="connsiteX232" fmla="*/ 2616912 w 12192000"/>
              <a:gd name="connsiteY232" fmla="*/ 51189 h 1163932"/>
              <a:gd name="connsiteX233" fmla="*/ 2698592 w 12192000"/>
              <a:gd name="connsiteY233" fmla="*/ 42305 h 1163932"/>
              <a:gd name="connsiteX234" fmla="*/ 2891953 w 12192000"/>
              <a:gd name="connsiteY234" fmla="*/ 34973 h 1163932"/>
              <a:gd name="connsiteX235" fmla="*/ 2955508 w 12192000"/>
              <a:gd name="connsiteY235" fmla="*/ 929 h 1163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2192000" h="1163932">
                <a:moveTo>
                  <a:pt x="2955508" y="929"/>
                </a:moveTo>
                <a:cubicBezTo>
                  <a:pt x="2962603" y="-560"/>
                  <a:pt x="2968871" y="-381"/>
                  <a:pt x="2973472" y="2369"/>
                </a:cubicBezTo>
                <a:cubicBezTo>
                  <a:pt x="2988398" y="1582"/>
                  <a:pt x="3039854" y="237"/>
                  <a:pt x="3052621" y="14030"/>
                </a:cubicBezTo>
                <a:cubicBezTo>
                  <a:pt x="3074269" y="13590"/>
                  <a:pt x="3124337" y="16403"/>
                  <a:pt x="3145220" y="16277"/>
                </a:cubicBezTo>
                <a:cubicBezTo>
                  <a:pt x="3177400" y="20825"/>
                  <a:pt x="3204801" y="-725"/>
                  <a:pt x="3233309" y="8968"/>
                </a:cubicBezTo>
                <a:cubicBezTo>
                  <a:pt x="3255675" y="17814"/>
                  <a:pt x="3297066" y="12790"/>
                  <a:pt x="3320851" y="18902"/>
                </a:cubicBezTo>
                <a:cubicBezTo>
                  <a:pt x="3329831" y="31255"/>
                  <a:pt x="3377875" y="43091"/>
                  <a:pt x="3394552" y="38279"/>
                </a:cubicBezTo>
                <a:cubicBezTo>
                  <a:pt x="3429790" y="45194"/>
                  <a:pt x="3435943" y="63076"/>
                  <a:pt x="3462252" y="68646"/>
                </a:cubicBezTo>
                <a:lnTo>
                  <a:pt x="3504799" y="93363"/>
                </a:lnTo>
                <a:lnTo>
                  <a:pt x="3568807" y="84557"/>
                </a:lnTo>
                <a:lnTo>
                  <a:pt x="3571993" y="87105"/>
                </a:lnTo>
                <a:cubicBezTo>
                  <a:pt x="3578062" y="92009"/>
                  <a:pt x="3584192" y="96609"/>
                  <a:pt x="3590879" y="100115"/>
                </a:cubicBezTo>
                <a:cubicBezTo>
                  <a:pt x="3596400" y="81013"/>
                  <a:pt x="3611075" y="86890"/>
                  <a:pt x="3623973" y="93084"/>
                </a:cubicBezTo>
                <a:lnTo>
                  <a:pt x="3636728" y="98019"/>
                </a:lnTo>
                <a:lnTo>
                  <a:pt x="3676976" y="96600"/>
                </a:lnTo>
                <a:cubicBezTo>
                  <a:pt x="3705974" y="106056"/>
                  <a:pt x="3711759" y="107306"/>
                  <a:pt x="3722653" y="115363"/>
                </a:cubicBezTo>
                <a:lnTo>
                  <a:pt x="3775112" y="98970"/>
                </a:lnTo>
                <a:lnTo>
                  <a:pt x="3932956" y="122337"/>
                </a:lnTo>
                <a:cubicBezTo>
                  <a:pt x="3980745" y="133345"/>
                  <a:pt x="4055421" y="160233"/>
                  <a:pt x="4100593" y="163834"/>
                </a:cubicBezTo>
                <a:cubicBezTo>
                  <a:pt x="4235789" y="175679"/>
                  <a:pt x="4169239" y="187722"/>
                  <a:pt x="4316364" y="177453"/>
                </a:cubicBezTo>
                <a:cubicBezTo>
                  <a:pt x="4321343" y="172718"/>
                  <a:pt x="4381395" y="166811"/>
                  <a:pt x="4387387" y="164360"/>
                </a:cubicBezTo>
                <a:lnTo>
                  <a:pt x="4427957" y="177526"/>
                </a:lnTo>
                <a:lnTo>
                  <a:pt x="4502291" y="188197"/>
                </a:lnTo>
                <a:lnTo>
                  <a:pt x="4600771" y="212143"/>
                </a:lnTo>
                <a:cubicBezTo>
                  <a:pt x="4614771" y="210903"/>
                  <a:pt x="4629325" y="210251"/>
                  <a:pt x="4644102" y="210363"/>
                </a:cubicBezTo>
                <a:lnTo>
                  <a:pt x="4652752" y="210902"/>
                </a:lnTo>
                <a:cubicBezTo>
                  <a:pt x="4652799" y="211030"/>
                  <a:pt x="4652848" y="211157"/>
                  <a:pt x="4652896" y="211286"/>
                </a:cubicBezTo>
                <a:cubicBezTo>
                  <a:pt x="4658320" y="211626"/>
                  <a:pt x="4678972" y="212192"/>
                  <a:pt x="4685303" y="212939"/>
                </a:cubicBezTo>
                <a:lnTo>
                  <a:pt x="4690886" y="215767"/>
                </a:lnTo>
                <a:lnTo>
                  <a:pt x="4725430" y="238732"/>
                </a:lnTo>
                <a:cubicBezTo>
                  <a:pt x="4737427" y="231591"/>
                  <a:pt x="4775104" y="226830"/>
                  <a:pt x="4800051" y="231099"/>
                </a:cubicBezTo>
                <a:cubicBezTo>
                  <a:pt x="4824999" y="235370"/>
                  <a:pt x="4838104" y="254681"/>
                  <a:pt x="4875115" y="264350"/>
                </a:cubicBezTo>
                <a:cubicBezTo>
                  <a:pt x="4910396" y="272074"/>
                  <a:pt x="4896976" y="272080"/>
                  <a:pt x="4936450" y="280902"/>
                </a:cubicBezTo>
                <a:cubicBezTo>
                  <a:pt x="4977972" y="291139"/>
                  <a:pt x="4987604" y="299206"/>
                  <a:pt x="5030961" y="305912"/>
                </a:cubicBezTo>
                <a:cubicBezTo>
                  <a:pt x="5067269" y="323566"/>
                  <a:pt x="5060686" y="296079"/>
                  <a:pt x="5082734" y="308581"/>
                </a:cubicBezTo>
                <a:lnTo>
                  <a:pt x="5138799" y="303800"/>
                </a:lnTo>
                <a:cubicBezTo>
                  <a:pt x="5159783" y="303972"/>
                  <a:pt x="5222232" y="329865"/>
                  <a:pt x="5259695" y="330476"/>
                </a:cubicBezTo>
                <a:cubicBezTo>
                  <a:pt x="5294177" y="331408"/>
                  <a:pt x="5329952" y="341580"/>
                  <a:pt x="5359642" y="340575"/>
                </a:cubicBezTo>
                <a:lnTo>
                  <a:pt x="5372918" y="336834"/>
                </a:lnTo>
                <a:lnTo>
                  <a:pt x="5396084" y="328268"/>
                </a:lnTo>
                <a:lnTo>
                  <a:pt x="5414292" y="320863"/>
                </a:lnTo>
                <a:cubicBezTo>
                  <a:pt x="5419283" y="317134"/>
                  <a:pt x="5483979" y="313053"/>
                  <a:pt x="5487276" y="307350"/>
                </a:cubicBezTo>
                <a:cubicBezTo>
                  <a:pt x="5545059" y="311386"/>
                  <a:pt x="5551468" y="308718"/>
                  <a:pt x="5612716" y="308118"/>
                </a:cubicBezTo>
                <a:cubicBezTo>
                  <a:pt x="5706701" y="319100"/>
                  <a:pt x="5706403" y="275903"/>
                  <a:pt x="5864813" y="257852"/>
                </a:cubicBezTo>
                <a:cubicBezTo>
                  <a:pt x="5919383" y="252630"/>
                  <a:pt x="6095366" y="235151"/>
                  <a:pt x="6151392" y="225732"/>
                </a:cubicBezTo>
                <a:cubicBezTo>
                  <a:pt x="6137061" y="192047"/>
                  <a:pt x="6183146" y="231837"/>
                  <a:pt x="6209396" y="220469"/>
                </a:cubicBezTo>
                <a:cubicBezTo>
                  <a:pt x="6229147" y="220563"/>
                  <a:pt x="6253887" y="222487"/>
                  <a:pt x="6269898" y="226300"/>
                </a:cubicBezTo>
                <a:cubicBezTo>
                  <a:pt x="6278362" y="227355"/>
                  <a:pt x="6287329" y="226959"/>
                  <a:pt x="6297029" y="224230"/>
                </a:cubicBezTo>
                <a:cubicBezTo>
                  <a:pt x="6312240" y="212407"/>
                  <a:pt x="6330874" y="209880"/>
                  <a:pt x="6352373" y="209161"/>
                </a:cubicBezTo>
                <a:lnTo>
                  <a:pt x="6353759" y="209135"/>
                </a:lnTo>
                <a:lnTo>
                  <a:pt x="6363346" y="196700"/>
                </a:lnTo>
                <a:cubicBezTo>
                  <a:pt x="6374599" y="188260"/>
                  <a:pt x="6378877" y="205848"/>
                  <a:pt x="6400681" y="204402"/>
                </a:cubicBezTo>
                <a:lnTo>
                  <a:pt x="6402041" y="207073"/>
                </a:lnTo>
                <a:lnTo>
                  <a:pt x="6424912" y="204940"/>
                </a:lnTo>
                <a:cubicBezTo>
                  <a:pt x="6440035" y="209475"/>
                  <a:pt x="6489474" y="188920"/>
                  <a:pt x="6502019" y="198788"/>
                </a:cubicBezTo>
                <a:cubicBezTo>
                  <a:pt x="6507553" y="199163"/>
                  <a:pt x="6513074" y="197832"/>
                  <a:pt x="6518229" y="197839"/>
                </a:cubicBezTo>
                <a:lnTo>
                  <a:pt x="6519089" y="198274"/>
                </a:lnTo>
                <a:lnTo>
                  <a:pt x="6561047" y="182276"/>
                </a:lnTo>
                <a:cubicBezTo>
                  <a:pt x="6576908" y="188273"/>
                  <a:pt x="6586597" y="187556"/>
                  <a:pt x="6595639" y="174596"/>
                </a:cubicBezTo>
                <a:cubicBezTo>
                  <a:pt x="6669524" y="204588"/>
                  <a:pt x="6631660" y="167763"/>
                  <a:pt x="6692265" y="171261"/>
                </a:cubicBezTo>
                <a:lnTo>
                  <a:pt x="6697219" y="171733"/>
                </a:lnTo>
                <a:lnTo>
                  <a:pt x="6713656" y="160032"/>
                </a:lnTo>
                <a:cubicBezTo>
                  <a:pt x="6713896" y="158972"/>
                  <a:pt x="6714141" y="157917"/>
                  <a:pt x="6714383" y="156857"/>
                </a:cubicBezTo>
                <a:lnTo>
                  <a:pt x="6774793" y="166145"/>
                </a:lnTo>
                <a:lnTo>
                  <a:pt x="6782112" y="161687"/>
                </a:lnTo>
                <a:lnTo>
                  <a:pt x="6822392" y="175020"/>
                </a:lnTo>
                <a:lnTo>
                  <a:pt x="6842719" y="178025"/>
                </a:lnTo>
                <a:lnTo>
                  <a:pt x="6878958" y="187256"/>
                </a:lnTo>
                <a:lnTo>
                  <a:pt x="6881972" y="184277"/>
                </a:lnTo>
                <a:lnTo>
                  <a:pt x="6889133" y="187492"/>
                </a:lnTo>
                <a:lnTo>
                  <a:pt x="6894439" y="184074"/>
                </a:lnTo>
                <a:lnTo>
                  <a:pt x="6900419" y="185342"/>
                </a:lnTo>
                <a:cubicBezTo>
                  <a:pt x="6911884" y="183619"/>
                  <a:pt x="6950507" y="175071"/>
                  <a:pt x="6963220" y="173736"/>
                </a:cubicBezTo>
                <a:lnTo>
                  <a:pt x="6976706" y="177326"/>
                </a:lnTo>
                <a:lnTo>
                  <a:pt x="6987064" y="166834"/>
                </a:lnTo>
                <a:lnTo>
                  <a:pt x="7030230" y="166147"/>
                </a:lnTo>
                <a:lnTo>
                  <a:pt x="7045014" y="175533"/>
                </a:lnTo>
                <a:lnTo>
                  <a:pt x="7058714" y="182424"/>
                </a:lnTo>
                <a:lnTo>
                  <a:pt x="7060499" y="182495"/>
                </a:lnTo>
                <a:lnTo>
                  <a:pt x="7078430" y="183225"/>
                </a:lnTo>
                <a:lnTo>
                  <a:pt x="7176563" y="179676"/>
                </a:lnTo>
                <a:lnTo>
                  <a:pt x="7205529" y="187443"/>
                </a:lnTo>
                <a:lnTo>
                  <a:pt x="7310118" y="169037"/>
                </a:lnTo>
                <a:cubicBezTo>
                  <a:pt x="7440488" y="161452"/>
                  <a:pt x="7553495" y="197026"/>
                  <a:pt x="7673859" y="156768"/>
                </a:cubicBezTo>
                <a:lnTo>
                  <a:pt x="7692748" y="167969"/>
                </a:lnTo>
                <a:lnTo>
                  <a:pt x="7715729" y="163804"/>
                </a:lnTo>
                <a:cubicBezTo>
                  <a:pt x="7811110" y="149060"/>
                  <a:pt x="7909958" y="141152"/>
                  <a:pt x="7974189" y="161251"/>
                </a:cubicBezTo>
                <a:cubicBezTo>
                  <a:pt x="8006066" y="157939"/>
                  <a:pt x="8083084" y="150326"/>
                  <a:pt x="8101969" y="150927"/>
                </a:cubicBezTo>
                <a:lnTo>
                  <a:pt x="8106826" y="146285"/>
                </a:lnTo>
                <a:lnTo>
                  <a:pt x="8162058" y="103136"/>
                </a:lnTo>
                <a:lnTo>
                  <a:pt x="8184568" y="100422"/>
                </a:lnTo>
                <a:lnTo>
                  <a:pt x="8205350" y="106344"/>
                </a:lnTo>
                <a:cubicBezTo>
                  <a:pt x="8213920" y="108834"/>
                  <a:pt x="8222826" y="111343"/>
                  <a:pt x="8228227" y="112404"/>
                </a:cubicBezTo>
                <a:lnTo>
                  <a:pt x="8229109" y="109777"/>
                </a:lnTo>
                <a:lnTo>
                  <a:pt x="8237963" y="113428"/>
                </a:lnTo>
                <a:lnTo>
                  <a:pt x="8248358" y="112494"/>
                </a:lnTo>
                <a:lnTo>
                  <a:pt x="8249309" y="113130"/>
                </a:lnTo>
                <a:lnTo>
                  <a:pt x="8249997" y="112347"/>
                </a:lnTo>
                <a:lnTo>
                  <a:pt x="8272162" y="110356"/>
                </a:lnTo>
                <a:lnTo>
                  <a:pt x="8292349" y="103912"/>
                </a:lnTo>
                <a:lnTo>
                  <a:pt x="8292491" y="103935"/>
                </a:lnTo>
                <a:cubicBezTo>
                  <a:pt x="8298009" y="104409"/>
                  <a:pt x="8303135" y="103922"/>
                  <a:pt x="8307239" y="101023"/>
                </a:cubicBezTo>
                <a:cubicBezTo>
                  <a:pt x="8317233" y="106089"/>
                  <a:pt x="8327966" y="110943"/>
                  <a:pt x="8339282" y="115374"/>
                </a:cubicBezTo>
                <a:lnTo>
                  <a:pt x="8346156" y="117659"/>
                </a:lnTo>
                <a:lnTo>
                  <a:pt x="8346467" y="117456"/>
                </a:lnTo>
                <a:cubicBezTo>
                  <a:pt x="8348336" y="117423"/>
                  <a:pt x="8350739" y="117978"/>
                  <a:pt x="8354069" y="119374"/>
                </a:cubicBezTo>
                <a:lnTo>
                  <a:pt x="8358687" y="121825"/>
                </a:lnTo>
                <a:lnTo>
                  <a:pt x="8433385" y="106101"/>
                </a:lnTo>
                <a:cubicBezTo>
                  <a:pt x="8472316" y="107679"/>
                  <a:pt x="8499361" y="89243"/>
                  <a:pt x="8533779" y="104806"/>
                </a:cubicBezTo>
                <a:cubicBezTo>
                  <a:pt x="8570237" y="106199"/>
                  <a:pt x="8602608" y="99501"/>
                  <a:pt x="8632833" y="106964"/>
                </a:cubicBezTo>
                <a:cubicBezTo>
                  <a:pt x="8646003" y="101130"/>
                  <a:pt x="8658069" y="99126"/>
                  <a:pt x="8668523" y="109411"/>
                </a:cubicBezTo>
                <a:cubicBezTo>
                  <a:pt x="8702829" y="107932"/>
                  <a:pt x="8712456" y="94511"/>
                  <a:pt x="8732893" y="106423"/>
                </a:cubicBezTo>
                <a:lnTo>
                  <a:pt x="8764071" y="101019"/>
                </a:lnTo>
                <a:lnTo>
                  <a:pt x="8767004" y="97951"/>
                </a:lnTo>
                <a:lnTo>
                  <a:pt x="8772553" y="96746"/>
                </a:lnTo>
                <a:lnTo>
                  <a:pt x="8787201" y="98465"/>
                </a:lnTo>
                <a:lnTo>
                  <a:pt x="8792624" y="99935"/>
                </a:lnTo>
                <a:cubicBezTo>
                  <a:pt x="8796395" y="100640"/>
                  <a:pt x="8798936" y="100714"/>
                  <a:pt x="8800741" y="100329"/>
                </a:cubicBezTo>
                <a:lnTo>
                  <a:pt x="8800966" y="100077"/>
                </a:lnTo>
                <a:lnTo>
                  <a:pt x="8808513" y="100962"/>
                </a:lnTo>
                <a:cubicBezTo>
                  <a:pt x="8821191" y="103057"/>
                  <a:pt x="8833467" y="105663"/>
                  <a:pt x="8845110" y="108611"/>
                </a:cubicBezTo>
                <a:cubicBezTo>
                  <a:pt x="8856640" y="94429"/>
                  <a:pt x="8898769" y="114061"/>
                  <a:pt x="8896773" y="86101"/>
                </a:cubicBezTo>
                <a:cubicBezTo>
                  <a:pt x="8912560" y="89254"/>
                  <a:pt x="8921083" y="101262"/>
                  <a:pt x="8917529" y="82805"/>
                </a:cubicBezTo>
                <a:lnTo>
                  <a:pt x="8929546" y="78543"/>
                </a:lnTo>
                <a:lnTo>
                  <a:pt x="9026654" y="99852"/>
                </a:lnTo>
                <a:lnTo>
                  <a:pt x="9040737" y="105786"/>
                </a:lnTo>
                <a:cubicBezTo>
                  <a:pt x="9045198" y="108424"/>
                  <a:pt x="9049055" y="111684"/>
                  <a:pt x="9052026" y="115808"/>
                </a:cubicBezTo>
                <a:cubicBezTo>
                  <a:pt x="9103902" y="97277"/>
                  <a:pt x="9148883" y="119005"/>
                  <a:pt x="9203241" y="118145"/>
                </a:cubicBezTo>
                <a:cubicBezTo>
                  <a:pt x="9263154" y="126206"/>
                  <a:pt x="9393882" y="154481"/>
                  <a:pt x="9415584" y="163588"/>
                </a:cubicBezTo>
                <a:cubicBezTo>
                  <a:pt x="9433796" y="167802"/>
                  <a:pt x="9514347" y="159834"/>
                  <a:pt x="9505102" y="147474"/>
                </a:cubicBezTo>
                <a:cubicBezTo>
                  <a:pt x="9558875" y="175676"/>
                  <a:pt x="9580546" y="149889"/>
                  <a:pt x="9643040" y="164665"/>
                </a:cubicBezTo>
                <a:lnTo>
                  <a:pt x="9762999" y="169055"/>
                </a:lnTo>
                <a:lnTo>
                  <a:pt x="9776183" y="168623"/>
                </a:lnTo>
                <a:lnTo>
                  <a:pt x="9780532" y="162255"/>
                </a:lnTo>
                <a:lnTo>
                  <a:pt x="9824924" y="158079"/>
                </a:lnTo>
                <a:cubicBezTo>
                  <a:pt x="9845325" y="170634"/>
                  <a:pt x="9880317" y="158344"/>
                  <a:pt x="9910588" y="160759"/>
                </a:cubicBezTo>
                <a:lnTo>
                  <a:pt x="9924173" y="165023"/>
                </a:lnTo>
                <a:lnTo>
                  <a:pt x="10010969" y="162234"/>
                </a:lnTo>
                <a:lnTo>
                  <a:pt x="10070699" y="164286"/>
                </a:lnTo>
                <a:lnTo>
                  <a:pt x="10083825" y="168444"/>
                </a:lnTo>
                <a:lnTo>
                  <a:pt x="10097932" y="161160"/>
                </a:lnTo>
                <a:cubicBezTo>
                  <a:pt x="10099580" y="159385"/>
                  <a:pt x="10100873" y="157473"/>
                  <a:pt x="10101779" y="155488"/>
                </a:cubicBezTo>
                <a:lnTo>
                  <a:pt x="10149437" y="158598"/>
                </a:lnTo>
                <a:lnTo>
                  <a:pt x="10155104" y="158045"/>
                </a:lnTo>
                <a:lnTo>
                  <a:pt x="10250982" y="135074"/>
                </a:lnTo>
                <a:cubicBezTo>
                  <a:pt x="10282349" y="124953"/>
                  <a:pt x="10324027" y="105518"/>
                  <a:pt x="10343301" y="97316"/>
                </a:cubicBezTo>
                <a:cubicBezTo>
                  <a:pt x="10346266" y="87573"/>
                  <a:pt x="10357577" y="89038"/>
                  <a:pt x="10366625" y="85860"/>
                </a:cubicBezTo>
                <a:cubicBezTo>
                  <a:pt x="10373832" y="76124"/>
                  <a:pt x="10418445" y="69199"/>
                  <a:pt x="10433505" y="71432"/>
                </a:cubicBezTo>
                <a:cubicBezTo>
                  <a:pt x="10475361" y="83650"/>
                  <a:pt x="10513941" y="44949"/>
                  <a:pt x="10547510" y="53678"/>
                </a:cubicBezTo>
                <a:cubicBezTo>
                  <a:pt x="10573283" y="48227"/>
                  <a:pt x="10581157" y="42377"/>
                  <a:pt x="10588150" y="38719"/>
                </a:cubicBezTo>
                <a:lnTo>
                  <a:pt x="10589457" y="31728"/>
                </a:lnTo>
                <a:lnTo>
                  <a:pt x="10699976" y="49777"/>
                </a:lnTo>
                <a:cubicBezTo>
                  <a:pt x="10735033" y="53897"/>
                  <a:pt x="10768025" y="45042"/>
                  <a:pt x="10812237" y="52759"/>
                </a:cubicBezTo>
                <a:lnTo>
                  <a:pt x="10869837" y="72227"/>
                </a:lnTo>
                <a:lnTo>
                  <a:pt x="10881770" y="80104"/>
                </a:lnTo>
                <a:lnTo>
                  <a:pt x="10896899" y="77163"/>
                </a:lnTo>
                <a:cubicBezTo>
                  <a:pt x="10898848" y="75922"/>
                  <a:pt x="10900479" y="74444"/>
                  <a:pt x="10901748" y="72784"/>
                </a:cubicBezTo>
                <a:lnTo>
                  <a:pt x="10947419" y="89748"/>
                </a:lnTo>
                <a:lnTo>
                  <a:pt x="10953034" y="90870"/>
                </a:lnTo>
                <a:lnTo>
                  <a:pt x="10992070" y="95273"/>
                </a:lnTo>
                <a:lnTo>
                  <a:pt x="11112372" y="88679"/>
                </a:lnTo>
                <a:cubicBezTo>
                  <a:pt x="11108439" y="74830"/>
                  <a:pt x="11140018" y="97031"/>
                  <a:pt x="11147719" y="86992"/>
                </a:cubicBezTo>
                <a:cubicBezTo>
                  <a:pt x="11152509" y="78401"/>
                  <a:pt x="11163205" y="83136"/>
                  <a:pt x="11172617" y="82697"/>
                </a:cubicBezTo>
                <a:cubicBezTo>
                  <a:pt x="11181525" y="75359"/>
                  <a:pt x="11226208" y="81688"/>
                  <a:pt x="11240397" y="88262"/>
                </a:cubicBezTo>
                <a:cubicBezTo>
                  <a:pt x="11249960" y="94287"/>
                  <a:pt x="11259949" y="97164"/>
                  <a:pt x="11270034" y="98379"/>
                </a:cubicBezTo>
                <a:lnTo>
                  <a:pt x="11293091" y="98474"/>
                </a:lnTo>
                <a:lnTo>
                  <a:pt x="11310949" y="104274"/>
                </a:lnTo>
                <a:lnTo>
                  <a:pt x="11345279" y="101883"/>
                </a:lnTo>
                <a:lnTo>
                  <a:pt x="11354597" y="104385"/>
                </a:lnTo>
                <a:lnTo>
                  <a:pt x="11367725" y="104431"/>
                </a:lnTo>
                <a:lnTo>
                  <a:pt x="11399832" y="117048"/>
                </a:lnTo>
                <a:cubicBezTo>
                  <a:pt x="11426330" y="131555"/>
                  <a:pt x="11452641" y="150886"/>
                  <a:pt x="11487595" y="158754"/>
                </a:cubicBezTo>
                <a:cubicBezTo>
                  <a:pt x="11515406" y="151514"/>
                  <a:pt x="11531776" y="244887"/>
                  <a:pt x="11590850" y="244984"/>
                </a:cubicBezTo>
                <a:cubicBezTo>
                  <a:pt x="11687863" y="198241"/>
                  <a:pt x="11587614" y="291800"/>
                  <a:pt x="11736204" y="283941"/>
                </a:cubicBezTo>
                <a:cubicBezTo>
                  <a:pt x="11744762" y="275580"/>
                  <a:pt x="11762511" y="286184"/>
                  <a:pt x="11760331" y="298368"/>
                </a:cubicBezTo>
                <a:cubicBezTo>
                  <a:pt x="11769810" y="295289"/>
                  <a:pt x="11817448" y="290644"/>
                  <a:pt x="11819139" y="310575"/>
                </a:cubicBezTo>
                <a:lnTo>
                  <a:pt x="11821967" y="312222"/>
                </a:lnTo>
                <a:lnTo>
                  <a:pt x="11847125" y="303833"/>
                </a:lnTo>
                <a:cubicBezTo>
                  <a:pt x="11890550" y="301151"/>
                  <a:pt x="11927400" y="329991"/>
                  <a:pt x="11980134" y="328343"/>
                </a:cubicBezTo>
                <a:cubicBezTo>
                  <a:pt x="11999877" y="317657"/>
                  <a:pt x="12100908" y="364667"/>
                  <a:pt x="12174576" y="382540"/>
                </a:cubicBezTo>
                <a:lnTo>
                  <a:pt x="12192000" y="385665"/>
                </a:lnTo>
                <a:lnTo>
                  <a:pt x="12192000" y="1163932"/>
                </a:lnTo>
                <a:lnTo>
                  <a:pt x="0" y="1163932"/>
                </a:lnTo>
                <a:lnTo>
                  <a:pt x="0" y="489977"/>
                </a:lnTo>
                <a:lnTo>
                  <a:pt x="5331" y="489229"/>
                </a:lnTo>
                <a:cubicBezTo>
                  <a:pt x="18193" y="486710"/>
                  <a:pt x="30228" y="483363"/>
                  <a:pt x="39902" y="478716"/>
                </a:cubicBezTo>
                <a:lnTo>
                  <a:pt x="117880" y="427388"/>
                </a:lnTo>
                <a:lnTo>
                  <a:pt x="238140" y="385729"/>
                </a:lnTo>
                <a:lnTo>
                  <a:pt x="249589" y="385949"/>
                </a:lnTo>
                <a:lnTo>
                  <a:pt x="296963" y="362534"/>
                </a:lnTo>
                <a:cubicBezTo>
                  <a:pt x="312678" y="353496"/>
                  <a:pt x="327245" y="343226"/>
                  <a:pt x="339235" y="330857"/>
                </a:cubicBezTo>
                <a:cubicBezTo>
                  <a:pt x="358017" y="316348"/>
                  <a:pt x="430593" y="324331"/>
                  <a:pt x="447152" y="333855"/>
                </a:cubicBezTo>
                <a:cubicBezTo>
                  <a:pt x="455944" y="335789"/>
                  <a:pt x="465515" y="339134"/>
                  <a:pt x="475247" y="343146"/>
                </a:cubicBezTo>
                <a:lnTo>
                  <a:pt x="477967" y="344392"/>
                </a:lnTo>
                <a:lnTo>
                  <a:pt x="527683" y="339655"/>
                </a:lnTo>
                <a:lnTo>
                  <a:pt x="703732" y="323031"/>
                </a:lnTo>
                <a:cubicBezTo>
                  <a:pt x="746107" y="337252"/>
                  <a:pt x="806181" y="307763"/>
                  <a:pt x="853391" y="310023"/>
                </a:cubicBezTo>
                <a:cubicBezTo>
                  <a:pt x="890324" y="307038"/>
                  <a:pt x="911072" y="307293"/>
                  <a:pt x="925332" y="305118"/>
                </a:cubicBezTo>
                <a:lnTo>
                  <a:pt x="941286" y="295364"/>
                </a:lnTo>
                <a:lnTo>
                  <a:pt x="950845" y="293027"/>
                </a:lnTo>
                <a:lnTo>
                  <a:pt x="953292" y="287324"/>
                </a:lnTo>
                <a:lnTo>
                  <a:pt x="967499" y="280192"/>
                </a:lnTo>
                <a:cubicBezTo>
                  <a:pt x="972860" y="278300"/>
                  <a:pt x="978671" y="277177"/>
                  <a:pt x="985161" y="277297"/>
                </a:cubicBezTo>
                <a:cubicBezTo>
                  <a:pt x="1006876" y="286454"/>
                  <a:pt x="1042482" y="256677"/>
                  <a:pt x="1069267" y="269198"/>
                </a:cubicBezTo>
                <a:cubicBezTo>
                  <a:pt x="1094808" y="265150"/>
                  <a:pt x="1122462" y="257023"/>
                  <a:pt x="1138407" y="252999"/>
                </a:cubicBezTo>
                <a:cubicBezTo>
                  <a:pt x="1144898" y="243390"/>
                  <a:pt x="1166843" y="255604"/>
                  <a:pt x="1164931" y="245054"/>
                </a:cubicBezTo>
                <a:cubicBezTo>
                  <a:pt x="1180564" y="253372"/>
                  <a:pt x="1196701" y="233033"/>
                  <a:pt x="1211622" y="227108"/>
                </a:cubicBezTo>
                <a:cubicBezTo>
                  <a:pt x="1223659" y="235648"/>
                  <a:pt x="1243095" y="214792"/>
                  <a:pt x="1274567" y="209812"/>
                </a:cubicBezTo>
                <a:cubicBezTo>
                  <a:pt x="1293468" y="207689"/>
                  <a:pt x="1311321" y="214329"/>
                  <a:pt x="1325029" y="214369"/>
                </a:cubicBezTo>
                <a:cubicBezTo>
                  <a:pt x="1338735" y="214409"/>
                  <a:pt x="1348238" y="204450"/>
                  <a:pt x="1356805" y="210054"/>
                </a:cubicBezTo>
                <a:cubicBezTo>
                  <a:pt x="1397191" y="226080"/>
                  <a:pt x="1434108" y="220864"/>
                  <a:pt x="1468752" y="221036"/>
                </a:cubicBezTo>
                <a:lnTo>
                  <a:pt x="1650750" y="171522"/>
                </a:lnTo>
                <a:cubicBezTo>
                  <a:pt x="1648963" y="175128"/>
                  <a:pt x="1647366" y="179078"/>
                  <a:pt x="1655056" y="178538"/>
                </a:cubicBezTo>
                <a:cubicBezTo>
                  <a:pt x="1671361" y="175610"/>
                  <a:pt x="1673472" y="191103"/>
                  <a:pt x="1683220" y="176084"/>
                </a:cubicBezTo>
                <a:lnTo>
                  <a:pt x="1685599" y="171820"/>
                </a:lnTo>
                <a:lnTo>
                  <a:pt x="1689230" y="171091"/>
                </a:lnTo>
                <a:cubicBezTo>
                  <a:pt x="1691077" y="171209"/>
                  <a:pt x="1691927" y="172238"/>
                  <a:pt x="1691052" y="175010"/>
                </a:cubicBezTo>
                <a:cubicBezTo>
                  <a:pt x="1708143" y="163422"/>
                  <a:pt x="1721518" y="180819"/>
                  <a:pt x="1735783" y="183832"/>
                </a:cubicBezTo>
                <a:cubicBezTo>
                  <a:pt x="1749257" y="172743"/>
                  <a:pt x="1765900" y="189995"/>
                  <a:pt x="1797102" y="188721"/>
                </a:cubicBezTo>
                <a:cubicBezTo>
                  <a:pt x="1811926" y="175989"/>
                  <a:pt x="1818113" y="188014"/>
                  <a:pt x="1845638" y="170206"/>
                </a:cubicBezTo>
                <a:cubicBezTo>
                  <a:pt x="1846487" y="171605"/>
                  <a:pt x="1847613" y="172863"/>
                  <a:pt x="1848980" y="173948"/>
                </a:cubicBezTo>
                <a:cubicBezTo>
                  <a:pt x="1856916" y="180245"/>
                  <a:pt x="1871067" y="179345"/>
                  <a:pt x="1880587" y="171938"/>
                </a:cubicBezTo>
                <a:cubicBezTo>
                  <a:pt x="1923931" y="147552"/>
                  <a:pt x="1960626" y="145420"/>
                  <a:pt x="1995803" y="138279"/>
                </a:cubicBezTo>
                <a:cubicBezTo>
                  <a:pt x="2035252" y="132570"/>
                  <a:pt x="2005733" y="159108"/>
                  <a:pt x="2057448" y="135082"/>
                </a:cubicBezTo>
                <a:lnTo>
                  <a:pt x="2119088" y="119940"/>
                </a:lnTo>
                <a:lnTo>
                  <a:pt x="2138831" y="122626"/>
                </a:lnTo>
                <a:lnTo>
                  <a:pt x="2174180" y="117121"/>
                </a:lnTo>
                <a:lnTo>
                  <a:pt x="2214259" y="116974"/>
                </a:lnTo>
                <a:cubicBezTo>
                  <a:pt x="2231866" y="115824"/>
                  <a:pt x="2248895" y="113224"/>
                  <a:pt x="2264911" y="108071"/>
                </a:cubicBezTo>
                <a:lnTo>
                  <a:pt x="2298963" y="107788"/>
                </a:lnTo>
                <a:cubicBezTo>
                  <a:pt x="2352919" y="99467"/>
                  <a:pt x="2408915" y="93907"/>
                  <a:pt x="2454058" y="73698"/>
                </a:cubicBezTo>
                <a:cubicBezTo>
                  <a:pt x="2493261" y="67427"/>
                  <a:pt x="2507044" y="73914"/>
                  <a:pt x="2534188" y="70162"/>
                </a:cubicBezTo>
                <a:cubicBezTo>
                  <a:pt x="2561369" y="61552"/>
                  <a:pt x="2595762" y="55004"/>
                  <a:pt x="2616912" y="51189"/>
                </a:cubicBezTo>
                <a:lnTo>
                  <a:pt x="2698592" y="42305"/>
                </a:lnTo>
                <a:lnTo>
                  <a:pt x="2891953" y="34973"/>
                </a:lnTo>
                <a:cubicBezTo>
                  <a:pt x="2905485" y="24878"/>
                  <a:pt x="2934220" y="5398"/>
                  <a:pt x="2955508" y="929"/>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3" name="Video 72">
            <a:hlinkClick r:id="" action="ppaction://media"/>
            <a:extLst>
              <a:ext uri="{FF2B5EF4-FFF2-40B4-BE49-F238E27FC236}">
                <a16:creationId xmlns:a16="http://schemas.microsoft.com/office/drawing/2014/main" id="{630159D3-AACA-D6C1-068B-7625C850DE4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6162"/>
    </mc:Choice>
    <mc:Fallback xmlns="">
      <p:transition spd="slow" advTm="161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3"/>
                                        </p:tgtEl>
                                      </p:cBhvr>
                                    </p:cmd>
                                  </p:childTnLst>
                                </p:cTn>
                              </p:par>
                              <p:par>
                                <p:cTn id="7" presetID="10" presetClass="entr" presetSubtype="0" fill="hold" grpId="0" nodeType="withEffect">
                                  <p:stCondLst>
                                    <p:cond delay="15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1500"/>
                                  </p:stCondLst>
                                  <p:iterate>
                                    <p:tmPct val="10000"/>
                                  </p:iterate>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700"/>
                                        <p:tgtEl>
                                          <p:spTgt spid="3">
                                            <p:txEl>
                                              <p:pRg st="1" end="1"/>
                                            </p:txEl>
                                          </p:spTgt>
                                        </p:tgtEl>
                                      </p:cBhvr>
                                    </p:animEffect>
                                  </p:childTnLst>
                                </p:cTn>
                              </p:par>
                              <p:par>
                                <p:cTn id="15" presetID="10" presetClass="entr" presetSubtype="0" fill="hold" grpId="0" nodeType="withEffect">
                                  <p:stCondLst>
                                    <p:cond delay="1000"/>
                                  </p:stCondLst>
                                  <p:iterate>
                                    <p:tmPct val="10000"/>
                                  </p:iterate>
                                  <p:childTnLst>
                                    <p:set>
                                      <p:cBhvr>
                                        <p:cTn id="16" dur="1" fill="hold">
                                          <p:stCondLst>
                                            <p:cond delay="0"/>
                                          </p:stCondLst>
                                        </p:cTn>
                                        <p:tgtEl>
                                          <p:spTgt spid="2"/>
                                        </p:tgtEl>
                                        <p:attrNameLst>
                                          <p:attrName>style.visibility</p:attrName>
                                        </p:attrNameLst>
                                      </p:cBhvr>
                                      <p:to>
                                        <p:strVal val="visible"/>
                                      </p:to>
                                    </p:set>
                                    <p:animEffect transition="in" filter="fade">
                                      <p:cBhvr>
                                        <p:cTn id="17" dur="7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73"/>
                </p:tgtEl>
              </p:cMediaNode>
            </p:video>
            <p:seq concurrent="1" nextAc="seek">
              <p:cTn id="24" restart="whenNotActive" fill="hold" evtFilter="cancelBubble" nodeType="interactiveSeq">
                <p:stCondLst>
                  <p:cond evt="onClick" delay="0">
                    <p:tgtEl>
                      <p:spTgt spid="73"/>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73"/>
                                        </p:tgtEl>
                                      </p:cBhvr>
                                    </p:cmd>
                                  </p:childTnLst>
                                </p:cTn>
                              </p:par>
                            </p:childTnLst>
                          </p:cTn>
                        </p:par>
                      </p:childTnLst>
                    </p:cTn>
                  </p:par>
                </p:childTnLst>
              </p:cTn>
              <p:nextCondLst>
                <p:cond evt="onClick" delay="0">
                  <p:tgtEl>
                    <p:spTgt spid="73"/>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8470751-4046-4A07-86D0-382F36ED5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49AD1E-6662-568B-476B-578A7C1BC524}"/>
              </a:ext>
            </a:extLst>
          </p:cNvPr>
          <p:cNvSpPr>
            <a:spLocks noGrp="1"/>
          </p:cNvSpPr>
          <p:nvPr>
            <p:ph type="title"/>
          </p:nvPr>
        </p:nvSpPr>
        <p:spPr>
          <a:xfrm>
            <a:off x="1050878" y="609601"/>
            <a:ext cx="10017455" cy="1216024"/>
          </a:xfrm>
        </p:spPr>
        <p:txBody>
          <a:bodyPr>
            <a:normAutofit/>
          </a:bodyPr>
          <a:lstStyle/>
          <a:p>
            <a:pPr algn="ctr"/>
            <a:r>
              <a:rPr lang="en-US" dirty="0">
                <a:ea typeface="Batang"/>
              </a:rPr>
              <a:t>Introduction</a:t>
            </a:r>
            <a:endParaRPr lang="en-US"/>
          </a:p>
        </p:txBody>
      </p:sp>
      <p:sp>
        <p:nvSpPr>
          <p:cNvPr id="19" name="Freeform: Shape 18">
            <a:extLst>
              <a:ext uri="{FF2B5EF4-FFF2-40B4-BE49-F238E27FC236}">
                <a16:creationId xmlns:a16="http://schemas.microsoft.com/office/drawing/2014/main" id="{798DAB7D-3A31-4ABA-87BC-3DC434358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2" name="Content Placeholder 2">
            <a:extLst>
              <a:ext uri="{FF2B5EF4-FFF2-40B4-BE49-F238E27FC236}">
                <a16:creationId xmlns:a16="http://schemas.microsoft.com/office/drawing/2014/main" id="{5DBB62FD-C906-E692-2480-D63C349B7CFD}"/>
              </a:ext>
            </a:extLst>
          </p:cNvPr>
          <p:cNvGraphicFramePr>
            <a:graphicFrameLocks noGrp="1"/>
          </p:cNvGraphicFramePr>
          <p:nvPr>
            <p:ph idx="1"/>
            <p:extLst>
              <p:ext uri="{D42A27DB-BD31-4B8C-83A1-F6EECF244321}">
                <p14:modId xmlns:p14="http://schemas.microsoft.com/office/powerpoint/2010/main" val="3057025870"/>
              </p:ext>
            </p:extLst>
          </p:nvPr>
        </p:nvGraphicFramePr>
        <p:xfrm>
          <a:off x="1050925" y="2028887"/>
          <a:ext cx="9810750" cy="39902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7" name="Video 26">
            <a:hlinkClick r:id="" action="ppaction://media"/>
            <a:extLst>
              <a:ext uri="{FF2B5EF4-FFF2-40B4-BE49-F238E27FC236}">
                <a16:creationId xmlns:a16="http://schemas.microsoft.com/office/drawing/2014/main" id="{E61E329C-C86F-67FB-D5E4-246BD30CE55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4197346299"/>
      </p:ext>
    </p:extLst>
  </p:cSld>
  <p:clrMapOvr>
    <a:masterClrMapping/>
  </p:clrMapOvr>
  <mc:AlternateContent xmlns:mc="http://schemas.openxmlformats.org/markup-compatibility/2006" xmlns:p14="http://schemas.microsoft.com/office/powerpoint/2010/main">
    <mc:Choice Requires="p14">
      <p:transition spd="slow" p14:dur="2000" advTm="19924"/>
    </mc:Choice>
    <mc:Fallback xmlns="">
      <p:transition spd="slow" advTm="19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F08304E7-27B9-4B32-B734-39819455A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B6D278F6-3BB7-495D-ACAC-035E55A3F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3150" cy="6858000"/>
          </a:xfrm>
          <a:custGeom>
            <a:avLst/>
            <a:gdLst>
              <a:gd name="connsiteX0" fmla="*/ 0 w 5773150"/>
              <a:gd name="connsiteY0" fmla="*/ 0 h 6858000"/>
              <a:gd name="connsiteX1" fmla="*/ 5743678 w 5773150"/>
              <a:gd name="connsiteY1" fmla="*/ 0 h 6858000"/>
              <a:gd name="connsiteX2" fmla="*/ 5751391 w 5773150"/>
              <a:gd name="connsiteY2" fmla="*/ 30573 h 6858000"/>
              <a:gd name="connsiteX3" fmla="*/ 5766902 w 5773150"/>
              <a:gd name="connsiteY3" fmla="*/ 64019 h 6858000"/>
              <a:gd name="connsiteX4" fmla="*/ 5766384 w 5773150"/>
              <a:gd name="connsiteY4" fmla="*/ 102070 h 6858000"/>
              <a:gd name="connsiteX5" fmla="*/ 5761277 w 5773150"/>
              <a:gd name="connsiteY5" fmla="*/ 107443 h 6858000"/>
              <a:gd name="connsiteX6" fmla="*/ 5752316 w 5773150"/>
              <a:gd name="connsiteY6" fmla="*/ 295258 h 6858000"/>
              <a:gd name="connsiteX7" fmla="*/ 5746314 w 5773150"/>
              <a:gd name="connsiteY7" fmla="*/ 327740 h 6858000"/>
              <a:gd name="connsiteX8" fmla="*/ 5738881 w 5773150"/>
              <a:gd name="connsiteY8" fmla="*/ 351315 h 6858000"/>
              <a:gd name="connsiteX9" fmla="*/ 5736461 w 5773150"/>
              <a:gd name="connsiteY9" fmla="*/ 411657 h 6858000"/>
              <a:gd name="connsiteX10" fmla="*/ 5739349 w 5773150"/>
              <a:gd name="connsiteY10" fmla="*/ 511819 h 6858000"/>
              <a:gd name="connsiteX11" fmla="*/ 5738426 w 5773150"/>
              <a:gd name="connsiteY11" fmla="*/ 533052 h 6858000"/>
              <a:gd name="connsiteX12" fmla="*/ 5731528 w 5773150"/>
              <a:gd name="connsiteY12" fmla="*/ 550926 h 6858000"/>
              <a:gd name="connsiteX13" fmla="*/ 5724607 w 5773150"/>
              <a:gd name="connsiteY13" fmla="*/ 554743 h 6858000"/>
              <a:gd name="connsiteX14" fmla="*/ 5723119 w 5773150"/>
              <a:gd name="connsiteY14" fmla="*/ 566363 h 6858000"/>
              <a:gd name="connsiteX15" fmla="*/ 5721446 w 5773150"/>
              <a:gd name="connsiteY15" fmla="*/ 569374 h 6858000"/>
              <a:gd name="connsiteX16" fmla="*/ 5727098 w 5773150"/>
              <a:gd name="connsiteY16" fmla="*/ 625703 h 6858000"/>
              <a:gd name="connsiteX17" fmla="*/ 5718199 w 5773150"/>
              <a:gd name="connsiteY17" fmla="*/ 672062 h 6858000"/>
              <a:gd name="connsiteX18" fmla="*/ 5721559 w 5773150"/>
              <a:gd name="connsiteY18" fmla="*/ 799708 h 6858000"/>
              <a:gd name="connsiteX19" fmla="*/ 5706600 w 5773150"/>
              <a:gd name="connsiteY19" fmla="*/ 996786 h 6858000"/>
              <a:gd name="connsiteX20" fmla="*/ 5698779 w 5773150"/>
              <a:gd name="connsiteY20" fmla="*/ 1123394 h 6858000"/>
              <a:gd name="connsiteX21" fmla="*/ 5731557 w 5773150"/>
              <a:gd name="connsiteY21" fmla="*/ 1202870 h 6858000"/>
              <a:gd name="connsiteX22" fmla="*/ 5736580 w 5773150"/>
              <a:gd name="connsiteY22" fmla="*/ 1215292 h 6858000"/>
              <a:gd name="connsiteX23" fmla="*/ 5735505 w 5773150"/>
              <a:gd name="connsiteY23" fmla="*/ 1217172 h 6858000"/>
              <a:gd name="connsiteX24" fmla="*/ 5736321 w 5773150"/>
              <a:gd name="connsiteY24" fmla="*/ 1232680 h 6858000"/>
              <a:gd name="connsiteX25" fmla="*/ 5739880 w 5773150"/>
              <a:gd name="connsiteY25" fmla="*/ 1235358 h 6858000"/>
              <a:gd name="connsiteX26" fmla="*/ 5741500 w 5773150"/>
              <a:gd name="connsiteY26" fmla="*/ 1245773 h 6858000"/>
              <a:gd name="connsiteX27" fmla="*/ 5747543 w 5773150"/>
              <a:gd name="connsiteY27" fmla="*/ 1265687 h 6858000"/>
              <a:gd name="connsiteX28" fmla="*/ 5746000 w 5773150"/>
              <a:gd name="connsiteY28" fmla="*/ 1269978 h 6858000"/>
              <a:gd name="connsiteX29" fmla="*/ 5713210 w 5773150"/>
              <a:gd name="connsiteY29" fmla="*/ 1375228 h 6858000"/>
              <a:gd name="connsiteX30" fmla="*/ 5718231 w 5773150"/>
              <a:gd name="connsiteY30" fmla="*/ 1407489 h 6858000"/>
              <a:gd name="connsiteX31" fmla="*/ 5718549 w 5773150"/>
              <a:gd name="connsiteY31" fmla="*/ 1414144 h 6858000"/>
              <a:gd name="connsiteX32" fmla="*/ 5718270 w 5773150"/>
              <a:gd name="connsiteY32" fmla="*/ 1414342 h 6858000"/>
              <a:gd name="connsiteX33" fmla="*/ 5718039 w 5773150"/>
              <a:gd name="connsiteY33" fmla="*/ 1421494 h 6858000"/>
              <a:gd name="connsiteX34" fmla="*/ 5719130 w 5773150"/>
              <a:gd name="connsiteY34" fmla="*/ 1426276 h 6858000"/>
              <a:gd name="connsiteX35" fmla="*/ 5719749 w 5773150"/>
              <a:gd name="connsiteY35" fmla="*/ 1439183 h 6858000"/>
              <a:gd name="connsiteX36" fmla="*/ 5718068 w 5773150"/>
              <a:gd name="connsiteY36" fmla="*/ 1444070 h 6858000"/>
              <a:gd name="connsiteX37" fmla="*/ 5683760 w 5773150"/>
              <a:gd name="connsiteY37" fmla="*/ 1484872 h 6858000"/>
              <a:gd name="connsiteX38" fmla="*/ 5655213 w 5773150"/>
              <a:gd name="connsiteY38" fmla="*/ 1570335 h 6858000"/>
              <a:gd name="connsiteX39" fmla="*/ 5630336 w 5773150"/>
              <a:gd name="connsiteY39" fmla="*/ 1655809 h 6858000"/>
              <a:gd name="connsiteX40" fmla="*/ 5622971 w 5773150"/>
              <a:gd name="connsiteY40" fmla="*/ 1687176 h 6858000"/>
              <a:gd name="connsiteX41" fmla="*/ 5602601 w 5773150"/>
              <a:gd name="connsiteY41" fmla="*/ 1741240 h 6858000"/>
              <a:gd name="connsiteX42" fmla="*/ 5588781 w 5773150"/>
              <a:gd name="connsiteY42" fmla="*/ 1764858 h 6858000"/>
              <a:gd name="connsiteX43" fmla="*/ 5588947 w 5773150"/>
              <a:gd name="connsiteY43" fmla="*/ 1766091 h 6858000"/>
              <a:gd name="connsiteX44" fmla="*/ 5585214 w 5773150"/>
              <a:gd name="connsiteY44" fmla="*/ 1767564 h 6858000"/>
              <a:gd name="connsiteX45" fmla="*/ 5582552 w 5773150"/>
              <a:gd name="connsiteY45" fmla="*/ 1771907 h 6858000"/>
              <a:gd name="connsiteX46" fmla="*/ 5580211 w 5773150"/>
              <a:gd name="connsiteY46" fmla="*/ 1785016 h 6858000"/>
              <a:gd name="connsiteX47" fmla="*/ 5580144 w 5773150"/>
              <a:gd name="connsiteY47" fmla="*/ 1790155 h 6858000"/>
              <a:gd name="connsiteX48" fmla="*/ 5578316 w 5773150"/>
              <a:gd name="connsiteY48" fmla="*/ 1797230 h 6858000"/>
              <a:gd name="connsiteX49" fmla="*/ 5578012 w 5773150"/>
              <a:gd name="connsiteY49" fmla="*/ 1797341 h 6858000"/>
              <a:gd name="connsiteX50" fmla="*/ 5576805 w 5773150"/>
              <a:gd name="connsiteY50" fmla="*/ 1804097 h 6858000"/>
              <a:gd name="connsiteX51" fmla="*/ 5574175 w 5773150"/>
              <a:gd name="connsiteY51" fmla="*/ 1837992 h 6858000"/>
              <a:gd name="connsiteX52" fmla="*/ 5538573 w 5773150"/>
              <a:gd name="connsiteY52" fmla="*/ 1874590 h 6858000"/>
              <a:gd name="connsiteX53" fmla="*/ 5529775 w 5773150"/>
              <a:gd name="connsiteY53" fmla="*/ 1891237 h 6858000"/>
              <a:gd name="connsiteX54" fmla="*/ 5523694 w 5773150"/>
              <a:gd name="connsiteY54" fmla="*/ 1899776 h 6858000"/>
              <a:gd name="connsiteX55" fmla="*/ 5522424 w 5773150"/>
              <a:gd name="connsiteY55" fmla="*/ 1900078 h 6858000"/>
              <a:gd name="connsiteX56" fmla="*/ 5520031 w 5773150"/>
              <a:gd name="connsiteY56" fmla="*/ 1932606 h 6858000"/>
              <a:gd name="connsiteX57" fmla="*/ 5517631 w 5773150"/>
              <a:gd name="connsiteY57" fmla="*/ 1936394 h 6858000"/>
              <a:gd name="connsiteX58" fmla="*/ 5518736 w 5773150"/>
              <a:gd name="connsiteY58" fmla="*/ 1958275 h 6858000"/>
              <a:gd name="connsiteX59" fmla="*/ 5520575 w 5773150"/>
              <a:gd name="connsiteY59" fmla="*/ 1973057 h 6858000"/>
              <a:gd name="connsiteX60" fmla="*/ 5494788 w 5773150"/>
              <a:gd name="connsiteY60" fmla="*/ 2160875 h 6858000"/>
              <a:gd name="connsiteX61" fmla="*/ 5495547 w 5773150"/>
              <a:gd name="connsiteY61" fmla="*/ 2270995 h 6858000"/>
              <a:gd name="connsiteX62" fmla="*/ 5473327 w 5773150"/>
              <a:gd name="connsiteY62" fmla="*/ 2341361 h 6858000"/>
              <a:gd name="connsiteX63" fmla="*/ 5444557 w 5773150"/>
              <a:gd name="connsiteY63" fmla="*/ 2359357 h 6858000"/>
              <a:gd name="connsiteX64" fmla="*/ 5410799 w 5773150"/>
              <a:gd name="connsiteY64" fmla="*/ 2539631 h 6858000"/>
              <a:gd name="connsiteX65" fmla="*/ 5392086 w 5773150"/>
              <a:gd name="connsiteY65" fmla="*/ 2583107 h 6858000"/>
              <a:gd name="connsiteX66" fmla="*/ 5396221 w 5773150"/>
              <a:gd name="connsiteY66" fmla="*/ 2626625 h 6858000"/>
              <a:gd name="connsiteX67" fmla="*/ 5384605 w 5773150"/>
              <a:gd name="connsiteY67" fmla="*/ 2641276 h 6858000"/>
              <a:gd name="connsiteX68" fmla="*/ 5382375 w 5773150"/>
              <a:gd name="connsiteY68" fmla="*/ 2643748 h 6858000"/>
              <a:gd name="connsiteX69" fmla="*/ 5378376 w 5773150"/>
              <a:gd name="connsiteY69" fmla="*/ 2654882 h 6858000"/>
              <a:gd name="connsiteX70" fmla="*/ 5371098 w 5773150"/>
              <a:gd name="connsiteY70" fmla="*/ 2656453 h 6858000"/>
              <a:gd name="connsiteX71" fmla="*/ 5360670 w 5773150"/>
              <a:gd name="connsiteY71" fmla="*/ 2672090 h 6858000"/>
              <a:gd name="connsiteX72" fmla="*/ 5355023 w 5773150"/>
              <a:gd name="connsiteY72" fmla="*/ 2693024 h 6858000"/>
              <a:gd name="connsiteX73" fmla="*/ 5334290 w 5773150"/>
              <a:gd name="connsiteY73" fmla="*/ 2767224 h 6858000"/>
              <a:gd name="connsiteX74" fmla="*/ 5334675 w 5773150"/>
              <a:gd name="connsiteY74" fmla="*/ 2780287 h 6858000"/>
              <a:gd name="connsiteX75" fmla="*/ 5318729 w 5773150"/>
              <a:gd name="connsiteY75" fmla="*/ 2818533 h 6858000"/>
              <a:gd name="connsiteX76" fmla="*/ 5308395 w 5773150"/>
              <a:gd name="connsiteY76" fmla="*/ 2853605 h 6858000"/>
              <a:gd name="connsiteX77" fmla="*/ 5305322 w 5773150"/>
              <a:gd name="connsiteY77" fmla="*/ 2877253 h 6858000"/>
              <a:gd name="connsiteX78" fmla="*/ 5301489 w 5773150"/>
              <a:gd name="connsiteY78" fmla="*/ 2882681 h 6858000"/>
              <a:gd name="connsiteX79" fmla="*/ 5294118 w 5773150"/>
              <a:gd name="connsiteY79" fmla="*/ 2905402 h 6858000"/>
              <a:gd name="connsiteX80" fmla="*/ 5294526 w 5773150"/>
              <a:gd name="connsiteY80" fmla="*/ 2918038 h 6858000"/>
              <a:gd name="connsiteX81" fmla="*/ 5283716 w 5773150"/>
              <a:gd name="connsiteY81" fmla="*/ 2927650 h 6858000"/>
              <a:gd name="connsiteX82" fmla="*/ 5277240 w 5773150"/>
              <a:gd name="connsiteY82" fmla="*/ 2929023 h 6858000"/>
              <a:gd name="connsiteX83" fmla="*/ 5275633 w 5773150"/>
              <a:gd name="connsiteY83" fmla="*/ 2946120 h 6858000"/>
              <a:gd name="connsiteX84" fmla="*/ 5266576 w 5773150"/>
              <a:gd name="connsiteY84" fmla="*/ 2958163 h 6858000"/>
              <a:gd name="connsiteX85" fmla="*/ 5267255 w 5773150"/>
              <a:gd name="connsiteY85" fmla="*/ 2970848 h 6858000"/>
              <a:gd name="connsiteX86" fmla="*/ 5265185 w 5773150"/>
              <a:gd name="connsiteY86" fmla="*/ 2975513 h 6858000"/>
              <a:gd name="connsiteX87" fmla="*/ 5259313 w 5773150"/>
              <a:gd name="connsiteY87" fmla="*/ 2986924 h 6858000"/>
              <a:gd name="connsiteX88" fmla="*/ 5247802 w 5773150"/>
              <a:gd name="connsiteY88" fmla="*/ 3006258 h 6858000"/>
              <a:gd name="connsiteX89" fmla="*/ 5245279 w 5773150"/>
              <a:gd name="connsiteY89" fmla="*/ 3012562 h 6858000"/>
              <a:gd name="connsiteX90" fmla="*/ 5232206 w 5773150"/>
              <a:gd name="connsiteY90" fmla="*/ 3024355 h 6858000"/>
              <a:gd name="connsiteX91" fmla="*/ 5217115 w 5773150"/>
              <a:gd name="connsiteY91" fmla="*/ 3049786 h 6858000"/>
              <a:gd name="connsiteX92" fmla="*/ 5176572 w 5773150"/>
              <a:gd name="connsiteY92" fmla="*/ 3090998 h 6858000"/>
              <a:gd name="connsiteX93" fmla="*/ 5155861 w 5773150"/>
              <a:gd name="connsiteY93" fmla="*/ 3116019 h 6858000"/>
              <a:gd name="connsiteX94" fmla="*/ 5138549 w 5773150"/>
              <a:gd name="connsiteY94" fmla="*/ 3132106 h 6858000"/>
              <a:gd name="connsiteX95" fmla="*/ 5106546 w 5773150"/>
              <a:gd name="connsiteY95" fmla="*/ 3184456 h 6858000"/>
              <a:gd name="connsiteX96" fmla="*/ 5058542 w 5773150"/>
              <a:gd name="connsiteY96" fmla="*/ 3275999 h 6858000"/>
              <a:gd name="connsiteX97" fmla="*/ 5047232 w 5773150"/>
              <a:gd name="connsiteY97" fmla="*/ 3294370 h 6858000"/>
              <a:gd name="connsiteX98" fmla="*/ 5033169 w 5773150"/>
              <a:gd name="connsiteY98" fmla="*/ 3305717 h 6858000"/>
              <a:gd name="connsiteX99" fmla="*/ 5026122 w 5773150"/>
              <a:gd name="connsiteY99" fmla="*/ 3304478 h 6858000"/>
              <a:gd name="connsiteX100" fmla="*/ 5019204 w 5773150"/>
              <a:gd name="connsiteY100" fmla="*/ 3313868 h 6858000"/>
              <a:gd name="connsiteX101" fmla="*/ 5016458 w 5773150"/>
              <a:gd name="connsiteY101" fmla="*/ 3315437 h 6858000"/>
              <a:gd name="connsiteX102" fmla="*/ 5001612 w 5773150"/>
              <a:gd name="connsiteY102" fmla="*/ 3325366 h 6858000"/>
              <a:gd name="connsiteX103" fmla="*/ 4992447 w 5773150"/>
              <a:gd name="connsiteY103" fmla="*/ 3369627 h 6858000"/>
              <a:gd name="connsiteX104" fmla="*/ 4962640 w 5773150"/>
              <a:gd name="connsiteY104" fmla="*/ 3405111 h 6858000"/>
              <a:gd name="connsiteX105" fmla="*/ 4885437 w 5773150"/>
              <a:gd name="connsiteY105" fmla="*/ 3542476 h 6858000"/>
              <a:gd name="connsiteX106" fmla="*/ 4847328 w 5773150"/>
              <a:gd name="connsiteY106" fmla="*/ 3575653 h 6858000"/>
              <a:gd name="connsiteX107" fmla="*/ 4767104 w 5773150"/>
              <a:gd name="connsiteY107" fmla="*/ 3661469 h 6858000"/>
              <a:gd name="connsiteX108" fmla="*/ 4704780 w 5773150"/>
              <a:gd name="connsiteY108" fmla="*/ 3873639 h 6858000"/>
              <a:gd name="connsiteX109" fmla="*/ 4706808 w 5773150"/>
              <a:gd name="connsiteY109" fmla="*/ 3888925 h 6858000"/>
              <a:gd name="connsiteX110" fmla="*/ 4704311 w 5773150"/>
              <a:gd name="connsiteY110" fmla="*/ 3903419 h 6858000"/>
              <a:gd name="connsiteX111" fmla="*/ 4702575 w 5773150"/>
              <a:gd name="connsiteY111" fmla="*/ 3904376 h 6858000"/>
              <a:gd name="connsiteX112" fmla="*/ 4695419 w 5773150"/>
              <a:gd name="connsiteY112" fmla="*/ 3918796 h 6858000"/>
              <a:gd name="connsiteX113" fmla="*/ 4696713 w 5773150"/>
              <a:gd name="connsiteY113" fmla="*/ 3923588 h 6858000"/>
              <a:gd name="connsiteX114" fmla="*/ 4692700 w 5773150"/>
              <a:gd name="connsiteY114" fmla="*/ 3933994 h 6858000"/>
              <a:gd name="connsiteX115" fmla="*/ 4687213 w 5773150"/>
              <a:gd name="connsiteY115" fmla="*/ 3955874 h 6858000"/>
              <a:gd name="connsiteX116" fmla="*/ 4683919 w 5773150"/>
              <a:gd name="connsiteY116" fmla="*/ 3958674 h 6858000"/>
              <a:gd name="connsiteX117" fmla="*/ 4606919 w 5773150"/>
              <a:gd name="connsiteY117" fmla="*/ 4030764 h 6858000"/>
              <a:gd name="connsiteX118" fmla="*/ 4591395 w 5773150"/>
              <a:gd name="connsiteY118" fmla="*/ 4069165 h 6858000"/>
              <a:gd name="connsiteX119" fmla="*/ 4591089 w 5773150"/>
              <a:gd name="connsiteY119" fmla="*/ 4069157 h 6858000"/>
              <a:gd name="connsiteX120" fmla="*/ 4587337 w 5773150"/>
              <a:gd name="connsiteY120" fmla="*/ 4075398 h 6858000"/>
              <a:gd name="connsiteX121" fmla="*/ 4585754 w 5773150"/>
              <a:gd name="connsiteY121" fmla="*/ 4080409 h 6858000"/>
              <a:gd name="connsiteX122" fmla="*/ 4576058 w 5773150"/>
              <a:gd name="connsiteY122" fmla="*/ 4095613 h 6858000"/>
              <a:gd name="connsiteX123" fmla="*/ 4572245 w 5773150"/>
              <a:gd name="connsiteY123" fmla="*/ 4095632 h 6858000"/>
              <a:gd name="connsiteX124" fmla="*/ 4572030 w 5773150"/>
              <a:gd name="connsiteY124" fmla="*/ 4096903 h 6858000"/>
              <a:gd name="connsiteX125" fmla="*/ 4454298 w 5773150"/>
              <a:gd name="connsiteY125" fmla="*/ 4262280 h 6858000"/>
              <a:gd name="connsiteX126" fmla="*/ 4403153 w 5773150"/>
              <a:gd name="connsiteY126" fmla="*/ 4335179 h 6858000"/>
              <a:gd name="connsiteX127" fmla="*/ 4360039 w 5773150"/>
              <a:gd name="connsiteY127" fmla="*/ 4362080 h 6858000"/>
              <a:gd name="connsiteX128" fmla="*/ 4357068 w 5773150"/>
              <a:gd name="connsiteY128" fmla="*/ 4366231 h 6858000"/>
              <a:gd name="connsiteX129" fmla="*/ 4353801 w 5773150"/>
              <a:gd name="connsiteY129" fmla="*/ 4379126 h 6858000"/>
              <a:gd name="connsiteX130" fmla="*/ 4353370 w 5773150"/>
              <a:gd name="connsiteY130" fmla="*/ 4384233 h 6858000"/>
              <a:gd name="connsiteX131" fmla="*/ 4351043 w 5773150"/>
              <a:gd name="connsiteY131" fmla="*/ 4391157 h 6858000"/>
              <a:gd name="connsiteX132" fmla="*/ 4350731 w 5773150"/>
              <a:gd name="connsiteY132" fmla="*/ 4391247 h 6858000"/>
              <a:gd name="connsiteX133" fmla="*/ 4349047 w 5773150"/>
              <a:gd name="connsiteY133" fmla="*/ 4397893 h 6858000"/>
              <a:gd name="connsiteX134" fmla="*/ 4344022 w 5773150"/>
              <a:gd name="connsiteY134" fmla="*/ 4431453 h 6858000"/>
              <a:gd name="connsiteX135" fmla="*/ 4305819 w 5773150"/>
              <a:gd name="connsiteY135" fmla="*/ 4465595 h 6858000"/>
              <a:gd name="connsiteX136" fmla="*/ 4295842 w 5773150"/>
              <a:gd name="connsiteY136" fmla="*/ 4481597 h 6858000"/>
              <a:gd name="connsiteX137" fmla="*/ 4289154 w 5773150"/>
              <a:gd name="connsiteY137" fmla="*/ 4489703 h 6858000"/>
              <a:gd name="connsiteX138" fmla="*/ 4287862 w 5773150"/>
              <a:gd name="connsiteY138" fmla="*/ 4489926 h 6858000"/>
              <a:gd name="connsiteX139" fmla="*/ 4283172 w 5773150"/>
              <a:gd name="connsiteY139" fmla="*/ 4522137 h 6858000"/>
              <a:gd name="connsiteX140" fmla="*/ 4280503 w 5773150"/>
              <a:gd name="connsiteY140" fmla="*/ 4525754 h 6858000"/>
              <a:gd name="connsiteX141" fmla="*/ 4280064 w 5773150"/>
              <a:gd name="connsiteY141" fmla="*/ 4547595 h 6858000"/>
              <a:gd name="connsiteX142" fmla="*/ 4278441 w 5773150"/>
              <a:gd name="connsiteY142" fmla="*/ 4558429 h 6858000"/>
              <a:gd name="connsiteX143" fmla="*/ 4280863 w 5773150"/>
              <a:gd name="connsiteY143" fmla="*/ 4562417 h 6858000"/>
              <a:gd name="connsiteX144" fmla="*/ 4277004 w 5773150"/>
              <a:gd name="connsiteY144" fmla="*/ 4577939 h 6858000"/>
              <a:gd name="connsiteX145" fmla="*/ 4275476 w 5773150"/>
              <a:gd name="connsiteY145" fmla="*/ 4579371 h 6858000"/>
              <a:gd name="connsiteX146" fmla="*/ 4276334 w 5773150"/>
              <a:gd name="connsiteY146" fmla="*/ 4593473 h 6858000"/>
              <a:gd name="connsiteX147" fmla="*/ 4281939 w 5773150"/>
              <a:gd name="connsiteY147" fmla="*/ 4606870 h 6858000"/>
              <a:gd name="connsiteX148" fmla="*/ 4233839 w 5773150"/>
              <a:gd name="connsiteY148" fmla="*/ 4733904 h 6858000"/>
              <a:gd name="connsiteX149" fmla="*/ 4234794 w 5773150"/>
              <a:gd name="connsiteY149" fmla="*/ 4857271 h 6858000"/>
              <a:gd name="connsiteX150" fmla="*/ 4207596 w 5773150"/>
              <a:gd name="connsiteY150" fmla="*/ 4925868 h 6858000"/>
              <a:gd name="connsiteX151" fmla="*/ 4177540 w 5773150"/>
              <a:gd name="connsiteY151" fmla="*/ 4941939 h 6858000"/>
              <a:gd name="connsiteX152" fmla="*/ 4131041 w 5773150"/>
              <a:gd name="connsiteY152" fmla="*/ 5119156 h 6858000"/>
              <a:gd name="connsiteX153" fmla="*/ 4109250 w 5773150"/>
              <a:gd name="connsiteY153" fmla="*/ 5161219 h 6858000"/>
              <a:gd name="connsiteX154" fmla="*/ 4110314 w 5773150"/>
              <a:gd name="connsiteY154" fmla="*/ 5204785 h 6858000"/>
              <a:gd name="connsiteX155" fmla="*/ 4097659 w 5773150"/>
              <a:gd name="connsiteY155" fmla="*/ 5218622 h 6858000"/>
              <a:gd name="connsiteX156" fmla="*/ 4095256 w 5773150"/>
              <a:gd name="connsiteY156" fmla="*/ 5220937 h 6858000"/>
              <a:gd name="connsiteX157" fmla="*/ 4090467 w 5773150"/>
              <a:gd name="connsiteY157" fmla="*/ 5231761 h 6858000"/>
              <a:gd name="connsiteX158" fmla="*/ 4083075 w 5773150"/>
              <a:gd name="connsiteY158" fmla="*/ 5232862 h 6858000"/>
              <a:gd name="connsiteX159" fmla="*/ 4037326 w 5773150"/>
              <a:gd name="connsiteY159" fmla="*/ 5367558 h 6858000"/>
              <a:gd name="connsiteX160" fmla="*/ 4017249 w 5773150"/>
              <a:gd name="connsiteY160" fmla="*/ 5425813 h 6858000"/>
              <a:gd name="connsiteX161" fmla="*/ 4003539 w 5773150"/>
              <a:gd name="connsiteY161" fmla="*/ 5446090 h 6858000"/>
              <a:gd name="connsiteX162" fmla="*/ 3957205 w 5773150"/>
              <a:gd name="connsiteY162" fmla="*/ 5526392 h 6858000"/>
              <a:gd name="connsiteX163" fmla="*/ 3923369 w 5773150"/>
              <a:gd name="connsiteY163" fmla="*/ 5597055 h 6858000"/>
              <a:gd name="connsiteX164" fmla="*/ 3924699 w 5773150"/>
              <a:gd name="connsiteY164" fmla="*/ 5656420 h 6858000"/>
              <a:gd name="connsiteX165" fmla="*/ 3918490 w 5773150"/>
              <a:gd name="connsiteY165" fmla="*/ 5659739 h 6858000"/>
              <a:gd name="connsiteX166" fmla="*/ 3906741 w 5773150"/>
              <a:gd name="connsiteY166" fmla="*/ 5696859 h 6858000"/>
              <a:gd name="connsiteX167" fmla="*/ 3896975 w 5773150"/>
              <a:gd name="connsiteY167" fmla="*/ 5836200 h 6858000"/>
              <a:gd name="connsiteX168" fmla="*/ 3873147 w 5773150"/>
              <a:gd name="connsiteY168" fmla="*/ 5908482 h 6858000"/>
              <a:gd name="connsiteX169" fmla="*/ 3859627 w 5773150"/>
              <a:gd name="connsiteY169" fmla="*/ 5932636 h 6858000"/>
              <a:gd name="connsiteX170" fmla="*/ 3837289 w 5773150"/>
              <a:gd name="connsiteY170" fmla="*/ 5973195 h 6858000"/>
              <a:gd name="connsiteX171" fmla="*/ 3808128 w 5773150"/>
              <a:gd name="connsiteY171" fmla="*/ 5999815 h 6858000"/>
              <a:gd name="connsiteX172" fmla="*/ 3794389 w 5773150"/>
              <a:gd name="connsiteY172" fmla="*/ 6035197 h 6858000"/>
              <a:gd name="connsiteX173" fmla="*/ 3807321 w 5773150"/>
              <a:gd name="connsiteY173" fmla="*/ 6048196 h 6858000"/>
              <a:gd name="connsiteX174" fmla="*/ 3755396 w 5773150"/>
              <a:gd name="connsiteY174" fmla="*/ 6139024 h 6858000"/>
              <a:gd name="connsiteX175" fmla="*/ 3741103 w 5773150"/>
              <a:gd name="connsiteY175" fmla="*/ 6171711 h 6858000"/>
              <a:gd name="connsiteX176" fmla="*/ 3697544 w 5773150"/>
              <a:gd name="connsiteY176" fmla="*/ 6259653 h 6858000"/>
              <a:gd name="connsiteX177" fmla="*/ 3650470 w 5773150"/>
              <a:gd name="connsiteY177" fmla="*/ 6346715 h 6858000"/>
              <a:gd name="connsiteX178" fmla="*/ 3603128 w 5773150"/>
              <a:gd name="connsiteY178" fmla="*/ 6392515 h 6858000"/>
              <a:gd name="connsiteX179" fmla="*/ 3566534 w 5773150"/>
              <a:gd name="connsiteY179" fmla="*/ 6464704 h 6858000"/>
              <a:gd name="connsiteX180" fmla="*/ 3557558 w 5773150"/>
              <a:gd name="connsiteY180" fmla="*/ 6475940 h 6858000"/>
              <a:gd name="connsiteX181" fmla="*/ 3467778 w 5773150"/>
              <a:gd name="connsiteY181" fmla="*/ 6598594 h 6858000"/>
              <a:gd name="connsiteX182" fmla="*/ 3406680 w 5773150"/>
              <a:gd name="connsiteY182" fmla="*/ 6665163 h 6858000"/>
              <a:gd name="connsiteX183" fmla="*/ 3298660 w 5773150"/>
              <a:gd name="connsiteY183" fmla="*/ 6829172 h 6858000"/>
              <a:gd name="connsiteX184" fmla="*/ 3279359 w 5773150"/>
              <a:gd name="connsiteY184" fmla="*/ 6858000 h 6858000"/>
              <a:gd name="connsiteX185" fmla="*/ 0 w 5773150"/>
              <a:gd name="connsiteY18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5773150" h="6858000">
                <a:moveTo>
                  <a:pt x="0" y="0"/>
                </a:moveTo>
                <a:lnTo>
                  <a:pt x="5743678" y="0"/>
                </a:lnTo>
                <a:lnTo>
                  <a:pt x="5751391" y="30573"/>
                </a:lnTo>
                <a:cubicBezTo>
                  <a:pt x="5755183" y="41656"/>
                  <a:pt x="5760175" y="52820"/>
                  <a:pt x="5766902" y="64019"/>
                </a:cubicBezTo>
                <a:cubicBezTo>
                  <a:pt x="5775432" y="73156"/>
                  <a:pt x="5775199" y="90194"/>
                  <a:pt x="5766384" y="102070"/>
                </a:cubicBezTo>
                <a:cubicBezTo>
                  <a:pt x="5764867" y="104110"/>
                  <a:pt x="5763145" y="105922"/>
                  <a:pt x="5761277" y="107443"/>
                </a:cubicBezTo>
                <a:cubicBezTo>
                  <a:pt x="5758933" y="139641"/>
                  <a:pt x="5754809" y="258542"/>
                  <a:pt x="5752316" y="295258"/>
                </a:cubicBezTo>
                <a:cubicBezTo>
                  <a:pt x="5738492" y="294758"/>
                  <a:pt x="5757608" y="318519"/>
                  <a:pt x="5746314" y="327740"/>
                </a:cubicBezTo>
                <a:cubicBezTo>
                  <a:pt x="5736871" y="333999"/>
                  <a:pt x="5740467" y="342667"/>
                  <a:pt x="5738881" y="351315"/>
                </a:cubicBezTo>
                <a:cubicBezTo>
                  <a:pt x="5730234" y="361036"/>
                  <a:pt x="5731385" y="400223"/>
                  <a:pt x="5736461" y="411657"/>
                </a:cubicBezTo>
                <a:cubicBezTo>
                  <a:pt x="5756734" y="441057"/>
                  <a:pt x="5724191" y="487822"/>
                  <a:pt x="5739349" y="511819"/>
                </a:cubicBezTo>
                <a:cubicBezTo>
                  <a:pt x="5740531" y="519425"/>
                  <a:pt x="5740006" y="526440"/>
                  <a:pt x="5738426" y="533052"/>
                </a:cubicBezTo>
                <a:lnTo>
                  <a:pt x="5731528" y="550926"/>
                </a:lnTo>
                <a:lnTo>
                  <a:pt x="5724607" y="554743"/>
                </a:lnTo>
                <a:lnTo>
                  <a:pt x="5723119" y="566363"/>
                </a:lnTo>
                <a:lnTo>
                  <a:pt x="5721446" y="569374"/>
                </a:lnTo>
                <a:cubicBezTo>
                  <a:pt x="5722109" y="579264"/>
                  <a:pt x="5727640" y="608589"/>
                  <a:pt x="5727098" y="625703"/>
                </a:cubicBezTo>
                <a:cubicBezTo>
                  <a:pt x="5720765" y="657876"/>
                  <a:pt x="5748028" y="639054"/>
                  <a:pt x="5718199" y="672062"/>
                </a:cubicBezTo>
                <a:cubicBezTo>
                  <a:pt x="5728541" y="727155"/>
                  <a:pt x="5696651" y="752273"/>
                  <a:pt x="5721559" y="799708"/>
                </a:cubicBezTo>
                <a:cubicBezTo>
                  <a:pt x="5723793" y="864308"/>
                  <a:pt x="5706512" y="931254"/>
                  <a:pt x="5706600" y="996786"/>
                </a:cubicBezTo>
                <a:cubicBezTo>
                  <a:pt x="5701422" y="1044681"/>
                  <a:pt x="5722027" y="1077722"/>
                  <a:pt x="5698779" y="1123394"/>
                </a:cubicBezTo>
                <a:cubicBezTo>
                  <a:pt x="5702808" y="1126021"/>
                  <a:pt x="5729183" y="1198935"/>
                  <a:pt x="5731557" y="1202870"/>
                </a:cubicBezTo>
                <a:lnTo>
                  <a:pt x="5736580" y="1215292"/>
                </a:lnTo>
                <a:lnTo>
                  <a:pt x="5735505" y="1217172"/>
                </a:lnTo>
                <a:cubicBezTo>
                  <a:pt x="5733380" y="1225092"/>
                  <a:pt x="5734203" y="1229635"/>
                  <a:pt x="5736321" y="1232680"/>
                </a:cubicBezTo>
                <a:lnTo>
                  <a:pt x="5739880" y="1235358"/>
                </a:lnTo>
                <a:lnTo>
                  <a:pt x="5741500" y="1245773"/>
                </a:lnTo>
                <a:lnTo>
                  <a:pt x="5747543" y="1265687"/>
                </a:lnTo>
                <a:lnTo>
                  <a:pt x="5746000" y="1269978"/>
                </a:lnTo>
                <a:lnTo>
                  <a:pt x="5713210" y="1375228"/>
                </a:lnTo>
                <a:cubicBezTo>
                  <a:pt x="5715338" y="1385493"/>
                  <a:pt x="5717065" y="1396315"/>
                  <a:pt x="5718231" y="1407489"/>
                </a:cubicBezTo>
                <a:lnTo>
                  <a:pt x="5718549" y="1414144"/>
                </a:lnTo>
                <a:lnTo>
                  <a:pt x="5718270" y="1414342"/>
                </a:lnTo>
                <a:cubicBezTo>
                  <a:pt x="5717731" y="1415932"/>
                  <a:pt x="5717607" y="1418173"/>
                  <a:pt x="5718039" y="1421494"/>
                </a:cubicBezTo>
                <a:lnTo>
                  <a:pt x="5719130" y="1426276"/>
                </a:lnTo>
                <a:lnTo>
                  <a:pt x="5719749" y="1439183"/>
                </a:lnTo>
                <a:lnTo>
                  <a:pt x="5718068" y="1444070"/>
                </a:lnTo>
                <a:cubicBezTo>
                  <a:pt x="5706546" y="1461201"/>
                  <a:pt x="5668509" y="1454838"/>
                  <a:pt x="5683760" y="1484872"/>
                </a:cubicBezTo>
                <a:cubicBezTo>
                  <a:pt x="5674680" y="1518718"/>
                  <a:pt x="5649677" y="1535628"/>
                  <a:pt x="5655213" y="1570335"/>
                </a:cubicBezTo>
                <a:cubicBezTo>
                  <a:pt x="5646629" y="1601999"/>
                  <a:pt x="5631412" y="1627433"/>
                  <a:pt x="5630336" y="1655809"/>
                </a:cubicBezTo>
                <a:cubicBezTo>
                  <a:pt x="5621171" y="1665112"/>
                  <a:pt x="5615969" y="1674755"/>
                  <a:pt x="5622971" y="1687176"/>
                </a:cubicBezTo>
                <a:cubicBezTo>
                  <a:pt x="5612223" y="1716027"/>
                  <a:pt x="5596756" y="1719733"/>
                  <a:pt x="5602601" y="1741240"/>
                </a:cubicBezTo>
                <a:cubicBezTo>
                  <a:pt x="5576295" y="1752284"/>
                  <a:pt x="5584462" y="1755416"/>
                  <a:pt x="5588781" y="1764858"/>
                </a:cubicBezTo>
                <a:lnTo>
                  <a:pt x="5588947" y="1766091"/>
                </a:lnTo>
                <a:lnTo>
                  <a:pt x="5585214" y="1767564"/>
                </a:lnTo>
                <a:lnTo>
                  <a:pt x="5582552" y="1771907"/>
                </a:lnTo>
                <a:lnTo>
                  <a:pt x="5580211" y="1785016"/>
                </a:lnTo>
                <a:lnTo>
                  <a:pt x="5580144" y="1790155"/>
                </a:lnTo>
                <a:cubicBezTo>
                  <a:pt x="5579795" y="1793615"/>
                  <a:pt x="5579174" y="1795816"/>
                  <a:pt x="5578316" y="1797230"/>
                </a:cubicBezTo>
                <a:lnTo>
                  <a:pt x="5578012" y="1797341"/>
                </a:lnTo>
                <a:lnTo>
                  <a:pt x="5576805" y="1804097"/>
                </a:lnTo>
                <a:cubicBezTo>
                  <a:pt x="5575363" y="1815650"/>
                  <a:pt x="5574518" y="1827037"/>
                  <a:pt x="5574175" y="1837992"/>
                </a:cubicBezTo>
                <a:cubicBezTo>
                  <a:pt x="5557462" y="1843069"/>
                  <a:pt x="5564796" y="1885741"/>
                  <a:pt x="5538573" y="1874590"/>
                </a:cubicBezTo>
                <a:cubicBezTo>
                  <a:pt x="5537299" y="1889161"/>
                  <a:pt x="5546475" y="1900511"/>
                  <a:pt x="5529775" y="1891237"/>
                </a:cubicBezTo>
                <a:cubicBezTo>
                  <a:pt x="5528841" y="1895903"/>
                  <a:pt x="5526597" y="1898352"/>
                  <a:pt x="5523694" y="1899776"/>
                </a:cubicBezTo>
                <a:lnTo>
                  <a:pt x="5522424" y="1900078"/>
                </a:lnTo>
                <a:lnTo>
                  <a:pt x="5520031" y="1932606"/>
                </a:lnTo>
                <a:lnTo>
                  <a:pt x="5517631" y="1936394"/>
                </a:lnTo>
                <a:lnTo>
                  <a:pt x="5518736" y="1958275"/>
                </a:lnTo>
                <a:lnTo>
                  <a:pt x="5520575" y="1973057"/>
                </a:lnTo>
                <a:lnTo>
                  <a:pt x="5494788" y="2160875"/>
                </a:lnTo>
                <a:cubicBezTo>
                  <a:pt x="5491310" y="2207647"/>
                  <a:pt x="5503036" y="2214838"/>
                  <a:pt x="5495547" y="2270995"/>
                </a:cubicBezTo>
                <a:cubicBezTo>
                  <a:pt x="5458835" y="2262012"/>
                  <a:pt x="5510792" y="2386959"/>
                  <a:pt x="5473327" y="2341361"/>
                </a:cubicBezTo>
                <a:cubicBezTo>
                  <a:pt x="5472407" y="2358369"/>
                  <a:pt x="5453871" y="2371442"/>
                  <a:pt x="5444557" y="2359357"/>
                </a:cubicBezTo>
                <a:cubicBezTo>
                  <a:pt x="5456929" y="2414891"/>
                  <a:pt x="5413654" y="2481170"/>
                  <a:pt x="5410799" y="2539631"/>
                </a:cubicBezTo>
                <a:cubicBezTo>
                  <a:pt x="5375706" y="2562954"/>
                  <a:pt x="5405218" y="2552984"/>
                  <a:pt x="5392086" y="2583107"/>
                </a:cubicBezTo>
                <a:cubicBezTo>
                  <a:pt x="5419473" y="2580934"/>
                  <a:pt x="5368223" y="2617657"/>
                  <a:pt x="5396221" y="2626625"/>
                </a:cubicBezTo>
                <a:cubicBezTo>
                  <a:pt x="5392944" y="2631822"/>
                  <a:pt x="5388887" y="2636576"/>
                  <a:pt x="5384605" y="2641276"/>
                </a:cubicBezTo>
                <a:lnTo>
                  <a:pt x="5382375" y="2643748"/>
                </a:lnTo>
                <a:lnTo>
                  <a:pt x="5378376" y="2654882"/>
                </a:lnTo>
                <a:lnTo>
                  <a:pt x="5371098" y="2656453"/>
                </a:lnTo>
                <a:lnTo>
                  <a:pt x="5360670" y="2672090"/>
                </a:lnTo>
                <a:cubicBezTo>
                  <a:pt x="5357715" y="2678188"/>
                  <a:pt x="5355645" y="2685034"/>
                  <a:pt x="5355023" y="2693024"/>
                </a:cubicBezTo>
                <a:cubicBezTo>
                  <a:pt x="5361493" y="2714719"/>
                  <a:pt x="5340211" y="2740505"/>
                  <a:pt x="5334290" y="2767224"/>
                </a:cubicBezTo>
                <a:lnTo>
                  <a:pt x="5334675" y="2780287"/>
                </a:lnTo>
                <a:lnTo>
                  <a:pt x="5318729" y="2818533"/>
                </a:lnTo>
                <a:cubicBezTo>
                  <a:pt x="5314717" y="2829555"/>
                  <a:pt x="5311133" y="2841142"/>
                  <a:pt x="5308395" y="2853605"/>
                </a:cubicBezTo>
                <a:lnTo>
                  <a:pt x="5305322" y="2877253"/>
                </a:lnTo>
                <a:lnTo>
                  <a:pt x="5301489" y="2882681"/>
                </a:lnTo>
                <a:cubicBezTo>
                  <a:pt x="5299075" y="2893219"/>
                  <a:pt x="5303638" y="2909145"/>
                  <a:pt x="5294118" y="2905402"/>
                </a:cubicBezTo>
                <a:lnTo>
                  <a:pt x="5294526" y="2918038"/>
                </a:lnTo>
                <a:lnTo>
                  <a:pt x="5283716" y="2927650"/>
                </a:lnTo>
                <a:cubicBezTo>
                  <a:pt x="5281569" y="2928458"/>
                  <a:pt x="5279386" y="2928919"/>
                  <a:pt x="5277240" y="2929023"/>
                </a:cubicBezTo>
                <a:lnTo>
                  <a:pt x="5275633" y="2946120"/>
                </a:lnTo>
                <a:lnTo>
                  <a:pt x="5266576" y="2958163"/>
                </a:lnTo>
                <a:lnTo>
                  <a:pt x="5267255" y="2970848"/>
                </a:lnTo>
                <a:lnTo>
                  <a:pt x="5265185" y="2975513"/>
                </a:lnTo>
                <a:lnTo>
                  <a:pt x="5259313" y="2986924"/>
                </a:lnTo>
                <a:cubicBezTo>
                  <a:pt x="5255780" y="2992640"/>
                  <a:pt x="5251658" y="2998994"/>
                  <a:pt x="5247802" y="3006258"/>
                </a:cubicBezTo>
                <a:lnTo>
                  <a:pt x="5245279" y="3012562"/>
                </a:lnTo>
                <a:lnTo>
                  <a:pt x="5232206" y="3024355"/>
                </a:lnTo>
                <a:cubicBezTo>
                  <a:pt x="5222427" y="3032866"/>
                  <a:pt x="5215538" y="3039771"/>
                  <a:pt x="5217115" y="3049786"/>
                </a:cubicBezTo>
                <a:cubicBezTo>
                  <a:pt x="5203961" y="3062817"/>
                  <a:pt x="5175346" y="3066969"/>
                  <a:pt x="5176572" y="3090998"/>
                </a:cubicBezTo>
                <a:cubicBezTo>
                  <a:pt x="5166573" y="3081252"/>
                  <a:pt x="5168849" y="3115369"/>
                  <a:pt x="5155861" y="3116019"/>
                </a:cubicBezTo>
                <a:cubicBezTo>
                  <a:pt x="5145726" y="3115265"/>
                  <a:pt x="5144054" y="3125438"/>
                  <a:pt x="5138549" y="3132106"/>
                </a:cubicBezTo>
                <a:cubicBezTo>
                  <a:pt x="5127269" y="3134983"/>
                  <a:pt x="5108506" y="3170815"/>
                  <a:pt x="5106546" y="3184456"/>
                </a:cubicBezTo>
                <a:cubicBezTo>
                  <a:pt x="5106861" y="3224391"/>
                  <a:pt x="5059318" y="3244332"/>
                  <a:pt x="5058542" y="3275999"/>
                </a:cubicBezTo>
                <a:cubicBezTo>
                  <a:pt x="5055611" y="3283596"/>
                  <a:pt x="5051712" y="3289520"/>
                  <a:pt x="5047232" y="3294370"/>
                </a:cubicBezTo>
                <a:lnTo>
                  <a:pt x="5033169" y="3305717"/>
                </a:lnTo>
                <a:cubicBezTo>
                  <a:pt x="5030820" y="3305304"/>
                  <a:pt x="5028471" y="3304890"/>
                  <a:pt x="5026122" y="3304478"/>
                </a:cubicBezTo>
                <a:lnTo>
                  <a:pt x="5019204" y="3313868"/>
                </a:lnTo>
                <a:lnTo>
                  <a:pt x="5016458" y="3315437"/>
                </a:lnTo>
                <a:cubicBezTo>
                  <a:pt x="5011193" y="3318413"/>
                  <a:pt x="5006115" y="3321522"/>
                  <a:pt x="5001612" y="3325366"/>
                </a:cubicBezTo>
                <a:cubicBezTo>
                  <a:pt x="5024263" y="3344866"/>
                  <a:pt x="4967044" y="3361287"/>
                  <a:pt x="4992447" y="3369627"/>
                </a:cubicBezTo>
                <a:cubicBezTo>
                  <a:pt x="4971645" y="3394149"/>
                  <a:pt x="5001283" y="3395653"/>
                  <a:pt x="4962640" y="3405111"/>
                </a:cubicBezTo>
                <a:cubicBezTo>
                  <a:pt x="4942726" y="3461354"/>
                  <a:pt x="4890717" y="3483285"/>
                  <a:pt x="4885437" y="3542476"/>
                </a:cubicBezTo>
                <a:cubicBezTo>
                  <a:pt x="4880600" y="3527061"/>
                  <a:pt x="4853204" y="3559326"/>
                  <a:pt x="4847328" y="3575653"/>
                </a:cubicBezTo>
                <a:cubicBezTo>
                  <a:pt x="4826975" y="3516612"/>
                  <a:pt x="4797633" y="3684316"/>
                  <a:pt x="4767104" y="3661469"/>
                </a:cubicBezTo>
                <a:cubicBezTo>
                  <a:pt x="4743347" y="3711133"/>
                  <a:pt x="4721374" y="3831513"/>
                  <a:pt x="4704780" y="3873639"/>
                </a:cubicBezTo>
                <a:cubicBezTo>
                  <a:pt x="4706450" y="3878699"/>
                  <a:pt x="4707018" y="3883808"/>
                  <a:pt x="4706808" y="3888925"/>
                </a:cubicBezTo>
                <a:lnTo>
                  <a:pt x="4704311" y="3903419"/>
                </a:lnTo>
                <a:lnTo>
                  <a:pt x="4702575" y="3904376"/>
                </a:lnTo>
                <a:cubicBezTo>
                  <a:pt x="4697037" y="3910030"/>
                  <a:pt x="4695370" y="3914647"/>
                  <a:pt x="4695419" y="3918796"/>
                </a:cubicBezTo>
                <a:lnTo>
                  <a:pt x="4696713" y="3923588"/>
                </a:lnTo>
                <a:lnTo>
                  <a:pt x="4692700" y="3933994"/>
                </a:lnTo>
                <a:lnTo>
                  <a:pt x="4687213" y="3955874"/>
                </a:lnTo>
                <a:lnTo>
                  <a:pt x="4683919" y="3958674"/>
                </a:lnTo>
                <a:cubicBezTo>
                  <a:pt x="4670537" y="3971156"/>
                  <a:pt x="4621823" y="4013377"/>
                  <a:pt x="4606919" y="4030764"/>
                </a:cubicBezTo>
                <a:lnTo>
                  <a:pt x="4591395" y="4069165"/>
                </a:lnTo>
                <a:cubicBezTo>
                  <a:pt x="4591293" y="4069162"/>
                  <a:pt x="4591190" y="4069159"/>
                  <a:pt x="4591089" y="4069157"/>
                </a:cubicBezTo>
                <a:cubicBezTo>
                  <a:pt x="4589894" y="4070214"/>
                  <a:pt x="4588680" y="4072136"/>
                  <a:pt x="4587337" y="4075398"/>
                </a:cubicBezTo>
                <a:lnTo>
                  <a:pt x="4585754" y="4080409"/>
                </a:lnTo>
                <a:lnTo>
                  <a:pt x="4576058" y="4095613"/>
                </a:lnTo>
                <a:lnTo>
                  <a:pt x="4572245" y="4095632"/>
                </a:lnTo>
                <a:lnTo>
                  <a:pt x="4572030" y="4096903"/>
                </a:lnTo>
                <a:lnTo>
                  <a:pt x="4454298" y="4262280"/>
                </a:lnTo>
                <a:cubicBezTo>
                  <a:pt x="4449015" y="4298433"/>
                  <a:pt x="4421396" y="4305460"/>
                  <a:pt x="4403153" y="4335179"/>
                </a:cubicBezTo>
                <a:cubicBezTo>
                  <a:pt x="4408038" y="4370465"/>
                  <a:pt x="4375534" y="4349684"/>
                  <a:pt x="4360039" y="4362080"/>
                </a:cubicBezTo>
                <a:lnTo>
                  <a:pt x="4357068" y="4366231"/>
                </a:lnTo>
                <a:lnTo>
                  <a:pt x="4353801" y="4379126"/>
                </a:lnTo>
                <a:lnTo>
                  <a:pt x="4353370" y="4384233"/>
                </a:lnTo>
                <a:cubicBezTo>
                  <a:pt x="4352777" y="4387655"/>
                  <a:pt x="4352001" y="4389806"/>
                  <a:pt x="4351043" y="4391157"/>
                </a:cubicBezTo>
                <a:cubicBezTo>
                  <a:pt x="4350939" y="4391187"/>
                  <a:pt x="4350835" y="4391216"/>
                  <a:pt x="4350731" y="4391247"/>
                </a:cubicBezTo>
                <a:lnTo>
                  <a:pt x="4349047" y="4397893"/>
                </a:lnTo>
                <a:cubicBezTo>
                  <a:pt x="4346788" y="4409298"/>
                  <a:pt x="4345141" y="4420572"/>
                  <a:pt x="4344022" y="4431453"/>
                </a:cubicBezTo>
                <a:cubicBezTo>
                  <a:pt x="4326944" y="4435435"/>
                  <a:pt x="4331268" y="4478362"/>
                  <a:pt x="4305819" y="4465595"/>
                </a:cubicBezTo>
                <a:cubicBezTo>
                  <a:pt x="4303516" y="4480014"/>
                  <a:pt x="4311896" y="4491890"/>
                  <a:pt x="4295842" y="4481597"/>
                </a:cubicBezTo>
                <a:cubicBezTo>
                  <a:pt x="4294579" y="4486180"/>
                  <a:pt x="4292159" y="4488473"/>
                  <a:pt x="4289154" y="4489703"/>
                </a:cubicBezTo>
                <a:lnTo>
                  <a:pt x="4287862" y="4489926"/>
                </a:lnTo>
                <a:lnTo>
                  <a:pt x="4283172" y="4522137"/>
                </a:lnTo>
                <a:lnTo>
                  <a:pt x="4280503" y="4525754"/>
                </a:lnTo>
                <a:lnTo>
                  <a:pt x="4280064" y="4547595"/>
                </a:lnTo>
                <a:lnTo>
                  <a:pt x="4278441" y="4558429"/>
                </a:lnTo>
                <a:lnTo>
                  <a:pt x="4280863" y="4562417"/>
                </a:lnTo>
                <a:cubicBezTo>
                  <a:pt x="4281877" y="4566212"/>
                  <a:pt x="4281272" y="4570986"/>
                  <a:pt x="4277004" y="4577939"/>
                </a:cubicBezTo>
                <a:lnTo>
                  <a:pt x="4275476" y="4579371"/>
                </a:lnTo>
                <a:lnTo>
                  <a:pt x="4276334" y="4593473"/>
                </a:lnTo>
                <a:cubicBezTo>
                  <a:pt x="4277315" y="4598241"/>
                  <a:pt x="4279075" y="4602753"/>
                  <a:pt x="4281939" y="4606870"/>
                </a:cubicBezTo>
                <a:cubicBezTo>
                  <a:pt x="4247382" y="4642774"/>
                  <a:pt x="4252718" y="4688912"/>
                  <a:pt x="4233839" y="4733904"/>
                </a:cubicBezTo>
                <a:cubicBezTo>
                  <a:pt x="4195436" y="4743589"/>
                  <a:pt x="4207804" y="4835870"/>
                  <a:pt x="4234794" y="4857271"/>
                </a:cubicBezTo>
                <a:cubicBezTo>
                  <a:pt x="4198696" y="4845991"/>
                  <a:pt x="4241862" y="4973625"/>
                  <a:pt x="4207596" y="4925868"/>
                </a:cubicBezTo>
                <a:cubicBezTo>
                  <a:pt x="4205472" y="4942730"/>
                  <a:pt x="4186007" y="4954558"/>
                  <a:pt x="4177540" y="4941939"/>
                </a:cubicBezTo>
                <a:cubicBezTo>
                  <a:pt x="4185998" y="4997982"/>
                  <a:pt x="4138024" y="5061170"/>
                  <a:pt x="4131041" y="5119156"/>
                </a:cubicBezTo>
                <a:cubicBezTo>
                  <a:pt x="4094285" y="5140124"/>
                  <a:pt x="4124516" y="5132087"/>
                  <a:pt x="4109250" y="5161219"/>
                </a:cubicBezTo>
                <a:cubicBezTo>
                  <a:pt x="4136804" y="5160804"/>
                  <a:pt x="4082938" y="5194076"/>
                  <a:pt x="4110314" y="5204785"/>
                </a:cubicBezTo>
                <a:cubicBezTo>
                  <a:pt x="4106672" y="5209749"/>
                  <a:pt x="4102276" y="5214217"/>
                  <a:pt x="4097659" y="5218622"/>
                </a:cubicBezTo>
                <a:lnTo>
                  <a:pt x="4095256" y="5220937"/>
                </a:lnTo>
                <a:lnTo>
                  <a:pt x="4090467" y="5231761"/>
                </a:lnTo>
                <a:lnTo>
                  <a:pt x="4083075" y="5232862"/>
                </a:lnTo>
                <a:lnTo>
                  <a:pt x="4037326" y="5367558"/>
                </a:lnTo>
                <a:cubicBezTo>
                  <a:pt x="4038526" y="5380711"/>
                  <a:pt x="4027950" y="5419583"/>
                  <a:pt x="4017249" y="5425813"/>
                </a:cubicBezTo>
                <a:cubicBezTo>
                  <a:pt x="4013252" y="5433685"/>
                  <a:pt x="4013934" y="5443563"/>
                  <a:pt x="4003539" y="5446090"/>
                </a:cubicBezTo>
                <a:cubicBezTo>
                  <a:pt x="3993532" y="5462854"/>
                  <a:pt x="3970565" y="5501232"/>
                  <a:pt x="3957205" y="5526392"/>
                </a:cubicBezTo>
                <a:cubicBezTo>
                  <a:pt x="3965043" y="5543786"/>
                  <a:pt x="3935859" y="5560520"/>
                  <a:pt x="3923369" y="5597055"/>
                </a:cubicBezTo>
                <a:cubicBezTo>
                  <a:pt x="3932664" y="5616273"/>
                  <a:pt x="3914767" y="5621631"/>
                  <a:pt x="3924699" y="5656420"/>
                </a:cubicBezTo>
                <a:cubicBezTo>
                  <a:pt x="3922559" y="5657197"/>
                  <a:pt x="3920468" y="5658315"/>
                  <a:pt x="3918490" y="5659739"/>
                </a:cubicBezTo>
                <a:cubicBezTo>
                  <a:pt x="3906998" y="5668014"/>
                  <a:pt x="3901738" y="5684633"/>
                  <a:pt x="3906741" y="5696859"/>
                </a:cubicBezTo>
                <a:cubicBezTo>
                  <a:pt x="3917787" y="5751077"/>
                  <a:pt x="3903894" y="5794137"/>
                  <a:pt x="3896975" y="5836200"/>
                </a:cubicBezTo>
                <a:cubicBezTo>
                  <a:pt x="3886327" y="5883020"/>
                  <a:pt x="3866333" y="5844567"/>
                  <a:pt x="3873147" y="5908482"/>
                </a:cubicBezTo>
                <a:cubicBezTo>
                  <a:pt x="3861187" y="5911886"/>
                  <a:pt x="3858506" y="5919033"/>
                  <a:pt x="3859627" y="5932636"/>
                </a:cubicBezTo>
                <a:cubicBezTo>
                  <a:pt x="3853699" y="5955178"/>
                  <a:pt x="3828855" y="5946431"/>
                  <a:pt x="3837289" y="5973195"/>
                </a:cubicBezTo>
                <a:cubicBezTo>
                  <a:pt x="3824885" y="5965382"/>
                  <a:pt x="3819167" y="6014054"/>
                  <a:pt x="3808128" y="5999815"/>
                </a:cubicBezTo>
                <a:cubicBezTo>
                  <a:pt x="3791300" y="6010907"/>
                  <a:pt x="3809561" y="6023761"/>
                  <a:pt x="3794389" y="6035197"/>
                </a:cubicBezTo>
                <a:cubicBezTo>
                  <a:pt x="3786929" y="6050774"/>
                  <a:pt x="3811790" y="6029898"/>
                  <a:pt x="3807321" y="6048196"/>
                </a:cubicBezTo>
                <a:lnTo>
                  <a:pt x="3755396" y="6139024"/>
                </a:lnTo>
                <a:cubicBezTo>
                  <a:pt x="3759254" y="6154301"/>
                  <a:pt x="3752042" y="6163661"/>
                  <a:pt x="3741103" y="6171711"/>
                </a:cubicBezTo>
                <a:cubicBezTo>
                  <a:pt x="3733535" y="6202598"/>
                  <a:pt x="3713075" y="6226925"/>
                  <a:pt x="3697544" y="6259653"/>
                </a:cubicBezTo>
                <a:cubicBezTo>
                  <a:pt x="3694865" y="6299045"/>
                  <a:pt x="3666977" y="6311715"/>
                  <a:pt x="3650470" y="6346715"/>
                </a:cubicBezTo>
                <a:cubicBezTo>
                  <a:pt x="3659289" y="6388489"/>
                  <a:pt x="3612267" y="6361702"/>
                  <a:pt x="3603128" y="6392515"/>
                </a:cubicBezTo>
                <a:cubicBezTo>
                  <a:pt x="3605217" y="6447506"/>
                  <a:pt x="3586565" y="6386444"/>
                  <a:pt x="3566534" y="6464704"/>
                </a:cubicBezTo>
                <a:cubicBezTo>
                  <a:pt x="3568262" y="6469951"/>
                  <a:pt x="3561663" y="6478219"/>
                  <a:pt x="3557558" y="6475940"/>
                </a:cubicBezTo>
                <a:cubicBezTo>
                  <a:pt x="3553344" y="6493136"/>
                  <a:pt x="3470845" y="6573200"/>
                  <a:pt x="3467778" y="6598594"/>
                </a:cubicBezTo>
                <a:cubicBezTo>
                  <a:pt x="3438927" y="6641625"/>
                  <a:pt x="3422129" y="6632408"/>
                  <a:pt x="3406680" y="6665163"/>
                </a:cubicBezTo>
                <a:cubicBezTo>
                  <a:pt x="3378055" y="6699949"/>
                  <a:pt x="3355790" y="6770233"/>
                  <a:pt x="3298660" y="6829172"/>
                </a:cubicBezTo>
                <a:lnTo>
                  <a:pt x="3279359" y="6858000"/>
                </a:lnTo>
                <a:lnTo>
                  <a:pt x="0" y="685800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F845F2-1D77-6004-AAE0-CBA6B9DCD8E1}"/>
              </a:ext>
            </a:extLst>
          </p:cNvPr>
          <p:cNvSpPr>
            <a:spLocks noGrp="1"/>
          </p:cNvSpPr>
          <p:nvPr>
            <p:ph type="title"/>
          </p:nvPr>
        </p:nvSpPr>
        <p:spPr>
          <a:xfrm>
            <a:off x="199002" y="55418"/>
            <a:ext cx="4808178" cy="1971605"/>
          </a:xfrm>
        </p:spPr>
        <p:txBody>
          <a:bodyPr vert="horz" lIns="91440" tIns="45720" rIns="91440" bIns="45720" rtlCol="0" anchor="t">
            <a:normAutofit/>
          </a:bodyPr>
          <a:lstStyle/>
          <a:p>
            <a:r>
              <a:rPr lang="en-US" dirty="0">
                <a:ea typeface="Batang"/>
              </a:rPr>
              <a:t>Definition of plagiarism and unfair practice.</a:t>
            </a:r>
          </a:p>
        </p:txBody>
      </p:sp>
      <p:sp>
        <p:nvSpPr>
          <p:cNvPr id="4" name="TextBox 3">
            <a:extLst>
              <a:ext uri="{FF2B5EF4-FFF2-40B4-BE49-F238E27FC236}">
                <a16:creationId xmlns:a16="http://schemas.microsoft.com/office/drawing/2014/main" id="{105EE626-04F8-A13C-A7E7-5E3D34711F8B}"/>
              </a:ext>
            </a:extLst>
          </p:cNvPr>
          <p:cNvSpPr txBox="1"/>
          <p:nvPr/>
        </p:nvSpPr>
        <p:spPr>
          <a:xfrm>
            <a:off x="6093365" y="652895"/>
            <a:ext cx="5877458" cy="614919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pPr>
            <a:r>
              <a:rPr lang="en-US" sz="2000" dirty="0"/>
              <a:t>'Plagiarism, specifically, is a term used to describe a practice that involves knowingly taking and using another person's work and claiming it, directly or indirectly, as your own.'</a:t>
            </a:r>
          </a:p>
          <a:p>
            <a:pPr>
              <a:spcAft>
                <a:spcPts val="600"/>
              </a:spcAft>
            </a:pPr>
            <a:r>
              <a:rPr lang="en-US" sz="2000" dirty="0"/>
              <a:t>(Colin Neville, 2007,p.28)</a:t>
            </a:r>
          </a:p>
          <a:p>
            <a:pPr>
              <a:spcAft>
                <a:spcPts val="600"/>
              </a:spcAft>
            </a:pPr>
            <a:r>
              <a:rPr lang="en-US" sz="2000" dirty="0"/>
              <a:t>There are many examples of what plagiarism can look like, for example;</a:t>
            </a:r>
          </a:p>
          <a:p>
            <a:pPr>
              <a:spcAft>
                <a:spcPts val="600"/>
              </a:spcAft>
            </a:pPr>
            <a:r>
              <a:rPr lang="en-US" sz="2000" dirty="0"/>
              <a:t>'recycling a piece of your own work that you have previously submitted'</a:t>
            </a:r>
          </a:p>
          <a:p>
            <a:pPr>
              <a:spcAft>
                <a:spcPts val="600"/>
              </a:spcAft>
            </a:pPr>
            <a:r>
              <a:rPr lang="en-US" sz="2000" dirty="0"/>
              <a:t>'using a source of information word for word without quotation marks'</a:t>
            </a:r>
          </a:p>
          <a:p>
            <a:pPr>
              <a:spcAft>
                <a:spcPts val="600"/>
              </a:spcAft>
            </a:pPr>
            <a:r>
              <a:rPr lang="en-US" sz="2000" dirty="0"/>
              <a:t>' Altering a few words of someone else's work but retaining their sentence structure.'</a:t>
            </a:r>
          </a:p>
          <a:p>
            <a:pPr>
              <a:spcAft>
                <a:spcPts val="600"/>
              </a:spcAft>
            </a:pPr>
            <a:r>
              <a:rPr lang="en-US" sz="2000" dirty="0"/>
              <a:t>(Cite them rite the essential referencing guide, 2019,p.4)</a:t>
            </a:r>
          </a:p>
          <a:p>
            <a:pPr>
              <a:spcAft>
                <a:spcPts val="600"/>
              </a:spcAft>
            </a:pPr>
            <a:endParaRPr lang="en-US" sz="2000" dirty="0"/>
          </a:p>
          <a:p>
            <a:pPr>
              <a:spcAft>
                <a:spcPts val="600"/>
              </a:spcAft>
            </a:pPr>
            <a:endParaRPr lang="en-US" sz="2000" dirty="0"/>
          </a:p>
          <a:p>
            <a:pPr>
              <a:spcAft>
                <a:spcPts val="600"/>
              </a:spcAft>
            </a:pPr>
            <a:endParaRPr lang="en-US" dirty="0"/>
          </a:p>
        </p:txBody>
      </p:sp>
      <p:sp>
        <p:nvSpPr>
          <p:cNvPr id="3" name="TextBox 2">
            <a:extLst>
              <a:ext uri="{FF2B5EF4-FFF2-40B4-BE49-F238E27FC236}">
                <a16:creationId xmlns:a16="http://schemas.microsoft.com/office/drawing/2014/main" id="{2AFB6D07-DCED-C9BC-BB9D-FAC8A5E8BE5D}"/>
              </a:ext>
            </a:extLst>
          </p:cNvPr>
          <p:cNvSpPr txBox="1"/>
          <p:nvPr/>
        </p:nvSpPr>
        <p:spPr>
          <a:xfrm>
            <a:off x="225136" y="4364181"/>
            <a:ext cx="3654135" cy="2385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a:ea typeface="+mn-lt"/>
                <a:cs typeface="+mn-lt"/>
              </a:rPr>
              <a:t>-</a:t>
            </a:r>
            <a:r>
              <a:rPr lang="en-US" dirty="0" err="1">
                <a:ea typeface="+mn-lt"/>
                <a:cs typeface="+mn-lt"/>
              </a:rPr>
              <a:t>Pears,R</a:t>
            </a:r>
            <a:r>
              <a:rPr lang="en-US" dirty="0">
                <a:ea typeface="+mn-lt"/>
                <a:cs typeface="+mn-lt"/>
              </a:rPr>
              <a:t> &amp; </a:t>
            </a:r>
            <a:r>
              <a:rPr lang="en-US" dirty="0" err="1">
                <a:ea typeface="+mn-lt"/>
                <a:cs typeface="+mn-lt"/>
              </a:rPr>
              <a:t>Sheilds,G</a:t>
            </a:r>
            <a:r>
              <a:rPr lang="en-US" dirty="0">
                <a:ea typeface="+mn-lt"/>
                <a:cs typeface="+mn-lt"/>
              </a:rPr>
              <a:t> (2019) </a:t>
            </a:r>
            <a:r>
              <a:rPr lang="en-US" i="1" dirty="0">
                <a:ea typeface="+mn-lt"/>
                <a:cs typeface="+mn-lt"/>
              </a:rPr>
              <a:t>Cite them right the essential referencing guide</a:t>
            </a:r>
            <a:r>
              <a:rPr lang="en-US" dirty="0">
                <a:ea typeface="+mn-lt"/>
                <a:cs typeface="+mn-lt"/>
              </a:rPr>
              <a:t>,11th </a:t>
            </a:r>
            <a:r>
              <a:rPr lang="en-US" dirty="0" err="1">
                <a:ea typeface="+mn-lt"/>
                <a:cs typeface="+mn-lt"/>
              </a:rPr>
              <a:t>edn</a:t>
            </a:r>
            <a:r>
              <a:rPr lang="en-US" dirty="0">
                <a:ea typeface="+mn-lt"/>
                <a:cs typeface="+mn-lt"/>
              </a:rPr>
              <a:t>. London; Red globe press. Accessed: 19/10/22)</a:t>
            </a:r>
          </a:p>
          <a:p>
            <a:pPr>
              <a:spcAft>
                <a:spcPts val="600"/>
              </a:spcAft>
            </a:pPr>
            <a:r>
              <a:rPr lang="en-US" dirty="0">
                <a:ea typeface="+mn-lt"/>
                <a:cs typeface="+mn-lt"/>
              </a:rPr>
              <a:t>-</a:t>
            </a:r>
            <a:r>
              <a:rPr lang="en-US" dirty="0" err="1">
                <a:ea typeface="+mn-lt"/>
                <a:cs typeface="+mn-lt"/>
              </a:rPr>
              <a:t>Neville,C</a:t>
            </a:r>
            <a:r>
              <a:rPr lang="en-US" dirty="0">
                <a:ea typeface="+mn-lt"/>
                <a:cs typeface="+mn-lt"/>
              </a:rPr>
              <a:t> (2007) </a:t>
            </a:r>
            <a:r>
              <a:rPr lang="en-US" i="1" dirty="0">
                <a:ea typeface="+mn-lt"/>
                <a:cs typeface="+mn-lt"/>
              </a:rPr>
              <a:t>The complete guide to referencing and avoiding plagiarism</a:t>
            </a:r>
            <a:r>
              <a:rPr lang="en-US" dirty="0">
                <a:ea typeface="+mn-lt"/>
                <a:cs typeface="+mn-lt"/>
              </a:rPr>
              <a:t>. London; open university press. Accessed (19/10/220</a:t>
            </a:r>
            <a:endParaRPr lang="en-US" dirty="0"/>
          </a:p>
        </p:txBody>
      </p:sp>
      <p:pic>
        <p:nvPicPr>
          <p:cNvPr id="9" name="Video 8">
            <a:hlinkClick r:id="" action="ppaction://media"/>
            <a:extLst>
              <a:ext uri="{FF2B5EF4-FFF2-40B4-BE49-F238E27FC236}">
                <a16:creationId xmlns:a16="http://schemas.microsoft.com/office/drawing/2014/main" id="{0F81391A-05AA-CE9D-4ECF-8C0AC22F171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a:stretch>
            <a:fillRect/>
          </a:stretch>
        </p:blipFill>
        <p:spPr>
          <a:xfrm>
            <a:off x="359228" y="1870761"/>
            <a:ext cx="3047999" cy="1714500"/>
          </a:xfrm>
          <a:prstGeom prst="rect">
            <a:avLst/>
          </a:prstGeom>
        </p:spPr>
      </p:pic>
    </p:spTree>
    <p:extLst>
      <p:ext uri="{BB962C8B-B14F-4D97-AF65-F5344CB8AC3E}">
        <p14:creationId xmlns:p14="http://schemas.microsoft.com/office/powerpoint/2010/main" val="2031479366"/>
      </p:ext>
    </p:extLst>
  </p:cSld>
  <p:clrMapOvr>
    <a:masterClrMapping/>
  </p:clrMapOvr>
  <mc:AlternateContent xmlns:mc="http://schemas.openxmlformats.org/markup-compatibility/2006">
    <mc:Choice xmlns:p14="http://schemas.microsoft.com/office/powerpoint/2010/main" Requires="p14">
      <p:transition spd="slow" p14:dur="2000" advTm="36885"/>
    </mc:Choice>
    <mc:Fallback>
      <p:transition spd="slow" advTm="36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28F6CD-BF1C-A077-AC7F-B49F2EFFE6D6}"/>
              </a:ext>
            </a:extLst>
          </p:cNvPr>
          <p:cNvSpPr>
            <a:spLocks noGrp="1"/>
          </p:cNvSpPr>
          <p:nvPr>
            <p:ph type="title"/>
          </p:nvPr>
        </p:nvSpPr>
        <p:spPr>
          <a:xfrm>
            <a:off x="29106" y="90056"/>
            <a:ext cx="4476464" cy="1216024"/>
          </a:xfrm>
        </p:spPr>
        <p:txBody>
          <a:bodyPr>
            <a:normAutofit/>
          </a:bodyPr>
          <a:lstStyle/>
          <a:p>
            <a:pPr>
              <a:lnSpc>
                <a:spcPct val="100000"/>
              </a:lnSpc>
            </a:pPr>
            <a:r>
              <a:rPr lang="en-US" sz="2400" dirty="0">
                <a:ea typeface="Batang"/>
              </a:rPr>
              <a:t>Referencing a book</a:t>
            </a:r>
            <a:endParaRPr lang="en-US" sz="2400" dirty="0"/>
          </a:p>
        </p:txBody>
      </p:sp>
      <p:sp>
        <p:nvSpPr>
          <p:cNvPr id="3" name="Content Placeholder 2">
            <a:extLst>
              <a:ext uri="{FF2B5EF4-FFF2-40B4-BE49-F238E27FC236}">
                <a16:creationId xmlns:a16="http://schemas.microsoft.com/office/drawing/2014/main" id="{972E8692-C53D-3F65-FB0E-87CC93217A5F}"/>
              </a:ext>
            </a:extLst>
          </p:cNvPr>
          <p:cNvSpPr>
            <a:spLocks noGrp="1"/>
          </p:cNvSpPr>
          <p:nvPr>
            <p:ph idx="1"/>
          </p:nvPr>
        </p:nvSpPr>
        <p:spPr>
          <a:xfrm>
            <a:off x="55084" y="1107275"/>
            <a:ext cx="3659486" cy="3674066"/>
          </a:xfrm>
        </p:spPr>
        <p:txBody>
          <a:bodyPr vert="horz" lIns="91440" tIns="45720" rIns="91440" bIns="45720" rtlCol="0" anchor="t">
            <a:normAutofit/>
          </a:bodyPr>
          <a:lstStyle/>
          <a:p>
            <a:r>
              <a:rPr lang="en-US" dirty="0">
                <a:ea typeface="Batang"/>
              </a:rPr>
              <a:t>A direct quote from a book as follows;</a:t>
            </a:r>
            <a:endParaRPr lang="en-US" dirty="0"/>
          </a:p>
          <a:p>
            <a:r>
              <a:rPr lang="en-US" dirty="0">
                <a:ea typeface="Batang"/>
              </a:rPr>
              <a:t>Aristotle </a:t>
            </a:r>
            <a:r>
              <a:rPr lang="en-US" i="1" dirty="0">
                <a:ea typeface="Batang"/>
              </a:rPr>
              <a:t>cited in, </a:t>
            </a:r>
            <a:r>
              <a:rPr lang="en-US" dirty="0">
                <a:ea typeface="Batang"/>
              </a:rPr>
              <a:t>Colebrook (2004</a:t>
            </a:r>
            <a:r>
              <a:rPr lang="en-US" dirty="0">
                <a:solidFill>
                  <a:schemeClr val="tx1"/>
                </a:solidFill>
                <a:ea typeface="Batang"/>
              </a:rPr>
              <a:t> p.20)</a:t>
            </a:r>
            <a:r>
              <a:rPr lang="en-US" dirty="0">
                <a:ea typeface="Batang"/>
              </a:rPr>
              <a:t> stated 'it was frequently argued that women were more inclined towards the bodily aspects of their nature, while men were more inclined towards reason'.</a:t>
            </a:r>
          </a:p>
          <a:p>
            <a:endParaRPr lang="en-US" dirty="0"/>
          </a:p>
        </p:txBody>
      </p:sp>
      <p:pic>
        <p:nvPicPr>
          <p:cNvPr id="5" name="Picture 4" descr="Open book">
            <a:extLst>
              <a:ext uri="{FF2B5EF4-FFF2-40B4-BE49-F238E27FC236}">
                <a16:creationId xmlns:a16="http://schemas.microsoft.com/office/drawing/2014/main" id="{C8BEB907-962F-4CB7-7B1F-038F36FAAF7B}"/>
              </a:ext>
            </a:extLst>
          </p:cNvPr>
          <p:cNvPicPr>
            <a:picLocks noChangeAspect="1"/>
          </p:cNvPicPr>
          <p:nvPr/>
        </p:nvPicPr>
        <p:blipFill rotWithShape="1">
          <a:blip r:embed="rId5"/>
          <a:srcRect l="15264" r="17298" b="4"/>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
        <p:nvSpPr>
          <p:cNvPr id="4" name="TextBox 3">
            <a:extLst>
              <a:ext uri="{FF2B5EF4-FFF2-40B4-BE49-F238E27FC236}">
                <a16:creationId xmlns:a16="http://schemas.microsoft.com/office/drawing/2014/main" id="{700F4AE3-6809-492D-9F21-CFCBB725BC7F}"/>
              </a:ext>
            </a:extLst>
          </p:cNvPr>
          <p:cNvSpPr txBox="1"/>
          <p:nvPr/>
        </p:nvSpPr>
        <p:spPr>
          <a:xfrm>
            <a:off x="2034886" y="4511386"/>
            <a:ext cx="31605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  Colebrook, C (2004) </a:t>
            </a:r>
            <a:r>
              <a:rPr lang="en-US" i="1" dirty="0">
                <a:ea typeface="+mn-lt"/>
                <a:cs typeface="+mn-lt"/>
              </a:rPr>
              <a:t>Gender</a:t>
            </a:r>
            <a:r>
              <a:rPr lang="en-US" dirty="0">
                <a:ea typeface="+mn-lt"/>
                <a:cs typeface="+mn-lt"/>
              </a:rPr>
              <a:t>: Palgrave Macmillan Ltd. Accessed (19/10/22)</a:t>
            </a:r>
            <a:endParaRPr lang="en-US" dirty="0"/>
          </a:p>
        </p:txBody>
      </p:sp>
      <p:pic>
        <p:nvPicPr>
          <p:cNvPr id="33" name="Video 32">
            <a:hlinkClick r:id="" action="ppaction://media"/>
            <a:extLst>
              <a:ext uri="{FF2B5EF4-FFF2-40B4-BE49-F238E27FC236}">
                <a16:creationId xmlns:a16="http://schemas.microsoft.com/office/drawing/2014/main" id="{0769725D-D88F-B6BF-9608-0369D82993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895447710"/>
      </p:ext>
    </p:extLst>
  </p:cSld>
  <p:clrMapOvr>
    <a:masterClrMapping/>
  </p:clrMapOvr>
  <mc:AlternateContent xmlns:mc="http://schemas.openxmlformats.org/markup-compatibility/2006" xmlns:p14="http://schemas.microsoft.com/office/powerpoint/2010/main">
    <mc:Choice Requires="p14">
      <p:transition spd="slow" p14:dur="2000" advTm="44993"/>
    </mc:Choice>
    <mc:Fallback xmlns="">
      <p:transition spd="slow" advTm="44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
                </p:tgtEl>
              </p:cMediaNode>
            </p:video>
            <p:seq concurrent="1" nextAc="seek">
              <p:cTn id="8" restart="whenNotActive" fill="hold" evtFilter="cancelBubble" nodeType="interactiveSeq">
                <p:stCondLst>
                  <p:cond evt="onClick" delay="0">
                    <p:tgtEl>
                      <p:spTgt spid="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
                                        </p:tgtEl>
                                      </p:cBhvr>
                                    </p:cmd>
                                  </p:childTnLst>
                                </p:cTn>
                              </p:par>
                            </p:childTnLst>
                          </p:cTn>
                        </p:par>
                      </p:childTnLst>
                    </p:cTn>
                  </p:par>
                </p:childTnLst>
              </p:cTn>
              <p:nextCondLst>
                <p:cond evt="onClick" delay="0">
                  <p:tgtEl>
                    <p:spTgt spid="3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D7A0-FBE3-CDB1-20E4-6702CE633B6A}"/>
              </a:ext>
            </a:extLst>
          </p:cNvPr>
          <p:cNvSpPr>
            <a:spLocks noGrp="1"/>
          </p:cNvSpPr>
          <p:nvPr>
            <p:ph type="title"/>
          </p:nvPr>
        </p:nvSpPr>
        <p:spPr>
          <a:xfrm>
            <a:off x="695856" y="202624"/>
            <a:ext cx="9810604" cy="1216024"/>
          </a:xfrm>
        </p:spPr>
        <p:txBody>
          <a:bodyPr>
            <a:normAutofit/>
          </a:bodyPr>
          <a:lstStyle/>
          <a:p>
            <a:r>
              <a:rPr lang="en-US" dirty="0">
                <a:ea typeface="Batang"/>
              </a:rPr>
              <a:t> Article  RESEARCH JOURNAL </a:t>
            </a:r>
            <a:endParaRPr lang="en-US" dirty="0"/>
          </a:p>
        </p:txBody>
      </p:sp>
      <p:sp>
        <p:nvSpPr>
          <p:cNvPr id="3" name="Content Placeholder 2">
            <a:extLst>
              <a:ext uri="{FF2B5EF4-FFF2-40B4-BE49-F238E27FC236}">
                <a16:creationId xmlns:a16="http://schemas.microsoft.com/office/drawing/2014/main" id="{DC21B526-7C7D-0E96-4329-5AAA298D29B5}"/>
              </a:ext>
            </a:extLst>
          </p:cNvPr>
          <p:cNvSpPr>
            <a:spLocks noGrp="1"/>
          </p:cNvSpPr>
          <p:nvPr>
            <p:ph idx="1"/>
          </p:nvPr>
        </p:nvSpPr>
        <p:spPr>
          <a:xfrm>
            <a:off x="375618" y="1717280"/>
            <a:ext cx="8585160" cy="2021405"/>
          </a:xfrm>
        </p:spPr>
        <p:txBody>
          <a:bodyPr vert="horz" lIns="91440" tIns="45720" rIns="91440" bIns="45720" rtlCol="0" anchor="t">
            <a:normAutofit lnSpcReduction="10000"/>
          </a:bodyPr>
          <a:lstStyle/>
          <a:p>
            <a:r>
              <a:rPr lang="en-US" sz="2400" dirty="0">
                <a:solidFill>
                  <a:schemeClr val="tx1"/>
                </a:solidFill>
                <a:ea typeface="Batang"/>
              </a:rPr>
              <a:t>A direct quote from a journal article is as follows;</a:t>
            </a:r>
            <a:endParaRPr lang="en-US" sz="2400" dirty="0">
              <a:solidFill>
                <a:schemeClr val="tx1"/>
              </a:solidFill>
            </a:endParaRPr>
          </a:p>
          <a:p>
            <a:pPr marL="0" indent="0">
              <a:buNone/>
            </a:pPr>
            <a:r>
              <a:rPr lang="en-US" sz="2400" dirty="0">
                <a:solidFill>
                  <a:schemeClr val="tx1"/>
                </a:solidFill>
                <a:ea typeface="Batang"/>
              </a:rPr>
              <a:t>Carlson, et al(2020) found that ‘household and childcare responsibilities increased for many during the pandemic, but gender inequalities were most apparent among those with children.’</a:t>
            </a:r>
            <a:endParaRPr lang="en-US" sz="2400" dirty="0">
              <a:solidFill>
                <a:schemeClr val="tx1"/>
              </a:solidFill>
            </a:endParaRPr>
          </a:p>
        </p:txBody>
      </p:sp>
      <p:sp>
        <p:nvSpPr>
          <p:cNvPr id="4" name="TextBox 3">
            <a:extLst>
              <a:ext uri="{FF2B5EF4-FFF2-40B4-BE49-F238E27FC236}">
                <a16:creationId xmlns:a16="http://schemas.microsoft.com/office/drawing/2014/main" id="{D873FB93-2ECB-0BD0-0A6A-E69E6FE9955F}"/>
              </a:ext>
            </a:extLst>
          </p:cNvPr>
          <p:cNvSpPr txBox="1"/>
          <p:nvPr/>
        </p:nvSpPr>
        <p:spPr>
          <a:xfrm>
            <a:off x="147205" y="5515841"/>
            <a:ext cx="48490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Fisher, A, N., &amp; </a:t>
            </a:r>
            <a:r>
              <a:rPr lang="en-US" dirty="0" err="1">
                <a:ea typeface="+mn-lt"/>
                <a:cs typeface="+mn-lt"/>
              </a:rPr>
              <a:t>Ryan,M.K</a:t>
            </a:r>
            <a:r>
              <a:rPr lang="en-US" dirty="0">
                <a:ea typeface="+mn-lt"/>
                <a:cs typeface="+mn-lt"/>
              </a:rPr>
              <a:t>. (2021). Gender inequalities during COVID-19. </a:t>
            </a:r>
            <a:r>
              <a:rPr lang="en-US" i="1" dirty="0">
                <a:ea typeface="+mn-lt"/>
                <a:cs typeface="+mn-lt"/>
              </a:rPr>
              <a:t>Group processes and intergroup relations</a:t>
            </a:r>
            <a:r>
              <a:rPr lang="en-US" dirty="0">
                <a:ea typeface="+mn-lt"/>
                <a:cs typeface="+mn-lt"/>
              </a:rPr>
              <a:t>,24(2),237-245. Accessed (19/10/22)</a:t>
            </a:r>
            <a:endParaRPr lang="en-US" dirty="0"/>
          </a:p>
        </p:txBody>
      </p:sp>
      <p:pic>
        <p:nvPicPr>
          <p:cNvPr id="9" name="Video 8">
            <a:hlinkClick r:id="" action="ppaction://media"/>
            <a:extLst>
              <a:ext uri="{FF2B5EF4-FFF2-40B4-BE49-F238E27FC236}">
                <a16:creationId xmlns:a16="http://schemas.microsoft.com/office/drawing/2014/main" id="{47430389-B1DF-ACAC-DB78-11D64528B98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8996796" y="5001670"/>
            <a:ext cx="3047999" cy="1714500"/>
          </a:xfrm>
          <a:prstGeom prst="rect">
            <a:avLst/>
          </a:prstGeom>
        </p:spPr>
      </p:pic>
    </p:spTree>
    <p:extLst>
      <p:ext uri="{BB962C8B-B14F-4D97-AF65-F5344CB8AC3E}">
        <p14:creationId xmlns:p14="http://schemas.microsoft.com/office/powerpoint/2010/main" val="740432962"/>
      </p:ext>
    </p:extLst>
  </p:cSld>
  <p:clrMapOvr>
    <a:masterClrMapping/>
  </p:clrMapOvr>
  <mc:AlternateContent xmlns:mc="http://schemas.openxmlformats.org/markup-compatibility/2006" xmlns:p14="http://schemas.microsoft.com/office/powerpoint/2010/main">
    <mc:Choice Requires="p14">
      <p:transition spd="slow" p14:dur="2000" advTm="36094"/>
    </mc:Choice>
    <mc:Fallback xmlns="">
      <p:transition spd="slow" advTm="36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F15EBD-868F-A269-734C-472F183259F6}"/>
              </a:ext>
            </a:extLst>
          </p:cNvPr>
          <p:cNvSpPr>
            <a:spLocks noGrp="1"/>
          </p:cNvSpPr>
          <p:nvPr>
            <p:ph type="title"/>
          </p:nvPr>
        </p:nvSpPr>
        <p:spPr>
          <a:xfrm>
            <a:off x="1050879" y="609601"/>
            <a:ext cx="6967181" cy="1216024"/>
          </a:xfrm>
        </p:spPr>
        <p:txBody>
          <a:bodyPr>
            <a:normAutofit/>
          </a:bodyPr>
          <a:lstStyle/>
          <a:p>
            <a:pPr>
              <a:lnSpc>
                <a:spcPct val="100000"/>
              </a:lnSpc>
            </a:pPr>
            <a:r>
              <a:rPr lang="en-US" sz="2400" dirty="0">
                <a:ea typeface="Batang"/>
              </a:rPr>
              <a:t>  website</a:t>
            </a:r>
            <a:endParaRPr lang="en-US" sz="2400" dirty="0"/>
          </a:p>
        </p:txBody>
      </p:sp>
      <p:sp>
        <p:nvSpPr>
          <p:cNvPr id="3" name="Content Placeholder 2">
            <a:extLst>
              <a:ext uri="{FF2B5EF4-FFF2-40B4-BE49-F238E27FC236}">
                <a16:creationId xmlns:a16="http://schemas.microsoft.com/office/drawing/2014/main" id="{6C6F5F74-EFB4-6B37-16ED-4635BA47EE38}"/>
              </a:ext>
            </a:extLst>
          </p:cNvPr>
          <p:cNvSpPr>
            <a:spLocks noGrp="1"/>
          </p:cNvSpPr>
          <p:nvPr>
            <p:ph idx="1"/>
          </p:nvPr>
        </p:nvSpPr>
        <p:spPr>
          <a:xfrm>
            <a:off x="166067" y="1480606"/>
            <a:ext cx="6666674" cy="3076712"/>
          </a:xfrm>
        </p:spPr>
        <p:txBody>
          <a:bodyPr vert="horz" lIns="91440" tIns="45720" rIns="91440" bIns="45720" rtlCol="0" anchor="t">
            <a:normAutofit/>
          </a:bodyPr>
          <a:lstStyle/>
          <a:p>
            <a:r>
              <a:rPr lang="en-US" sz="2400" dirty="0">
                <a:ea typeface="+mn-lt"/>
                <a:cs typeface="+mn-lt"/>
              </a:rPr>
              <a:t>BBC News (2018) outlined an important factor which is a divided labor market. Women are still more likely to work in lower-paid and lower-skilled jobs. Women currently make up 62% of those earning less than the living wage, according to the Living Wage Foundation.</a:t>
            </a:r>
            <a:endParaRPr lang="en-US" sz="2400" dirty="0">
              <a:latin typeface="Calibri"/>
              <a:cs typeface="Calibri"/>
            </a:endParaRPr>
          </a:p>
        </p:txBody>
      </p:sp>
      <p:pic>
        <p:nvPicPr>
          <p:cNvPr id="19" name="Picture 4" descr="Pen placed on top of a signature line">
            <a:extLst>
              <a:ext uri="{FF2B5EF4-FFF2-40B4-BE49-F238E27FC236}">
                <a16:creationId xmlns:a16="http://schemas.microsoft.com/office/drawing/2014/main" id="{0861BCB3-0274-EB89-3C9E-3E7201D7419F}"/>
              </a:ext>
            </a:extLst>
          </p:cNvPr>
          <p:cNvPicPr>
            <a:picLocks noChangeAspect="1"/>
          </p:cNvPicPr>
          <p:nvPr/>
        </p:nvPicPr>
        <p:blipFill rotWithShape="1">
          <a:blip r:embed="rId5"/>
          <a:srcRect l="55480" r="3518"/>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4" name="TextBox 3">
            <a:extLst>
              <a:ext uri="{FF2B5EF4-FFF2-40B4-BE49-F238E27FC236}">
                <a16:creationId xmlns:a16="http://schemas.microsoft.com/office/drawing/2014/main" id="{7343328D-EA66-21DB-5AD1-10080B0EB5C9}"/>
              </a:ext>
            </a:extLst>
          </p:cNvPr>
          <p:cNvSpPr txBox="1"/>
          <p:nvPr/>
        </p:nvSpPr>
        <p:spPr>
          <a:xfrm>
            <a:off x="3766704" y="3853296"/>
            <a:ext cx="439015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BBC News (2018) </a:t>
            </a:r>
            <a:r>
              <a:rPr lang="en-US" i="1" dirty="0">
                <a:ea typeface="+mn-lt"/>
                <a:cs typeface="+mn-lt"/>
              </a:rPr>
              <a:t>What is the gender pay gap?</a:t>
            </a:r>
            <a:r>
              <a:rPr lang="en-US" dirty="0">
                <a:ea typeface="+mn-lt"/>
                <a:cs typeface="+mn-lt"/>
              </a:rPr>
              <a:t> Available at: What is the gender pay gap? - BBC News Accessed (19/10/22</a:t>
            </a:r>
            <a:endParaRPr lang="en-US" dirty="0"/>
          </a:p>
        </p:txBody>
      </p:sp>
      <p:pic>
        <p:nvPicPr>
          <p:cNvPr id="11" name="Video 10">
            <a:hlinkClick r:id="" action="ppaction://media"/>
            <a:extLst>
              <a:ext uri="{FF2B5EF4-FFF2-40B4-BE49-F238E27FC236}">
                <a16:creationId xmlns:a16="http://schemas.microsoft.com/office/drawing/2014/main" id="{6D088A98-9F36-0320-AC29-1940D3F479C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471002485"/>
      </p:ext>
    </p:extLst>
  </p:cSld>
  <p:clrMapOvr>
    <a:masterClrMapping/>
  </p:clrMapOvr>
  <mc:AlternateContent xmlns:mc="http://schemas.openxmlformats.org/markup-compatibility/2006" xmlns:p14="http://schemas.microsoft.com/office/powerpoint/2010/main">
    <mc:Choice Requires="p14">
      <p:transition spd="slow" p14:dur="2000" advTm="47894"/>
    </mc:Choice>
    <mc:Fallback xmlns="">
      <p:transition spd="slow" advTm="47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9F613-6AB4-D0AA-BC40-96D0CABBCCC4}"/>
              </a:ext>
            </a:extLst>
          </p:cNvPr>
          <p:cNvSpPr>
            <a:spLocks noGrp="1"/>
          </p:cNvSpPr>
          <p:nvPr>
            <p:ph type="title"/>
          </p:nvPr>
        </p:nvSpPr>
        <p:spPr>
          <a:xfrm>
            <a:off x="55084" y="-558294"/>
            <a:ext cx="10489259" cy="1811336"/>
          </a:xfrm>
        </p:spPr>
        <p:txBody>
          <a:bodyPr/>
          <a:lstStyle/>
          <a:p>
            <a:r>
              <a:rPr lang="en-GB" dirty="0">
                <a:ea typeface="Batang"/>
              </a:rPr>
              <a:t>An Image</a:t>
            </a:r>
            <a:endParaRPr lang="en-GB" dirty="0"/>
          </a:p>
        </p:txBody>
      </p:sp>
      <p:pic>
        <p:nvPicPr>
          <p:cNvPr id="4" name="Picture 4">
            <a:extLst>
              <a:ext uri="{FF2B5EF4-FFF2-40B4-BE49-F238E27FC236}">
                <a16:creationId xmlns:a16="http://schemas.microsoft.com/office/drawing/2014/main" id="{36C39184-20E7-A97A-7679-2A97987485B6}"/>
              </a:ext>
            </a:extLst>
          </p:cNvPr>
          <p:cNvPicPr>
            <a:picLocks noGrp="1" noChangeAspect="1"/>
          </p:cNvPicPr>
          <p:nvPr>
            <p:ph idx="1"/>
          </p:nvPr>
        </p:nvPicPr>
        <p:blipFill>
          <a:blip r:embed="rId5"/>
          <a:stretch>
            <a:fillRect/>
          </a:stretch>
        </p:blipFill>
        <p:spPr>
          <a:xfrm>
            <a:off x="3048891" y="1990394"/>
            <a:ext cx="4822032" cy="3193257"/>
          </a:xfrm>
        </p:spPr>
      </p:pic>
      <p:sp>
        <p:nvSpPr>
          <p:cNvPr id="5" name="TextBox 4">
            <a:extLst>
              <a:ext uri="{FF2B5EF4-FFF2-40B4-BE49-F238E27FC236}">
                <a16:creationId xmlns:a16="http://schemas.microsoft.com/office/drawing/2014/main" id="{B56C2BCD-CC94-A252-AC14-97BFC1180E04}"/>
              </a:ext>
            </a:extLst>
          </p:cNvPr>
          <p:cNvSpPr txBox="1"/>
          <p:nvPr/>
        </p:nvSpPr>
        <p:spPr>
          <a:xfrm>
            <a:off x="222261" y="759652"/>
            <a:ext cx="80632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Image1- Why are we still banging on about the gender pay gap?</a:t>
            </a:r>
          </a:p>
        </p:txBody>
      </p:sp>
      <p:sp>
        <p:nvSpPr>
          <p:cNvPr id="6" name="TextBox 5">
            <a:extLst>
              <a:ext uri="{FF2B5EF4-FFF2-40B4-BE49-F238E27FC236}">
                <a16:creationId xmlns:a16="http://schemas.microsoft.com/office/drawing/2014/main" id="{DF813A41-4008-8D6D-9284-A68BEC76DEB5}"/>
              </a:ext>
            </a:extLst>
          </p:cNvPr>
          <p:cNvSpPr txBox="1"/>
          <p:nvPr/>
        </p:nvSpPr>
        <p:spPr>
          <a:xfrm>
            <a:off x="9143999" y="5881352"/>
            <a:ext cx="27206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(Campaign, 2019)</a:t>
            </a:r>
          </a:p>
        </p:txBody>
      </p:sp>
      <p:sp>
        <p:nvSpPr>
          <p:cNvPr id="3" name="TextBox 2">
            <a:extLst>
              <a:ext uri="{FF2B5EF4-FFF2-40B4-BE49-F238E27FC236}">
                <a16:creationId xmlns:a16="http://schemas.microsoft.com/office/drawing/2014/main" id="{F2C50BBA-AEAA-496E-B468-311A8E6FABE2}"/>
              </a:ext>
            </a:extLst>
          </p:cNvPr>
          <p:cNvSpPr txBox="1"/>
          <p:nvPr/>
        </p:nvSpPr>
        <p:spPr>
          <a:xfrm>
            <a:off x="8087590" y="2692976"/>
            <a:ext cx="385329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Campaign (2019) </a:t>
            </a:r>
            <a:r>
              <a:rPr lang="en-US" i="1" dirty="0">
                <a:ea typeface="+mn-lt"/>
                <a:cs typeface="+mn-lt"/>
              </a:rPr>
              <a:t>Why are we still banging on about the gender pay gap? </a:t>
            </a:r>
            <a:r>
              <a:rPr lang="en-US" dirty="0">
                <a:ea typeface="+mn-lt"/>
                <a:cs typeface="+mn-lt"/>
              </a:rPr>
              <a:t>Available at :Why are we still banging on about the gender pay gap? (campaignlive.co.uk) Accessed (19/10/22)</a:t>
            </a:r>
            <a:endParaRPr lang="en-US" dirty="0"/>
          </a:p>
        </p:txBody>
      </p:sp>
      <p:pic>
        <p:nvPicPr>
          <p:cNvPr id="39" name="Video 38">
            <a:hlinkClick r:id="" action="ppaction://media"/>
            <a:extLst>
              <a:ext uri="{FF2B5EF4-FFF2-40B4-BE49-F238E27FC236}">
                <a16:creationId xmlns:a16="http://schemas.microsoft.com/office/drawing/2014/main" id="{0672652B-7A0E-71C9-2284-A19A27EF253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a:stretch>
            <a:fillRect/>
          </a:stretch>
        </p:blipFill>
        <p:spPr>
          <a:xfrm>
            <a:off x="8816661" y="364067"/>
            <a:ext cx="3047999" cy="1714500"/>
          </a:xfrm>
          <a:prstGeom prst="rect">
            <a:avLst/>
          </a:prstGeom>
        </p:spPr>
      </p:pic>
    </p:spTree>
    <p:extLst>
      <p:ext uri="{BB962C8B-B14F-4D97-AF65-F5344CB8AC3E}">
        <p14:creationId xmlns:p14="http://schemas.microsoft.com/office/powerpoint/2010/main" val="1872210673"/>
      </p:ext>
    </p:extLst>
  </p:cSld>
  <p:clrMapOvr>
    <a:masterClrMapping/>
  </p:clrMapOvr>
  <mc:AlternateContent xmlns:mc="http://schemas.openxmlformats.org/markup-compatibility/2006">
    <mc:Choice xmlns:p14="http://schemas.microsoft.com/office/powerpoint/2010/main" Requires="p14">
      <p:transition spd="slow" p14:dur="2000" advTm="36465"/>
    </mc:Choice>
    <mc:Fallback>
      <p:transition spd="slow" advTm="36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9"/>
                </p:tgtEl>
              </p:cMediaNode>
            </p:video>
            <p:seq concurrent="1" nextAc="seek">
              <p:cTn id="8" restart="whenNotActive" fill="hold" evtFilter="cancelBubble" nodeType="interactiveSeq">
                <p:stCondLst>
                  <p:cond evt="onClick" delay="0">
                    <p:tgtEl>
                      <p:spTgt spid="3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9"/>
                                        </p:tgtEl>
                                      </p:cBhvr>
                                    </p:cmd>
                                  </p:childTnLst>
                                </p:cTn>
                              </p:par>
                            </p:childTnLst>
                          </p:cTn>
                        </p:par>
                      </p:childTnLst>
                    </p:cTn>
                  </p:par>
                </p:childTnLst>
              </p:cTn>
              <p:nextCondLst>
                <p:cond evt="onClick" delay="0">
                  <p:tgtEl>
                    <p:spTgt spid="3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08304E7-27B9-4B32-B734-39819455A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6D278F6-3BB7-495D-ACAC-035E55A3F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3150" cy="6858000"/>
          </a:xfrm>
          <a:custGeom>
            <a:avLst/>
            <a:gdLst>
              <a:gd name="connsiteX0" fmla="*/ 0 w 5773150"/>
              <a:gd name="connsiteY0" fmla="*/ 0 h 6858000"/>
              <a:gd name="connsiteX1" fmla="*/ 5743678 w 5773150"/>
              <a:gd name="connsiteY1" fmla="*/ 0 h 6858000"/>
              <a:gd name="connsiteX2" fmla="*/ 5751391 w 5773150"/>
              <a:gd name="connsiteY2" fmla="*/ 30573 h 6858000"/>
              <a:gd name="connsiteX3" fmla="*/ 5766902 w 5773150"/>
              <a:gd name="connsiteY3" fmla="*/ 64019 h 6858000"/>
              <a:gd name="connsiteX4" fmla="*/ 5766384 w 5773150"/>
              <a:gd name="connsiteY4" fmla="*/ 102070 h 6858000"/>
              <a:gd name="connsiteX5" fmla="*/ 5761277 w 5773150"/>
              <a:gd name="connsiteY5" fmla="*/ 107443 h 6858000"/>
              <a:gd name="connsiteX6" fmla="*/ 5752316 w 5773150"/>
              <a:gd name="connsiteY6" fmla="*/ 295258 h 6858000"/>
              <a:gd name="connsiteX7" fmla="*/ 5746314 w 5773150"/>
              <a:gd name="connsiteY7" fmla="*/ 327740 h 6858000"/>
              <a:gd name="connsiteX8" fmla="*/ 5738881 w 5773150"/>
              <a:gd name="connsiteY8" fmla="*/ 351315 h 6858000"/>
              <a:gd name="connsiteX9" fmla="*/ 5736461 w 5773150"/>
              <a:gd name="connsiteY9" fmla="*/ 411657 h 6858000"/>
              <a:gd name="connsiteX10" fmla="*/ 5739349 w 5773150"/>
              <a:gd name="connsiteY10" fmla="*/ 511819 h 6858000"/>
              <a:gd name="connsiteX11" fmla="*/ 5738426 w 5773150"/>
              <a:gd name="connsiteY11" fmla="*/ 533052 h 6858000"/>
              <a:gd name="connsiteX12" fmla="*/ 5731528 w 5773150"/>
              <a:gd name="connsiteY12" fmla="*/ 550926 h 6858000"/>
              <a:gd name="connsiteX13" fmla="*/ 5724607 w 5773150"/>
              <a:gd name="connsiteY13" fmla="*/ 554743 h 6858000"/>
              <a:gd name="connsiteX14" fmla="*/ 5723119 w 5773150"/>
              <a:gd name="connsiteY14" fmla="*/ 566363 h 6858000"/>
              <a:gd name="connsiteX15" fmla="*/ 5721446 w 5773150"/>
              <a:gd name="connsiteY15" fmla="*/ 569374 h 6858000"/>
              <a:gd name="connsiteX16" fmla="*/ 5727098 w 5773150"/>
              <a:gd name="connsiteY16" fmla="*/ 625703 h 6858000"/>
              <a:gd name="connsiteX17" fmla="*/ 5718199 w 5773150"/>
              <a:gd name="connsiteY17" fmla="*/ 672062 h 6858000"/>
              <a:gd name="connsiteX18" fmla="*/ 5721559 w 5773150"/>
              <a:gd name="connsiteY18" fmla="*/ 799708 h 6858000"/>
              <a:gd name="connsiteX19" fmla="*/ 5706600 w 5773150"/>
              <a:gd name="connsiteY19" fmla="*/ 996786 h 6858000"/>
              <a:gd name="connsiteX20" fmla="*/ 5698779 w 5773150"/>
              <a:gd name="connsiteY20" fmla="*/ 1123394 h 6858000"/>
              <a:gd name="connsiteX21" fmla="*/ 5731557 w 5773150"/>
              <a:gd name="connsiteY21" fmla="*/ 1202870 h 6858000"/>
              <a:gd name="connsiteX22" fmla="*/ 5736580 w 5773150"/>
              <a:gd name="connsiteY22" fmla="*/ 1215292 h 6858000"/>
              <a:gd name="connsiteX23" fmla="*/ 5735505 w 5773150"/>
              <a:gd name="connsiteY23" fmla="*/ 1217172 h 6858000"/>
              <a:gd name="connsiteX24" fmla="*/ 5736321 w 5773150"/>
              <a:gd name="connsiteY24" fmla="*/ 1232680 h 6858000"/>
              <a:gd name="connsiteX25" fmla="*/ 5739880 w 5773150"/>
              <a:gd name="connsiteY25" fmla="*/ 1235358 h 6858000"/>
              <a:gd name="connsiteX26" fmla="*/ 5741500 w 5773150"/>
              <a:gd name="connsiteY26" fmla="*/ 1245773 h 6858000"/>
              <a:gd name="connsiteX27" fmla="*/ 5747543 w 5773150"/>
              <a:gd name="connsiteY27" fmla="*/ 1265687 h 6858000"/>
              <a:gd name="connsiteX28" fmla="*/ 5746000 w 5773150"/>
              <a:gd name="connsiteY28" fmla="*/ 1269978 h 6858000"/>
              <a:gd name="connsiteX29" fmla="*/ 5713210 w 5773150"/>
              <a:gd name="connsiteY29" fmla="*/ 1375228 h 6858000"/>
              <a:gd name="connsiteX30" fmla="*/ 5718231 w 5773150"/>
              <a:gd name="connsiteY30" fmla="*/ 1407489 h 6858000"/>
              <a:gd name="connsiteX31" fmla="*/ 5718549 w 5773150"/>
              <a:gd name="connsiteY31" fmla="*/ 1414144 h 6858000"/>
              <a:gd name="connsiteX32" fmla="*/ 5718270 w 5773150"/>
              <a:gd name="connsiteY32" fmla="*/ 1414342 h 6858000"/>
              <a:gd name="connsiteX33" fmla="*/ 5718039 w 5773150"/>
              <a:gd name="connsiteY33" fmla="*/ 1421494 h 6858000"/>
              <a:gd name="connsiteX34" fmla="*/ 5719130 w 5773150"/>
              <a:gd name="connsiteY34" fmla="*/ 1426276 h 6858000"/>
              <a:gd name="connsiteX35" fmla="*/ 5719749 w 5773150"/>
              <a:gd name="connsiteY35" fmla="*/ 1439183 h 6858000"/>
              <a:gd name="connsiteX36" fmla="*/ 5718068 w 5773150"/>
              <a:gd name="connsiteY36" fmla="*/ 1444070 h 6858000"/>
              <a:gd name="connsiteX37" fmla="*/ 5683760 w 5773150"/>
              <a:gd name="connsiteY37" fmla="*/ 1484872 h 6858000"/>
              <a:gd name="connsiteX38" fmla="*/ 5655213 w 5773150"/>
              <a:gd name="connsiteY38" fmla="*/ 1570335 h 6858000"/>
              <a:gd name="connsiteX39" fmla="*/ 5630336 w 5773150"/>
              <a:gd name="connsiteY39" fmla="*/ 1655809 h 6858000"/>
              <a:gd name="connsiteX40" fmla="*/ 5622971 w 5773150"/>
              <a:gd name="connsiteY40" fmla="*/ 1687176 h 6858000"/>
              <a:gd name="connsiteX41" fmla="*/ 5602601 w 5773150"/>
              <a:gd name="connsiteY41" fmla="*/ 1741240 h 6858000"/>
              <a:gd name="connsiteX42" fmla="*/ 5588781 w 5773150"/>
              <a:gd name="connsiteY42" fmla="*/ 1764858 h 6858000"/>
              <a:gd name="connsiteX43" fmla="*/ 5588947 w 5773150"/>
              <a:gd name="connsiteY43" fmla="*/ 1766091 h 6858000"/>
              <a:gd name="connsiteX44" fmla="*/ 5585214 w 5773150"/>
              <a:gd name="connsiteY44" fmla="*/ 1767564 h 6858000"/>
              <a:gd name="connsiteX45" fmla="*/ 5582552 w 5773150"/>
              <a:gd name="connsiteY45" fmla="*/ 1771907 h 6858000"/>
              <a:gd name="connsiteX46" fmla="*/ 5580211 w 5773150"/>
              <a:gd name="connsiteY46" fmla="*/ 1785016 h 6858000"/>
              <a:gd name="connsiteX47" fmla="*/ 5580144 w 5773150"/>
              <a:gd name="connsiteY47" fmla="*/ 1790155 h 6858000"/>
              <a:gd name="connsiteX48" fmla="*/ 5578316 w 5773150"/>
              <a:gd name="connsiteY48" fmla="*/ 1797230 h 6858000"/>
              <a:gd name="connsiteX49" fmla="*/ 5578012 w 5773150"/>
              <a:gd name="connsiteY49" fmla="*/ 1797341 h 6858000"/>
              <a:gd name="connsiteX50" fmla="*/ 5576805 w 5773150"/>
              <a:gd name="connsiteY50" fmla="*/ 1804097 h 6858000"/>
              <a:gd name="connsiteX51" fmla="*/ 5574175 w 5773150"/>
              <a:gd name="connsiteY51" fmla="*/ 1837992 h 6858000"/>
              <a:gd name="connsiteX52" fmla="*/ 5538573 w 5773150"/>
              <a:gd name="connsiteY52" fmla="*/ 1874590 h 6858000"/>
              <a:gd name="connsiteX53" fmla="*/ 5529775 w 5773150"/>
              <a:gd name="connsiteY53" fmla="*/ 1891237 h 6858000"/>
              <a:gd name="connsiteX54" fmla="*/ 5523694 w 5773150"/>
              <a:gd name="connsiteY54" fmla="*/ 1899776 h 6858000"/>
              <a:gd name="connsiteX55" fmla="*/ 5522424 w 5773150"/>
              <a:gd name="connsiteY55" fmla="*/ 1900078 h 6858000"/>
              <a:gd name="connsiteX56" fmla="*/ 5520031 w 5773150"/>
              <a:gd name="connsiteY56" fmla="*/ 1932606 h 6858000"/>
              <a:gd name="connsiteX57" fmla="*/ 5517631 w 5773150"/>
              <a:gd name="connsiteY57" fmla="*/ 1936394 h 6858000"/>
              <a:gd name="connsiteX58" fmla="*/ 5518736 w 5773150"/>
              <a:gd name="connsiteY58" fmla="*/ 1958275 h 6858000"/>
              <a:gd name="connsiteX59" fmla="*/ 5520575 w 5773150"/>
              <a:gd name="connsiteY59" fmla="*/ 1973057 h 6858000"/>
              <a:gd name="connsiteX60" fmla="*/ 5494788 w 5773150"/>
              <a:gd name="connsiteY60" fmla="*/ 2160875 h 6858000"/>
              <a:gd name="connsiteX61" fmla="*/ 5495547 w 5773150"/>
              <a:gd name="connsiteY61" fmla="*/ 2270995 h 6858000"/>
              <a:gd name="connsiteX62" fmla="*/ 5473327 w 5773150"/>
              <a:gd name="connsiteY62" fmla="*/ 2341361 h 6858000"/>
              <a:gd name="connsiteX63" fmla="*/ 5444557 w 5773150"/>
              <a:gd name="connsiteY63" fmla="*/ 2359357 h 6858000"/>
              <a:gd name="connsiteX64" fmla="*/ 5410799 w 5773150"/>
              <a:gd name="connsiteY64" fmla="*/ 2539631 h 6858000"/>
              <a:gd name="connsiteX65" fmla="*/ 5392086 w 5773150"/>
              <a:gd name="connsiteY65" fmla="*/ 2583107 h 6858000"/>
              <a:gd name="connsiteX66" fmla="*/ 5396221 w 5773150"/>
              <a:gd name="connsiteY66" fmla="*/ 2626625 h 6858000"/>
              <a:gd name="connsiteX67" fmla="*/ 5384605 w 5773150"/>
              <a:gd name="connsiteY67" fmla="*/ 2641276 h 6858000"/>
              <a:gd name="connsiteX68" fmla="*/ 5382375 w 5773150"/>
              <a:gd name="connsiteY68" fmla="*/ 2643748 h 6858000"/>
              <a:gd name="connsiteX69" fmla="*/ 5378376 w 5773150"/>
              <a:gd name="connsiteY69" fmla="*/ 2654882 h 6858000"/>
              <a:gd name="connsiteX70" fmla="*/ 5371098 w 5773150"/>
              <a:gd name="connsiteY70" fmla="*/ 2656453 h 6858000"/>
              <a:gd name="connsiteX71" fmla="*/ 5360670 w 5773150"/>
              <a:gd name="connsiteY71" fmla="*/ 2672090 h 6858000"/>
              <a:gd name="connsiteX72" fmla="*/ 5355023 w 5773150"/>
              <a:gd name="connsiteY72" fmla="*/ 2693024 h 6858000"/>
              <a:gd name="connsiteX73" fmla="*/ 5334290 w 5773150"/>
              <a:gd name="connsiteY73" fmla="*/ 2767224 h 6858000"/>
              <a:gd name="connsiteX74" fmla="*/ 5334675 w 5773150"/>
              <a:gd name="connsiteY74" fmla="*/ 2780287 h 6858000"/>
              <a:gd name="connsiteX75" fmla="*/ 5318729 w 5773150"/>
              <a:gd name="connsiteY75" fmla="*/ 2818533 h 6858000"/>
              <a:gd name="connsiteX76" fmla="*/ 5308395 w 5773150"/>
              <a:gd name="connsiteY76" fmla="*/ 2853605 h 6858000"/>
              <a:gd name="connsiteX77" fmla="*/ 5305322 w 5773150"/>
              <a:gd name="connsiteY77" fmla="*/ 2877253 h 6858000"/>
              <a:gd name="connsiteX78" fmla="*/ 5301489 w 5773150"/>
              <a:gd name="connsiteY78" fmla="*/ 2882681 h 6858000"/>
              <a:gd name="connsiteX79" fmla="*/ 5294118 w 5773150"/>
              <a:gd name="connsiteY79" fmla="*/ 2905402 h 6858000"/>
              <a:gd name="connsiteX80" fmla="*/ 5294526 w 5773150"/>
              <a:gd name="connsiteY80" fmla="*/ 2918038 h 6858000"/>
              <a:gd name="connsiteX81" fmla="*/ 5283716 w 5773150"/>
              <a:gd name="connsiteY81" fmla="*/ 2927650 h 6858000"/>
              <a:gd name="connsiteX82" fmla="*/ 5277240 w 5773150"/>
              <a:gd name="connsiteY82" fmla="*/ 2929023 h 6858000"/>
              <a:gd name="connsiteX83" fmla="*/ 5275633 w 5773150"/>
              <a:gd name="connsiteY83" fmla="*/ 2946120 h 6858000"/>
              <a:gd name="connsiteX84" fmla="*/ 5266576 w 5773150"/>
              <a:gd name="connsiteY84" fmla="*/ 2958163 h 6858000"/>
              <a:gd name="connsiteX85" fmla="*/ 5267255 w 5773150"/>
              <a:gd name="connsiteY85" fmla="*/ 2970848 h 6858000"/>
              <a:gd name="connsiteX86" fmla="*/ 5265185 w 5773150"/>
              <a:gd name="connsiteY86" fmla="*/ 2975513 h 6858000"/>
              <a:gd name="connsiteX87" fmla="*/ 5259313 w 5773150"/>
              <a:gd name="connsiteY87" fmla="*/ 2986924 h 6858000"/>
              <a:gd name="connsiteX88" fmla="*/ 5247802 w 5773150"/>
              <a:gd name="connsiteY88" fmla="*/ 3006258 h 6858000"/>
              <a:gd name="connsiteX89" fmla="*/ 5245279 w 5773150"/>
              <a:gd name="connsiteY89" fmla="*/ 3012562 h 6858000"/>
              <a:gd name="connsiteX90" fmla="*/ 5232206 w 5773150"/>
              <a:gd name="connsiteY90" fmla="*/ 3024355 h 6858000"/>
              <a:gd name="connsiteX91" fmla="*/ 5217115 w 5773150"/>
              <a:gd name="connsiteY91" fmla="*/ 3049786 h 6858000"/>
              <a:gd name="connsiteX92" fmla="*/ 5176572 w 5773150"/>
              <a:gd name="connsiteY92" fmla="*/ 3090998 h 6858000"/>
              <a:gd name="connsiteX93" fmla="*/ 5155861 w 5773150"/>
              <a:gd name="connsiteY93" fmla="*/ 3116019 h 6858000"/>
              <a:gd name="connsiteX94" fmla="*/ 5138549 w 5773150"/>
              <a:gd name="connsiteY94" fmla="*/ 3132106 h 6858000"/>
              <a:gd name="connsiteX95" fmla="*/ 5106546 w 5773150"/>
              <a:gd name="connsiteY95" fmla="*/ 3184456 h 6858000"/>
              <a:gd name="connsiteX96" fmla="*/ 5058542 w 5773150"/>
              <a:gd name="connsiteY96" fmla="*/ 3275999 h 6858000"/>
              <a:gd name="connsiteX97" fmla="*/ 5047232 w 5773150"/>
              <a:gd name="connsiteY97" fmla="*/ 3294370 h 6858000"/>
              <a:gd name="connsiteX98" fmla="*/ 5033169 w 5773150"/>
              <a:gd name="connsiteY98" fmla="*/ 3305717 h 6858000"/>
              <a:gd name="connsiteX99" fmla="*/ 5026122 w 5773150"/>
              <a:gd name="connsiteY99" fmla="*/ 3304478 h 6858000"/>
              <a:gd name="connsiteX100" fmla="*/ 5019204 w 5773150"/>
              <a:gd name="connsiteY100" fmla="*/ 3313868 h 6858000"/>
              <a:gd name="connsiteX101" fmla="*/ 5016458 w 5773150"/>
              <a:gd name="connsiteY101" fmla="*/ 3315437 h 6858000"/>
              <a:gd name="connsiteX102" fmla="*/ 5001612 w 5773150"/>
              <a:gd name="connsiteY102" fmla="*/ 3325366 h 6858000"/>
              <a:gd name="connsiteX103" fmla="*/ 4992447 w 5773150"/>
              <a:gd name="connsiteY103" fmla="*/ 3369627 h 6858000"/>
              <a:gd name="connsiteX104" fmla="*/ 4962640 w 5773150"/>
              <a:gd name="connsiteY104" fmla="*/ 3405111 h 6858000"/>
              <a:gd name="connsiteX105" fmla="*/ 4885437 w 5773150"/>
              <a:gd name="connsiteY105" fmla="*/ 3542476 h 6858000"/>
              <a:gd name="connsiteX106" fmla="*/ 4847328 w 5773150"/>
              <a:gd name="connsiteY106" fmla="*/ 3575653 h 6858000"/>
              <a:gd name="connsiteX107" fmla="*/ 4767104 w 5773150"/>
              <a:gd name="connsiteY107" fmla="*/ 3661469 h 6858000"/>
              <a:gd name="connsiteX108" fmla="*/ 4704780 w 5773150"/>
              <a:gd name="connsiteY108" fmla="*/ 3873639 h 6858000"/>
              <a:gd name="connsiteX109" fmla="*/ 4706808 w 5773150"/>
              <a:gd name="connsiteY109" fmla="*/ 3888925 h 6858000"/>
              <a:gd name="connsiteX110" fmla="*/ 4704311 w 5773150"/>
              <a:gd name="connsiteY110" fmla="*/ 3903419 h 6858000"/>
              <a:gd name="connsiteX111" fmla="*/ 4702575 w 5773150"/>
              <a:gd name="connsiteY111" fmla="*/ 3904376 h 6858000"/>
              <a:gd name="connsiteX112" fmla="*/ 4695419 w 5773150"/>
              <a:gd name="connsiteY112" fmla="*/ 3918796 h 6858000"/>
              <a:gd name="connsiteX113" fmla="*/ 4696713 w 5773150"/>
              <a:gd name="connsiteY113" fmla="*/ 3923588 h 6858000"/>
              <a:gd name="connsiteX114" fmla="*/ 4692700 w 5773150"/>
              <a:gd name="connsiteY114" fmla="*/ 3933994 h 6858000"/>
              <a:gd name="connsiteX115" fmla="*/ 4687213 w 5773150"/>
              <a:gd name="connsiteY115" fmla="*/ 3955874 h 6858000"/>
              <a:gd name="connsiteX116" fmla="*/ 4683919 w 5773150"/>
              <a:gd name="connsiteY116" fmla="*/ 3958674 h 6858000"/>
              <a:gd name="connsiteX117" fmla="*/ 4606919 w 5773150"/>
              <a:gd name="connsiteY117" fmla="*/ 4030764 h 6858000"/>
              <a:gd name="connsiteX118" fmla="*/ 4591395 w 5773150"/>
              <a:gd name="connsiteY118" fmla="*/ 4069165 h 6858000"/>
              <a:gd name="connsiteX119" fmla="*/ 4591089 w 5773150"/>
              <a:gd name="connsiteY119" fmla="*/ 4069157 h 6858000"/>
              <a:gd name="connsiteX120" fmla="*/ 4587337 w 5773150"/>
              <a:gd name="connsiteY120" fmla="*/ 4075398 h 6858000"/>
              <a:gd name="connsiteX121" fmla="*/ 4585754 w 5773150"/>
              <a:gd name="connsiteY121" fmla="*/ 4080409 h 6858000"/>
              <a:gd name="connsiteX122" fmla="*/ 4576058 w 5773150"/>
              <a:gd name="connsiteY122" fmla="*/ 4095613 h 6858000"/>
              <a:gd name="connsiteX123" fmla="*/ 4572245 w 5773150"/>
              <a:gd name="connsiteY123" fmla="*/ 4095632 h 6858000"/>
              <a:gd name="connsiteX124" fmla="*/ 4572030 w 5773150"/>
              <a:gd name="connsiteY124" fmla="*/ 4096903 h 6858000"/>
              <a:gd name="connsiteX125" fmla="*/ 4454298 w 5773150"/>
              <a:gd name="connsiteY125" fmla="*/ 4262280 h 6858000"/>
              <a:gd name="connsiteX126" fmla="*/ 4403153 w 5773150"/>
              <a:gd name="connsiteY126" fmla="*/ 4335179 h 6858000"/>
              <a:gd name="connsiteX127" fmla="*/ 4360039 w 5773150"/>
              <a:gd name="connsiteY127" fmla="*/ 4362080 h 6858000"/>
              <a:gd name="connsiteX128" fmla="*/ 4357068 w 5773150"/>
              <a:gd name="connsiteY128" fmla="*/ 4366231 h 6858000"/>
              <a:gd name="connsiteX129" fmla="*/ 4353801 w 5773150"/>
              <a:gd name="connsiteY129" fmla="*/ 4379126 h 6858000"/>
              <a:gd name="connsiteX130" fmla="*/ 4353370 w 5773150"/>
              <a:gd name="connsiteY130" fmla="*/ 4384233 h 6858000"/>
              <a:gd name="connsiteX131" fmla="*/ 4351043 w 5773150"/>
              <a:gd name="connsiteY131" fmla="*/ 4391157 h 6858000"/>
              <a:gd name="connsiteX132" fmla="*/ 4350731 w 5773150"/>
              <a:gd name="connsiteY132" fmla="*/ 4391247 h 6858000"/>
              <a:gd name="connsiteX133" fmla="*/ 4349047 w 5773150"/>
              <a:gd name="connsiteY133" fmla="*/ 4397893 h 6858000"/>
              <a:gd name="connsiteX134" fmla="*/ 4344022 w 5773150"/>
              <a:gd name="connsiteY134" fmla="*/ 4431453 h 6858000"/>
              <a:gd name="connsiteX135" fmla="*/ 4305819 w 5773150"/>
              <a:gd name="connsiteY135" fmla="*/ 4465595 h 6858000"/>
              <a:gd name="connsiteX136" fmla="*/ 4295842 w 5773150"/>
              <a:gd name="connsiteY136" fmla="*/ 4481597 h 6858000"/>
              <a:gd name="connsiteX137" fmla="*/ 4289154 w 5773150"/>
              <a:gd name="connsiteY137" fmla="*/ 4489703 h 6858000"/>
              <a:gd name="connsiteX138" fmla="*/ 4287862 w 5773150"/>
              <a:gd name="connsiteY138" fmla="*/ 4489926 h 6858000"/>
              <a:gd name="connsiteX139" fmla="*/ 4283172 w 5773150"/>
              <a:gd name="connsiteY139" fmla="*/ 4522137 h 6858000"/>
              <a:gd name="connsiteX140" fmla="*/ 4280503 w 5773150"/>
              <a:gd name="connsiteY140" fmla="*/ 4525754 h 6858000"/>
              <a:gd name="connsiteX141" fmla="*/ 4280064 w 5773150"/>
              <a:gd name="connsiteY141" fmla="*/ 4547595 h 6858000"/>
              <a:gd name="connsiteX142" fmla="*/ 4278441 w 5773150"/>
              <a:gd name="connsiteY142" fmla="*/ 4558429 h 6858000"/>
              <a:gd name="connsiteX143" fmla="*/ 4280863 w 5773150"/>
              <a:gd name="connsiteY143" fmla="*/ 4562417 h 6858000"/>
              <a:gd name="connsiteX144" fmla="*/ 4277004 w 5773150"/>
              <a:gd name="connsiteY144" fmla="*/ 4577939 h 6858000"/>
              <a:gd name="connsiteX145" fmla="*/ 4275476 w 5773150"/>
              <a:gd name="connsiteY145" fmla="*/ 4579371 h 6858000"/>
              <a:gd name="connsiteX146" fmla="*/ 4276334 w 5773150"/>
              <a:gd name="connsiteY146" fmla="*/ 4593473 h 6858000"/>
              <a:gd name="connsiteX147" fmla="*/ 4281939 w 5773150"/>
              <a:gd name="connsiteY147" fmla="*/ 4606870 h 6858000"/>
              <a:gd name="connsiteX148" fmla="*/ 4233839 w 5773150"/>
              <a:gd name="connsiteY148" fmla="*/ 4733904 h 6858000"/>
              <a:gd name="connsiteX149" fmla="*/ 4234794 w 5773150"/>
              <a:gd name="connsiteY149" fmla="*/ 4857271 h 6858000"/>
              <a:gd name="connsiteX150" fmla="*/ 4207596 w 5773150"/>
              <a:gd name="connsiteY150" fmla="*/ 4925868 h 6858000"/>
              <a:gd name="connsiteX151" fmla="*/ 4177540 w 5773150"/>
              <a:gd name="connsiteY151" fmla="*/ 4941939 h 6858000"/>
              <a:gd name="connsiteX152" fmla="*/ 4131041 w 5773150"/>
              <a:gd name="connsiteY152" fmla="*/ 5119156 h 6858000"/>
              <a:gd name="connsiteX153" fmla="*/ 4109250 w 5773150"/>
              <a:gd name="connsiteY153" fmla="*/ 5161219 h 6858000"/>
              <a:gd name="connsiteX154" fmla="*/ 4110314 w 5773150"/>
              <a:gd name="connsiteY154" fmla="*/ 5204785 h 6858000"/>
              <a:gd name="connsiteX155" fmla="*/ 4097659 w 5773150"/>
              <a:gd name="connsiteY155" fmla="*/ 5218622 h 6858000"/>
              <a:gd name="connsiteX156" fmla="*/ 4095256 w 5773150"/>
              <a:gd name="connsiteY156" fmla="*/ 5220937 h 6858000"/>
              <a:gd name="connsiteX157" fmla="*/ 4090467 w 5773150"/>
              <a:gd name="connsiteY157" fmla="*/ 5231761 h 6858000"/>
              <a:gd name="connsiteX158" fmla="*/ 4083075 w 5773150"/>
              <a:gd name="connsiteY158" fmla="*/ 5232862 h 6858000"/>
              <a:gd name="connsiteX159" fmla="*/ 4037326 w 5773150"/>
              <a:gd name="connsiteY159" fmla="*/ 5367558 h 6858000"/>
              <a:gd name="connsiteX160" fmla="*/ 4017249 w 5773150"/>
              <a:gd name="connsiteY160" fmla="*/ 5425813 h 6858000"/>
              <a:gd name="connsiteX161" fmla="*/ 4003539 w 5773150"/>
              <a:gd name="connsiteY161" fmla="*/ 5446090 h 6858000"/>
              <a:gd name="connsiteX162" fmla="*/ 3957205 w 5773150"/>
              <a:gd name="connsiteY162" fmla="*/ 5526392 h 6858000"/>
              <a:gd name="connsiteX163" fmla="*/ 3923369 w 5773150"/>
              <a:gd name="connsiteY163" fmla="*/ 5597055 h 6858000"/>
              <a:gd name="connsiteX164" fmla="*/ 3924699 w 5773150"/>
              <a:gd name="connsiteY164" fmla="*/ 5656420 h 6858000"/>
              <a:gd name="connsiteX165" fmla="*/ 3918490 w 5773150"/>
              <a:gd name="connsiteY165" fmla="*/ 5659739 h 6858000"/>
              <a:gd name="connsiteX166" fmla="*/ 3906741 w 5773150"/>
              <a:gd name="connsiteY166" fmla="*/ 5696859 h 6858000"/>
              <a:gd name="connsiteX167" fmla="*/ 3896975 w 5773150"/>
              <a:gd name="connsiteY167" fmla="*/ 5836200 h 6858000"/>
              <a:gd name="connsiteX168" fmla="*/ 3873147 w 5773150"/>
              <a:gd name="connsiteY168" fmla="*/ 5908482 h 6858000"/>
              <a:gd name="connsiteX169" fmla="*/ 3859627 w 5773150"/>
              <a:gd name="connsiteY169" fmla="*/ 5932636 h 6858000"/>
              <a:gd name="connsiteX170" fmla="*/ 3837289 w 5773150"/>
              <a:gd name="connsiteY170" fmla="*/ 5973195 h 6858000"/>
              <a:gd name="connsiteX171" fmla="*/ 3808128 w 5773150"/>
              <a:gd name="connsiteY171" fmla="*/ 5999815 h 6858000"/>
              <a:gd name="connsiteX172" fmla="*/ 3794389 w 5773150"/>
              <a:gd name="connsiteY172" fmla="*/ 6035197 h 6858000"/>
              <a:gd name="connsiteX173" fmla="*/ 3807321 w 5773150"/>
              <a:gd name="connsiteY173" fmla="*/ 6048196 h 6858000"/>
              <a:gd name="connsiteX174" fmla="*/ 3755396 w 5773150"/>
              <a:gd name="connsiteY174" fmla="*/ 6139024 h 6858000"/>
              <a:gd name="connsiteX175" fmla="*/ 3741103 w 5773150"/>
              <a:gd name="connsiteY175" fmla="*/ 6171711 h 6858000"/>
              <a:gd name="connsiteX176" fmla="*/ 3697544 w 5773150"/>
              <a:gd name="connsiteY176" fmla="*/ 6259653 h 6858000"/>
              <a:gd name="connsiteX177" fmla="*/ 3650470 w 5773150"/>
              <a:gd name="connsiteY177" fmla="*/ 6346715 h 6858000"/>
              <a:gd name="connsiteX178" fmla="*/ 3603128 w 5773150"/>
              <a:gd name="connsiteY178" fmla="*/ 6392515 h 6858000"/>
              <a:gd name="connsiteX179" fmla="*/ 3566534 w 5773150"/>
              <a:gd name="connsiteY179" fmla="*/ 6464704 h 6858000"/>
              <a:gd name="connsiteX180" fmla="*/ 3557558 w 5773150"/>
              <a:gd name="connsiteY180" fmla="*/ 6475940 h 6858000"/>
              <a:gd name="connsiteX181" fmla="*/ 3467778 w 5773150"/>
              <a:gd name="connsiteY181" fmla="*/ 6598594 h 6858000"/>
              <a:gd name="connsiteX182" fmla="*/ 3406680 w 5773150"/>
              <a:gd name="connsiteY182" fmla="*/ 6665163 h 6858000"/>
              <a:gd name="connsiteX183" fmla="*/ 3298660 w 5773150"/>
              <a:gd name="connsiteY183" fmla="*/ 6829172 h 6858000"/>
              <a:gd name="connsiteX184" fmla="*/ 3279359 w 5773150"/>
              <a:gd name="connsiteY184" fmla="*/ 6858000 h 6858000"/>
              <a:gd name="connsiteX185" fmla="*/ 0 w 5773150"/>
              <a:gd name="connsiteY18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5773150" h="6858000">
                <a:moveTo>
                  <a:pt x="0" y="0"/>
                </a:moveTo>
                <a:lnTo>
                  <a:pt x="5743678" y="0"/>
                </a:lnTo>
                <a:lnTo>
                  <a:pt x="5751391" y="30573"/>
                </a:lnTo>
                <a:cubicBezTo>
                  <a:pt x="5755183" y="41656"/>
                  <a:pt x="5760175" y="52820"/>
                  <a:pt x="5766902" y="64019"/>
                </a:cubicBezTo>
                <a:cubicBezTo>
                  <a:pt x="5775432" y="73156"/>
                  <a:pt x="5775199" y="90194"/>
                  <a:pt x="5766384" y="102070"/>
                </a:cubicBezTo>
                <a:cubicBezTo>
                  <a:pt x="5764867" y="104110"/>
                  <a:pt x="5763145" y="105922"/>
                  <a:pt x="5761277" y="107443"/>
                </a:cubicBezTo>
                <a:cubicBezTo>
                  <a:pt x="5758933" y="139641"/>
                  <a:pt x="5754809" y="258542"/>
                  <a:pt x="5752316" y="295258"/>
                </a:cubicBezTo>
                <a:cubicBezTo>
                  <a:pt x="5738492" y="294758"/>
                  <a:pt x="5757608" y="318519"/>
                  <a:pt x="5746314" y="327740"/>
                </a:cubicBezTo>
                <a:cubicBezTo>
                  <a:pt x="5736871" y="333999"/>
                  <a:pt x="5740467" y="342667"/>
                  <a:pt x="5738881" y="351315"/>
                </a:cubicBezTo>
                <a:cubicBezTo>
                  <a:pt x="5730234" y="361036"/>
                  <a:pt x="5731385" y="400223"/>
                  <a:pt x="5736461" y="411657"/>
                </a:cubicBezTo>
                <a:cubicBezTo>
                  <a:pt x="5756734" y="441057"/>
                  <a:pt x="5724191" y="487822"/>
                  <a:pt x="5739349" y="511819"/>
                </a:cubicBezTo>
                <a:cubicBezTo>
                  <a:pt x="5740531" y="519425"/>
                  <a:pt x="5740006" y="526440"/>
                  <a:pt x="5738426" y="533052"/>
                </a:cubicBezTo>
                <a:lnTo>
                  <a:pt x="5731528" y="550926"/>
                </a:lnTo>
                <a:lnTo>
                  <a:pt x="5724607" y="554743"/>
                </a:lnTo>
                <a:lnTo>
                  <a:pt x="5723119" y="566363"/>
                </a:lnTo>
                <a:lnTo>
                  <a:pt x="5721446" y="569374"/>
                </a:lnTo>
                <a:cubicBezTo>
                  <a:pt x="5722109" y="579264"/>
                  <a:pt x="5727640" y="608589"/>
                  <a:pt x="5727098" y="625703"/>
                </a:cubicBezTo>
                <a:cubicBezTo>
                  <a:pt x="5720765" y="657876"/>
                  <a:pt x="5748028" y="639054"/>
                  <a:pt x="5718199" y="672062"/>
                </a:cubicBezTo>
                <a:cubicBezTo>
                  <a:pt x="5728541" y="727155"/>
                  <a:pt x="5696651" y="752273"/>
                  <a:pt x="5721559" y="799708"/>
                </a:cubicBezTo>
                <a:cubicBezTo>
                  <a:pt x="5723793" y="864308"/>
                  <a:pt x="5706512" y="931254"/>
                  <a:pt x="5706600" y="996786"/>
                </a:cubicBezTo>
                <a:cubicBezTo>
                  <a:pt x="5701422" y="1044681"/>
                  <a:pt x="5722027" y="1077722"/>
                  <a:pt x="5698779" y="1123394"/>
                </a:cubicBezTo>
                <a:cubicBezTo>
                  <a:pt x="5702808" y="1126021"/>
                  <a:pt x="5729183" y="1198935"/>
                  <a:pt x="5731557" y="1202870"/>
                </a:cubicBezTo>
                <a:lnTo>
                  <a:pt x="5736580" y="1215292"/>
                </a:lnTo>
                <a:lnTo>
                  <a:pt x="5735505" y="1217172"/>
                </a:lnTo>
                <a:cubicBezTo>
                  <a:pt x="5733380" y="1225092"/>
                  <a:pt x="5734203" y="1229635"/>
                  <a:pt x="5736321" y="1232680"/>
                </a:cubicBezTo>
                <a:lnTo>
                  <a:pt x="5739880" y="1235358"/>
                </a:lnTo>
                <a:lnTo>
                  <a:pt x="5741500" y="1245773"/>
                </a:lnTo>
                <a:lnTo>
                  <a:pt x="5747543" y="1265687"/>
                </a:lnTo>
                <a:lnTo>
                  <a:pt x="5746000" y="1269978"/>
                </a:lnTo>
                <a:lnTo>
                  <a:pt x="5713210" y="1375228"/>
                </a:lnTo>
                <a:cubicBezTo>
                  <a:pt x="5715338" y="1385493"/>
                  <a:pt x="5717065" y="1396315"/>
                  <a:pt x="5718231" y="1407489"/>
                </a:cubicBezTo>
                <a:lnTo>
                  <a:pt x="5718549" y="1414144"/>
                </a:lnTo>
                <a:lnTo>
                  <a:pt x="5718270" y="1414342"/>
                </a:lnTo>
                <a:cubicBezTo>
                  <a:pt x="5717731" y="1415932"/>
                  <a:pt x="5717607" y="1418173"/>
                  <a:pt x="5718039" y="1421494"/>
                </a:cubicBezTo>
                <a:lnTo>
                  <a:pt x="5719130" y="1426276"/>
                </a:lnTo>
                <a:lnTo>
                  <a:pt x="5719749" y="1439183"/>
                </a:lnTo>
                <a:lnTo>
                  <a:pt x="5718068" y="1444070"/>
                </a:lnTo>
                <a:cubicBezTo>
                  <a:pt x="5706546" y="1461201"/>
                  <a:pt x="5668509" y="1454838"/>
                  <a:pt x="5683760" y="1484872"/>
                </a:cubicBezTo>
                <a:cubicBezTo>
                  <a:pt x="5674680" y="1518718"/>
                  <a:pt x="5649677" y="1535628"/>
                  <a:pt x="5655213" y="1570335"/>
                </a:cubicBezTo>
                <a:cubicBezTo>
                  <a:pt x="5646629" y="1601999"/>
                  <a:pt x="5631412" y="1627433"/>
                  <a:pt x="5630336" y="1655809"/>
                </a:cubicBezTo>
                <a:cubicBezTo>
                  <a:pt x="5621171" y="1665112"/>
                  <a:pt x="5615969" y="1674755"/>
                  <a:pt x="5622971" y="1687176"/>
                </a:cubicBezTo>
                <a:cubicBezTo>
                  <a:pt x="5612223" y="1716027"/>
                  <a:pt x="5596756" y="1719733"/>
                  <a:pt x="5602601" y="1741240"/>
                </a:cubicBezTo>
                <a:cubicBezTo>
                  <a:pt x="5576295" y="1752284"/>
                  <a:pt x="5584462" y="1755416"/>
                  <a:pt x="5588781" y="1764858"/>
                </a:cubicBezTo>
                <a:lnTo>
                  <a:pt x="5588947" y="1766091"/>
                </a:lnTo>
                <a:lnTo>
                  <a:pt x="5585214" y="1767564"/>
                </a:lnTo>
                <a:lnTo>
                  <a:pt x="5582552" y="1771907"/>
                </a:lnTo>
                <a:lnTo>
                  <a:pt x="5580211" y="1785016"/>
                </a:lnTo>
                <a:lnTo>
                  <a:pt x="5580144" y="1790155"/>
                </a:lnTo>
                <a:cubicBezTo>
                  <a:pt x="5579795" y="1793615"/>
                  <a:pt x="5579174" y="1795816"/>
                  <a:pt x="5578316" y="1797230"/>
                </a:cubicBezTo>
                <a:lnTo>
                  <a:pt x="5578012" y="1797341"/>
                </a:lnTo>
                <a:lnTo>
                  <a:pt x="5576805" y="1804097"/>
                </a:lnTo>
                <a:cubicBezTo>
                  <a:pt x="5575363" y="1815650"/>
                  <a:pt x="5574518" y="1827037"/>
                  <a:pt x="5574175" y="1837992"/>
                </a:cubicBezTo>
                <a:cubicBezTo>
                  <a:pt x="5557462" y="1843069"/>
                  <a:pt x="5564796" y="1885741"/>
                  <a:pt x="5538573" y="1874590"/>
                </a:cubicBezTo>
                <a:cubicBezTo>
                  <a:pt x="5537299" y="1889161"/>
                  <a:pt x="5546475" y="1900511"/>
                  <a:pt x="5529775" y="1891237"/>
                </a:cubicBezTo>
                <a:cubicBezTo>
                  <a:pt x="5528841" y="1895903"/>
                  <a:pt x="5526597" y="1898352"/>
                  <a:pt x="5523694" y="1899776"/>
                </a:cubicBezTo>
                <a:lnTo>
                  <a:pt x="5522424" y="1900078"/>
                </a:lnTo>
                <a:lnTo>
                  <a:pt x="5520031" y="1932606"/>
                </a:lnTo>
                <a:lnTo>
                  <a:pt x="5517631" y="1936394"/>
                </a:lnTo>
                <a:lnTo>
                  <a:pt x="5518736" y="1958275"/>
                </a:lnTo>
                <a:lnTo>
                  <a:pt x="5520575" y="1973057"/>
                </a:lnTo>
                <a:lnTo>
                  <a:pt x="5494788" y="2160875"/>
                </a:lnTo>
                <a:cubicBezTo>
                  <a:pt x="5491310" y="2207647"/>
                  <a:pt x="5503036" y="2214838"/>
                  <a:pt x="5495547" y="2270995"/>
                </a:cubicBezTo>
                <a:cubicBezTo>
                  <a:pt x="5458835" y="2262012"/>
                  <a:pt x="5510792" y="2386959"/>
                  <a:pt x="5473327" y="2341361"/>
                </a:cubicBezTo>
                <a:cubicBezTo>
                  <a:pt x="5472407" y="2358369"/>
                  <a:pt x="5453871" y="2371442"/>
                  <a:pt x="5444557" y="2359357"/>
                </a:cubicBezTo>
                <a:cubicBezTo>
                  <a:pt x="5456929" y="2414891"/>
                  <a:pt x="5413654" y="2481170"/>
                  <a:pt x="5410799" y="2539631"/>
                </a:cubicBezTo>
                <a:cubicBezTo>
                  <a:pt x="5375706" y="2562954"/>
                  <a:pt x="5405218" y="2552984"/>
                  <a:pt x="5392086" y="2583107"/>
                </a:cubicBezTo>
                <a:cubicBezTo>
                  <a:pt x="5419473" y="2580934"/>
                  <a:pt x="5368223" y="2617657"/>
                  <a:pt x="5396221" y="2626625"/>
                </a:cubicBezTo>
                <a:cubicBezTo>
                  <a:pt x="5392944" y="2631822"/>
                  <a:pt x="5388887" y="2636576"/>
                  <a:pt x="5384605" y="2641276"/>
                </a:cubicBezTo>
                <a:lnTo>
                  <a:pt x="5382375" y="2643748"/>
                </a:lnTo>
                <a:lnTo>
                  <a:pt x="5378376" y="2654882"/>
                </a:lnTo>
                <a:lnTo>
                  <a:pt x="5371098" y="2656453"/>
                </a:lnTo>
                <a:lnTo>
                  <a:pt x="5360670" y="2672090"/>
                </a:lnTo>
                <a:cubicBezTo>
                  <a:pt x="5357715" y="2678188"/>
                  <a:pt x="5355645" y="2685034"/>
                  <a:pt x="5355023" y="2693024"/>
                </a:cubicBezTo>
                <a:cubicBezTo>
                  <a:pt x="5361493" y="2714719"/>
                  <a:pt x="5340211" y="2740505"/>
                  <a:pt x="5334290" y="2767224"/>
                </a:cubicBezTo>
                <a:lnTo>
                  <a:pt x="5334675" y="2780287"/>
                </a:lnTo>
                <a:lnTo>
                  <a:pt x="5318729" y="2818533"/>
                </a:lnTo>
                <a:cubicBezTo>
                  <a:pt x="5314717" y="2829555"/>
                  <a:pt x="5311133" y="2841142"/>
                  <a:pt x="5308395" y="2853605"/>
                </a:cubicBezTo>
                <a:lnTo>
                  <a:pt x="5305322" y="2877253"/>
                </a:lnTo>
                <a:lnTo>
                  <a:pt x="5301489" y="2882681"/>
                </a:lnTo>
                <a:cubicBezTo>
                  <a:pt x="5299075" y="2893219"/>
                  <a:pt x="5303638" y="2909145"/>
                  <a:pt x="5294118" y="2905402"/>
                </a:cubicBezTo>
                <a:lnTo>
                  <a:pt x="5294526" y="2918038"/>
                </a:lnTo>
                <a:lnTo>
                  <a:pt x="5283716" y="2927650"/>
                </a:lnTo>
                <a:cubicBezTo>
                  <a:pt x="5281569" y="2928458"/>
                  <a:pt x="5279386" y="2928919"/>
                  <a:pt x="5277240" y="2929023"/>
                </a:cubicBezTo>
                <a:lnTo>
                  <a:pt x="5275633" y="2946120"/>
                </a:lnTo>
                <a:lnTo>
                  <a:pt x="5266576" y="2958163"/>
                </a:lnTo>
                <a:lnTo>
                  <a:pt x="5267255" y="2970848"/>
                </a:lnTo>
                <a:lnTo>
                  <a:pt x="5265185" y="2975513"/>
                </a:lnTo>
                <a:lnTo>
                  <a:pt x="5259313" y="2986924"/>
                </a:lnTo>
                <a:cubicBezTo>
                  <a:pt x="5255780" y="2992640"/>
                  <a:pt x="5251658" y="2998994"/>
                  <a:pt x="5247802" y="3006258"/>
                </a:cubicBezTo>
                <a:lnTo>
                  <a:pt x="5245279" y="3012562"/>
                </a:lnTo>
                <a:lnTo>
                  <a:pt x="5232206" y="3024355"/>
                </a:lnTo>
                <a:cubicBezTo>
                  <a:pt x="5222427" y="3032866"/>
                  <a:pt x="5215538" y="3039771"/>
                  <a:pt x="5217115" y="3049786"/>
                </a:cubicBezTo>
                <a:cubicBezTo>
                  <a:pt x="5203961" y="3062817"/>
                  <a:pt x="5175346" y="3066969"/>
                  <a:pt x="5176572" y="3090998"/>
                </a:cubicBezTo>
                <a:cubicBezTo>
                  <a:pt x="5166573" y="3081252"/>
                  <a:pt x="5168849" y="3115369"/>
                  <a:pt x="5155861" y="3116019"/>
                </a:cubicBezTo>
                <a:cubicBezTo>
                  <a:pt x="5145726" y="3115265"/>
                  <a:pt x="5144054" y="3125438"/>
                  <a:pt x="5138549" y="3132106"/>
                </a:cubicBezTo>
                <a:cubicBezTo>
                  <a:pt x="5127269" y="3134983"/>
                  <a:pt x="5108506" y="3170815"/>
                  <a:pt x="5106546" y="3184456"/>
                </a:cubicBezTo>
                <a:cubicBezTo>
                  <a:pt x="5106861" y="3224391"/>
                  <a:pt x="5059318" y="3244332"/>
                  <a:pt x="5058542" y="3275999"/>
                </a:cubicBezTo>
                <a:cubicBezTo>
                  <a:pt x="5055611" y="3283596"/>
                  <a:pt x="5051712" y="3289520"/>
                  <a:pt x="5047232" y="3294370"/>
                </a:cubicBezTo>
                <a:lnTo>
                  <a:pt x="5033169" y="3305717"/>
                </a:lnTo>
                <a:cubicBezTo>
                  <a:pt x="5030820" y="3305304"/>
                  <a:pt x="5028471" y="3304890"/>
                  <a:pt x="5026122" y="3304478"/>
                </a:cubicBezTo>
                <a:lnTo>
                  <a:pt x="5019204" y="3313868"/>
                </a:lnTo>
                <a:lnTo>
                  <a:pt x="5016458" y="3315437"/>
                </a:lnTo>
                <a:cubicBezTo>
                  <a:pt x="5011193" y="3318413"/>
                  <a:pt x="5006115" y="3321522"/>
                  <a:pt x="5001612" y="3325366"/>
                </a:cubicBezTo>
                <a:cubicBezTo>
                  <a:pt x="5024263" y="3344866"/>
                  <a:pt x="4967044" y="3361287"/>
                  <a:pt x="4992447" y="3369627"/>
                </a:cubicBezTo>
                <a:cubicBezTo>
                  <a:pt x="4971645" y="3394149"/>
                  <a:pt x="5001283" y="3395653"/>
                  <a:pt x="4962640" y="3405111"/>
                </a:cubicBezTo>
                <a:cubicBezTo>
                  <a:pt x="4942726" y="3461354"/>
                  <a:pt x="4890717" y="3483285"/>
                  <a:pt x="4885437" y="3542476"/>
                </a:cubicBezTo>
                <a:cubicBezTo>
                  <a:pt x="4880600" y="3527061"/>
                  <a:pt x="4853204" y="3559326"/>
                  <a:pt x="4847328" y="3575653"/>
                </a:cubicBezTo>
                <a:cubicBezTo>
                  <a:pt x="4826975" y="3516612"/>
                  <a:pt x="4797633" y="3684316"/>
                  <a:pt x="4767104" y="3661469"/>
                </a:cubicBezTo>
                <a:cubicBezTo>
                  <a:pt x="4743347" y="3711133"/>
                  <a:pt x="4721374" y="3831513"/>
                  <a:pt x="4704780" y="3873639"/>
                </a:cubicBezTo>
                <a:cubicBezTo>
                  <a:pt x="4706450" y="3878699"/>
                  <a:pt x="4707018" y="3883808"/>
                  <a:pt x="4706808" y="3888925"/>
                </a:cubicBezTo>
                <a:lnTo>
                  <a:pt x="4704311" y="3903419"/>
                </a:lnTo>
                <a:lnTo>
                  <a:pt x="4702575" y="3904376"/>
                </a:lnTo>
                <a:cubicBezTo>
                  <a:pt x="4697037" y="3910030"/>
                  <a:pt x="4695370" y="3914647"/>
                  <a:pt x="4695419" y="3918796"/>
                </a:cubicBezTo>
                <a:lnTo>
                  <a:pt x="4696713" y="3923588"/>
                </a:lnTo>
                <a:lnTo>
                  <a:pt x="4692700" y="3933994"/>
                </a:lnTo>
                <a:lnTo>
                  <a:pt x="4687213" y="3955874"/>
                </a:lnTo>
                <a:lnTo>
                  <a:pt x="4683919" y="3958674"/>
                </a:lnTo>
                <a:cubicBezTo>
                  <a:pt x="4670537" y="3971156"/>
                  <a:pt x="4621823" y="4013377"/>
                  <a:pt x="4606919" y="4030764"/>
                </a:cubicBezTo>
                <a:lnTo>
                  <a:pt x="4591395" y="4069165"/>
                </a:lnTo>
                <a:cubicBezTo>
                  <a:pt x="4591293" y="4069162"/>
                  <a:pt x="4591190" y="4069159"/>
                  <a:pt x="4591089" y="4069157"/>
                </a:cubicBezTo>
                <a:cubicBezTo>
                  <a:pt x="4589894" y="4070214"/>
                  <a:pt x="4588680" y="4072136"/>
                  <a:pt x="4587337" y="4075398"/>
                </a:cubicBezTo>
                <a:lnTo>
                  <a:pt x="4585754" y="4080409"/>
                </a:lnTo>
                <a:lnTo>
                  <a:pt x="4576058" y="4095613"/>
                </a:lnTo>
                <a:lnTo>
                  <a:pt x="4572245" y="4095632"/>
                </a:lnTo>
                <a:lnTo>
                  <a:pt x="4572030" y="4096903"/>
                </a:lnTo>
                <a:lnTo>
                  <a:pt x="4454298" y="4262280"/>
                </a:lnTo>
                <a:cubicBezTo>
                  <a:pt x="4449015" y="4298433"/>
                  <a:pt x="4421396" y="4305460"/>
                  <a:pt x="4403153" y="4335179"/>
                </a:cubicBezTo>
                <a:cubicBezTo>
                  <a:pt x="4408038" y="4370465"/>
                  <a:pt x="4375534" y="4349684"/>
                  <a:pt x="4360039" y="4362080"/>
                </a:cubicBezTo>
                <a:lnTo>
                  <a:pt x="4357068" y="4366231"/>
                </a:lnTo>
                <a:lnTo>
                  <a:pt x="4353801" y="4379126"/>
                </a:lnTo>
                <a:lnTo>
                  <a:pt x="4353370" y="4384233"/>
                </a:lnTo>
                <a:cubicBezTo>
                  <a:pt x="4352777" y="4387655"/>
                  <a:pt x="4352001" y="4389806"/>
                  <a:pt x="4351043" y="4391157"/>
                </a:cubicBezTo>
                <a:cubicBezTo>
                  <a:pt x="4350939" y="4391187"/>
                  <a:pt x="4350835" y="4391216"/>
                  <a:pt x="4350731" y="4391247"/>
                </a:cubicBezTo>
                <a:lnTo>
                  <a:pt x="4349047" y="4397893"/>
                </a:lnTo>
                <a:cubicBezTo>
                  <a:pt x="4346788" y="4409298"/>
                  <a:pt x="4345141" y="4420572"/>
                  <a:pt x="4344022" y="4431453"/>
                </a:cubicBezTo>
                <a:cubicBezTo>
                  <a:pt x="4326944" y="4435435"/>
                  <a:pt x="4331268" y="4478362"/>
                  <a:pt x="4305819" y="4465595"/>
                </a:cubicBezTo>
                <a:cubicBezTo>
                  <a:pt x="4303516" y="4480014"/>
                  <a:pt x="4311896" y="4491890"/>
                  <a:pt x="4295842" y="4481597"/>
                </a:cubicBezTo>
                <a:cubicBezTo>
                  <a:pt x="4294579" y="4486180"/>
                  <a:pt x="4292159" y="4488473"/>
                  <a:pt x="4289154" y="4489703"/>
                </a:cubicBezTo>
                <a:lnTo>
                  <a:pt x="4287862" y="4489926"/>
                </a:lnTo>
                <a:lnTo>
                  <a:pt x="4283172" y="4522137"/>
                </a:lnTo>
                <a:lnTo>
                  <a:pt x="4280503" y="4525754"/>
                </a:lnTo>
                <a:lnTo>
                  <a:pt x="4280064" y="4547595"/>
                </a:lnTo>
                <a:lnTo>
                  <a:pt x="4278441" y="4558429"/>
                </a:lnTo>
                <a:lnTo>
                  <a:pt x="4280863" y="4562417"/>
                </a:lnTo>
                <a:cubicBezTo>
                  <a:pt x="4281877" y="4566212"/>
                  <a:pt x="4281272" y="4570986"/>
                  <a:pt x="4277004" y="4577939"/>
                </a:cubicBezTo>
                <a:lnTo>
                  <a:pt x="4275476" y="4579371"/>
                </a:lnTo>
                <a:lnTo>
                  <a:pt x="4276334" y="4593473"/>
                </a:lnTo>
                <a:cubicBezTo>
                  <a:pt x="4277315" y="4598241"/>
                  <a:pt x="4279075" y="4602753"/>
                  <a:pt x="4281939" y="4606870"/>
                </a:cubicBezTo>
                <a:cubicBezTo>
                  <a:pt x="4247382" y="4642774"/>
                  <a:pt x="4252718" y="4688912"/>
                  <a:pt x="4233839" y="4733904"/>
                </a:cubicBezTo>
                <a:cubicBezTo>
                  <a:pt x="4195436" y="4743589"/>
                  <a:pt x="4207804" y="4835870"/>
                  <a:pt x="4234794" y="4857271"/>
                </a:cubicBezTo>
                <a:cubicBezTo>
                  <a:pt x="4198696" y="4845991"/>
                  <a:pt x="4241862" y="4973625"/>
                  <a:pt x="4207596" y="4925868"/>
                </a:cubicBezTo>
                <a:cubicBezTo>
                  <a:pt x="4205472" y="4942730"/>
                  <a:pt x="4186007" y="4954558"/>
                  <a:pt x="4177540" y="4941939"/>
                </a:cubicBezTo>
                <a:cubicBezTo>
                  <a:pt x="4185998" y="4997982"/>
                  <a:pt x="4138024" y="5061170"/>
                  <a:pt x="4131041" y="5119156"/>
                </a:cubicBezTo>
                <a:cubicBezTo>
                  <a:pt x="4094285" y="5140124"/>
                  <a:pt x="4124516" y="5132087"/>
                  <a:pt x="4109250" y="5161219"/>
                </a:cubicBezTo>
                <a:cubicBezTo>
                  <a:pt x="4136804" y="5160804"/>
                  <a:pt x="4082938" y="5194076"/>
                  <a:pt x="4110314" y="5204785"/>
                </a:cubicBezTo>
                <a:cubicBezTo>
                  <a:pt x="4106672" y="5209749"/>
                  <a:pt x="4102276" y="5214217"/>
                  <a:pt x="4097659" y="5218622"/>
                </a:cubicBezTo>
                <a:lnTo>
                  <a:pt x="4095256" y="5220937"/>
                </a:lnTo>
                <a:lnTo>
                  <a:pt x="4090467" y="5231761"/>
                </a:lnTo>
                <a:lnTo>
                  <a:pt x="4083075" y="5232862"/>
                </a:lnTo>
                <a:lnTo>
                  <a:pt x="4037326" y="5367558"/>
                </a:lnTo>
                <a:cubicBezTo>
                  <a:pt x="4038526" y="5380711"/>
                  <a:pt x="4027950" y="5419583"/>
                  <a:pt x="4017249" y="5425813"/>
                </a:cubicBezTo>
                <a:cubicBezTo>
                  <a:pt x="4013252" y="5433685"/>
                  <a:pt x="4013934" y="5443563"/>
                  <a:pt x="4003539" y="5446090"/>
                </a:cubicBezTo>
                <a:cubicBezTo>
                  <a:pt x="3993532" y="5462854"/>
                  <a:pt x="3970565" y="5501232"/>
                  <a:pt x="3957205" y="5526392"/>
                </a:cubicBezTo>
                <a:cubicBezTo>
                  <a:pt x="3965043" y="5543786"/>
                  <a:pt x="3935859" y="5560520"/>
                  <a:pt x="3923369" y="5597055"/>
                </a:cubicBezTo>
                <a:cubicBezTo>
                  <a:pt x="3932664" y="5616273"/>
                  <a:pt x="3914767" y="5621631"/>
                  <a:pt x="3924699" y="5656420"/>
                </a:cubicBezTo>
                <a:cubicBezTo>
                  <a:pt x="3922559" y="5657197"/>
                  <a:pt x="3920468" y="5658315"/>
                  <a:pt x="3918490" y="5659739"/>
                </a:cubicBezTo>
                <a:cubicBezTo>
                  <a:pt x="3906998" y="5668014"/>
                  <a:pt x="3901738" y="5684633"/>
                  <a:pt x="3906741" y="5696859"/>
                </a:cubicBezTo>
                <a:cubicBezTo>
                  <a:pt x="3917787" y="5751077"/>
                  <a:pt x="3903894" y="5794137"/>
                  <a:pt x="3896975" y="5836200"/>
                </a:cubicBezTo>
                <a:cubicBezTo>
                  <a:pt x="3886327" y="5883020"/>
                  <a:pt x="3866333" y="5844567"/>
                  <a:pt x="3873147" y="5908482"/>
                </a:cubicBezTo>
                <a:cubicBezTo>
                  <a:pt x="3861187" y="5911886"/>
                  <a:pt x="3858506" y="5919033"/>
                  <a:pt x="3859627" y="5932636"/>
                </a:cubicBezTo>
                <a:cubicBezTo>
                  <a:pt x="3853699" y="5955178"/>
                  <a:pt x="3828855" y="5946431"/>
                  <a:pt x="3837289" y="5973195"/>
                </a:cubicBezTo>
                <a:cubicBezTo>
                  <a:pt x="3824885" y="5965382"/>
                  <a:pt x="3819167" y="6014054"/>
                  <a:pt x="3808128" y="5999815"/>
                </a:cubicBezTo>
                <a:cubicBezTo>
                  <a:pt x="3791300" y="6010907"/>
                  <a:pt x="3809561" y="6023761"/>
                  <a:pt x="3794389" y="6035197"/>
                </a:cubicBezTo>
                <a:cubicBezTo>
                  <a:pt x="3786929" y="6050774"/>
                  <a:pt x="3811790" y="6029898"/>
                  <a:pt x="3807321" y="6048196"/>
                </a:cubicBezTo>
                <a:lnTo>
                  <a:pt x="3755396" y="6139024"/>
                </a:lnTo>
                <a:cubicBezTo>
                  <a:pt x="3759254" y="6154301"/>
                  <a:pt x="3752042" y="6163661"/>
                  <a:pt x="3741103" y="6171711"/>
                </a:cubicBezTo>
                <a:cubicBezTo>
                  <a:pt x="3733535" y="6202598"/>
                  <a:pt x="3713075" y="6226925"/>
                  <a:pt x="3697544" y="6259653"/>
                </a:cubicBezTo>
                <a:cubicBezTo>
                  <a:pt x="3694865" y="6299045"/>
                  <a:pt x="3666977" y="6311715"/>
                  <a:pt x="3650470" y="6346715"/>
                </a:cubicBezTo>
                <a:cubicBezTo>
                  <a:pt x="3659289" y="6388489"/>
                  <a:pt x="3612267" y="6361702"/>
                  <a:pt x="3603128" y="6392515"/>
                </a:cubicBezTo>
                <a:cubicBezTo>
                  <a:pt x="3605217" y="6447506"/>
                  <a:pt x="3586565" y="6386444"/>
                  <a:pt x="3566534" y="6464704"/>
                </a:cubicBezTo>
                <a:cubicBezTo>
                  <a:pt x="3568262" y="6469951"/>
                  <a:pt x="3561663" y="6478219"/>
                  <a:pt x="3557558" y="6475940"/>
                </a:cubicBezTo>
                <a:cubicBezTo>
                  <a:pt x="3553344" y="6493136"/>
                  <a:pt x="3470845" y="6573200"/>
                  <a:pt x="3467778" y="6598594"/>
                </a:cubicBezTo>
                <a:cubicBezTo>
                  <a:pt x="3438927" y="6641625"/>
                  <a:pt x="3422129" y="6632408"/>
                  <a:pt x="3406680" y="6665163"/>
                </a:cubicBezTo>
                <a:cubicBezTo>
                  <a:pt x="3378055" y="6699949"/>
                  <a:pt x="3355790" y="6770233"/>
                  <a:pt x="3298660" y="6829172"/>
                </a:cubicBezTo>
                <a:lnTo>
                  <a:pt x="3279359" y="6858000"/>
                </a:lnTo>
                <a:lnTo>
                  <a:pt x="0" y="685800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86BCBD-9CDC-9032-81B0-BD0806CCB810}"/>
              </a:ext>
            </a:extLst>
          </p:cNvPr>
          <p:cNvSpPr>
            <a:spLocks noGrp="1"/>
          </p:cNvSpPr>
          <p:nvPr>
            <p:ph type="title"/>
          </p:nvPr>
        </p:nvSpPr>
        <p:spPr>
          <a:xfrm>
            <a:off x="212730" y="332509"/>
            <a:ext cx="4603739" cy="3244702"/>
          </a:xfrm>
        </p:spPr>
        <p:txBody>
          <a:bodyPr vert="horz" lIns="91440" tIns="45720" rIns="91440" bIns="45720" rtlCol="0" anchor="t">
            <a:normAutofit/>
          </a:bodyPr>
          <a:lstStyle/>
          <a:p>
            <a:r>
              <a:rPr lang="en-US"/>
              <a:t>conclusion</a:t>
            </a:r>
            <a:endParaRPr lang="en-US" dirty="0"/>
          </a:p>
        </p:txBody>
      </p:sp>
      <p:sp>
        <p:nvSpPr>
          <p:cNvPr id="4" name="TextBox 3">
            <a:extLst>
              <a:ext uri="{FF2B5EF4-FFF2-40B4-BE49-F238E27FC236}">
                <a16:creationId xmlns:a16="http://schemas.microsoft.com/office/drawing/2014/main" id="{8916132E-0C5E-86CF-16A0-42262F2FD101}"/>
              </a:ext>
            </a:extLst>
          </p:cNvPr>
          <p:cNvSpPr txBox="1"/>
          <p:nvPr/>
        </p:nvSpPr>
        <p:spPr>
          <a:xfrm>
            <a:off x="5113652" y="609600"/>
            <a:ext cx="5747831" cy="585908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spcAft>
                <a:spcPts val="600"/>
              </a:spcAft>
            </a:pPr>
            <a:r>
              <a:rPr lang="en-US" sz="2400" spc="50" dirty="0">
                <a:solidFill>
                  <a:schemeClr val="tx1">
                    <a:lumMod val="85000"/>
                    <a:lumOff val="15000"/>
                  </a:schemeClr>
                </a:solidFill>
                <a:ea typeface="Batang"/>
              </a:rPr>
              <a:t>In conclusion, the following examples throughout each topic has showed readers how to reference correctly to avoid committing plagiarism. In each example, I have included a detailed explanation on how to successfully reference websites, images, journal articles and books. Providing an explanation with how to reference correctly has not only taught myself on how to avoid plagiarism but teaches readers the right and wrong way of how to structure essays and other types of work in academia.</a:t>
            </a:r>
          </a:p>
        </p:txBody>
      </p:sp>
      <p:pic>
        <p:nvPicPr>
          <p:cNvPr id="99" name="Video 98">
            <a:hlinkClick r:id="" action="ppaction://media"/>
            <a:extLst>
              <a:ext uri="{FF2B5EF4-FFF2-40B4-BE49-F238E27FC236}">
                <a16:creationId xmlns:a16="http://schemas.microsoft.com/office/drawing/2014/main" id="{3B342E4A-65E9-D2B1-D677-E01C961813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a:stretch>
            <a:fillRect/>
          </a:stretch>
        </p:blipFill>
        <p:spPr>
          <a:xfrm>
            <a:off x="604616" y="2219713"/>
            <a:ext cx="3047999" cy="1714500"/>
          </a:xfrm>
          <a:prstGeom prst="rect">
            <a:avLst/>
          </a:prstGeom>
        </p:spPr>
      </p:pic>
    </p:spTree>
    <p:extLst>
      <p:ext uri="{BB962C8B-B14F-4D97-AF65-F5344CB8AC3E}">
        <p14:creationId xmlns:p14="http://schemas.microsoft.com/office/powerpoint/2010/main" val="3544981906"/>
      </p:ext>
    </p:extLst>
  </p:cSld>
  <p:clrMapOvr>
    <a:masterClrMapping/>
  </p:clrMapOvr>
  <mc:AlternateContent xmlns:mc="http://schemas.openxmlformats.org/markup-compatibility/2006">
    <mc:Choice xmlns:p14="http://schemas.microsoft.com/office/powerpoint/2010/main" Requires="p14">
      <p:transition spd="slow" p14:dur="2000" advTm="17641"/>
    </mc:Choice>
    <mc:Fallback>
      <p:transition spd="slow" advTm="17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9"/>
                </p:tgtEl>
              </p:cMediaNode>
            </p:video>
            <p:seq concurrent="1" nextAc="seek">
              <p:cTn id="8" restart="whenNotActive" fill="hold" evtFilter="cancelBubble" nodeType="interactiveSeq">
                <p:stCondLst>
                  <p:cond evt="onClick" delay="0">
                    <p:tgtEl>
                      <p:spTgt spid="9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9"/>
                                        </p:tgtEl>
                                      </p:cBhvr>
                                    </p:cmd>
                                  </p:childTnLst>
                                </p:cTn>
                              </p:par>
                            </p:childTnLst>
                          </p:cTn>
                        </p:par>
                      </p:childTnLst>
                    </p:cTn>
                  </p:par>
                </p:childTnLst>
              </p:cTn>
              <p:nextCondLst>
                <p:cond evt="onClick" delay="0">
                  <p:tgtEl>
                    <p:spTgt spid="9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CB591-360E-2D10-8F3A-C5D4454906EE}"/>
              </a:ext>
            </a:extLst>
          </p:cNvPr>
          <p:cNvSpPr>
            <a:spLocks noGrp="1"/>
          </p:cNvSpPr>
          <p:nvPr>
            <p:ph type="title"/>
          </p:nvPr>
        </p:nvSpPr>
        <p:spPr/>
        <p:txBody>
          <a:bodyPr/>
          <a:lstStyle/>
          <a:p>
            <a:r>
              <a:rPr lang="en-US">
                <a:ea typeface="Batang"/>
              </a:rPr>
              <a:t>Reference list</a:t>
            </a:r>
            <a:endParaRPr lang="en-US"/>
          </a:p>
        </p:txBody>
      </p:sp>
      <p:sp>
        <p:nvSpPr>
          <p:cNvPr id="3" name="Content Placeholder 2">
            <a:extLst>
              <a:ext uri="{FF2B5EF4-FFF2-40B4-BE49-F238E27FC236}">
                <a16:creationId xmlns:a16="http://schemas.microsoft.com/office/drawing/2014/main" id="{DAA142FC-6420-37F7-E543-FA0A1F942014}"/>
              </a:ext>
            </a:extLst>
          </p:cNvPr>
          <p:cNvSpPr>
            <a:spLocks noGrp="1"/>
          </p:cNvSpPr>
          <p:nvPr>
            <p:ph idx="1"/>
          </p:nvPr>
        </p:nvSpPr>
        <p:spPr>
          <a:xfrm>
            <a:off x="1136738" y="1503653"/>
            <a:ext cx="10422350" cy="4739992"/>
          </a:xfrm>
        </p:spPr>
        <p:txBody>
          <a:bodyPr vert="horz" lIns="91440" tIns="45720" rIns="91440" bIns="45720" rtlCol="0" anchor="t">
            <a:normAutofit/>
          </a:bodyPr>
          <a:lstStyle/>
          <a:p>
            <a:r>
              <a:rPr lang="en-US" dirty="0">
                <a:ea typeface="Batang"/>
              </a:rPr>
              <a:t>Colebrook, C (2004) </a:t>
            </a:r>
            <a:r>
              <a:rPr lang="en-US" i="1" dirty="0">
                <a:ea typeface="Batang"/>
              </a:rPr>
              <a:t>Gender</a:t>
            </a:r>
            <a:r>
              <a:rPr lang="en-US" i="1">
                <a:ea typeface="Batang"/>
              </a:rPr>
              <a:t>.</a:t>
            </a:r>
            <a:r>
              <a:rPr lang="en-US">
                <a:ea typeface="Batang"/>
              </a:rPr>
              <a:t> London</a:t>
            </a:r>
            <a:r>
              <a:rPr lang="en-US" dirty="0">
                <a:ea typeface="Batang"/>
              </a:rPr>
              <a:t>: Palgrave Macmillan Ltd.</a:t>
            </a:r>
            <a:r>
              <a:rPr lang="en-US">
                <a:ea typeface="Batang"/>
              </a:rPr>
              <a:t> </a:t>
            </a:r>
            <a:endParaRPr lang="en-US"/>
          </a:p>
          <a:p>
            <a:r>
              <a:rPr lang="en-US" dirty="0" err="1">
                <a:ea typeface="Batang"/>
              </a:rPr>
              <a:t>Neville,C</a:t>
            </a:r>
            <a:r>
              <a:rPr lang="en-US" dirty="0">
                <a:ea typeface="Batang"/>
              </a:rPr>
              <a:t> (2007) </a:t>
            </a:r>
            <a:r>
              <a:rPr lang="en-US" i="1" dirty="0">
                <a:ea typeface="Batang"/>
              </a:rPr>
              <a:t>The complete guide to referencing and avoiding plagiarism</a:t>
            </a:r>
            <a:r>
              <a:rPr lang="en-US" dirty="0">
                <a:ea typeface="Batang"/>
              </a:rPr>
              <a:t>. London; open university press.</a:t>
            </a:r>
            <a:r>
              <a:rPr lang="en-US">
                <a:ea typeface="Batang"/>
              </a:rPr>
              <a:t> </a:t>
            </a:r>
            <a:endParaRPr lang="en-US" dirty="0"/>
          </a:p>
          <a:p>
            <a:r>
              <a:rPr lang="en-US" dirty="0" err="1">
                <a:ea typeface="+mn-lt"/>
                <a:cs typeface="+mn-lt"/>
              </a:rPr>
              <a:t>Pears,R</a:t>
            </a:r>
            <a:r>
              <a:rPr lang="en-US" dirty="0">
                <a:ea typeface="+mn-lt"/>
                <a:cs typeface="+mn-lt"/>
              </a:rPr>
              <a:t> &amp; </a:t>
            </a:r>
            <a:r>
              <a:rPr lang="en-US" dirty="0" err="1">
                <a:ea typeface="+mn-lt"/>
                <a:cs typeface="+mn-lt"/>
              </a:rPr>
              <a:t>Sheilds,G</a:t>
            </a:r>
            <a:r>
              <a:rPr lang="en-US" dirty="0">
                <a:ea typeface="+mn-lt"/>
                <a:cs typeface="+mn-lt"/>
              </a:rPr>
              <a:t> (2019) </a:t>
            </a:r>
            <a:r>
              <a:rPr lang="en-US" i="1" dirty="0">
                <a:ea typeface="+mn-lt"/>
                <a:cs typeface="+mn-lt"/>
              </a:rPr>
              <a:t>Cite them right the essential referencing guide</a:t>
            </a:r>
            <a:r>
              <a:rPr lang="en-US" dirty="0">
                <a:ea typeface="+mn-lt"/>
                <a:cs typeface="+mn-lt"/>
              </a:rPr>
              <a:t>,11th </a:t>
            </a:r>
            <a:r>
              <a:rPr lang="en-US" dirty="0" err="1">
                <a:ea typeface="+mn-lt"/>
                <a:cs typeface="+mn-lt"/>
              </a:rPr>
              <a:t>edn</a:t>
            </a:r>
            <a:r>
              <a:rPr lang="en-US" dirty="0">
                <a:ea typeface="+mn-lt"/>
                <a:cs typeface="+mn-lt"/>
              </a:rPr>
              <a:t>. London; Red globe press. </a:t>
            </a:r>
            <a:endParaRPr lang="en-US" dirty="0"/>
          </a:p>
          <a:p>
            <a:r>
              <a:rPr lang="en-US" dirty="0">
                <a:ea typeface="Batang"/>
              </a:rPr>
              <a:t>Fisher, A, N., &amp; </a:t>
            </a:r>
            <a:r>
              <a:rPr lang="en-US" dirty="0" err="1">
                <a:ea typeface="Batang"/>
              </a:rPr>
              <a:t>Ryan,M.K</a:t>
            </a:r>
            <a:r>
              <a:rPr lang="en-US" dirty="0">
                <a:ea typeface="Batang"/>
              </a:rPr>
              <a:t>. (2021). Gender inequalities during COVID-19. </a:t>
            </a:r>
            <a:r>
              <a:rPr lang="en-US" i="1" dirty="0">
                <a:ea typeface="Batang"/>
              </a:rPr>
              <a:t>Group processes and intergroup relations</a:t>
            </a:r>
            <a:r>
              <a:rPr lang="en-US" dirty="0">
                <a:ea typeface="Batang"/>
              </a:rPr>
              <a:t>,24(2),237-245. Accessed (19/10/22)</a:t>
            </a:r>
            <a:endParaRPr lang="en-US" dirty="0"/>
          </a:p>
          <a:p>
            <a:r>
              <a:rPr lang="en-US" dirty="0">
                <a:ea typeface="Batang"/>
              </a:rPr>
              <a:t>BBC News (2018) </a:t>
            </a:r>
            <a:r>
              <a:rPr lang="en-US" i="1" dirty="0">
                <a:ea typeface="Batang"/>
              </a:rPr>
              <a:t>What is the gender pay gap?</a:t>
            </a:r>
            <a:r>
              <a:rPr lang="en-US" dirty="0">
                <a:ea typeface="Batang"/>
              </a:rPr>
              <a:t> Available at: </a:t>
            </a:r>
            <a:r>
              <a:rPr lang="en-US" dirty="0">
                <a:ea typeface="+mn-lt"/>
                <a:cs typeface="+mn-lt"/>
              </a:rPr>
              <a:t>What is the gender pay gap? - BBC News Accessed (19/10/22</a:t>
            </a:r>
          </a:p>
          <a:p>
            <a:r>
              <a:rPr lang="en-US" dirty="0">
                <a:solidFill>
                  <a:schemeClr val="tx1"/>
                </a:solidFill>
                <a:ea typeface="Batang"/>
              </a:rPr>
              <a:t>Campaign (2019) </a:t>
            </a:r>
            <a:r>
              <a:rPr lang="en-US" i="1" dirty="0">
                <a:solidFill>
                  <a:schemeClr val="tx1"/>
                </a:solidFill>
                <a:ea typeface="Batang"/>
              </a:rPr>
              <a:t>Why are we still banging on about the gender pay gap? </a:t>
            </a:r>
            <a:r>
              <a:rPr lang="en-US" dirty="0">
                <a:solidFill>
                  <a:schemeClr val="tx1"/>
                </a:solidFill>
                <a:ea typeface="Batang"/>
              </a:rPr>
              <a:t>Available at :</a:t>
            </a:r>
            <a:r>
              <a:rPr lang="en-US" dirty="0">
                <a:ea typeface="+mn-lt"/>
                <a:cs typeface="+mn-lt"/>
              </a:rPr>
              <a:t>Why are we still banging on about the gender pay gap? (campaignlive.co.uk) Accessed (19/10/22)</a:t>
            </a:r>
            <a:endParaRPr lang="en-US" dirty="0">
              <a:solidFill>
                <a:schemeClr val="tx1"/>
              </a:solidFill>
            </a:endParaRP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39292122"/>
      </p:ext>
    </p:extLst>
  </p:cSld>
  <p:clrMapOvr>
    <a:masterClrMapping/>
  </p:clrMapOvr>
</p:sld>
</file>

<file path=ppt/theme/theme1.xml><?xml version="1.0" encoding="utf-8"?>
<a:theme xmlns:a="http://schemas.openxmlformats.org/drawingml/2006/main" name="ArchiveVTI">
  <a:themeElements>
    <a:clrScheme name="AnalogousFromLightSeedLeftStep">
      <a:dk1>
        <a:srgbClr val="000000"/>
      </a:dk1>
      <a:lt1>
        <a:srgbClr val="FFFFFF"/>
      </a:lt1>
      <a:dk2>
        <a:srgbClr val="413124"/>
      </a:dk2>
      <a:lt2>
        <a:srgbClr val="E2E7E8"/>
      </a:lt2>
      <a:accent1>
        <a:srgbClr val="D59385"/>
      </a:accent1>
      <a:accent2>
        <a:srgbClr val="CD6C83"/>
      </a:accent2>
      <a:accent3>
        <a:srgbClr val="D687BA"/>
      </a:accent3>
      <a:accent4>
        <a:srgbClr val="C66CCD"/>
      </a:accent4>
      <a:accent5>
        <a:srgbClr val="AF87D6"/>
      </a:accent5>
      <a:accent6>
        <a:srgbClr val="766CCD"/>
      </a:accent6>
      <a:hlink>
        <a:srgbClr val="5B8B96"/>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160</TotalTime>
  <Words>1033</Words>
  <Application>Microsoft Office PowerPoint</Application>
  <PresentationFormat>Widescreen</PresentationFormat>
  <Paragraphs>66</Paragraphs>
  <Slides>9</Slides>
  <Notes>8</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Bembo</vt:lpstr>
      <vt:lpstr>Calibri</vt:lpstr>
      <vt:lpstr>ArchiveVTI</vt:lpstr>
      <vt:lpstr>ECGE4005Q</vt:lpstr>
      <vt:lpstr>Introduction</vt:lpstr>
      <vt:lpstr>Definition of plagiarism and unfair practice.</vt:lpstr>
      <vt:lpstr>Referencing a book</vt:lpstr>
      <vt:lpstr> Article  RESEARCH JOURNAL </vt:lpstr>
      <vt:lpstr>  website</vt:lpstr>
      <vt:lpstr>An Image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JEN19853491 (Caitlin Jenkins)</cp:lastModifiedBy>
  <cp:revision>614</cp:revision>
  <dcterms:created xsi:type="dcterms:W3CDTF">2022-10-19T09:24:24Z</dcterms:created>
  <dcterms:modified xsi:type="dcterms:W3CDTF">2022-10-26T21:25:05Z</dcterms:modified>
</cp:coreProperties>
</file>