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599"/>
  </p:normalViewPr>
  <p:slideViewPr>
    <p:cSldViewPr snapToGrid="0" snapToObjects="1">
      <p:cViewPr varScale="1">
        <p:scale>
          <a:sx n="95" d="100"/>
          <a:sy n="95" d="100"/>
        </p:scale>
        <p:origin x="200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09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17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817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78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271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753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225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833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471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864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112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927ED-A4D9-7F48-A348-EC23ADFBABA0}" type="datetimeFigureOut">
              <a:rPr lang="en-US" smtClean="0"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7CF37-B529-FA43-A2E1-5C9BD9EDB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9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8"/>
            <a:ext cx="12192000" cy="682738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61082" y="3486512"/>
            <a:ext cx="449353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dirty="0" smtClean="0">
                <a:latin typeface="宋体" charset="0"/>
                <a:sym typeface="微软雅黑" charset="0"/>
              </a:rPr>
              <a:t>综合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II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：第</a:t>
            </a:r>
            <a:r>
              <a:rPr lang="en-US" altLang="zh-CN" sz="4800" dirty="0" smtClean="0">
                <a:latin typeface="宋体" charset="0"/>
                <a:sym typeface="微软雅黑" charset="0"/>
              </a:rPr>
              <a:t>11</a:t>
            </a:r>
            <a:r>
              <a:rPr lang="zh-CN" altLang="en-US" sz="4800" dirty="0" smtClean="0">
                <a:latin typeface="宋体" charset="0"/>
                <a:sym typeface="微软雅黑" charset="0"/>
              </a:rPr>
              <a:t>课</a:t>
            </a:r>
            <a:endParaRPr lang="zh-CN" altLang="en-US" sz="4800" dirty="0">
              <a:latin typeface="宋体" charset="0"/>
              <a:sym typeface="微软雅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2724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矩形 24"/>
          <p:cNvSpPr>
            <a:spLocks noChangeArrowheads="1"/>
          </p:cNvSpPr>
          <p:nvPr/>
        </p:nvSpPr>
        <p:spPr bwMode="auto">
          <a:xfrm>
            <a:off x="1775460" y="1095376"/>
            <a:ext cx="8814436" cy="5262979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书本（不能说：看书本、买书本）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书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开（花）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（花）开放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变成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+N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（改变后结果）：他现在变成了我的同学。</a:t>
            </a:r>
            <a:endParaRPr lang="en-US" altLang="zh-CN" sz="240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  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N+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变化：这里的环境变化了。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 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变得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+adj./VP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：她变得更漂亮了。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 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改变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+O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（被改变对象）：我们改变了计划。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 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N+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改变：他的脾气改变了。</a:t>
            </a:r>
            <a:endParaRPr lang="en-US" altLang="zh-CN" sz="240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从此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从</a:t>
            </a:r>
            <a:r>
              <a:rPr lang="en-US" altLang="zh-CN" sz="2400">
                <a:ea typeface="隶书" charset="0"/>
                <a:sym typeface="微软雅黑" charset="0"/>
              </a:rPr>
              <a:t>……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开始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5.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自由自在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自由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随便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6.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羡慕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佩服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嫉妒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7.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也许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可能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大概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8.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一下子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马上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很快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9.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有趣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有意思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好玩儿</a:t>
            </a:r>
          </a:p>
          <a:p>
            <a:r>
              <a:rPr lang="en-US" altLang="zh-CN" sz="2400">
                <a:latin typeface="隶书" charset="0"/>
                <a:ea typeface="隶书" charset="0"/>
                <a:sym typeface="微软雅黑" charset="0"/>
              </a:rPr>
              <a:t>10.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仔细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认真</a:t>
            </a:r>
            <a:r>
              <a:rPr lang="en-US" altLang="zh-CN" sz="2400">
                <a:ea typeface="隶书" charset="0"/>
                <a:sym typeface="微软雅黑" charset="0"/>
              </a:rPr>
              <a:t>——</a:t>
            </a:r>
            <a:r>
              <a:rPr lang="zh-CN" altLang="en-US" sz="2400">
                <a:latin typeface="隶书" charset="0"/>
                <a:ea typeface="隶书" charset="0"/>
                <a:sym typeface="微软雅黑" charset="0"/>
              </a:rPr>
              <a:t>马虎</a:t>
            </a:r>
          </a:p>
        </p:txBody>
      </p:sp>
      <p:sp>
        <p:nvSpPr>
          <p:cNvPr id="4104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6532246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80" b="1">
                <a:ea typeface="隶书" charset="0"/>
              </a:rPr>
              <a:t>相关词语联想练习</a:t>
            </a:r>
            <a:endParaRPr lang="zh-CN" altLang="en-US" sz="2880">
              <a:ea typeface="隶书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103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8" name="矩形 24"/>
          <p:cNvSpPr>
            <a:spLocks noChangeArrowheads="1"/>
          </p:cNvSpPr>
          <p:nvPr/>
        </p:nvSpPr>
        <p:spPr bwMode="auto">
          <a:xfrm>
            <a:off x="1602106" y="1095376"/>
            <a:ext cx="9418320" cy="4044184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endParaRPr lang="en-US" altLang="zh-CN" sz="2160">
              <a:sym typeface="微软雅黑" charset="0"/>
            </a:endParaRP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摘：摘花、摘水果</a:t>
            </a: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变成：梦想变成现实、男朋友变成丈夫</a:t>
            </a: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自由自在：自由自在的人，</a:t>
            </a:r>
          </a:p>
          <a:p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  自由自在的生活、  自由自在地生活</a:t>
            </a: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有趣：有趣的人、故事很有趣 </a:t>
            </a: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5.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安静：安静的校园、心里很安静 </a:t>
            </a:r>
          </a:p>
          <a:p>
            <a:endParaRPr lang="zh-CN" altLang="en-US" sz="336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5129" name="TextBox 10"/>
          <p:cNvSpPr txBox="1">
            <a:spLocks noChangeArrowheads="1"/>
          </p:cNvSpPr>
          <p:nvPr/>
        </p:nvSpPr>
        <p:spPr bwMode="auto">
          <a:xfrm>
            <a:off x="1638301" y="171450"/>
            <a:ext cx="609981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搭配、扩展练习</a:t>
            </a:r>
          </a:p>
        </p:txBody>
      </p:sp>
    </p:spTree>
    <p:extLst>
      <p:ext uri="{BB962C8B-B14F-4D97-AF65-F5344CB8AC3E}">
        <p14:creationId xmlns:p14="http://schemas.microsoft.com/office/powerpoint/2010/main" val="97168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矩形 24"/>
          <p:cNvSpPr>
            <a:spLocks noChangeArrowheads="1"/>
          </p:cNvSpPr>
          <p:nvPr/>
        </p:nvSpPr>
        <p:spPr bwMode="auto">
          <a:xfrm>
            <a:off x="1602106" y="1183006"/>
            <a:ext cx="9418320" cy="5262979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我们吃点什么吧。（某些食品）</a:t>
            </a:r>
          </a:p>
          <a:p>
            <a:endParaRPr lang="zh-CN" altLang="en-US" sz="336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我们找谁问问路吧。（某人，不确定）</a:t>
            </a:r>
          </a:p>
          <a:p>
            <a:endParaRPr lang="zh-CN" altLang="en-US" sz="336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我们一直想暑假去哪儿玩玩。（某地方，还没决定）</a:t>
            </a:r>
          </a:p>
          <a:p>
            <a:endParaRPr lang="zh-CN" altLang="en-US" sz="336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336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3360">
                <a:latin typeface="隶书" charset="0"/>
                <a:ea typeface="隶书" charset="0"/>
                <a:sym typeface="微软雅黑" charset="0"/>
              </a:rPr>
              <a:t>我想什么时候去看看你。（某个时间，但不确定）</a:t>
            </a:r>
          </a:p>
          <a:p>
            <a:endParaRPr lang="en-US" altLang="zh-CN" sz="336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6152" name="TextBox 10"/>
          <p:cNvSpPr txBox="1">
            <a:spLocks noChangeArrowheads="1"/>
          </p:cNvSpPr>
          <p:nvPr/>
        </p:nvSpPr>
        <p:spPr bwMode="auto">
          <a:xfrm>
            <a:off x="1775461" y="144781"/>
            <a:ext cx="609981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ym typeface="微软雅黑" charset="0"/>
              </a:rPr>
              <a:t>疑问词不确指</a:t>
            </a:r>
          </a:p>
        </p:txBody>
      </p:sp>
    </p:spTree>
    <p:extLst>
      <p:ext uri="{BB962C8B-B14F-4D97-AF65-F5344CB8AC3E}">
        <p14:creationId xmlns:p14="http://schemas.microsoft.com/office/powerpoint/2010/main" val="1015155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矩形 24"/>
          <p:cNvSpPr>
            <a:spLocks noChangeArrowheads="1"/>
          </p:cNvSpPr>
          <p:nvPr/>
        </p:nvSpPr>
        <p:spPr bwMode="auto">
          <a:xfrm>
            <a:off x="1602106" y="1527810"/>
            <a:ext cx="9418320" cy="3970318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丑小鸭变成了漂亮的天鹅。</a:t>
            </a:r>
          </a:p>
          <a:p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我变成了一个认真的人。</a:t>
            </a:r>
          </a:p>
          <a:p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384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3840">
                <a:latin typeface="隶书" charset="0"/>
                <a:ea typeface="隶书" charset="0"/>
                <a:sym typeface="微软雅黑" charset="0"/>
              </a:rPr>
              <a:t>我们变成了好朋友。</a:t>
            </a:r>
          </a:p>
          <a:p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endParaRPr lang="zh-CN" altLang="en-US" sz="2160">
              <a:sym typeface="微软雅黑" charset="0"/>
            </a:endParaRPr>
          </a:p>
        </p:txBody>
      </p:sp>
      <p:sp>
        <p:nvSpPr>
          <p:cNvPr id="7176" name="TextBox 10"/>
          <p:cNvSpPr txBox="1">
            <a:spLocks noChangeArrowheads="1"/>
          </p:cNvSpPr>
          <p:nvPr/>
        </p:nvSpPr>
        <p:spPr bwMode="auto">
          <a:xfrm>
            <a:off x="1638300" y="171451"/>
            <a:ext cx="92964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60" b="1">
                <a:sym typeface="微软雅黑" charset="0"/>
              </a:rPr>
              <a:t>变成</a:t>
            </a:r>
            <a:r>
              <a:rPr lang="en-US" altLang="zh-CN" sz="2160" b="1">
                <a:sym typeface="微软雅黑" charset="0"/>
              </a:rPr>
              <a:t>+ </a:t>
            </a:r>
            <a:r>
              <a:rPr lang="zh-CN" altLang="en-US" sz="2160" b="1">
                <a:sym typeface="微软雅黑" charset="0"/>
              </a:rPr>
              <a:t>结果（</a:t>
            </a:r>
            <a:r>
              <a:rPr lang="en-US" altLang="zh-CN" sz="2160" b="1">
                <a:sym typeface="微软雅黑" charset="0"/>
              </a:rPr>
              <a:t>N</a:t>
            </a:r>
            <a:r>
              <a:rPr lang="zh-CN" altLang="en-US" sz="2160" b="1">
                <a:sym typeface="微软雅黑" charset="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210911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矩形 24"/>
          <p:cNvSpPr>
            <a:spLocks noChangeArrowheads="1"/>
          </p:cNvSpPr>
          <p:nvPr/>
        </p:nvSpPr>
        <p:spPr bwMode="auto">
          <a:xfrm>
            <a:off x="1602106" y="923926"/>
            <a:ext cx="9418320" cy="5890843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谁知道谁回答。</a:t>
            </a:r>
          </a:p>
          <a:p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（如果谁知道，谁就回答。）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哪个班老师好，我就去哪个班。</a:t>
            </a:r>
          </a:p>
          <a:p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（要是哪个班老师好，那我就去那个班。）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你喜欢吃什么就买什么。</a:t>
            </a:r>
          </a:p>
          <a:p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（如果哪种食物是你喜欢的，那就买那种食物。）</a:t>
            </a:r>
          </a:p>
          <a:p>
            <a:endParaRPr lang="zh-CN" altLang="en-US" sz="2880">
              <a:sym typeface="微软雅黑" charset="0"/>
            </a:endParaRPr>
          </a:p>
          <a:p>
            <a:r>
              <a:rPr lang="zh-CN" altLang="en-US" sz="2160">
                <a:sym typeface="微软雅黑" charset="0"/>
              </a:rPr>
              <a:t> </a:t>
            </a:r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  <a:p>
            <a:endParaRPr lang="zh-CN" altLang="en-US" sz="384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8200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929640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80">
                <a:sym typeface="微软雅黑" charset="0"/>
              </a:rPr>
              <a:t>两个相同疑问词呼应</a:t>
            </a:r>
          </a:p>
        </p:txBody>
      </p:sp>
    </p:spTree>
    <p:extLst>
      <p:ext uri="{BB962C8B-B14F-4D97-AF65-F5344CB8AC3E}">
        <p14:creationId xmlns:p14="http://schemas.microsoft.com/office/powerpoint/2010/main" val="1605233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矩形 24"/>
          <p:cNvSpPr>
            <a:spLocks noChangeArrowheads="1"/>
          </p:cNvSpPr>
          <p:nvPr/>
        </p:nvSpPr>
        <p:spPr bwMode="auto">
          <a:xfrm>
            <a:off x="1602106" y="923926"/>
            <a:ext cx="9418320" cy="4081117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我们是在两年前分手的，从此，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他去年生病了，从此他就不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 </a:t>
            </a: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他三年前去了欧洲，从此，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我们今天认识了，从此，我们就是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 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9224" name="TextBox 10"/>
          <p:cNvSpPr txBox="1">
            <a:spLocks noChangeArrowheads="1"/>
          </p:cNvSpPr>
          <p:nvPr/>
        </p:nvSpPr>
        <p:spPr bwMode="auto">
          <a:xfrm>
            <a:off x="1638300" y="171451"/>
            <a:ext cx="92964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60">
                <a:sym typeface="微软雅黑" charset="0"/>
              </a:rPr>
              <a:t>用“从此”完成下列句子</a:t>
            </a:r>
          </a:p>
        </p:txBody>
      </p:sp>
    </p:spTree>
    <p:extLst>
      <p:ext uri="{BB962C8B-B14F-4D97-AF65-F5344CB8AC3E}">
        <p14:creationId xmlns:p14="http://schemas.microsoft.com/office/powerpoint/2010/main" val="314797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矩形 24"/>
          <p:cNvSpPr>
            <a:spLocks noChangeArrowheads="1"/>
          </p:cNvSpPr>
          <p:nvPr/>
        </p:nvSpPr>
        <p:spPr bwMode="auto">
          <a:xfrm>
            <a:off x="1602106" y="923926"/>
            <a:ext cx="9418320" cy="4524315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endParaRPr lang="en-US" altLang="zh-CN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我们今天分手了，从此，你再也不要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大夫告诉你吸烟对身体很有害，从此再也不要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孩子平安回家了，爸爸妈妈再也不用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老板今天对我发火了，让我再也不</a:t>
            </a:r>
            <a:r>
              <a:rPr lang="zh-CN" altLang="en-US" sz="2880" u="sng">
                <a:latin typeface="隶书" charset="0"/>
                <a:ea typeface="隶书" charset="0"/>
                <a:sym typeface="微软雅黑" charset="0"/>
              </a:rPr>
              <a:t>               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了。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10248" name="TextBox 10"/>
          <p:cNvSpPr txBox="1">
            <a:spLocks noChangeArrowheads="1"/>
          </p:cNvSpPr>
          <p:nvPr/>
        </p:nvSpPr>
        <p:spPr bwMode="auto">
          <a:xfrm>
            <a:off x="1638300" y="171451"/>
            <a:ext cx="92964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60">
                <a:sym typeface="微软雅黑" charset="0"/>
              </a:rPr>
              <a:t>用“再也不“完成下列句子</a:t>
            </a:r>
          </a:p>
        </p:txBody>
      </p:sp>
    </p:spTree>
    <p:extLst>
      <p:ext uri="{BB962C8B-B14F-4D97-AF65-F5344CB8AC3E}">
        <p14:creationId xmlns:p14="http://schemas.microsoft.com/office/powerpoint/2010/main" val="1545696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矩形 24"/>
          <p:cNvSpPr>
            <a:spLocks noChangeArrowheads="1"/>
          </p:cNvSpPr>
          <p:nvPr/>
        </p:nvSpPr>
        <p:spPr bwMode="auto">
          <a:xfrm>
            <a:off x="1602106" y="923925"/>
            <a:ext cx="9418320" cy="4524315"/>
          </a:xfrm>
          <a:prstGeom prst="rect">
            <a:avLst/>
          </a:prstGeom>
          <a:solidFill>
            <a:schemeClr val="bg1">
              <a:alpha val="3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1.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请把护照拿出来。</a:t>
            </a:r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从里到外（本意）。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2.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我看出来他们是一对恋人。</a:t>
            </a:r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发现事实（引申用法）。</a:t>
            </a:r>
          </a:p>
          <a:p>
            <a:endParaRPr lang="en-US" altLang="zh-CN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3.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我听出来他有些不高兴。</a:t>
            </a:r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发现事实（引申用法）</a:t>
            </a:r>
          </a:p>
          <a:p>
            <a:endParaRPr lang="en-US" altLang="zh-CN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4.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我们想出来一个好办法。</a:t>
            </a:r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从无到有（引申用法）</a:t>
            </a:r>
          </a:p>
          <a:p>
            <a:endParaRPr lang="en-US" altLang="zh-CN" sz="2880">
              <a:latin typeface="隶书" charset="0"/>
              <a:ea typeface="隶书" charset="0"/>
              <a:sym typeface="微软雅黑" charset="0"/>
            </a:endParaRPr>
          </a:p>
          <a:p>
            <a:r>
              <a:rPr lang="en-US" altLang="zh-CN" sz="2880">
                <a:latin typeface="隶书" charset="0"/>
                <a:ea typeface="隶书" charset="0"/>
                <a:sym typeface="微软雅黑" charset="0"/>
              </a:rPr>
              <a:t>5.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他用木头做出来一张桌子。</a:t>
            </a:r>
            <a:r>
              <a:rPr lang="en-US" altLang="zh-CN" sz="2880">
                <a:ea typeface="隶书" charset="0"/>
                <a:sym typeface="微软雅黑" charset="0"/>
              </a:rPr>
              <a:t>——</a:t>
            </a:r>
            <a:r>
              <a:rPr lang="zh-CN" altLang="en-US" sz="2880">
                <a:latin typeface="隶书" charset="0"/>
                <a:ea typeface="隶书" charset="0"/>
                <a:sym typeface="微软雅黑" charset="0"/>
              </a:rPr>
              <a:t>从无到有（引申用法）</a:t>
            </a:r>
          </a:p>
          <a:p>
            <a:endParaRPr lang="zh-CN" altLang="en-US" sz="2880">
              <a:latin typeface="隶书" charset="0"/>
              <a:ea typeface="隶书" charset="0"/>
              <a:sym typeface="微软雅黑" charset="0"/>
            </a:endParaRPr>
          </a:p>
        </p:txBody>
      </p:sp>
      <p:sp>
        <p:nvSpPr>
          <p:cNvPr id="11272" name="TextBox 10"/>
          <p:cNvSpPr txBox="1">
            <a:spLocks noChangeArrowheads="1"/>
          </p:cNvSpPr>
          <p:nvPr/>
        </p:nvSpPr>
        <p:spPr bwMode="auto">
          <a:xfrm>
            <a:off x="1638300" y="171450"/>
            <a:ext cx="929640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1pPr>
            <a:lvl2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2pPr>
            <a:lvl3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3pPr>
            <a:lvl4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4pPr>
            <a:lvl5pPr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Calibri" charset="0"/>
                <a:ea typeface="宋体" charset="0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80">
                <a:sym typeface="微软雅黑" charset="0"/>
              </a:rPr>
              <a:t>V+</a:t>
            </a:r>
            <a:r>
              <a:rPr lang="zh-CN" altLang="en-US" sz="2880">
                <a:sym typeface="微软雅黑" charset="0"/>
              </a:rPr>
              <a:t>出来</a:t>
            </a:r>
          </a:p>
        </p:txBody>
      </p:sp>
    </p:spTree>
    <p:extLst>
      <p:ext uri="{BB962C8B-B14F-4D97-AF65-F5344CB8AC3E}">
        <p14:creationId xmlns:p14="http://schemas.microsoft.com/office/powerpoint/2010/main" val="403212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626</Words>
  <Application>Microsoft Macintosh PowerPoint</Application>
  <PresentationFormat>Widescreen</PresentationFormat>
  <Paragraphs>79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 Light</vt:lpstr>
      <vt:lpstr>宋体</vt:lpstr>
      <vt:lpstr>微软雅黑</vt:lpstr>
      <vt:lpstr>隶书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Mannix (Mengdi) mac</dc:creator>
  <cp:lastModifiedBy>Mannix (Mengdi) mac</cp:lastModifiedBy>
  <cp:revision>2</cp:revision>
  <dcterms:created xsi:type="dcterms:W3CDTF">2018-02-23T23:38:33Z</dcterms:created>
  <dcterms:modified xsi:type="dcterms:W3CDTF">2018-02-23T23:43:26Z</dcterms:modified>
</cp:coreProperties>
</file>