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9906000" cy="6858000" type="A4"/>
  <p:notesSz cx="6858000" cy="9144000"/>
  <p:defaultTextStyle>
    <a:defPPr>
      <a:defRPr lang="en-US"/>
    </a:defPPr>
    <a:lvl1pPr marL="0" algn="l" defTabSz="420075" rtl="0" eaLnBrk="1" latinLnBrk="0" hangingPunct="1">
      <a:defRPr sz="800" kern="1200">
        <a:solidFill>
          <a:schemeClr val="tx1"/>
        </a:solidFill>
        <a:latin typeface="+mn-lt"/>
        <a:ea typeface="+mn-ea"/>
        <a:cs typeface="+mn-cs"/>
      </a:defRPr>
    </a:lvl1pPr>
    <a:lvl2pPr marL="210038" algn="l" defTabSz="420075" rtl="0" eaLnBrk="1" latinLnBrk="0" hangingPunct="1">
      <a:defRPr sz="800" kern="1200">
        <a:solidFill>
          <a:schemeClr val="tx1"/>
        </a:solidFill>
        <a:latin typeface="+mn-lt"/>
        <a:ea typeface="+mn-ea"/>
        <a:cs typeface="+mn-cs"/>
      </a:defRPr>
    </a:lvl2pPr>
    <a:lvl3pPr marL="420075" algn="l" defTabSz="420075" rtl="0" eaLnBrk="1" latinLnBrk="0" hangingPunct="1">
      <a:defRPr sz="800" kern="1200">
        <a:solidFill>
          <a:schemeClr val="tx1"/>
        </a:solidFill>
        <a:latin typeface="+mn-lt"/>
        <a:ea typeface="+mn-ea"/>
        <a:cs typeface="+mn-cs"/>
      </a:defRPr>
    </a:lvl3pPr>
    <a:lvl4pPr marL="630113" algn="l" defTabSz="420075" rtl="0" eaLnBrk="1" latinLnBrk="0" hangingPunct="1">
      <a:defRPr sz="800" kern="1200">
        <a:solidFill>
          <a:schemeClr val="tx1"/>
        </a:solidFill>
        <a:latin typeface="+mn-lt"/>
        <a:ea typeface="+mn-ea"/>
        <a:cs typeface="+mn-cs"/>
      </a:defRPr>
    </a:lvl4pPr>
    <a:lvl5pPr marL="840151" algn="l" defTabSz="420075" rtl="0" eaLnBrk="1" latinLnBrk="0" hangingPunct="1">
      <a:defRPr sz="800" kern="1200">
        <a:solidFill>
          <a:schemeClr val="tx1"/>
        </a:solidFill>
        <a:latin typeface="+mn-lt"/>
        <a:ea typeface="+mn-ea"/>
        <a:cs typeface="+mn-cs"/>
      </a:defRPr>
    </a:lvl5pPr>
    <a:lvl6pPr marL="1050188" algn="l" defTabSz="420075" rtl="0" eaLnBrk="1" latinLnBrk="0" hangingPunct="1">
      <a:defRPr sz="800" kern="1200">
        <a:solidFill>
          <a:schemeClr val="tx1"/>
        </a:solidFill>
        <a:latin typeface="+mn-lt"/>
        <a:ea typeface="+mn-ea"/>
        <a:cs typeface="+mn-cs"/>
      </a:defRPr>
    </a:lvl6pPr>
    <a:lvl7pPr marL="1260226" algn="l" defTabSz="420075" rtl="0" eaLnBrk="1" latinLnBrk="0" hangingPunct="1">
      <a:defRPr sz="800" kern="1200">
        <a:solidFill>
          <a:schemeClr val="tx1"/>
        </a:solidFill>
        <a:latin typeface="+mn-lt"/>
        <a:ea typeface="+mn-ea"/>
        <a:cs typeface="+mn-cs"/>
      </a:defRPr>
    </a:lvl7pPr>
    <a:lvl8pPr marL="1470264" algn="l" defTabSz="420075" rtl="0" eaLnBrk="1" latinLnBrk="0" hangingPunct="1">
      <a:defRPr sz="800" kern="1200">
        <a:solidFill>
          <a:schemeClr val="tx1"/>
        </a:solidFill>
        <a:latin typeface="+mn-lt"/>
        <a:ea typeface="+mn-ea"/>
        <a:cs typeface="+mn-cs"/>
      </a:defRPr>
    </a:lvl8pPr>
    <a:lvl9pPr marL="1680301" algn="l" defTabSz="420075" rtl="0" eaLnBrk="1" latinLnBrk="0" hangingPunct="1">
      <a:defRPr sz="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01">
          <p15:clr>
            <a:srgbClr val="A4A3A4"/>
          </p15:clr>
        </p15:guide>
        <p15:guide id="2" pos="1307">
          <p15:clr>
            <a:srgbClr val="A4A3A4"/>
          </p15:clr>
        </p15:guide>
        <p15:guide id="3" orient="horz" pos="693">
          <p15:clr>
            <a:srgbClr val="A4A3A4"/>
          </p15:clr>
        </p15:guide>
        <p15:guide id="4" pos="188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8" d="100"/>
          <a:sy n="78" d="100"/>
        </p:scale>
        <p:origin x="1406" y="62"/>
      </p:cViewPr>
      <p:guideLst>
        <p:guide orient="horz" pos="1001"/>
        <p:guide pos="1307"/>
        <p:guide orient="horz" pos="693"/>
        <p:guide pos="1888"/>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49517" y="683559"/>
            <a:ext cx="5094514" cy="471666"/>
          </a:xfrm>
        </p:spPr>
        <p:txBody>
          <a:bodyPr/>
          <a:lstStyle/>
          <a:p>
            <a:r>
              <a:rPr lang="en-US"/>
              <a:t>Click to edit Master title style</a:t>
            </a:r>
          </a:p>
        </p:txBody>
      </p:sp>
      <p:sp>
        <p:nvSpPr>
          <p:cNvPr id="3" name="Subtitle 2"/>
          <p:cNvSpPr>
            <a:spLocks noGrp="1"/>
          </p:cNvSpPr>
          <p:nvPr>
            <p:ph type="subTitle" idx="1"/>
          </p:nvPr>
        </p:nvSpPr>
        <p:spPr>
          <a:xfrm>
            <a:off x="899033" y="1246909"/>
            <a:ext cx="4195483" cy="562332"/>
          </a:xfrm>
        </p:spPr>
        <p:txBody>
          <a:bodyPr/>
          <a:lstStyle>
            <a:lvl1pPr marL="0" indent="0" algn="ctr">
              <a:buNone/>
              <a:defRPr>
                <a:solidFill>
                  <a:schemeClr val="tx1">
                    <a:tint val="75000"/>
                  </a:schemeClr>
                </a:solidFill>
              </a:defRPr>
            </a:lvl1pPr>
            <a:lvl2pPr marL="210038" indent="0" algn="ctr">
              <a:buNone/>
              <a:defRPr>
                <a:solidFill>
                  <a:schemeClr val="tx1">
                    <a:tint val="75000"/>
                  </a:schemeClr>
                </a:solidFill>
              </a:defRPr>
            </a:lvl2pPr>
            <a:lvl3pPr marL="420075" indent="0" algn="ctr">
              <a:buNone/>
              <a:defRPr>
                <a:solidFill>
                  <a:schemeClr val="tx1">
                    <a:tint val="75000"/>
                  </a:schemeClr>
                </a:solidFill>
              </a:defRPr>
            </a:lvl3pPr>
            <a:lvl4pPr marL="630113" indent="0" algn="ctr">
              <a:buNone/>
              <a:defRPr>
                <a:solidFill>
                  <a:schemeClr val="tx1">
                    <a:tint val="75000"/>
                  </a:schemeClr>
                </a:solidFill>
              </a:defRPr>
            </a:lvl4pPr>
            <a:lvl5pPr marL="840151" indent="0" algn="ctr">
              <a:buNone/>
              <a:defRPr>
                <a:solidFill>
                  <a:schemeClr val="tx1">
                    <a:tint val="75000"/>
                  </a:schemeClr>
                </a:solidFill>
              </a:defRPr>
            </a:lvl5pPr>
            <a:lvl6pPr marL="1050188" indent="0" algn="ctr">
              <a:buNone/>
              <a:defRPr>
                <a:solidFill>
                  <a:schemeClr val="tx1">
                    <a:tint val="75000"/>
                  </a:schemeClr>
                </a:solidFill>
              </a:defRPr>
            </a:lvl6pPr>
            <a:lvl7pPr marL="1260226" indent="0" algn="ctr">
              <a:buNone/>
              <a:defRPr>
                <a:solidFill>
                  <a:schemeClr val="tx1">
                    <a:tint val="75000"/>
                  </a:schemeClr>
                </a:solidFill>
              </a:defRPr>
            </a:lvl7pPr>
            <a:lvl8pPr marL="1470264" indent="0" algn="ctr">
              <a:buNone/>
              <a:defRPr>
                <a:solidFill>
                  <a:schemeClr val="tx1">
                    <a:tint val="75000"/>
                  </a:schemeClr>
                </a:solidFill>
              </a:defRPr>
            </a:lvl8pPr>
            <a:lvl9pPr marL="168030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73449" y="1413979"/>
            <a:ext cx="5094514" cy="437030"/>
          </a:xfrm>
        </p:spPr>
        <p:txBody>
          <a:bodyPr anchor="t"/>
          <a:lstStyle>
            <a:lvl1pPr algn="l">
              <a:defRPr sz="1800" b="1" cap="all"/>
            </a:lvl1pPr>
          </a:lstStyle>
          <a:p>
            <a:r>
              <a:rPr lang="en-US"/>
              <a:t>Click to edit Master title style</a:t>
            </a:r>
          </a:p>
        </p:txBody>
      </p:sp>
      <p:sp>
        <p:nvSpPr>
          <p:cNvPr id="3" name="Text Placeholder 2"/>
          <p:cNvSpPr>
            <a:spLocks noGrp="1"/>
          </p:cNvSpPr>
          <p:nvPr>
            <p:ph type="body" idx="1"/>
          </p:nvPr>
        </p:nvSpPr>
        <p:spPr>
          <a:xfrm>
            <a:off x="473449" y="932635"/>
            <a:ext cx="5094514" cy="481344"/>
          </a:xfrm>
        </p:spPr>
        <p:txBody>
          <a:bodyPr anchor="b"/>
          <a:lstStyle>
            <a:lvl1pPr marL="0" indent="0">
              <a:buNone/>
              <a:defRPr sz="900">
                <a:solidFill>
                  <a:schemeClr val="tx1">
                    <a:tint val="75000"/>
                  </a:schemeClr>
                </a:solidFill>
              </a:defRPr>
            </a:lvl1pPr>
            <a:lvl2pPr marL="210038" indent="0">
              <a:buNone/>
              <a:defRPr sz="800">
                <a:solidFill>
                  <a:schemeClr val="tx1">
                    <a:tint val="75000"/>
                  </a:schemeClr>
                </a:solidFill>
              </a:defRPr>
            </a:lvl2pPr>
            <a:lvl3pPr marL="420075" indent="0">
              <a:buNone/>
              <a:defRPr sz="700">
                <a:solidFill>
                  <a:schemeClr val="tx1">
                    <a:tint val="75000"/>
                  </a:schemeClr>
                </a:solidFill>
              </a:defRPr>
            </a:lvl3pPr>
            <a:lvl4pPr marL="630113" indent="0">
              <a:buNone/>
              <a:defRPr sz="600">
                <a:solidFill>
                  <a:schemeClr val="tx1">
                    <a:tint val="75000"/>
                  </a:schemeClr>
                </a:solidFill>
              </a:defRPr>
            </a:lvl4pPr>
            <a:lvl5pPr marL="840151" indent="0">
              <a:buNone/>
              <a:defRPr sz="600">
                <a:solidFill>
                  <a:schemeClr val="tx1">
                    <a:tint val="75000"/>
                  </a:schemeClr>
                </a:solidFill>
              </a:defRPr>
            </a:lvl5pPr>
            <a:lvl6pPr marL="1050188" indent="0">
              <a:buNone/>
              <a:defRPr sz="600">
                <a:solidFill>
                  <a:schemeClr val="tx1">
                    <a:tint val="75000"/>
                  </a:schemeClr>
                </a:solidFill>
              </a:defRPr>
            </a:lvl6pPr>
            <a:lvl7pPr marL="1260226" indent="0">
              <a:buNone/>
              <a:defRPr sz="600">
                <a:solidFill>
                  <a:schemeClr val="tx1">
                    <a:tint val="75000"/>
                  </a:schemeClr>
                </a:solidFill>
              </a:defRPr>
            </a:lvl7pPr>
            <a:lvl8pPr marL="1470264" indent="0">
              <a:buNone/>
              <a:defRPr sz="600">
                <a:solidFill>
                  <a:schemeClr val="tx1">
                    <a:tint val="75000"/>
                  </a:schemeClr>
                </a:solidFill>
              </a:defRPr>
            </a:lvl8pPr>
            <a:lvl9pPr marL="1680301" indent="0">
              <a:buNone/>
              <a:defRPr sz="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9677" y="513434"/>
            <a:ext cx="2647150" cy="1452180"/>
          </a:xfrm>
        </p:spPr>
        <p:txBody>
          <a:bodyPr/>
          <a:lstStyle>
            <a:lvl1pPr>
              <a:defRPr sz="1300"/>
            </a:lvl1pPr>
            <a:lvl2pPr>
              <a:defRPr sz="11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46719" y="513434"/>
            <a:ext cx="2647150" cy="1452180"/>
          </a:xfrm>
        </p:spPr>
        <p:txBody>
          <a:bodyPr/>
          <a:lstStyle>
            <a:lvl1pPr>
              <a:defRPr sz="1300"/>
            </a:lvl1pPr>
            <a:lvl2pPr>
              <a:defRPr sz="11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99678" y="492550"/>
            <a:ext cx="2648191" cy="205271"/>
          </a:xfrm>
        </p:spPr>
        <p:txBody>
          <a:bodyPr anchor="b"/>
          <a:lstStyle>
            <a:lvl1pPr marL="0" indent="0">
              <a:buNone/>
              <a:defRPr sz="1100" b="1"/>
            </a:lvl1pPr>
            <a:lvl2pPr marL="210038" indent="0">
              <a:buNone/>
              <a:defRPr sz="900" b="1"/>
            </a:lvl2pPr>
            <a:lvl3pPr marL="420075" indent="0">
              <a:buNone/>
              <a:defRPr sz="800" b="1"/>
            </a:lvl3pPr>
            <a:lvl4pPr marL="630113" indent="0">
              <a:buNone/>
              <a:defRPr sz="700" b="1"/>
            </a:lvl4pPr>
            <a:lvl5pPr marL="840151" indent="0">
              <a:buNone/>
              <a:defRPr sz="700" b="1"/>
            </a:lvl5pPr>
            <a:lvl6pPr marL="1050188" indent="0">
              <a:buNone/>
              <a:defRPr sz="700" b="1"/>
            </a:lvl6pPr>
            <a:lvl7pPr marL="1260226" indent="0">
              <a:buNone/>
              <a:defRPr sz="700" b="1"/>
            </a:lvl7pPr>
            <a:lvl8pPr marL="1470264" indent="0">
              <a:buNone/>
              <a:defRPr sz="700" b="1"/>
            </a:lvl8pPr>
            <a:lvl9pPr marL="1680301" indent="0">
              <a:buNone/>
              <a:defRPr sz="700" b="1"/>
            </a:lvl9pPr>
          </a:lstStyle>
          <a:p>
            <a:pPr lvl="0"/>
            <a:r>
              <a:rPr lang="en-US"/>
              <a:t>Click to edit Master text styles</a:t>
            </a:r>
          </a:p>
        </p:txBody>
      </p:sp>
      <p:sp>
        <p:nvSpPr>
          <p:cNvPr id="4" name="Content Placeholder 3"/>
          <p:cNvSpPr>
            <a:spLocks noGrp="1"/>
          </p:cNvSpPr>
          <p:nvPr>
            <p:ph sz="half" idx="2"/>
          </p:nvPr>
        </p:nvSpPr>
        <p:spPr>
          <a:xfrm>
            <a:off x="299678" y="697820"/>
            <a:ext cx="2648191" cy="1267793"/>
          </a:xfrm>
        </p:spPr>
        <p:txBody>
          <a:bodyPr/>
          <a:lstStyle>
            <a:lvl1pPr>
              <a:defRPr sz="1100"/>
            </a:lvl1pPr>
            <a:lvl2pPr>
              <a:defRPr sz="900"/>
            </a:lvl2pPr>
            <a:lvl3pPr>
              <a:defRPr sz="800"/>
            </a:lvl3pPr>
            <a:lvl4pPr>
              <a:defRPr sz="700"/>
            </a:lvl4pPr>
            <a:lvl5pPr>
              <a:defRPr sz="700"/>
            </a:lvl5pPr>
            <a:lvl6pPr>
              <a:defRPr sz="700"/>
            </a:lvl6pPr>
            <a:lvl7pPr>
              <a:defRPr sz="700"/>
            </a:lvl7pPr>
            <a:lvl8pPr>
              <a:defRPr sz="700"/>
            </a:lvl8pPr>
            <a:lvl9pPr>
              <a:defRPr sz="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44640" y="492550"/>
            <a:ext cx="2649231" cy="205271"/>
          </a:xfrm>
        </p:spPr>
        <p:txBody>
          <a:bodyPr anchor="b"/>
          <a:lstStyle>
            <a:lvl1pPr marL="0" indent="0">
              <a:buNone/>
              <a:defRPr sz="1100" b="1"/>
            </a:lvl1pPr>
            <a:lvl2pPr marL="210038" indent="0">
              <a:buNone/>
              <a:defRPr sz="900" b="1"/>
            </a:lvl2pPr>
            <a:lvl3pPr marL="420075" indent="0">
              <a:buNone/>
              <a:defRPr sz="800" b="1"/>
            </a:lvl3pPr>
            <a:lvl4pPr marL="630113" indent="0">
              <a:buNone/>
              <a:defRPr sz="700" b="1"/>
            </a:lvl4pPr>
            <a:lvl5pPr marL="840151" indent="0">
              <a:buNone/>
              <a:defRPr sz="700" b="1"/>
            </a:lvl5pPr>
            <a:lvl6pPr marL="1050188" indent="0">
              <a:buNone/>
              <a:defRPr sz="700" b="1"/>
            </a:lvl6pPr>
            <a:lvl7pPr marL="1260226" indent="0">
              <a:buNone/>
              <a:defRPr sz="700" b="1"/>
            </a:lvl7pPr>
            <a:lvl8pPr marL="1470264" indent="0">
              <a:buNone/>
              <a:defRPr sz="700" b="1"/>
            </a:lvl8pPr>
            <a:lvl9pPr marL="1680301" indent="0">
              <a:buNone/>
              <a:defRPr sz="700" b="1"/>
            </a:lvl9pPr>
          </a:lstStyle>
          <a:p>
            <a:pPr lvl="0"/>
            <a:r>
              <a:rPr lang="en-US"/>
              <a:t>Click to edit Master text styles</a:t>
            </a:r>
          </a:p>
        </p:txBody>
      </p:sp>
      <p:sp>
        <p:nvSpPr>
          <p:cNvPr id="6" name="Content Placeholder 5"/>
          <p:cNvSpPr>
            <a:spLocks noGrp="1"/>
          </p:cNvSpPr>
          <p:nvPr>
            <p:ph sz="quarter" idx="4"/>
          </p:nvPr>
        </p:nvSpPr>
        <p:spPr>
          <a:xfrm>
            <a:off x="3044640" y="697820"/>
            <a:ext cx="2649231" cy="1267793"/>
          </a:xfrm>
        </p:spPr>
        <p:txBody>
          <a:bodyPr/>
          <a:lstStyle>
            <a:lvl1pPr>
              <a:defRPr sz="1100"/>
            </a:lvl1pPr>
            <a:lvl2pPr>
              <a:defRPr sz="900"/>
            </a:lvl2pPr>
            <a:lvl3pPr>
              <a:defRPr sz="800"/>
            </a:lvl3pPr>
            <a:lvl4pPr>
              <a:defRPr sz="700"/>
            </a:lvl4pPr>
            <a:lvl5pPr>
              <a:defRPr sz="700"/>
            </a:lvl5pPr>
            <a:lvl6pPr>
              <a:defRPr sz="700"/>
            </a:lvl6pPr>
            <a:lvl7pPr>
              <a:defRPr sz="700"/>
            </a:lvl7pPr>
            <a:lvl8pPr>
              <a:defRPr sz="700"/>
            </a:lvl8pPr>
            <a:lvl9pPr>
              <a:defRPr sz="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9678" y="87609"/>
            <a:ext cx="1971836" cy="372851"/>
          </a:xfrm>
        </p:spPr>
        <p:txBody>
          <a:bodyPr anchor="b"/>
          <a:lstStyle>
            <a:lvl1pPr algn="l">
              <a:defRPr sz="900" b="1"/>
            </a:lvl1pPr>
          </a:lstStyle>
          <a:p>
            <a:r>
              <a:rPr lang="en-US"/>
              <a:t>Click to edit Master title style</a:t>
            </a:r>
          </a:p>
        </p:txBody>
      </p:sp>
      <p:sp>
        <p:nvSpPr>
          <p:cNvPr id="3" name="Content Placeholder 2"/>
          <p:cNvSpPr>
            <a:spLocks noGrp="1"/>
          </p:cNvSpPr>
          <p:nvPr>
            <p:ph idx="1"/>
          </p:nvPr>
        </p:nvSpPr>
        <p:spPr>
          <a:xfrm>
            <a:off x="2343309" y="87611"/>
            <a:ext cx="3350559" cy="1878004"/>
          </a:xfrm>
        </p:spPr>
        <p:txBody>
          <a:bodyPr/>
          <a:lstStyle>
            <a:lvl1pPr>
              <a:defRPr sz="1500"/>
            </a:lvl1pPr>
            <a:lvl2pPr>
              <a:defRPr sz="1300"/>
            </a:lvl2pPr>
            <a:lvl3pPr>
              <a:defRPr sz="11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99678" y="460461"/>
            <a:ext cx="1971836" cy="1505154"/>
          </a:xfrm>
        </p:spPr>
        <p:txBody>
          <a:bodyPr/>
          <a:lstStyle>
            <a:lvl1pPr marL="0" indent="0">
              <a:buNone/>
              <a:defRPr sz="600"/>
            </a:lvl1pPr>
            <a:lvl2pPr marL="210038" indent="0">
              <a:buNone/>
              <a:defRPr sz="600"/>
            </a:lvl2pPr>
            <a:lvl3pPr marL="420075" indent="0">
              <a:buNone/>
              <a:defRPr sz="500"/>
            </a:lvl3pPr>
            <a:lvl4pPr marL="630113" indent="0">
              <a:buNone/>
              <a:defRPr sz="400"/>
            </a:lvl4pPr>
            <a:lvl5pPr marL="840151" indent="0">
              <a:buNone/>
              <a:defRPr sz="400"/>
            </a:lvl5pPr>
            <a:lvl6pPr marL="1050188" indent="0">
              <a:buNone/>
              <a:defRPr sz="400"/>
            </a:lvl6pPr>
            <a:lvl7pPr marL="1260226" indent="0">
              <a:buNone/>
              <a:defRPr sz="400"/>
            </a:lvl7pPr>
            <a:lvl8pPr marL="1470264" indent="0">
              <a:buNone/>
              <a:defRPr sz="400"/>
            </a:lvl8pPr>
            <a:lvl9pPr marL="1680301" indent="0">
              <a:buNone/>
              <a:defRPr sz="4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4777" y="1540300"/>
            <a:ext cx="3596128" cy="181841"/>
          </a:xfrm>
        </p:spPr>
        <p:txBody>
          <a:bodyPr anchor="b"/>
          <a:lstStyle>
            <a:lvl1pPr algn="l">
              <a:defRPr sz="900" b="1"/>
            </a:lvl1pPr>
          </a:lstStyle>
          <a:p>
            <a:r>
              <a:rPr lang="en-US"/>
              <a:t>Click to edit Master title style</a:t>
            </a:r>
          </a:p>
        </p:txBody>
      </p:sp>
      <p:sp>
        <p:nvSpPr>
          <p:cNvPr id="3" name="Picture Placeholder 2"/>
          <p:cNvSpPr>
            <a:spLocks noGrp="1"/>
          </p:cNvSpPr>
          <p:nvPr>
            <p:ph type="pic" idx="1"/>
          </p:nvPr>
        </p:nvSpPr>
        <p:spPr>
          <a:xfrm>
            <a:off x="1174777" y="196613"/>
            <a:ext cx="3596128" cy="1320257"/>
          </a:xfrm>
        </p:spPr>
        <p:txBody>
          <a:bodyPr/>
          <a:lstStyle>
            <a:lvl1pPr marL="0" indent="0">
              <a:buNone/>
              <a:defRPr sz="1500"/>
            </a:lvl1pPr>
            <a:lvl2pPr marL="210038" indent="0">
              <a:buNone/>
              <a:defRPr sz="1300"/>
            </a:lvl2pPr>
            <a:lvl3pPr marL="420075" indent="0">
              <a:buNone/>
              <a:defRPr sz="1100"/>
            </a:lvl3pPr>
            <a:lvl4pPr marL="630113" indent="0">
              <a:buNone/>
              <a:defRPr sz="900"/>
            </a:lvl4pPr>
            <a:lvl5pPr marL="840151" indent="0">
              <a:buNone/>
              <a:defRPr sz="900"/>
            </a:lvl5pPr>
            <a:lvl6pPr marL="1050188" indent="0">
              <a:buNone/>
              <a:defRPr sz="900"/>
            </a:lvl6pPr>
            <a:lvl7pPr marL="1260226" indent="0">
              <a:buNone/>
              <a:defRPr sz="900"/>
            </a:lvl7pPr>
            <a:lvl8pPr marL="1470264" indent="0">
              <a:buNone/>
              <a:defRPr sz="900"/>
            </a:lvl8pPr>
            <a:lvl9pPr marL="1680301" indent="0">
              <a:buNone/>
              <a:defRPr sz="900"/>
            </a:lvl9pPr>
          </a:lstStyle>
          <a:p>
            <a:endParaRPr lang="en-US"/>
          </a:p>
        </p:txBody>
      </p:sp>
      <p:sp>
        <p:nvSpPr>
          <p:cNvPr id="4" name="Text Placeholder 3"/>
          <p:cNvSpPr>
            <a:spLocks noGrp="1"/>
          </p:cNvSpPr>
          <p:nvPr>
            <p:ph type="body" sz="half" idx="2"/>
          </p:nvPr>
        </p:nvSpPr>
        <p:spPr>
          <a:xfrm>
            <a:off x="1174777" y="1722141"/>
            <a:ext cx="3596128" cy="258245"/>
          </a:xfrm>
        </p:spPr>
        <p:txBody>
          <a:bodyPr/>
          <a:lstStyle>
            <a:lvl1pPr marL="0" indent="0">
              <a:buNone/>
              <a:defRPr sz="600"/>
            </a:lvl1pPr>
            <a:lvl2pPr marL="210038" indent="0">
              <a:buNone/>
              <a:defRPr sz="600"/>
            </a:lvl2pPr>
            <a:lvl3pPr marL="420075" indent="0">
              <a:buNone/>
              <a:defRPr sz="500"/>
            </a:lvl3pPr>
            <a:lvl4pPr marL="630113" indent="0">
              <a:buNone/>
              <a:defRPr sz="400"/>
            </a:lvl4pPr>
            <a:lvl5pPr marL="840151" indent="0">
              <a:buNone/>
              <a:defRPr sz="400"/>
            </a:lvl5pPr>
            <a:lvl6pPr marL="1050188" indent="0">
              <a:buNone/>
              <a:defRPr sz="400"/>
            </a:lvl6pPr>
            <a:lvl7pPr marL="1260226" indent="0">
              <a:buNone/>
              <a:defRPr sz="400"/>
            </a:lvl7pPr>
            <a:lvl8pPr marL="1470264" indent="0">
              <a:buNone/>
              <a:defRPr sz="400"/>
            </a:lvl8pPr>
            <a:lvl9pPr marL="1680301" indent="0">
              <a:buNone/>
              <a:defRPr sz="4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345321" y="88120"/>
            <a:ext cx="1348548" cy="187749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9678" y="88120"/>
            <a:ext cx="3945751" cy="18774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9677" y="88119"/>
            <a:ext cx="5394191" cy="366738"/>
          </a:xfrm>
          <a:prstGeom prst="rect">
            <a:avLst/>
          </a:prstGeom>
        </p:spPr>
        <p:txBody>
          <a:bodyPr vert="horz" lIns="42008" tIns="21004" rIns="42008" bIns="21004" rtlCol="0" anchor="ctr">
            <a:normAutofit/>
          </a:bodyPr>
          <a:lstStyle/>
          <a:p>
            <a:r>
              <a:rPr lang="en-US"/>
              <a:t>Click to edit Master title style</a:t>
            </a:r>
          </a:p>
        </p:txBody>
      </p:sp>
      <p:sp>
        <p:nvSpPr>
          <p:cNvPr id="3" name="Text Placeholder 2"/>
          <p:cNvSpPr>
            <a:spLocks noGrp="1"/>
          </p:cNvSpPr>
          <p:nvPr>
            <p:ph type="body" idx="1"/>
          </p:nvPr>
        </p:nvSpPr>
        <p:spPr>
          <a:xfrm>
            <a:off x="299677" y="513434"/>
            <a:ext cx="5394191" cy="1452180"/>
          </a:xfrm>
          <a:prstGeom prst="rect">
            <a:avLst/>
          </a:prstGeom>
        </p:spPr>
        <p:txBody>
          <a:bodyPr vert="horz" lIns="42008" tIns="21004" rIns="42008" bIns="2100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99677" y="2039471"/>
            <a:ext cx="1398494" cy="117152"/>
          </a:xfrm>
          <a:prstGeom prst="rect">
            <a:avLst/>
          </a:prstGeom>
        </p:spPr>
        <p:txBody>
          <a:bodyPr vert="horz" lIns="42008" tIns="21004" rIns="42008" bIns="21004" rtlCol="0" anchor="ctr"/>
          <a:lstStyle>
            <a:lvl1pPr algn="l">
              <a:defRPr sz="600">
                <a:solidFill>
                  <a:schemeClr val="tx1">
                    <a:tint val="75000"/>
                  </a:schemeClr>
                </a:solidFill>
              </a:defRPr>
            </a:lvl1pPr>
          </a:lstStyle>
          <a:p>
            <a:fld id="{1D8BD707-D9CF-40AE-B4C6-C98DA3205C09}" type="datetimeFigureOut">
              <a:rPr lang="en-US" smtClean="0"/>
              <a:pPr/>
              <a:t>11/28/2025</a:t>
            </a:fld>
            <a:endParaRPr lang="en-US"/>
          </a:p>
        </p:txBody>
      </p:sp>
      <p:sp>
        <p:nvSpPr>
          <p:cNvPr id="5" name="Footer Placeholder 4"/>
          <p:cNvSpPr>
            <a:spLocks noGrp="1"/>
          </p:cNvSpPr>
          <p:nvPr>
            <p:ph type="ftr" sz="quarter" idx="3"/>
          </p:nvPr>
        </p:nvSpPr>
        <p:spPr>
          <a:xfrm>
            <a:off x="2047794" y="2039471"/>
            <a:ext cx="1897957" cy="117152"/>
          </a:xfrm>
          <a:prstGeom prst="rect">
            <a:avLst/>
          </a:prstGeom>
        </p:spPr>
        <p:txBody>
          <a:bodyPr vert="horz" lIns="42008" tIns="21004" rIns="42008" bIns="21004" rtlCol="0" anchor="ctr"/>
          <a:lstStyle>
            <a:lvl1pPr algn="ctr">
              <a:defRPr sz="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295375" y="2039471"/>
            <a:ext cx="1398494" cy="117152"/>
          </a:xfrm>
          <a:prstGeom prst="rect">
            <a:avLst/>
          </a:prstGeom>
        </p:spPr>
        <p:txBody>
          <a:bodyPr vert="horz" lIns="42008" tIns="21004" rIns="42008" bIns="21004" rtlCol="0" anchor="ctr"/>
          <a:lstStyle>
            <a:lvl1pPr algn="r">
              <a:defRPr sz="6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20075" rtl="0" eaLnBrk="1" latinLnBrk="0" hangingPunct="1">
        <a:spcBef>
          <a:spcPct val="0"/>
        </a:spcBef>
        <a:buNone/>
        <a:defRPr sz="2000" kern="1200">
          <a:solidFill>
            <a:schemeClr val="tx1"/>
          </a:solidFill>
          <a:latin typeface="+mj-lt"/>
          <a:ea typeface="+mj-ea"/>
          <a:cs typeface="+mj-cs"/>
        </a:defRPr>
      </a:lvl1pPr>
    </p:titleStyle>
    <p:bodyStyle>
      <a:lvl1pPr marL="157528" indent="-157528" algn="l" defTabSz="420075" rtl="0" eaLnBrk="1" latinLnBrk="0" hangingPunct="1">
        <a:spcBef>
          <a:spcPct val="20000"/>
        </a:spcBef>
        <a:buFont typeface="Arial" pitchFamily="34" charset="0"/>
        <a:buChar char="•"/>
        <a:defRPr sz="1500" kern="1200">
          <a:solidFill>
            <a:schemeClr val="tx1"/>
          </a:solidFill>
          <a:latin typeface="+mn-lt"/>
          <a:ea typeface="+mn-ea"/>
          <a:cs typeface="+mn-cs"/>
        </a:defRPr>
      </a:lvl1pPr>
      <a:lvl2pPr marL="341311" indent="-131274" algn="l" defTabSz="420075" rtl="0" eaLnBrk="1" latinLnBrk="0" hangingPunct="1">
        <a:spcBef>
          <a:spcPct val="20000"/>
        </a:spcBef>
        <a:buFont typeface="Arial" pitchFamily="34" charset="0"/>
        <a:buChar char="–"/>
        <a:defRPr sz="1300" kern="1200">
          <a:solidFill>
            <a:schemeClr val="tx1"/>
          </a:solidFill>
          <a:latin typeface="+mn-lt"/>
          <a:ea typeface="+mn-ea"/>
          <a:cs typeface="+mn-cs"/>
        </a:defRPr>
      </a:lvl2pPr>
      <a:lvl3pPr marL="525094" indent="-105019" algn="l" defTabSz="420075" rtl="0" eaLnBrk="1" latinLnBrk="0" hangingPunct="1">
        <a:spcBef>
          <a:spcPct val="20000"/>
        </a:spcBef>
        <a:buFont typeface="Arial" pitchFamily="34" charset="0"/>
        <a:buChar char="•"/>
        <a:defRPr sz="1100" kern="1200">
          <a:solidFill>
            <a:schemeClr val="tx1"/>
          </a:solidFill>
          <a:latin typeface="+mn-lt"/>
          <a:ea typeface="+mn-ea"/>
          <a:cs typeface="+mn-cs"/>
        </a:defRPr>
      </a:lvl3pPr>
      <a:lvl4pPr marL="735132" indent="-105019" algn="l" defTabSz="420075" rtl="0" eaLnBrk="1" latinLnBrk="0" hangingPunct="1">
        <a:spcBef>
          <a:spcPct val="20000"/>
        </a:spcBef>
        <a:buFont typeface="Arial" pitchFamily="34" charset="0"/>
        <a:buChar char="–"/>
        <a:defRPr sz="900" kern="1200">
          <a:solidFill>
            <a:schemeClr val="tx1"/>
          </a:solidFill>
          <a:latin typeface="+mn-lt"/>
          <a:ea typeface="+mn-ea"/>
          <a:cs typeface="+mn-cs"/>
        </a:defRPr>
      </a:lvl4pPr>
      <a:lvl5pPr marL="945170" indent="-105019" algn="l" defTabSz="420075" rtl="0" eaLnBrk="1" latinLnBrk="0" hangingPunct="1">
        <a:spcBef>
          <a:spcPct val="20000"/>
        </a:spcBef>
        <a:buFont typeface="Arial" pitchFamily="34" charset="0"/>
        <a:buChar char="»"/>
        <a:defRPr sz="900" kern="1200">
          <a:solidFill>
            <a:schemeClr val="tx1"/>
          </a:solidFill>
          <a:latin typeface="+mn-lt"/>
          <a:ea typeface="+mn-ea"/>
          <a:cs typeface="+mn-cs"/>
        </a:defRPr>
      </a:lvl5pPr>
      <a:lvl6pPr marL="1155207" indent="-105019" algn="l" defTabSz="420075" rtl="0" eaLnBrk="1" latinLnBrk="0" hangingPunct="1">
        <a:spcBef>
          <a:spcPct val="20000"/>
        </a:spcBef>
        <a:buFont typeface="Arial" pitchFamily="34" charset="0"/>
        <a:buChar char="•"/>
        <a:defRPr sz="900" kern="1200">
          <a:solidFill>
            <a:schemeClr val="tx1"/>
          </a:solidFill>
          <a:latin typeface="+mn-lt"/>
          <a:ea typeface="+mn-ea"/>
          <a:cs typeface="+mn-cs"/>
        </a:defRPr>
      </a:lvl6pPr>
      <a:lvl7pPr marL="1365245" indent="-105019" algn="l" defTabSz="420075" rtl="0" eaLnBrk="1" latinLnBrk="0" hangingPunct="1">
        <a:spcBef>
          <a:spcPct val="20000"/>
        </a:spcBef>
        <a:buFont typeface="Arial" pitchFamily="34" charset="0"/>
        <a:buChar char="•"/>
        <a:defRPr sz="900" kern="1200">
          <a:solidFill>
            <a:schemeClr val="tx1"/>
          </a:solidFill>
          <a:latin typeface="+mn-lt"/>
          <a:ea typeface="+mn-ea"/>
          <a:cs typeface="+mn-cs"/>
        </a:defRPr>
      </a:lvl7pPr>
      <a:lvl8pPr marL="1575283" indent="-105019" algn="l" defTabSz="420075" rtl="0" eaLnBrk="1" latinLnBrk="0" hangingPunct="1">
        <a:spcBef>
          <a:spcPct val="20000"/>
        </a:spcBef>
        <a:buFont typeface="Arial" pitchFamily="34" charset="0"/>
        <a:buChar char="•"/>
        <a:defRPr sz="900" kern="1200">
          <a:solidFill>
            <a:schemeClr val="tx1"/>
          </a:solidFill>
          <a:latin typeface="+mn-lt"/>
          <a:ea typeface="+mn-ea"/>
          <a:cs typeface="+mn-cs"/>
        </a:defRPr>
      </a:lvl8pPr>
      <a:lvl9pPr marL="1785320" indent="-105019" algn="l" defTabSz="420075" rtl="0" eaLnBrk="1" latinLnBrk="0" hangingPunct="1">
        <a:spcBef>
          <a:spcPct val="20000"/>
        </a:spcBef>
        <a:buFont typeface="Arial" pitchFamily="34" charset="0"/>
        <a:buChar char="•"/>
        <a:defRPr sz="900" kern="1200">
          <a:solidFill>
            <a:schemeClr val="tx1"/>
          </a:solidFill>
          <a:latin typeface="+mn-lt"/>
          <a:ea typeface="+mn-ea"/>
          <a:cs typeface="+mn-cs"/>
        </a:defRPr>
      </a:lvl9pPr>
    </p:bodyStyle>
    <p:otherStyle>
      <a:defPPr>
        <a:defRPr lang="en-US"/>
      </a:defPPr>
      <a:lvl1pPr marL="0" algn="l" defTabSz="420075" rtl="0" eaLnBrk="1" latinLnBrk="0" hangingPunct="1">
        <a:defRPr sz="800" kern="1200">
          <a:solidFill>
            <a:schemeClr val="tx1"/>
          </a:solidFill>
          <a:latin typeface="+mn-lt"/>
          <a:ea typeface="+mn-ea"/>
          <a:cs typeface="+mn-cs"/>
        </a:defRPr>
      </a:lvl1pPr>
      <a:lvl2pPr marL="210038" algn="l" defTabSz="420075" rtl="0" eaLnBrk="1" latinLnBrk="0" hangingPunct="1">
        <a:defRPr sz="800" kern="1200">
          <a:solidFill>
            <a:schemeClr val="tx1"/>
          </a:solidFill>
          <a:latin typeface="+mn-lt"/>
          <a:ea typeface="+mn-ea"/>
          <a:cs typeface="+mn-cs"/>
        </a:defRPr>
      </a:lvl2pPr>
      <a:lvl3pPr marL="420075" algn="l" defTabSz="420075" rtl="0" eaLnBrk="1" latinLnBrk="0" hangingPunct="1">
        <a:defRPr sz="800" kern="1200">
          <a:solidFill>
            <a:schemeClr val="tx1"/>
          </a:solidFill>
          <a:latin typeface="+mn-lt"/>
          <a:ea typeface="+mn-ea"/>
          <a:cs typeface="+mn-cs"/>
        </a:defRPr>
      </a:lvl3pPr>
      <a:lvl4pPr marL="630113" algn="l" defTabSz="420075" rtl="0" eaLnBrk="1" latinLnBrk="0" hangingPunct="1">
        <a:defRPr sz="800" kern="1200">
          <a:solidFill>
            <a:schemeClr val="tx1"/>
          </a:solidFill>
          <a:latin typeface="+mn-lt"/>
          <a:ea typeface="+mn-ea"/>
          <a:cs typeface="+mn-cs"/>
        </a:defRPr>
      </a:lvl4pPr>
      <a:lvl5pPr marL="840151" algn="l" defTabSz="420075" rtl="0" eaLnBrk="1" latinLnBrk="0" hangingPunct="1">
        <a:defRPr sz="800" kern="1200">
          <a:solidFill>
            <a:schemeClr val="tx1"/>
          </a:solidFill>
          <a:latin typeface="+mn-lt"/>
          <a:ea typeface="+mn-ea"/>
          <a:cs typeface="+mn-cs"/>
        </a:defRPr>
      </a:lvl5pPr>
      <a:lvl6pPr marL="1050188" algn="l" defTabSz="420075" rtl="0" eaLnBrk="1" latinLnBrk="0" hangingPunct="1">
        <a:defRPr sz="800" kern="1200">
          <a:solidFill>
            <a:schemeClr val="tx1"/>
          </a:solidFill>
          <a:latin typeface="+mn-lt"/>
          <a:ea typeface="+mn-ea"/>
          <a:cs typeface="+mn-cs"/>
        </a:defRPr>
      </a:lvl6pPr>
      <a:lvl7pPr marL="1260226" algn="l" defTabSz="420075" rtl="0" eaLnBrk="1" latinLnBrk="0" hangingPunct="1">
        <a:defRPr sz="800" kern="1200">
          <a:solidFill>
            <a:schemeClr val="tx1"/>
          </a:solidFill>
          <a:latin typeface="+mn-lt"/>
          <a:ea typeface="+mn-ea"/>
          <a:cs typeface="+mn-cs"/>
        </a:defRPr>
      </a:lvl7pPr>
      <a:lvl8pPr marL="1470264" algn="l" defTabSz="420075" rtl="0" eaLnBrk="1" latinLnBrk="0" hangingPunct="1">
        <a:defRPr sz="800" kern="1200">
          <a:solidFill>
            <a:schemeClr val="tx1"/>
          </a:solidFill>
          <a:latin typeface="+mn-lt"/>
          <a:ea typeface="+mn-ea"/>
          <a:cs typeface="+mn-cs"/>
        </a:defRPr>
      </a:lvl8pPr>
      <a:lvl9pPr marL="1680301" algn="l" defTabSz="420075" rtl="0" eaLnBrk="1" latinLnBrk="0" hangingPunct="1">
        <a:defRPr sz="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CB94"/>
        </a:solidFill>
        <a:effectLst/>
      </p:bgPr>
    </p:bg>
    <p:spTree>
      <p:nvGrpSpPr>
        <p:cNvPr id="1" name=""/>
        <p:cNvGrpSpPr/>
        <p:nvPr/>
      </p:nvGrpSpPr>
      <p:grpSpPr>
        <a:xfrm>
          <a:off x="0" y="0"/>
          <a:ext cx="0" cy="0"/>
          <a:chOff x="0" y="0"/>
          <a:chExt cx="0" cy="0"/>
        </a:xfrm>
      </p:grpSpPr>
      <p:sp>
        <p:nvSpPr>
          <p:cNvPr id="15" name="TextBox 15"/>
          <p:cNvSpPr txBox="1"/>
          <p:nvPr/>
        </p:nvSpPr>
        <p:spPr>
          <a:xfrm>
            <a:off x="0" y="152400"/>
            <a:ext cx="9597998" cy="457200"/>
          </a:xfrm>
          <a:prstGeom prst="rect">
            <a:avLst/>
          </a:prstGeom>
        </p:spPr>
        <p:style>
          <a:lnRef idx="1">
            <a:schemeClr val="accent3"/>
          </a:lnRef>
          <a:fillRef idx="2">
            <a:schemeClr val="accent3"/>
          </a:fillRef>
          <a:effectRef idx="1">
            <a:schemeClr val="accent3"/>
          </a:effectRef>
          <a:fontRef idx="minor">
            <a:schemeClr val="dk1"/>
          </a:fontRef>
        </p:style>
        <p:txBody>
          <a:bodyPr wrap="square" lIns="0" tIns="0" rIns="0" bIns="0" rtlCol="0" anchor="t">
            <a:spAutoFit/>
          </a:bodyPr>
          <a:lstStyle/>
          <a:p>
            <a:pPr algn="ctr">
              <a:lnSpc>
                <a:spcPct val="150000"/>
              </a:lnSpc>
            </a:pPr>
            <a:r>
              <a:rPr lang="en-US" sz="2000" b="1" dirty="0">
                <a:solidFill>
                  <a:srgbClr val="000000"/>
                </a:solidFill>
                <a:latin typeface="Times New Roman" pitchFamily="18" charset="0"/>
                <a:cs typeface="Times New Roman" pitchFamily="18" charset="0"/>
              </a:rPr>
              <a:t>MARKETING PITCH FOR THE KEY ELEMENTS OF </a:t>
            </a:r>
            <a:r>
              <a:rPr lang="en-US" sz="2000" b="1" dirty="0">
                <a:latin typeface="Times New Roman" pitchFamily="18" charset="0"/>
                <a:cs typeface="Times New Roman" pitchFamily="18" charset="0"/>
              </a:rPr>
              <a:t>AURANEST ORGANIC</a:t>
            </a:r>
            <a:endParaRPr lang="en-US" sz="2000" b="1" u="sng" dirty="0">
              <a:solidFill>
                <a:srgbClr val="000000"/>
              </a:solidFill>
              <a:latin typeface="Times New Roman" pitchFamily="18" charset="0"/>
              <a:ea typeface="Times New Roman Bold"/>
              <a:cs typeface="Times New Roman" pitchFamily="18" charset="0"/>
              <a:sym typeface="Times New Roman Bold"/>
            </a:endParaRPr>
          </a:p>
        </p:txBody>
      </p:sp>
      <p:sp>
        <p:nvSpPr>
          <p:cNvPr id="31" name="TextBox 30"/>
          <p:cNvSpPr txBox="1"/>
          <p:nvPr/>
        </p:nvSpPr>
        <p:spPr>
          <a:xfrm>
            <a:off x="152400" y="838200"/>
            <a:ext cx="5410200" cy="365584"/>
          </a:xfrm>
          <a:prstGeom prst="rect">
            <a:avLst/>
          </a:prstGeom>
        </p:spPr>
        <p:style>
          <a:lnRef idx="1">
            <a:schemeClr val="accent4"/>
          </a:lnRef>
          <a:fillRef idx="2">
            <a:schemeClr val="accent4"/>
          </a:fillRef>
          <a:effectRef idx="1">
            <a:schemeClr val="accent4"/>
          </a:effectRef>
          <a:fontRef idx="minor">
            <a:schemeClr val="dk1"/>
          </a:fontRef>
        </p:style>
        <p:txBody>
          <a:bodyPr wrap="square" lIns="42008" tIns="21004" rIns="42008" bIns="21004" rtlCol="0">
            <a:spAutoFit/>
          </a:bodyPr>
          <a:lstStyle/>
          <a:p>
            <a:pPr algn="ctr">
              <a:lnSpc>
                <a:spcPct val="150000"/>
              </a:lnSpc>
            </a:pPr>
            <a:r>
              <a:rPr lang="en-GB" sz="1400" b="1" i="1" dirty="0">
                <a:latin typeface="Times New Roman" pitchFamily="18" charset="0"/>
                <a:cs typeface="Times New Roman" pitchFamily="18" charset="0"/>
              </a:rPr>
              <a:t>Strategic elements of </a:t>
            </a:r>
            <a:r>
              <a:rPr lang="en-GB" sz="1400" b="1" i="1" dirty="0" err="1">
                <a:latin typeface="Times New Roman" pitchFamily="18" charset="0"/>
                <a:cs typeface="Times New Roman" pitchFamily="18" charset="0"/>
              </a:rPr>
              <a:t>AuraNest</a:t>
            </a:r>
            <a:r>
              <a:rPr lang="en-GB" sz="1400" b="1" i="1" dirty="0">
                <a:latin typeface="Times New Roman" pitchFamily="18" charset="0"/>
                <a:cs typeface="Times New Roman" pitchFamily="18" charset="0"/>
              </a:rPr>
              <a:t> Organic </a:t>
            </a:r>
            <a:endParaRPr lang="en-US" sz="1400" i="1" dirty="0">
              <a:latin typeface="Times New Roman" pitchFamily="18" charset="0"/>
              <a:cs typeface="Times New Roman" pitchFamily="18" charset="0"/>
            </a:endParaRPr>
          </a:p>
        </p:txBody>
      </p:sp>
      <p:sp>
        <p:nvSpPr>
          <p:cNvPr id="33" name="TextBox 32"/>
          <p:cNvSpPr txBox="1"/>
          <p:nvPr/>
        </p:nvSpPr>
        <p:spPr>
          <a:xfrm>
            <a:off x="5791200" y="838200"/>
            <a:ext cx="3886200" cy="365584"/>
          </a:xfrm>
          <a:prstGeom prst="rect">
            <a:avLst/>
          </a:prstGeom>
        </p:spPr>
        <p:style>
          <a:lnRef idx="1">
            <a:schemeClr val="accent3"/>
          </a:lnRef>
          <a:fillRef idx="2">
            <a:schemeClr val="accent3"/>
          </a:fillRef>
          <a:effectRef idx="1">
            <a:schemeClr val="accent3"/>
          </a:effectRef>
          <a:fontRef idx="minor">
            <a:schemeClr val="dk1"/>
          </a:fontRef>
        </p:style>
        <p:txBody>
          <a:bodyPr wrap="square" lIns="42008" tIns="21004" rIns="42008" bIns="21004" rtlCol="0">
            <a:spAutoFit/>
          </a:bodyPr>
          <a:lstStyle/>
          <a:p>
            <a:pPr algn="ctr">
              <a:lnSpc>
                <a:spcPct val="150000"/>
              </a:lnSpc>
            </a:pPr>
            <a:r>
              <a:rPr lang="en-GB" sz="1400" b="1" i="1" dirty="0">
                <a:latin typeface="Times New Roman" pitchFamily="18" charset="0"/>
                <a:cs typeface="Times New Roman" pitchFamily="18" charset="0"/>
              </a:rPr>
              <a:t>Problem faced by </a:t>
            </a:r>
            <a:r>
              <a:rPr lang="en-GB" sz="1400" b="1" i="1" dirty="0" err="1">
                <a:latin typeface="Times New Roman" pitchFamily="18" charset="0"/>
                <a:cs typeface="Times New Roman" pitchFamily="18" charset="0"/>
              </a:rPr>
              <a:t>AuraNest</a:t>
            </a:r>
            <a:r>
              <a:rPr lang="en-GB" sz="1400" b="1" i="1" dirty="0">
                <a:latin typeface="Times New Roman" pitchFamily="18" charset="0"/>
                <a:cs typeface="Times New Roman" pitchFamily="18" charset="0"/>
              </a:rPr>
              <a:t> Organic</a:t>
            </a:r>
            <a:endParaRPr lang="en-US" sz="1400" i="1" dirty="0">
              <a:latin typeface="Times New Roman" pitchFamily="18" charset="0"/>
              <a:cs typeface="Times New Roman" pitchFamily="18" charset="0"/>
            </a:endParaRPr>
          </a:p>
        </p:txBody>
      </p:sp>
      <p:sp>
        <p:nvSpPr>
          <p:cNvPr id="36" name="TextBox 35"/>
          <p:cNvSpPr txBox="1"/>
          <p:nvPr/>
        </p:nvSpPr>
        <p:spPr>
          <a:xfrm>
            <a:off x="5791200" y="1295400"/>
            <a:ext cx="3962400" cy="1150414"/>
          </a:xfrm>
          <a:prstGeom prst="rect">
            <a:avLst/>
          </a:prstGeom>
        </p:spPr>
        <p:style>
          <a:lnRef idx="1">
            <a:schemeClr val="accent2"/>
          </a:lnRef>
          <a:fillRef idx="2">
            <a:schemeClr val="accent2"/>
          </a:fillRef>
          <a:effectRef idx="1">
            <a:schemeClr val="accent2"/>
          </a:effectRef>
          <a:fontRef idx="minor">
            <a:schemeClr val="dk1"/>
          </a:fontRef>
        </p:style>
        <p:txBody>
          <a:bodyPr wrap="square" lIns="42008" tIns="21004" rIns="42008" bIns="21004" rtlCol="0">
            <a:spAutoFit/>
          </a:bodyPr>
          <a:lstStyle/>
          <a:p>
            <a:pPr lvl="0" algn="just">
              <a:lnSpc>
                <a:spcPct val="150000"/>
              </a:lnSpc>
              <a:buFont typeface="Arial" pitchFamily="34" charset="0"/>
              <a:buChar char="•"/>
            </a:pPr>
            <a:r>
              <a:rPr lang="en-GB" sz="1200" dirty="0">
                <a:latin typeface="Times New Roman" pitchFamily="18" charset="0"/>
                <a:cs typeface="Times New Roman" pitchFamily="18" charset="0"/>
              </a:rPr>
              <a:t>Underestimating market competition can lead to failure</a:t>
            </a:r>
            <a:endParaRPr lang="en-US" sz="1200" dirty="0">
              <a:latin typeface="Times New Roman" pitchFamily="18" charset="0"/>
              <a:cs typeface="Times New Roman" pitchFamily="18" charset="0"/>
            </a:endParaRPr>
          </a:p>
          <a:p>
            <a:pPr lvl="0" algn="just">
              <a:lnSpc>
                <a:spcPct val="150000"/>
              </a:lnSpc>
              <a:buFont typeface="Arial" pitchFamily="34" charset="0"/>
              <a:buChar char="•"/>
            </a:pPr>
            <a:r>
              <a:rPr lang="en-GB" sz="1200" dirty="0">
                <a:latin typeface="Times New Roman" pitchFamily="18" charset="0"/>
                <a:cs typeface="Times New Roman" pitchFamily="18" charset="0"/>
              </a:rPr>
              <a:t>Lack of raw material supply can hinder production growth </a:t>
            </a:r>
            <a:endParaRPr lang="en-US" sz="1200" dirty="0">
              <a:latin typeface="Times New Roman" pitchFamily="18" charset="0"/>
              <a:cs typeface="Times New Roman" pitchFamily="18" charset="0"/>
            </a:endParaRPr>
          </a:p>
          <a:p>
            <a:pPr lvl="0" algn="just">
              <a:lnSpc>
                <a:spcPct val="150000"/>
              </a:lnSpc>
              <a:buFont typeface="Arial" pitchFamily="34" charset="0"/>
              <a:buChar char="•"/>
            </a:pPr>
            <a:r>
              <a:rPr lang="en-GB" sz="1200" dirty="0" err="1">
                <a:latin typeface="Times New Roman" pitchFamily="18" charset="0"/>
                <a:cs typeface="Times New Roman" pitchFamily="18" charset="0"/>
              </a:rPr>
              <a:t>AuraNest</a:t>
            </a:r>
            <a:r>
              <a:rPr lang="en-GB" sz="1200" dirty="0">
                <a:latin typeface="Times New Roman" pitchFamily="18" charset="0"/>
                <a:cs typeface="Times New Roman" pitchFamily="18" charset="0"/>
              </a:rPr>
              <a:t> Organic may lack a unique selling proposition</a:t>
            </a:r>
            <a:endParaRPr lang="en-US" sz="1200" dirty="0">
              <a:latin typeface="Times New Roman" pitchFamily="18" charset="0"/>
              <a:cs typeface="Times New Roman" pitchFamily="18" charset="0"/>
            </a:endParaRPr>
          </a:p>
          <a:p>
            <a:pPr lvl="0" algn="just">
              <a:lnSpc>
                <a:spcPct val="150000"/>
              </a:lnSpc>
              <a:buFont typeface="Arial" pitchFamily="34" charset="0"/>
              <a:buChar char="•"/>
            </a:pPr>
            <a:r>
              <a:rPr lang="en-GB" sz="1200" dirty="0">
                <a:latin typeface="Times New Roman" pitchFamily="18" charset="0"/>
                <a:cs typeface="Times New Roman" pitchFamily="18" charset="0"/>
              </a:rPr>
              <a:t>Hiring of skilled and expertise workforce </a:t>
            </a:r>
            <a:endParaRPr lang="en-US" sz="1200" dirty="0">
              <a:latin typeface="Times New Roman" pitchFamily="18" charset="0"/>
              <a:cs typeface="Times New Roman" pitchFamily="18" charset="0"/>
            </a:endParaRPr>
          </a:p>
        </p:txBody>
      </p:sp>
      <p:sp>
        <p:nvSpPr>
          <p:cNvPr id="19" name="TextBox 18"/>
          <p:cNvSpPr txBox="1"/>
          <p:nvPr/>
        </p:nvSpPr>
        <p:spPr>
          <a:xfrm>
            <a:off x="152400" y="1295400"/>
            <a:ext cx="5562600" cy="1704412"/>
          </a:xfrm>
          <a:prstGeom prst="rect">
            <a:avLst/>
          </a:prstGeom>
        </p:spPr>
        <p:style>
          <a:lnRef idx="1">
            <a:schemeClr val="accent1"/>
          </a:lnRef>
          <a:fillRef idx="2">
            <a:schemeClr val="accent1"/>
          </a:fillRef>
          <a:effectRef idx="1">
            <a:schemeClr val="accent1"/>
          </a:effectRef>
          <a:fontRef idx="minor">
            <a:schemeClr val="dk1"/>
          </a:fontRef>
        </p:style>
        <p:txBody>
          <a:bodyPr wrap="square" lIns="42008" tIns="21004" rIns="42008" bIns="21004" rtlCol="0">
            <a:spAutoFit/>
          </a:bodyPr>
          <a:lstStyle/>
          <a:p>
            <a:pPr lvl="0" algn="just">
              <a:lnSpc>
                <a:spcPct val="150000"/>
              </a:lnSpc>
              <a:buFont typeface="Arial" pitchFamily="34" charset="0"/>
              <a:buChar char="•"/>
            </a:pPr>
            <a:r>
              <a:rPr lang="en-GB" sz="1200" b="1" dirty="0">
                <a:latin typeface="Times New Roman" pitchFamily="18" charset="0"/>
                <a:cs typeface="Times New Roman" pitchFamily="18" charset="0"/>
              </a:rPr>
              <a:t>Purpose: </a:t>
            </a:r>
            <a:r>
              <a:rPr lang="en-GB" sz="1200" dirty="0">
                <a:latin typeface="Times New Roman" pitchFamily="18" charset="0"/>
                <a:cs typeface="Times New Roman" pitchFamily="18" charset="0"/>
              </a:rPr>
              <a:t>To provide care organic products for infants and babies in terms of enhancing well-beings. </a:t>
            </a:r>
            <a:endParaRPr lang="en-US" sz="1200" dirty="0">
              <a:latin typeface="Times New Roman" pitchFamily="18" charset="0"/>
              <a:cs typeface="Times New Roman" pitchFamily="18" charset="0"/>
            </a:endParaRPr>
          </a:p>
          <a:p>
            <a:pPr lvl="0" algn="just">
              <a:lnSpc>
                <a:spcPct val="150000"/>
              </a:lnSpc>
              <a:buFont typeface="Arial" pitchFamily="34" charset="0"/>
              <a:buChar char="•"/>
            </a:pPr>
            <a:r>
              <a:rPr lang="en-GB" sz="1200" b="1" dirty="0">
                <a:latin typeface="Times New Roman" pitchFamily="18" charset="0"/>
                <a:cs typeface="Times New Roman" pitchFamily="18" charset="0"/>
              </a:rPr>
              <a:t>Target audience:</a:t>
            </a:r>
            <a:r>
              <a:rPr lang="en-GB" sz="1200" dirty="0">
                <a:latin typeface="Times New Roman" pitchFamily="18" charset="0"/>
                <a:cs typeface="Times New Roman" pitchFamily="18" charset="0"/>
              </a:rPr>
              <a:t> Gen-Z, </a:t>
            </a:r>
            <a:r>
              <a:rPr lang="en-GB" sz="1200" dirty="0" err="1">
                <a:latin typeface="Times New Roman" pitchFamily="18" charset="0"/>
                <a:cs typeface="Times New Roman" pitchFamily="18" charset="0"/>
              </a:rPr>
              <a:t>Minnial's</a:t>
            </a:r>
            <a:r>
              <a:rPr lang="en-GB" sz="1200" dirty="0">
                <a:latin typeface="Times New Roman" pitchFamily="18" charset="0"/>
                <a:cs typeface="Times New Roman" pitchFamily="18" charset="0"/>
              </a:rPr>
              <a:t> parents having children with age group 0-5 years </a:t>
            </a:r>
            <a:endParaRPr lang="en-US" sz="1200" dirty="0">
              <a:latin typeface="Times New Roman" pitchFamily="18" charset="0"/>
              <a:cs typeface="Times New Roman" pitchFamily="18" charset="0"/>
            </a:endParaRPr>
          </a:p>
          <a:p>
            <a:pPr lvl="0" algn="just">
              <a:lnSpc>
                <a:spcPct val="150000"/>
              </a:lnSpc>
              <a:buFont typeface="Arial" pitchFamily="34" charset="0"/>
              <a:buChar char="•"/>
            </a:pPr>
            <a:r>
              <a:rPr lang="en-GB" sz="1200" b="1" dirty="0">
                <a:latin typeface="Times New Roman" pitchFamily="18" charset="0"/>
                <a:cs typeface="Times New Roman" pitchFamily="18" charset="0"/>
              </a:rPr>
              <a:t>Brand tagline</a:t>
            </a:r>
            <a:r>
              <a:rPr lang="en-GB" sz="1200" dirty="0">
                <a:latin typeface="Times New Roman" pitchFamily="18" charset="0"/>
                <a:cs typeface="Times New Roman" pitchFamily="18" charset="0"/>
              </a:rPr>
              <a:t>: #Little Finds For your Star</a:t>
            </a:r>
            <a:endParaRPr lang="en-US" sz="1200" dirty="0">
              <a:latin typeface="Times New Roman" pitchFamily="18" charset="0"/>
              <a:cs typeface="Times New Roman" pitchFamily="18" charset="0"/>
            </a:endParaRPr>
          </a:p>
          <a:p>
            <a:pPr lvl="0" algn="just">
              <a:lnSpc>
                <a:spcPct val="150000"/>
              </a:lnSpc>
              <a:buFont typeface="Arial" pitchFamily="34" charset="0"/>
              <a:buChar char="•"/>
            </a:pPr>
            <a:r>
              <a:rPr lang="en-GB" sz="1200" b="1" dirty="0">
                <a:latin typeface="Times New Roman" pitchFamily="18" charset="0"/>
                <a:cs typeface="Times New Roman" pitchFamily="18" charset="0"/>
              </a:rPr>
              <a:t>Brand consistency:</a:t>
            </a:r>
            <a:r>
              <a:rPr lang="en-GB" sz="1200" dirty="0">
                <a:latin typeface="Times New Roman" pitchFamily="18" charset="0"/>
                <a:cs typeface="Times New Roman" pitchFamily="18" charset="0"/>
              </a:rPr>
              <a:t> Focused on </a:t>
            </a:r>
            <a:r>
              <a:rPr lang="en-GB" sz="1200">
                <a:latin typeface="Times New Roman" pitchFamily="18" charset="0"/>
                <a:cs typeface="Times New Roman" pitchFamily="18" charset="0"/>
              </a:rPr>
              <a:t>using only 100</a:t>
            </a:r>
            <a:r>
              <a:rPr lang="en-GB" sz="1200" dirty="0">
                <a:latin typeface="Times New Roman" pitchFamily="18" charset="0"/>
                <a:cs typeface="Times New Roman" pitchFamily="18" charset="0"/>
              </a:rPr>
              <a:t>% organic raw material for the baby care product </a:t>
            </a:r>
            <a:endParaRPr lang="en-US" sz="1200" dirty="0">
              <a:latin typeface="Times New Roman" pitchFamily="18" charset="0"/>
              <a:cs typeface="Times New Roman" pitchFamily="18" charset="0"/>
            </a:endParaRPr>
          </a:p>
        </p:txBody>
      </p:sp>
      <p:sp>
        <p:nvSpPr>
          <p:cNvPr id="23" name="TextBox 22"/>
          <p:cNvSpPr txBox="1"/>
          <p:nvPr/>
        </p:nvSpPr>
        <p:spPr>
          <a:xfrm>
            <a:off x="2971800" y="4572000"/>
            <a:ext cx="2971800" cy="326920"/>
          </a:xfrm>
          <a:prstGeom prst="rect">
            <a:avLst/>
          </a:prstGeom>
        </p:spPr>
        <p:style>
          <a:lnRef idx="1">
            <a:schemeClr val="accent1"/>
          </a:lnRef>
          <a:fillRef idx="2">
            <a:schemeClr val="accent1"/>
          </a:fillRef>
          <a:effectRef idx="1">
            <a:schemeClr val="accent1"/>
          </a:effectRef>
          <a:fontRef idx="minor">
            <a:schemeClr val="dk1"/>
          </a:fontRef>
        </p:style>
        <p:txBody>
          <a:bodyPr wrap="square" lIns="42008" tIns="21004" rIns="42008" bIns="21004" rtlCol="0">
            <a:spAutoFit/>
          </a:bodyPr>
          <a:lstStyle/>
          <a:p>
            <a:pPr algn="ctr">
              <a:lnSpc>
                <a:spcPct val="150000"/>
              </a:lnSpc>
            </a:pPr>
            <a:r>
              <a:rPr lang="en-GB" sz="1400" b="1" i="1" dirty="0">
                <a:latin typeface="Times New Roman" pitchFamily="18" charset="0"/>
                <a:cs typeface="Times New Roman" pitchFamily="18" charset="0"/>
              </a:rPr>
              <a:t>Value for customer </a:t>
            </a:r>
            <a:endParaRPr lang="en-US" sz="1400" i="1" dirty="0">
              <a:latin typeface="Times New Roman" pitchFamily="18" charset="0"/>
              <a:cs typeface="Times New Roman" pitchFamily="18" charset="0"/>
            </a:endParaRPr>
          </a:p>
        </p:txBody>
      </p:sp>
      <p:sp>
        <p:nvSpPr>
          <p:cNvPr id="16" name="TextBox 15"/>
          <p:cNvSpPr txBox="1"/>
          <p:nvPr/>
        </p:nvSpPr>
        <p:spPr>
          <a:xfrm>
            <a:off x="228600" y="4953000"/>
            <a:ext cx="9448800" cy="1704412"/>
          </a:xfrm>
          <a:prstGeom prst="rect">
            <a:avLst/>
          </a:prstGeom>
        </p:spPr>
        <p:style>
          <a:lnRef idx="1">
            <a:schemeClr val="accent2"/>
          </a:lnRef>
          <a:fillRef idx="2">
            <a:schemeClr val="accent2"/>
          </a:fillRef>
          <a:effectRef idx="1">
            <a:schemeClr val="accent2"/>
          </a:effectRef>
          <a:fontRef idx="minor">
            <a:schemeClr val="dk1"/>
          </a:fontRef>
        </p:style>
        <p:txBody>
          <a:bodyPr wrap="square" lIns="42008" tIns="21004" rIns="42008" bIns="21004" rtlCol="0">
            <a:spAutoFit/>
          </a:bodyPr>
          <a:lstStyle/>
          <a:p>
            <a:pPr lvl="0" algn="just">
              <a:lnSpc>
                <a:spcPct val="150000"/>
              </a:lnSpc>
              <a:buFont typeface="Wingdings" pitchFamily="2" charset="2"/>
              <a:buChar char="q"/>
            </a:pPr>
            <a:r>
              <a:rPr lang="en-GB" sz="1200" dirty="0" err="1">
                <a:latin typeface="Times New Roman" pitchFamily="18" charset="0"/>
                <a:cs typeface="Times New Roman" pitchFamily="18" charset="0"/>
              </a:rPr>
              <a:t>AuraNest</a:t>
            </a:r>
            <a:r>
              <a:rPr lang="en-GB" sz="1200" dirty="0">
                <a:latin typeface="Times New Roman" pitchFamily="18" charset="0"/>
                <a:cs typeface="Times New Roman" pitchFamily="18" charset="0"/>
              </a:rPr>
              <a:t> Organic can drive business to enhance quality, reduce price and innovate to differentiate from market plan can address the problem of intense market competition. This can help in adding value for consumers by offering them the best quality product at lower rates. </a:t>
            </a:r>
            <a:endParaRPr lang="en-US" sz="1200" dirty="0">
              <a:latin typeface="Times New Roman" pitchFamily="18" charset="0"/>
              <a:cs typeface="Times New Roman" pitchFamily="18" charset="0"/>
            </a:endParaRPr>
          </a:p>
          <a:p>
            <a:pPr lvl="0" algn="just">
              <a:lnSpc>
                <a:spcPct val="150000"/>
              </a:lnSpc>
              <a:buFont typeface="Wingdings" pitchFamily="2" charset="2"/>
              <a:buChar char="q"/>
            </a:pPr>
            <a:r>
              <a:rPr lang="en-GB" sz="1200" dirty="0">
                <a:latin typeface="Times New Roman" pitchFamily="18" charset="0"/>
                <a:cs typeface="Times New Roman" pitchFamily="18" charset="0"/>
              </a:rPr>
              <a:t>The company is required to focus on stock outs and develop a predictable supply chain to address the issue of raw material supply. Addressing raw material supply issues provides significant value to customers by ensuring product availability, maintaining consistent quality</a:t>
            </a:r>
            <a:endParaRPr lang="en-US" sz="1200" dirty="0">
              <a:latin typeface="Times New Roman" pitchFamily="18" charset="0"/>
              <a:cs typeface="Times New Roman" pitchFamily="18" charset="0"/>
            </a:endParaRPr>
          </a:p>
          <a:p>
            <a:pPr lvl="0" algn="just">
              <a:lnSpc>
                <a:spcPct val="150000"/>
              </a:lnSpc>
              <a:buFont typeface="Wingdings" pitchFamily="2" charset="2"/>
              <a:buChar char="q"/>
            </a:pPr>
            <a:r>
              <a:rPr lang="en-GB" sz="1200" dirty="0">
                <a:latin typeface="Times New Roman" pitchFamily="18" charset="0"/>
                <a:cs typeface="Times New Roman" pitchFamily="18" charset="0"/>
              </a:rPr>
              <a:t>Hiring a skilled and expert workforce can provide </a:t>
            </a:r>
            <a:r>
              <a:rPr lang="en-GB" sz="1200" dirty="0" err="1">
                <a:latin typeface="Times New Roman" pitchFamily="18" charset="0"/>
                <a:cs typeface="Times New Roman" pitchFamily="18" charset="0"/>
              </a:rPr>
              <a:t>AuraNest</a:t>
            </a:r>
            <a:r>
              <a:rPr lang="en-GB" sz="1200" dirty="0">
                <a:latin typeface="Times New Roman" pitchFamily="18" charset="0"/>
                <a:cs typeface="Times New Roman" pitchFamily="18" charset="0"/>
              </a:rPr>
              <a:t> organic to gain value for customers by leading to higher quality work, better service experiences, innovative solutions, and consistent reliability.</a:t>
            </a:r>
            <a:endParaRPr lang="en-US" sz="12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a:srcRect/>
          <a:stretch>
            <a:fillRect/>
          </a:stretch>
        </p:blipFill>
        <p:spPr bwMode="auto">
          <a:xfrm>
            <a:off x="228600" y="3124200"/>
            <a:ext cx="2590800" cy="1752956"/>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2895600" y="3124201"/>
            <a:ext cx="2819400" cy="1371600"/>
          </a:xfrm>
          <a:prstGeom prst="rect">
            <a:avLst/>
          </a:prstGeom>
          <a:noFill/>
          <a:ln w="9525">
            <a:noFill/>
            <a:miter lim="800000"/>
            <a:headEnd/>
            <a:tailEnd/>
          </a:ln>
          <a:effectLst/>
        </p:spPr>
      </p:pic>
      <p:pic>
        <p:nvPicPr>
          <p:cNvPr id="1028" name="Picture 4"/>
          <p:cNvPicPr>
            <a:picLocks noChangeAspect="1" noChangeArrowheads="1"/>
          </p:cNvPicPr>
          <p:nvPr/>
        </p:nvPicPr>
        <p:blipFill>
          <a:blip r:embed="rId4"/>
          <a:srcRect/>
          <a:stretch>
            <a:fillRect/>
          </a:stretch>
        </p:blipFill>
        <p:spPr bwMode="auto">
          <a:xfrm>
            <a:off x="6019800" y="2590800"/>
            <a:ext cx="3505200" cy="22098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211</TotalTime>
  <Words>230</Words>
  <PresentationFormat>A4 Paper (210x297 mm)</PresentationFormat>
  <Paragraphs>15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Times New Roman</vt:lpstr>
      <vt:lpstr>Wingdings</vt:lpstr>
      <vt:lpstr>Calibri</vt:lpstr>
      <vt:lpstr>Arial</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2025-11-28T08:33:52Z</dcterms:modified>
  <dc:identifier>DAGxcd3Pyew</dc:identifier>
</cp:coreProperties>
</file>