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0"/>
  </p:notesMasterIdLst>
  <p:sldIdLst>
    <p:sldId id="256" r:id="rId2"/>
    <p:sldId id="257" r:id="rId3"/>
    <p:sldId id="263" r:id="rId4"/>
    <p:sldId id="260" r:id="rId5"/>
    <p:sldId id="258" r:id="rId6"/>
    <p:sldId id="261" r:id="rId7"/>
    <p:sldId id="262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CAD29A-1AD5-4190-85CF-6B3E8958498D}" v="645" dt="2023-02-10T23:07:36.2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38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mia Begum" userId="4039c204abf2fac5" providerId="LiveId" clId="{97CAD29A-1AD5-4190-85CF-6B3E8958498D}"/>
    <pc:docChg chg="undo redo custSel addSld delSld modSld sldOrd">
      <pc:chgData name="Tasmia Begum" userId="4039c204abf2fac5" providerId="LiveId" clId="{97CAD29A-1AD5-4190-85CF-6B3E8958498D}" dt="2023-02-10T23:11:44.374" v="4531" actId="20577"/>
      <pc:docMkLst>
        <pc:docMk/>
      </pc:docMkLst>
      <pc:sldChg chg="addSp delSp modSp mod setBg setClrOvrMap delDesignElem">
        <pc:chgData name="Tasmia Begum" userId="4039c204abf2fac5" providerId="LiveId" clId="{97CAD29A-1AD5-4190-85CF-6B3E8958498D}" dt="2023-02-10T22:22:13.177" v="3817" actId="313"/>
        <pc:sldMkLst>
          <pc:docMk/>
          <pc:sldMk cId="109857222" sldId="256"/>
        </pc:sldMkLst>
        <pc:spChg chg="mod">
          <ac:chgData name="Tasmia Begum" userId="4039c204abf2fac5" providerId="LiveId" clId="{97CAD29A-1AD5-4190-85CF-6B3E8958498D}" dt="2023-02-10T22:22:13.177" v="3817" actId="313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Tasmia Begum" userId="4039c204abf2fac5" providerId="LiveId" clId="{97CAD29A-1AD5-4190-85CF-6B3E8958498D}" dt="2023-02-03T21:47:30.722" v="6" actId="26606"/>
          <ac:spMkLst>
            <pc:docMk/>
            <pc:sldMk cId="109857222" sldId="256"/>
            <ac:spMk id="6" creationId="{FDF8837B-BAE2-489A-8F93-69216307D5A5}"/>
          </ac:spMkLst>
        </pc:spChg>
        <pc:spChg chg="add del">
          <ac:chgData name="Tasmia Begum" userId="4039c204abf2fac5" providerId="LiveId" clId="{97CAD29A-1AD5-4190-85CF-6B3E8958498D}" dt="2023-02-03T21:48:14.320" v="16" actId="26606"/>
          <ac:spMkLst>
            <pc:docMk/>
            <pc:sldMk cId="109857222" sldId="256"/>
            <ac:spMk id="25" creationId="{FDF8837B-BAE2-489A-8F93-69216307D5A5}"/>
          </ac:spMkLst>
        </pc:spChg>
        <pc:spChg chg="add del">
          <ac:chgData name="Tasmia Begum" userId="4039c204abf2fac5" providerId="LiveId" clId="{97CAD29A-1AD5-4190-85CF-6B3E8958498D}" dt="2023-02-03T21:48:13.255" v="14" actId="26606"/>
          <ac:spMkLst>
            <pc:docMk/>
            <pc:sldMk cId="109857222" sldId="256"/>
            <ac:spMk id="34" creationId="{3605853C-E63A-49E2-84A4-4B7DD77A562C}"/>
          </ac:spMkLst>
        </pc:spChg>
        <pc:spChg chg="add del">
          <ac:chgData name="Tasmia Begum" userId="4039c204abf2fac5" providerId="LiveId" clId="{97CAD29A-1AD5-4190-85CF-6B3E8958498D}" dt="2023-02-03T21:51:09.367" v="22" actId="26606"/>
          <ac:spMkLst>
            <pc:docMk/>
            <pc:sldMk cId="109857222" sldId="256"/>
            <ac:spMk id="38" creationId="{E91DC736-0EF8-4F87-9146-EBF1D2EE4D3D}"/>
          </ac:spMkLst>
        </pc:spChg>
        <pc:spChg chg="add del">
          <ac:chgData name="Tasmia Begum" userId="4039c204abf2fac5" providerId="LiveId" clId="{97CAD29A-1AD5-4190-85CF-6B3E8958498D}" dt="2023-02-03T21:51:09.367" v="22" actId="26606"/>
          <ac:spMkLst>
            <pc:docMk/>
            <pc:sldMk cId="109857222" sldId="256"/>
            <ac:spMk id="40" creationId="{097CD68E-23E3-4007-8847-CD0944C4F7BE}"/>
          </ac:spMkLst>
        </pc:spChg>
        <pc:spChg chg="add del">
          <ac:chgData name="Tasmia Begum" userId="4039c204abf2fac5" providerId="LiveId" clId="{97CAD29A-1AD5-4190-85CF-6B3E8958498D}" dt="2023-02-03T21:48:13.255" v="14" actId="26606"/>
          <ac:spMkLst>
            <pc:docMk/>
            <pc:sldMk cId="109857222" sldId="256"/>
            <ac:spMk id="41" creationId="{C9D262D4-AE8B-4620-949A-609FC366FC05}"/>
          </ac:spMkLst>
        </pc:spChg>
        <pc:spChg chg="add del">
          <ac:chgData name="Tasmia Begum" userId="4039c204abf2fac5" providerId="LiveId" clId="{97CAD29A-1AD5-4190-85CF-6B3E8958498D}" dt="2023-02-03T21:51:09.367" v="22" actId="26606"/>
          <ac:spMkLst>
            <pc:docMk/>
            <pc:sldMk cId="109857222" sldId="256"/>
            <ac:spMk id="44" creationId="{AF2F604E-43BE-4DC3-B983-E071523364F8}"/>
          </ac:spMkLst>
        </pc:spChg>
        <pc:spChg chg="add del">
          <ac:chgData name="Tasmia Begum" userId="4039c204abf2fac5" providerId="LiveId" clId="{97CAD29A-1AD5-4190-85CF-6B3E8958498D}" dt="2023-02-03T21:51:09.367" v="22" actId="26606"/>
          <ac:spMkLst>
            <pc:docMk/>
            <pc:sldMk cId="109857222" sldId="256"/>
            <ac:spMk id="46" creationId="{08C9B587-E65E-4B52-B37C-ABEBB6E87928}"/>
          </ac:spMkLst>
        </pc:spChg>
        <pc:spChg chg="add del">
          <ac:chgData name="Tasmia Begum" userId="4039c204abf2fac5" providerId="LiveId" clId="{97CAD29A-1AD5-4190-85CF-6B3E8958498D}" dt="2023-02-03T21:51:32.632" v="24" actId="26606"/>
          <ac:spMkLst>
            <pc:docMk/>
            <pc:sldMk cId="109857222" sldId="256"/>
            <ac:spMk id="48" creationId="{66B332A4-D438-4773-A77F-5ED49A448D9D}"/>
          </ac:spMkLst>
        </pc:spChg>
        <pc:spChg chg="add del">
          <ac:chgData name="Tasmia Begum" userId="4039c204abf2fac5" providerId="LiveId" clId="{97CAD29A-1AD5-4190-85CF-6B3E8958498D}" dt="2023-02-03T21:51:32.632" v="24" actId="26606"/>
          <ac:spMkLst>
            <pc:docMk/>
            <pc:sldMk cId="109857222" sldId="256"/>
            <ac:spMk id="49" creationId="{DF9AD32D-FF05-44F4-BD4D-9CEE89B71EB9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63" creationId="{88294908-8B00-4F58-BBBA-20F71A40AA9E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65" creationId="{4364C879-1404-4203-8E9D-CC5DE0A621A2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67" creationId="{84617302-4B0D-4351-A6BB-6F0930D943AC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69" creationId="{DA2C7802-C2E0-4218-8F89-8DD7CCD2CD1C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1" creationId="{A6D7111A-21E5-4EE9-8A78-10E5530F0116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2" creationId="{A3969E80-A77B-49FC-9122-D89AFD5EE118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3" creationId="{1849CA57-76BD-4CF2-80BA-D7A46A01B7B1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4" creationId="{35E9085E-E730-4768-83D4-6CB7E9897153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5" creationId="{973272FE-A474-4CAE-8CA2-BCC8B476C3F4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6" creationId="{E07981EA-05A6-437C-88D7-B377B92B031D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7" creationId="{15E3C750-986E-4769-B1AE-49289FBEE757}"/>
          </ac:spMkLst>
        </pc:spChg>
        <pc:spChg chg="add del">
          <ac:chgData name="Tasmia Begum" userId="4039c204abf2fac5" providerId="LiveId" clId="{97CAD29A-1AD5-4190-85CF-6B3E8958498D}" dt="2023-02-03T21:51:43.663" v="28" actId="26606"/>
          <ac:spMkLst>
            <pc:docMk/>
            <pc:sldMk cId="109857222" sldId="256"/>
            <ac:spMk id="79" creationId="{E91DC736-0EF8-4F87-9146-EBF1D2EE4D3D}"/>
          </ac:spMkLst>
        </pc:spChg>
        <pc:spChg chg="add del">
          <ac:chgData name="Tasmia Begum" userId="4039c204abf2fac5" providerId="LiveId" clId="{97CAD29A-1AD5-4190-85CF-6B3E8958498D}" dt="2023-02-03T21:51:43.663" v="28" actId="26606"/>
          <ac:spMkLst>
            <pc:docMk/>
            <pc:sldMk cId="109857222" sldId="256"/>
            <ac:spMk id="81" creationId="{097CD68E-23E3-4007-8847-CD0944C4F7BE}"/>
          </ac:spMkLst>
        </pc:spChg>
        <pc:spChg chg="add del">
          <ac:chgData name="Tasmia Begum" userId="4039c204abf2fac5" providerId="LiveId" clId="{97CAD29A-1AD5-4190-85CF-6B3E8958498D}" dt="2023-02-03T21:51:43.663" v="28" actId="26606"/>
          <ac:spMkLst>
            <pc:docMk/>
            <pc:sldMk cId="109857222" sldId="256"/>
            <ac:spMk id="82" creationId="{AF2F604E-43BE-4DC3-B983-E071523364F8}"/>
          </ac:spMkLst>
        </pc:spChg>
        <pc:spChg chg="add del">
          <ac:chgData name="Tasmia Begum" userId="4039c204abf2fac5" providerId="LiveId" clId="{97CAD29A-1AD5-4190-85CF-6B3E8958498D}" dt="2023-02-03T21:51:43.663" v="28" actId="26606"/>
          <ac:spMkLst>
            <pc:docMk/>
            <pc:sldMk cId="109857222" sldId="256"/>
            <ac:spMk id="83" creationId="{08C9B587-E65E-4B52-B37C-ABEBB6E87928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5" creationId="{88294908-8B00-4F58-BBBA-20F71A40AA9E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6" creationId="{4364C879-1404-4203-8E9D-CC5DE0A621A2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7" creationId="{84617302-4B0D-4351-A6BB-6F0930D943AC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8" creationId="{DA2C7802-C2E0-4218-8F89-8DD7CCD2CD1C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9" creationId="{A6D7111A-21E5-4EE9-8A78-10E5530F0116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0" creationId="{A3969E80-A77B-49FC-9122-D89AFD5EE118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1" creationId="{1849CA57-76BD-4CF2-80BA-D7A46A01B7B1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2" creationId="{35E9085E-E730-4768-83D4-6CB7E9897153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3" creationId="{973272FE-A474-4CAE-8CA2-BCC8B476C3F4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4" creationId="{E07981EA-05A6-437C-88D7-B377B92B031D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5" creationId="{15E3C750-986E-4769-B1AE-49289FBEE757}"/>
          </ac:spMkLst>
        </pc:spChg>
        <pc:spChg chg="add del">
          <ac:chgData name="Tasmia Begum" userId="4039c204abf2fac5" providerId="LiveId" clId="{97CAD29A-1AD5-4190-85CF-6B3E8958498D}" dt="2023-02-03T21:51:57.891" v="32" actId="26606"/>
          <ac:spMkLst>
            <pc:docMk/>
            <pc:sldMk cId="109857222" sldId="256"/>
            <ac:spMk id="97" creationId="{E91DC736-0EF8-4F87-9146-EBF1D2EE4D3D}"/>
          </ac:spMkLst>
        </pc:spChg>
        <pc:spChg chg="add del">
          <ac:chgData name="Tasmia Begum" userId="4039c204abf2fac5" providerId="LiveId" clId="{97CAD29A-1AD5-4190-85CF-6B3E8958498D}" dt="2023-02-03T21:51:57.891" v="32" actId="26606"/>
          <ac:spMkLst>
            <pc:docMk/>
            <pc:sldMk cId="109857222" sldId="256"/>
            <ac:spMk id="99" creationId="{097CD68E-23E3-4007-8847-CD0944C4F7BE}"/>
          </ac:spMkLst>
        </pc:spChg>
        <pc:spChg chg="add del">
          <ac:chgData name="Tasmia Begum" userId="4039c204abf2fac5" providerId="LiveId" clId="{97CAD29A-1AD5-4190-85CF-6B3E8958498D}" dt="2023-02-03T21:51:57.891" v="32" actId="26606"/>
          <ac:spMkLst>
            <pc:docMk/>
            <pc:sldMk cId="109857222" sldId="256"/>
            <ac:spMk id="100" creationId="{AF2F604E-43BE-4DC3-B983-E071523364F8}"/>
          </ac:spMkLst>
        </pc:spChg>
        <pc:spChg chg="add del">
          <ac:chgData name="Tasmia Begum" userId="4039c204abf2fac5" providerId="LiveId" clId="{97CAD29A-1AD5-4190-85CF-6B3E8958498D}" dt="2023-02-03T21:51:57.891" v="32" actId="26606"/>
          <ac:spMkLst>
            <pc:docMk/>
            <pc:sldMk cId="109857222" sldId="256"/>
            <ac:spMk id="101" creationId="{08C9B587-E65E-4B52-B37C-ABEBB6E87928}"/>
          </ac:spMkLst>
        </pc:spChg>
        <pc:spChg chg="add del">
          <ac:chgData name="Tasmia Begum" userId="4039c204abf2fac5" providerId="LiveId" clId="{97CAD29A-1AD5-4190-85CF-6B3E8958498D}" dt="2023-02-03T21:52:00.561" v="34" actId="26606"/>
          <ac:spMkLst>
            <pc:docMk/>
            <pc:sldMk cId="109857222" sldId="256"/>
            <ac:spMk id="103" creationId="{66B332A4-D438-4773-A77F-5ED49A448D9D}"/>
          </ac:spMkLst>
        </pc:spChg>
        <pc:spChg chg="add del">
          <ac:chgData name="Tasmia Begum" userId="4039c204abf2fac5" providerId="LiveId" clId="{97CAD29A-1AD5-4190-85CF-6B3E8958498D}" dt="2023-02-03T21:52:00.561" v="34" actId="26606"/>
          <ac:spMkLst>
            <pc:docMk/>
            <pc:sldMk cId="109857222" sldId="256"/>
            <ac:spMk id="104" creationId="{DF9AD32D-FF05-44F4-BD4D-9CEE89B71EB9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09857222" sldId="256"/>
            <ac:spMk id="106" creationId="{E91DC736-0EF8-4F87-9146-EBF1D2EE4D3D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09857222" sldId="256"/>
            <ac:spMk id="108" creationId="{097CD68E-23E3-4007-8847-CD0944C4F7BE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09857222" sldId="256"/>
            <ac:spMk id="109" creationId="{AF2F604E-43BE-4DC3-B983-E071523364F8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09857222" sldId="256"/>
            <ac:spMk id="110" creationId="{08C9B587-E65E-4B52-B37C-ABEBB6E87928}"/>
          </ac:spMkLst>
        </pc:spChg>
        <pc:spChg chg="add del">
          <ac:chgData name="Tasmia Begum" userId="4039c204abf2fac5" providerId="LiveId" clId="{97CAD29A-1AD5-4190-85CF-6B3E8958498D}" dt="2023-02-09T23:48:31.445" v="3247" actId="26606"/>
          <ac:spMkLst>
            <pc:docMk/>
            <pc:sldMk cId="109857222" sldId="256"/>
            <ac:spMk id="112" creationId="{A57A8FF7-9666-4356-A84B-183FDAE82321}"/>
          </ac:spMkLst>
        </pc:spChg>
        <pc:spChg chg="add">
          <ac:chgData name="Tasmia Begum" userId="4039c204abf2fac5" providerId="LiveId" clId="{97CAD29A-1AD5-4190-85CF-6B3E8958498D}" dt="2023-02-09T23:48:31.465" v="3248" actId="26606"/>
          <ac:spMkLst>
            <pc:docMk/>
            <pc:sldMk cId="109857222" sldId="256"/>
            <ac:spMk id="114" creationId="{06DA9DF9-31F7-4056-B42E-878CC92417B8}"/>
          </ac:spMkLst>
        </pc:spChg>
        <pc:grpChg chg="add del">
          <ac:chgData name="Tasmia Begum" userId="4039c204abf2fac5" providerId="LiveId" clId="{97CAD29A-1AD5-4190-85CF-6B3E8958498D}" dt="2023-02-03T21:48:13.255" v="14" actId="26606"/>
          <ac:grpSpMkLst>
            <pc:docMk/>
            <pc:sldMk cId="109857222" sldId="256"/>
            <ac:grpSpMk id="43" creationId="{9500549F-5B68-400C-A605-BDF102BDBB0A}"/>
          </ac:grpSpMkLst>
        </pc:grpChg>
        <pc:picChg chg="add del">
          <ac:chgData name="Tasmia Begum" userId="4039c204abf2fac5" providerId="LiveId" clId="{97CAD29A-1AD5-4190-85CF-6B3E8958498D}" dt="2023-02-03T21:47:30.722" v="6" actId="26606"/>
          <ac:picMkLst>
            <pc:docMk/>
            <pc:sldMk cId="109857222" sldId="256"/>
            <ac:picMk id="4" creationId="{8AD46DDD-E3EF-7F31-6B9D-3D273E192FAB}"/>
          </ac:picMkLst>
        </pc:picChg>
        <pc:picChg chg="add del mod">
          <ac:chgData name="Tasmia Begum" userId="4039c204abf2fac5" providerId="LiveId" clId="{97CAD29A-1AD5-4190-85CF-6B3E8958498D}" dt="2023-02-03T21:48:14.320" v="16" actId="26606"/>
          <ac:picMkLst>
            <pc:docMk/>
            <pc:sldMk cId="109857222" sldId="256"/>
            <ac:picMk id="27" creationId="{39F52837-B429-B356-B0EC-E61B30D58CE1}"/>
          </ac:picMkLst>
        </pc:picChg>
        <pc:picChg chg="add del">
          <ac:chgData name="Tasmia Begum" userId="4039c204abf2fac5" providerId="LiveId" clId="{97CAD29A-1AD5-4190-85CF-6B3E8958498D}" dt="2023-02-03T21:51:09.367" v="22" actId="26606"/>
          <ac:picMkLst>
            <pc:docMk/>
            <pc:sldMk cId="109857222" sldId="256"/>
            <ac:picMk id="39" creationId="{2B621299-DBC6-6CB8-7CA4-1A234FCD8021}"/>
          </ac:picMkLst>
        </pc:picChg>
        <pc:picChg chg="add del">
          <ac:chgData name="Tasmia Begum" userId="4039c204abf2fac5" providerId="LiveId" clId="{97CAD29A-1AD5-4190-85CF-6B3E8958498D}" dt="2023-02-03T21:51:43.663" v="28" actId="26606"/>
          <ac:picMkLst>
            <pc:docMk/>
            <pc:sldMk cId="109857222" sldId="256"/>
            <ac:picMk id="80" creationId="{2B621299-DBC6-6CB8-7CA4-1A234FCD8021}"/>
          </ac:picMkLst>
        </pc:picChg>
        <pc:picChg chg="add del">
          <ac:chgData name="Tasmia Begum" userId="4039c204abf2fac5" providerId="LiveId" clId="{97CAD29A-1AD5-4190-85CF-6B3E8958498D}" dt="2023-02-03T21:51:57.891" v="32" actId="26606"/>
          <ac:picMkLst>
            <pc:docMk/>
            <pc:sldMk cId="109857222" sldId="256"/>
            <ac:picMk id="98" creationId="{2B621299-DBC6-6CB8-7CA4-1A234FCD8021}"/>
          </ac:picMkLst>
        </pc:picChg>
        <pc:picChg chg="add mod ord">
          <ac:chgData name="Tasmia Begum" userId="4039c204abf2fac5" providerId="LiveId" clId="{97CAD29A-1AD5-4190-85CF-6B3E8958498D}" dt="2023-02-09T23:48:31.465" v="3248" actId="26606"/>
          <ac:picMkLst>
            <pc:docMk/>
            <pc:sldMk cId="109857222" sldId="256"/>
            <ac:picMk id="107" creationId="{2B621299-DBC6-6CB8-7CA4-1A234FCD8021}"/>
          </ac:picMkLst>
        </pc:picChg>
        <pc:cxnChg chg="add del">
          <ac:chgData name="Tasmia Begum" userId="4039c204abf2fac5" providerId="LiveId" clId="{97CAD29A-1AD5-4190-85CF-6B3E8958498D}" dt="2023-02-03T21:47:30.722" v="6" actId="26606"/>
          <ac:cxnSpMkLst>
            <pc:docMk/>
            <pc:sldMk cId="109857222" sldId="256"/>
            <ac:cxnSpMk id="7" creationId="{B48BEE9B-A2F4-4BF3-9EAD-16E1A7FC2DC6}"/>
          </ac:cxnSpMkLst>
        </pc:cxnChg>
        <pc:cxnChg chg="add del">
          <ac:chgData name="Tasmia Begum" userId="4039c204abf2fac5" providerId="LiveId" clId="{97CAD29A-1AD5-4190-85CF-6B3E8958498D}" dt="2023-02-03T21:48:14.320" v="16" actId="26606"/>
          <ac:cxnSpMkLst>
            <pc:docMk/>
            <pc:sldMk cId="109857222" sldId="256"/>
            <ac:cxnSpMk id="29" creationId="{B48BEE9B-A2F4-4BF3-9EAD-16E1A7FC2DC6}"/>
          </ac:cxnSpMkLst>
        </pc:cxnChg>
        <pc:cxnChg chg="add del">
          <ac:chgData name="Tasmia Begum" userId="4039c204abf2fac5" providerId="LiveId" clId="{97CAD29A-1AD5-4190-85CF-6B3E8958498D}" dt="2023-02-03T21:48:13.255" v="14" actId="26606"/>
          <ac:cxnSpMkLst>
            <pc:docMk/>
            <pc:sldMk cId="109857222" sldId="256"/>
            <ac:cxnSpMk id="45" creationId="{1E22DAF0-5C05-4D01-A6C7-28326657739A}"/>
          </ac:cxnSpMkLst>
        </pc:cxnChg>
      </pc:sldChg>
      <pc:sldChg chg="addSp delSp modSp mod ord setBg setClrOvrMap delDesignElem">
        <pc:chgData name="Tasmia Begum" userId="4039c204abf2fac5" providerId="LiveId" clId="{97CAD29A-1AD5-4190-85CF-6B3E8958498D}" dt="2023-02-10T23:07:36.224" v="4368" actId="20577"/>
        <pc:sldMkLst>
          <pc:docMk/>
          <pc:sldMk cId="2324551922" sldId="257"/>
        </pc:sldMkLst>
        <pc:spChg chg="mod">
          <ac:chgData name="Tasmia Begum" userId="4039c204abf2fac5" providerId="LiveId" clId="{97CAD29A-1AD5-4190-85CF-6B3E8958498D}" dt="2023-02-10T22:55:05.478" v="4240" actId="26606"/>
          <ac:spMkLst>
            <pc:docMk/>
            <pc:sldMk cId="2324551922" sldId="257"/>
            <ac:spMk id="2" creationId="{4CE0424E-2B13-D022-8661-15C185AC02D4}"/>
          </ac:spMkLst>
        </pc:spChg>
        <pc:spChg chg="add del mod">
          <ac:chgData name="Tasmia Begum" userId="4039c204abf2fac5" providerId="LiveId" clId="{97CAD29A-1AD5-4190-85CF-6B3E8958498D}" dt="2023-02-04T23:49:12.995" v="2745"/>
          <ac:spMkLst>
            <pc:docMk/>
            <pc:sldMk cId="2324551922" sldId="257"/>
            <ac:spMk id="3" creationId="{5F209281-2A2D-494E-29D7-AAA623131FFF}"/>
          </ac:spMkLst>
        </pc:spChg>
        <pc:spChg chg="add del mod">
          <ac:chgData name="Tasmia Begum" userId="4039c204abf2fac5" providerId="LiveId" clId="{97CAD29A-1AD5-4190-85CF-6B3E8958498D}" dt="2023-02-04T23:49:12.995" v="2745"/>
          <ac:spMkLst>
            <pc:docMk/>
            <pc:sldMk cId="2324551922" sldId="257"/>
            <ac:spMk id="4" creationId="{BB78C793-83E5-40EC-D4B2-9389C96C448C}"/>
          </ac:spMkLst>
        </pc:spChg>
        <pc:spChg chg="add del">
          <ac:chgData name="Tasmia Begum" userId="4039c204abf2fac5" providerId="LiveId" clId="{97CAD29A-1AD5-4190-85CF-6B3E8958498D}" dt="2023-02-03T22:13:46.135" v="292" actId="26606"/>
          <ac:spMkLst>
            <pc:docMk/>
            <pc:sldMk cId="2324551922" sldId="257"/>
            <ac:spMk id="47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9T23:49:18.324" v="3250" actId="26606"/>
          <ac:spMkLst>
            <pc:docMk/>
            <pc:sldMk cId="2324551922" sldId="257"/>
            <ac:spMk id="48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3T22:00:55.529" v="212" actId="26606"/>
          <ac:spMkLst>
            <pc:docMk/>
            <pc:sldMk cId="2324551922" sldId="257"/>
            <ac:spMk id="50" creationId="{6C4028FD-8BAA-4A19-BFDE-594D991B7552}"/>
          </ac:spMkLst>
        </pc:spChg>
        <pc:spChg chg="add del">
          <ac:chgData name="Tasmia Begum" userId="4039c204abf2fac5" providerId="LiveId" clId="{97CAD29A-1AD5-4190-85CF-6B3E8958498D}" dt="2023-02-03T22:09:01.355" v="271" actId="26606"/>
          <ac:spMkLst>
            <pc:docMk/>
            <pc:sldMk cId="2324551922" sldId="257"/>
            <ac:spMk id="51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3T22:01:01.886" v="214" actId="26606"/>
          <ac:spMkLst>
            <pc:docMk/>
            <pc:sldMk cId="2324551922" sldId="257"/>
            <ac:spMk id="52" creationId="{6EAAA1B9-2DDB-49C9-A037-A523D2F13C15}"/>
          </ac:spMkLst>
        </pc:spChg>
        <pc:spChg chg="add del">
          <ac:chgData name="Tasmia Begum" userId="4039c204abf2fac5" providerId="LiveId" clId="{97CAD29A-1AD5-4190-85CF-6B3E8958498D}" dt="2023-02-03T22:01:01.886" v="214" actId="26606"/>
          <ac:spMkLst>
            <pc:docMk/>
            <pc:sldMk cId="2324551922" sldId="257"/>
            <ac:spMk id="53" creationId="{345A976A-8DE3-4B67-B94B-2044FDD12899}"/>
          </ac:spMkLst>
        </pc:spChg>
        <pc:spChg chg="add del">
          <ac:chgData name="Tasmia Begum" userId="4039c204abf2fac5" providerId="LiveId" clId="{97CAD29A-1AD5-4190-85CF-6B3E8958498D}" dt="2023-02-03T22:09:05.420" v="273" actId="26606"/>
          <ac:spMkLst>
            <pc:docMk/>
            <pc:sldMk cId="2324551922" sldId="257"/>
            <ac:spMk id="55" creationId="{5628E5CB-913B-4378-97CE-18C9F6410C53}"/>
          </ac:spMkLst>
        </pc:spChg>
        <pc:spChg chg="add del">
          <ac:chgData name="Tasmia Begum" userId="4039c204abf2fac5" providerId="LiveId" clId="{97CAD29A-1AD5-4190-85CF-6B3E8958498D}" dt="2023-02-03T22:09:09.439" v="275" actId="26606"/>
          <ac:spMkLst>
            <pc:docMk/>
            <pc:sldMk cId="2324551922" sldId="257"/>
            <ac:spMk id="58" creationId="{B50AB553-2A96-4A92-96F2-93548E096954}"/>
          </ac:spMkLst>
        </pc:spChg>
        <pc:spChg chg="add del">
          <ac:chgData name="Tasmia Begum" userId="4039c204abf2fac5" providerId="LiveId" clId="{97CAD29A-1AD5-4190-85CF-6B3E8958498D}" dt="2023-02-03T22:11:17.775" v="277" actId="26606"/>
          <ac:spMkLst>
            <pc:docMk/>
            <pc:sldMk cId="2324551922" sldId="257"/>
            <ac:spMk id="61" creationId="{5628E5CB-913B-4378-97CE-18C9F6410C53}"/>
          </ac:spMkLst>
        </pc:spChg>
        <pc:spChg chg="add del">
          <ac:chgData name="Tasmia Begum" userId="4039c204abf2fac5" providerId="LiveId" clId="{97CAD29A-1AD5-4190-85CF-6B3E8958498D}" dt="2023-02-03T22:11:42.132" v="279" actId="26606"/>
          <ac:spMkLst>
            <pc:docMk/>
            <pc:sldMk cId="2324551922" sldId="257"/>
            <ac:spMk id="63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3T22:11:48.025" v="281" actId="26606"/>
          <ac:spMkLst>
            <pc:docMk/>
            <pc:sldMk cId="2324551922" sldId="257"/>
            <ac:spMk id="65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01:06.262" v="216" actId="26606"/>
          <ac:spMkLst>
            <pc:docMk/>
            <pc:sldMk cId="2324551922" sldId="257"/>
            <ac:spMk id="66" creationId="{BC68A55F-7B32-44D8-AEE5-1AF40532656C}"/>
          </ac:spMkLst>
        </pc:spChg>
        <pc:spChg chg="add del">
          <ac:chgData name="Tasmia Begum" userId="4039c204abf2fac5" providerId="LiveId" clId="{97CAD29A-1AD5-4190-85CF-6B3E8958498D}" dt="2023-02-03T22:01:06.262" v="216" actId="26606"/>
          <ac:spMkLst>
            <pc:docMk/>
            <pc:sldMk cId="2324551922" sldId="257"/>
            <ac:spMk id="67" creationId="{CD1AAA2C-FBBE-42AA-B869-31D524B7653F}"/>
          </ac:spMkLst>
        </pc:spChg>
        <pc:spChg chg="add del">
          <ac:chgData name="Tasmia Begum" userId="4039c204abf2fac5" providerId="LiveId" clId="{97CAD29A-1AD5-4190-85CF-6B3E8958498D}" dt="2023-02-03T22:01:06.262" v="216" actId="26606"/>
          <ac:spMkLst>
            <pc:docMk/>
            <pc:sldMk cId="2324551922" sldId="257"/>
            <ac:spMk id="68" creationId="{5F937BBF-9326-4230-AB1B-F1795E350559}"/>
          </ac:spMkLst>
        </pc:spChg>
        <pc:spChg chg="add del">
          <ac:chgData name="Tasmia Begum" userId="4039c204abf2fac5" providerId="LiveId" clId="{97CAD29A-1AD5-4190-85CF-6B3E8958498D}" dt="2023-02-03T22:11:59.124" v="283" actId="26606"/>
          <ac:spMkLst>
            <pc:docMk/>
            <pc:sldMk cId="2324551922" sldId="257"/>
            <ac:spMk id="69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3T22:01:15.433" v="218" actId="26606"/>
          <ac:spMkLst>
            <pc:docMk/>
            <pc:sldMk cId="2324551922" sldId="257"/>
            <ac:spMk id="70" creationId="{6C4028FD-8BAA-4A19-BFDE-594D991B7552}"/>
          </ac:spMkLst>
        </pc:spChg>
        <pc:spChg chg="add del">
          <ac:chgData name="Tasmia Begum" userId="4039c204abf2fac5" providerId="LiveId" clId="{97CAD29A-1AD5-4190-85CF-6B3E8958498D}" dt="2023-02-03T22:12:49.034" v="285" actId="26606"/>
          <ac:spMkLst>
            <pc:docMk/>
            <pc:sldMk cId="2324551922" sldId="257"/>
            <ac:spMk id="71" creationId="{5628E5CB-913B-4378-97CE-18C9F6410C53}"/>
          </ac:spMkLst>
        </pc:spChg>
        <pc:spChg chg="add del">
          <ac:chgData name="Tasmia Begum" userId="4039c204abf2fac5" providerId="LiveId" clId="{97CAD29A-1AD5-4190-85CF-6B3E8958498D}" dt="2023-02-03T22:01:22.261" v="220" actId="26606"/>
          <ac:spMkLst>
            <pc:docMk/>
            <pc:sldMk cId="2324551922" sldId="257"/>
            <ac:spMk id="72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01:37.418" v="222" actId="26606"/>
          <ac:spMkLst>
            <pc:docMk/>
            <pc:sldMk cId="2324551922" sldId="257"/>
            <ac:spMk id="74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13:27.660" v="287" actId="26606"/>
          <ac:spMkLst>
            <pc:docMk/>
            <pc:sldMk cId="2324551922" sldId="257"/>
            <ac:spMk id="75" creationId="{257363FD-7E77-4145-9483-331A807ADF0E}"/>
          </ac:spMkLst>
        </pc:spChg>
        <pc:spChg chg="add del">
          <ac:chgData name="Tasmia Begum" userId="4039c204abf2fac5" providerId="LiveId" clId="{97CAD29A-1AD5-4190-85CF-6B3E8958498D}" dt="2023-02-03T22:01:41.324" v="224" actId="26606"/>
          <ac:spMkLst>
            <pc:docMk/>
            <pc:sldMk cId="2324551922" sldId="257"/>
            <ac:spMk id="76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13:37.897" v="289" actId="26606"/>
          <ac:spMkLst>
            <pc:docMk/>
            <pc:sldMk cId="2324551922" sldId="257"/>
            <ac:spMk id="77" creationId="{DE7FFD28-545C-4C88-A2E7-152FB234C92C}"/>
          </ac:spMkLst>
        </pc:spChg>
        <pc:spChg chg="add del">
          <ac:chgData name="Tasmia Begum" userId="4039c204abf2fac5" providerId="LiveId" clId="{97CAD29A-1AD5-4190-85CF-6B3E8958498D}" dt="2023-02-03T22:03:11.613" v="233" actId="26606"/>
          <ac:spMkLst>
            <pc:docMk/>
            <pc:sldMk cId="2324551922" sldId="257"/>
            <ac:spMk id="78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13:45.725" v="291" actId="26606"/>
          <ac:spMkLst>
            <pc:docMk/>
            <pc:sldMk cId="2324551922" sldId="257"/>
            <ac:spMk id="79" creationId="{C7CCC60B-4D42-4FE4-BCB2-A713F52D08DA}"/>
          </ac:spMkLst>
        </pc:spChg>
        <pc:spChg chg="add del">
          <ac:chgData name="Tasmia Begum" userId="4039c204abf2fac5" providerId="LiveId" clId="{97CAD29A-1AD5-4190-85CF-6B3E8958498D}" dt="2023-02-03T22:34:16.149" v="406"/>
          <ac:spMkLst>
            <pc:docMk/>
            <pc:sldMk cId="2324551922" sldId="257"/>
            <ac:spMk id="81" creationId="{DC8C3900-B8A1-4965-88E6-CBCBFE067207}"/>
          </ac:spMkLst>
        </pc:spChg>
        <pc:spChg chg="add del">
          <ac:chgData name="Tasmia Begum" userId="4039c204abf2fac5" providerId="LiveId" clId="{97CAD29A-1AD5-4190-85CF-6B3E8958498D}" dt="2023-02-09T23:49:22.107" v="3252" actId="26606"/>
          <ac:spMkLst>
            <pc:docMk/>
            <pc:sldMk cId="2324551922" sldId="257"/>
            <ac:spMk id="85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49:26.898" v="3254" actId="26606"/>
          <ac:spMkLst>
            <pc:docMk/>
            <pc:sldMk cId="2324551922" sldId="257"/>
            <ac:spMk id="87" creationId="{955A2079-FA98-4876-80F0-72364A7D2EA4}"/>
          </ac:spMkLst>
        </pc:spChg>
        <pc:spChg chg="add del">
          <ac:chgData name="Tasmia Begum" userId="4039c204abf2fac5" providerId="LiveId" clId="{97CAD29A-1AD5-4190-85CF-6B3E8958498D}" dt="2023-02-10T22:55:05.478" v="4240" actId="26606"/>
          <ac:spMkLst>
            <pc:docMk/>
            <pc:sldMk cId="2324551922" sldId="257"/>
            <ac:spMk id="91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53:24.084" v="4209" actId="26606"/>
          <ac:spMkLst>
            <pc:docMk/>
            <pc:sldMk cId="2324551922" sldId="257"/>
            <ac:spMk id="102" creationId="{2B566528-1B12-4246-9431-5C2D7D081168}"/>
          </ac:spMkLst>
        </pc:spChg>
        <pc:spChg chg="add del">
          <ac:chgData name="Tasmia Begum" userId="4039c204abf2fac5" providerId="LiveId" clId="{97CAD29A-1AD5-4190-85CF-6B3E8958498D}" dt="2023-02-10T22:54:12.934" v="4225" actId="26606"/>
          <ac:spMkLst>
            <pc:docMk/>
            <pc:sldMk cId="2324551922" sldId="257"/>
            <ac:spMk id="106" creationId="{E659831F-0D9A-4C63-9EBB-8435B85A440F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10" creationId="{131031D3-26CD-4214-A9A4-5857EFA15A0C}"/>
          </ac:spMkLst>
        </pc:spChg>
        <pc:spChg chg="add del">
          <ac:chgData name="Tasmia Begum" userId="4039c204abf2fac5" providerId="LiveId" clId="{97CAD29A-1AD5-4190-85CF-6B3E8958498D}" dt="2023-02-10T22:53:27.062" v="4211" actId="26606"/>
          <ac:spMkLst>
            <pc:docMk/>
            <pc:sldMk cId="2324551922" sldId="257"/>
            <ac:spMk id="112" creationId="{FCEC2294-5A7B-45E5-9251-C1AA89F4ADCF}"/>
          </ac:spMkLst>
        </pc:spChg>
        <pc:spChg chg="add del">
          <ac:chgData name="Tasmia Begum" userId="4039c204abf2fac5" providerId="LiveId" clId="{97CAD29A-1AD5-4190-85CF-6B3E8958498D}" dt="2023-02-10T22:53:34.956" v="4213" actId="26606"/>
          <ac:spMkLst>
            <pc:docMk/>
            <pc:sldMk cId="2324551922" sldId="257"/>
            <ac:spMk id="115" creationId="{2B566528-1B12-4246-9431-5C2D7D081168}"/>
          </ac:spMkLst>
        </pc:spChg>
        <pc:spChg chg="add del">
          <ac:chgData name="Tasmia Begum" userId="4039c204abf2fac5" providerId="LiveId" clId="{97CAD29A-1AD5-4190-85CF-6B3E8958498D}" dt="2023-02-10T22:53:42.085" v="4215" actId="26606"/>
          <ac:spMkLst>
            <pc:docMk/>
            <pc:sldMk cId="2324551922" sldId="257"/>
            <ac:spMk id="119" creationId="{2B566528-1B12-4246-9431-5C2D7D081168}"/>
          </ac:spMkLst>
        </pc:spChg>
        <pc:spChg chg="add del">
          <ac:chgData name="Tasmia Begum" userId="4039c204abf2fac5" providerId="LiveId" clId="{97CAD29A-1AD5-4190-85CF-6B3E8958498D}" dt="2023-02-10T22:53:43.287" v="4217" actId="26606"/>
          <ac:spMkLst>
            <pc:docMk/>
            <pc:sldMk cId="2324551922" sldId="257"/>
            <ac:spMk id="127" creationId="{9228552E-C8B1-4A80-8448-0787CE0FC704}"/>
          </ac:spMkLst>
        </pc:spChg>
        <pc:spChg chg="add del">
          <ac:chgData name="Tasmia Begum" userId="4039c204abf2fac5" providerId="LiveId" clId="{97CAD29A-1AD5-4190-85CF-6B3E8958498D}" dt="2023-02-10T22:53:45.518" v="4219" actId="26606"/>
          <ac:spMkLst>
            <pc:docMk/>
            <pc:sldMk cId="2324551922" sldId="257"/>
            <ac:spMk id="129" creationId="{FCEC2294-5A7B-45E5-9251-C1AA89F4ADCF}"/>
          </ac:spMkLst>
        </pc:spChg>
        <pc:spChg chg="add del">
          <ac:chgData name="Tasmia Begum" userId="4039c204abf2fac5" providerId="LiveId" clId="{97CAD29A-1AD5-4190-85CF-6B3E8958498D}" dt="2023-02-10T22:53:57.183" v="4221" actId="26606"/>
          <ac:spMkLst>
            <pc:docMk/>
            <pc:sldMk cId="2324551922" sldId="257"/>
            <ac:spMk id="132" creationId="{FCEC2294-5A7B-45E5-9251-C1AA89F4ADCF}"/>
          </ac:spMkLst>
        </pc:spChg>
        <pc:spChg chg="add del">
          <ac:chgData name="Tasmia Begum" userId="4039c204abf2fac5" providerId="LiveId" clId="{97CAD29A-1AD5-4190-85CF-6B3E8958498D}" dt="2023-02-10T22:54:09.005" v="4223" actId="26606"/>
          <ac:spMkLst>
            <pc:docMk/>
            <pc:sldMk cId="2324551922" sldId="257"/>
            <ac:spMk id="135" creationId="{04812C46-200A-4DEB-A05E-3ED6C68C2387}"/>
          </ac:spMkLst>
        </pc:spChg>
        <pc:spChg chg="add del">
          <ac:chgData name="Tasmia Begum" userId="4039c204abf2fac5" providerId="LiveId" clId="{97CAD29A-1AD5-4190-85CF-6B3E8958498D}" dt="2023-02-10T22:54:09.005" v="4223" actId="26606"/>
          <ac:spMkLst>
            <pc:docMk/>
            <pc:sldMk cId="2324551922" sldId="257"/>
            <ac:spMk id="136" creationId="{D1EA859B-E555-4109-94F3-6700E046E008}"/>
          </ac:spMkLst>
        </pc:spChg>
        <pc:spChg chg="add del">
          <ac:chgData name="Tasmia Begum" userId="4039c204abf2fac5" providerId="LiveId" clId="{97CAD29A-1AD5-4190-85CF-6B3E8958498D}" dt="2023-02-10T22:54:12.934" v="4225" actId="26606"/>
          <ac:spMkLst>
            <pc:docMk/>
            <pc:sldMk cId="2324551922" sldId="257"/>
            <ac:spMk id="138" creationId="{FFB60E8C-7224-44A4-87A0-46A1711DD2ED}"/>
          </ac:spMkLst>
        </pc:spChg>
        <pc:spChg chg="add del">
          <ac:chgData name="Tasmia Begum" userId="4039c204abf2fac5" providerId="LiveId" clId="{97CAD29A-1AD5-4190-85CF-6B3E8958498D}" dt="2023-02-10T22:54:12.934" v="4225" actId="26606"/>
          <ac:spMkLst>
            <pc:docMk/>
            <pc:sldMk cId="2324551922" sldId="257"/>
            <ac:spMk id="139" creationId="{5DA32751-37A2-45C0-BE94-63D375E27003}"/>
          </ac:spMkLst>
        </pc:spChg>
        <pc:spChg chg="add del">
          <ac:chgData name="Tasmia Begum" userId="4039c204abf2fac5" providerId="LiveId" clId="{97CAD29A-1AD5-4190-85CF-6B3E8958498D}" dt="2023-02-10T22:54:12.934" v="4225" actId="26606"/>
          <ac:spMkLst>
            <pc:docMk/>
            <pc:sldMk cId="2324551922" sldId="257"/>
            <ac:spMk id="140" creationId="{5A55FBCD-CD42-40F5-8A1B-3203F9CAEEAA}"/>
          </ac:spMkLst>
        </pc:spChg>
        <pc:spChg chg="add del">
          <ac:chgData name="Tasmia Begum" userId="4039c204abf2fac5" providerId="LiveId" clId="{97CAD29A-1AD5-4190-85CF-6B3E8958498D}" dt="2023-02-10T22:54:15.242" v="4227" actId="26606"/>
          <ac:spMkLst>
            <pc:docMk/>
            <pc:sldMk cId="2324551922" sldId="257"/>
            <ac:spMk id="142" creationId="{9B76D444-2756-434F-AE61-96D69830C13E}"/>
          </ac:spMkLst>
        </pc:spChg>
        <pc:spChg chg="add del">
          <ac:chgData name="Tasmia Begum" userId="4039c204abf2fac5" providerId="LiveId" clId="{97CAD29A-1AD5-4190-85CF-6B3E8958498D}" dt="2023-02-10T22:54:26.750" v="4229" actId="26606"/>
          <ac:spMkLst>
            <pc:docMk/>
            <pc:sldMk cId="2324551922" sldId="257"/>
            <ac:spMk id="145" creationId="{9B76D444-2756-434F-AE61-96D69830C13E}"/>
          </ac:spMkLst>
        </pc:spChg>
        <pc:spChg chg="add del">
          <ac:chgData name="Tasmia Begum" userId="4039c204abf2fac5" providerId="LiveId" clId="{97CAD29A-1AD5-4190-85CF-6B3E8958498D}" dt="2023-02-10T22:54:26.750" v="4229" actId="26606"/>
          <ac:spMkLst>
            <pc:docMk/>
            <pc:sldMk cId="2324551922" sldId="257"/>
            <ac:spMk id="146" creationId="{A27B6159-7734-4564-9E0F-C4BC43C36E52}"/>
          </ac:spMkLst>
        </pc:spChg>
        <pc:spChg chg="add del">
          <ac:chgData name="Tasmia Begum" userId="4039c204abf2fac5" providerId="LiveId" clId="{97CAD29A-1AD5-4190-85CF-6B3E8958498D}" dt="2023-02-10T22:54:37.946" v="4231" actId="26606"/>
          <ac:spMkLst>
            <pc:docMk/>
            <pc:sldMk cId="2324551922" sldId="257"/>
            <ac:spMk id="149" creationId="{9CE0A68D-28EF-49D9-B84B-5DAB38714976}"/>
          </ac:spMkLst>
        </pc:spChg>
        <pc:spChg chg="add del">
          <ac:chgData name="Tasmia Begum" userId="4039c204abf2fac5" providerId="LiveId" clId="{97CAD29A-1AD5-4190-85CF-6B3E8958498D}" dt="2023-02-10T22:54:37.946" v="4231" actId="26606"/>
          <ac:spMkLst>
            <pc:docMk/>
            <pc:sldMk cId="2324551922" sldId="257"/>
            <ac:spMk id="150" creationId="{1FA0C3DC-24DE-44E3-9D41-CAA5F3B20751}"/>
          </ac:spMkLst>
        </pc:spChg>
        <pc:spChg chg="add del">
          <ac:chgData name="Tasmia Begum" userId="4039c204abf2fac5" providerId="LiveId" clId="{97CAD29A-1AD5-4190-85CF-6B3E8958498D}" dt="2023-02-10T22:54:42.470" v="4233" actId="26606"/>
          <ac:spMkLst>
            <pc:docMk/>
            <pc:sldMk cId="2324551922" sldId="257"/>
            <ac:spMk id="152" creationId="{5E39A796-BE83-48B1-B33F-35C4A32AAB57}"/>
          </ac:spMkLst>
        </pc:spChg>
        <pc:spChg chg="add del">
          <ac:chgData name="Tasmia Begum" userId="4039c204abf2fac5" providerId="LiveId" clId="{97CAD29A-1AD5-4190-85CF-6B3E8958498D}" dt="2023-02-10T22:54:42.470" v="4233" actId="26606"/>
          <ac:spMkLst>
            <pc:docMk/>
            <pc:sldMk cId="2324551922" sldId="257"/>
            <ac:spMk id="153" creationId="{72F84B47-E267-4194-8194-831DB7B5547F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55" creationId="{B5FA7C47-B7C1-4D2E-AB49-ED23BA34BA83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56" creationId="{596EE156-ABF1-4329-A6BA-03B4254E0877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57" creationId="{19B9933F-AAB3-444A-8BB5-9CA194A8BC63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58" creationId="{7D20183A-0B1D-4A1F-89B1-ADBEDBC6E54E}"/>
          </ac:spMkLst>
        </pc:spChg>
        <pc:spChg chg="add del">
          <ac:chgData name="Tasmia Begum" userId="4039c204abf2fac5" providerId="LiveId" clId="{97CAD29A-1AD5-4190-85CF-6B3E8958498D}" dt="2023-02-10T22:55:00.549" v="4237" actId="26606"/>
          <ac:spMkLst>
            <pc:docMk/>
            <pc:sldMk cId="2324551922" sldId="257"/>
            <ac:spMk id="160" creationId="{3AFE8227-C443-417B-BA91-520EB1EF4559}"/>
          </ac:spMkLst>
        </pc:spChg>
        <pc:spChg chg="add del">
          <ac:chgData name="Tasmia Begum" userId="4039c204abf2fac5" providerId="LiveId" clId="{97CAD29A-1AD5-4190-85CF-6B3E8958498D}" dt="2023-02-10T22:55:00.549" v="4237" actId="26606"/>
          <ac:spMkLst>
            <pc:docMk/>
            <pc:sldMk cId="2324551922" sldId="257"/>
            <ac:spMk id="161" creationId="{907741FC-B544-4A6E-B831-6789D042333D}"/>
          </ac:spMkLst>
        </pc:spChg>
        <pc:spChg chg="add del">
          <ac:chgData name="Tasmia Begum" userId="4039c204abf2fac5" providerId="LiveId" clId="{97CAD29A-1AD5-4190-85CF-6B3E8958498D}" dt="2023-02-10T22:55:00.549" v="4237" actId="26606"/>
          <ac:spMkLst>
            <pc:docMk/>
            <pc:sldMk cId="2324551922" sldId="257"/>
            <ac:spMk id="162" creationId="{3F0BE7ED-7814-4273-B18A-F26CC0380380}"/>
          </ac:spMkLst>
        </pc:spChg>
        <pc:spChg chg="add del">
          <ac:chgData name="Tasmia Begum" userId="4039c204abf2fac5" providerId="LiveId" clId="{97CAD29A-1AD5-4190-85CF-6B3E8958498D}" dt="2023-02-10T22:55:05.291" v="4239" actId="26606"/>
          <ac:spMkLst>
            <pc:docMk/>
            <pc:sldMk cId="2324551922" sldId="257"/>
            <ac:spMk id="164" creationId="{9CE0A68D-28EF-49D9-B84B-5DAB38714976}"/>
          </ac:spMkLst>
        </pc:spChg>
        <pc:spChg chg="add del">
          <ac:chgData name="Tasmia Begum" userId="4039c204abf2fac5" providerId="LiveId" clId="{97CAD29A-1AD5-4190-85CF-6B3E8958498D}" dt="2023-02-10T22:55:05.291" v="4239" actId="26606"/>
          <ac:spMkLst>
            <pc:docMk/>
            <pc:sldMk cId="2324551922" sldId="257"/>
            <ac:spMk id="165" creationId="{1FA0C3DC-24DE-44E3-9D41-CAA5F3B20751}"/>
          </ac:spMkLst>
        </pc:spChg>
        <pc:spChg chg="add del">
          <ac:chgData name="Tasmia Begum" userId="4039c204abf2fac5" providerId="LiveId" clId="{97CAD29A-1AD5-4190-85CF-6B3E8958498D}" dt="2023-02-10T22:55:44.747" v="4247" actId="26606"/>
          <ac:spMkLst>
            <pc:docMk/>
            <pc:sldMk cId="2324551922" sldId="257"/>
            <ac:spMk id="167" creationId="{5E39A796-BE83-48B1-B33F-35C4A32AAB57}"/>
          </ac:spMkLst>
        </pc:spChg>
        <pc:spChg chg="add del">
          <ac:chgData name="Tasmia Begum" userId="4039c204abf2fac5" providerId="LiveId" clId="{97CAD29A-1AD5-4190-85CF-6B3E8958498D}" dt="2023-02-10T22:55:44.747" v="4247" actId="26606"/>
          <ac:spMkLst>
            <pc:docMk/>
            <pc:sldMk cId="2324551922" sldId="257"/>
            <ac:spMk id="168" creationId="{72F84B47-E267-4194-8194-831DB7B5547F}"/>
          </ac:spMkLst>
        </pc:spChg>
        <pc:spChg chg="add">
          <ac:chgData name="Tasmia Begum" userId="4039c204abf2fac5" providerId="LiveId" clId="{97CAD29A-1AD5-4190-85CF-6B3E8958498D}" dt="2023-02-10T22:55:44.747" v="4247" actId="26606"/>
          <ac:spMkLst>
            <pc:docMk/>
            <pc:sldMk cId="2324551922" sldId="257"/>
            <ac:spMk id="173" creationId="{5E39A796-BE83-48B1-B33F-35C4A32AAB57}"/>
          </ac:spMkLst>
        </pc:spChg>
        <pc:spChg chg="add">
          <ac:chgData name="Tasmia Begum" userId="4039c204abf2fac5" providerId="LiveId" clId="{97CAD29A-1AD5-4190-85CF-6B3E8958498D}" dt="2023-02-10T22:55:44.747" v="4247" actId="26606"/>
          <ac:spMkLst>
            <pc:docMk/>
            <pc:sldMk cId="2324551922" sldId="257"/>
            <ac:spMk id="175" creationId="{72F84B47-E267-4194-8194-831DB7B5547F}"/>
          </ac:spMkLst>
        </pc:spChg>
        <pc:grpChg chg="add del">
          <ac:chgData name="Tasmia Begum" userId="4039c204abf2fac5" providerId="LiveId" clId="{97CAD29A-1AD5-4190-85CF-6B3E8958498D}" dt="2023-02-03T22:01:01.886" v="214" actId="26606"/>
          <ac:grpSpMkLst>
            <pc:docMk/>
            <pc:sldMk cId="2324551922" sldId="257"/>
            <ac:grpSpMk id="54" creationId="{B441F8D5-EBCE-4FB9-91A9-3425971C1F99}"/>
          </ac:grpSpMkLst>
        </pc:grpChg>
        <pc:grpChg chg="add del">
          <ac:chgData name="Tasmia Begum" userId="4039c204abf2fac5" providerId="LiveId" clId="{97CAD29A-1AD5-4190-85CF-6B3E8958498D}" dt="2023-02-09T23:49:18.324" v="3250" actId="26606"/>
          <ac:grpSpMkLst>
            <pc:docMk/>
            <pc:sldMk cId="2324551922" sldId="257"/>
            <ac:grpSpMk id="59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03T22:01:01.886" v="214" actId="26606"/>
          <ac:grpSpMkLst>
            <pc:docMk/>
            <pc:sldMk cId="2324551922" sldId="257"/>
            <ac:grpSpMk id="60" creationId="{08701F99-7E4C-4B92-A4B5-307CDFB7A4DE}"/>
          </ac:grpSpMkLst>
        </pc:grpChg>
        <pc:grpChg chg="add del">
          <ac:chgData name="Tasmia Begum" userId="4039c204abf2fac5" providerId="LiveId" clId="{97CAD29A-1AD5-4190-85CF-6B3E8958498D}" dt="2023-02-10T22:55:05.478" v="4240" actId="26606"/>
          <ac:grpSpMkLst>
            <pc:docMk/>
            <pc:sldMk cId="2324551922" sldId="257"/>
            <ac:grpSpMk id="92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53:24.084" v="4209" actId="26606"/>
          <ac:grpSpMkLst>
            <pc:docMk/>
            <pc:sldMk cId="2324551922" sldId="257"/>
            <ac:grpSpMk id="104" creationId="{828A5161-06F1-46CF-8AD7-844680A59E13}"/>
          </ac:grpSpMkLst>
        </pc:grpChg>
        <pc:grpChg chg="add del">
          <ac:chgData name="Tasmia Begum" userId="4039c204abf2fac5" providerId="LiveId" clId="{97CAD29A-1AD5-4190-85CF-6B3E8958498D}" dt="2023-02-10T22:53:24.084" v="4209" actId="26606"/>
          <ac:grpSpMkLst>
            <pc:docMk/>
            <pc:sldMk cId="2324551922" sldId="257"/>
            <ac:grpSpMk id="108" creationId="{5995D10D-E9C9-47DB-AE7E-801FEF38F5C9}"/>
          </ac:grpSpMkLst>
        </pc:grpChg>
        <pc:grpChg chg="add del">
          <ac:chgData name="Tasmia Begum" userId="4039c204abf2fac5" providerId="LiveId" clId="{97CAD29A-1AD5-4190-85CF-6B3E8958498D}" dt="2023-02-10T22:53:34.956" v="4213" actId="26606"/>
          <ac:grpSpMkLst>
            <pc:docMk/>
            <pc:sldMk cId="2324551922" sldId="257"/>
            <ac:grpSpMk id="116" creationId="{828A5161-06F1-46CF-8AD7-844680A59E13}"/>
          </ac:grpSpMkLst>
        </pc:grpChg>
        <pc:grpChg chg="add del">
          <ac:chgData name="Tasmia Begum" userId="4039c204abf2fac5" providerId="LiveId" clId="{97CAD29A-1AD5-4190-85CF-6B3E8958498D}" dt="2023-02-10T22:53:34.956" v="4213" actId="26606"/>
          <ac:grpSpMkLst>
            <pc:docMk/>
            <pc:sldMk cId="2324551922" sldId="257"/>
            <ac:grpSpMk id="117" creationId="{5995D10D-E9C9-47DB-AE7E-801FEF38F5C9}"/>
          </ac:grpSpMkLst>
        </pc:grpChg>
        <pc:grpChg chg="add del">
          <ac:chgData name="Tasmia Begum" userId="4039c204abf2fac5" providerId="LiveId" clId="{97CAD29A-1AD5-4190-85CF-6B3E8958498D}" dt="2023-02-10T22:53:42.085" v="4215" actId="26606"/>
          <ac:grpSpMkLst>
            <pc:docMk/>
            <pc:sldMk cId="2324551922" sldId="257"/>
            <ac:grpSpMk id="120" creationId="{4724F874-E407-41A5-918C-1CF5DF5269E1}"/>
          </ac:grpSpMkLst>
        </pc:grpChg>
        <pc:grpChg chg="add del">
          <ac:chgData name="Tasmia Begum" userId="4039c204abf2fac5" providerId="LiveId" clId="{97CAD29A-1AD5-4190-85CF-6B3E8958498D}" dt="2023-02-10T22:53:42.085" v="4215" actId="26606"/>
          <ac:grpSpMkLst>
            <pc:docMk/>
            <pc:sldMk cId="2324551922" sldId="257"/>
            <ac:grpSpMk id="123" creationId="{DC8D6E3B-FFED-480F-941D-FE376375B8B7}"/>
          </ac:grpSpMkLst>
        </pc:grpChg>
        <pc:graphicFrameChg chg="mod ord modGraphic">
          <ac:chgData name="Tasmia Begum" userId="4039c204abf2fac5" providerId="LiveId" clId="{97CAD29A-1AD5-4190-85CF-6B3E8958498D}" dt="2023-02-10T23:07:36.224" v="4368" actId="20577"/>
          <ac:graphicFrameMkLst>
            <pc:docMk/>
            <pc:sldMk cId="2324551922" sldId="257"/>
            <ac:graphicFrameMk id="45" creationId="{6470EE0E-4D1B-4ED5-74F4-81AAD15D8347}"/>
          </ac:graphicFrameMkLst>
        </pc:graphicFrameChg>
        <pc:picChg chg="add mod ord">
          <ac:chgData name="Tasmia Begum" userId="4039c204abf2fac5" providerId="LiveId" clId="{97CAD29A-1AD5-4190-85CF-6B3E8958498D}" dt="2023-02-10T22:55:33.887" v="4246" actId="1076"/>
          <ac:picMkLst>
            <pc:docMk/>
            <pc:sldMk cId="2324551922" sldId="257"/>
            <ac:picMk id="3" creationId="{EFE38263-ECC7-5A22-F294-5255F3C04835}"/>
          </ac:picMkLst>
        </pc:picChg>
        <pc:picChg chg="add del">
          <ac:chgData name="Tasmia Begum" userId="4039c204abf2fac5" providerId="LiveId" clId="{97CAD29A-1AD5-4190-85CF-6B3E8958498D}" dt="2023-02-04T23:58:23.989" v="2748" actId="478"/>
          <ac:picMkLst>
            <pc:docMk/>
            <pc:sldMk cId="2324551922" sldId="257"/>
            <ac:picMk id="5" creationId="{857AB1E4-E1C4-8331-85D4-0311699A3B56}"/>
          </ac:picMkLst>
        </pc:picChg>
        <pc:picChg chg="add del">
          <ac:chgData name="Tasmia Begum" userId="4039c204abf2fac5" providerId="LiveId" clId="{97CAD29A-1AD5-4190-85CF-6B3E8958498D}" dt="2023-02-03T22:08:57.963" v="269" actId="26606"/>
          <ac:picMkLst>
            <pc:docMk/>
            <pc:sldMk cId="2324551922" sldId="257"/>
            <ac:picMk id="49" creationId="{D49E08A9-02FE-AAFB-B88E-873753B98CF9}"/>
          </ac:picMkLst>
        </pc:picChg>
        <pc:picChg chg="add del">
          <ac:chgData name="Tasmia Begum" userId="4039c204abf2fac5" providerId="LiveId" clId="{97CAD29A-1AD5-4190-85CF-6B3E8958498D}" dt="2023-02-03T22:09:09.439" v="275" actId="26606"/>
          <ac:picMkLst>
            <pc:docMk/>
            <pc:sldMk cId="2324551922" sldId="257"/>
            <ac:picMk id="57" creationId="{95E51787-5334-D72F-C574-30CEEFD7EF22}"/>
          </ac:picMkLst>
        </pc:picChg>
        <pc:picChg chg="add del">
          <ac:chgData name="Tasmia Begum" userId="4039c204abf2fac5" providerId="LiveId" clId="{97CAD29A-1AD5-4190-85CF-6B3E8958498D}" dt="2023-02-03T22:13:27.660" v="287" actId="26606"/>
          <ac:picMkLst>
            <pc:docMk/>
            <pc:sldMk cId="2324551922" sldId="257"/>
            <ac:picMk id="73" creationId="{52AC4F3E-F4E9-3F2C-443A-FBF04F10A781}"/>
          </ac:picMkLst>
        </pc:picChg>
        <pc:cxnChg chg="add del">
          <ac:chgData name="Tasmia Begum" userId="4039c204abf2fac5" providerId="LiveId" clId="{97CAD29A-1AD5-4190-85CF-6B3E8958498D}" dt="2023-02-10T22:53:27.062" v="4211" actId="26606"/>
          <ac:cxnSpMkLst>
            <pc:docMk/>
            <pc:sldMk cId="2324551922" sldId="257"/>
            <ac:cxnSpMk id="113" creationId="{67182200-4859-4C8D-BCBB-55B245C28BA3}"/>
          </ac:cxnSpMkLst>
        </pc:cxnChg>
        <pc:cxnChg chg="add del">
          <ac:chgData name="Tasmia Begum" userId="4039c204abf2fac5" providerId="LiveId" clId="{97CAD29A-1AD5-4190-85CF-6B3E8958498D}" dt="2023-02-10T22:53:45.518" v="4219" actId="26606"/>
          <ac:cxnSpMkLst>
            <pc:docMk/>
            <pc:sldMk cId="2324551922" sldId="257"/>
            <ac:cxnSpMk id="130" creationId="{67182200-4859-4C8D-BCBB-55B245C28BA3}"/>
          </ac:cxnSpMkLst>
        </pc:cxnChg>
        <pc:cxnChg chg="add del">
          <ac:chgData name="Tasmia Begum" userId="4039c204abf2fac5" providerId="LiveId" clId="{97CAD29A-1AD5-4190-85CF-6B3E8958498D}" dt="2023-02-10T22:53:57.183" v="4221" actId="26606"/>
          <ac:cxnSpMkLst>
            <pc:docMk/>
            <pc:sldMk cId="2324551922" sldId="257"/>
            <ac:cxnSpMk id="133" creationId="{67182200-4859-4C8D-BCBB-55B245C28BA3}"/>
          </ac:cxnSpMkLst>
        </pc:cxnChg>
        <pc:cxnChg chg="add del">
          <ac:chgData name="Tasmia Begum" userId="4039c204abf2fac5" providerId="LiveId" clId="{97CAD29A-1AD5-4190-85CF-6B3E8958498D}" dt="2023-02-10T22:54:15.242" v="4227" actId="26606"/>
          <ac:cxnSpMkLst>
            <pc:docMk/>
            <pc:sldMk cId="2324551922" sldId="257"/>
            <ac:cxnSpMk id="143" creationId="{EDF5FE34-0A41-407A-8D94-10FCF68F1D0B}"/>
          </ac:cxnSpMkLst>
        </pc:cxnChg>
        <pc:cxnChg chg="add del">
          <ac:chgData name="Tasmia Begum" userId="4039c204abf2fac5" providerId="LiveId" clId="{97CAD29A-1AD5-4190-85CF-6B3E8958498D}" dt="2023-02-10T22:54:26.750" v="4229" actId="26606"/>
          <ac:cxnSpMkLst>
            <pc:docMk/>
            <pc:sldMk cId="2324551922" sldId="257"/>
            <ac:cxnSpMk id="147" creationId="{E2FFB46B-05BC-4950-B18A-9593FDAE6ED7}"/>
          </ac:cxnSpMkLst>
        </pc:cxnChg>
      </pc:sldChg>
      <pc:sldChg chg="addSp delSp modSp mod setBg delDesignElem">
        <pc:chgData name="Tasmia Begum" userId="4039c204abf2fac5" providerId="LiveId" clId="{97CAD29A-1AD5-4190-85CF-6B3E8958498D}" dt="2023-02-10T22:44:17.893" v="4177" actId="26606"/>
        <pc:sldMkLst>
          <pc:docMk/>
          <pc:sldMk cId="1867574160" sldId="258"/>
        </pc:sldMkLst>
        <pc:spChg chg="mod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2" creationId="{EED969BD-2100-3643-C327-D97440B221D6}"/>
          </ac:spMkLst>
        </pc:spChg>
        <pc:spChg chg="add del mod">
          <ac:chgData name="Tasmia Begum" userId="4039c204abf2fac5" providerId="LiveId" clId="{97CAD29A-1AD5-4190-85CF-6B3E8958498D}" dt="2023-02-03T21:53:46.321" v="54" actId="26606"/>
          <ac:spMkLst>
            <pc:docMk/>
            <pc:sldMk cId="1867574160" sldId="258"/>
            <ac:spMk id="3" creationId="{CCD54F81-8E77-333D-EE11-11413758E394}"/>
          </ac:spMkLst>
        </pc:spChg>
        <pc:spChg chg="add del">
          <ac:chgData name="Tasmia Begum" userId="4039c204abf2fac5" providerId="LiveId" clId="{97CAD29A-1AD5-4190-85CF-6B3E8958498D}" dt="2023-02-03T21:52:54.127" v="41" actId="26606"/>
          <ac:spMkLst>
            <pc:docMk/>
            <pc:sldMk cId="1867574160" sldId="258"/>
            <ac:spMk id="8" creationId="{907EF6B7-1338-4443-8C46-6A318D952DFD}"/>
          </ac:spMkLst>
        </pc:spChg>
        <pc:spChg chg="add del">
          <ac:chgData name="Tasmia Begum" userId="4039c204abf2fac5" providerId="LiveId" clId="{97CAD29A-1AD5-4190-85CF-6B3E8958498D}" dt="2023-02-03T21:52:36.412" v="39" actId="26606"/>
          <ac:spMkLst>
            <pc:docMk/>
            <pc:sldMk cId="1867574160" sldId="258"/>
            <ac:spMk id="9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1:52:33.163" v="37" actId="26606"/>
          <ac:spMkLst>
            <pc:docMk/>
            <pc:sldMk cId="1867574160" sldId="258"/>
            <ac:spMk id="10" creationId="{2B566528-1B12-4246-9431-5C2D7D081168}"/>
          </ac:spMkLst>
        </pc:spChg>
        <pc:spChg chg="add del">
          <ac:chgData name="Tasmia Begum" userId="4039c204abf2fac5" providerId="LiveId" clId="{97CAD29A-1AD5-4190-85CF-6B3E8958498D}" dt="2023-02-03T21:53:02.999" v="45" actId="26606"/>
          <ac:spMkLst>
            <pc:docMk/>
            <pc:sldMk cId="1867574160" sldId="258"/>
            <ac:spMk id="11" creationId="{CD1AAA2C-FBBE-42AA-B869-31D524B7653F}"/>
          </ac:spMkLst>
        </pc:spChg>
        <pc:spChg chg="add del">
          <ac:chgData name="Tasmia Begum" userId="4039c204abf2fac5" providerId="LiveId" clId="{97CAD29A-1AD5-4190-85CF-6B3E8958498D}" dt="2023-02-03T21:53:02.999" v="45" actId="26606"/>
          <ac:spMkLst>
            <pc:docMk/>
            <pc:sldMk cId="1867574160" sldId="258"/>
            <ac:spMk id="13" creationId="{5F937BBF-9326-4230-AB1B-F1795E350559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14" creationId="{2EC40DB1-B719-4A13-9A4D-0966B4B27866}"/>
          </ac:spMkLst>
        </pc:spChg>
        <pc:spChg chg="add del">
          <ac:chgData name="Tasmia Begum" userId="4039c204abf2fac5" providerId="LiveId" clId="{97CAD29A-1AD5-4190-85CF-6B3E8958498D}" dt="2023-02-03T21:52:33.163" v="37" actId="26606"/>
          <ac:spMkLst>
            <pc:docMk/>
            <pc:sldMk cId="1867574160" sldId="258"/>
            <ac:spMk id="16" creationId="{D3F51FEB-38FB-4F6C-9F7B-2F2AFAB65463}"/>
          </ac:spMkLst>
        </pc:spChg>
        <pc:spChg chg="add del">
          <ac:chgData name="Tasmia Begum" userId="4039c204abf2fac5" providerId="LiveId" clId="{97CAD29A-1AD5-4190-85CF-6B3E8958498D}" dt="2023-02-03T21:52:33.163" v="37" actId="26606"/>
          <ac:spMkLst>
            <pc:docMk/>
            <pc:sldMk cId="1867574160" sldId="258"/>
            <ac:spMk id="18" creationId="{1E547BA6-BAE0-43BB-A7CA-60F69CE252F0}"/>
          </ac:spMkLst>
        </pc:spChg>
        <pc:spChg chg="add del">
          <ac:chgData name="Tasmia Begum" userId="4039c204abf2fac5" providerId="LiveId" clId="{97CAD29A-1AD5-4190-85CF-6B3E8958498D}" dt="2023-02-03T21:52:54.127" v="41" actId="26606"/>
          <ac:spMkLst>
            <pc:docMk/>
            <pc:sldMk cId="1867574160" sldId="258"/>
            <ac:spMk id="22" creationId="{DAAE4CDD-124C-4DCF-9584-B6033B545DD5}"/>
          </ac:spMkLst>
        </pc:spChg>
        <pc:spChg chg="add del">
          <ac:chgData name="Tasmia Begum" userId="4039c204abf2fac5" providerId="LiveId" clId="{97CAD29A-1AD5-4190-85CF-6B3E8958498D}" dt="2023-02-03T21:52:54.127" v="41" actId="26606"/>
          <ac:spMkLst>
            <pc:docMk/>
            <pc:sldMk cId="1867574160" sldId="258"/>
            <ac:spMk id="23" creationId="{081E4A58-353D-44AE-B2FC-2A74E2E400F7}"/>
          </ac:spMkLst>
        </pc:spChg>
        <pc:spChg chg="add del">
          <ac:chgData name="Tasmia Begum" userId="4039c204abf2fac5" providerId="LiveId" clId="{97CAD29A-1AD5-4190-85CF-6B3E8958498D}" dt="2023-02-03T21:52:54.127" v="41" actId="26606"/>
          <ac:spMkLst>
            <pc:docMk/>
            <pc:sldMk cId="1867574160" sldId="258"/>
            <ac:spMk id="24" creationId="{CCD54F81-8E77-333D-EE11-11413758E394}"/>
          </ac:spMkLst>
        </pc:spChg>
        <pc:spChg chg="add del">
          <ac:chgData name="Tasmia Begum" userId="4039c204abf2fac5" providerId="LiveId" clId="{97CAD29A-1AD5-4190-85CF-6B3E8958498D}" dt="2023-02-03T21:53:00.203" v="43" actId="26606"/>
          <ac:spMkLst>
            <pc:docMk/>
            <pc:sldMk cId="1867574160" sldId="258"/>
            <ac:spMk id="26" creationId="{D1D34770-47A8-402C-AF23-2B653F2D88C1}"/>
          </ac:spMkLst>
        </pc:spChg>
        <pc:spChg chg="add del">
          <ac:chgData name="Tasmia Begum" userId="4039c204abf2fac5" providerId="LiveId" clId="{97CAD29A-1AD5-4190-85CF-6B3E8958498D}" dt="2023-02-03T21:53:02.999" v="45" actId="26606"/>
          <ac:spMkLst>
            <pc:docMk/>
            <pc:sldMk cId="1867574160" sldId="258"/>
            <ac:spMk id="30" creationId="{BC68A55F-7B32-44D8-AEE5-1AF40532656C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3" creationId="{76EFD3D9-44F0-4267-BCC1-1613E79D8274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4" creationId="{A779A851-95D6-41AF-937A-B0E4B7F6FA8D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5" creationId="{953FB2E7-B6CB-429C-81EB-D9516D6D5C8D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6" creationId="{82211336-CFF3-412D-868A-6679C1004C45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7" creationId="{CCD54F81-8E77-333D-EE11-11413758E394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39" creationId="{2029D5AD-8348-4446-B191-6A9B6FE03F21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40" creationId="{A3F395A2-2B64-4749-BD93-2F159C7E1FB5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41" creationId="{5CF0135B-EAB8-4CA0-896C-2D897ECD28BC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42" creationId="{92C3387C-D24F-4737-8A37-1DC5CFF09CFA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43" creationId="{CCD54F81-8E77-333D-EE11-11413758E394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867574160" sldId="258"/>
            <ac:spMk id="49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14:25.489" v="297" actId="26606"/>
          <ac:spMkLst>
            <pc:docMk/>
            <pc:sldMk cId="1867574160" sldId="258"/>
            <ac:spMk id="52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49:47.711" v="3257" actId="26606"/>
          <ac:spMkLst>
            <pc:docMk/>
            <pc:sldMk cId="1867574160" sldId="258"/>
            <ac:spMk id="53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3T22:06:00.814" v="261" actId="26606"/>
          <ac:spMkLst>
            <pc:docMk/>
            <pc:sldMk cId="1867574160" sldId="258"/>
            <ac:spMk id="55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51:19.899" v="3271" actId="26606"/>
          <ac:spMkLst>
            <pc:docMk/>
            <pc:sldMk cId="1867574160" sldId="258"/>
            <ac:spMk id="56" creationId="{1825AC39-5F85-4CAA-8A81-A1287086B2B6}"/>
          </ac:spMkLst>
        </pc:spChg>
        <pc:spChg chg="add del">
          <ac:chgData name="Tasmia Begum" userId="4039c204abf2fac5" providerId="LiveId" clId="{97CAD29A-1AD5-4190-85CF-6B3E8958498D}" dt="2023-02-03T22:14:08.382" v="294" actId="26606"/>
          <ac:spMkLst>
            <pc:docMk/>
            <pc:sldMk cId="1867574160" sldId="258"/>
            <ac:spMk id="57" creationId="{C5278130-DFE0-457B-8698-88DF69019DDE}"/>
          </ac:spMkLst>
        </pc:spChg>
        <pc:spChg chg="add del">
          <ac:chgData name="Tasmia Begum" userId="4039c204abf2fac5" providerId="LiveId" clId="{97CAD29A-1AD5-4190-85CF-6B3E8958498D}" dt="2023-02-09T23:51:19.899" v="3271" actId="26606"/>
          <ac:spMkLst>
            <pc:docMk/>
            <pc:sldMk cId="1867574160" sldId="258"/>
            <ac:spMk id="58" creationId="{95DA4D23-37FC-4B90-8188-F0377C5FF44B}"/>
          </ac:spMkLst>
        </pc:spChg>
        <pc:spChg chg="add del">
          <ac:chgData name="Tasmia Begum" userId="4039c204abf2fac5" providerId="LiveId" clId="{97CAD29A-1AD5-4190-85CF-6B3E8958498D}" dt="2023-02-03T22:14:08.382" v="294" actId="26606"/>
          <ac:spMkLst>
            <pc:docMk/>
            <pc:sldMk cId="1867574160" sldId="258"/>
            <ac:spMk id="59" creationId="{2F99531B-1681-4D6E-BECB-18325B33A618}"/>
          </ac:spMkLst>
        </pc:spChg>
        <pc:spChg chg="add del">
          <ac:chgData name="Tasmia Begum" userId="4039c204abf2fac5" providerId="LiveId" clId="{97CAD29A-1AD5-4190-85CF-6B3E8958498D}" dt="2023-02-09T23:51:19.899" v="3271" actId="26606"/>
          <ac:spMkLst>
            <pc:docMk/>
            <pc:sldMk cId="1867574160" sldId="258"/>
            <ac:spMk id="60" creationId="{A7A4B465-FBCC-4CD4-89A1-82992A7B47FF}"/>
          </ac:spMkLst>
        </pc:spChg>
        <pc:spChg chg="add del">
          <ac:chgData name="Tasmia Begum" userId="4039c204abf2fac5" providerId="LiveId" clId="{97CAD29A-1AD5-4190-85CF-6B3E8958498D}" dt="2023-02-03T22:14:08.382" v="294" actId="26606"/>
          <ac:spMkLst>
            <pc:docMk/>
            <pc:sldMk cId="1867574160" sldId="258"/>
            <ac:spMk id="61" creationId="{20344094-430A-400B-804B-910E696A1A90}"/>
          </ac:spMkLst>
        </pc:spChg>
        <pc:spChg chg="add del">
          <ac:chgData name="Tasmia Begum" userId="4039c204abf2fac5" providerId="LiveId" clId="{97CAD29A-1AD5-4190-85CF-6B3E8958498D}" dt="2023-02-09T23:51:19.899" v="3271" actId="26606"/>
          <ac:spMkLst>
            <pc:docMk/>
            <pc:sldMk cId="1867574160" sldId="258"/>
            <ac:spMk id="62" creationId="{909E572F-9CDC-4214-9D42-FF0017649590}"/>
          </ac:spMkLst>
        </pc:spChg>
        <pc:spChg chg="add del">
          <ac:chgData name="Tasmia Begum" userId="4039c204abf2fac5" providerId="LiveId" clId="{97CAD29A-1AD5-4190-85CF-6B3E8958498D}" dt="2023-02-03T22:14:08.382" v="294" actId="26606"/>
          <ac:spMkLst>
            <pc:docMk/>
            <pc:sldMk cId="1867574160" sldId="258"/>
            <ac:spMk id="63" creationId="{453C67DF-7782-4E57-AB9B-F1B4811AD8FE}"/>
          </ac:spMkLst>
        </pc:spChg>
        <pc:spChg chg="add del">
          <ac:chgData name="Tasmia Begum" userId="4039c204abf2fac5" providerId="LiveId" clId="{97CAD29A-1AD5-4190-85CF-6B3E8958498D}" dt="2023-02-10T22:44:17.893" v="4177" actId="26606"/>
          <ac:spMkLst>
            <pc:docMk/>
            <pc:sldMk cId="1867574160" sldId="258"/>
            <ac:spMk id="64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9T23:49:52.581" v="3259" actId="26606"/>
          <ac:spMkLst>
            <pc:docMk/>
            <pc:sldMk cId="1867574160" sldId="258"/>
            <ac:spMk id="68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3T22:14:25.333" v="296" actId="26606"/>
          <ac:spMkLst>
            <pc:docMk/>
            <pc:sldMk cId="1867574160" sldId="258"/>
            <ac:spMk id="69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34:16.149" v="406"/>
          <ac:spMkLst>
            <pc:docMk/>
            <pc:sldMk cId="1867574160" sldId="258"/>
            <ac:spMk id="71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49:57.958" v="3261" actId="26606"/>
          <ac:spMkLst>
            <pc:docMk/>
            <pc:sldMk cId="1867574160" sldId="258"/>
            <ac:spMk id="76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9T23:49:59.830" v="3263" actId="26606"/>
          <ac:spMkLst>
            <pc:docMk/>
            <pc:sldMk cId="1867574160" sldId="258"/>
            <ac:spMk id="82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43:33.228" v="4168" actId="26606"/>
          <ac:spMkLst>
            <pc:docMk/>
            <pc:sldMk cId="1867574160" sldId="258"/>
            <ac:spMk id="84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9T23:50:18.700" v="3265" actId="26606"/>
          <ac:spMkLst>
            <pc:docMk/>
            <pc:sldMk cId="1867574160" sldId="258"/>
            <ac:spMk id="88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50:21.592" v="3267" actId="26606"/>
          <ac:spMkLst>
            <pc:docMk/>
            <pc:sldMk cId="1867574160" sldId="258"/>
            <ac:spMk id="90" creationId="{6753252F-4873-4F63-801D-CC719279A7D5}"/>
          </ac:spMkLst>
        </pc:spChg>
        <pc:spChg chg="add del">
          <ac:chgData name="Tasmia Begum" userId="4039c204abf2fac5" providerId="LiveId" clId="{97CAD29A-1AD5-4190-85CF-6B3E8958498D}" dt="2023-02-09T23:50:21.592" v="3267" actId="26606"/>
          <ac:spMkLst>
            <pc:docMk/>
            <pc:sldMk cId="1867574160" sldId="258"/>
            <ac:spMk id="91" creationId="{047C8CCB-F95D-4249-92DD-651249D3535A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92" creationId="{F8260ED5-17F7-4158-B241-D51DD4CF1B7E}"/>
          </ac:spMkLst>
        </pc:spChg>
        <pc:spChg chg="add del">
          <ac:chgData name="Tasmia Begum" userId="4039c204abf2fac5" providerId="LiveId" clId="{97CAD29A-1AD5-4190-85CF-6B3E8958498D}" dt="2023-02-10T22:43:37.845" v="4170" actId="26606"/>
          <ac:spMkLst>
            <pc:docMk/>
            <pc:sldMk cId="1867574160" sldId="258"/>
            <ac:spMk id="95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43:46.327" v="4172" actId="26606"/>
          <ac:spMkLst>
            <pc:docMk/>
            <pc:sldMk cId="1867574160" sldId="258"/>
            <ac:spMk id="104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43:51.322" v="4174" actId="26606"/>
          <ac:spMkLst>
            <pc:docMk/>
            <pc:sldMk cId="1867574160" sldId="258"/>
            <ac:spMk id="113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122" creationId="{A8384FB5-9ADC-4DDC-881B-597D56F5B15D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123" creationId="{91E5A9A7-95C6-4F4F-B00E-C82E07FE62EF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124" creationId="{D07DD2DE-F619-49DD-B5E7-03A290FF4ED1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125" creationId="{85149191-5F60-4A28-AAFF-039F96B0F3EC}"/>
          </ac:spMkLst>
        </pc:spChg>
        <pc:spChg chg="add">
          <ac:chgData name="Tasmia Begum" userId="4039c204abf2fac5" providerId="LiveId" clId="{97CAD29A-1AD5-4190-85CF-6B3E8958498D}" dt="2023-02-10T22:44:17.893" v="4177" actId="26606"/>
          <ac:spMkLst>
            <pc:docMk/>
            <pc:sldMk cId="1867574160" sldId="258"/>
            <ac:spMk id="127" creationId="{42285737-90EE-47DC-AC80-8AE156B11969}"/>
          </ac:spMkLst>
        </pc:spChg>
        <pc:grpChg chg="add del">
          <ac:chgData name="Tasmia Begum" userId="4039c204abf2fac5" providerId="LiveId" clId="{97CAD29A-1AD5-4190-85CF-6B3E8958498D}" dt="2023-02-03T21:52:33.163" v="37" actId="26606"/>
          <ac:grpSpMkLst>
            <pc:docMk/>
            <pc:sldMk cId="1867574160" sldId="258"/>
            <ac:grpSpMk id="12" creationId="{07EAA094-9CF6-4695-958A-33D9BCAA9474}"/>
          </ac:grpSpMkLst>
        </pc:grpChg>
        <pc:grpChg chg="add del">
          <ac:chgData name="Tasmia Begum" userId="4039c204abf2fac5" providerId="LiveId" clId="{97CAD29A-1AD5-4190-85CF-6B3E8958498D}" dt="2023-02-09T23:49:47.711" v="3257" actId="26606"/>
          <ac:grpSpMkLst>
            <pc:docMk/>
            <pc:sldMk cId="1867574160" sldId="258"/>
            <ac:grpSpMk id="54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4:17.893" v="4177" actId="26606"/>
          <ac:grpSpMkLst>
            <pc:docMk/>
            <pc:sldMk cId="1867574160" sldId="258"/>
            <ac:grpSpMk id="66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09T23:49:52.581" v="3259" actId="26606"/>
          <ac:grpSpMkLst>
            <pc:docMk/>
            <pc:sldMk cId="1867574160" sldId="258"/>
            <ac:grpSpMk id="70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09T23:49:57.958" v="3261" actId="26606"/>
          <ac:grpSpMkLst>
            <pc:docMk/>
            <pc:sldMk cId="1867574160" sldId="258"/>
            <ac:grpSpMk id="77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09T23:49:59.830" v="3263" actId="26606"/>
          <ac:grpSpMkLst>
            <pc:docMk/>
            <pc:sldMk cId="1867574160" sldId="258"/>
            <ac:grpSpMk id="83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3:33.228" v="4168" actId="26606"/>
          <ac:grpSpMkLst>
            <pc:docMk/>
            <pc:sldMk cId="1867574160" sldId="258"/>
            <ac:grpSpMk id="86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3:37.845" v="4170" actId="26606"/>
          <ac:grpSpMkLst>
            <pc:docMk/>
            <pc:sldMk cId="1867574160" sldId="258"/>
            <ac:grpSpMk id="96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3:46.327" v="4172" actId="26606"/>
          <ac:grpSpMkLst>
            <pc:docMk/>
            <pc:sldMk cId="1867574160" sldId="258"/>
            <ac:grpSpMk id="105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3:51.322" v="4174" actId="26606"/>
          <ac:grpSpMkLst>
            <pc:docMk/>
            <pc:sldMk cId="1867574160" sldId="258"/>
            <ac:grpSpMk id="114" creationId="{B57BDC17-F1B3-455F-BBF1-680AA1F25C06}"/>
          </ac:grpSpMkLst>
        </pc:grpChg>
        <pc:grpChg chg="add">
          <ac:chgData name="Tasmia Begum" userId="4039c204abf2fac5" providerId="LiveId" clId="{97CAD29A-1AD5-4190-85CF-6B3E8958498D}" dt="2023-02-10T22:44:17.893" v="4177" actId="26606"/>
          <ac:grpSpMkLst>
            <pc:docMk/>
            <pc:sldMk cId="1867574160" sldId="258"/>
            <ac:grpSpMk id="128" creationId="{B57BDC17-F1B3-455F-BBF1-680AA1F25C06}"/>
          </ac:grpSpMkLst>
        </pc:grpChg>
        <pc:graphicFrameChg chg="add del">
          <ac:chgData name="Tasmia Begum" userId="4039c204abf2fac5" providerId="LiveId" clId="{97CAD29A-1AD5-4190-85CF-6B3E8958498D}" dt="2023-02-03T21:52:33.163" v="37" actId="26606"/>
          <ac:graphicFrameMkLst>
            <pc:docMk/>
            <pc:sldMk cId="1867574160" sldId="258"/>
            <ac:graphicFrameMk id="5" creationId="{27BF9E98-F519-AA6A-D2B0-BFD5BE05F818}"/>
          </ac:graphicFrameMkLst>
        </pc:graphicFrameChg>
        <pc:graphicFrameChg chg="add del">
          <ac:chgData name="Tasmia Begum" userId="4039c204abf2fac5" providerId="LiveId" clId="{97CAD29A-1AD5-4190-85CF-6B3E8958498D}" dt="2023-02-03T21:52:36.412" v="39" actId="26606"/>
          <ac:graphicFrameMkLst>
            <pc:docMk/>
            <pc:sldMk cId="1867574160" sldId="258"/>
            <ac:graphicFrameMk id="20" creationId="{EE9C3E18-2529-0DAD-823C-E0AE19574D60}"/>
          </ac:graphicFrameMkLst>
        </pc:graphicFrameChg>
        <pc:graphicFrameChg chg="add del">
          <ac:chgData name="Tasmia Begum" userId="4039c204abf2fac5" providerId="LiveId" clId="{97CAD29A-1AD5-4190-85CF-6B3E8958498D}" dt="2023-02-03T21:53:00.203" v="43" actId="26606"/>
          <ac:graphicFrameMkLst>
            <pc:docMk/>
            <pc:sldMk cId="1867574160" sldId="258"/>
            <ac:graphicFrameMk id="28" creationId="{96333E37-3B37-7F93-79E7-F1D784FF07F0}"/>
          </ac:graphicFrameMkLst>
        </pc:graphicFrameChg>
        <pc:graphicFrameChg chg="add del">
          <ac:chgData name="Tasmia Begum" userId="4039c204abf2fac5" providerId="LiveId" clId="{97CAD29A-1AD5-4190-85CF-6B3E8958498D}" dt="2023-02-03T21:53:02.999" v="45" actId="26606"/>
          <ac:graphicFrameMkLst>
            <pc:docMk/>
            <pc:sldMk cId="1867574160" sldId="258"/>
            <ac:graphicFrameMk id="31" creationId="{2DA51949-46E6-CE39-EA12-167741F29062}"/>
          </ac:graphicFrameMkLst>
        </pc:graphicFrameChg>
        <pc:graphicFrameChg chg="add del">
          <ac:chgData name="Tasmia Begum" userId="4039c204abf2fac5" providerId="LiveId" clId="{97CAD29A-1AD5-4190-85CF-6B3E8958498D}" dt="2023-02-03T21:53:24.856" v="51" actId="26606"/>
          <ac:graphicFrameMkLst>
            <pc:docMk/>
            <pc:sldMk cId="1867574160" sldId="258"/>
            <ac:graphicFrameMk id="45" creationId="{2D211BCA-6221-D20C-64CD-22511F6C4A73}"/>
          </ac:graphicFrameMkLst>
        </pc:graphicFrameChg>
        <pc:graphicFrameChg chg="add del">
          <ac:chgData name="Tasmia Begum" userId="4039c204abf2fac5" providerId="LiveId" clId="{97CAD29A-1AD5-4190-85CF-6B3E8958498D}" dt="2023-02-03T21:53:46.227" v="53" actId="26606"/>
          <ac:graphicFrameMkLst>
            <pc:docMk/>
            <pc:sldMk cId="1867574160" sldId="258"/>
            <ac:graphicFrameMk id="47" creationId="{821B7284-8200-7CE5-37B5-6837DCD4F043}"/>
          </ac:graphicFrameMkLst>
        </pc:graphicFrameChg>
        <pc:graphicFrameChg chg="add mod modGraphic">
          <ac:chgData name="Tasmia Begum" userId="4039c204abf2fac5" providerId="LiveId" clId="{97CAD29A-1AD5-4190-85CF-6B3E8958498D}" dt="2023-02-10T22:44:17.893" v="4177" actId="26606"/>
          <ac:graphicFrameMkLst>
            <pc:docMk/>
            <pc:sldMk cId="1867574160" sldId="258"/>
            <ac:graphicFrameMk id="50" creationId="{8E054C39-0EAC-E1A1-ACBD-63A61C7103CC}"/>
          </ac:graphicFrameMkLst>
        </pc:graphicFrameChg>
        <pc:picChg chg="add del">
          <ac:chgData name="Tasmia Begum" userId="4039c204abf2fac5" providerId="LiveId" clId="{97CAD29A-1AD5-4190-85CF-6B3E8958498D}" dt="2023-02-03T21:52:33.163" v="37" actId="26606"/>
          <ac:picMkLst>
            <pc:docMk/>
            <pc:sldMk cId="1867574160" sldId="258"/>
            <ac:picMk id="6" creationId="{46C55CA5-0FA6-00A1-F42E-46662EBF4FB3}"/>
          </ac:picMkLst>
        </pc:picChg>
        <pc:picChg chg="add del">
          <ac:chgData name="Tasmia Begum" userId="4039c204abf2fac5" providerId="LiveId" clId="{97CAD29A-1AD5-4190-85CF-6B3E8958498D}" dt="2023-02-03T21:53:00.203" v="43" actId="26606"/>
          <ac:picMkLst>
            <pc:docMk/>
            <pc:sldMk cId="1867574160" sldId="258"/>
            <ac:picMk id="27" creationId="{C20240E3-A5AB-FAC7-3066-936B5E2066C2}"/>
          </ac:picMkLst>
        </pc:picChg>
        <pc:cxnChg chg="add del">
          <ac:chgData name="Tasmia Begum" userId="4039c204abf2fac5" providerId="LiveId" clId="{97CAD29A-1AD5-4190-85CF-6B3E8958498D}" dt="2023-02-03T22:14:08.382" v="294" actId="26606"/>
          <ac:cxnSpMkLst>
            <pc:docMk/>
            <pc:sldMk cId="1867574160" sldId="258"/>
            <ac:cxnSpMk id="65" creationId="{B03A5AE3-BD30-455C-842B-7626C8BEF097}"/>
          </ac:cxnSpMkLst>
        </pc:cxnChg>
        <pc:cxnChg chg="add del">
          <ac:chgData name="Tasmia Begum" userId="4039c204abf2fac5" providerId="LiveId" clId="{97CAD29A-1AD5-4190-85CF-6B3E8958498D}" dt="2023-02-03T22:14:08.382" v="294" actId="26606"/>
          <ac:cxnSpMkLst>
            <pc:docMk/>
            <pc:sldMk cId="1867574160" sldId="258"/>
            <ac:cxnSpMk id="67" creationId="{2DBECAA5-1F2D-470D-875C-8F2C2CA3E54B}"/>
          </ac:cxnSpMkLst>
        </pc:cxnChg>
      </pc:sldChg>
      <pc:sldChg chg="addSp delSp modSp add del mod">
        <pc:chgData name="Tasmia Begum" userId="4039c204abf2fac5" providerId="LiveId" clId="{97CAD29A-1AD5-4190-85CF-6B3E8958498D}" dt="2023-02-10T23:11:44.374" v="4531" actId="20577"/>
        <pc:sldMkLst>
          <pc:docMk/>
          <pc:sldMk cId="2887345014" sldId="259"/>
        </pc:sldMkLst>
        <pc:spChg chg="mod">
          <ac:chgData name="Tasmia Begum" userId="4039c204abf2fac5" providerId="LiveId" clId="{97CAD29A-1AD5-4190-85CF-6B3E8958498D}" dt="2023-02-03T22:41:34.437" v="461"/>
          <ac:spMkLst>
            <pc:docMk/>
            <pc:sldMk cId="2887345014" sldId="259"/>
            <ac:spMk id="2" creationId="{6B8C4C86-5A9B-5827-43E3-B2CBC95D165F}"/>
          </ac:spMkLst>
        </pc:spChg>
        <pc:spChg chg="mod">
          <ac:chgData name="Tasmia Begum" userId="4039c204abf2fac5" providerId="LiveId" clId="{97CAD29A-1AD5-4190-85CF-6B3E8958498D}" dt="2023-02-10T23:11:44.374" v="4531" actId="20577"/>
          <ac:spMkLst>
            <pc:docMk/>
            <pc:sldMk cId="2887345014" sldId="259"/>
            <ac:spMk id="3" creationId="{B2DF0E98-E6CC-22EC-4F8E-2493DC53C073}"/>
          </ac:spMkLst>
        </pc:spChg>
        <pc:spChg chg="add del mod">
          <ac:chgData name="Tasmia Begum" userId="4039c204abf2fac5" providerId="LiveId" clId="{97CAD29A-1AD5-4190-85CF-6B3E8958498D}" dt="2023-02-04T18:43:08.710" v="2613"/>
          <ac:spMkLst>
            <pc:docMk/>
            <pc:sldMk cId="2887345014" sldId="259"/>
            <ac:spMk id="5" creationId="{A0AC6964-6075-A27C-25B1-0189E56861A2}"/>
          </ac:spMkLst>
        </pc:spChg>
        <pc:graphicFrameChg chg="add del mod modGraphic">
          <ac:chgData name="Tasmia Begum" userId="4039c204abf2fac5" providerId="LiveId" clId="{97CAD29A-1AD5-4190-85CF-6B3E8958498D}" dt="2023-02-04T18:43:08.710" v="2613"/>
          <ac:graphicFrameMkLst>
            <pc:docMk/>
            <pc:sldMk cId="2887345014" sldId="259"/>
            <ac:graphicFrameMk id="4" creationId="{1345C570-0AD9-24CE-FB83-93BD8BEAF272}"/>
          </ac:graphicFrameMkLst>
        </pc:graphicFrameChg>
        <pc:picChg chg="add del mod">
          <ac:chgData name="Tasmia Begum" userId="4039c204abf2fac5" providerId="LiveId" clId="{97CAD29A-1AD5-4190-85CF-6B3E8958498D}" dt="2023-02-10T22:59:13.311" v="4255" actId="478"/>
          <ac:picMkLst>
            <pc:docMk/>
            <pc:sldMk cId="2887345014" sldId="259"/>
            <ac:picMk id="5" creationId="{B0DF3569-CC27-C27E-2997-D55FDFC511CC}"/>
          </ac:picMkLst>
        </pc:picChg>
      </pc:sldChg>
      <pc:sldChg chg="addSp delSp modSp new add del mod">
        <pc:chgData name="Tasmia Begum" userId="4039c204abf2fac5" providerId="LiveId" clId="{97CAD29A-1AD5-4190-85CF-6B3E8958498D}" dt="2023-02-03T22:44:52.260" v="536" actId="47"/>
        <pc:sldMkLst>
          <pc:docMk/>
          <pc:sldMk cId="2278944666" sldId="260"/>
        </pc:sldMkLst>
        <pc:spChg chg="add del mod">
          <ac:chgData name="Tasmia Begum" userId="4039c204abf2fac5" providerId="LiveId" clId="{97CAD29A-1AD5-4190-85CF-6B3E8958498D}" dt="2023-02-03T22:43:31.900" v="532" actId="20577"/>
          <ac:spMkLst>
            <pc:docMk/>
            <pc:sldMk cId="2278944666" sldId="260"/>
            <ac:spMk id="2" creationId="{6A7F6135-8127-DFBA-4F74-7E5B8DF126B9}"/>
          </ac:spMkLst>
        </pc:spChg>
        <pc:spChg chg="add del mod">
          <ac:chgData name="Tasmia Begum" userId="4039c204abf2fac5" providerId="LiveId" clId="{97CAD29A-1AD5-4190-85CF-6B3E8958498D}" dt="2023-02-03T22:44:39.338" v="535"/>
          <ac:spMkLst>
            <pc:docMk/>
            <pc:sldMk cId="2278944666" sldId="260"/>
            <ac:spMk id="3" creationId="{B54C46B1-09A5-306D-272B-CC9EBA8F072B}"/>
          </ac:spMkLst>
        </pc:spChg>
      </pc:sldChg>
      <pc:sldChg chg="addSp delSp modSp new mod ord setBg">
        <pc:chgData name="Tasmia Begum" userId="4039c204abf2fac5" providerId="LiveId" clId="{97CAD29A-1AD5-4190-85CF-6B3E8958498D}" dt="2023-02-10T22:44:53.747" v="4183" actId="20578"/>
        <pc:sldMkLst>
          <pc:docMk/>
          <pc:sldMk cId="2876578271" sldId="260"/>
        </pc:sldMkLst>
        <pc:spChg chg="mod">
          <ac:chgData name="Tasmia Begum" userId="4039c204abf2fac5" providerId="LiveId" clId="{97CAD29A-1AD5-4190-85CF-6B3E8958498D}" dt="2023-02-10T22:21:52.947" v="3796" actId="313"/>
          <ac:spMkLst>
            <pc:docMk/>
            <pc:sldMk cId="2876578271" sldId="260"/>
            <ac:spMk id="2" creationId="{D80F7DA5-E936-A909-1553-F7877B4EF634}"/>
          </ac:spMkLst>
        </pc:spChg>
        <pc:spChg chg="del mod">
          <ac:chgData name="Tasmia Begum" userId="4039c204abf2fac5" providerId="LiveId" clId="{97CAD29A-1AD5-4190-85CF-6B3E8958498D}" dt="2023-02-03T23:06:53.319" v="1255" actId="26606"/>
          <ac:spMkLst>
            <pc:docMk/>
            <pc:sldMk cId="2876578271" sldId="260"/>
            <ac:spMk id="3" creationId="{053791FC-165D-F848-B713-ED3CD8061617}"/>
          </ac:spMkLst>
        </pc:spChg>
        <pc:spChg chg="add del">
          <ac:chgData name="Tasmia Begum" userId="4039c204abf2fac5" providerId="LiveId" clId="{97CAD29A-1AD5-4190-85CF-6B3E8958498D}" dt="2023-02-03T23:22:21.189" v="1523" actId="26606"/>
          <ac:spMkLst>
            <pc:docMk/>
            <pc:sldMk cId="2876578271" sldId="260"/>
            <ac:spMk id="9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3:22:14.882" v="1518" actId="26606"/>
          <ac:spMkLst>
            <pc:docMk/>
            <pc:sldMk cId="2876578271" sldId="260"/>
            <ac:spMk id="14" creationId="{D1D34770-47A8-402C-AF23-2B653F2D88C1}"/>
          </ac:spMkLst>
        </pc:spChg>
        <pc:spChg chg="add del">
          <ac:chgData name="Tasmia Begum" userId="4039c204abf2fac5" providerId="LiveId" clId="{97CAD29A-1AD5-4190-85CF-6B3E8958498D}" dt="2023-02-03T23:22:18.240" v="1520" actId="26606"/>
          <ac:spMkLst>
            <pc:docMk/>
            <pc:sldMk cId="2876578271" sldId="260"/>
            <ac:spMk id="16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22:18.240" v="1520" actId="26606"/>
          <ac:spMkLst>
            <pc:docMk/>
            <pc:sldMk cId="2876578271" sldId="260"/>
            <ac:spMk id="17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22:18.240" v="1520" actId="26606"/>
          <ac:spMkLst>
            <pc:docMk/>
            <pc:sldMk cId="2876578271" sldId="260"/>
            <ac:spMk id="18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22:18.240" v="1520" actId="26606"/>
          <ac:spMkLst>
            <pc:docMk/>
            <pc:sldMk cId="2876578271" sldId="260"/>
            <ac:spMk id="20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22:21.017" v="1522" actId="26606"/>
          <ac:spMkLst>
            <pc:docMk/>
            <pc:sldMk cId="2876578271" sldId="260"/>
            <ac:spMk id="22" creationId="{D009D6D5-DAC2-4A8B-A17A-E206B9012D09}"/>
          </ac:spMkLst>
        </pc:spChg>
        <pc:spChg chg="add">
          <ac:chgData name="Tasmia Begum" userId="4039c204abf2fac5" providerId="LiveId" clId="{97CAD29A-1AD5-4190-85CF-6B3E8958498D}" dt="2023-02-03T23:22:21.189" v="1523" actId="26606"/>
          <ac:spMkLst>
            <pc:docMk/>
            <pc:sldMk cId="2876578271" sldId="260"/>
            <ac:spMk id="24" creationId="{D1D34770-47A8-402C-AF23-2B653F2D88C1}"/>
          </ac:spMkLst>
        </pc:spChg>
        <pc:graphicFrameChg chg="add mod ord modGraphic">
          <ac:chgData name="Tasmia Begum" userId="4039c204abf2fac5" providerId="LiveId" clId="{97CAD29A-1AD5-4190-85CF-6B3E8958498D}" dt="2023-02-10T22:31:04.140" v="3967" actId="20577"/>
          <ac:graphicFrameMkLst>
            <pc:docMk/>
            <pc:sldMk cId="2876578271" sldId="260"/>
            <ac:graphicFrameMk id="5" creationId="{44FBBB8F-002F-D989-489A-F9B2B2BC3A68}"/>
          </ac:graphicFrameMkLst>
        </pc:graphicFrameChg>
        <pc:picChg chg="add mod ord">
          <ac:chgData name="Tasmia Begum" userId="4039c204abf2fac5" providerId="LiveId" clId="{97CAD29A-1AD5-4190-85CF-6B3E8958498D}" dt="2023-02-03T23:22:21.189" v="1523" actId="26606"/>
          <ac:picMkLst>
            <pc:docMk/>
            <pc:sldMk cId="2876578271" sldId="260"/>
            <ac:picMk id="4" creationId="{72154F8F-093D-0655-FA70-6116F36EA2AB}"/>
          </ac:picMkLst>
        </pc:picChg>
        <pc:picChg chg="add del">
          <ac:chgData name="Tasmia Begum" userId="4039c204abf2fac5" providerId="LiveId" clId="{97CAD29A-1AD5-4190-85CF-6B3E8958498D}" dt="2023-02-03T23:19:05.309" v="1476" actId="26606"/>
          <ac:picMkLst>
            <pc:docMk/>
            <pc:sldMk cId="2876578271" sldId="260"/>
            <ac:picMk id="11" creationId="{715373F5-9E6F-D20A-93DE-9F2B4B1163C5}"/>
          </ac:picMkLst>
        </pc:picChg>
      </pc:sldChg>
      <pc:sldChg chg="addSp delSp modSp new del mod setBg delDesignElem">
        <pc:chgData name="Tasmia Begum" userId="4039c204abf2fac5" providerId="LiveId" clId="{97CAD29A-1AD5-4190-85CF-6B3E8958498D}" dt="2023-02-03T22:38:25.791" v="423" actId="47"/>
        <pc:sldMkLst>
          <pc:docMk/>
          <pc:sldMk cId="1213784542" sldId="261"/>
        </pc:sldMkLst>
        <pc:spChg chg="mod">
          <ac:chgData name="Tasmia Begum" userId="4039c204abf2fac5" providerId="LiveId" clId="{97CAD29A-1AD5-4190-85CF-6B3E8958498D}" dt="2023-02-03T22:38:16.439" v="421" actId="20577"/>
          <ac:spMkLst>
            <pc:docMk/>
            <pc:sldMk cId="1213784542" sldId="261"/>
            <ac:spMk id="2" creationId="{0994B7AA-F17B-F0FF-2AF1-51DBF4EFDFBA}"/>
          </ac:spMkLst>
        </pc:spChg>
        <pc:spChg chg="add del">
          <ac:chgData name="Tasmia Begum" userId="4039c204abf2fac5" providerId="LiveId" clId="{97CAD29A-1AD5-4190-85CF-6B3E8958498D}" dt="2023-02-03T22:34:33.174" v="408" actId="26606"/>
          <ac:spMkLst>
            <pc:docMk/>
            <pc:sldMk cId="1213784542" sldId="261"/>
            <ac:spMk id="8" creationId="{6F828D28-8E09-41CC-8229-3070B5467A96}"/>
          </ac:spMkLst>
        </pc:spChg>
        <pc:spChg chg="add del">
          <ac:chgData name="Tasmia Begum" userId="4039c204abf2fac5" providerId="LiveId" clId="{97CAD29A-1AD5-4190-85CF-6B3E8958498D}" dt="2023-02-03T22:34:33.174" v="408" actId="26606"/>
          <ac:spMkLst>
            <pc:docMk/>
            <pc:sldMk cId="1213784542" sldId="261"/>
            <ac:spMk id="10" creationId="{D5B012D8-7F27-4758-9AC6-C889B154BD73}"/>
          </ac:spMkLst>
        </pc:spChg>
        <pc:spChg chg="add del">
          <ac:chgData name="Tasmia Begum" userId="4039c204abf2fac5" providerId="LiveId" clId="{97CAD29A-1AD5-4190-85CF-6B3E8958498D}" dt="2023-02-03T22:34:33.174" v="408" actId="26606"/>
          <ac:spMkLst>
            <pc:docMk/>
            <pc:sldMk cId="1213784542" sldId="261"/>
            <ac:spMk id="12" creationId="{4063B759-00FC-46D1-9898-8E8625268FAF}"/>
          </ac:spMkLst>
        </pc:spChg>
        <pc:spChg chg="add del">
          <ac:chgData name="Tasmia Begum" userId="4039c204abf2fac5" providerId="LiveId" clId="{97CAD29A-1AD5-4190-85CF-6B3E8958498D}" dt="2023-02-03T22:34:43.226" v="410" actId="26606"/>
          <ac:spMkLst>
            <pc:docMk/>
            <pc:sldMk cId="1213784542" sldId="261"/>
            <ac:spMk id="14" creationId="{58153EC8-8E01-4D70-B575-24ABD35A1125}"/>
          </ac:spMkLst>
        </pc:spChg>
        <pc:spChg chg="add del">
          <ac:chgData name="Tasmia Begum" userId="4039c204abf2fac5" providerId="LiveId" clId="{97CAD29A-1AD5-4190-85CF-6B3E8958498D}" dt="2023-02-03T22:35:44.703" v="415"/>
          <ac:spMkLst>
            <pc:docMk/>
            <pc:sldMk cId="1213784542" sldId="261"/>
            <ac:spMk id="17" creationId="{06DA9DF9-31F7-4056-B42E-878CC92417B8}"/>
          </ac:spMkLst>
        </pc:spChg>
        <pc:graphicFrameChg chg="add del modGraphic">
          <ac:chgData name="Tasmia Begum" userId="4039c204abf2fac5" providerId="LiveId" clId="{97CAD29A-1AD5-4190-85CF-6B3E8958498D}" dt="2023-02-03T22:34:07.995" v="403" actId="1032"/>
          <ac:graphicFrameMkLst>
            <pc:docMk/>
            <pc:sldMk cId="1213784542" sldId="261"/>
            <ac:graphicFrameMk id="3" creationId="{46ADDC36-C872-96FF-04DD-06E0BEB4F47D}"/>
          </ac:graphicFrameMkLst>
        </pc:graphicFrameChg>
        <pc:picChg chg="add del">
          <ac:chgData name="Tasmia Begum" userId="4039c204abf2fac5" providerId="LiveId" clId="{97CAD29A-1AD5-4190-85CF-6B3E8958498D}" dt="2023-02-03T22:34:33.174" v="408" actId="26606"/>
          <ac:picMkLst>
            <pc:docMk/>
            <pc:sldMk cId="1213784542" sldId="261"/>
            <ac:picMk id="4" creationId="{C43E7059-A086-E7F2-72DB-3377D0168128}"/>
          </ac:picMkLst>
        </pc:picChg>
        <pc:picChg chg="add del">
          <ac:chgData name="Tasmia Begum" userId="4039c204abf2fac5" providerId="LiveId" clId="{97CAD29A-1AD5-4190-85CF-6B3E8958498D}" dt="2023-02-03T22:34:43.226" v="410" actId="26606"/>
          <ac:picMkLst>
            <pc:docMk/>
            <pc:sldMk cId="1213784542" sldId="261"/>
            <ac:picMk id="15" creationId="{D82ED7AC-229C-A87B-727A-4BFCD77FE30E}"/>
          </ac:picMkLst>
        </pc:picChg>
        <pc:picChg chg="add">
          <ac:chgData name="Tasmia Begum" userId="4039c204abf2fac5" providerId="LiveId" clId="{97CAD29A-1AD5-4190-85CF-6B3E8958498D}" dt="2023-02-03T22:34:43.289" v="411" actId="26606"/>
          <ac:picMkLst>
            <pc:docMk/>
            <pc:sldMk cId="1213784542" sldId="261"/>
            <ac:picMk id="18" creationId="{21D3CBA9-C042-BE39-339F-DD8977BB493D}"/>
          </ac:picMkLst>
        </pc:picChg>
      </pc:sldChg>
      <pc:sldChg chg="addSp delSp modSp new add del mod ord setBg">
        <pc:chgData name="Tasmia Begum" userId="4039c204abf2fac5" providerId="LiveId" clId="{97CAD29A-1AD5-4190-85CF-6B3E8958498D}" dt="2023-02-10T22:21:54.670" v="3804" actId="313"/>
        <pc:sldMkLst>
          <pc:docMk/>
          <pc:sldMk cId="3842054317" sldId="261"/>
        </pc:sldMkLst>
        <pc:spChg chg="mod">
          <ac:chgData name="Tasmia Begum" userId="4039c204abf2fac5" providerId="LiveId" clId="{97CAD29A-1AD5-4190-85CF-6B3E8958498D}" dt="2023-02-03T23:33:18.678" v="1934" actId="26606"/>
          <ac:spMkLst>
            <pc:docMk/>
            <pc:sldMk cId="3842054317" sldId="261"/>
            <ac:spMk id="2" creationId="{1523EF58-B586-C822-12E5-14B7D2BCFDC7}"/>
          </ac:spMkLst>
        </pc:spChg>
        <pc:spChg chg="add del">
          <ac:chgData name="Tasmia Begum" userId="4039c204abf2fac5" providerId="LiveId" clId="{97CAD29A-1AD5-4190-85CF-6B3E8958498D}" dt="2023-02-03T23:11:38" v="1290" actId="26606"/>
          <ac:spMkLst>
            <pc:docMk/>
            <pc:sldMk cId="3842054317" sldId="261"/>
            <ac:spMk id="3" creationId="{FC3EFD0C-456C-9E16-45EB-BD4525409F60}"/>
          </ac:spMkLst>
        </pc:spChg>
        <pc:spChg chg="add del">
          <ac:chgData name="Tasmia Begum" userId="4039c204abf2fac5" providerId="LiveId" clId="{97CAD29A-1AD5-4190-85CF-6B3E8958498D}" dt="2023-02-03T23:15:40.729" v="1440" actId="26606"/>
          <ac:spMkLst>
            <pc:docMk/>
            <pc:sldMk cId="3842054317" sldId="261"/>
            <ac:spMk id="8" creationId="{DAF1966E-FD40-4A4A-B61B-C4DF7FA05F06}"/>
          </ac:spMkLst>
        </pc:spChg>
        <pc:spChg chg="add del">
          <ac:chgData name="Tasmia Begum" userId="4039c204abf2fac5" providerId="LiveId" clId="{97CAD29A-1AD5-4190-85CF-6B3E8958498D}" dt="2023-02-03T23:10:24.450" v="1287" actId="26606"/>
          <ac:spMkLst>
            <pc:docMk/>
            <pc:sldMk cId="3842054317" sldId="261"/>
            <ac:spMk id="9" creationId="{C1DD1A8A-57D5-4A81-AD04-532B043C5611}"/>
          </ac:spMkLst>
        </pc:spChg>
        <pc:spChg chg="add del">
          <ac:chgData name="Tasmia Begum" userId="4039c204abf2fac5" providerId="LiveId" clId="{97CAD29A-1AD5-4190-85CF-6B3E8958498D}" dt="2023-02-03T23:15:40.729" v="1440" actId="26606"/>
          <ac:spMkLst>
            <pc:docMk/>
            <pc:sldMk cId="3842054317" sldId="261"/>
            <ac:spMk id="10" creationId="{047BFA19-D45E-416B-A404-7AF2F3F27017}"/>
          </ac:spMkLst>
        </pc:spChg>
        <pc:spChg chg="add del">
          <ac:chgData name="Tasmia Begum" userId="4039c204abf2fac5" providerId="LiveId" clId="{97CAD29A-1AD5-4190-85CF-6B3E8958498D}" dt="2023-02-03T23:10:24.450" v="1287" actId="26606"/>
          <ac:spMkLst>
            <pc:docMk/>
            <pc:sldMk cId="3842054317" sldId="261"/>
            <ac:spMk id="11" creationId="{007891EC-4501-44ED-A8C8-B11B6DB767AB}"/>
          </ac:spMkLst>
        </pc:spChg>
        <pc:spChg chg="add del">
          <ac:chgData name="Tasmia Begum" userId="4039c204abf2fac5" providerId="LiveId" clId="{97CAD29A-1AD5-4190-85CF-6B3E8958498D}" dt="2023-02-03T23:15:40.729" v="1440" actId="26606"/>
          <ac:spMkLst>
            <pc:docMk/>
            <pc:sldMk cId="3842054317" sldId="261"/>
            <ac:spMk id="12" creationId="{8E0105E7-23DB-4CF2-8258-FF47C7620F6E}"/>
          </ac:spMkLst>
        </pc:spChg>
        <pc:spChg chg="add del">
          <ac:chgData name="Tasmia Begum" userId="4039c204abf2fac5" providerId="LiveId" clId="{97CAD29A-1AD5-4190-85CF-6B3E8958498D}" dt="2023-02-03T23:11:37.969" v="1289" actId="26606"/>
          <ac:spMkLst>
            <pc:docMk/>
            <pc:sldMk cId="3842054317" sldId="261"/>
            <ac:spMk id="13" creationId="{C1DD1A8A-57D5-4A81-AD04-532B043C5611}"/>
          </ac:spMkLst>
        </pc:spChg>
        <pc:spChg chg="add del">
          <ac:chgData name="Tasmia Begum" userId="4039c204abf2fac5" providerId="LiveId" clId="{97CAD29A-1AD5-4190-85CF-6B3E8958498D}" dt="2023-02-03T23:11:37.969" v="1289" actId="26606"/>
          <ac:spMkLst>
            <pc:docMk/>
            <pc:sldMk cId="3842054317" sldId="261"/>
            <ac:spMk id="15" creationId="{007891EC-4501-44ED-A8C8-B11B6DB767AB}"/>
          </ac:spMkLst>
        </pc:spChg>
        <pc:spChg chg="add del">
          <ac:chgData name="Tasmia Begum" userId="4039c204abf2fac5" providerId="LiveId" clId="{97CAD29A-1AD5-4190-85CF-6B3E8958498D}" dt="2023-02-03T23:15:40.729" v="1440" actId="26606"/>
          <ac:spMkLst>
            <pc:docMk/>
            <pc:sldMk cId="3842054317" sldId="261"/>
            <ac:spMk id="17" creationId="{074B4F7D-14B2-478B-8BF5-01E4E0C5D263}"/>
          </ac:spMkLst>
        </pc:spChg>
        <pc:spChg chg="add mod">
          <ac:chgData name="Tasmia Begum" userId="4039c204abf2fac5" providerId="LiveId" clId="{97CAD29A-1AD5-4190-85CF-6B3E8958498D}" dt="2023-02-10T22:21:54.670" v="3804" actId="313"/>
          <ac:spMkLst>
            <pc:docMk/>
            <pc:sldMk cId="3842054317" sldId="261"/>
            <ac:spMk id="18" creationId="{FC3EFD0C-456C-9E16-45EB-BD4525409F60}"/>
          </ac:spMkLst>
        </pc:spChg>
        <pc:spChg chg="add del">
          <ac:chgData name="Tasmia Begum" userId="4039c204abf2fac5" providerId="LiveId" clId="{97CAD29A-1AD5-4190-85CF-6B3E8958498D}" dt="2023-02-03T23:18:04.408" v="1471" actId="26606"/>
          <ac:spMkLst>
            <pc:docMk/>
            <pc:sldMk cId="3842054317" sldId="261"/>
            <ac:spMk id="23" creationId="{DAF1966E-FD40-4A4A-B61B-C4DF7FA05F06}"/>
          </ac:spMkLst>
        </pc:spChg>
        <pc:spChg chg="add del">
          <ac:chgData name="Tasmia Begum" userId="4039c204abf2fac5" providerId="LiveId" clId="{97CAD29A-1AD5-4190-85CF-6B3E8958498D}" dt="2023-02-03T23:18:04.408" v="1471" actId="26606"/>
          <ac:spMkLst>
            <pc:docMk/>
            <pc:sldMk cId="3842054317" sldId="261"/>
            <ac:spMk id="25" creationId="{047BFA19-D45E-416B-A404-7AF2F3F27017}"/>
          </ac:spMkLst>
        </pc:spChg>
        <pc:spChg chg="add del">
          <ac:chgData name="Tasmia Begum" userId="4039c204abf2fac5" providerId="LiveId" clId="{97CAD29A-1AD5-4190-85CF-6B3E8958498D}" dt="2023-02-03T23:18:04.408" v="1471" actId="26606"/>
          <ac:spMkLst>
            <pc:docMk/>
            <pc:sldMk cId="3842054317" sldId="261"/>
            <ac:spMk id="27" creationId="{8E0105E7-23DB-4CF2-8258-FF47C7620F6E}"/>
          </ac:spMkLst>
        </pc:spChg>
        <pc:spChg chg="add del">
          <ac:chgData name="Tasmia Begum" userId="4039c204abf2fac5" providerId="LiveId" clId="{97CAD29A-1AD5-4190-85CF-6B3E8958498D}" dt="2023-02-03T23:18:04.408" v="1471" actId="26606"/>
          <ac:spMkLst>
            <pc:docMk/>
            <pc:sldMk cId="3842054317" sldId="261"/>
            <ac:spMk id="29" creationId="{074B4F7D-14B2-478B-8BF5-01E4E0C5D263}"/>
          </ac:spMkLst>
        </pc:spChg>
        <pc:spChg chg="add del">
          <ac:chgData name="Tasmia Begum" userId="4039c204abf2fac5" providerId="LiveId" clId="{97CAD29A-1AD5-4190-85CF-6B3E8958498D}" dt="2023-02-03T23:33:18.694" v="1935" actId="26606"/>
          <ac:spMkLst>
            <pc:docMk/>
            <pc:sldMk cId="3842054317" sldId="261"/>
            <ac:spMk id="34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1:46.531" v="1902" actId="26606"/>
          <ac:spMkLst>
            <pc:docMk/>
            <pc:sldMk cId="3842054317" sldId="261"/>
            <ac:spMk id="39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31:46.531" v="1902" actId="26606"/>
          <ac:spMkLst>
            <pc:docMk/>
            <pc:sldMk cId="3842054317" sldId="261"/>
            <ac:spMk id="41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31:46.531" v="1902" actId="26606"/>
          <ac:spMkLst>
            <pc:docMk/>
            <pc:sldMk cId="3842054317" sldId="261"/>
            <ac:spMk id="43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31:46.531" v="1902" actId="26606"/>
          <ac:spMkLst>
            <pc:docMk/>
            <pc:sldMk cId="3842054317" sldId="261"/>
            <ac:spMk id="45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31:49.410" v="1904" actId="26606"/>
          <ac:spMkLst>
            <pc:docMk/>
            <pc:sldMk cId="3842054317" sldId="261"/>
            <ac:spMk id="47" creationId="{D1D34770-47A8-402C-AF23-2B653F2D88C1}"/>
          </ac:spMkLst>
        </pc:spChg>
        <pc:spChg chg="add del">
          <ac:chgData name="Tasmia Begum" userId="4039c204abf2fac5" providerId="LiveId" clId="{97CAD29A-1AD5-4190-85CF-6B3E8958498D}" dt="2023-02-03T23:31:52.135" v="1906" actId="26606"/>
          <ac:spMkLst>
            <pc:docMk/>
            <pc:sldMk cId="3842054317" sldId="261"/>
            <ac:spMk id="49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1:52.135" v="1906" actId="26606"/>
          <ac:spMkLst>
            <pc:docMk/>
            <pc:sldMk cId="3842054317" sldId="261"/>
            <ac:spMk id="50" creationId="{D1EA859B-E555-4109-94F3-6700E046E008}"/>
          </ac:spMkLst>
        </pc:spChg>
        <pc:spChg chg="add del">
          <ac:chgData name="Tasmia Begum" userId="4039c204abf2fac5" providerId="LiveId" clId="{97CAD29A-1AD5-4190-85CF-6B3E8958498D}" dt="2023-02-03T23:32:05.899" v="1908" actId="26606"/>
          <ac:spMkLst>
            <pc:docMk/>
            <pc:sldMk cId="3842054317" sldId="261"/>
            <ac:spMk id="52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2:11.376" v="1910" actId="26606"/>
          <ac:spMkLst>
            <pc:docMk/>
            <pc:sldMk cId="3842054317" sldId="261"/>
            <ac:spMk id="54" creationId="{0E3596DD-156A-473E-9BB3-C6A29F7574E9}"/>
          </ac:spMkLst>
        </pc:spChg>
        <pc:spChg chg="add del">
          <ac:chgData name="Tasmia Begum" userId="4039c204abf2fac5" providerId="LiveId" clId="{97CAD29A-1AD5-4190-85CF-6B3E8958498D}" dt="2023-02-03T23:32:11.376" v="1910" actId="26606"/>
          <ac:spMkLst>
            <pc:docMk/>
            <pc:sldMk cId="3842054317" sldId="261"/>
            <ac:spMk id="55" creationId="{2C46C4D6-C474-4E92-B52E-944C1118F7B6}"/>
          </ac:spMkLst>
        </pc:spChg>
        <pc:spChg chg="add del">
          <ac:chgData name="Tasmia Begum" userId="4039c204abf2fac5" providerId="LiveId" clId="{97CAD29A-1AD5-4190-85CF-6B3E8958498D}" dt="2023-02-03T23:32:13.336" v="1912" actId="26606"/>
          <ac:spMkLst>
            <pc:docMk/>
            <pc:sldMk cId="3842054317" sldId="261"/>
            <ac:spMk id="57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32:13.336" v="1912" actId="26606"/>
          <ac:spMkLst>
            <pc:docMk/>
            <pc:sldMk cId="3842054317" sldId="261"/>
            <ac:spMk id="58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32:13.336" v="1912" actId="26606"/>
          <ac:spMkLst>
            <pc:docMk/>
            <pc:sldMk cId="3842054317" sldId="261"/>
            <ac:spMk id="59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32:13.336" v="1912" actId="26606"/>
          <ac:spMkLst>
            <pc:docMk/>
            <pc:sldMk cId="3842054317" sldId="261"/>
            <ac:spMk id="60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32:16.591" v="1914" actId="26606"/>
          <ac:spMkLst>
            <pc:docMk/>
            <pc:sldMk cId="3842054317" sldId="261"/>
            <ac:spMk id="62" creationId="{D1D34770-47A8-402C-AF23-2B653F2D88C1}"/>
          </ac:spMkLst>
        </pc:spChg>
        <pc:spChg chg="add del">
          <ac:chgData name="Tasmia Begum" userId="4039c204abf2fac5" providerId="LiveId" clId="{97CAD29A-1AD5-4190-85CF-6B3E8958498D}" dt="2023-02-03T23:32:19.442" v="1916" actId="26606"/>
          <ac:spMkLst>
            <pc:docMk/>
            <pc:sldMk cId="3842054317" sldId="261"/>
            <ac:spMk id="64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2:19.442" v="1916" actId="26606"/>
          <ac:spMkLst>
            <pc:docMk/>
            <pc:sldMk cId="3842054317" sldId="261"/>
            <ac:spMk id="65" creationId="{D1EA859B-E555-4109-94F3-6700E046E008}"/>
          </ac:spMkLst>
        </pc:spChg>
        <pc:spChg chg="add del">
          <ac:chgData name="Tasmia Begum" userId="4039c204abf2fac5" providerId="LiveId" clId="{97CAD29A-1AD5-4190-85CF-6B3E8958498D}" dt="2023-02-03T23:32:24.780" v="1918" actId="26606"/>
          <ac:spMkLst>
            <pc:docMk/>
            <pc:sldMk cId="3842054317" sldId="261"/>
            <ac:spMk id="67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2:26.971" v="1920" actId="26606"/>
          <ac:spMkLst>
            <pc:docMk/>
            <pc:sldMk cId="3842054317" sldId="261"/>
            <ac:spMk id="69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32:26.971" v="1920" actId="26606"/>
          <ac:spMkLst>
            <pc:docMk/>
            <pc:sldMk cId="3842054317" sldId="261"/>
            <ac:spMk id="70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32:26.971" v="1920" actId="26606"/>
          <ac:spMkLst>
            <pc:docMk/>
            <pc:sldMk cId="3842054317" sldId="261"/>
            <ac:spMk id="71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32:26.971" v="1920" actId="26606"/>
          <ac:spMkLst>
            <pc:docMk/>
            <pc:sldMk cId="3842054317" sldId="261"/>
            <ac:spMk id="72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32:29.914" v="1922" actId="26606"/>
          <ac:spMkLst>
            <pc:docMk/>
            <pc:sldMk cId="3842054317" sldId="261"/>
            <ac:spMk id="74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2:29.914" v="1922" actId="26606"/>
          <ac:spMkLst>
            <pc:docMk/>
            <pc:sldMk cId="3842054317" sldId="261"/>
            <ac:spMk id="75" creationId="{D1EA859B-E555-4109-94F3-6700E046E008}"/>
          </ac:spMkLst>
        </pc:spChg>
        <pc:spChg chg="add del">
          <ac:chgData name="Tasmia Begum" userId="4039c204abf2fac5" providerId="LiveId" clId="{97CAD29A-1AD5-4190-85CF-6B3E8958498D}" dt="2023-02-03T23:32:47.432" v="1924" actId="26606"/>
          <ac:spMkLst>
            <pc:docMk/>
            <pc:sldMk cId="3842054317" sldId="261"/>
            <ac:spMk id="77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3:02.833" v="1926" actId="26606"/>
          <ac:spMkLst>
            <pc:docMk/>
            <pc:sldMk cId="3842054317" sldId="261"/>
            <ac:spMk id="79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3:02.833" v="1926" actId="26606"/>
          <ac:spMkLst>
            <pc:docMk/>
            <pc:sldMk cId="3842054317" sldId="261"/>
            <ac:spMk id="80" creationId="{D1EA859B-E555-4109-94F3-6700E046E008}"/>
          </ac:spMkLst>
        </pc:spChg>
        <pc:spChg chg="add del">
          <ac:chgData name="Tasmia Begum" userId="4039c204abf2fac5" providerId="LiveId" clId="{97CAD29A-1AD5-4190-85CF-6B3E8958498D}" dt="2023-02-03T23:33:04.856" v="1928" actId="26606"/>
          <ac:spMkLst>
            <pc:docMk/>
            <pc:sldMk cId="3842054317" sldId="261"/>
            <ac:spMk id="82" creationId="{B80816F2-EFB0-44E7-94C9-B65CB34DFAFF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4" creationId="{12609869-9E80-471B-A487-A53288E0E791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5" creationId="{7004738A-9D34-43E8-97D2-CA0EED4F8BE0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6" creationId="{B8B8D07F-F13E-443E-BA68-2D26672D76B9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7" creationId="{2813A4FA-24A5-41ED-A534-3807D1B2F344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8" creationId="{C3944F27-CA70-4E84-A51A-E6BF89558979}"/>
          </ac:spMkLst>
        </pc:spChg>
        <pc:spChg chg="add del">
          <ac:chgData name="Tasmia Begum" userId="4039c204abf2fac5" providerId="LiveId" clId="{97CAD29A-1AD5-4190-85CF-6B3E8958498D}" dt="2023-02-03T23:33:17.004" v="1932" actId="26606"/>
          <ac:spMkLst>
            <pc:docMk/>
            <pc:sldMk cId="3842054317" sldId="261"/>
            <ac:spMk id="90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33:17.004" v="1932" actId="26606"/>
          <ac:spMkLst>
            <pc:docMk/>
            <pc:sldMk cId="3842054317" sldId="261"/>
            <ac:spMk id="91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33:17.004" v="1932" actId="26606"/>
          <ac:spMkLst>
            <pc:docMk/>
            <pc:sldMk cId="3842054317" sldId="261"/>
            <ac:spMk id="92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33:17.004" v="1932" actId="26606"/>
          <ac:spMkLst>
            <pc:docMk/>
            <pc:sldMk cId="3842054317" sldId="261"/>
            <ac:spMk id="93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33:18.678" v="1934" actId="26606"/>
          <ac:spMkLst>
            <pc:docMk/>
            <pc:sldMk cId="3842054317" sldId="261"/>
            <ac:spMk id="95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3:18.678" v="1934" actId="26606"/>
          <ac:spMkLst>
            <pc:docMk/>
            <pc:sldMk cId="3842054317" sldId="261"/>
            <ac:spMk id="96" creationId="{D1EA859B-E555-4109-94F3-6700E046E008}"/>
          </ac:spMkLst>
        </pc:spChg>
        <pc:spChg chg="add">
          <ac:chgData name="Tasmia Begum" userId="4039c204abf2fac5" providerId="LiveId" clId="{97CAD29A-1AD5-4190-85CF-6B3E8958498D}" dt="2023-02-03T23:33:18.694" v="1935" actId="26606"/>
          <ac:spMkLst>
            <pc:docMk/>
            <pc:sldMk cId="3842054317" sldId="261"/>
            <ac:spMk id="98" creationId="{D009D6D5-DAC2-4A8B-A17A-E206B9012D09}"/>
          </ac:spMkLst>
        </pc:spChg>
        <pc:graphicFrameChg chg="add del modGraphic">
          <ac:chgData name="Tasmia Begum" userId="4039c204abf2fac5" providerId="LiveId" clId="{97CAD29A-1AD5-4190-85CF-6B3E8958498D}" dt="2023-02-09T18:44:25.033" v="3102" actId="27309"/>
          <ac:graphicFrameMkLst>
            <pc:docMk/>
            <pc:sldMk cId="3842054317" sldId="261"/>
            <ac:graphicFrameMk id="5" creationId="{41A25E5B-3D76-8A43-9A27-992DB8414A15}"/>
          </ac:graphicFrameMkLst>
        </pc:graphicFrameChg>
        <pc:picChg chg="add mod ord">
          <ac:chgData name="Tasmia Begum" userId="4039c204abf2fac5" providerId="LiveId" clId="{97CAD29A-1AD5-4190-85CF-6B3E8958498D}" dt="2023-02-03T23:33:18.694" v="1935" actId="26606"/>
          <ac:picMkLst>
            <pc:docMk/>
            <pc:sldMk cId="3842054317" sldId="261"/>
            <ac:picMk id="4" creationId="{8AF370EF-B645-B12F-2E19-16A1D4930E5C}"/>
          </ac:picMkLst>
        </pc:picChg>
        <pc:picChg chg="add del">
          <ac:chgData name="Tasmia Begum" userId="4039c204abf2fac5" providerId="LiveId" clId="{97CAD29A-1AD5-4190-85CF-6B3E8958498D}" dt="2023-02-03T23:10:24.450" v="1287" actId="26606"/>
          <ac:picMkLst>
            <pc:docMk/>
            <pc:sldMk cId="3842054317" sldId="261"/>
            <ac:picMk id="5" creationId="{AD0EE354-1104-E493-E066-B2D2C4FC039A}"/>
          </ac:picMkLst>
        </pc:picChg>
        <pc:picChg chg="add del">
          <ac:chgData name="Tasmia Begum" userId="4039c204abf2fac5" providerId="LiveId" clId="{97CAD29A-1AD5-4190-85CF-6B3E8958498D}" dt="2023-02-03T23:11:37.969" v="1289" actId="26606"/>
          <ac:picMkLst>
            <pc:docMk/>
            <pc:sldMk cId="3842054317" sldId="261"/>
            <ac:picMk id="14" creationId="{8938AF69-F483-7CDB-1C44-B4712C3E79D2}"/>
          </ac:picMkLst>
        </pc:picChg>
      </pc:sldChg>
      <pc:sldChg chg="addSp delSp modSp new del mod setBg">
        <pc:chgData name="Tasmia Begum" userId="4039c204abf2fac5" providerId="LiveId" clId="{97CAD29A-1AD5-4190-85CF-6B3E8958498D}" dt="2023-02-03T23:22:35.548" v="1524" actId="47"/>
        <pc:sldMkLst>
          <pc:docMk/>
          <pc:sldMk cId="1035239611" sldId="262"/>
        </pc:sldMkLst>
        <pc:spChg chg="mo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2" creationId="{6B103AFE-90E5-DABC-070E-B20E57188418}"/>
          </ac:spMkLst>
        </pc:spChg>
        <pc:spChg chg="add del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3" creationId="{525E0F2E-50F1-0EEA-AE63-EF8F55470796}"/>
          </ac:spMkLst>
        </pc:spChg>
        <pc:spChg chg="add del">
          <ac:chgData name="Tasmia Begum" userId="4039c204abf2fac5" providerId="LiveId" clId="{97CAD29A-1AD5-4190-85CF-6B3E8958498D}" dt="2023-02-03T23:21:41.874" v="1512" actId="26606"/>
          <ac:spMkLst>
            <pc:docMk/>
            <pc:sldMk cId="1035239611" sldId="262"/>
            <ac:spMk id="9" creationId="{522A94E1-AEBD-4286-BFF8-0711E4CD3E3B}"/>
          </ac:spMkLst>
        </pc:spChg>
        <pc:spChg chg="ad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11" creationId="{7CCFC2C6-6238-4A2F-93DE-2ADF74AF635E}"/>
          </ac:spMkLst>
        </pc:spChg>
        <pc:spChg chg="ad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12" creationId="{6CCA5F87-1D1E-45CB-8D83-FC7EEFAD9935}"/>
          </ac:spMkLst>
        </pc:spChg>
        <pc:spChg chg="ad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13" creationId="{AF2F604E-43BE-4DC3-B983-E071523364F8}"/>
          </ac:spMkLst>
        </pc:spChg>
        <pc:spChg chg="ad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15" creationId="{08C9B587-E65E-4B52-B37C-ABEBB6E87928}"/>
          </ac:spMkLst>
        </pc:spChg>
        <pc:picChg chg="add del">
          <ac:chgData name="Tasmia Begum" userId="4039c204abf2fac5" providerId="LiveId" clId="{97CAD29A-1AD5-4190-85CF-6B3E8958498D}" dt="2023-02-03T23:21:41.874" v="1512" actId="26606"/>
          <ac:picMkLst>
            <pc:docMk/>
            <pc:sldMk cId="1035239611" sldId="262"/>
            <ac:picMk id="5" creationId="{491E8AF2-2414-78FE-80F2-3FD866288F7E}"/>
          </ac:picMkLst>
        </pc:picChg>
        <pc:picChg chg="add del">
          <ac:chgData name="Tasmia Begum" userId="4039c204abf2fac5" providerId="LiveId" clId="{97CAD29A-1AD5-4190-85CF-6B3E8958498D}" dt="2023-02-03T23:21:52.145" v="1515" actId="478"/>
          <ac:picMkLst>
            <pc:docMk/>
            <pc:sldMk cId="1035239611" sldId="262"/>
            <ac:picMk id="14" creationId="{C3797148-F778-839B-BC9A-0D236E1C81FA}"/>
          </ac:picMkLst>
        </pc:picChg>
      </pc:sldChg>
      <pc:sldChg chg="addSp delSp modSp new add del mod setBg">
        <pc:chgData name="Tasmia Begum" userId="4039c204abf2fac5" providerId="LiveId" clId="{97CAD29A-1AD5-4190-85CF-6B3E8958498D}" dt="2023-02-10T23:10:21.361" v="4523" actId="20577"/>
        <pc:sldMkLst>
          <pc:docMk/>
          <pc:sldMk cId="3822839656" sldId="262"/>
        </pc:sldMkLst>
        <pc:spChg chg="mod">
          <ac:chgData name="Tasmia Begum" userId="4039c204abf2fac5" providerId="LiveId" clId="{97CAD29A-1AD5-4190-85CF-6B3E8958498D}" dt="2023-02-03T23:35:01.073" v="1961" actId="26606"/>
          <ac:spMkLst>
            <pc:docMk/>
            <pc:sldMk cId="3822839656" sldId="262"/>
            <ac:spMk id="2" creationId="{1D4D1973-B54A-E800-C5B6-B558E3DF36B6}"/>
          </ac:spMkLst>
        </pc:spChg>
        <pc:spChg chg="add del">
          <ac:chgData name="Tasmia Begum" userId="4039c204abf2fac5" providerId="LiveId" clId="{97CAD29A-1AD5-4190-85CF-6B3E8958498D}" dt="2023-02-03T23:35:01.073" v="1961" actId="26606"/>
          <ac:spMkLst>
            <pc:docMk/>
            <pc:sldMk cId="3822839656" sldId="262"/>
            <ac:spMk id="3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23.642" v="1948" actId="26606"/>
          <ac:spMkLst>
            <pc:docMk/>
            <pc:sldMk cId="3822839656" sldId="262"/>
            <ac:spMk id="9" creationId="{C1DD1A8A-57D5-4A81-AD04-532B043C5611}"/>
          </ac:spMkLst>
        </pc:spChg>
        <pc:spChg chg="add del">
          <ac:chgData name="Tasmia Begum" userId="4039c204abf2fac5" providerId="LiveId" clId="{97CAD29A-1AD5-4190-85CF-6B3E8958498D}" dt="2023-02-03T23:34:23.642" v="1948" actId="26606"/>
          <ac:spMkLst>
            <pc:docMk/>
            <pc:sldMk cId="3822839656" sldId="262"/>
            <ac:spMk id="11" creationId="{007891EC-4501-44ED-A8C8-B11B6DB767AB}"/>
          </ac:spMkLst>
        </pc:spChg>
        <pc:spChg chg="add del">
          <ac:chgData name="Tasmia Begum" userId="4039c204abf2fac5" providerId="LiveId" clId="{97CAD29A-1AD5-4190-85CF-6B3E8958498D}" dt="2023-02-03T23:34:26.838" v="1950" actId="26606"/>
          <ac:spMkLst>
            <pc:docMk/>
            <pc:sldMk cId="3822839656" sldId="262"/>
            <ac:spMk id="13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4:26.838" v="1950" actId="26606"/>
          <ac:spMkLst>
            <pc:docMk/>
            <pc:sldMk cId="3822839656" sldId="262"/>
            <ac:spMk id="14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28.263" v="1952" actId="26606"/>
          <ac:spMkLst>
            <pc:docMk/>
            <pc:sldMk cId="3822839656" sldId="262"/>
            <ac:spMk id="17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4:28.263" v="1952" actId="26606"/>
          <ac:spMkLst>
            <pc:docMk/>
            <pc:sldMk cId="3822839656" sldId="262"/>
            <ac:spMk id="18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31.562" v="1954" actId="26606"/>
          <ac:spMkLst>
            <pc:docMk/>
            <pc:sldMk cId="3822839656" sldId="262"/>
            <ac:spMk id="21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4:31.562" v="1954" actId="26606"/>
          <ac:spMkLst>
            <pc:docMk/>
            <pc:sldMk cId="3822839656" sldId="262"/>
            <ac:spMk id="22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38.891" v="1956" actId="26606"/>
          <ac:spMkLst>
            <pc:docMk/>
            <pc:sldMk cId="3822839656" sldId="262"/>
            <ac:spMk id="25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4:38.891" v="1956" actId="26606"/>
          <ac:spMkLst>
            <pc:docMk/>
            <pc:sldMk cId="3822839656" sldId="262"/>
            <ac:spMk id="26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45.185" v="1958" actId="26606"/>
          <ac:spMkLst>
            <pc:docMk/>
            <pc:sldMk cId="3822839656" sldId="262"/>
            <ac:spMk id="29" creationId="{06DA9DF9-31F7-4056-B42E-878CC92417B8}"/>
          </ac:spMkLst>
        </pc:spChg>
        <pc:spChg chg="add del">
          <ac:chgData name="Tasmia Begum" userId="4039c204abf2fac5" providerId="LiveId" clId="{97CAD29A-1AD5-4190-85CF-6B3E8958498D}" dt="2023-02-03T23:35:01.026" v="1960" actId="26606"/>
          <ac:spMkLst>
            <pc:docMk/>
            <pc:sldMk cId="3822839656" sldId="262"/>
            <ac:spMk id="32" creationId="{C93D702E-F4E0-47FC-A74C-ECD9647A81AA}"/>
          </ac:spMkLst>
        </pc:spChg>
        <pc:spChg chg="add">
          <ac:chgData name="Tasmia Begum" userId="4039c204abf2fac5" providerId="LiveId" clId="{97CAD29A-1AD5-4190-85CF-6B3E8958498D}" dt="2023-02-03T23:35:01.073" v="1961" actId="26606"/>
          <ac:spMkLst>
            <pc:docMk/>
            <pc:sldMk cId="3822839656" sldId="262"/>
            <ac:spMk id="35" creationId="{D009D6D5-DAC2-4A8B-A17A-E206B9012D09}"/>
          </ac:spMkLst>
        </pc:spChg>
        <pc:spChg chg="add mod">
          <ac:chgData name="Tasmia Begum" userId="4039c204abf2fac5" providerId="LiveId" clId="{97CAD29A-1AD5-4190-85CF-6B3E8958498D}" dt="2023-02-10T23:10:21.361" v="4523" actId="20577"/>
          <ac:spMkLst>
            <pc:docMk/>
            <pc:sldMk cId="3822839656" sldId="262"/>
            <ac:spMk id="36" creationId="{6AEB091F-82FF-5E5D-03BA-E2EBCB9AD573}"/>
          </ac:spMkLst>
        </pc:spChg>
        <pc:picChg chg="add del">
          <ac:chgData name="Tasmia Begum" userId="4039c204abf2fac5" providerId="LiveId" clId="{97CAD29A-1AD5-4190-85CF-6B3E8958498D}" dt="2023-02-03T23:34:23.642" v="1948" actId="26606"/>
          <ac:picMkLst>
            <pc:docMk/>
            <pc:sldMk cId="3822839656" sldId="262"/>
            <ac:picMk id="5" creationId="{9BA3C537-C1A0-ECA3-9F32-DEAB888983B9}"/>
          </ac:picMkLst>
        </pc:picChg>
        <pc:picChg chg="add del">
          <ac:chgData name="Tasmia Begum" userId="4039c204abf2fac5" providerId="LiveId" clId="{97CAD29A-1AD5-4190-85CF-6B3E8958498D}" dt="2023-02-03T23:34:26.838" v="1950" actId="26606"/>
          <ac:picMkLst>
            <pc:docMk/>
            <pc:sldMk cId="3822839656" sldId="262"/>
            <ac:picMk id="15" creationId="{21F428F2-A2AF-2A59-47EC-5AE12434DBF0}"/>
          </ac:picMkLst>
        </pc:picChg>
        <pc:picChg chg="add del">
          <ac:chgData name="Tasmia Begum" userId="4039c204abf2fac5" providerId="LiveId" clId="{97CAD29A-1AD5-4190-85CF-6B3E8958498D}" dt="2023-02-03T23:34:28.263" v="1952" actId="26606"/>
          <ac:picMkLst>
            <pc:docMk/>
            <pc:sldMk cId="3822839656" sldId="262"/>
            <ac:picMk id="19" creationId="{76AE3DDC-7E2A-7BBA-0653-7CBCD84B76AE}"/>
          </ac:picMkLst>
        </pc:picChg>
        <pc:picChg chg="add del">
          <ac:chgData name="Tasmia Begum" userId="4039c204abf2fac5" providerId="LiveId" clId="{97CAD29A-1AD5-4190-85CF-6B3E8958498D}" dt="2023-02-03T23:34:31.562" v="1954" actId="26606"/>
          <ac:picMkLst>
            <pc:docMk/>
            <pc:sldMk cId="3822839656" sldId="262"/>
            <ac:picMk id="23" creationId="{B7EBFCEC-6EDE-EED3-C566-A49717DA7C30}"/>
          </ac:picMkLst>
        </pc:picChg>
        <pc:picChg chg="add del">
          <ac:chgData name="Tasmia Begum" userId="4039c204abf2fac5" providerId="LiveId" clId="{97CAD29A-1AD5-4190-85CF-6B3E8958498D}" dt="2023-02-03T23:34:38.891" v="1956" actId="26606"/>
          <ac:picMkLst>
            <pc:docMk/>
            <pc:sldMk cId="3822839656" sldId="262"/>
            <ac:picMk id="27" creationId="{21F428F2-A2AF-2A59-47EC-5AE12434DBF0}"/>
          </ac:picMkLst>
        </pc:picChg>
        <pc:picChg chg="add del">
          <ac:chgData name="Tasmia Begum" userId="4039c204abf2fac5" providerId="LiveId" clId="{97CAD29A-1AD5-4190-85CF-6B3E8958498D}" dt="2023-02-03T23:34:45.185" v="1958" actId="26606"/>
          <ac:picMkLst>
            <pc:docMk/>
            <pc:sldMk cId="3822839656" sldId="262"/>
            <ac:picMk id="30" creationId="{4B09FF16-D102-6C65-5E6D-ABD1D69BAEDE}"/>
          </ac:picMkLst>
        </pc:picChg>
        <pc:picChg chg="add del">
          <ac:chgData name="Tasmia Begum" userId="4039c204abf2fac5" providerId="LiveId" clId="{97CAD29A-1AD5-4190-85CF-6B3E8958498D}" dt="2023-02-03T23:35:01.026" v="1960" actId="26606"/>
          <ac:picMkLst>
            <pc:docMk/>
            <pc:sldMk cId="3822839656" sldId="262"/>
            <ac:picMk id="33" creationId="{0A6B9CC9-DF56-3234-17B0-5D107F0135C3}"/>
          </ac:picMkLst>
        </pc:picChg>
        <pc:picChg chg="add">
          <ac:chgData name="Tasmia Begum" userId="4039c204abf2fac5" providerId="LiveId" clId="{97CAD29A-1AD5-4190-85CF-6B3E8958498D}" dt="2023-02-03T23:35:01.073" v="1961" actId="26606"/>
          <ac:picMkLst>
            <pc:docMk/>
            <pc:sldMk cId="3822839656" sldId="262"/>
            <ac:picMk id="37" creationId="{21F428F2-A2AF-2A59-47EC-5AE12434DBF0}"/>
          </ac:picMkLst>
        </pc:picChg>
      </pc:sldChg>
      <pc:sldChg chg="addSp delSp modSp new del mod setBg">
        <pc:chgData name="Tasmia Begum" userId="4039c204abf2fac5" providerId="LiveId" clId="{97CAD29A-1AD5-4190-85CF-6B3E8958498D}" dt="2023-02-03T23:18:07.571" v="1472" actId="47"/>
        <pc:sldMkLst>
          <pc:docMk/>
          <pc:sldMk cId="4084912720" sldId="262"/>
        </pc:sldMkLst>
        <pc:spChg chg="mod">
          <ac:chgData name="Tasmia Begum" userId="4039c204abf2fac5" providerId="LiveId" clId="{97CAD29A-1AD5-4190-85CF-6B3E8958498D}" dt="2023-02-03T23:17:49.671" v="1469" actId="26606"/>
          <ac:spMkLst>
            <pc:docMk/>
            <pc:sldMk cId="4084912720" sldId="262"/>
            <ac:spMk id="2" creationId="{A717CB6A-2A2B-E37A-1BD3-56C0B9B3DD91}"/>
          </ac:spMkLst>
        </pc:spChg>
        <pc:spChg chg="del">
          <ac:chgData name="Tasmia Begum" userId="4039c204abf2fac5" providerId="LiveId" clId="{97CAD29A-1AD5-4190-85CF-6B3E8958498D}" dt="2023-02-03T23:17:49.671" v="1469" actId="26606"/>
          <ac:spMkLst>
            <pc:docMk/>
            <pc:sldMk cId="4084912720" sldId="262"/>
            <ac:spMk id="3" creationId="{6833C499-BD86-88BF-2DDF-C7F57BC3EECE}"/>
          </ac:spMkLst>
        </pc:spChg>
        <pc:spChg chg="add">
          <ac:chgData name="Tasmia Begum" userId="4039c204abf2fac5" providerId="LiveId" clId="{97CAD29A-1AD5-4190-85CF-6B3E8958498D}" dt="2023-02-03T23:17:49.671" v="1469" actId="26606"/>
          <ac:spMkLst>
            <pc:docMk/>
            <pc:sldMk cId="4084912720" sldId="262"/>
            <ac:spMk id="9" creationId="{ECC07320-C2CA-4E29-8481-9D9E143C7788}"/>
          </ac:spMkLst>
        </pc:spChg>
        <pc:spChg chg="add">
          <ac:chgData name="Tasmia Begum" userId="4039c204abf2fac5" providerId="LiveId" clId="{97CAD29A-1AD5-4190-85CF-6B3E8958498D}" dt="2023-02-03T23:17:49.671" v="1469" actId="26606"/>
          <ac:spMkLst>
            <pc:docMk/>
            <pc:sldMk cId="4084912720" sldId="262"/>
            <ac:spMk id="11" creationId="{178FB36B-5BFE-42CA-BC60-1115E0D95EEC}"/>
          </ac:spMkLst>
        </pc:spChg>
        <pc:picChg chg="add">
          <ac:chgData name="Tasmia Begum" userId="4039c204abf2fac5" providerId="LiveId" clId="{97CAD29A-1AD5-4190-85CF-6B3E8958498D}" dt="2023-02-03T23:17:49.671" v="1469" actId="26606"/>
          <ac:picMkLst>
            <pc:docMk/>
            <pc:sldMk cId="4084912720" sldId="262"/>
            <ac:picMk id="5" creationId="{E959C064-1D2D-221E-88F4-5E49B4F2D146}"/>
          </ac:picMkLst>
        </pc:picChg>
      </pc:sldChg>
      <pc:sldChg chg="addSp delSp modSp new mod setBg modClrScheme chgLayout">
        <pc:chgData name="Tasmia Begum" userId="4039c204abf2fac5" providerId="LiveId" clId="{97CAD29A-1AD5-4190-85CF-6B3E8958498D}" dt="2023-02-10T22:58:50.127" v="4254" actId="26606"/>
        <pc:sldMkLst>
          <pc:docMk/>
          <pc:sldMk cId="1377818145" sldId="263"/>
        </pc:sldMkLst>
        <pc:spChg chg="del mod ord">
          <ac:chgData name="Tasmia Begum" userId="4039c204abf2fac5" providerId="LiveId" clId="{97CAD29A-1AD5-4190-85CF-6B3E8958498D}" dt="2023-02-09T23:54:46.438" v="3284" actId="700"/>
          <ac:spMkLst>
            <pc:docMk/>
            <pc:sldMk cId="1377818145" sldId="263"/>
            <ac:spMk id="2" creationId="{24F6634B-1A6B-6CCC-AB40-427C3E733FE6}"/>
          </ac:spMkLst>
        </pc:spChg>
        <pc:spChg chg="add mod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2" creationId="{D741788A-22FF-B1C0-0864-39448E01F08F}"/>
          </ac:spMkLst>
        </pc:spChg>
        <pc:spChg chg="del mod ord">
          <ac:chgData name="Tasmia Begum" userId="4039c204abf2fac5" providerId="LiveId" clId="{97CAD29A-1AD5-4190-85CF-6B3E8958498D}" dt="2023-02-09T23:54:46.438" v="3284" actId="700"/>
          <ac:spMkLst>
            <pc:docMk/>
            <pc:sldMk cId="1377818145" sldId="263"/>
            <ac:spMk id="3" creationId="{5DBAFEE3-2E85-FC3B-4D0C-09125C2FBCAC}"/>
          </ac:spMkLst>
        </pc:spChg>
        <pc:spChg chg="add del mod">
          <ac:chgData name="Tasmia Begum" userId="4039c204abf2fac5" providerId="LiveId" clId="{97CAD29A-1AD5-4190-85CF-6B3E8958498D}" dt="2023-02-10T22:25:16.741" v="3821" actId="26606"/>
          <ac:spMkLst>
            <pc:docMk/>
            <pc:sldMk cId="1377818145" sldId="263"/>
            <ac:spMk id="3" creationId="{E82B9120-AAD3-E2AD-7FB1-1E17C3D81639}"/>
          </ac:spMkLst>
        </pc:spChg>
        <pc:spChg chg="add del mod ord">
          <ac:chgData name="Tasmia Begum" userId="4039c204abf2fac5" providerId="LiveId" clId="{97CAD29A-1AD5-4190-85CF-6B3E8958498D}" dt="2023-02-09T23:55:24.902" v="3285" actId="700"/>
          <ac:spMkLst>
            <pc:docMk/>
            <pc:sldMk cId="1377818145" sldId="263"/>
            <ac:spMk id="4" creationId="{9639BFFA-8EC8-3672-DE7A-CC29B128FF98}"/>
          </ac:spMkLst>
        </pc:spChg>
        <pc:spChg chg="add del mod ord">
          <ac:chgData name="Tasmia Begum" userId="4039c204abf2fac5" providerId="LiveId" clId="{97CAD29A-1AD5-4190-85CF-6B3E8958498D}" dt="2023-02-09T23:55:24.902" v="3285" actId="700"/>
          <ac:spMkLst>
            <pc:docMk/>
            <pc:sldMk cId="1377818145" sldId="263"/>
            <ac:spMk id="5" creationId="{E2D4E2EB-A3FC-C285-9DDE-509A3CF75DA5}"/>
          </ac:spMkLst>
        </pc:spChg>
        <pc:spChg chg="add del mod ord">
          <ac:chgData name="Tasmia Begum" userId="4039c204abf2fac5" providerId="LiveId" clId="{97CAD29A-1AD5-4190-85CF-6B3E8958498D}" dt="2023-02-09T23:55:48.234" v="3286" actId="700"/>
          <ac:spMkLst>
            <pc:docMk/>
            <pc:sldMk cId="1377818145" sldId="263"/>
            <ac:spMk id="6" creationId="{649B3651-46E7-6CA6-5E06-1C3549256A29}"/>
          </ac:spMkLst>
        </pc:spChg>
        <pc:spChg chg="add del mod ord">
          <ac:chgData name="Tasmia Begum" userId="4039c204abf2fac5" providerId="LiveId" clId="{97CAD29A-1AD5-4190-85CF-6B3E8958498D}" dt="2023-02-09T23:55:48.234" v="3286" actId="700"/>
          <ac:spMkLst>
            <pc:docMk/>
            <pc:sldMk cId="1377818145" sldId="263"/>
            <ac:spMk id="7" creationId="{1199068A-F2EE-6148-60BF-D594B80851D7}"/>
          </ac:spMkLst>
        </pc:spChg>
        <pc:spChg chg="add del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9" creationId="{D55CD764-972B-4CA5-A885-53E55C63E174}"/>
          </ac:spMkLst>
        </pc:spChg>
        <pc:spChg chg="add del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11" creationId="{34165AB3-7006-4430-BCE3-25476BE13322}"/>
          </ac:spMkLst>
        </pc:spChg>
        <pc:spChg chg="add del mod">
          <ac:chgData name="Tasmia Begum" userId="4039c204abf2fac5" providerId="LiveId" clId="{97CAD29A-1AD5-4190-85CF-6B3E8958498D}" dt="2023-02-10T00:34:38.668" v="3438"/>
          <ac:spMkLst>
            <pc:docMk/>
            <pc:sldMk cId="1377818145" sldId="263"/>
            <ac:spMk id="16" creationId="{19272F1A-1D0B-F1B2-90A7-ECAC286F88E1}"/>
          </ac:spMkLst>
        </pc:spChg>
        <pc:spChg chg="add del mod">
          <ac:chgData name="Tasmia Begum" userId="4039c204abf2fac5" providerId="LiveId" clId="{97CAD29A-1AD5-4190-85CF-6B3E8958498D}" dt="2023-02-10T00:34:38.668" v="3436" actId="478"/>
          <ac:spMkLst>
            <pc:docMk/>
            <pc:sldMk cId="1377818145" sldId="263"/>
            <ac:spMk id="17" creationId="{B4519678-7505-1610-7E36-4CA410126669}"/>
          </ac:spMkLst>
        </pc:spChg>
        <pc:spChg chg="add del mod">
          <ac:chgData name="Tasmia Begum" userId="4039c204abf2fac5" providerId="LiveId" clId="{97CAD29A-1AD5-4190-85CF-6B3E8958498D}" dt="2023-02-10T00:34:38.668" v="3440"/>
          <ac:spMkLst>
            <pc:docMk/>
            <pc:sldMk cId="1377818145" sldId="263"/>
            <ac:spMk id="18" creationId="{B917B985-AFB5-4F60-9523-955390EA90F8}"/>
          </ac:spMkLst>
        </pc:spChg>
        <pc:spChg chg="add del mod ord">
          <ac:chgData name="Tasmia Begum" userId="4039c204abf2fac5" providerId="LiveId" clId="{97CAD29A-1AD5-4190-85CF-6B3E8958498D}" dt="2023-02-10T00:34:50.541" v="3442" actId="700"/>
          <ac:spMkLst>
            <pc:docMk/>
            <pc:sldMk cId="1377818145" sldId="263"/>
            <ac:spMk id="19" creationId="{AF39B25A-05D0-9440-6501-1CC9B4BE851B}"/>
          </ac:spMkLst>
        </pc:spChg>
        <pc:spChg chg="add del mod ord">
          <ac:chgData name="Tasmia Begum" userId="4039c204abf2fac5" providerId="LiveId" clId="{97CAD29A-1AD5-4190-85CF-6B3E8958498D}" dt="2023-02-10T00:34:50.541" v="3442" actId="700"/>
          <ac:spMkLst>
            <pc:docMk/>
            <pc:sldMk cId="1377818145" sldId="263"/>
            <ac:spMk id="20" creationId="{E7A6B1B0-51A8-BE2B-38C8-18BDC90F74C0}"/>
          </ac:spMkLst>
        </pc:spChg>
        <pc:spChg chg="add del mod ord">
          <ac:chgData name="Tasmia Begum" userId="4039c204abf2fac5" providerId="LiveId" clId="{97CAD29A-1AD5-4190-85CF-6B3E8958498D}" dt="2023-02-10T00:35:30.730" v="3444" actId="700"/>
          <ac:spMkLst>
            <pc:docMk/>
            <pc:sldMk cId="1377818145" sldId="263"/>
            <ac:spMk id="21" creationId="{BE019954-2ED7-409D-9F1D-2248D6A0BF7D}"/>
          </ac:spMkLst>
        </pc:spChg>
        <pc:spChg chg="add del mod ord">
          <ac:chgData name="Tasmia Begum" userId="4039c204abf2fac5" providerId="LiveId" clId="{97CAD29A-1AD5-4190-85CF-6B3E8958498D}" dt="2023-02-10T00:35:30.730" v="3444" actId="700"/>
          <ac:spMkLst>
            <pc:docMk/>
            <pc:sldMk cId="1377818145" sldId="263"/>
            <ac:spMk id="22" creationId="{EC66BCE6-625A-8BE6-9CD5-16513A4A8DDE}"/>
          </ac:spMkLst>
        </pc:spChg>
        <pc:spChg chg="add del mod ord">
          <ac:chgData name="Tasmia Begum" userId="4039c204abf2fac5" providerId="LiveId" clId="{97CAD29A-1AD5-4190-85CF-6B3E8958498D}" dt="2023-02-10T00:35:30.730" v="3444" actId="700"/>
          <ac:spMkLst>
            <pc:docMk/>
            <pc:sldMk cId="1377818145" sldId="263"/>
            <ac:spMk id="23" creationId="{5C395121-9D3E-5EAF-EEE6-C1B5582580E5}"/>
          </ac:spMkLst>
        </pc:spChg>
        <pc:spChg chg="add del mod">
          <ac:chgData name="Tasmia Begum" userId="4039c204abf2fac5" providerId="LiveId" clId="{97CAD29A-1AD5-4190-85CF-6B3E8958498D}" dt="2023-02-10T00:35:58.489" v="3449"/>
          <ac:spMkLst>
            <pc:docMk/>
            <pc:sldMk cId="1377818145" sldId="263"/>
            <ac:spMk id="24" creationId="{374A50F6-5D32-1188-7F29-E7529F48DE60}"/>
          </ac:spMkLst>
        </pc:spChg>
        <pc:spChg chg="add del mod">
          <ac:chgData name="Tasmia Begum" userId="4039c204abf2fac5" providerId="LiveId" clId="{97CAD29A-1AD5-4190-85CF-6B3E8958498D}" dt="2023-02-10T22:16:10.159" v="3787" actId="478"/>
          <ac:spMkLst>
            <pc:docMk/>
            <pc:sldMk cId="1377818145" sldId="263"/>
            <ac:spMk id="25" creationId="{5C5E6C17-3BF1-B0C9-5D63-938E7F81A3C3}"/>
          </ac:spMkLst>
        </pc:spChg>
        <pc:spChg chg="add del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35" creationId="{E3E51905-F374-4E1A-97CF-B741584B74D5}"/>
          </ac:spMkLst>
        </pc:spChg>
        <pc:spChg chg="add del">
          <ac:chgData name="Tasmia Begum" userId="4039c204abf2fac5" providerId="LiveId" clId="{97CAD29A-1AD5-4190-85CF-6B3E8958498D}" dt="2023-02-10T22:56:39.617" v="4249" actId="26606"/>
          <ac:spMkLst>
            <pc:docMk/>
            <pc:sldMk cId="1377818145" sldId="263"/>
            <ac:spMk id="52" creationId="{BACC6370-2D7E-4714-9D71-7542949D7D5D}"/>
          </ac:spMkLst>
        </pc:spChg>
        <pc:spChg chg="add del">
          <ac:chgData name="Tasmia Begum" userId="4039c204abf2fac5" providerId="LiveId" clId="{97CAD29A-1AD5-4190-85CF-6B3E8958498D}" dt="2023-02-10T22:57:57.098" v="4251" actId="26606"/>
          <ac:spMkLst>
            <pc:docMk/>
            <pc:sldMk cId="1377818145" sldId="263"/>
            <ac:spMk id="53" creationId="{345A976A-8DE3-4B67-B94B-2044FDD12899}"/>
          </ac:spMkLst>
        </pc:spChg>
        <pc:spChg chg="add del">
          <ac:chgData name="Tasmia Begum" userId="4039c204abf2fac5" providerId="LiveId" clId="{97CAD29A-1AD5-4190-85CF-6B3E8958498D}" dt="2023-02-10T22:56:39.617" v="4249" actId="26606"/>
          <ac:spMkLst>
            <pc:docMk/>
            <pc:sldMk cId="1377818145" sldId="263"/>
            <ac:spMk id="54" creationId="{F68B3F68-107C-434F-AA38-110D5EA91B85}"/>
          </ac:spMkLst>
        </pc:spChg>
        <pc:spChg chg="add del">
          <ac:chgData name="Tasmia Begum" userId="4039c204abf2fac5" providerId="LiveId" clId="{97CAD29A-1AD5-4190-85CF-6B3E8958498D}" dt="2023-02-10T22:57:57.098" v="4251" actId="26606"/>
          <ac:spMkLst>
            <pc:docMk/>
            <pc:sldMk cId="1377818145" sldId="263"/>
            <ac:spMk id="55" creationId="{6EAAA1B9-2DDB-49C9-A037-A523D2F13C15}"/>
          </ac:spMkLst>
        </pc:spChg>
        <pc:spChg chg="add del">
          <ac:chgData name="Tasmia Begum" userId="4039c204abf2fac5" providerId="LiveId" clId="{97CAD29A-1AD5-4190-85CF-6B3E8958498D}" dt="2023-02-10T22:56:39.617" v="4249" actId="26606"/>
          <ac:spMkLst>
            <pc:docMk/>
            <pc:sldMk cId="1377818145" sldId="263"/>
            <ac:spMk id="56" creationId="{AAD0DBB9-1A4B-4391-81D4-CB19F9AB918A}"/>
          </ac:spMkLst>
        </pc:spChg>
        <pc:spChg chg="add del">
          <ac:chgData name="Tasmia Begum" userId="4039c204abf2fac5" providerId="LiveId" clId="{97CAD29A-1AD5-4190-85CF-6B3E8958498D}" dt="2023-02-10T22:56:39.617" v="4249" actId="26606"/>
          <ac:spMkLst>
            <pc:docMk/>
            <pc:sldMk cId="1377818145" sldId="263"/>
            <ac:spMk id="58" creationId="{063BBA22-50EA-4C4D-BE05-F1CE4E63AA56}"/>
          </ac:spMkLst>
        </pc:spChg>
        <pc:spChg chg="add del">
          <ac:chgData name="Tasmia Begum" userId="4039c204abf2fac5" providerId="LiveId" clId="{97CAD29A-1AD5-4190-85CF-6B3E8958498D}" dt="2023-02-10T22:58:50.018" v="4253" actId="26606"/>
          <ac:spMkLst>
            <pc:docMk/>
            <pc:sldMk cId="1377818145" sldId="263"/>
            <ac:spMk id="69" creationId="{7D144591-E9E9-4209-8701-3BB48A917D51}"/>
          </ac:spMkLst>
        </pc:spChg>
        <pc:spChg chg="add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72" creationId="{BACC6370-2D7E-4714-9D71-7542949D7D5D}"/>
          </ac:spMkLst>
        </pc:spChg>
        <pc:spChg chg="add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73" creationId="{F68B3F68-107C-434F-AA38-110D5EA91B85}"/>
          </ac:spMkLst>
        </pc:spChg>
        <pc:spChg chg="add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74" creationId="{AAD0DBB9-1A4B-4391-81D4-CB19F9AB918A}"/>
          </ac:spMkLst>
        </pc:spChg>
        <pc:spChg chg="add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75" creationId="{063BBA22-50EA-4C4D-BE05-F1CE4E63AA56}"/>
          </ac:spMkLst>
        </pc:spChg>
        <pc:grpChg chg="add del">
          <ac:chgData name="Tasmia Begum" userId="4039c204abf2fac5" providerId="LiveId" clId="{97CAD29A-1AD5-4190-85CF-6B3E8958498D}" dt="2023-02-10T22:58:50.127" v="4254" actId="26606"/>
          <ac:grpSpMkLst>
            <pc:docMk/>
            <pc:sldMk cId="1377818145" sldId="263"/>
            <ac:grpSpMk id="13" creationId="{11999B20-6058-4C55-882E-A1FB050B69DD}"/>
          </ac:grpSpMkLst>
        </pc:grpChg>
        <pc:grpChg chg="add del">
          <ac:chgData name="Tasmia Begum" userId="4039c204abf2fac5" providerId="LiveId" clId="{97CAD29A-1AD5-4190-85CF-6B3E8958498D}" dt="2023-02-10T22:57:57.098" v="4251" actId="26606"/>
          <ac:grpSpMkLst>
            <pc:docMk/>
            <pc:sldMk cId="1377818145" sldId="263"/>
            <ac:grpSpMk id="57" creationId="{B441F8D5-EBCE-4FB9-91A9-3425971C1F99}"/>
          </ac:grpSpMkLst>
        </pc:grpChg>
        <pc:grpChg chg="add del">
          <ac:chgData name="Tasmia Begum" userId="4039c204abf2fac5" providerId="LiveId" clId="{97CAD29A-1AD5-4190-85CF-6B3E8958498D}" dt="2023-02-10T22:57:57.098" v="4251" actId="26606"/>
          <ac:grpSpMkLst>
            <pc:docMk/>
            <pc:sldMk cId="1377818145" sldId="263"/>
            <ac:grpSpMk id="63" creationId="{08701F99-7E4C-4B92-A4B5-307CDFB7A4DE}"/>
          </ac:grpSpMkLst>
        </pc:grpChg>
        <pc:graphicFrameChg chg="add del mod modGraphic">
          <ac:chgData name="Tasmia Begum" userId="4039c204abf2fac5" providerId="LiveId" clId="{97CAD29A-1AD5-4190-85CF-6B3E8958498D}" dt="2023-02-10T22:58:50.127" v="4254" actId="26606"/>
          <ac:graphicFrameMkLst>
            <pc:docMk/>
            <pc:sldMk cId="1377818145" sldId="263"/>
            <ac:graphicFrameMk id="47" creationId="{BB94F5A9-6C6C-B766-1476-0BE00CC25EA8}"/>
          </ac:graphicFrameMkLst>
        </pc:graphicFrameChg>
        <pc:graphicFrameChg chg="add del">
          <ac:chgData name="Tasmia Begum" userId="4039c204abf2fac5" providerId="LiveId" clId="{97CAD29A-1AD5-4190-85CF-6B3E8958498D}" dt="2023-02-10T22:57:57.098" v="4251" actId="26606"/>
          <ac:graphicFrameMkLst>
            <pc:docMk/>
            <pc:sldMk cId="1377818145" sldId="263"/>
            <ac:graphicFrameMk id="49" creationId="{07AFAC50-15C7-FEF1-C308-39BA3455BAA7}"/>
          </ac:graphicFrameMkLst>
        </pc:graphicFrameChg>
        <pc:graphicFrameChg chg="add del">
          <ac:chgData name="Tasmia Begum" userId="4039c204abf2fac5" providerId="LiveId" clId="{97CAD29A-1AD5-4190-85CF-6B3E8958498D}" dt="2023-02-10T22:58:50.018" v="4253" actId="26606"/>
          <ac:graphicFrameMkLst>
            <pc:docMk/>
            <pc:sldMk cId="1377818145" sldId="263"/>
            <ac:graphicFrameMk id="70" creationId="{BB94F5A9-6C6C-B766-1476-0BE00CC25EA8}"/>
          </ac:graphicFrameMkLst>
        </pc:graphicFrameChg>
        <pc:graphicFrameChg chg="add">
          <ac:chgData name="Tasmia Begum" userId="4039c204abf2fac5" providerId="LiveId" clId="{97CAD29A-1AD5-4190-85CF-6B3E8958498D}" dt="2023-02-10T22:58:50.127" v="4254" actId="26606"/>
          <ac:graphicFrameMkLst>
            <pc:docMk/>
            <pc:sldMk cId="1377818145" sldId="263"/>
            <ac:graphicFrameMk id="76" creationId="{BB94F5A9-6C6C-B766-1476-0BE00CC25EA8}"/>
          </ac:graphicFrameMkLst>
        </pc:graphicFrameChg>
        <pc:picChg chg="add del mod">
          <ac:chgData name="Tasmia Begum" userId="4039c204abf2fac5" providerId="LiveId" clId="{97CAD29A-1AD5-4190-85CF-6B3E8958498D}" dt="2023-02-10T22:15:57.849" v="3785" actId="478"/>
          <ac:picMkLst>
            <pc:docMk/>
            <pc:sldMk cId="1377818145" sldId="263"/>
            <ac:picMk id="8" creationId="{C5ED8CC5-2A94-443B-4EAC-EDA6F9A56C1C}"/>
          </ac:picMkLst>
        </pc:picChg>
        <pc:picChg chg="add del mod">
          <ac:chgData name="Tasmia Begum" userId="4039c204abf2fac5" providerId="LiveId" clId="{97CAD29A-1AD5-4190-85CF-6B3E8958498D}" dt="2023-02-10T00:00:38.409" v="3318" actId="478"/>
          <ac:picMkLst>
            <pc:docMk/>
            <pc:sldMk cId="1377818145" sldId="263"/>
            <ac:picMk id="10" creationId="{59CB5CDA-B3CA-A6FA-7448-B2D61417A123}"/>
          </ac:picMkLst>
        </pc:picChg>
        <pc:picChg chg="add del mod">
          <ac:chgData name="Tasmia Begum" userId="4039c204abf2fac5" providerId="LiveId" clId="{97CAD29A-1AD5-4190-85CF-6B3E8958498D}" dt="2023-02-09T23:59:46.838" v="3315" actId="478"/>
          <ac:picMkLst>
            <pc:docMk/>
            <pc:sldMk cId="1377818145" sldId="263"/>
            <ac:picMk id="12" creationId="{89F4169C-45B6-2FF4-BB81-165C36618F8F}"/>
          </ac:picMkLst>
        </pc:picChg>
        <pc:picChg chg="add del mod modCrop">
          <ac:chgData name="Tasmia Begum" userId="4039c204abf2fac5" providerId="LiveId" clId="{97CAD29A-1AD5-4190-85CF-6B3E8958498D}" dt="2023-02-10T00:33:02.411" v="3415" actId="478"/>
          <ac:picMkLst>
            <pc:docMk/>
            <pc:sldMk cId="1377818145" sldId="263"/>
            <ac:picMk id="14" creationId="{69B1E24C-E5B8-221B-D2A3-BA5902BFBD4E}"/>
          </ac:picMkLst>
        </pc:picChg>
        <pc:picChg chg="add del mod">
          <ac:chgData name="Tasmia Begum" userId="4039c204abf2fac5" providerId="LiveId" clId="{97CAD29A-1AD5-4190-85CF-6B3E8958498D}" dt="2023-02-10T00:32:57.197" v="3414" actId="478"/>
          <ac:picMkLst>
            <pc:docMk/>
            <pc:sldMk cId="1377818145" sldId="263"/>
            <ac:picMk id="15" creationId="{E9ACCC90-24F9-FA55-B017-E2B4E9B07360}"/>
          </ac:picMkLst>
        </pc:picChg>
      </pc:sldChg>
      <pc:sldChg chg="new del">
        <pc:chgData name="Tasmia Begum" userId="4039c204abf2fac5" providerId="LiveId" clId="{97CAD29A-1AD5-4190-85CF-6B3E8958498D}" dt="2023-02-09T23:58:21.371" v="3303" actId="47"/>
        <pc:sldMkLst>
          <pc:docMk/>
          <pc:sldMk cId="3756685622" sldId="264"/>
        </pc:sldMkLst>
      </pc:sldChg>
    </pc:docChg>
  </pc:docChgLst>
  <pc:docChgLst>
    <pc:chgData name="Tasmia Begum" userId="4039c204abf2fac5" providerId="Windows Live" clId="Web-{894E423F-956A-4D45-AB6C-7D01E066A8EE}"/>
    <pc:docChg chg="addSld modSld">
      <pc:chgData name="Tasmia Begum" userId="4039c204abf2fac5" providerId="Windows Live" clId="Web-{894E423F-956A-4D45-AB6C-7D01E066A8EE}" dt="2023-01-30T00:30:23.735" v="325" actId="14100"/>
      <pc:docMkLst>
        <pc:docMk/>
      </pc:docMkLst>
      <pc:sldChg chg="modSp">
        <pc:chgData name="Tasmia Begum" userId="4039c204abf2fac5" providerId="Windows Live" clId="Web-{894E423F-956A-4D45-AB6C-7D01E066A8EE}" dt="2023-01-30T00:30:23.735" v="325" actId="14100"/>
        <pc:sldMkLst>
          <pc:docMk/>
          <pc:sldMk cId="109857222" sldId="256"/>
        </pc:sldMkLst>
        <pc:spChg chg="mod">
          <ac:chgData name="Tasmia Begum" userId="4039c204abf2fac5" providerId="Windows Live" clId="Web-{894E423F-956A-4D45-AB6C-7D01E066A8EE}" dt="2023-01-30T00:30:23.735" v="325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Tasmia Begum" userId="4039c204abf2fac5" providerId="Windows Live" clId="Web-{894E423F-956A-4D45-AB6C-7D01E066A8EE}" dt="2023-01-30T00:24:32.635" v="144" actId="20577"/>
        <pc:sldMkLst>
          <pc:docMk/>
          <pc:sldMk cId="2324551922" sldId="257"/>
        </pc:sldMkLst>
        <pc:spChg chg="mod">
          <ac:chgData name="Tasmia Begum" userId="4039c204abf2fac5" providerId="Windows Live" clId="Web-{894E423F-956A-4D45-AB6C-7D01E066A8EE}" dt="2023-01-30T00:17:27.891" v="12" actId="20577"/>
          <ac:spMkLst>
            <pc:docMk/>
            <pc:sldMk cId="2324551922" sldId="257"/>
            <ac:spMk id="2" creationId="{4CE0424E-2B13-D022-8661-15C185AC02D4}"/>
          </ac:spMkLst>
        </pc:spChg>
        <pc:spChg chg="mod">
          <ac:chgData name="Tasmia Begum" userId="4039c204abf2fac5" providerId="Windows Live" clId="Web-{894E423F-956A-4D45-AB6C-7D01E066A8EE}" dt="2023-01-30T00:24:32.635" v="144" actId="20577"/>
          <ac:spMkLst>
            <pc:docMk/>
            <pc:sldMk cId="2324551922" sldId="257"/>
            <ac:spMk id="3" creationId="{2520B040-6C13-7E27-2675-8859FE193D66}"/>
          </ac:spMkLst>
        </pc:spChg>
      </pc:sldChg>
      <pc:sldChg chg="modSp new">
        <pc:chgData name="Tasmia Begum" userId="4039c204abf2fac5" providerId="Windows Live" clId="Web-{894E423F-956A-4D45-AB6C-7D01E066A8EE}" dt="2023-01-30T00:30:07.203" v="323" actId="20577"/>
        <pc:sldMkLst>
          <pc:docMk/>
          <pc:sldMk cId="1867574160" sldId="258"/>
        </pc:sldMkLst>
        <pc:spChg chg="mod">
          <ac:chgData name="Tasmia Begum" userId="4039c204abf2fac5" providerId="Windows Live" clId="Web-{894E423F-956A-4D45-AB6C-7D01E066A8EE}" dt="2023-01-30T00:25:35.996" v="174" actId="20577"/>
          <ac:spMkLst>
            <pc:docMk/>
            <pc:sldMk cId="1867574160" sldId="258"/>
            <ac:spMk id="2" creationId="{EED969BD-2100-3643-C327-D97440B221D6}"/>
          </ac:spMkLst>
        </pc:spChg>
        <pc:spChg chg="mod">
          <ac:chgData name="Tasmia Begum" userId="4039c204abf2fac5" providerId="Windows Live" clId="Web-{894E423F-956A-4D45-AB6C-7D01E066A8EE}" dt="2023-01-30T00:30:07.203" v="323" actId="20577"/>
          <ac:spMkLst>
            <pc:docMk/>
            <pc:sldMk cId="1867574160" sldId="258"/>
            <ac:spMk id="3" creationId="{CCD54F81-8E77-333D-EE11-11413758E394}"/>
          </ac:spMkLst>
        </pc:spChg>
      </pc:sldChg>
    </pc:docChg>
  </pc:docChgLst>
  <pc:docChgLst>
    <pc:chgData name="Tasmia Begum" userId="4039c204abf2fac5" providerId="Windows Live" clId="Web-{B8AA25BC-4EBF-4E6B-88B1-300A766D7E95}"/>
    <pc:docChg chg="modSld">
      <pc:chgData name="Tasmia Begum" userId="4039c204abf2fac5" providerId="Windows Live" clId="Web-{B8AA25BC-4EBF-4E6B-88B1-300A766D7E95}" dt="2023-02-03T21:39:06.901" v="0" actId="20577"/>
      <pc:docMkLst>
        <pc:docMk/>
      </pc:docMkLst>
      <pc:sldChg chg="modSp">
        <pc:chgData name="Tasmia Begum" userId="4039c204abf2fac5" providerId="Windows Live" clId="Web-{B8AA25BC-4EBF-4E6B-88B1-300A766D7E95}" dt="2023-02-03T21:39:06.901" v="0" actId="20577"/>
        <pc:sldMkLst>
          <pc:docMk/>
          <pc:sldMk cId="109857222" sldId="256"/>
        </pc:sldMkLst>
        <pc:spChg chg="mod">
          <ac:chgData name="Tasmia Begum" userId="4039c204abf2fac5" providerId="Windows Live" clId="Web-{B8AA25BC-4EBF-4E6B-88B1-300A766D7E95}" dt="2023-02-03T21:39:06.901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Tasmia Begum" userId="4039c204abf2fac5" providerId="Windows Live" clId="Web-{7AA28BAA-D248-4165-9DDE-BEB6624771AB}"/>
    <pc:docChg chg="modSld addMainMaster delMainMaster">
      <pc:chgData name="Tasmia Begum" userId="4039c204abf2fac5" providerId="Windows Live" clId="Web-{7AA28BAA-D248-4165-9DDE-BEB6624771AB}" dt="2023-02-03T21:37:04.206" v="70"/>
      <pc:docMkLst>
        <pc:docMk/>
      </pc:docMkLst>
      <pc:sldChg chg="delSp modSp mod modClrScheme delDesignElem chgLayout">
        <pc:chgData name="Tasmia Begum" userId="4039c204abf2fac5" providerId="Windows Live" clId="Web-{7AA28BAA-D248-4165-9DDE-BEB6624771AB}" dt="2023-02-03T21:33:33.966" v="47"/>
        <pc:sldMkLst>
          <pc:docMk/>
          <pc:sldMk cId="109857222" sldId="256"/>
        </pc:sldMkLst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54" creationId="{84617302-4B0D-4351-A6BB-6F0930D943AC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56" creationId="{DA2C7802-C2E0-4218-8F89-8DD7CCD2CD1C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58" creationId="{A6D7111A-21E5-4EE9-8A78-10E5530F0116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59" creationId="{88294908-8B00-4F58-BBBA-20F71A40AA9E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0" creationId="{A3969E80-A77B-49FC-9122-D89AFD5EE118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1" creationId="{4364C879-1404-4203-8E9D-CC5DE0A621A2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2" creationId="{1849CA57-76BD-4CF2-80BA-D7A46A01B7B1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4" creationId="{35E9085E-E730-4768-83D4-6CB7E9897153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6" creationId="{973272FE-A474-4CAE-8CA2-BCC8B476C3F4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8" creationId="{E07981EA-05A6-437C-88D7-B377B92B031D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70" creationId="{15E3C750-986E-4769-B1AE-49289FBEE757}"/>
          </ac:spMkLst>
        </pc:spChg>
      </pc:sldChg>
      <pc:sldChg chg="addSp delSp modSp mod setBg modClrScheme setClrOvrMap chgLayout">
        <pc:chgData name="Tasmia Begum" userId="4039c204abf2fac5" providerId="Windows Live" clId="Web-{7AA28BAA-D248-4165-9DDE-BEB6624771AB}" dt="2023-02-03T21:37:04.206" v="70"/>
        <pc:sldMkLst>
          <pc:docMk/>
          <pc:sldMk cId="2324551922" sldId="257"/>
        </pc:sldMkLst>
        <pc:spChg chg="mod ord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2" creationId="{4CE0424E-2B13-D022-8661-15C185AC02D4}"/>
          </ac:spMkLst>
        </pc:spChg>
        <pc:spChg chg="add del mod ord">
          <ac:chgData name="Tasmia Begum" userId="4039c204abf2fac5" providerId="Windows Live" clId="Web-{7AA28BAA-D248-4165-9DDE-BEB6624771AB}" dt="2023-02-03T21:36:24.158" v="66"/>
          <ac:spMkLst>
            <pc:docMk/>
            <pc:sldMk cId="2324551922" sldId="257"/>
            <ac:spMk id="3" creationId="{2520B040-6C13-7E27-2675-8859FE193D66}"/>
          </ac:spMkLst>
        </pc:spChg>
        <pc:spChg chg="add del">
          <ac:chgData name="Tasmia Begum" userId="4039c204abf2fac5" providerId="Windows Live" clId="Web-{7AA28BAA-D248-4165-9DDE-BEB6624771AB}" dt="2023-02-03T21:35:36.844" v="57"/>
          <ac:spMkLst>
            <pc:docMk/>
            <pc:sldMk cId="2324551922" sldId="257"/>
            <ac:spMk id="8" creationId="{923E8915-D2AA-4327-A45A-972C3CA9574B}"/>
          </ac:spMkLst>
        </pc:spChg>
        <pc:spChg chg="add del">
          <ac:chgData name="Tasmia Begum" userId="4039c204abf2fac5" providerId="Windows Live" clId="Web-{7AA28BAA-D248-4165-9DDE-BEB6624771AB}" dt="2023-02-03T21:34:46.046" v="49"/>
          <ac:spMkLst>
            <pc:docMk/>
            <pc:sldMk cId="2324551922" sldId="257"/>
            <ac:spMk id="9" creationId="{ABE6F9A3-300E-47F5-B41C-C8C5E758DE7C}"/>
          </ac:spMkLst>
        </pc:spChg>
        <pc:spChg chg="add del">
          <ac:chgData name="Tasmia Begum" userId="4039c204abf2fac5" providerId="Windows Live" clId="Web-{7AA28BAA-D248-4165-9DDE-BEB6624771AB}" dt="2023-02-03T21:35:36.844" v="57"/>
          <ac:spMkLst>
            <pc:docMk/>
            <pc:sldMk cId="2324551922" sldId="257"/>
            <ac:spMk id="10" creationId="{8302FC3C-9804-4950-B721-5FD704BA6065}"/>
          </ac:spMkLst>
        </pc:spChg>
        <pc:spChg chg="add del">
          <ac:chgData name="Tasmia Begum" userId="4039c204abf2fac5" providerId="Windows Live" clId="Web-{7AA28BAA-D248-4165-9DDE-BEB6624771AB}" dt="2023-02-03T21:34:46.046" v="49"/>
          <ac:spMkLst>
            <pc:docMk/>
            <pc:sldMk cId="2324551922" sldId="257"/>
            <ac:spMk id="11" creationId="{61B4701B-39FE-43B8-86AA-D6B8789C2207}"/>
          </ac:spMkLst>
        </pc:spChg>
        <pc:spChg chg="add del">
          <ac:chgData name="Tasmia Begum" userId="4039c204abf2fac5" providerId="Windows Live" clId="Web-{7AA28BAA-D248-4165-9DDE-BEB6624771AB}" dt="2023-02-03T21:34:46.046" v="49"/>
          <ac:spMkLst>
            <pc:docMk/>
            <pc:sldMk cId="2324551922" sldId="257"/>
            <ac:spMk id="13" creationId="{E9A7EF13-49FA-4355-971A-34B065F35022}"/>
          </ac:spMkLst>
        </pc:spChg>
        <pc:spChg chg="add del">
          <ac:chgData name="Tasmia Begum" userId="4039c204abf2fac5" providerId="Windows Live" clId="Web-{7AA28BAA-D248-4165-9DDE-BEB6624771AB}" dt="2023-02-03T21:34:46.046" v="49"/>
          <ac:spMkLst>
            <pc:docMk/>
            <pc:sldMk cId="2324551922" sldId="257"/>
            <ac:spMk id="15" creationId="{92CF3C3E-0F7B-4F0C-8EBD-BDD38E9C66F5}"/>
          </ac:spMkLst>
        </pc:spChg>
        <pc:spChg chg="add del">
          <ac:chgData name="Tasmia Begum" userId="4039c204abf2fac5" providerId="Windows Live" clId="Web-{7AA28BAA-D248-4165-9DDE-BEB6624771AB}" dt="2023-02-03T21:35:36.844" v="57"/>
          <ac:spMkLst>
            <pc:docMk/>
            <pc:sldMk cId="2324551922" sldId="257"/>
            <ac:spMk id="16" creationId="{F3798573-F27B-47EB-8EA4-7EE34954C2D6}"/>
          </ac:spMkLst>
        </pc:spChg>
        <pc:spChg chg="add del">
          <ac:chgData name="Tasmia Begum" userId="4039c204abf2fac5" providerId="Windows Live" clId="Web-{7AA28BAA-D248-4165-9DDE-BEB6624771AB}" dt="2023-02-03T21:35:05.390" v="51"/>
          <ac:spMkLst>
            <pc:docMk/>
            <pc:sldMk cId="2324551922" sldId="257"/>
            <ac:spMk id="17" creationId="{ABE6F9A3-300E-47F5-B41C-C8C5E758DE7C}"/>
          </ac:spMkLst>
        </pc:spChg>
        <pc:spChg chg="add del">
          <ac:chgData name="Tasmia Begum" userId="4039c204abf2fac5" providerId="Windows Live" clId="Web-{7AA28BAA-D248-4165-9DDE-BEB6624771AB}" dt="2023-02-03T21:35:05.390" v="51"/>
          <ac:spMkLst>
            <pc:docMk/>
            <pc:sldMk cId="2324551922" sldId="257"/>
            <ac:spMk id="18" creationId="{61B4701B-39FE-43B8-86AA-D6B8789C2207}"/>
          </ac:spMkLst>
        </pc:spChg>
        <pc:spChg chg="add del">
          <ac:chgData name="Tasmia Begum" userId="4039c204abf2fac5" providerId="Windows Live" clId="Web-{7AA28BAA-D248-4165-9DDE-BEB6624771AB}" dt="2023-02-03T21:35:05.390" v="51"/>
          <ac:spMkLst>
            <pc:docMk/>
            <pc:sldMk cId="2324551922" sldId="257"/>
            <ac:spMk id="19" creationId="{E9A7EF13-49FA-4355-971A-34B065F35022}"/>
          </ac:spMkLst>
        </pc:spChg>
        <pc:spChg chg="add del">
          <ac:chgData name="Tasmia Begum" userId="4039c204abf2fac5" providerId="Windows Live" clId="Web-{7AA28BAA-D248-4165-9DDE-BEB6624771AB}" dt="2023-02-03T21:35:05.390" v="51"/>
          <ac:spMkLst>
            <pc:docMk/>
            <pc:sldMk cId="2324551922" sldId="257"/>
            <ac:spMk id="20" creationId="{92CF3C3E-0F7B-4F0C-8EBD-BDD38E9C66F5}"/>
          </ac:spMkLst>
        </pc:spChg>
        <pc:spChg chg="add del">
          <ac:chgData name="Tasmia Begum" userId="4039c204abf2fac5" providerId="Windows Live" clId="Web-{7AA28BAA-D248-4165-9DDE-BEB6624771AB}" dt="2023-02-03T21:35:18.250" v="53"/>
          <ac:spMkLst>
            <pc:docMk/>
            <pc:sldMk cId="2324551922" sldId="257"/>
            <ac:spMk id="23" creationId="{4E78424C-6FD0-41F8-9CAA-5DC19C42359F}"/>
          </ac:spMkLst>
        </pc:spChg>
        <pc:spChg chg="add del">
          <ac:chgData name="Tasmia Begum" userId="4039c204abf2fac5" providerId="Windows Live" clId="Web-{7AA28BAA-D248-4165-9DDE-BEB6624771AB}" dt="2023-02-03T21:35:18.250" v="53"/>
          <ac:spMkLst>
            <pc:docMk/>
            <pc:sldMk cId="2324551922" sldId="257"/>
            <ac:spMk id="24" creationId="{DD136760-57DC-4301-8BEA-B71AD2D13905}"/>
          </ac:spMkLst>
        </pc:spChg>
        <pc:spChg chg="add del">
          <ac:chgData name="Tasmia Begum" userId="4039c204abf2fac5" providerId="Windows Live" clId="Web-{7AA28BAA-D248-4165-9DDE-BEB6624771AB}" dt="2023-02-03T21:35:18.250" v="53"/>
          <ac:spMkLst>
            <pc:docMk/>
            <pc:sldMk cId="2324551922" sldId="257"/>
            <ac:spMk id="25" creationId="{BDC58DEA-1307-4F44-AD47-E613D8B76A89}"/>
          </ac:spMkLst>
        </pc:spChg>
        <pc:spChg chg="add del">
          <ac:chgData name="Tasmia Begum" userId="4039c204abf2fac5" providerId="Windows Live" clId="Web-{7AA28BAA-D248-4165-9DDE-BEB6624771AB}" dt="2023-02-03T21:35:18.250" v="53"/>
          <ac:spMkLst>
            <pc:docMk/>
            <pc:sldMk cId="2324551922" sldId="257"/>
            <ac:spMk id="26" creationId="{C99B912D-1E4B-42AF-A2BE-CFEFEC916EE7}"/>
          </ac:spMkLst>
        </pc:spChg>
        <pc:spChg chg="add del">
          <ac:chgData name="Tasmia Begum" userId="4039c204abf2fac5" providerId="Windows Live" clId="Web-{7AA28BAA-D248-4165-9DDE-BEB6624771AB}" dt="2023-02-03T21:35:36.844" v="57"/>
          <ac:spMkLst>
            <pc:docMk/>
            <pc:sldMk cId="2324551922" sldId="257"/>
            <ac:spMk id="31" creationId="{2520B040-6C13-7E27-2675-8859FE193D66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3" creationId="{0D9B8FD4-CDEB-4EB4-B4DE-C89E11938958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4" creationId="{5A2E3D1D-9E9F-4739-BA14-D4D7FA9FBDD1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5" creationId="{1FFB365B-E9DC-4859-B8AB-CB83EEBE4E28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6" creationId="{8ADAB9C8-EB37-4914-A699-C716FC8FE4FE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7" creationId="{2520B040-6C13-7E27-2675-8859FE193D66}"/>
          </ac:spMkLst>
        </pc:spChg>
        <pc:spChg chg="add mod">
          <ac:chgData name="Tasmia Begum" userId="4039c204abf2fac5" providerId="Windows Live" clId="Web-{7AA28BAA-D248-4165-9DDE-BEB6624771AB}" dt="2023-02-03T21:37:04.206" v="70"/>
          <ac:spMkLst>
            <pc:docMk/>
            <pc:sldMk cId="2324551922" sldId="257"/>
            <ac:spMk id="90" creationId="{7CFBD231-2E85-121B-CA33-E8E55B99E054}"/>
          </ac:spMkLst>
        </pc:spChg>
        <pc:graphicFrameChg chg="add del">
          <ac:chgData name="Tasmia Begum" userId="4039c204abf2fac5" providerId="Windows Live" clId="Web-{7AA28BAA-D248-4165-9DDE-BEB6624771AB}" dt="2023-02-03T21:34:46.046" v="49"/>
          <ac:graphicFrameMkLst>
            <pc:docMk/>
            <pc:sldMk cId="2324551922" sldId="257"/>
            <ac:graphicFrameMk id="5" creationId="{170673D4-34FE-136C-81C2-99FDB69C36E9}"/>
          </ac:graphicFrameMkLst>
        </pc:graphicFrameChg>
        <pc:graphicFrameChg chg="add del">
          <ac:chgData name="Tasmia Begum" userId="4039c204abf2fac5" providerId="Windows Live" clId="Web-{7AA28BAA-D248-4165-9DDE-BEB6624771AB}" dt="2023-02-03T21:35:05.390" v="51"/>
          <ac:graphicFrameMkLst>
            <pc:docMk/>
            <pc:sldMk cId="2324551922" sldId="257"/>
            <ac:graphicFrameMk id="21" creationId="{29C1B454-F638-9694-C5D4-A14410C1C493}"/>
          </ac:graphicFrameMkLst>
        </pc:graphicFrameChg>
        <pc:graphicFrameChg chg="add del">
          <ac:chgData name="Tasmia Begum" userId="4039c204abf2fac5" providerId="Windows Live" clId="Web-{7AA28BAA-D248-4165-9DDE-BEB6624771AB}" dt="2023-02-03T21:35:18.250" v="53"/>
          <ac:graphicFrameMkLst>
            <pc:docMk/>
            <pc:sldMk cId="2324551922" sldId="257"/>
            <ac:graphicFrameMk id="27" creationId="{BA8DF91B-6B66-614E-4442-637769B9C00F}"/>
          </ac:graphicFrameMkLst>
        </pc:graphicFrameChg>
        <pc:graphicFrameChg chg="add del">
          <ac:chgData name="Tasmia Begum" userId="4039c204abf2fac5" providerId="Windows Live" clId="Web-{7AA28BAA-D248-4165-9DDE-BEB6624771AB}" dt="2023-02-03T21:35:33.438" v="55"/>
          <ac:graphicFrameMkLst>
            <pc:docMk/>
            <pc:sldMk cId="2324551922" sldId="257"/>
            <ac:graphicFrameMk id="29" creationId="{D566741F-A10E-2D37-0720-5793DEBEF546}"/>
          </ac:graphicFrameMkLst>
        </pc:graphicFrameChg>
        <pc:graphicFrameChg chg="add del">
          <ac:chgData name="Tasmia Begum" userId="4039c204abf2fac5" providerId="Windows Live" clId="Web-{7AA28BAA-D248-4165-9DDE-BEB6624771AB}" dt="2023-02-03T21:36:14.095" v="61"/>
          <ac:graphicFrameMkLst>
            <pc:docMk/>
            <pc:sldMk cId="2324551922" sldId="257"/>
            <ac:graphicFrameMk id="39" creationId="{9985B4AD-C023-11E1-EFC8-1FE623D596F8}"/>
          </ac:graphicFrameMkLst>
        </pc:graphicFrameChg>
        <pc:graphicFrameChg chg="add del">
          <ac:chgData name="Tasmia Begum" userId="4039c204abf2fac5" providerId="Windows Live" clId="Web-{7AA28BAA-D248-4165-9DDE-BEB6624771AB}" dt="2023-02-03T21:36:21.439" v="63"/>
          <ac:graphicFrameMkLst>
            <pc:docMk/>
            <pc:sldMk cId="2324551922" sldId="257"/>
            <ac:graphicFrameMk id="41" creationId="{BACAEEC3-9286-2F4C-7BDE-F2F15FB9E6EA}"/>
          </ac:graphicFrameMkLst>
        </pc:graphicFrameChg>
        <pc:graphicFrameChg chg="add del">
          <ac:chgData name="Tasmia Begum" userId="4039c204abf2fac5" providerId="Windows Live" clId="Web-{7AA28BAA-D248-4165-9DDE-BEB6624771AB}" dt="2023-02-03T21:36:24.127" v="65"/>
          <ac:graphicFrameMkLst>
            <pc:docMk/>
            <pc:sldMk cId="2324551922" sldId="257"/>
            <ac:graphicFrameMk id="43" creationId="{9985B4AD-C023-11E1-EFC8-1FE623D596F8}"/>
          </ac:graphicFrameMkLst>
        </pc:graphicFrameChg>
        <pc:graphicFrameChg chg="add">
          <ac:chgData name="Tasmia Begum" userId="4039c204abf2fac5" providerId="Windows Live" clId="Web-{7AA28BAA-D248-4165-9DDE-BEB6624771AB}" dt="2023-02-03T21:36:24.158" v="66"/>
          <ac:graphicFrameMkLst>
            <pc:docMk/>
            <pc:sldMk cId="2324551922" sldId="257"/>
            <ac:graphicFrameMk id="45" creationId="{6470EE0E-4D1B-4ED5-74F4-81AAD15D8347}"/>
          </ac:graphicFrameMkLst>
        </pc:graphicFrameChg>
        <pc:picChg chg="add del">
          <ac:chgData name="Tasmia Begum" userId="4039c204abf2fac5" providerId="Windows Live" clId="Web-{7AA28BAA-D248-4165-9DDE-BEB6624771AB}" dt="2023-02-03T21:35:36.844" v="57"/>
          <ac:picMkLst>
            <pc:docMk/>
            <pc:sldMk cId="2324551922" sldId="257"/>
            <ac:picMk id="14" creationId="{3BC6EBB2-9BDC-4075-BA6B-43A9FBF9C86C}"/>
          </ac:picMkLst>
        </pc:picChg>
        <pc:picChg chg="add mod">
          <ac:chgData name="Tasmia Begum" userId="4039c204abf2fac5" providerId="Windows Live" clId="Web-{7AA28BAA-D248-4165-9DDE-BEB6624771AB}" dt="2023-02-03T21:37:04.174" v="68"/>
          <ac:picMkLst>
            <pc:docMk/>
            <pc:sldMk cId="2324551922" sldId="257"/>
            <ac:picMk id="89" creationId="{7A24FBDA-1274-706B-67F8-95833F1ED2E9}"/>
          </ac:picMkLst>
        </pc:picChg>
        <pc:cxnChg chg="add del">
          <ac:chgData name="Tasmia Begum" userId="4039c204abf2fac5" providerId="Windows Live" clId="Web-{7AA28BAA-D248-4165-9DDE-BEB6624771AB}" dt="2023-02-03T21:35:36.844" v="57"/>
          <ac:cxnSpMkLst>
            <pc:docMk/>
            <pc:sldMk cId="2324551922" sldId="257"/>
            <ac:cxnSpMk id="12" creationId="{6B9695BD-ECF6-49CA-8877-8C493193C65D}"/>
          </ac:cxnSpMkLst>
        </pc:cxnChg>
      </pc:sldChg>
      <pc:sldChg chg="modSp mod modClrScheme chgLayout">
        <pc:chgData name="Tasmia Begum" userId="4039c204abf2fac5" providerId="Windows Live" clId="Web-{7AA28BAA-D248-4165-9DDE-BEB6624771AB}" dt="2023-02-03T21:33:33.966" v="47"/>
        <pc:sldMkLst>
          <pc:docMk/>
          <pc:sldMk cId="1867574160" sldId="258"/>
        </pc:sldMkLst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1867574160" sldId="258"/>
            <ac:spMk id="2" creationId="{EED969BD-2100-3643-C327-D97440B221D6}"/>
          </ac:spMkLst>
        </pc:spChg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1867574160" sldId="258"/>
            <ac:spMk id="3" creationId="{CCD54F81-8E77-333D-EE11-11413758E394}"/>
          </ac:spMkLst>
        </pc:spChg>
      </pc:sldChg>
      <pc:sldChg chg="modSp mod modClrScheme chgLayout">
        <pc:chgData name="Tasmia Begum" userId="4039c204abf2fac5" providerId="Windows Live" clId="Web-{7AA28BAA-D248-4165-9DDE-BEB6624771AB}" dt="2023-02-03T21:33:33.966" v="47"/>
        <pc:sldMkLst>
          <pc:docMk/>
          <pc:sldMk cId="2887345014" sldId="259"/>
        </pc:sldMkLst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2887345014" sldId="259"/>
            <ac:spMk id="2" creationId="{6B8C4C86-5A9B-5827-43E3-B2CBC95D165F}"/>
          </ac:spMkLst>
        </pc:spChg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2887345014" sldId="259"/>
            <ac:spMk id="3" creationId="{B2DF0E98-E6CC-22EC-4F8E-2493DC53C073}"/>
          </ac:spMkLst>
        </pc:spChg>
      </pc:sldChg>
      <pc:sldMasterChg chg="del delSldLayout">
        <pc:chgData name="Tasmia Begum" userId="4039c204abf2fac5" providerId="Windows Live" clId="Web-{7AA28BAA-D248-4165-9DDE-BEB6624771AB}" dt="2023-02-03T21:33:33.966" v="47"/>
        <pc:sldMasterMkLst>
          <pc:docMk/>
          <pc:sldMasterMk cId="2460954070" sldId="2147483660"/>
        </pc:sldMasterMkLst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Tasmia Begum" userId="4039c204abf2fac5" providerId="Windows Live" clId="Web-{7AA28BAA-D248-4165-9DDE-BEB6624771AB}" dt="2023-02-03T21:33:33.966" v="47"/>
        <pc:sldMasterMkLst>
          <pc:docMk/>
          <pc:sldMasterMk cId="1233000514" sldId="2147483672"/>
        </pc:sldMasterMkLst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514444528" sldId="2147483673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557440558" sldId="2147483674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216686100" sldId="2147483675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952644962" sldId="2147483676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67740665" sldId="2147483677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1806299709" sldId="2147483678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785778270" sldId="2147483679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828360958" sldId="2147483680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419973276" sldId="2147483681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784463446" sldId="2147483682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2934806535" sldId="2147483683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1379517370" sldId="2147483684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759521729" sldId="2147483685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1736654060" sldId="2147483686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619816777" sldId="2147483687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047290615" sldId="2147483688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629055218" sldId="2147483689"/>
          </pc:sldLayoutMkLst>
        </pc:sldLayoutChg>
      </pc:sldMasterChg>
    </pc:docChg>
  </pc:docChgLst>
  <pc:docChgLst>
    <pc:chgData name="Tasmia Begum" userId="4039c204abf2fac5" providerId="Windows Live" clId="Web-{1C9629D7-37EE-4159-BF94-FAC7206473B2}"/>
    <pc:docChg chg="addSld modSld">
      <pc:chgData name="Tasmia Begum" userId="4039c204abf2fac5" providerId="Windows Live" clId="Web-{1C9629D7-37EE-4159-BF94-FAC7206473B2}" dt="2023-01-30T22:02:37.087" v="13" actId="20577"/>
      <pc:docMkLst>
        <pc:docMk/>
      </pc:docMkLst>
      <pc:sldChg chg="modSp new">
        <pc:chgData name="Tasmia Begum" userId="4039c204abf2fac5" providerId="Windows Live" clId="Web-{1C9629D7-37EE-4159-BF94-FAC7206473B2}" dt="2023-01-30T22:02:37.087" v="13" actId="20577"/>
        <pc:sldMkLst>
          <pc:docMk/>
          <pc:sldMk cId="2887345014" sldId="259"/>
        </pc:sldMkLst>
        <pc:spChg chg="mod">
          <ac:chgData name="Tasmia Begum" userId="4039c204abf2fac5" providerId="Windows Live" clId="Web-{1C9629D7-37EE-4159-BF94-FAC7206473B2}" dt="2023-01-30T22:02:37.087" v="13" actId="20577"/>
          <ac:spMkLst>
            <pc:docMk/>
            <pc:sldMk cId="2887345014" sldId="259"/>
            <ac:spMk id="2" creationId="{6B8C4C86-5A9B-5827-43E3-B2CBC95D165F}"/>
          </ac:spMkLst>
        </pc:spChg>
        <pc:spChg chg="mod">
          <ac:chgData name="Tasmia Begum" userId="4039c204abf2fac5" providerId="Windows Live" clId="Web-{1C9629D7-37EE-4159-BF94-FAC7206473B2}" dt="2023-01-30T22:02:20.289" v="1" actId="20577"/>
          <ac:spMkLst>
            <pc:docMk/>
            <pc:sldMk cId="2887345014" sldId="259"/>
            <ac:spMk id="3" creationId="{B2DF0E98-E6CC-22EC-4F8E-2493DC53C073}"/>
          </ac:spMkLst>
        </pc:spChg>
      </pc:sldChg>
    </pc:docChg>
  </pc:docChgLst>
  <pc:docChgLst>
    <pc:chgData name="Tasmia Begum" userId="4039c204abf2fac5" providerId="Windows Live" clId="Web-{FFD86616-B6FA-4566-B99F-D0C41155D1AE}"/>
    <pc:docChg chg="modSld">
      <pc:chgData name="Tasmia Begum" userId="4039c204abf2fac5" providerId="Windows Live" clId="Web-{FFD86616-B6FA-4566-B99F-D0C41155D1AE}" dt="2023-01-30T00:15:13.146" v="163" actId="14100"/>
      <pc:docMkLst>
        <pc:docMk/>
      </pc:docMkLst>
      <pc:sldChg chg="modSp">
        <pc:chgData name="Tasmia Begum" userId="4039c204abf2fac5" providerId="Windows Live" clId="Web-{FFD86616-B6FA-4566-B99F-D0C41155D1AE}" dt="2023-01-30T00:15:13.146" v="163" actId="14100"/>
        <pc:sldMkLst>
          <pc:docMk/>
          <pc:sldMk cId="109857222" sldId="256"/>
        </pc:sldMkLst>
        <pc:spChg chg="mod">
          <ac:chgData name="Tasmia Begum" userId="4039c204abf2fac5" providerId="Windows Live" clId="Web-{FFD86616-B6FA-4566-B99F-D0C41155D1AE}" dt="2023-01-30T00:14:28.551" v="16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smia Begum" userId="4039c204abf2fac5" providerId="Windows Live" clId="Web-{FFD86616-B6FA-4566-B99F-D0C41155D1AE}" dt="2023-01-30T00:15:13.146" v="163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Tasmia Begum" userId="4039c204abf2fac5" providerId="Windows Live" clId="Web-{CEBE00E2-F922-4DB1-BD5D-F01E5E942F71}"/>
    <pc:docChg chg="modSld">
      <pc:chgData name="Tasmia Begum" userId="4039c204abf2fac5" providerId="Windows Live" clId="Web-{CEBE00E2-F922-4DB1-BD5D-F01E5E942F71}" dt="2023-02-03T21:43:38.967" v="29" actId="20577"/>
      <pc:docMkLst>
        <pc:docMk/>
      </pc:docMkLst>
      <pc:sldChg chg="addSp delSp modSp mod setBg addAnim delAnim setClrOvrMap">
        <pc:chgData name="Tasmia Begum" userId="4039c204abf2fac5" providerId="Windows Live" clId="Web-{CEBE00E2-F922-4DB1-BD5D-F01E5E942F71}" dt="2023-02-03T21:43:38.967" v="29" actId="20577"/>
        <pc:sldMkLst>
          <pc:docMk/>
          <pc:sldMk cId="109857222" sldId="256"/>
        </pc:sldMkLst>
        <pc:spChg chg="mod ord">
          <ac:chgData name="Tasmia Begum" userId="4039c204abf2fac5" providerId="Windows Live" clId="Web-{CEBE00E2-F922-4DB1-BD5D-F01E5E942F71}" dt="2023-02-03T21:43:38.967" v="29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Tasmia Begum" userId="4039c204abf2fac5" providerId="Windows Live" clId="Web-{CEBE00E2-F922-4DB1-BD5D-F01E5E942F71}" dt="2023-02-03T12:35:59.489" v="1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asmia Begum" userId="4039c204abf2fac5" providerId="Windows Live" clId="Web-{CEBE00E2-F922-4DB1-BD5D-F01E5E942F71}" dt="2023-02-03T12:34:56.425" v="5"/>
          <ac:spMkLst>
            <pc:docMk/>
            <pc:sldMk cId="109857222" sldId="256"/>
            <ac:spMk id="8" creationId="{FFD48BC7-DC40-47DE-87EE-9F4B6ECB9ABB}"/>
          </ac:spMkLst>
        </pc:spChg>
        <pc:spChg chg="add del">
          <ac:chgData name="Tasmia Begum" userId="4039c204abf2fac5" providerId="Windows Live" clId="Web-{CEBE00E2-F922-4DB1-BD5D-F01E5E942F71}" dt="2023-02-03T12:34:52.394" v="3"/>
          <ac:spMkLst>
            <pc:docMk/>
            <pc:sldMk cId="109857222" sldId="256"/>
            <ac:spMk id="9" creationId="{E91DC736-0EF8-4F87-9146-EBF1D2EE4D3D}"/>
          </ac:spMkLst>
        </pc:spChg>
        <pc:spChg chg="add del">
          <ac:chgData name="Tasmia Begum" userId="4039c204abf2fac5" providerId="Windows Live" clId="Web-{CEBE00E2-F922-4DB1-BD5D-F01E5E942F71}" dt="2023-02-03T12:34:56.425" v="5"/>
          <ac:spMkLst>
            <pc:docMk/>
            <pc:sldMk cId="109857222" sldId="256"/>
            <ac:spMk id="10" creationId="{E502BBC7-2C76-46F3-BC24-5985BC13DB88}"/>
          </ac:spMkLst>
        </pc:spChg>
        <pc:spChg chg="add del">
          <ac:chgData name="Tasmia Begum" userId="4039c204abf2fac5" providerId="Windows Live" clId="Web-{CEBE00E2-F922-4DB1-BD5D-F01E5E942F71}" dt="2023-02-03T12:34:52.394" v="3"/>
          <ac:spMkLst>
            <pc:docMk/>
            <pc:sldMk cId="109857222" sldId="256"/>
            <ac:spMk id="11" creationId="{097CD68E-23E3-4007-8847-CD0944C4F7BE}"/>
          </ac:spMkLst>
        </pc:spChg>
        <pc:spChg chg="add del">
          <ac:chgData name="Tasmia Begum" userId="4039c204abf2fac5" providerId="Windows Live" clId="Web-{CEBE00E2-F922-4DB1-BD5D-F01E5E942F71}" dt="2023-02-03T12:34:56.425" v="5"/>
          <ac:spMkLst>
            <pc:docMk/>
            <pc:sldMk cId="109857222" sldId="256"/>
            <ac:spMk id="12" creationId="{C7F28D52-2A5F-4D23-81AE-7CB8B591C7AF}"/>
          </ac:spMkLst>
        </pc:spChg>
        <pc:spChg chg="add del">
          <ac:chgData name="Tasmia Begum" userId="4039c204abf2fac5" providerId="Windows Live" clId="Web-{CEBE00E2-F922-4DB1-BD5D-F01E5E942F71}" dt="2023-02-03T12:34:52.394" v="3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Tasmia Begum" userId="4039c204abf2fac5" providerId="Windows Live" clId="Web-{CEBE00E2-F922-4DB1-BD5D-F01E5E942F71}" dt="2023-02-03T12:34:56.425" v="5"/>
          <ac:spMkLst>
            <pc:docMk/>
            <pc:sldMk cId="109857222" sldId="256"/>
            <ac:spMk id="14" creationId="{3629484E-3792-4B3D-89AD-7C8A1ED0E0D4}"/>
          </ac:spMkLst>
        </pc:spChg>
        <pc:spChg chg="add del">
          <ac:chgData name="Tasmia Begum" userId="4039c204abf2fac5" providerId="Windows Live" clId="Web-{CEBE00E2-F922-4DB1-BD5D-F01E5E942F71}" dt="2023-02-03T12:34:52.394" v="3"/>
          <ac:spMkLst>
            <pc:docMk/>
            <pc:sldMk cId="109857222" sldId="256"/>
            <ac:spMk id="15" creationId="{08C9B587-E65E-4B52-B37C-ABEBB6E87928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16" creationId="{A6D7111A-21E5-4EE9-8A78-10E5530F0116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17" creationId="{88294908-8B00-4F58-BBBA-20F71A40AA9E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18" creationId="{A3969E80-A77B-49FC-9122-D89AFD5EE118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19" creationId="{4364C879-1404-4203-8E9D-CC5DE0A621A2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0" creationId="{1849CA57-76BD-4CF2-80BA-D7A46A01B7B1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1" creationId="{84617302-4B0D-4351-A6BB-6F0930D943AC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2" creationId="{35E9085E-E730-4768-83D4-6CB7E9897153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3" creationId="{DA2C7802-C2E0-4218-8F89-8DD7CCD2CD1C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4" creationId="{973272FE-A474-4CAE-8CA2-BCC8B476C3F4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6" creationId="{E07981EA-05A6-437C-88D7-B377B92B031D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8" creationId="{15E3C750-986E-4769-B1AE-49289FBEE757}"/>
          </ac:spMkLst>
        </pc:spChg>
        <pc:spChg chg="add del">
          <ac:chgData name="Tasmia Begum" userId="4039c204abf2fac5" providerId="Windows Live" clId="Web-{CEBE00E2-F922-4DB1-BD5D-F01E5E942F71}" dt="2023-02-03T12:35:22.926" v="9"/>
          <ac:spMkLst>
            <pc:docMk/>
            <pc:sldMk cId="109857222" sldId="256"/>
            <ac:spMk id="30" creationId="{4522B21E-B2B9-4C72-9A71-C87EFD137480}"/>
          </ac:spMkLst>
        </pc:spChg>
        <pc:spChg chg="add del">
          <ac:chgData name="Tasmia Begum" userId="4039c204abf2fac5" providerId="Windows Live" clId="Web-{CEBE00E2-F922-4DB1-BD5D-F01E5E942F71}" dt="2023-02-03T12:35:22.926" v="9"/>
          <ac:spMkLst>
            <pc:docMk/>
            <pc:sldMk cId="109857222" sldId="256"/>
            <ac:spMk id="31" creationId="{5EB7D2A2-F448-44D4-938C-DC84CBCB3B1E}"/>
          </ac:spMkLst>
        </pc:spChg>
        <pc:spChg chg="add del">
          <ac:chgData name="Tasmia Begum" userId="4039c204abf2fac5" providerId="Windows Live" clId="Web-{CEBE00E2-F922-4DB1-BD5D-F01E5E942F71}" dt="2023-02-03T12:35:22.926" v="9"/>
          <ac:spMkLst>
            <pc:docMk/>
            <pc:sldMk cId="109857222" sldId="256"/>
            <ac:spMk id="32" creationId="{871AEA07-1E14-44B4-8E55-64EF049CD66F}"/>
          </ac:spMkLst>
        </pc:spChg>
        <pc:spChg chg="add del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35" creationId="{6DDA8CE9-E0A6-4FF2-823D-D08607606DC2}"/>
          </ac:spMkLst>
        </pc:spChg>
        <pc:spChg chg="add del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36" creationId="{11195564-33B9-434B-9641-764F5905A56F}"/>
          </ac:spMkLst>
        </pc:spChg>
        <pc:spChg chg="add del">
          <ac:chgData name="Tasmia Begum" userId="4039c204abf2fac5" providerId="Windows Live" clId="Web-{CEBE00E2-F922-4DB1-BD5D-F01E5E942F71}" dt="2023-02-03T12:37:02.506" v="19"/>
          <ac:spMkLst>
            <pc:docMk/>
            <pc:sldMk cId="109857222" sldId="256"/>
            <ac:spMk id="50" creationId="{66B332A4-D438-4773-A77F-5ED49A448D9D}"/>
          </ac:spMkLst>
        </pc:spChg>
        <pc:spChg chg="add del">
          <ac:chgData name="Tasmia Begum" userId="4039c204abf2fac5" providerId="Windows Live" clId="Web-{CEBE00E2-F922-4DB1-BD5D-F01E5E942F71}" dt="2023-02-03T12:36:13.099" v="15"/>
          <ac:spMkLst>
            <pc:docMk/>
            <pc:sldMk cId="109857222" sldId="256"/>
            <ac:spMk id="51" creationId="{0671A8AE-40A1-4631-A6B8-581AFF065482}"/>
          </ac:spMkLst>
        </pc:spChg>
        <pc:spChg chg="add del">
          <ac:chgData name="Tasmia Begum" userId="4039c204abf2fac5" providerId="Windows Live" clId="Web-{CEBE00E2-F922-4DB1-BD5D-F01E5E942F71}" dt="2023-02-03T12:37:02.506" v="19"/>
          <ac:spMkLst>
            <pc:docMk/>
            <pc:sldMk cId="109857222" sldId="256"/>
            <ac:spMk id="52" creationId="{DF9AD32D-FF05-44F4-BD4D-9CEE89B71EB9}"/>
          </ac:spMkLst>
        </pc:spChg>
        <pc:spChg chg="add del">
          <ac:chgData name="Tasmia Begum" userId="4039c204abf2fac5" providerId="Windows Live" clId="Web-{CEBE00E2-F922-4DB1-BD5D-F01E5E942F71}" dt="2023-02-03T12:36:13.099" v="15"/>
          <ac:spMkLst>
            <pc:docMk/>
            <pc:sldMk cId="109857222" sldId="256"/>
            <ac:spMk id="53" creationId="{AB58EF07-17C2-48CF-ABB0-EEF1F17CB8F0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54" creationId="{84617302-4B0D-4351-A6BB-6F0930D943AC}"/>
          </ac:spMkLst>
        </pc:spChg>
        <pc:spChg chg="add del">
          <ac:chgData name="Tasmia Begum" userId="4039c204abf2fac5" providerId="Windows Live" clId="Web-{CEBE00E2-F922-4DB1-BD5D-F01E5E942F71}" dt="2023-02-03T12:36:13.099" v="15"/>
          <ac:spMkLst>
            <pc:docMk/>
            <pc:sldMk cId="109857222" sldId="256"/>
            <ac:spMk id="55" creationId="{AF2F604E-43BE-4DC3-B983-E071523364F8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56" creationId="{DA2C7802-C2E0-4218-8F89-8DD7CCD2CD1C}"/>
          </ac:spMkLst>
        </pc:spChg>
        <pc:spChg chg="add del">
          <ac:chgData name="Tasmia Begum" userId="4039c204abf2fac5" providerId="Windows Live" clId="Web-{CEBE00E2-F922-4DB1-BD5D-F01E5E942F71}" dt="2023-02-03T12:36:13.099" v="15"/>
          <ac:spMkLst>
            <pc:docMk/>
            <pc:sldMk cId="109857222" sldId="256"/>
            <ac:spMk id="57" creationId="{08C9B587-E65E-4B52-B37C-ABEBB6E87928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58" creationId="{A6D7111A-21E5-4EE9-8A78-10E5530F0116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59" creationId="{88294908-8B00-4F58-BBBA-20F71A40AA9E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0" creationId="{A3969E80-A77B-49FC-9122-D89AFD5EE118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1" creationId="{4364C879-1404-4203-8E9D-CC5DE0A621A2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2" creationId="{1849CA57-76BD-4CF2-80BA-D7A46A01B7B1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4" creationId="{35E9085E-E730-4768-83D4-6CB7E9897153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6" creationId="{973272FE-A474-4CAE-8CA2-BCC8B476C3F4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8" creationId="{E07981EA-05A6-437C-88D7-B377B92B031D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70" creationId="{15E3C750-986E-4769-B1AE-49289FBEE757}"/>
          </ac:spMkLst>
        </pc:spChg>
        <pc:grpChg chg="add del">
          <ac:chgData name="Tasmia Begum" userId="4039c204abf2fac5" providerId="Windows Live" clId="Web-{CEBE00E2-F922-4DB1-BD5D-F01E5E942F71}" dt="2023-02-03T12:37:02.521" v="20"/>
          <ac:grpSpMkLst>
            <pc:docMk/>
            <pc:sldMk cId="109857222" sldId="256"/>
            <ac:grpSpMk id="37" creationId="{1D18C537-E336-47C4-836B-C342A230F8F3}"/>
          </ac:grpSpMkLst>
        </pc:grpChg>
        <pc:grpChg chg="add del">
          <ac:chgData name="Tasmia Begum" userId="4039c204abf2fac5" providerId="Windows Live" clId="Web-{CEBE00E2-F922-4DB1-BD5D-F01E5E942F71}" dt="2023-02-03T12:37:02.521" v="20"/>
          <ac:grpSpMkLst>
            <pc:docMk/>
            <pc:sldMk cId="109857222" sldId="256"/>
            <ac:grpSpMk id="42" creationId="{5A1259D8-0C3A-4069-A22F-537BBBB61A9C}"/>
          </ac:grpSpMkLst>
        </pc:grpChg>
        <pc:picChg chg="add del">
          <ac:chgData name="Tasmia Begum" userId="4039c204abf2fac5" providerId="Windows Live" clId="Web-{CEBE00E2-F922-4DB1-BD5D-F01E5E942F71}" dt="2023-02-03T12:34:52.394" v="3"/>
          <ac:picMkLst>
            <pc:docMk/>
            <pc:sldMk cId="109857222" sldId="256"/>
            <ac:picMk id="5" creationId="{5CC399B1-9D03-F89F-8823-3275ADD27578}"/>
          </ac:picMkLst>
        </pc:picChg>
        <pc:picChg chg="add del">
          <ac:chgData name="Tasmia Begum" userId="4039c204abf2fac5" providerId="Windows Live" clId="Web-{CEBE00E2-F922-4DB1-BD5D-F01E5E942F71}" dt="2023-02-03T12:36:13.099" v="15"/>
          <ac:picMkLst>
            <pc:docMk/>
            <pc:sldMk cId="109857222" sldId="256"/>
            <ac:picMk id="47" creationId="{B18530D1-5095-4AF0-F3B2-E368989385E9}"/>
          </ac:picMkLst>
        </pc:picChg>
        <pc:cxnChg chg="add del">
          <ac:chgData name="Tasmia Begum" userId="4039c204abf2fac5" providerId="Windows Live" clId="Web-{CEBE00E2-F922-4DB1-BD5D-F01E5E942F71}" dt="2023-02-03T12:35:22.926" v="9"/>
          <ac:cxnSpMkLst>
            <pc:docMk/>
            <pc:sldMk cId="109857222" sldId="256"/>
            <ac:cxnSpMk id="33" creationId="{F7C8EA93-3210-4C62-99E9-153C275E3A87}"/>
          </ac:cxnSpMkLst>
        </pc:cxnChg>
      </pc:sldChg>
      <pc:sldChg chg="delSp">
        <pc:chgData name="Tasmia Begum" userId="4039c204abf2fac5" providerId="Windows Live" clId="Web-{CEBE00E2-F922-4DB1-BD5D-F01E5E942F71}" dt="2023-02-03T21:41:21.005" v="24"/>
        <pc:sldMkLst>
          <pc:docMk/>
          <pc:sldMk cId="2324551922" sldId="257"/>
        </pc:sldMkLst>
        <pc:spChg chg="del">
          <ac:chgData name="Tasmia Begum" userId="4039c204abf2fac5" providerId="Windows Live" clId="Web-{CEBE00E2-F922-4DB1-BD5D-F01E5E942F71}" dt="2023-02-03T21:41:21.005" v="24"/>
          <ac:spMkLst>
            <pc:docMk/>
            <pc:sldMk cId="2324551922" sldId="257"/>
            <ac:spMk id="90" creationId="{7CFBD231-2E85-121B-CA33-E8E55B99E054}"/>
          </ac:spMkLst>
        </pc:spChg>
        <pc:picChg chg="del">
          <ac:chgData name="Tasmia Begum" userId="4039c204abf2fac5" providerId="Windows Live" clId="Web-{CEBE00E2-F922-4DB1-BD5D-F01E5E942F71}" dt="2023-02-03T21:41:21.005" v="24"/>
          <ac:picMkLst>
            <pc:docMk/>
            <pc:sldMk cId="2324551922" sldId="257"/>
            <ac:picMk id="89" creationId="{7A24FBDA-1274-706B-67F8-95833F1ED2E9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E0E4BD-A4A4-4660-B420-8F7DB58E083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FABCBB2-31D6-4650-ABA8-39ADCCE4BCB5}">
      <dgm:prSet/>
      <dgm:spPr/>
      <dgm:t>
        <a:bodyPr/>
        <a:lstStyle/>
        <a:p>
          <a:r>
            <a:rPr lang="en-US" dirty="0"/>
            <a:t>Provide two creche activities for 7–11-year-olds for 1 hour</a:t>
          </a:r>
        </a:p>
        <a:p>
          <a:r>
            <a:rPr lang="en-US" dirty="0"/>
            <a:t>Parental Consent</a:t>
          </a:r>
        </a:p>
        <a:p>
          <a:r>
            <a:rPr lang="en-US" dirty="0"/>
            <a:t>Age and ability/ disability appropriate</a:t>
          </a:r>
        </a:p>
        <a:p>
          <a:r>
            <a:rPr lang="en-US" dirty="0"/>
            <a:t>Identify areas of improvement (analysis)</a:t>
          </a:r>
        </a:p>
      </dgm:t>
    </dgm:pt>
    <dgm:pt modelId="{43D62CF0-1EE0-4AA8-A04E-2FC1C9B54470}" type="parTrans" cxnId="{543E0CC9-0DB6-45E0-B394-6B57F06A4124}">
      <dgm:prSet/>
      <dgm:spPr/>
      <dgm:t>
        <a:bodyPr/>
        <a:lstStyle/>
        <a:p>
          <a:endParaRPr lang="en-GB"/>
        </a:p>
      </dgm:t>
    </dgm:pt>
    <dgm:pt modelId="{A4EF71AD-98AE-47E8-B051-A4F43302C2C0}" type="sibTrans" cxnId="{543E0CC9-0DB6-45E0-B394-6B57F06A4124}">
      <dgm:prSet/>
      <dgm:spPr/>
      <dgm:t>
        <a:bodyPr/>
        <a:lstStyle/>
        <a:p>
          <a:endParaRPr lang="en-GB"/>
        </a:p>
      </dgm:t>
    </dgm:pt>
    <dgm:pt modelId="{776E212A-9C09-48DA-991D-C8E2B89C7D83}">
      <dgm:prSet/>
      <dgm:spPr/>
      <dgm:t>
        <a:bodyPr/>
        <a:lstStyle/>
        <a:p>
          <a:r>
            <a:rPr lang="en-US" dirty="0"/>
            <a:t>Explain the choice of activities using Vygotsky's Theory of Learning using ‘scaffolding’ and Zone of Proximal Development diagram.</a:t>
          </a:r>
        </a:p>
        <a:p>
          <a:r>
            <a:rPr lang="en-US" dirty="0"/>
            <a:t>(</a:t>
          </a:r>
          <a:r>
            <a:rPr lang="en-US" dirty="0" err="1"/>
            <a:t>McLoed</a:t>
          </a:r>
          <a:r>
            <a:rPr lang="en-US" dirty="0"/>
            <a:t>, S., 2022)</a:t>
          </a:r>
        </a:p>
        <a:p>
          <a:endParaRPr lang="en-US" dirty="0"/>
        </a:p>
      </dgm:t>
    </dgm:pt>
    <dgm:pt modelId="{0D176558-6D31-43EF-AE04-3052B892C006}" type="sibTrans" cxnId="{70B9876B-83E8-4447-8899-CFC4116EB224}">
      <dgm:prSet/>
      <dgm:spPr/>
      <dgm:t>
        <a:bodyPr/>
        <a:lstStyle/>
        <a:p>
          <a:endParaRPr lang="en-GB"/>
        </a:p>
      </dgm:t>
    </dgm:pt>
    <dgm:pt modelId="{027C1025-3D89-43AF-AB7A-4BEF9E04F93E}" type="parTrans" cxnId="{70B9876B-83E8-4447-8899-CFC4116EB224}">
      <dgm:prSet/>
      <dgm:spPr/>
      <dgm:t>
        <a:bodyPr/>
        <a:lstStyle/>
        <a:p>
          <a:endParaRPr lang="en-GB"/>
        </a:p>
      </dgm:t>
    </dgm:pt>
    <dgm:pt modelId="{EF3DE909-B2B9-407D-8555-7651FD82CA40}" type="pres">
      <dgm:prSet presAssocID="{7EE0E4BD-A4A4-4660-B420-8F7DB58E0834}" presName="linear" presStyleCnt="0">
        <dgm:presLayoutVars>
          <dgm:animLvl val="lvl"/>
          <dgm:resizeHandles val="exact"/>
        </dgm:presLayoutVars>
      </dgm:prSet>
      <dgm:spPr/>
    </dgm:pt>
    <dgm:pt modelId="{6D8E2185-FB19-4BF4-9E87-83DCDB7F7E4F}" type="pres">
      <dgm:prSet presAssocID="{2FABCBB2-31D6-4650-ABA8-39ADCCE4BCB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7DEB42-1B1F-481C-902B-1B8549773783}" type="pres">
      <dgm:prSet presAssocID="{A4EF71AD-98AE-47E8-B051-A4F43302C2C0}" presName="spacer" presStyleCnt="0"/>
      <dgm:spPr/>
    </dgm:pt>
    <dgm:pt modelId="{DCD62EF6-CF21-4C1D-9AEB-E55433E98715}" type="pres">
      <dgm:prSet presAssocID="{776E212A-9C09-48DA-991D-C8E2B89C7D8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933720A-E35D-4D89-B64F-D9A1A3CD7A01}" type="presOf" srcId="{2FABCBB2-31D6-4650-ABA8-39ADCCE4BCB5}" destId="{6D8E2185-FB19-4BF4-9E87-83DCDB7F7E4F}" srcOrd="0" destOrd="0" presId="urn:microsoft.com/office/officeart/2005/8/layout/vList2"/>
    <dgm:cxn modelId="{EC650114-093B-4EF2-9FF5-1A253C295A75}" type="presOf" srcId="{7EE0E4BD-A4A4-4660-B420-8F7DB58E0834}" destId="{EF3DE909-B2B9-407D-8555-7651FD82CA40}" srcOrd="0" destOrd="0" presId="urn:microsoft.com/office/officeart/2005/8/layout/vList2"/>
    <dgm:cxn modelId="{6CB86514-1799-4107-BF86-B24CE1061352}" type="presOf" srcId="{776E212A-9C09-48DA-991D-C8E2B89C7D83}" destId="{DCD62EF6-CF21-4C1D-9AEB-E55433E98715}" srcOrd="0" destOrd="0" presId="urn:microsoft.com/office/officeart/2005/8/layout/vList2"/>
    <dgm:cxn modelId="{70B9876B-83E8-4447-8899-CFC4116EB224}" srcId="{7EE0E4BD-A4A4-4660-B420-8F7DB58E0834}" destId="{776E212A-9C09-48DA-991D-C8E2B89C7D83}" srcOrd="1" destOrd="0" parTransId="{027C1025-3D89-43AF-AB7A-4BEF9E04F93E}" sibTransId="{0D176558-6D31-43EF-AE04-3052B892C006}"/>
    <dgm:cxn modelId="{543E0CC9-0DB6-45E0-B394-6B57F06A4124}" srcId="{7EE0E4BD-A4A4-4660-B420-8F7DB58E0834}" destId="{2FABCBB2-31D6-4650-ABA8-39ADCCE4BCB5}" srcOrd="0" destOrd="0" parTransId="{43D62CF0-1EE0-4AA8-A04E-2FC1C9B54470}" sibTransId="{A4EF71AD-98AE-47E8-B051-A4F43302C2C0}"/>
    <dgm:cxn modelId="{25B9974B-77C2-480B-A808-1742AF413FE2}" type="presParOf" srcId="{EF3DE909-B2B9-407D-8555-7651FD82CA40}" destId="{6D8E2185-FB19-4BF4-9E87-83DCDB7F7E4F}" srcOrd="0" destOrd="0" presId="urn:microsoft.com/office/officeart/2005/8/layout/vList2"/>
    <dgm:cxn modelId="{E6EEE3C9-C491-44C4-B30E-26CB364D16B4}" type="presParOf" srcId="{EF3DE909-B2B9-407D-8555-7651FD82CA40}" destId="{8F7DEB42-1B1F-481C-902B-1B8549773783}" srcOrd="1" destOrd="0" presId="urn:microsoft.com/office/officeart/2005/8/layout/vList2"/>
    <dgm:cxn modelId="{BCD4DA08-DFCC-49AE-A2B5-0272E33989C8}" type="presParOf" srcId="{EF3DE909-B2B9-407D-8555-7651FD82CA40}" destId="{DCD62EF6-CF21-4C1D-9AEB-E55433E987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1FC149-151A-42F1-8F31-AAB7BD97735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9A17953-1A70-4E06-A6DD-9CFC4ABA011A}">
      <dgm:prSet/>
      <dgm:spPr/>
      <dgm:t>
        <a:bodyPr/>
        <a:lstStyle/>
        <a:p>
          <a:r>
            <a:rPr lang="en-US"/>
            <a:t>Read aloud a short story/ fairytale together</a:t>
          </a:r>
        </a:p>
      </dgm:t>
    </dgm:pt>
    <dgm:pt modelId="{289CF2E3-E753-445F-9B04-D6ADA62A0AA0}" type="parTrans" cxnId="{5357406F-517E-415E-8D56-E1D10D181D99}">
      <dgm:prSet/>
      <dgm:spPr/>
      <dgm:t>
        <a:bodyPr/>
        <a:lstStyle/>
        <a:p>
          <a:endParaRPr lang="en-US"/>
        </a:p>
      </dgm:t>
    </dgm:pt>
    <dgm:pt modelId="{B89DC354-EED1-4FBE-9561-7439726B1818}" type="sibTrans" cxnId="{5357406F-517E-415E-8D56-E1D10D181D99}">
      <dgm:prSet/>
      <dgm:spPr/>
      <dgm:t>
        <a:bodyPr/>
        <a:lstStyle/>
        <a:p>
          <a:endParaRPr lang="en-US"/>
        </a:p>
      </dgm:t>
    </dgm:pt>
    <dgm:pt modelId="{B700C36B-F19B-4DF9-835C-5422D988CC97}">
      <dgm:prSet/>
      <dgm:spPr/>
      <dgm:t>
        <a:bodyPr/>
        <a:lstStyle/>
        <a:p>
          <a:r>
            <a:rPr lang="en-US"/>
            <a:t>Choose a  story that is suitable for age/ ability</a:t>
          </a:r>
        </a:p>
      </dgm:t>
    </dgm:pt>
    <dgm:pt modelId="{44D1E1C0-3B2F-432B-9DB3-E2F447792941}" type="parTrans" cxnId="{7615AEB2-856E-4729-98F1-A96BE5C04084}">
      <dgm:prSet/>
      <dgm:spPr/>
      <dgm:t>
        <a:bodyPr/>
        <a:lstStyle/>
        <a:p>
          <a:endParaRPr lang="en-US"/>
        </a:p>
      </dgm:t>
    </dgm:pt>
    <dgm:pt modelId="{06A0794A-76E1-4710-8209-B2D4B3EDCE40}" type="sibTrans" cxnId="{7615AEB2-856E-4729-98F1-A96BE5C04084}">
      <dgm:prSet/>
      <dgm:spPr/>
      <dgm:t>
        <a:bodyPr/>
        <a:lstStyle/>
        <a:p>
          <a:endParaRPr lang="en-US"/>
        </a:p>
      </dgm:t>
    </dgm:pt>
    <dgm:pt modelId="{6EA490BD-B64F-4779-BEEF-9D9563722610}">
      <dgm:prSet/>
      <dgm:spPr/>
      <dgm:t>
        <a:bodyPr/>
        <a:lstStyle/>
        <a:p>
          <a:r>
            <a:rPr lang="en-US"/>
            <a:t>Ask children to depict a collage/ painting/ drawing of their choice related to the  story </a:t>
          </a:r>
        </a:p>
      </dgm:t>
    </dgm:pt>
    <dgm:pt modelId="{17B424FF-2967-49B2-ACBC-9F94DD16CCE6}" type="parTrans" cxnId="{3C56B756-50F3-476D-8C34-7E59A926A4CC}">
      <dgm:prSet/>
      <dgm:spPr/>
      <dgm:t>
        <a:bodyPr/>
        <a:lstStyle/>
        <a:p>
          <a:endParaRPr lang="en-US"/>
        </a:p>
      </dgm:t>
    </dgm:pt>
    <dgm:pt modelId="{3D8A1FC5-C1CA-443B-A326-7FA72E201EDB}" type="sibTrans" cxnId="{3C56B756-50F3-476D-8C34-7E59A926A4CC}">
      <dgm:prSet/>
      <dgm:spPr/>
      <dgm:t>
        <a:bodyPr/>
        <a:lstStyle/>
        <a:p>
          <a:endParaRPr lang="en-US"/>
        </a:p>
      </dgm:t>
    </dgm:pt>
    <dgm:pt modelId="{3129F5A4-3BB7-4A16-AC3D-1BBADEAF6443}" type="pres">
      <dgm:prSet presAssocID="{E11FC149-151A-42F1-8F31-AAB7BD977352}" presName="root" presStyleCnt="0">
        <dgm:presLayoutVars>
          <dgm:dir/>
          <dgm:resizeHandles val="exact"/>
        </dgm:presLayoutVars>
      </dgm:prSet>
      <dgm:spPr/>
    </dgm:pt>
    <dgm:pt modelId="{94477874-32E5-4A18-ACE4-E885DB0323AE}" type="pres">
      <dgm:prSet presAssocID="{A9A17953-1A70-4E06-A6DD-9CFC4ABA011A}" presName="compNode" presStyleCnt="0"/>
      <dgm:spPr/>
    </dgm:pt>
    <dgm:pt modelId="{CA039263-5FC3-4BC2-AF95-CE175D6A9D64}" type="pres">
      <dgm:prSet presAssocID="{A9A17953-1A70-4E06-A6DD-9CFC4ABA01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78FCEF4-CCEF-439C-9D8B-AB756343C891}" type="pres">
      <dgm:prSet presAssocID="{A9A17953-1A70-4E06-A6DD-9CFC4ABA011A}" presName="spaceRect" presStyleCnt="0"/>
      <dgm:spPr/>
    </dgm:pt>
    <dgm:pt modelId="{94D30201-0EA8-429F-900D-A5A8F6EB452A}" type="pres">
      <dgm:prSet presAssocID="{A9A17953-1A70-4E06-A6DD-9CFC4ABA011A}" presName="textRect" presStyleLbl="revTx" presStyleIdx="0" presStyleCnt="3">
        <dgm:presLayoutVars>
          <dgm:chMax val="1"/>
          <dgm:chPref val="1"/>
        </dgm:presLayoutVars>
      </dgm:prSet>
      <dgm:spPr/>
    </dgm:pt>
    <dgm:pt modelId="{3A29B19E-34D4-4DC6-A0E8-4BD4BE9099D7}" type="pres">
      <dgm:prSet presAssocID="{B89DC354-EED1-4FBE-9561-7439726B1818}" presName="sibTrans" presStyleCnt="0"/>
      <dgm:spPr/>
    </dgm:pt>
    <dgm:pt modelId="{0519254B-E60B-483D-998D-43DF567E4F27}" type="pres">
      <dgm:prSet presAssocID="{B700C36B-F19B-4DF9-835C-5422D988CC97}" presName="compNode" presStyleCnt="0"/>
      <dgm:spPr/>
    </dgm:pt>
    <dgm:pt modelId="{29032795-C1D6-4FC6-9D76-15720D624BA1}" type="pres">
      <dgm:prSet presAssocID="{B700C36B-F19B-4DF9-835C-5422D988CC9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18F6177-5555-498C-BA7E-09692EAA9A7F}" type="pres">
      <dgm:prSet presAssocID="{B700C36B-F19B-4DF9-835C-5422D988CC97}" presName="spaceRect" presStyleCnt="0"/>
      <dgm:spPr/>
    </dgm:pt>
    <dgm:pt modelId="{C6F8C1FD-7642-407C-99AA-671F7729A0FF}" type="pres">
      <dgm:prSet presAssocID="{B700C36B-F19B-4DF9-835C-5422D988CC97}" presName="textRect" presStyleLbl="revTx" presStyleIdx="1" presStyleCnt="3">
        <dgm:presLayoutVars>
          <dgm:chMax val="1"/>
          <dgm:chPref val="1"/>
        </dgm:presLayoutVars>
      </dgm:prSet>
      <dgm:spPr/>
    </dgm:pt>
    <dgm:pt modelId="{414CA8DF-BD3B-4BD4-8F5B-4D4BC9153811}" type="pres">
      <dgm:prSet presAssocID="{06A0794A-76E1-4710-8209-B2D4B3EDCE40}" presName="sibTrans" presStyleCnt="0"/>
      <dgm:spPr/>
    </dgm:pt>
    <dgm:pt modelId="{AA8EA131-BCD3-4D6F-A125-250C55AB1701}" type="pres">
      <dgm:prSet presAssocID="{6EA490BD-B64F-4779-BEEF-9D9563722610}" presName="compNode" presStyleCnt="0"/>
      <dgm:spPr/>
    </dgm:pt>
    <dgm:pt modelId="{708270D6-E513-4680-A720-421FB3B64F3F}" type="pres">
      <dgm:prSet presAssocID="{6EA490BD-B64F-4779-BEEF-9D95637226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686C87F1-E6A0-4D44-BD9B-80134475CEDA}" type="pres">
      <dgm:prSet presAssocID="{6EA490BD-B64F-4779-BEEF-9D9563722610}" presName="spaceRect" presStyleCnt="0"/>
      <dgm:spPr/>
    </dgm:pt>
    <dgm:pt modelId="{BFCCC682-3808-4B81-A943-00468EB7E22A}" type="pres">
      <dgm:prSet presAssocID="{6EA490BD-B64F-4779-BEEF-9D956372261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357406F-517E-415E-8D56-E1D10D181D99}" srcId="{E11FC149-151A-42F1-8F31-AAB7BD977352}" destId="{A9A17953-1A70-4E06-A6DD-9CFC4ABA011A}" srcOrd="0" destOrd="0" parTransId="{289CF2E3-E753-445F-9B04-D6ADA62A0AA0}" sibTransId="{B89DC354-EED1-4FBE-9561-7439726B1818}"/>
    <dgm:cxn modelId="{3C56B756-50F3-476D-8C34-7E59A926A4CC}" srcId="{E11FC149-151A-42F1-8F31-AAB7BD977352}" destId="{6EA490BD-B64F-4779-BEEF-9D9563722610}" srcOrd="2" destOrd="0" parTransId="{17B424FF-2967-49B2-ACBC-9F94DD16CCE6}" sibTransId="{3D8A1FC5-C1CA-443B-A326-7FA72E201EDB}"/>
    <dgm:cxn modelId="{A6111258-B655-420A-BB5D-1DE2C112070C}" type="presOf" srcId="{B700C36B-F19B-4DF9-835C-5422D988CC97}" destId="{C6F8C1FD-7642-407C-99AA-671F7729A0FF}" srcOrd="0" destOrd="0" presId="urn:microsoft.com/office/officeart/2018/2/layout/IconLabelList"/>
    <dgm:cxn modelId="{7615AEB2-856E-4729-98F1-A96BE5C04084}" srcId="{E11FC149-151A-42F1-8F31-AAB7BD977352}" destId="{B700C36B-F19B-4DF9-835C-5422D988CC97}" srcOrd="1" destOrd="0" parTransId="{44D1E1C0-3B2F-432B-9DB3-E2F447792941}" sibTransId="{06A0794A-76E1-4710-8209-B2D4B3EDCE40}"/>
    <dgm:cxn modelId="{4F8180B9-C98B-4805-9E12-B944E6294ECC}" type="presOf" srcId="{6EA490BD-B64F-4779-BEEF-9D9563722610}" destId="{BFCCC682-3808-4B81-A943-00468EB7E22A}" srcOrd="0" destOrd="0" presId="urn:microsoft.com/office/officeart/2018/2/layout/IconLabelList"/>
    <dgm:cxn modelId="{FD82ABF5-FDC4-4A74-897B-4D768A030BC4}" type="presOf" srcId="{A9A17953-1A70-4E06-A6DD-9CFC4ABA011A}" destId="{94D30201-0EA8-429F-900D-A5A8F6EB452A}" srcOrd="0" destOrd="0" presId="urn:microsoft.com/office/officeart/2018/2/layout/IconLabelList"/>
    <dgm:cxn modelId="{EF534CFC-3A7D-4669-9869-C9185CDA28B6}" type="presOf" srcId="{E11FC149-151A-42F1-8F31-AAB7BD977352}" destId="{3129F5A4-3BB7-4A16-AC3D-1BBADEAF6443}" srcOrd="0" destOrd="0" presId="urn:microsoft.com/office/officeart/2018/2/layout/IconLabelList"/>
    <dgm:cxn modelId="{C137C5BF-B7AC-443D-B9B2-6633758E331D}" type="presParOf" srcId="{3129F5A4-3BB7-4A16-AC3D-1BBADEAF6443}" destId="{94477874-32E5-4A18-ACE4-E885DB0323AE}" srcOrd="0" destOrd="0" presId="urn:microsoft.com/office/officeart/2018/2/layout/IconLabelList"/>
    <dgm:cxn modelId="{279933C1-7A06-4606-BCCA-0BD4AAAAB427}" type="presParOf" srcId="{94477874-32E5-4A18-ACE4-E885DB0323AE}" destId="{CA039263-5FC3-4BC2-AF95-CE175D6A9D64}" srcOrd="0" destOrd="0" presId="urn:microsoft.com/office/officeart/2018/2/layout/IconLabelList"/>
    <dgm:cxn modelId="{7F9C00F2-5077-4C27-82C5-222AB68EC6DE}" type="presParOf" srcId="{94477874-32E5-4A18-ACE4-E885DB0323AE}" destId="{478FCEF4-CCEF-439C-9D8B-AB756343C891}" srcOrd="1" destOrd="0" presId="urn:microsoft.com/office/officeart/2018/2/layout/IconLabelList"/>
    <dgm:cxn modelId="{AE035052-4116-4C93-8F81-58B2ECD8E7D0}" type="presParOf" srcId="{94477874-32E5-4A18-ACE4-E885DB0323AE}" destId="{94D30201-0EA8-429F-900D-A5A8F6EB452A}" srcOrd="2" destOrd="0" presId="urn:microsoft.com/office/officeart/2018/2/layout/IconLabelList"/>
    <dgm:cxn modelId="{0D93C7D5-9869-402F-A8A4-513BB45BA195}" type="presParOf" srcId="{3129F5A4-3BB7-4A16-AC3D-1BBADEAF6443}" destId="{3A29B19E-34D4-4DC6-A0E8-4BD4BE9099D7}" srcOrd="1" destOrd="0" presId="urn:microsoft.com/office/officeart/2018/2/layout/IconLabelList"/>
    <dgm:cxn modelId="{A4C748E5-D894-4074-A712-6CEAA0334C9A}" type="presParOf" srcId="{3129F5A4-3BB7-4A16-AC3D-1BBADEAF6443}" destId="{0519254B-E60B-483D-998D-43DF567E4F27}" srcOrd="2" destOrd="0" presId="urn:microsoft.com/office/officeart/2018/2/layout/IconLabelList"/>
    <dgm:cxn modelId="{5748FDEB-9C0F-4A35-84F0-64D9B8E6BCB7}" type="presParOf" srcId="{0519254B-E60B-483D-998D-43DF567E4F27}" destId="{29032795-C1D6-4FC6-9D76-15720D624BA1}" srcOrd="0" destOrd="0" presId="urn:microsoft.com/office/officeart/2018/2/layout/IconLabelList"/>
    <dgm:cxn modelId="{337C54BB-057C-4E41-A30C-18C8EEF92631}" type="presParOf" srcId="{0519254B-E60B-483D-998D-43DF567E4F27}" destId="{A18F6177-5555-498C-BA7E-09692EAA9A7F}" srcOrd="1" destOrd="0" presId="urn:microsoft.com/office/officeart/2018/2/layout/IconLabelList"/>
    <dgm:cxn modelId="{A6B2421E-49B5-48AA-B0AC-0742DEFFB409}" type="presParOf" srcId="{0519254B-E60B-483D-998D-43DF567E4F27}" destId="{C6F8C1FD-7642-407C-99AA-671F7729A0FF}" srcOrd="2" destOrd="0" presId="urn:microsoft.com/office/officeart/2018/2/layout/IconLabelList"/>
    <dgm:cxn modelId="{E4E8C63C-656B-454D-AB82-38D229695616}" type="presParOf" srcId="{3129F5A4-3BB7-4A16-AC3D-1BBADEAF6443}" destId="{414CA8DF-BD3B-4BD4-8F5B-4D4BC9153811}" srcOrd="3" destOrd="0" presId="urn:microsoft.com/office/officeart/2018/2/layout/IconLabelList"/>
    <dgm:cxn modelId="{286CE9F8-DDCB-470C-AC5E-13EBA33EB425}" type="presParOf" srcId="{3129F5A4-3BB7-4A16-AC3D-1BBADEAF6443}" destId="{AA8EA131-BCD3-4D6F-A125-250C55AB1701}" srcOrd="4" destOrd="0" presId="urn:microsoft.com/office/officeart/2018/2/layout/IconLabelList"/>
    <dgm:cxn modelId="{95B19681-6886-4328-97A4-61DFF8569979}" type="presParOf" srcId="{AA8EA131-BCD3-4D6F-A125-250C55AB1701}" destId="{708270D6-E513-4680-A720-421FB3B64F3F}" srcOrd="0" destOrd="0" presId="urn:microsoft.com/office/officeart/2018/2/layout/IconLabelList"/>
    <dgm:cxn modelId="{2E640E6E-B157-4582-8CC6-CEB2A565F738}" type="presParOf" srcId="{AA8EA131-BCD3-4D6F-A125-250C55AB1701}" destId="{686C87F1-E6A0-4D44-BD9B-80134475CEDA}" srcOrd="1" destOrd="0" presId="urn:microsoft.com/office/officeart/2018/2/layout/IconLabelList"/>
    <dgm:cxn modelId="{BFA4006C-E01B-4579-98FC-75D8648C5F39}" type="presParOf" srcId="{AA8EA131-BCD3-4D6F-A125-250C55AB1701}" destId="{BFCCC682-3808-4B81-A943-00468EB7E22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D27EE9-BD66-4C97-882B-E3C804D066A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16137D5-1FD9-4AC4-84B3-6AF972F62F1C}">
      <dgm:prSet/>
      <dgm:spPr/>
      <dgm:t>
        <a:bodyPr/>
        <a:lstStyle/>
        <a:p>
          <a:r>
            <a:rPr lang="en-GB" dirty="0"/>
            <a:t>Vygotsky's’ Theory of Learning claimed that language plays a vital role in a child’s cognitive development.</a:t>
          </a:r>
          <a:endParaRPr lang="en-US" dirty="0"/>
        </a:p>
      </dgm:t>
    </dgm:pt>
    <dgm:pt modelId="{EF3CB024-2933-49C5-A979-D75A6B0572FF}" type="parTrans" cxnId="{1D9620A9-5146-49DD-B875-C98953ADA3A4}">
      <dgm:prSet/>
      <dgm:spPr/>
      <dgm:t>
        <a:bodyPr/>
        <a:lstStyle/>
        <a:p>
          <a:endParaRPr lang="en-US"/>
        </a:p>
      </dgm:t>
    </dgm:pt>
    <dgm:pt modelId="{845EF01B-C30F-4223-8204-FCC9F8830374}" type="sibTrans" cxnId="{1D9620A9-5146-49DD-B875-C98953ADA3A4}">
      <dgm:prSet/>
      <dgm:spPr/>
      <dgm:t>
        <a:bodyPr/>
        <a:lstStyle/>
        <a:p>
          <a:endParaRPr lang="en-US"/>
        </a:p>
      </dgm:t>
    </dgm:pt>
    <dgm:pt modelId="{EC531D25-9A13-4BE5-9433-ED317C614416}">
      <dgm:prSet/>
      <dgm:spPr/>
      <dgm:t>
        <a:bodyPr/>
        <a:lstStyle/>
        <a:p>
          <a:r>
            <a:rPr lang="en-GB" dirty="0"/>
            <a:t>Vygotsky felt that social interaction with others is essential to lifespan development, as this interaction teaches a child new ideas and concepts, previously unknown to them.</a:t>
          </a:r>
          <a:endParaRPr lang="en-US" dirty="0"/>
        </a:p>
      </dgm:t>
    </dgm:pt>
    <dgm:pt modelId="{39A82F24-65C3-47A5-8695-AEB2B5F913CD}" type="parTrans" cxnId="{85C4BBA6-4D89-4676-965D-5C441E768619}">
      <dgm:prSet/>
      <dgm:spPr/>
      <dgm:t>
        <a:bodyPr/>
        <a:lstStyle/>
        <a:p>
          <a:endParaRPr lang="en-US"/>
        </a:p>
      </dgm:t>
    </dgm:pt>
    <dgm:pt modelId="{3ED3A061-CB3C-4C12-8F61-BF1CC2C28E54}" type="sibTrans" cxnId="{85C4BBA6-4D89-4676-965D-5C441E768619}">
      <dgm:prSet/>
      <dgm:spPr/>
      <dgm:t>
        <a:bodyPr/>
        <a:lstStyle/>
        <a:p>
          <a:endParaRPr lang="en-US"/>
        </a:p>
      </dgm:t>
    </dgm:pt>
    <dgm:pt modelId="{83BC75B1-F485-4441-B004-8ECFF4E6969C}">
      <dgm:prSet/>
      <dgm:spPr/>
      <dgm:t>
        <a:bodyPr/>
        <a:lstStyle/>
        <a:p>
          <a:r>
            <a:rPr lang="en-GB" dirty="0"/>
            <a:t>Adult guidance in reading and listening skills helps to build upon previous literacy skills to provide ‘scaffolding’ for further cognitive progress, as explained in Vygotsky's’ Theory of Learning.</a:t>
          </a:r>
          <a:endParaRPr lang="en-US" dirty="0"/>
        </a:p>
      </dgm:t>
    </dgm:pt>
    <dgm:pt modelId="{24306CF1-1B38-48F3-948A-880679197BA6}" type="parTrans" cxnId="{3264BB7C-F494-453B-9068-F5F27FCD080B}">
      <dgm:prSet/>
      <dgm:spPr/>
      <dgm:t>
        <a:bodyPr/>
        <a:lstStyle/>
        <a:p>
          <a:endParaRPr lang="en-US"/>
        </a:p>
      </dgm:t>
    </dgm:pt>
    <dgm:pt modelId="{60E27A3C-27C9-4F64-8517-7BAE9ED9E6F2}" type="sibTrans" cxnId="{3264BB7C-F494-453B-9068-F5F27FCD080B}">
      <dgm:prSet/>
      <dgm:spPr/>
      <dgm:t>
        <a:bodyPr/>
        <a:lstStyle/>
        <a:p>
          <a:endParaRPr lang="en-US"/>
        </a:p>
      </dgm:t>
    </dgm:pt>
    <dgm:pt modelId="{9F21A437-ED7D-4C69-87AD-3ABC4C6D3D06}">
      <dgm:prSet/>
      <dgm:spPr/>
      <dgm:t>
        <a:bodyPr/>
        <a:lstStyle/>
        <a:p>
          <a:r>
            <a:rPr lang="en-GB" dirty="0"/>
            <a:t>(Daneshgar, S. and Morhaim, M., 2018)</a:t>
          </a:r>
          <a:endParaRPr lang="en-US" dirty="0"/>
        </a:p>
      </dgm:t>
    </dgm:pt>
    <dgm:pt modelId="{47BDC2D0-6D6E-450A-8DFF-85D03D52F31D}" type="sibTrans" cxnId="{D708ACAB-F11F-49F0-B3FC-BFA2BB32C3BE}">
      <dgm:prSet/>
      <dgm:spPr/>
      <dgm:t>
        <a:bodyPr/>
        <a:lstStyle/>
        <a:p>
          <a:endParaRPr lang="en-US"/>
        </a:p>
      </dgm:t>
    </dgm:pt>
    <dgm:pt modelId="{35554D97-D63D-4CF0-91E3-77E45CAB191A}" type="parTrans" cxnId="{D708ACAB-F11F-49F0-B3FC-BFA2BB32C3BE}">
      <dgm:prSet/>
      <dgm:spPr/>
      <dgm:t>
        <a:bodyPr/>
        <a:lstStyle/>
        <a:p>
          <a:endParaRPr lang="en-US"/>
        </a:p>
      </dgm:t>
    </dgm:pt>
    <dgm:pt modelId="{F2E64526-92BC-42C1-8994-52B17CB7B923}" type="pres">
      <dgm:prSet presAssocID="{56D27EE9-BD66-4C97-882B-E3C804D066AC}" presName="linear" presStyleCnt="0">
        <dgm:presLayoutVars>
          <dgm:animLvl val="lvl"/>
          <dgm:resizeHandles val="exact"/>
        </dgm:presLayoutVars>
      </dgm:prSet>
      <dgm:spPr/>
    </dgm:pt>
    <dgm:pt modelId="{5039AA9C-14EC-4593-99FB-954FC5D5AEC4}" type="pres">
      <dgm:prSet presAssocID="{816137D5-1FD9-4AC4-84B3-6AF972F62F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EFCA568-640C-4838-81D6-75BB426C11A5}" type="pres">
      <dgm:prSet presAssocID="{845EF01B-C30F-4223-8204-FCC9F8830374}" presName="spacer" presStyleCnt="0"/>
      <dgm:spPr/>
    </dgm:pt>
    <dgm:pt modelId="{72C80C14-E5B5-4983-AE61-CCFBA733F9EE}" type="pres">
      <dgm:prSet presAssocID="{EC531D25-9A13-4BE5-9433-ED317C61441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63E68BB-EFEC-4139-933B-FED6B9108782}" type="pres">
      <dgm:prSet presAssocID="{3ED3A061-CB3C-4C12-8F61-BF1CC2C28E54}" presName="spacer" presStyleCnt="0"/>
      <dgm:spPr/>
    </dgm:pt>
    <dgm:pt modelId="{AD62842D-2F1B-4FB8-BC2E-C473CE9CB842}" type="pres">
      <dgm:prSet presAssocID="{83BC75B1-F485-4441-B004-8ECFF4E6969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FA9CC47-F7C4-49E6-8921-768F20AB3AB5}" type="pres">
      <dgm:prSet presAssocID="{60E27A3C-27C9-4F64-8517-7BAE9ED9E6F2}" presName="spacer" presStyleCnt="0"/>
      <dgm:spPr/>
    </dgm:pt>
    <dgm:pt modelId="{94890666-1404-429E-8501-31FC20AB05D9}" type="pres">
      <dgm:prSet presAssocID="{9F21A437-ED7D-4C69-87AD-3ABC4C6D3D0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0DC50D-47D1-4928-BFCC-2791D215909E}" type="presOf" srcId="{816137D5-1FD9-4AC4-84B3-6AF972F62F1C}" destId="{5039AA9C-14EC-4593-99FB-954FC5D5AEC4}" srcOrd="0" destOrd="0" presId="urn:microsoft.com/office/officeart/2005/8/layout/vList2"/>
    <dgm:cxn modelId="{3264BB7C-F494-453B-9068-F5F27FCD080B}" srcId="{56D27EE9-BD66-4C97-882B-E3C804D066AC}" destId="{83BC75B1-F485-4441-B004-8ECFF4E6969C}" srcOrd="2" destOrd="0" parTransId="{24306CF1-1B38-48F3-948A-880679197BA6}" sibTransId="{60E27A3C-27C9-4F64-8517-7BAE9ED9E6F2}"/>
    <dgm:cxn modelId="{4478BA83-2E24-42D5-8545-2C838D83B742}" type="presOf" srcId="{EC531D25-9A13-4BE5-9433-ED317C614416}" destId="{72C80C14-E5B5-4983-AE61-CCFBA733F9EE}" srcOrd="0" destOrd="0" presId="urn:microsoft.com/office/officeart/2005/8/layout/vList2"/>
    <dgm:cxn modelId="{85C4BBA6-4D89-4676-965D-5C441E768619}" srcId="{56D27EE9-BD66-4C97-882B-E3C804D066AC}" destId="{EC531D25-9A13-4BE5-9433-ED317C614416}" srcOrd="1" destOrd="0" parTransId="{39A82F24-65C3-47A5-8695-AEB2B5F913CD}" sibTransId="{3ED3A061-CB3C-4C12-8F61-BF1CC2C28E54}"/>
    <dgm:cxn modelId="{1D9620A9-5146-49DD-B875-C98953ADA3A4}" srcId="{56D27EE9-BD66-4C97-882B-E3C804D066AC}" destId="{816137D5-1FD9-4AC4-84B3-6AF972F62F1C}" srcOrd="0" destOrd="0" parTransId="{EF3CB024-2933-49C5-A979-D75A6B0572FF}" sibTransId="{845EF01B-C30F-4223-8204-FCC9F8830374}"/>
    <dgm:cxn modelId="{D708ACAB-F11F-49F0-B3FC-BFA2BB32C3BE}" srcId="{56D27EE9-BD66-4C97-882B-E3C804D066AC}" destId="{9F21A437-ED7D-4C69-87AD-3ABC4C6D3D06}" srcOrd="3" destOrd="0" parTransId="{35554D97-D63D-4CF0-91E3-77E45CAB191A}" sibTransId="{47BDC2D0-6D6E-450A-8DFF-85D03D52F31D}"/>
    <dgm:cxn modelId="{C14E16CA-EC37-47D2-856E-F1A2FD6CEB17}" type="presOf" srcId="{83BC75B1-F485-4441-B004-8ECFF4E6969C}" destId="{AD62842D-2F1B-4FB8-BC2E-C473CE9CB842}" srcOrd="0" destOrd="0" presId="urn:microsoft.com/office/officeart/2005/8/layout/vList2"/>
    <dgm:cxn modelId="{474426F1-43EF-48B4-AC74-D76ED957069A}" type="presOf" srcId="{56D27EE9-BD66-4C97-882B-E3C804D066AC}" destId="{F2E64526-92BC-42C1-8994-52B17CB7B923}" srcOrd="0" destOrd="0" presId="urn:microsoft.com/office/officeart/2005/8/layout/vList2"/>
    <dgm:cxn modelId="{88FE43F7-7BC8-478D-8A45-53934656C6D5}" type="presOf" srcId="{9F21A437-ED7D-4C69-87AD-3ABC4C6D3D06}" destId="{94890666-1404-429E-8501-31FC20AB05D9}" srcOrd="0" destOrd="0" presId="urn:microsoft.com/office/officeart/2005/8/layout/vList2"/>
    <dgm:cxn modelId="{7E9E4462-72F9-4BD4-BEB6-C03D689F899E}" type="presParOf" srcId="{F2E64526-92BC-42C1-8994-52B17CB7B923}" destId="{5039AA9C-14EC-4593-99FB-954FC5D5AEC4}" srcOrd="0" destOrd="0" presId="urn:microsoft.com/office/officeart/2005/8/layout/vList2"/>
    <dgm:cxn modelId="{C5082036-CA84-4E22-8F37-CEE9BD170F01}" type="presParOf" srcId="{F2E64526-92BC-42C1-8994-52B17CB7B923}" destId="{6EFCA568-640C-4838-81D6-75BB426C11A5}" srcOrd="1" destOrd="0" presId="urn:microsoft.com/office/officeart/2005/8/layout/vList2"/>
    <dgm:cxn modelId="{80DD2C85-BF65-4829-8FED-6E9740615254}" type="presParOf" srcId="{F2E64526-92BC-42C1-8994-52B17CB7B923}" destId="{72C80C14-E5B5-4983-AE61-CCFBA733F9EE}" srcOrd="2" destOrd="0" presId="urn:microsoft.com/office/officeart/2005/8/layout/vList2"/>
    <dgm:cxn modelId="{C35CA643-E6BA-4A21-909C-2CCBC43182EF}" type="presParOf" srcId="{F2E64526-92BC-42C1-8994-52B17CB7B923}" destId="{163E68BB-EFEC-4139-933B-FED6B9108782}" srcOrd="3" destOrd="0" presId="urn:microsoft.com/office/officeart/2005/8/layout/vList2"/>
    <dgm:cxn modelId="{D4DB48F0-5AC7-4026-AFD1-7B81E3D98C1E}" type="presParOf" srcId="{F2E64526-92BC-42C1-8994-52B17CB7B923}" destId="{AD62842D-2F1B-4FB8-BC2E-C473CE9CB842}" srcOrd="4" destOrd="0" presId="urn:microsoft.com/office/officeart/2005/8/layout/vList2"/>
    <dgm:cxn modelId="{FB93042C-5BC9-4BB2-9D5C-0FE1F5E1ED0A}" type="presParOf" srcId="{F2E64526-92BC-42C1-8994-52B17CB7B923}" destId="{3FA9CC47-F7C4-49E6-8921-768F20AB3AB5}" srcOrd="5" destOrd="0" presId="urn:microsoft.com/office/officeart/2005/8/layout/vList2"/>
    <dgm:cxn modelId="{CEE23248-0CB7-4CDF-A28F-31CBBB0CF4EA}" type="presParOf" srcId="{F2E64526-92BC-42C1-8994-52B17CB7B923}" destId="{94890666-1404-429E-8501-31FC20AB05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6EA1B3-4378-405A-ACB5-8D8C9CEE2221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26D2352-CE9F-4C2F-88FC-D6990CEC3FB5}">
      <dgm:prSet/>
      <dgm:spPr/>
      <dgm:t>
        <a:bodyPr/>
        <a:lstStyle/>
        <a:p>
          <a:r>
            <a:rPr lang="en-US" dirty="0"/>
            <a:t>Build a short obstacle course together</a:t>
          </a:r>
        </a:p>
      </dgm:t>
    </dgm:pt>
    <dgm:pt modelId="{1D6704BA-6D57-432B-9E06-DAC22E08618D}" type="parTrans" cxnId="{B7E1C571-7079-4A00-86FB-9B9C5AD8D98F}">
      <dgm:prSet/>
      <dgm:spPr/>
      <dgm:t>
        <a:bodyPr/>
        <a:lstStyle/>
        <a:p>
          <a:endParaRPr lang="en-US"/>
        </a:p>
      </dgm:t>
    </dgm:pt>
    <dgm:pt modelId="{453D4792-0C1C-4890-A0D7-F44BA66A5F68}" type="sibTrans" cxnId="{B7E1C571-7079-4A00-86FB-9B9C5AD8D98F}">
      <dgm:prSet/>
      <dgm:spPr/>
      <dgm:t>
        <a:bodyPr/>
        <a:lstStyle/>
        <a:p>
          <a:endParaRPr lang="en-US"/>
        </a:p>
      </dgm:t>
    </dgm:pt>
    <dgm:pt modelId="{59CD8FA5-7A64-47E5-BE18-E3081C1D29FD}">
      <dgm:prSet/>
      <dgm:spPr/>
      <dgm:t>
        <a:bodyPr/>
        <a:lstStyle/>
        <a:p>
          <a:r>
            <a:rPr lang="en-US" dirty="0"/>
            <a:t>1. Weave a ball around cones without knocking them over</a:t>
          </a:r>
        </a:p>
      </dgm:t>
    </dgm:pt>
    <dgm:pt modelId="{6EB34912-8C8E-454B-938E-8DE229016041}" type="parTrans" cxnId="{1C2ACCCC-5F32-467A-8D98-15632F9C5F39}">
      <dgm:prSet/>
      <dgm:spPr/>
      <dgm:t>
        <a:bodyPr/>
        <a:lstStyle/>
        <a:p>
          <a:endParaRPr lang="en-US"/>
        </a:p>
      </dgm:t>
    </dgm:pt>
    <dgm:pt modelId="{0E45244D-F398-46A5-ADAB-88D26BA9EB1F}" type="sibTrans" cxnId="{1C2ACCCC-5F32-467A-8D98-15632F9C5F39}">
      <dgm:prSet/>
      <dgm:spPr/>
      <dgm:t>
        <a:bodyPr/>
        <a:lstStyle/>
        <a:p>
          <a:endParaRPr lang="en-US"/>
        </a:p>
      </dgm:t>
    </dgm:pt>
    <dgm:pt modelId="{4F587D5D-7F5C-4A06-AC47-2E70B72760BE}">
      <dgm:prSet/>
      <dgm:spPr/>
      <dgm:t>
        <a:bodyPr/>
        <a:lstStyle/>
        <a:p>
          <a:r>
            <a:rPr lang="en-US" dirty="0"/>
            <a:t>2. Do Hopscotch </a:t>
          </a:r>
        </a:p>
      </dgm:t>
    </dgm:pt>
    <dgm:pt modelId="{14614138-EA64-4EDF-AD48-D34C7C231284}" type="parTrans" cxnId="{3403597C-5F52-4E6B-A4D9-1977C3F380B4}">
      <dgm:prSet/>
      <dgm:spPr/>
      <dgm:t>
        <a:bodyPr/>
        <a:lstStyle/>
        <a:p>
          <a:endParaRPr lang="en-US"/>
        </a:p>
      </dgm:t>
    </dgm:pt>
    <dgm:pt modelId="{8542D1EA-F6E5-44A8-BC39-12E48F3CBF9F}" type="sibTrans" cxnId="{3403597C-5F52-4E6B-A4D9-1977C3F380B4}">
      <dgm:prSet/>
      <dgm:spPr/>
      <dgm:t>
        <a:bodyPr/>
        <a:lstStyle/>
        <a:p>
          <a:endParaRPr lang="en-US"/>
        </a:p>
      </dgm:t>
    </dgm:pt>
    <dgm:pt modelId="{7F0A22BB-74E8-46F3-AABF-4D9EB2AAB995}">
      <dgm:prSet/>
      <dgm:spPr/>
      <dgm:t>
        <a:bodyPr/>
        <a:lstStyle/>
        <a:p>
          <a:r>
            <a:rPr lang="en-US" dirty="0"/>
            <a:t>3. Balance ball on bat to end of course( depends on space available)</a:t>
          </a:r>
        </a:p>
      </dgm:t>
    </dgm:pt>
    <dgm:pt modelId="{E70C4663-9E3E-4837-ACE9-1801A66BB85B}" type="parTrans" cxnId="{FA735CFD-D278-4289-9F2A-43A8E8F77ABF}">
      <dgm:prSet/>
      <dgm:spPr/>
      <dgm:t>
        <a:bodyPr/>
        <a:lstStyle/>
        <a:p>
          <a:endParaRPr lang="en-US"/>
        </a:p>
      </dgm:t>
    </dgm:pt>
    <dgm:pt modelId="{03698F01-8763-47B3-971F-0DDDAF813298}" type="sibTrans" cxnId="{FA735CFD-D278-4289-9F2A-43A8E8F77ABF}">
      <dgm:prSet/>
      <dgm:spPr/>
      <dgm:t>
        <a:bodyPr/>
        <a:lstStyle/>
        <a:p>
          <a:endParaRPr lang="en-US"/>
        </a:p>
      </dgm:t>
    </dgm:pt>
    <dgm:pt modelId="{20E589C6-62FD-4B2A-9C7D-67CABEA7BD3F}">
      <dgm:prSet/>
      <dgm:spPr/>
      <dgm:t>
        <a:bodyPr/>
        <a:lstStyle/>
        <a:p>
          <a:r>
            <a:rPr lang="en-US" dirty="0"/>
            <a:t> 4.Run/jog back to start</a:t>
          </a:r>
        </a:p>
      </dgm:t>
    </dgm:pt>
    <dgm:pt modelId="{636173C7-D5D3-4E93-A3AA-6CB59FCE9DB3}" type="parTrans" cxnId="{65C9FC42-DAF1-46C5-B7D5-7FD5395B1E79}">
      <dgm:prSet/>
      <dgm:spPr/>
      <dgm:t>
        <a:bodyPr/>
        <a:lstStyle/>
        <a:p>
          <a:endParaRPr lang="en-US"/>
        </a:p>
      </dgm:t>
    </dgm:pt>
    <dgm:pt modelId="{D63C430E-EA7A-45A4-B4E7-531C614D71F0}" type="sibTrans" cxnId="{65C9FC42-DAF1-46C5-B7D5-7FD5395B1E79}">
      <dgm:prSet/>
      <dgm:spPr/>
      <dgm:t>
        <a:bodyPr/>
        <a:lstStyle/>
        <a:p>
          <a:endParaRPr lang="en-US"/>
        </a:p>
      </dgm:t>
    </dgm:pt>
    <dgm:pt modelId="{8A94E260-DCCD-4C3F-941A-7231EC026620}">
      <dgm:prSet/>
      <dgm:spPr/>
      <dgm:t>
        <a:bodyPr/>
        <a:lstStyle/>
        <a:p>
          <a:r>
            <a:rPr lang="en-US" dirty="0"/>
            <a:t>Use a timer to see who is fastest</a:t>
          </a:r>
        </a:p>
      </dgm:t>
    </dgm:pt>
    <dgm:pt modelId="{3708A89F-004B-4783-ACE7-FBA3268DDAE8}" type="parTrans" cxnId="{9F76D0A6-36D1-4F19-90AA-2A8379C0C4DC}">
      <dgm:prSet/>
      <dgm:spPr/>
      <dgm:t>
        <a:bodyPr/>
        <a:lstStyle/>
        <a:p>
          <a:endParaRPr lang="en-US"/>
        </a:p>
      </dgm:t>
    </dgm:pt>
    <dgm:pt modelId="{CE8A20A3-DFF0-43C4-825C-F05444BA57E9}" type="sibTrans" cxnId="{9F76D0A6-36D1-4F19-90AA-2A8379C0C4DC}">
      <dgm:prSet/>
      <dgm:spPr/>
      <dgm:t>
        <a:bodyPr/>
        <a:lstStyle/>
        <a:p>
          <a:endParaRPr lang="en-US"/>
        </a:p>
      </dgm:t>
    </dgm:pt>
    <dgm:pt modelId="{A24A13C7-75F2-474C-9411-DFAB87A3C175}" type="pres">
      <dgm:prSet presAssocID="{8D6EA1B3-4378-405A-ACB5-8D8C9CEE2221}" presName="Name0" presStyleCnt="0">
        <dgm:presLayoutVars>
          <dgm:dir/>
          <dgm:animLvl val="lvl"/>
          <dgm:resizeHandles val="exact"/>
        </dgm:presLayoutVars>
      </dgm:prSet>
      <dgm:spPr/>
    </dgm:pt>
    <dgm:pt modelId="{59BB74AA-F6C6-45D7-A0E5-D0E430F0DFDD}" type="pres">
      <dgm:prSet presAssocID="{C26D2352-CE9F-4C2F-88FC-D6990CEC3FB5}" presName="linNode" presStyleCnt="0"/>
      <dgm:spPr/>
    </dgm:pt>
    <dgm:pt modelId="{7C399383-D52B-485B-98F5-CEF9C4E040B9}" type="pres">
      <dgm:prSet presAssocID="{C26D2352-CE9F-4C2F-88FC-D6990CEC3FB5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2E2C8D8C-42CC-47C0-9F8E-4578131EF47E}" type="pres">
      <dgm:prSet presAssocID="{453D4792-0C1C-4890-A0D7-F44BA66A5F68}" presName="sp" presStyleCnt="0"/>
      <dgm:spPr/>
    </dgm:pt>
    <dgm:pt modelId="{69524309-31B6-4F08-A413-953AB61B7416}" type="pres">
      <dgm:prSet presAssocID="{59CD8FA5-7A64-47E5-BE18-E3081C1D29FD}" presName="linNode" presStyleCnt="0"/>
      <dgm:spPr/>
    </dgm:pt>
    <dgm:pt modelId="{AA11DA0B-D794-410E-A289-C899F7519F58}" type="pres">
      <dgm:prSet presAssocID="{59CD8FA5-7A64-47E5-BE18-E3081C1D29FD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25F11B46-C73A-4C53-9176-19716DF64752}" type="pres">
      <dgm:prSet presAssocID="{0E45244D-F398-46A5-ADAB-88D26BA9EB1F}" presName="sp" presStyleCnt="0"/>
      <dgm:spPr/>
    </dgm:pt>
    <dgm:pt modelId="{BF230F2C-CDD5-46D0-9F15-4D59EB409FC9}" type="pres">
      <dgm:prSet presAssocID="{4F587D5D-7F5C-4A06-AC47-2E70B72760BE}" presName="linNode" presStyleCnt="0"/>
      <dgm:spPr/>
    </dgm:pt>
    <dgm:pt modelId="{9452381B-4115-431F-A894-AF1E8A1C3DD4}" type="pres">
      <dgm:prSet presAssocID="{4F587D5D-7F5C-4A06-AC47-2E70B72760BE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80A03C29-9673-45BF-B7DF-CB2489AA6C81}" type="pres">
      <dgm:prSet presAssocID="{8542D1EA-F6E5-44A8-BC39-12E48F3CBF9F}" presName="sp" presStyleCnt="0"/>
      <dgm:spPr/>
    </dgm:pt>
    <dgm:pt modelId="{252E5E6C-3DDC-47FD-B8D1-3277C06287DE}" type="pres">
      <dgm:prSet presAssocID="{7F0A22BB-74E8-46F3-AABF-4D9EB2AAB995}" presName="linNode" presStyleCnt="0"/>
      <dgm:spPr/>
    </dgm:pt>
    <dgm:pt modelId="{D5271A29-5962-4902-8EEF-9B6068AF0663}" type="pres">
      <dgm:prSet presAssocID="{7F0A22BB-74E8-46F3-AABF-4D9EB2AAB995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518E3A82-717F-4A79-B9FB-190ABF3D87B7}" type="pres">
      <dgm:prSet presAssocID="{03698F01-8763-47B3-971F-0DDDAF813298}" presName="sp" presStyleCnt="0"/>
      <dgm:spPr/>
    </dgm:pt>
    <dgm:pt modelId="{C34E58D5-ACBB-4BA9-9C05-F35451B19CEA}" type="pres">
      <dgm:prSet presAssocID="{20E589C6-62FD-4B2A-9C7D-67CABEA7BD3F}" presName="linNode" presStyleCnt="0"/>
      <dgm:spPr/>
    </dgm:pt>
    <dgm:pt modelId="{ED784CDB-4D55-401B-998E-F6EF638F9C1B}" type="pres">
      <dgm:prSet presAssocID="{20E589C6-62FD-4B2A-9C7D-67CABEA7BD3F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D2699FDB-DA67-4147-8850-6F1EA7EC8905}" type="pres">
      <dgm:prSet presAssocID="{D63C430E-EA7A-45A4-B4E7-531C614D71F0}" presName="sp" presStyleCnt="0"/>
      <dgm:spPr/>
    </dgm:pt>
    <dgm:pt modelId="{133D62A2-2940-4420-A265-378DE07DB89F}" type="pres">
      <dgm:prSet presAssocID="{8A94E260-DCCD-4C3F-941A-7231EC026620}" presName="linNode" presStyleCnt="0"/>
      <dgm:spPr/>
    </dgm:pt>
    <dgm:pt modelId="{912FABA5-CC26-4D09-956C-B8E6C3A3CAD1}" type="pres">
      <dgm:prSet presAssocID="{8A94E260-DCCD-4C3F-941A-7231EC026620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DF693729-39F8-4AD2-9939-77A628C820F4}" type="presOf" srcId="{59CD8FA5-7A64-47E5-BE18-E3081C1D29FD}" destId="{AA11DA0B-D794-410E-A289-C899F7519F58}" srcOrd="0" destOrd="0" presId="urn:microsoft.com/office/officeart/2005/8/layout/vList5"/>
    <dgm:cxn modelId="{65C9FC42-DAF1-46C5-B7D5-7FD5395B1E79}" srcId="{8D6EA1B3-4378-405A-ACB5-8D8C9CEE2221}" destId="{20E589C6-62FD-4B2A-9C7D-67CABEA7BD3F}" srcOrd="4" destOrd="0" parTransId="{636173C7-D5D3-4E93-A3AA-6CB59FCE9DB3}" sibTransId="{D63C430E-EA7A-45A4-B4E7-531C614D71F0}"/>
    <dgm:cxn modelId="{23D82243-6B1D-4811-B091-54543B1213A6}" type="presOf" srcId="{4F587D5D-7F5C-4A06-AC47-2E70B72760BE}" destId="{9452381B-4115-431F-A894-AF1E8A1C3DD4}" srcOrd="0" destOrd="0" presId="urn:microsoft.com/office/officeart/2005/8/layout/vList5"/>
    <dgm:cxn modelId="{B7E1C571-7079-4A00-86FB-9B9C5AD8D98F}" srcId="{8D6EA1B3-4378-405A-ACB5-8D8C9CEE2221}" destId="{C26D2352-CE9F-4C2F-88FC-D6990CEC3FB5}" srcOrd="0" destOrd="0" parTransId="{1D6704BA-6D57-432B-9E06-DAC22E08618D}" sibTransId="{453D4792-0C1C-4890-A0D7-F44BA66A5F68}"/>
    <dgm:cxn modelId="{A08B5772-663F-43BF-847D-B3FC5F586676}" type="presOf" srcId="{20E589C6-62FD-4B2A-9C7D-67CABEA7BD3F}" destId="{ED784CDB-4D55-401B-998E-F6EF638F9C1B}" srcOrd="0" destOrd="0" presId="urn:microsoft.com/office/officeart/2005/8/layout/vList5"/>
    <dgm:cxn modelId="{4C0FF07A-3C3B-4333-A157-DEF92A7B8E2D}" type="presOf" srcId="{8A94E260-DCCD-4C3F-941A-7231EC026620}" destId="{912FABA5-CC26-4D09-956C-B8E6C3A3CAD1}" srcOrd="0" destOrd="0" presId="urn:microsoft.com/office/officeart/2005/8/layout/vList5"/>
    <dgm:cxn modelId="{3403597C-5F52-4E6B-A4D9-1977C3F380B4}" srcId="{8D6EA1B3-4378-405A-ACB5-8D8C9CEE2221}" destId="{4F587D5D-7F5C-4A06-AC47-2E70B72760BE}" srcOrd="2" destOrd="0" parTransId="{14614138-EA64-4EDF-AD48-D34C7C231284}" sibTransId="{8542D1EA-F6E5-44A8-BC39-12E48F3CBF9F}"/>
    <dgm:cxn modelId="{B55CD28D-2E9D-42DF-8569-2B1C51B87085}" type="presOf" srcId="{C26D2352-CE9F-4C2F-88FC-D6990CEC3FB5}" destId="{7C399383-D52B-485B-98F5-CEF9C4E040B9}" srcOrd="0" destOrd="0" presId="urn:microsoft.com/office/officeart/2005/8/layout/vList5"/>
    <dgm:cxn modelId="{9F76D0A6-36D1-4F19-90AA-2A8379C0C4DC}" srcId="{8D6EA1B3-4378-405A-ACB5-8D8C9CEE2221}" destId="{8A94E260-DCCD-4C3F-941A-7231EC026620}" srcOrd="5" destOrd="0" parTransId="{3708A89F-004B-4783-ACE7-FBA3268DDAE8}" sibTransId="{CE8A20A3-DFF0-43C4-825C-F05444BA57E9}"/>
    <dgm:cxn modelId="{1C2ACCCC-5F32-467A-8D98-15632F9C5F39}" srcId="{8D6EA1B3-4378-405A-ACB5-8D8C9CEE2221}" destId="{59CD8FA5-7A64-47E5-BE18-E3081C1D29FD}" srcOrd="1" destOrd="0" parTransId="{6EB34912-8C8E-454B-938E-8DE229016041}" sibTransId="{0E45244D-F398-46A5-ADAB-88D26BA9EB1F}"/>
    <dgm:cxn modelId="{D8FDF0F7-A9E5-4096-A046-58F2EE6E9539}" type="presOf" srcId="{7F0A22BB-74E8-46F3-AABF-4D9EB2AAB995}" destId="{D5271A29-5962-4902-8EEF-9B6068AF0663}" srcOrd="0" destOrd="0" presId="urn:microsoft.com/office/officeart/2005/8/layout/vList5"/>
    <dgm:cxn modelId="{2E65BDF8-C1AA-45AC-86E5-B1E93A5B8D66}" type="presOf" srcId="{8D6EA1B3-4378-405A-ACB5-8D8C9CEE2221}" destId="{A24A13C7-75F2-474C-9411-DFAB87A3C175}" srcOrd="0" destOrd="0" presId="urn:microsoft.com/office/officeart/2005/8/layout/vList5"/>
    <dgm:cxn modelId="{FA735CFD-D278-4289-9F2A-43A8E8F77ABF}" srcId="{8D6EA1B3-4378-405A-ACB5-8D8C9CEE2221}" destId="{7F0A22BB-74E8-46F3-AABF-4D9EB2AAB995}" srcOrd="3" destOrd="0" parTransId="{E70C4663-9E3E-4837-ACE9-1801A66BB85B}" sibTransId="{03698F01-8763-47B3-971F-0DDDAF813298}"/>
    <dgm:cxn modelId="{5BDEC3B0-F69C-4BA4-BCB0-D8E8452DF7BC}" type="presParOf" srcId="{A24A13C7-75F2-474C-9411-DFAB87A3C175}" destId="{59BB74AA-F6C6-45D7-A0E5-D0E430F0DFDD}" srcOrd="0" destOrd="0" presId="urn:microsoft.com/office/officeart/2005/8/layout/vList5"/>
    <dgm:cxn modelId="{5C868760-DC15-4E7F-878F-7409DF3D765C}" type="presParOf" srcId="{59BB74AA-F6C6-45D7-A0E5-D0E430F0DFDD}" destId="{7C399383-D52B-485B-98F5-CEF9C4E040B9}" srcOrd="0" destOrd="0" presId="urn:microsoft.com/office/officeart/2005/8/layout/vList5"/>
    <dgm:cxn modelId="{D7EE19E1-A63D-4C55-A7C0-3DC8F43D94C1}" type="presParOf" srcId="{A24A13C7-75F2-474C-9411-DFAB87A3C175}" destId="{2E2C8D8C-42CC-47C0-9F8E-4578131EF47E}" srcOrd="1" destOrd="0" presId="urn:microsoft.com/office/officeart/2005/8/layout/vList5"/>
    <dgm:cxn modelId="{223CA1B6-7190-4DF3-A3A7-3907FD674A31}" type="presParOf" srcId="{A24A13C7-75F2-474C-9411-DFAB87A3C175}" destId="{69524309-31B6-4F08-A413-953AB61B7416}" srcOrd="2" destOrd="0" presId="urn:microsoft.com/office/officeart/2005/8/layout/vList5"/>
    <dgm:cxn modelId="{EC26A2CD-02C4-43D1-9E84-719C8BE1E6BE}" type="presParOf" srcId="{69524309-31B6-4F08-A413-953AB61B7416}" destId="{AA11DA0B-D794-410E-A289-C899F7519F58}" srcOrd="0" destOrd="0" presId="urn:microsoft.com/office/officeart/2005/8/layout/vList5"/>
    <dgm:cxn modelId="{A86E241A-AD80-432B-B177-207CA71D7FDA}" type="presParOf" srcId="{A24A13C7-75F2-474C-9411-DFAB87A3C175}" destId="{25F11B46-C73A-4C53-9176-19716DF64752}" srcOrd="3" destOrd="0" presId="urn:microsoft.com/office/officeart/2005/8/layout/vList5"/>
    <dgm:cxn modelId="{FE2D5467-F649-4239-ACA3-E8AC8738BADC}" type="presParOf" srcId="{A24A13C7-75F2-474C-9411-DFAB87A3C175}" destId="{BF230F2C-CDD5-46D0-9F15-4D59EB409FC9}" srcOrd="4" destOrd="0" presId="urn:microsoft.com/office/officeart/2005/8/layout/vList5"/>
    <dgm:cxn modelId="{B4878A1E-816B-4658-B4B0-C38D5B031BD9}" type="presParOf" srcId="{BF230F2C-CDD5-46D0-9F15-4D59EB409FC9}" destId="{9452381B-4115-431F-A894-AF1E8A1C3DD4}" srcOrd="0" destOrd="0" presId="urn:microsoft.com/office/officeart/2005/8/layout/vList5"/>
    <dgm:cxn modelId="{AB9A7B4F-4E0F-4D9A-AF83-0EA48C381661}" type="presParOf" srcId="{A24A13C7-75F2-474C-9411-DFAB87A3C175}" destId="{80A03C29-9673-45BF-B7DF-CB2489AA6C81}" srcOrd="5" destOrd="0" presId="urn:microsoft.com/office/officeart/2005/8/layout/vList5"/>
    <dgm:cxn modelId="{0AAA1938-42B2-4A3C-AFB3-36E1B5497B9E}" type="presParOf" srcId="{A24A13C7-75F2-474C-9411-DFAB87A3C175}" destId="{252E5E6C-3DDC-47FD-B8D1-3277C06287DE}" srcOrd="6" destOrd="0" presId="urn:microsoft.com/office/officeart/2005/8/layout/vList5"/>
    <dgm:cxn modelId="{B68A8132-D026-4FD0-A4AB-A2231E2BA443}" type="presParOf" srcId="{252E5E6C-3DDC-47FD-B8D1-3277C06287DE}" destId="{D5271A29-5962-4902-8EEF-9B6068AF0663}" srcOrd="0" destOrd="0" presId="urn:microsoft.com/office/officeart/2005/8/layout/vList5"/>
    <dgm:cxn modelId="{7E21B69D-38EC-46A2-8660-6341F12ED5EF}" type="presParOf" srcId="{A24A13C7-75F2-474C-9411-DFAB87A3C175}" destId="{518E3A82-717F-4A79-B9FB-190ABF3D87B7}" srcOrd="7" destOrd="0" presId="urn:microsoft.com/office/officeart/2005/8/layout/vList5"/>
    <dgm:cxn modelId="{9EDE3282-D2B8-4180-B05B-92E193B4398E}" type="presParOf" srcId="{A24A13C7-75F2-474C-9411-DFAB87A3C175}" destId="{C34E58D5-ACBB-4BA9-9C05-F35451B19CEA}" srcOrd="8" destOrd="0" presId="urn:microsoft.com/office/officeart/2005/8/layout/vList5"/>
    <dgm:cxn modelId="{34501396-3226-4B8B-8DCA-1A2E8ACF27DF}" type="presParOf" srcId="{C34E58D5-ACBB-4BA9-9C05-F35451B19CEA}" destId="{ED784CDB-4D55-401B-998E-F6EF638F9C1B}" srcOrd="0" destOrd="0" presId="urn:microsoft.com/office/officeart/2005/8/layout/vList5"/>
    <dgm:cxn modelId="{9C086A64-F3DA-410E-819E-A34DB95EDFF0}" type="presParOf" srcId="{A24A13C7-75F2-474C-9411-DFAB87A3C175}" destId="{D2699FDB-DA67-4147-8850-6F1EA7EC8905}" srcOrd="9" destOrd="0" presId="urn:microsoft.com/office/officeart/2005/8/layout/vList5"/>
    <dgm:cxn modelId="{6FFB51D4-DE90-489E-85FA-087CCCF58015}" type="presParOf" srcId="{A24A13C7-75F2-474C-9411-DFAB87A3C175}" destId="{133D62A2-2940-4420-A265-378DE07DB89F}" srcOrd="10" destOrd="0" presId="urn:microsoft.com/office/officeart/2005/8/layout/vList5"/>
    <dgm:cxn modelId="{7ED7C120-9652-49C0-872A-2DC3398CEA32}" type="presParOf" srcId="{133D62A2-2940-4420-A265-378DE07DB89F}" destId="{912FABA5-CC26-4D09-956C-B8E6C3A3CAD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E2185-FB19-4BF4-9E87-83DCDB7F7E4F}">
      <dsp:nvSpPr>
        <dsp:cNvPr id="0" name=""/>
        <dsp:cNvSpPr/>
      </dsp:nvSpPr>
      <dsp:spPr>
        <a:xfrm>
          <a:off x="0" y="143531"/>
          <a:ext cx="3505494" cy="17275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Provide two creche activities for 7–11-year-olds for 1 hour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Parental Consent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Age and ability/ disability appropriate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Identify areas of improvement (analysis)</a:t>
          </a:r>
        </a:p>
      </dsp:txBody>
      <dsp:txXfrm>
        <a:off x="84333" y="227864"/>
        <a:ext cx="3336828" cy="1558912"/>
      </dsp:txXfrm>
    </dsp:sp>
    <dsp:sp modelId="{DCD62EF6-CF21-4C1D-9AEB-E55433E98715}">
      <dsp:nvSpPr>
        <dsp:cNvPr id="0" name=""/>
        <dsp:cNvSpPr/>
      </dsp:nvSpPr>
      <dsp:spPr>
        <a:xfrm>
          <a:off x="0" y="1914309"/>
          <a:ext cx="3505494" cy="17275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Explain the choice of activities using Vygotsky's Theory of Learning using ‘scaffolding’ and Zone of Proximal Development diagram.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(</a:t>
          </a:r>
          <a:r>
            <a:rPr lang="en-US" sz="1500" kern="1200" dirty="0" err="1"/>
            <a:t>McLoed</a:t>
          </a:r>
          <a:r>
            <a:rPr lang="en-US" sz="1500" kern="1200" dirty="0"/>
            <a:t>, S., 2022)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/>
        </a:p>
      </dsp:txBody>
      <dsp:txXfrm>
        <a:off x="84333" y="1998642"/>
        <a:ext cx="3336828" cy="15589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39263-5FC3-4BC2-AF95-CE175D6A9D64}">
      <dsp:nvSpPr>
        <dsp:cNvPr id="0" name=""/>
        <dsp:cNvSpPr/>
      </dsp:nvSpPr>
      <dsp:spPr>
        <a:xfrm>
          <a:off x="947201" y="567162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30201-0EA8-429F-900D-A5A8F6EB452A}">
      <dsp:nvSpPr>
        <dsp:cNvPr id="0" name=""/>
        <dsp:cNvSpPr/>
      </dsp:nvSpPr>
      <dsp:spPr>
        <a:xfrm>
          <a:off x="59990" y="2402242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Read aloud a short story/ fairytale together</a:t>
          </a:r>
        </a:p>
      </dsp:txBody>
      <dsp:txXfrm>
        <a:off x="59990" y="2402242"/>
        <a:ext cx="3226223" cy="720000"/>
      </dsp:txXfrm>
    </dsp:sp>
    <dsp:sp modelId="{29032795-C1D6-4FC6-9D76-15720D624BA1}">
      <dsp:nvSpPr>
        <dsp:cNvPr id="0" name=""/>
        <dsp:cNvSpPr/>
      </dsp:nvSpPr>
      <dsp:spPr>
        <a:xfrm>
          <a:off x="4738014" y="567162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8C1FD-7642-407C-99AA-671F7729A0FF}">
      <dsp:nvSpPr>
        <dsp:cNvPr id="0" name=""/>
        <dsp:cNvSpPr/>
      </dsp:nvSpPr>
      <dsp:spPr>
        <a:xfrm>
          <a:off x="3850802" y="2402242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Choose a  story that is suitable for age/ ability</a:t>
          </a:r>
        </a:p>
      </dsp:txBody>
      <dsp:txXfrm>
        <a:off x="3850802" y="2402242"/>
        <a:ext cx="3226223" cy="720000"/>
      </dsp:txXfrm>
    </dsp:sp>
    <dsp:sp modelId="{708270D6-E513-4680-A720-421FB3B64F3F}">
      <dsp:nvSpPr>
        <dsp:cNvPr id="0" name=""/>
        <dsp:cNvSpPr/>
      </dsp:nvSpPr>
      <dsp:spPr>
        <a:xfrm>
          <a:off x="8528826" y="567162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CC682-3808-4B81-A943-00468EB7E22A}">
      <dsp:nvSpPr>
        <dsp:cNvPr id="0" name=""/>
        <dsp:cNvSpPr/>
      </dsp:nvSpPr>
      <dsp:spPr>
        <a:xfrm>
          <a:off x="7641615" y="2402242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Ask children to depict a collage/ painting/ drawing of their choice related to the  story </a:t>
          </a:r>
        </a:p>
      </dsp:txBody>
      <dsp:txXfrm>
        <a:off x="7641615" y="2402242"/>
        <a:ext cx="3226223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9AA9C-14EC-4593-99FB-954FC5D5AEC4}">
      <dsp:nvSpPr>
        <dsp:cNvPr id="0" name=""/>
        <dsp:cNvSpPr/>
      </dsp:nvSpPr>
      <dsp:spPr>
        <a:xfrm>
          <a:off x="0" y="5296"/>
          <a:ext cx="6002110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Vygotsky's’ Theory of Learning claimed that language plays a vital role in a child’s cognitive development.</a:t>
          </a:r>
          <a:endParaRPr lang="en-US" sz="1600" kern="1200" dirty="0"/>
        </a:p>
      </dsp:txBody>
      <dsp:txXfrm>
        <a:off x="43693" y="48989"/>
        <a:ext cx="5914724" cy="807664"/>
      </dsp:txXfrm>
    </dsp:sp>
    <dsp:sp modelId="{72C80C14-E5B5-4983-AE61-CCFBA733F9EE}">
      <dsp:nvSpPr>
        <dsp:cNvPr id="0" name=""/>
        <dsp:cNvSpPr/>
      </dsp:nvSpPr>
      <dsp:spPr>
        <a:xfrm>
          <a:off x="0" y="946426"/>
          <a:ext cx="6002110" cy="89505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Vygotsky felt that social interaction with others is essential to lifespan development, as this interaction teaches a child new ideas and concepts, previously unknown to them.</a:t>
          </a:r>
          <a:endParaRPr lang="en-US" sz="1600" kern="1200" dirty="0"/>
        </a:p>
      </dsp:txBody>
      <dsp:txXfrm>
        <a:off x="43693" y="990119"/>
        <a:ext cx="5914724" cy="807664"/>
      </dsp:txXfrm>
    </dsp:sp>
    <dsp:sp modelId="{AD62842D-2F1B-4FB8-BC2E-C473CE9CB842}">
      <dsp:nvSpPr>
        <dsp:cNvPr id="0" name=""/>
        <dsp:cNvSpPr/>
      </dsp:nvSpPr>
      <dsp:spPr>
        <a:xfrm>
          <a:off x="0" y="1887557"/>
          <a:ext cx="6002110" cy="89505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Adult guidance in reading and listening skills helps to build upon previous literacy skills to provide ‘scaffolding’ for further cognitive progress, as explained in Vygotsky's’ Theory of Learning.</a:t>
          </a:r>
          <a:endParaRPr lang="en-US" sz="1600" kern="1200" dirty="0"/>
        </a:p>
      </dsp:txBody>
      <dsp:txXfrm>
        <a:off x="43693" y="1931250"/>
        <a:ext cx="5914724" cy="807664"/>
      </dsp:txXfrm>
    </dsp:sp>
    <dsp:sp modelId="{94890666-1404-429E-8501-31FC20AB05D9}">
      <dsp:nvSpPr>
        <dsp:cNvPr id="0" name=""/>
        <dsp:cNvSpPr/>
      </dsp:nvSpPr>
      <dsp:spPr>
        <a:xfrm>
          <a:off x="0" y="2828687"/>
          <a:ext cx="6002110" cy="89505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(Daneshgar, S. and Morhaim, M., 2018)</a:t>
          </a:r>
          <a:endParaRPr lang="en-US" sz="1600" kern="1200" dirty="0"/>
        </a:p>
      </dsp:txBody>
      <dsp:txXfrm>
        <a:off x="43693" y="2872380"/>
        <a:ext cx="5914724" cy="8076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99383-D52B-485B-98F5-CEF9C4E040B9}">
      <dsp:nvSpPr>
        <dsp:cNvPr id="0" name=""/>
        <dsp:cNvSpPr/>
      </dsp:nvSpPr>
      <dsp:spPr>
        <a:xfrm>
          <a:off x="2077719" y="1402"/>
          <a:ext cx="2337435" cy="8164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Build a short obstacle course together</a:t>
          </a:r>
        </a:p>
      </dsp:txBody>
      <dsp:txXfrm>
        <a:off x="2117573" y="41256"/>
        <a:ext cx="2257727" cy="736707"/>
      </dsp:txXfrm>
    </dsp:sp>
    <dsp:sp modelId="{AA11DA0B-D794-410E-A289-C899F7519F58}">
      <dsp:nvSpPr>
        <dsp:cNvPr id="0" name=""/>
        <dsp:cNvSpPr/>
      </dsp:nvSpPr>
      <dsp:spPr>
        <a:xfrm>
          <a:off x="2077719" y="858638"/>
          <a:ext cx="2337435" cy="81641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1. Weave a ball around cones without knocking them over</a:t>
          </a:r>
        </a:p>
      </dsp:txBody>
      <dsp:txXfrm>
        <a:off x="2117573" y="898492"/>
        <a:ext cx="2257727" cy="736707"/>
      </dsp:txXfrm>
    </dsp:sp>
    <dsp:sp modelId="{9452381B-4115-431F-A894-AF1E8A1C3DD4}">
      <dsp:nvSpPr>
        <dsp:cNvPr id="0" name=""/>
        <dsp:cNvSpPr/>
      </dsp:nvSpPr>
      <dsp:spPr>
        <a:xfrm>
          <a:off x="2077719" y="1715874"/>
          <a:ext cx="2337435" cy="81641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2. Do Hopscotch </a:t>
          </a:r>
        </a:p>
      </dsp:txBody>
      <dsp:txXfrm>
        <a:off x="2117573" y="1755728"/>
        <a:ext cx="2257727" cy="736707"/>
      </dsp:txXfrm>
    </dsp:sp>
    <dsp:sp modelId="{D5271A29-5962-4902-8EEF-9B6068AF0663}">
      <dsp:nvSpPr>
        <dsp:cNvPr id="0" name=""/>
        <dsp:cNvSpPr/>
      </dsp:nvSpPr>
      <dsp:spPr>
        <a:xfrm>
          <a:off x="2077719" y="2573110"/>
          <a:ext cx="2337435" cy="81641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Balance ball on bat to end of course( depends on space available)</a:t>
          </a:r>
        </a:p>
      </dsp:txBody>
      <dsp:txXfrm>
        <a:off x="2117573" y="2612964"/>
        <a:ext cx="2257727" cy="736707"/>
      </dsp:txXfrm>
    </dsp:sp>
    <dsp:sp modelId="{ED784CDB-4D55-401B-998E-F6EF638F9C1B}">
      <dsp:nvSpPr>
        <dsp:cNvPr id="0" name=""/>
        <dsp:cNvSpPr/>
      </dsp:nvSpPr>
      <dsp:spPr>
        <a:xfrm>
          <a:off x="2077719" y="3430346"/>
          <a:ext cx="2337435" cy="81641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4.Run/jog back to start</a:t>
          </a:r>
        </a:p>
      </dsp:txBody>
      <dsp:txXfrm>
        <a:off x="2117573" y="3470200"/>
        <a:ext cx="2257727" cy="736707"/>
      </dsp:txXfrm>
    </dsp:sp>
    <dsp:sp modelId="{912FABA5-CC26-4D09-956C-B8E6C3A3CAD1}">
      <dsp:nvSpPr>
        <dsp:cNvPr id="0" name=""/>
        <dsp:cNvSpPr/>
      </dsp:nvSpPr>
      <dsp:spPr>
        <a:xfrm>
          <a:off x="2077719" y="4287582"/>
          <a:ext cx="2337435" cy="81641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Use a timer to see who is fastest</a:t>
          </a:r>
        </a:p>
      </dsp:txBody>
      <dsp:txXfrm>
        <a:off x="2117573" y="4327436"/>
        <a:ext cx="2257727" cy="7367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A2E3FC-A788-498A-8101-0C1368EDA036}" type="datetimeFigureOut">
              <a:rPr lang="en-GB" smtClean="0"/>
              <a:t>10/02/2023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3F930C-0396-4102-B20C-D36400148A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200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3F930C-0396-4102-B20C-D36400148A71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336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CAC5E-CD1E-5DAD-6AF8-00F1DA0B8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486C57-979C-F742-4C24-104DB3B465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A30FBD-6BE6-2867-9F34-2E8481420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D6041-2B40-EF0C-A816-C86BB1C27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68A0C-DABF-AFBB-9D80-EEF96F392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9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AB2DC-D6EF-3D29-CCBA-7AA2FCFD4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3ADD7-CB38-AAD3-78A3-BD582BC1B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E13E5-43E4-7F94-847A-CBF12A5B8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8A197-F329-EB70-7EB1-7D5A9D9E2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FEE71-61B6-F146-B84A-652F19A50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696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92DD0-D672-1321-1697-E0B4A5F15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5D1BA9-5FB5-F07A-8B47-7EB85B2D29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56A08-08D4-6999-645F-2A72D4C52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07251-E67C-DE7A-1016-E6E97C566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A32E4-E5F4-62EA-D5B2-571AC9144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862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8C74-0D99-A70A-E700-511ECB8D4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F890A-A44E-B644-64AD-DC7829ED69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43834B-F15B-9F05-1C1D-38196C2E95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9632D-27FF-65F5-EA6E-77899EC1D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A0FA0-B702-59AB-B3BC-D7ACB40D4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CB1080-9F37-FAC0-7BA1-26FAA18BA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638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14ACE-23FF-60AD-244D-12D13DE4B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159DF2-06F3-1F46-6E2D-14EB2A42AB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3A92F2-6F11-0EE5-170C-43E3DDA40D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476CA1-FC5D-F91D-A86B-668B944494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293BC9-E64A-B1F2-AD4B-2C05B891FD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C954DA-8250-BE67-A63F-44544213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E5A0D9-59E2-6284-D928-261913CB5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2426AF-A5DD-4E4C-7AD4-5079E5BCE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224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015D5-E9C1-97A9-3554-4F2F976E8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4102E0-D09A-E259-47DF-0A7AF2901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BB7BA3-FE26-46BB-BD8A-A032C2ED1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28BF60-2707-BB51-F1C2-D738AF187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156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52127-47CE-76F2-E414-469294A77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BE57D0-5606-E817-AB11-4DE3281A0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CFE533-413D-3518-307F-6A062A14A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271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87DEA-A5A3-9E0D-9E12-EEC07F3E5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23B2-D121-BA47-7608-6726F99BB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DF18B-3DE9-1D8B-5CB3-61DAF2EBD3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B1E08D-82EA-DF29-C581-AF7380579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15004C-4597-631C-67FD-0160A4942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43A745-C190-E664-37C5-F66AB5545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087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660EB-F4A6-F7BD-8613-1B23731E0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8A9CC5-B9CF-4ADF-2204-D521821D8B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EAFE56-7F33-7A13-A08C-05F3B6AAC2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DBB6A-75BA-BA28-D3CF-9E741DC3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4812F-6B4D-ABB1-B439-B8713F127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949766-F3C9-CB5C-0563-5151022ED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194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E3AB-4F9F-25B0-40F7-3721B9BB4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22E426-CC41-304A-04F5-4A3E21475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2450F-D4D1-0882-EF5D-FC28467C6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50D41-2847-16AD-21E1-7DB555A24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E6460-78E4-F3EF-3BFC-B7F878065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410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562854-44AE-5610-C468-10011B49D5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17CC93-7493-856C-3ED0-49ABE69A65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3BC66-3F51-1AF1-496C-695C81A47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616B2-33E1-B17A-534D-AA19F4931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F327F-BDF2-1AC5-DEFE-AFACD4F2F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30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C6A1-E8D1-51C8-C650-A9840127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DDA86-E5B2-9B0C-718A-F6C3510B63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3C38-1290-5F68-BBA5-1905F6A098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08B75-434F-0FB1-4DB6-0F073F149C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D869CB-B416-BD9E-528E-611E71412F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449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" name="Rectangle 111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800" b="1" dirty="0">
                <a:cs typeface="Calibri Light"/>
              </a:rPr>
              <a:t>Name: Tasmia Begum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Student Number: 2129438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Module Code: LCHS4006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Module Name: Psychology in Health and Social Care.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Lecturer Name: Dr. Kennedy Obohwemu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Assignment Title: Working with children in a social care setting.</a:t>
            </a:r>
            <a:br>
              <a:rPr lang="en-US" sz="2800" b="1" dirty="0">
                <a:cs typeface="Calibri Light"/>
              </a:rPr>
            </a:b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 </a:t>
            </a:r>
            <a:endParaRPr lang="en-US" sz="2800" dirty="0"/>
          </a:p>
        </p:txBody>
      </p:sp>
      <p:pic>
        <p:nvPicPr>
          <p:cNvPr id="107" name="Picture 3">
            <a:extLst>
              <a:ext uri="{FF2B5EF4-FFF2-40B4-BE49-F238E27FC236}">
                <a16:creationId xmlns:a16="http://schemas.microsoft.com/office/drawing/2014/main" id="{2B621299-DBC6-6CB8-7CA4-1A234FCD80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05" r="2372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0424E-2B13-D022-8661-15C185AC0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 sz="3700">
                <a:cs typeface="Calibri Light"/>
              </a:rPr>
              <a:t>Introduction</a:t>
            </a:r>
            <a:br>
              <a:rPr lang="en-US" sz="3700">
                <a:cs typeface="Calibri Light"/>
              </a:rPr>
            </a:br>
            <a:br>
              <a:rPr lang="en-US" sz="3700">
                <a:cs typeface="Calibri Light"/>
              </a:rPr>
            </a:br>
            <a:endParaRPr lang="en-US" sz="3700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EFE38263-ECC7-5A22-F294-5255F3C048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5862" y="1290514"/>
            <a:ext cx="6019331" cy="4273725"/>
          </a:xfrm>
          <a:prstGeom prst="rect">
            <a:avLst/>
          </a:prstGeom>
          <a:effectLst/>
        </p:spPr>
      </p:pic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6470EE0E-4D1B-4ED5-74F4-81AAD15D83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4235286"/>
              </p:ext>
            </p:extLst>
          </p:nvPr>
        </p:nvGraphicFramePr>
        <p:xfrm>
          <a:off x="648931" y="2438400"/>
          <a:ext cx="3505494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4551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5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5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5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5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1788A-22FF-B1C0-0864-39448E01F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Activity 1:</a:t>
            </a:r>
            <a:br>
              <a:rPr lang="en-US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76" name="Content Placeholder 2">
            <a:extLst>
              <a:ext uri="{FF2B5EF4-FFF2-40B4-BE49-F238E27FC236}">
                <a16:creationId xmlns:a16="http://schemas.microsoft.com/office/drawing/2014/main" id="{BB94F5A9-6C6C-B766-1476-0BE00CC25E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725046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7818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7DA5-E936-A909-1553-F7877B4EF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dirty="0"/>
              <a:t>Activity 1: Reading and then depicting a story/fairy-tale</a:t>
            </a:r>
          </a:p>
        </p:txBody>
      </p:sp>
      <p:pic>
        <p:nvPicPr>
          <p:cNvPr id="4" name="Picture 4" descr="Abstract blurred public library with bookshelves">
            <a:extLst>
              <a:ext uri="{FF2B5EF4-FFF2-40B4-BE49-F238E27FC236}">
                <a16:creationId xmlns:a16="http://schemas.microsoft.com/office/drawing/2014/main" id="{72154F8F-093D-0655-FA70-6116F36EA2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37" r="36869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FBBB8F-002F-D989-489A-F9B2B2BC3A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2270568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76578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Freeform: Shape 83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8" name="Group 85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87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9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89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30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1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2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D969BD-2100-3643-C327-D97440B22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Activity 2: Obstacle course</a:t>
            </a:r>
            <a:br>
              <a:rPr lang="en-US" sz="4000">
                <a:solidFill>
                  <a:srgbClr val="FFFFFF"/>
                </a:solidFill>
                <a:cs typeface="Calibri Light"/>
              </a:rPr>
            </a:br>
            <a:r>
              <a:rPr lang="en-US" sz="4000">
                <a:solidFill>
                  <a:srgbClr val="FFFFFF"/>
                </a:solidFill>
                <a:cs typeface="Calibri Light"/>
              </a:rPr>
              <a:t> (indoor/ outdoor)</a:t>
            </a:r>
            <a:br>
              <a:rPr lang="en-US" sz="4000">
                <a:solidFill>
                  <a:srgbClr val="FFFFFF"/>
                </a:solidFill>
                <a:cs typeface="Calibri Light"/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50" name="Content Placeholder 2">
            <a:extLst>
              <a:ext uri="{FF2B5EF4-FFF2-40B4-BE49-F238E27FC236}">
                <a16:creationId xmlns:a16="http://schemas.microsoft.com/office/drawing/2014/main" id="{8E054C39-0EAC-E1A1-ACBD-63A61C7103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916672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7574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3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3EF58-B586-C822-12E5-14B7D2BCF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Activity 2: Obstacle Course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C3EFD0C-456C-9E16-45EB-BD4525409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 lnSpcReduction="10000"/>
          </a:bodyPr>
          <a:lstStyle/>
          <a:p>
            <a:r>
              <a:rPr lang="en-GB" sz="1900" dirty="0"/>
              <a:t>Vygotsky's’ Theory of Cognitive development emphasises the importance of social interaction to enable cognitive progress in children.</a:t>
            </a:r>
          </a:p>
          <a:p>
            <a:r>
              <a:rPr lang="en-GB" sz="1900" dirty="0"/>
              <a:t>Timer to record the speed in which the obstacle course is completed, leads to competitiveness, which in turn leads to Vygotsky's’ theory of cognitive development and how ‘scaffolding’ helps a child to achieve their best timing on the obstacle course ( i.e. achieve their full potential with guidance from adult or more knowledgeable other).</a:t>
            </a:r>
          </a:p>
          <a:p>
            <a:r>
              <a:rPr lang="en-GB" sz="1900" dirty="0"/>
              <a:t>(McCleod's., 2022).</a:t>
            </a:r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</p:txBody>
      </p:sp>
      <p:pic>
        <p:nvPicPr>
          <p:cNvPr id="4" name="Picture 3" descr="Close up of outdoor climbing net">
            <a:extLst>
              <a:ext uri="{FF2B5EF4-FFF2-40B4-BE49-F238E27FC236}">
                <a16:creationId xmlns:a16="http://schemas.microsoft.com/office/drawing/2014/main" id="{8AF370EF-B645-B12F-2E19-16A1D4930E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94" r="18968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420543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D1973-B54A-E800-C5B6-B558E3DF3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6AEB091F-82FF-5E5D-03BA-E2EBCB9AD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1" y="1756522"/>
            <a:ext cx="4619621" cy="38436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2 activities were organised for 1 hour for 7-11-year-olds at a women’s refuge by a head volunteer.</a:t>
            </a:r>
          </a:p>
          <a:p>
            <a:pPr marL="0" indent="0">
              <a:buNone/>
            </a:pPr>
            <a:r>
              <a:rPr lang="en-GB" sz="1800" dirty="0"/>
              <a:t>Reading and illustrating- Vygotsky's theory plays a key part in learning- ‘scaffolding’-building upon knowledge  </a:t>
            </a:r>
            <a:r>
              <a:rPr lang="en-GB" sz="1700" dirty="0"/>
              <a:t>(Daneshgar, S. and Morhaim, M., 2018).</a:t>
            </a:r>
            <a:endParaRPr lang="en-US" sz="17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Obstacle Course- Vygotsky’s Theory of Learning and social interaction (McLeod, S., 2022) is relevant to activities.</a:t>
            </a:r>
          </a:p>
          <a:p>
            <a:pPr marL="0" indent="0">
              <a:buNone/>
            </a:pPr>
            <a:r>
              <a:rPr lang="en-GB" sz="1800" dirty="0"/>
              <a:t>  Recognise areas of improvement for individual children and advise parents for further activities/areas to help with.</a:t>
            </a:r>
          </a:p>
        </p:txBody>
      </p:sp>
      <p:pic>
        <p:nvPicPr>
          <p:cNvPr id="37" name="Picture 4" descr="Pen placed on top of a signature line">
            <a:extLst>
              <a:ext uri="{FF2B5EF4-FFF2-40B4-BE49-F238E27FC236}">
                <a16:creationId xmlns:a16="http://schemas.microsoft.com/office/drawing/2014/main" id="{21F428F2-A2AF-2A59-47EC-5AE12434DB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964" r="-1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2839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C4C86-5A9B-5827-43E3-B2CBC95D1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F0E98-E6CC-22EC-4F8E-2493DC53C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Daneshgar, S. and Moharram, M., 2018. ‘Dynamic assessment in Vygotsky's sociocultural theory: Origins and main concepts’. </a:t>
            </a:r>
            <a:r>
              <a:rPr lang="en-GB" sz="2000" i="1" dirty="0"/>
              <a:t>Journal of Language Teaching and Research</a:t>
            </a:r>
            <a:r>
              <a:rPr lang="en-GB" sz="2000" dirty="0"/>
              <a:t>, 9(3), pp.600-607. Available at: chrome-extension://at: chrome-</a:t>
            </a:r>
            <a:r>
              <a:rPr lang="en-GB" sz="2000" dirty="0" err="1"/>
              <a:t>extensionss</a:t>
            </a:r>
            <a:r>
              <a:rPr lang="en-GB" sz="2000" dirty="0"/>
              <a:t>/http://www.academypublication.com/issues2/jltr/vol09/03/20.pdf. (Accessed: 01/02/23</a:t>
            </a:r>
            <a:r>
              <a:rPr lang="en-GB" dirty="0"/>
              <a:t>).</a:t>
            </a:r>
          </a:p>
          <a:p>
            <a:pPr marL="0" indent="0">
              <a:buNone/>
            </a:pP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McLeod, S. (2022) ‘Simply Psychology’, </a:t>
            </a:r>
            <a:r>
              <a:rPr kumimoji="0" lang="en-GB" sz="20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Vygotsky's’ Sociocultural Theory of Cognitive Development.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Available at</a:t>
            </a:r>
            <a:r>
              <a:rPr kumimoji="0" lang="en-GB" sz="20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https://www.simplypsychology.org/vygotsky.html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(Accessed: 29/01/23)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345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158</TotalTime>
  <Words>602</Words>
  <Application>Microsoft Office PowerPoint</Application>
  <PresentationFormat>Widescreen</PresentationFormat>
  <Paragraphs>40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Name: Tasmia Begum Student Number: 2129438 Module Code: LCHS4006 Module Name: Psychology in Health and Social Care. Lecturer Name: Dr. Kennedy Obohwemu Assignment Title: Working with children in a social care setting.   </vt:lpstr>
      <vt:lpstr>Introduction  </vt:lpstr>
      <vt:lpstr>Activity 1: </vt:lpstr>
      <vt:lpstr>Activity 1: Reading and then depicting a story/fairy-tale</vt:lpstr>
      <vt:lpstr>Activity 2: Obstacle course  (indoor/ outdoor) </vt:lpstr>
      <vt:lpstr>Activity 2: Obstacle Course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Tasmia Begum</cp:lastModifiedBy>
  <cp:revision>1</cp:revision>
  <dcterms:created xsi:type="dcterms:W3CDTF">2023-01-30T00:02:40Z</dcterms:created>
  <dcterms:modified xsi:type="dcterms:W3CDTF">2023-02-10T23:11:53Z</dcterms:modified>
</cp:coreProperties>
</file>