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6" r:id="rId2"/>
    <p:sldId id="257" r:id="rId3"/>
    <p:sldId id="258" r:id="rId4"/>
    <p:sldId id="259" r:id="rId5"/>
    <p:sldId id="260" r:id="rId6"/>
    <p:sldId id="261" r:id="rId7"/>
    <p:sldId id="262" r:id="rId8"/>
    <p:sldId id="263" r:id="rId9"/>
    <p:sldId id="265" r:id="rId10"/>
    <p:sldId id="266" r:id="rId11"/>
    <p:sldId id="267" r:id="rId12"/>
    <p:sldId id="277"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3A06C8-D711-431D-B350-9CFAD299E04F}" v="1" dt="2023-12-09T22:06:06.4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6036" autoAdjust="0"/>
  </p:normalViewPr>
  <p:slideViewPr>
    <p:cSldViewPr snapToGrid="0">
      <p:cViewPr varScale="1">
        <p:scale>
          <a:sx n="86" d="100"/>
          <a:sy n="86" d="100"/>
        </p:scale>
        <p:origin x="48"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DE3A06C8-D711-431D-B350-9CFAD299E04F}"/>
    <pc:docChg chg="custSel delSld modSld sldOrd">
      <pc:chgData name="Zita Draper" userId="b063123c-f51f-481b-b99c-f574606c9ace" providerId="ADAL" clId="{DE3A06C8-D711-431D-B350-9CFAD299E04F}" dt="2023-12-09T22:06:21.031" v="735" actId="2696"/>
      <pc:docMkLst>
        <pc:docMk/>
      </pc:docMkLst>
      <pc:sldChg chg="modSp mod">
        <pc:chgData name="Zita Draper" userId="b063123c-f51f-481b-b99c-f574606c9ace" providerId="ADAL" clId="{DE3A06C8-D711-431D-B350-9CFAD299E04F}" dt="2023-12-09T21:54:40.089" v="140" actId="5793"/>
        <pc:sldMkLst>
          <pc:docMk/>
          <pc:sldMk cId="2943687654" sldId="263"/>
        </pc:sldMkLst>
        <pc:spChg chg="mod">
          <ac:chgData name="Zita Draper" userId="b063123c-f51f-481b-b99c-f574606c9ace" providerId="ADAL" clId="{DE3A06C8-D711-431D-B350-9CFAD299E04F}" dt="2023-12-09T21:54:40.089" v="140" actId="5793"/>
          <ac:spMkLst>
            <pc:docMk/>
            <pc:sldMk cId="2943687654" sldId="263"/>
            <ac:spMk id="3" creationId="{6383BE34-AE03-10C3-E26A-A43208B41750}"/>
          </ac:spMkLst>
        </pc:spChg>
      </pc:sldChg>
      <pc:sldChg chg="delSp modSp del mod">
        <pc:chgData name="Zita Draper" userId="b063123c-f51f-481b-b99c-f574606c9ace" providerId="ADAL" clId="{DE3A06C8-D711-431D-B350-9CFAD299E04F}" dt="2023-12-09T21:54:44.317" v="141" actId="2696"/>
        <pc:sldMkLst>
          <pc:docMk/>
          <pc:sldMk cId="2000414613" sldId="264"/>
        </pc:sldMkLst>
        <pc:spChg chg="del mod">
          <ac:chgData name="Zita Draper" userId="b063123c-f51f-481b-b99c-f574606c9ace" providerId="ADAL" clId="{DE3A06C8-D711-431D-B350-9CFAD299E04F}" dt="2023-12-09T21:54:36.559" v="138"/>
          <ac:spMkLst>
            <pc:docMk/>
            <pc:sldMk cId="2000414613" sldId="264"/>
            <ac:spMk id="7" creationId="{32E289FB-3BD6-CD83-2BB8-0FC9454FA6BF}"/>
          </ac:spMkLst>
        </pc:spChg>
      </pc:sldChg>
      <pc:sldChg chg="addSp delSp modSp mod setBg">
        <pc:chgData name="Zita Draper" userId="b063123c-f51f-481b-b99c-f574606c9ace" providerId="ADAL" clId="{DE3A06C8-D711-431D-B350-9CFAD299E04F}" dt="2023-12-09T21:55:46.219" v="319" actId="122"/>
        <pc:sldMkLst>
          <pc:docMk/>
          <pc:sldMk cId="4249434174" sldId="265"/>
        </pc:sldMkLst>
        <pc:spChg chg="add mod">
          <ac:chgData name="Zita Draper" userId="b063123c-f51f-481b-b99c-f574606c9ace" providerId="ADAL" clId="{DE3A06C8-D711-431D-B350-9CFAD299E04F}" dt="2023-12-09T21:55:46.219" v="319" actId="122"/>
          <ac:spMkLst>
            <pc:docMk/>
            <pc:sldMk cId="4249434174" sldId="265"/>
            <ac:spMk id="2" creationId="{5EADA13A-05E7-E59F-0922-3E25C8C761FE}"/>
          </ac:spMkLst>
        </pc:spChg>
        <pc:spChg chg="add">
          <ac:chgData name="Zita Draper" userId="b063123c-f51f-481b-b99c-f574606c9ace" providerId="ADAL" clId="{DE3A06C8-D711-431D-B350-9CFAD299E04F}" dt="2023-12-09T21:55:39.673" v="318" actId="26606"/>
          <ac:spMkLst>
            <pc:docMk/>
            <pc:sldMk cId="4249434174" sldId="265"/>
            <ac:spMk id="3" creationId="{C8AA1E95-4998-70F3-2749-89DF258D2DFA}"/>
          </ac:spMkLst>
        </pc:spChg>
        <pc:spChg chg="del mod replId">
          <ac:chgData name="Zita Draper" userId="b063123c-f51f-481b-b99c-f574606c9ace" providerId="ADAL" clId="{DE3A06C8-D711-431D-B350-9CFAD299E04F}" dt="2023-12-09T21:55:39.673" v="318" actId="26606"/>
          <ac:spMkLst>
            <pc:docMk/>
            <pc:sldMk cId="4249434174" sldId="265"/>
            <ac:spMk id="6" creationId="{57567234-DAE1-2D22-EF82-8077EA30C9A3}"/>
          </ac:spMkLst>
        </pc:spChg>
        <pc:spChg chg="del mod replId">
          <ac:chgData name="Zita Draper" userId="b063123c-f51f-481b-b99c-f574606c9ace" providerId="ADAL" clId="{DE3A06C8-D711-431D-B350-9CFAD299E04F}" dt="2023-12-09T21:55:39.673" v="318" actId="26606"/>
          <ac:spMkLst>
            <pc:docMk/>
            <pc:sldMk cId="4249434174" sldId="265"/>
            <ac:spMk id="7" creationId="{73C7D135-354E-2BA7-62DC-152ABFD374E4}"/>
          </ac:spMkLst>
        </pc:spChg>
        <pc:spChg chg="add">
          <ac:chgData name="Zita Draper" userId="b063123c-f51f-481b-b99c-f574606c9ace" providerId="ADAL" clId="{DE3A06C8-D711-431D-B350-9CFAD299E04F}" dt="2023-12-09T21:55:39.673" v="318" actId="26606"/>
          <ac:spMkLst>
            <pc:docMk/>
            <pc:sldMk cId="4249434174" sldId="265"/>
            <ac:spMk id="9" creationId="{2C61293E-6EBE-43EF-A52C-9BEBFD7679D4}"/>
          </ac:spMkLst>
        </pc:spChg>
        <pc:spChg chg="add">
          <ac:chgData name="Zita Draper" userId="b063123c-f51f-481b-b99c-f574606c9ace" providerId="ADAL" clId="{DE3A06C8-D711-431D-B350-9CFAD299E04F}" dt="2023-12-09T21:55:39.673" v="318" actId="26606"/>
          <ac:spMkLst>
            <pc:docMk/>
            <pc:sldMk cId="4249434174" sldId="265"/>
            <ac:spMk id="11" creationId="{3FCFB1DE-0B7E-48CC-BA90-B2AB0889F9D6}"/>
          </ac:spMkLst>
        </pc:spChg>
        <pc:picChg chg="add">
          <ac:chgData name="Zita Draper" userId="b063123c-f51f-481b-b99c-f574606c9ace" providerId="ADAL" clId="{DE3A06C8-D711-431D-B350-9CFAD299E04F}" dt="2023-12-09T21:55:39.673" v="318" actId="26606"/>
          <ac:picMkLst>
            <pc:docMk/>
            <pc:sldMk cId="4249434174" sldId="265"/>
            <ac:picMk id="5" creationId="{D2A8B4EB-FD97-FABE-8BEC-3BA05ACEF59C}"/>
          </ac:picMkLst>
        </pc:picChg>
      </pc:sldChg>
      <pc:sldChg chg="addSp delSp modSp mod setBg">
        <pc:chgData name="Zita Draper" userId="b063123c-f51f-481b-b99c-f574606c9ace" providerId="ADAL" clId="{DE3A06C8-D711-431D-B350-9CFAD299E04F}" dt="2023-12-09T22:03:36.184" v="660" actId="26606"/>
        <pc:sldMkLst>
          <pc:docMk/>
          <pc:sldMk cId="4255243921" sldId="266"/>
        </pc:sldMkLst>
        <pc:spChg chg="add">
          <ac:chgData name="Zita Draper" userId="b063123c-f51f-481b-b99c-f574606c9ace" providerId="ADAL" clId="{DE3A06C8-D711-431D-B350-9CFAD299E04F}" dt="2023-12-09T22:03:36.184" v="660" actId="26606"/>
          <ac:spMkLst>
            <pc:docMk/>
            <pc:sldMk cId="4255243921" sldId="266"/>
            <ac:spMk id="2" creationId="{E56E940A-8FE6-BA76-B302-2F209892A08F}"/>
          </ac:spMkLst>
        </pc:spChg>
        <pc:spChg chg="add">
          <ac:chgData name="Zita Draper" userId="b063123c-f51f-481b-b99c-f574606c9ace" providerId="ADAL" clId="{DE3A06C8-D711-431D-B350-9CFAD299E04F}" dt="2023-12-09T22:03:36.184" v="660" actId="26606"/>
          <ac:spMkLst>
            <pc:docMk/>
            <pc:sldMk cId="4255243921" sldId="266"/>
            <ac:spMk id="3" creationId="{9E4D5EBA-C1EE-9210-916C-188558CFF268}"/>
          </ac:spMkLst>
        </pc:spChg>
        <pc:spChg chg="del mod replId">
          <ac:chgData name="Zita Draper" userId="b063123c-f51f-481b-b99c-f574606c9ace" providerId="ADAL" clId="{DE3A06C8-D711-431D-B350-9CFAD299E04F}" dt="2023-12-09T22:03:36.184" v="660" actId="26606"/>
          <ac:spMkLst>
            <pc:docMk/>
            <pc:sldMk cId="4255243921" sldId="266"/>
            <ac:spMk id="6" creationId="{22503B3E-189F-F983-5173-10220049FF40}"/>
          </ac:spMkLst>
        </pc:spChg>
        <pc:spChg chg="del mod replId">
          <ac:chgData name="Zita Draper" userId="b063123c-f51f-481b-b99c-f574606c9ace" providerId="ADAL" clId="{DE3A06C8-D711-431D-B350-9CFAD299E04F}" dt="2023-12-09T22:03:36.184" v="660" actId="26606"/>
          <ac:spMkLst>
            <pc:docMk/>
            <pc:sldMk cId="4255243921" sldId="266"/>
            <ac:spMk id="7" creationId="{2EFDF38C-33A6-9747-5891-29BF4B59987B}"/>
          </ac:spMkLst>
        </pc:spChg>
        <pc:spChg chg="add">
          <ac:chgData name="Zita Draper" userId="b063123c-f51f-481b-b99c-f574606c9ace" providerId="ADAL" clId="{DE3A06C8-D711-431D-B350-9CFAD299E04F}" dt="2023-12-09T22:03:36.184" v="660" actId="26606"/>
          <ac:spMkLst>
            <pc:docMk/>
            <pc:sldMk cId="4255243921" sldId="266"/>
            <ac:spMk id="9" creationId="{2C61293E-6EBE-43EF-A52C-9BEBFD7679D4}"/>
          </ac:spMkLst>
        </pc:spChg>
        <pc:spChg chg="add">
          <ac:chgData name="Zita Draper" userId="b063123c-f51f-481b-b99c-f574606c9ace" providerId="ADAL" clId="{DE3A06C8-D711-431D-B350-9CFAD299E04F}" dt="2023-12-09T22:03:36.184" v="660" actId="26606"/>
          <ac:spMkLst>
            <pc:docMk/>
            <pc:sldMk cId="4255243921" sldId="266"/>
            <ac:spMk id="11" creationId="{3FCFB1DE-0B7E-48CC-BA90-B2AB0889F9D6}"/>
          </ac:spMkLst>
        </pc:spChg>
        <pc:picChg chg="add">
          <ac:chgData name="Zita Draper" userId="b063123c-f51f-481b-b99c-f574606c9ace" providerId="ADAL" clId="{DE3A06C8-D711-431D-B350-9CFAD299E04F}" dt="2023-12-09T22:03:36.184" v="660" actId="26606"/>
          <ac:picMkLst>
            <pc:docMk/>
            <pc:sldMk cId="4255243921" sldId="266"/>
            <ac:picMk id="5" creationId="{A6879FC2-5662-6142-F778-D4902016E3FA}"/>
          </ac:picMkLst>
        </pc:picChg>
      </pc:sldChg>
      <pc:sldChg chg="addSp delSp modSp mod setBg setClrOvrMap">
        <pc:chgData name="Zita Draper" userId="b063123c-f51f-481b-b99c-f574606c9ace" providerId="ADAL" clId="{DE3A06C8-D711-431D-B350-9CFAD299E04F}" dt="2023-12-09T22:03:21.946" v="658" actId="26606"/>
        <pc:sldMkLst>
          <pc:docMk/>
          <pc:sldMk cId="956043890" sldId="267"/>
        </pc:sldMkLst>
        <pc:spChg chg="add">
          <ac:chgData name="Zita Draper" userId="b063123c-f51f-481b-b99c-f574606c9ace" providerId="ADAL" clId="{DE3A06C8-D711-431D-B350-9CFAD299E04F}" dt="2023-12-09T22:03:21.946" v="658" actId="26606"/>
          <ac:spMkLst>
            <pc:docMk/>
            <pc:sldMk cId="956043890" sldId="267"/>
            <ac:spMk id="2" creationId="{97C72EC6-2744-11C3-370A-739A0B4B6DD0}"/>
          </ac:spMkLst>
        </pc:spChg>
        <pc:spChg chg="add">
          <ac:chgData name="Zita Draper" userId="b063123c-f51f-481b-b99c-f574606c9ace" providerId="ADAL" clId="{DE3A06C8-D711-431D-B350-9CFAD299E04F}" dt="2023-12-09T22:03:21.946" v="658" actId="26606"/>
          <ac:spMkLst>
            <pc:docMk/>
            <pc:sldMk cId="956043890" sldId="267"/>
            <ac:spMk id="3" creationId="{586AB85E-F3F3-87CF-6FA5-8B107B09C983}"/>
          </ac:spMkLst>
        </pc:spChg>
        <pc:spChg chg="del mod replId">
          <ac:chgData name="Zita Draper" userId="b063123c-f51f-481b-b99c-f574606c9ace" providerId="ADAL" clId="{DE3A06C8-D711-431D-B350-9CFAD299E04F}" dt="2023-12-09T22:03:21.946" v="658" actId="26606"/>
          <ac:spMkLst>
            <pc:docMk/>
            <pc:sldMk cId="956043890" sldId="267"/>
            <ac:spMk id="6" creationId="{E03B46C2-63F1-6384-E806-D4206A8CA090}"/>
          </ac:spMkLst>
        </pc:spChg>
        <pc:spChg chg="del mod replId">
          <ac:chgData name="Zita Draper" userId="b063123c-f51f-481b-b99c-f574606c9ace" providerId="ADAL" clId="{DE3A06C8-D711-431D-B350-9CFAD299E04F}" dt="2023-12-09T22:03:21.946" v="658" actId="26606"/>
          <ac:spMkLst>
            <pc:docMk/>
            <pc:sldMk cId="956043890" sldId="267"/>
            <ac:spMk id="7" creationId="{506E56B8-A270-464F-492E-26C8DDF371CE}"/>
          </ac:spMkLst>
        </pc:spChg>
        <pc:spChg chg="add">
          <ac:chgData name="Zita Draper" userId="b063123c-f51f-481b-b99c-f574606c9ace" providerId="ADAL" clId="{DE3A06C8-D711-431D-B350-9CFAD299E04F}" dt="2023-12-09T22:03:21.946" v="658" actId="26606"/>
          <ac:spMkLst>
            <pc:docMk/>
            <pc:sldMk cId="956043890" sldId="267"/>
            <ac:spMk id="9" creationId="{B72DE4C0-EE12-4CAC-98CF-A89349319A3F}"/>
          </ac:spMkLst>
        </pc:spChg>
        <pc:spChg chg="add">
          <ac:chgData name="Zita Draper" userId="b063123c-f51f-481b-b99c-f574606c9ace" providerId="ADAL" clId="{DE3A06C8-D711-431D-B350-9CFAD299E04F}" dt="2023-12-09T22:03:21.946" v="658" actId="26606"/>
          <ac:spMkLst>
            <pc:docMk/>
            <pc:sldMk cId="956043890" sldId="267"/>
            <ac:spMk id="11" creationId="{029CF03F-5E6E-4B23-89A5-81548BA4C635}"/>
          </ac:spMkLst>
        </pc:spChg>
        <pc:spChg chg="add">
          <ac:chgData name="Zita Draper" userId="b063123c-f51f-481b-b99c-f574606c9ace" providerId="ADAL" clId="{DE3A06C8-D711-431D-B350-9CFAD299E04F}" dt="2023-12-09T22:03:21.946" v="658" actId="26606"/>
          <ac:spMkLst>
            <pc:docMk/>
            <pc:sldMk cId="956043890" sldId="267"/>
            <ac:spMk id="13" creationId="{3FCFB1DE-0B7E-48CC-BA90-B2AB0889F9D6}"/>
          </ac:spMkLst>
        </pc:spChg>
        <pc:picChg chg="add">
          <ac:chgData name="Zita Draper" userId="b063123c-f51f-481b-b99c-f574606c9ace" providerId="ADAL" clId="{DE3A06C8-D711-431D-B350-9CFAD299E04F}" dt="2023-12-09T22:03:21.946" v="658" actId="26606"/>
          <ac:picMkLst>
            <pc:docMk/>
            <pc:sldMk cId="956043890" sldId="267"/>
            <ac:picMk id="5" creationId="{8D03FDE3-548E-FE1D-DCC3-9DEBFF44E021}"/>
          </ac:picMkLst>
        </pc:picChg>
      </pc:sldChg>
      <pc:sldChg chg="del">
        <pc:chgData name="Zita Draper" userId="b063123c-f51f-481b-b99c-f574606c9ace" providerId="ADAL" clId="{DE3A06C8-D711-431D-B350-9CFAD299E04F}" dt="2023-12-09T22:04:14.785" v="668" actId="2696"/>
        <pc:sldMkLst>
          <pc:docMk/>
          <pc:sldMk cId="1917506962" sldId="268"/>
        </pc:sldMkLst>
      </pc:sldChg>
      <pc:sldChg chg="del">
        <pc:chgData name="Zita Draper" userId="b063123c-f51f-481b-b99c-f574606c9ace" providerId="ADAL" clId="{DE3A06C8-D711-431D-B350-9CFAD299E04F}" dt="2023-12-09T22:03:57.014" v="665" actId="2696"/>
        <pc:sldMkLst>
          <pc:docMk/>
          <pc:sldMk cId="3719143293" sldId="269"/>
        </pc:sldMkLst>
      </pc:sldChg>
      <pc:sldChg chg="del">
        <pc:chgData name="Zita Draper" userId="b063123c-f51f-481b-b99c-f574606c9ace" providerId="ADAL" clId="{DE3A06C8-D711-431D-B350-9CFAD299E04F}" dt="2023-12-09T22:03:57.568" v="666" actId="2696"/>
        <pc:sldMkLst>
          <pc:docMk/>
          <pc:sldMk cId="1313151221" sldId="270"/>
        </pc:sldMkLst>
      </pc:sldChg>
      <pc:sldChg chg="del">
        <pc:chgData name="Zita Draper" userId="b063123c-f51f-481b-b99c-f574606c9ace" providerId="ADAL" clId="{DE3A06C8-D711-431D-B350-9CFAD299E04F}" dt="2023-12-09T22:03:53.047" v="662" actId="2696"/>
        <pc:sldMkLst>
          <pc:docMk/>
          <pc:sldMk cId="3817101647" sldId="271"/>
        </pc:sldMkLst>
      </pc:sldChg>
      <pc:sldChg chg="del">
        <pc:chgData name="Zita Draper" userId="b063123c-f51f-481b-b99c-f574606c9ace" providerId="ADAL" clId="{DE3A06C8-D711-431D-B350-9CFAD299E04F}" dt="2023-12-09T22:03:53.232" v="663" actId="2696"/>
        <pc:sldMkLst>
          <pc:docMk/>
          <pc:sldMk cId="1451728511" sldId="272"/>
        </pc:sldMkLst>
      </pc:sldChg>
      <pc:sldChg chg="del">
        <pc:chgData name="Zita Draper" userId="b063123c-f51f-481b-b99c-f574606c9ace" providerId="ADAL" clId="{DE3A06C8-D711-431D-B350-9CFAD299E04F}" dt="2023-12-09T22:03:53.464" v="664" actId="2696"/>
        <pc:sldMkLst>
          <pc:docMk/>
          <pc:sldMk cId="3988575199" sldId="273"/>
        </pc:sldMkLst>
      </pc:sldChg>
      <pc:sldChg chg="del">
        <pc:chgData name="Zita Draper" userId="b063123c-f51f-481b-b99c-f574606c9ace" providerId="ADAL" clId="{DE3A06C8-D711-431D-B350-9CFAD299E04F}" dt="2023-12-09T22:03:58.538" v="667" actId="2696"/>
        <pc:sldMkLst>
          <pc:docMk/>
          <pc:sldMk cId="867223167" sldId="274"/>
        </pc:sldMkLst>
      </pc:sldChg>
      <pc:sldChg chg="addSp delSp modSp mod ord setBg modClrScheme setClrOvrMap chgLayout">
        <pc:chgData name="Zita Draper" userId="b063123c-f51f-481b-b99c-f574606c9ace" providerId="ADAL" clId="{DE3A06C8-D711-431D-B350-9CFAD299E04F}" dt="2023-12-09T22:06:18.389" v="734"/>
        <pc:sldMkLst>
          <pc:docMk/>
          <pc:sldMk cId="1454263013" sldId="275"/>
        </pc:sldMkLst>
        <pc:spChg chg="del mod ord">
          <ac:chgData name="Zita Draper" userId="b063123c-f51f-481b-b99c-f574606c9ace" providerId="ADAL" clId="{DE3A06C8-D711-431D-B350-9CFAD299E04F}" dt="2023-12-09T22:04:19.711" v="669" actId="700"/>
          <ac:spMkLst>
            <pc:docMk/>
            <pc:sldMk cId="1454263013" sldId="275"/>
            <ac:spMk id="2" creationId="{D583CF77-8FF0-E5CC-91A2-F531542DAD2F}"/>
          </ac:spMkLst>
        </pc:spChg>
        <pc:spChg chg="del mod ord">
          <ac:chgData name="Zita Draper" userId="b063123c-f51f-481b-b99c-f574606c9ace" providerId="ADAL" clId="{DE3A06C8-D711-431D-B350-9CFAD299E04F}" dt="2023-12-09T22:04:19.711" v="669" actId="700"/>
          <ac:spMkLst>
            <pc:docMk/>
            <pc:sldMk cId="1454263013" sldId="275"/>
            <ac:spMk id="3" creationId="{6B969577-3FE8-B84E-3412-96C29B15F544}"/>
          </ac:spMkLst>
        </pc:spChg>
        <pc:spChg chg="add">
          <ac:chgData name="Zita Draper" userId="b063123c-f51f-481b-b99c-f574606c9ace" providerId="ADAL" clId="{DE3A06C8-D711-431D-B350-9CFAD299E04F}" dt="2023-12-09T22:06:11.993" v="732" actId="26606"/>
          <ac:spMkLst>
            <pc:docMk/>
            <pc:sldMk cId="1454263013" sldId="275"/>
            <ac:spMk id="4" creationId="{A2E0387A-0153-1239-2C6E-69F99269C181}"/>
          </ac:spMkLst>
        </pc:spChg>
        <pc:spChg chg="add">
          <ac:chgData name="Zita Draper" userId="b063123c-f51f-481b-b99c-f574606c9ace" providerId="ADAL" clId="{DE3A06C8-D711-431D-B350-9CFAD299E04F}" dt="2023-12-09T22:06:11.993" v="732" actId="26606"/>
          <ac:spMkLst>
            <pc:docMk/>
            <pc:sldMk cId="1454263013" sldId="275"/>
            <ac:spMk id="5" creationId="{3D95C4C8-282B-0195-8753-AA30F7AF1B92}"/>
          </ac:spMkLst>
        </pc:spChg>
        <pc:spChg chg="add del mod ord replId">
          <ac:chgData name="Zita Draper" userId="b063123c-f51f-481b-b99c-f574606c9ace" providerId="ADAL" clId="{DE3A06C8-D711-431D-B350-9CFAD299E04F}" dt="2023-12-09T22:06:11.993" v="732" actId="26606"/>
          <ac:spMkLst>
            <pc:docMk/>
            <pc:sldMk cId="1454263013" sldId="275"/>
            <ac:spMk id="9" creationId="{F39FFCC9-F501-BE0A-8D8A-720CA032EAF1}"/>
          </ac:spMkLst>
        </pc:spChg>
        <pc:spChg chg="add del mod ord replId">
          <ac:chgData name="Zita Draper" userId="b063123c-f51f-481b-b99c-f574606c9ace" providerId="ADAL" clId="{DE3A06C8-D711-431D-B350-9CFAD299E04F}" dt="2023-12-09T22:06:11.993" v="732" actId="26606"/>
          <ac:spMkLst>
            <pc:docMk/>
            <pc:sldMk cId="1454263013" sldId="275"/>
            <ac:spMk id="10" creationId="{26C88101-92B1-7E26-F197-62CB36684813}"/>
          </ac:spMkLst>
        </pc:spChg>
        <pc:spChg chg="add">
          <ac:chgData name="Zita Draper" userId="b063123c-f51f-481b-b99c-f574606c9ace" providerId="ADAL" clId="{DE3A06C8-D711-431D-B350-9CFAD299E04F}" dt="2023-12-09T22:06:11.993" v="732" actId="26606"/>
          <ac:spMkLst>
            <pc:docMk/>
            <pc:sldMk cId="1454263013" sldId="275"/>
            <ac:spMk id="12" creationId="{657F69E0-C4B0-4BEC-A689-4F8D877F05D4}"/>
          </ac:spMkLst>
        </pc:spChg>
        <pc:spChg chg="add">
          <ac:chgData name="Zita Draper" userId="b063123c-f51f-481b-b99c-f574606c9ace" providerId="ADAL" clId="{DE3A06C8-D711-431D-B350-9CFAD299E04F}" dt="2023-12-09T22:06:11.993" v="732" actId="26606"/>
          <ac:spMkLst>
            <pc:docMk/>
            <pc:sldMk cId="1454263013" sldId="275"/>
            <ac:spMk id="14" creationId="{9F6380B4-6A1C-481E-8408-B4E6C75B9B81}"/>
          </ac:spMkLst>
        </pc:spChg>
        <pc:picChg chg="add">
          <ac:chgData name="Zita Draper" userId="b063123c-f51f-481b-b99c-f574606c9ace" providerId="ADAL" clId="{DE3A06C8-D711-431D-B350-9CFAD299E04F}" dt="2023-12-09T22:06:11.993" v="732" actId="26606"/>
          <ac:picMkLst>
            <pc:docMk/>
            <pc:sldMk cId="1454263013" sldId="275"/>
            <ac:picMk id="7" creationId="{2BF7A300-CF8F-8484-2FFB-FB172945A98D}"/>
          </ac:picMkLst>
        </pc:picChg>
        <pc:picChg chg="add del mod replId">
          <ac:chgData name="Zita Draper" userId="b063123c-f51f-481b-b99c-f574606c9ace" providerId="ADAL" clId="{DE3A06C8-D711-431D-B350-9CFAD299E04F}" dt="2023-12-09T22:06:11.993" v="732" actId="26606"/>
          <ac:picMkLst>
            <pc:docMk/>
            <pc:sldMk cId="1454263013" sldId="275"/>
            <ac:picMk id="11" creationId="{C98DF31B-40F7-E16C-415C-1F042CE9198A}"/>
          </ac:picMkLst>
        </pc:picChg>
      </pc:sldChg>
      <pc:sldChg chg="del">
        <pc:chgData name="Zita Draper" userId="b063123c-f51f-481b-b99c-f574606c9ace" providerId="ADAL" clId="{DE3A06C8-D711-431D-B350-9CFAD299E04F}" dt="2023-12-09T22:03:50.829" v="661" actId="2696"/>
        <pc:sldMkLst>
          <pc:docMk/>
          <pc:sldMk cId="3840096397" sldId="276"/>
        </pc:sldMkLst>
      </pc:sldChg>
      <pc:sldChg chg="del">
        <pc:chgData name="Zita Draper" userId="b063123c-f51f-481b-b99c-f574606c9ace" providerId="ADAL" clId="{DE3A06C8-D711-431D-B350-9CFAD299E04F}" dt="2023-12-09T22:06:21.031" v="735" actId="2696"/>
        <pc:sldMkLst>
          <pc:docMk/>
          <pc:sldMk cId="1190237794" sldId="27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30CF6C-2D92-458B-A841-F3152F4AEE5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239C98D-F20C-44A5-9B26-91B762C2565E}">
      <dgm:prSet/>
      <dgm:spPr/>
      <dgm:t>
        <a:bodyPr/>
        <a:lstStyle/>
        <a:p>
          <a:r>
            <a:rPr lang="en-GB"/>
            <a:t>The aim of today's session is to discuss the assignment and address any questions. </a:t>
          </a:r>
          <a:endParaRPr lang="en-US"/>
        </a:p>
      </dgm:t>
    </dgm:pt>
    <dgm:pt modelId="{213378A0-5A23-4E6E-B324-1FF7D68DAF3F}" type="parTrans" cxnId="{68CDE1E1-7D78-432D-A981-D129790CAB6B}">
      <dgm:prSet/>
      <dgm:spPr/>
      <dgm:t>
        <a:bodyPr/>
        <a:lstStyle/>
        <a:p>
          <a:endParaRPr lang="en-US"/>
        </a:p>
      </dgm:t>
    </dgm:pt>
    <dgm:pt modelId="{0A48CBED-D188-4D29-9479-105F1DE2D79F}" type="sibTrans" cxnId="{68CDE1E1-7D78-432D-A981-D129790CAB6B}">
      <dgm:prSet/>
      <dgm:spPr/>
      <dgm:t>
        <a:bodyPr/>
        <a:lstStyle/>
        <a:p>
          <a:endParaRPr lang="en-US"/>
        </a:p>
      </dgm:t>
    </dgm:pt>
    <dgm:pt modelId="{548FE1CF-8CB8-46AD-99EF-B60E8E3B3B6F}">
      <dgm:prSet/>
      <dgm:spPr/>
      <dgm:t>
        <a:bodyPr/>
        <a:lstStyle/>
        <a:p>
          <a:r>
            <a:rPr lang="en-GB"/>
            <a:t>By the end of today’s session students should be able to demonstrate that they understand the requirements for the assignment. </a:t>
          </a:r>
          <a:endParaRPr lang="en-US"/>
        </a:p>
      </dgm:t>
    </dgm:pt>
    <dgm:pt modelId="{0EBE8348-75B9-40B5-A2FB-1E846BBF58DB}" type="parTrans" cxnId="{6FB78D39-D0C5-42D1-BFEC-3C8D44E65052}">
      <dgm:prSet/>
      <dgm:spPr/>
      <dgm:t>
        <a:bodyPr/>
        <a:lstStyle/>
        <a:p>
          <a:endParaRPr lang="en-US"/>
        </a:p>
      </dgm:t>
    </dgm:pt>
    <dgm:pt modelId="{E25251C0-56B4-4F3A-8834-EF6898AAA3A4}" type="sibTrans" cxnId="{6FB78D39-D0C5-42D1-BFEC-3C8D44E65052}">
      <dgm:prSet/>
      <dgm:spPr/>
      <dgm:t>
        <a:bodyPr/>
        <a:lstStyle/>
        <a:p>
          <a:endParaRPr lang="en-US"/>
        </a:p>
      </dgm:t>
    </dgm:pt>
    <dgm:pt modelId="{2CA3527A-1C78-40B4-BC48-DA0D1DC9A332}" type="pres">
      <dgm:prSet presAssocID="{8130CF6C-2D92-458B-A841-F3152F4AEE51}" presName="root" presStyleCnt="0">
        <dgm:presLayoutVars>
          <dgm:dir/>
          <dgm:resizeHandles val="exact"/>
        </dgm:presLayoutVars>
      </dgm:prSet>
      <dgm:spPr/>
    </dgm:pt>
    <dgm:pt modelId="{CBF0694A-9BBA-4558-B4D9-38594D7D231F}" type="pres">
      <dgm:prSet presAssocID="{8239C98D-F20C-44A5-9B26-91B762C2565E}" presName="compNode" presStyleCnt="0"/>
      <dgm:spPr/>
    </dgm:pt>
    <dgm:pt modelId="{09C1A919-58DF-4D38-B121-D14ECC46D525}" type="pres">
      <dgm:prSet presAssocID="{8239C98D-F20C-44A5-9B26-91B762C2565E}" presName="bgRect" presStyleLbl="bgShp" presStyleIdx="0" presStyleCnt="2"/>
      <dgm:spPr/>
    </dgm:pt>
    <dgm:pt modelId="{66E41F8D-6821-49E9-9AB9-EE15BD748851}" type="pres">
      <dgm:prSet presAssocID="{8239C98D-F20C-44A5-9B26-91B762C2565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363770DE-EC91-48CD-8B75-8521F90A3174}" type="pres">
      <dgm:prSet presAssocID="{8239C98D-F20C-44A5-9B26-91B762C2565E}" presName="spaceRect" presStyleCnt="0"/>
      <dgm:spPr/>
    </dgm:pt>
    <dgm:pt modelId="{9AEF821A-996E-4B48-B3EE-9AF6FE15C4D2}" type="pres">
      <dgm:prSet presAssocID="{8239C98D-F20C-44A5-9B26-91B762C2565E}" presName="parTx" presStyleLbl="revTx" presStyleIdx="0" presStyleCnt="2">
        <dgm:presLayoutVars>
          <dgm:chMax val="0"/>
          <dgm:chPref val="0"/>
        </dgm:presLayoutVars>
      </dgm:prSet>
      <dgm:spPr/>
    </dgm:pt>
    <dgm:pt modelId="{E2197B3E-7715-4ED3-9FBD-B9B0926DB748}" type="pres">
      <dgm:prSet presAssocID="{0A48CBED-D188-4D29-9479-105F1DE2D79F}" presName="sibTrans" presStyleCnt="0"/>
      <dgm:spPr/>
    </dgm:pt>
    <dgm:pt modelId="{94323BF2-D66B-47C9-8B37-0B410A80E6A3}" type="pres">
      <dgm:prSet presAssocID="{548FE1CF-8CB8-46AD-99EF-B60E8E3B3B6F}" presName="compNode" presStyleCnt="0"/>
      <dgm:spPr/>
    </dgm:pt>
    <dgm:pt modelId="{DFDAE82E-B373-48E9-83A2-A42DB09488FD}" type="pres">
      <dgm:prSet presAssocID="{548FE1CF-8CB8-46AD-99EF-B60E8E3B3B6F}" presName="bgRect" presStyleLbl="bgShp" presStyleIdx="1" presStyleCnt="2"/>
      <dgm:spPr/>
    </dgm:pt>
    <dgm:pt modelId="{0C7E43E1-DBFC-4B10-B1C4-EA5A161B12AE}" type="pres">
      <dgm:prSet presAssocID="{548FE1CF-8CB8-46AD-99EF-B60E8E3B3B6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5FB5A576-A1F3-4F59-B20B-F37473EEF3A5}" type="pres">
      <dgm:prSet presAssocID="{548FE1CF-8CB8-46AD-99EF-B60E8E3B3B6F}" presName="spaceRect" presStyleCnt="0"/>
      <dgm:spPr/>
    </dgm:pt>
    <dgm:pt modelId="{7747CDF0-0A80-4C68-A9BE-3E80619C0DA5}" type="pres">
      <dgm:prSet presAssocID="{548FE1CF-8CB8-46AD-99EF-B60E8E3B3B6F}" presName="parTx" presStyleLbl="revTx" presStyleIdx="1" presStyleCnt="2">
        <dgm:presLayoutVars>
          <dgm:chMax val="0"/>
          <dgm:chPref val="0"/>
        </dgm:presLayoutVars>
      </dgm:prSet>
      <dgm:spPr/>
    </dgm:pt>
  </dgm:ptLst>
  <dgm:cxnLst>
    <dgm:cxn modelId="{A0587B07-BA3A-44DE-AA3F-7DC6D55F18E9}" type="presOf" srcId="{8239C98D-F20C-44A5-9B26-91B762C2565E}" destId="{9AEF821A-996E-4B48-B3EE-9AF6FE15C4D2}" srcOrd="0" destOrd="0" presId="urn:microsoft.com/office/officeart/2018/2/layout/IconVerticalSolidList"/>
    <dgm:cxn modelId="{6FB78D39-D0C5-42D1-BFEC-3C8D44E65052}" srcId="{8130CF6C-2D92-458B-A841-F3152F4AEE51}" destId="{548FE1CF-8CB8-46AD-99EF-B60E8E3B3B6F}" srcOrd="1" destOrd="0" parTransId="{0EBE8348-75B9-40B5-A2FB-1E846BBF58DB}" sibTransId="{E25251C0-56B4-4F3A-8834-EF6898AAA3A4}"/>
    <dgm:cxn modelId="{68CDE1E1-7D78-432D-A981-D129790CAB6B}" srcId="{8130CF6C-2D92-458B-A841-F3152F4AEE51}" destId="{8239C98D-F20C-44A5-9B26-91B762C2565E}" srcOrd="0" destOrd="0" parTransId="{213378A0-5A23-4E6E-B324-1FF7D68DAF3F}" sibTransId="{0A48CBED-D188-4D29-9479-105F1DE2D79F}"/>
    <dgm:cxn modelId="{AD154DE9-CF0E-484F-A77B-E47B7DB1E512}" type="presOf" srcId="{8130CF6C-2D92-458B-A841-F3152F4AEE51}" destId="{2CA3527A-1C78-40B4-BC48-DA0D1DC9A332}" srcOrd="0" destOrd="0" presId="urn:microsoft.com/office/officeart/2018/2/layout/IconVerticalSolidList"/>
    <dgm:cxn modelId="{669BC8F7-EF30-4686-A49E-FBA4DBBC565E}" type="presOf" srcId="{548FE1CF-8CB8-46AD-99EF-B60E8E3B3B6F}" destId="{7747CDF0-0A80-4C68-A9BE-3E80619C0DA5}" srcOrd="0" destOrd="0" presId="urn:microsoft.com/office/officeart/2018/2/layout/IconVerticalSolidList"/>
    <dgm:cxn modelId="{5667FF63-69AB-41C9-97FA-AB409601AFA3}" type="presParOf" srcId="{2CA3527A-1C78-40B4-BC48-DA0D1DC9A332}" destId="{CBF0694A-9BBA-4558-B4D9-38594D7D231F}" srcOrd="0" destOrd="0" presId="urn:microsoft.com/office/officeart/2018/2/layout/IconVerticalSolidList"/>
    <dgm:cxn modelId="{095C4CD6-91DF-4D70-BD6C-138FF619A3B3}" type="presParOf" srcId="{CBF0694A-9BBA-4558-B4D9-38594D7D231F}" destId="{09C1A919-58DF-4D38-B121-D14ECC46D525}" srcOrd="0" destOrd="0" presId="urn:microsoft.com/office/officeart/2018/2/layout/IconVerticalSolidList"/>
    <dgm:cxn modelId="{26459263-E185-49DC-AC31-1CFB917BA6E7}" type="presParOf" srcId="{CBF0694A-9BBA-4558-B4D9-38594D7D231F}" destId="{66E41F8D-6821-49E9-9AB9-EE15BD748851}" srcOrd="1" destOrd="0" presId="urn:microsoft.com/office/officeart/2018/2/layout/IconVerticalSolidList"/>
    <dgm:cxn modelId="{2E2DEE27-695E-4190-9A25-6863EF3F12C3}" type="presParOf" srcId="{CBF0694A-9BBA-4558-B4D9-38594D7D231F}" destId="{363770DE-EC91-48CD-8B75-8521F90A3174}" srcOrd="2" destOrd="0" presId="urn:microsoft.com/office/officeart/2018/2/layout/IconVerticalSolidList"/>
    <dgm:cxn modelId="{93A544FB-C7D3-4CE0-9310-331255D27D3A}" type="presParOf" srcId="{CBF0694A-9BBA-4558-B4D9-38594D7D231F}" destId="{9AEF821A-996E-4B48-B3EE-9AF6FE15C4D2}" srcOrd="3" destOrd="0" presId="urn:microsoft.com/office/officeart/2018/2/layout/IconVerticalSolidList"/>
    <dgm:cxn modelId="{C3021538-C433-4D20-9C21-109292FCCFA6}" type="presParOf" srcId="{2CA3527A-1C78-40B4-BC48-DA0D1DC9A332}" destId="{E2197B3E-7715-4ED3-9FBD-B9B0926DB748}" srcOrd="1" destOrd="0" presId="urn:microsoft.com/office/officeart/2018/2/layout/IconVerticalSolidList"/>
    <dgm:cxn modelId="{5DFB56CE-0471-4A74-A024-56F2C7CA0D3A}" type="presParOf" srcId="{2CA3527A-1C78-40B4-BC48-DA0D1DC9A332}" destId="{94323BF2-D66B-47C9-8B37-0B410A80E6A3}" srcOrd="2" destOrd="0" presId="urn:microsoft.com/office/officeart/2018/2/layout/IconVerticalSolidList"/>
    <dgm:cxn modelId="{6BDC5643-ED29-4033-B0D7-B33ECA4ECF46}" type="presParOf" srcId="{94323BF2-D66B-47C9-8B37-0B410A80E6A3}" destId="{DFDAE82E-B373-48E9-83A2-A42DB09488FD}" srcOrd="0" destOrd="0" presId="urn:microsoft.com/office/officeart/2018/2/layout/IconVerticalSolidList"/>
    <dgm:cxn modelId="{82229C73-DD8C-4235-B9BF-37AF9C7DBD6F}" type="presParOf" srcId="{94323BF2-D66B-47C9-8B37-0B410A80E6A3}" destId="{0C7E43E1-DBFC-4B10-B1C4-EA5A161B12AE}" srcOrd="1" destOrd="0" presId="urn:microsoft.com/office/officeart/2018/2/layout/IconVerticalSolidList"/>
    <dgm:cxn modelId="{809FC128-476F-43CE-A597-DF1833908A76}" type="presParOf" srcId="{94323BF2-D66B-47C9-8B37-0B410A80E6A3}" destId="{5FB5A576-A1F3-4F59-B20B-F37473EEF3A5}" srcOrd="2" destOrd="0" presId="urn:microsoft.com/office/officeart/2018/2/layout/IconVerticalSolidList"/>
    <dgm:cxn modelId="{EFCB7E89-6345-4A12-B89D-1648963E1422}" type="presParOf" srcId="{94323BF2-D66B-47C9-8B37-0B410A80E6A3}" destId="{7747CDF0-0A80-4C68-A9BE-3E80619C0DA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5B2709-AA90-401D-83D9-9A5A7ECBFC8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82C626F-6C96-4B12-BA7F-FA688B078D4E}">
      <dgm:prSet/>
      <dgm:spPr/>
      <dgm:t>
        <a:bodyPr/>
        <a:lstStyle/>
        <a:p>
          <a:pPr>
            <a:lnSpc>
              <a:spcPct val="100000"/>
            </a:lnSpc>
          </a:pPr>
          <a:r>
            <a:rPr lang="en-GB"/>
            <a:t>Due on the 12</a:t>
          </a:r>
          <a:r>
            <a:rPr lang="en-GB" baseline="30000"/>
            <a:t>th</a:t>
          </a:r>
          <a:r>
            <a:rPr lang="en-GB"/>
            <a:t> of January 2024 by 23:59pm. </a:t>
          </a:r>
          <a:endParaRPr lang="en-US"/>
        </a:p>
      </dgm:t>
    </dgm:pt>
    <dgm:pt modelId="{FDDAA6C4-BCBD-49C6-9FD7-8DED6C7D742C}" type="parTrans" cxnId="{86F978D3-0196-4D5A-89D0-EEFB03F1B53E}">
      <dgm:prSet/>
      <dgm:spPr/>
      <dgm:t>
        <a:bodyPr/>
        <a:lstStyle/>
        <a:p>
          <a:endParaRPr lang="en-US"/>
        </a:p>
      </dgm:t>
    </dgm:pt>
    <dgm:pt modelId="{1CAED6D6-42B5-43F6-B8A1-DFB7C8714C79}" type="sibTrans" cxnId="{86F978D3-0196-4D5A-89D0-EEFB03F1B53E}">
      <dgm:prSet/>
      <dgm:spPr/>
      <dgm:t>
        <a:bodyPr/>
        <a:lstStyle/>
        <a:p>
          <a:pPr>
            <a:lnSpc>
              <a:spcPct val="100000"/>
            </a:lnSpc>
          </a:pPr>
          <a:endParaRPr lang="en-US"/>
        </a:p>
      </dgm:t>
    </dgm:pt>
    <dgm:pt modelId="{F419FC33-3DD3-4A12-B75C-26B88197CE0A}">
      <dgm:prSet/>
      <dgm:spPr/>
      <dgm:t>
        <a:bodyPr/>
        <a:lstStyle/>
        <a:p>
          <a:pPr>
            <a:lnSpc>
              <a:spcPct val="100000"/>
            </a:lnSpc>
          </a:pPr>
          <a:r>
            <a:rPr lang="en-GB"/>
            <a:t>You can send me a draft up until the 9</a:t>
          </a:r>
          <a:r>
            <a:rPr lang="en-GB" baseline="30000"/>
            <a:t>th</a:t>
          </a:r>
          <a:r>
            <a:rPr lang="en-GB"/>
            <a:t> of January 2024. </a:t>
          </a:r>
          <a:endParaRPr lang="en-US"/>
        </a:p>
      </dgm:t>
    </dgm:pt>
    <dgm:pt modelId="{70F8CD1B-3945-495D-A1DB-2E97F6F2E3EF}" type="parTrans" cxnId="{153095E3-9580-4C1A-BDDD-013CE061E1C7}">
      <dgm:prSet/>
      <dgm:spPr/>
      <dgm:t>
        <a:bodyPr/>
        <a:lstStyle/>
        <a:p>
          <a:endParaRPr lang="en-US"/>
        </a:p>
      </dgm:t>
    </dgm:pt>
    <dgm:pt modelId="{546B3D11-BD19-43F3-8D4A-FBED18C980BB}" type="sibTrans" cxnId="{153095E3-9580-4C1A-BDDD-013CE061E1C7}">
      <dgm:prSet/>
      <dgm:spPr/>
      <dgm:t>
        <a:bodyPr/>
        <a:lstStyle/>
        <a:p>
          <a:pPr>
            <a:lnSpc>
              <a:spcPct val="100000"/>
            </a:lnSpc>
          </a:pPr>
          <a:endParaRPr lang="en-US"/>
        </a:p>
      </dgm:t>
    </dgm:pt>
    <dgm:pt modelId="{C87CB508-C83B-4C0A-8A53-8530FCC9E6EB}">
      <dgm:prSet/>
      <dgm:spPr/>
      <dgm:t>
        <a:bodyPr/>
        <a:lstStyle/>
        <a:p>
          <a:pPr>
            <a:lnSpc>
              <a:spcPct val="100000"/>
            </a:lnSpc>
          </a:pPr>
          <a:r>
            <a:rPr lang="en-GB"/>
            <a:t>Evaluation forms on Moodle. </a:t>
          </a:r>
          <a:endParaRPr lang="en-US"/>
        </a:p>
      </dgm:t>
    </dgm:pt>
    <dgm:pt modelId="{6A3C27E8-CB3C-4D31-814E-DC54DF38A7DE}" type="parTrans" cxnId="{35C21322-5826-4CED-B8D8-6A4A696C2E24}">
      <dgm:prSet/>
      <dgm:spPr/>
      <dgm:t>
        <a:bodyPr/>
        <a:lstStyle/>
        <a:p>
          <a:endParaRPr lang="en-US"/>
        </a:p>
      </dgm:t>
    </dgm:pt>
    <dgm:pt modelId="{662EC0DB-64E7-4CDD-AC3E-0F9E554C1897}" type="sibTrans" cxnId="{35C21322-5826-4CED-B8D8-6A4A696C2E24}">
      <dgm:prSet/>
      <dgm:spPr/>
      <dgm:t>
        <a:bodyPr/>
        <a:lstStyle/>
        <a:p>
          <a:pPr>
            <a:lnSpc>
              <a:spcPct val="100000"/>
            </a:lnSpc>
          </a:pPr>
          <a:endParaRPr lang="en-US"/>
        </a:p>
      </dgm:t>
    </dgm:pt>
    <dgm:pt modelId="{09BE1637-B47C-4560-B102-370D38586F09}">
      <dgm:prSet/>
      <dgm:spPr/>
      <dgm:t>
        <a:bodyPr/>
        <a:lstStyle/>
        <a:p>
          <a:pPr>
            <a:lnSpc>
              <a:spcPct val="100000"/>
            </a:lnSpc>
          </a:pPr>
          <a:r>
            <a:rPr lang="en-GB"/>
            <a:t>Assignment results. </a:t>
          </a:r>
          <a:endParaRPr lang="en-US"/>
        </a:p>
      </dgm:t>
    </dgm:pt>
    <dgm:pt modelId="{060CEDC9-3144-49C6-8C5C-58A9CFBF52FB}" type="parTrans" cxnId="{DF019DCE-A3F1-4C75-A3C4-798EADC7C781}">
      <dgm:prSet/>
      <dgm:spPr/>
      <dgm:t>
        <a:bodyPr/>
        <a:lstStyle/>
        <a:p>
          <a:endParaRPr lang="en-US"/>
        </a:p>
      </dgm:t>
    </dgm:pt>
    <dgm:pt modelId="{FD01BE66-3CD7-4E22-A0AA-190F86071413}" type="sibTrans" cxnId="{DF019DCE-A3F1-4C75-A3C4-798EADC7C781}">
      <dgm:prSet/>
      <dgm:spPr/>
      <dgm:t>
        <a:bodyPr/>
        <a:lstStyle/>
        <a:p>
          <a:endParaRPr lang="en-US"/>
        </a:p>
      </dgm:t>
    </dgm:pt>
    <dgm:pt modelId="{92040AE5-C509-4190-819F-D18B19D9E251}" type="pres">
      <dgm:prSet presAssocID="{3C5B2709-AA90-401D-83D9-9A5A7ECBFC84}" presName="root" presStyleCnt="0">
        <dgm:presLayoutVars>
          <dgm:dir/>
          <dgm:resizeHandles val="exact"/>
        </dgm:presLayoutVars>
      </dgm:prSet>
      <dgm:spPr/>
    </dgm:pt>
    <dgm:pt modelId="{005AC6D2-7001-4934-ACBE-264600A9AF92}" type="pres">
      <dgm:prSet presAssocID="{3C5B2709-AA90-401D-83D9-9A5A7ECBFC84}" presName="container" presStyleCnt="0">
        <dgm:presLayoutVars>
          <dgm:dir/>
          <dgm:resizeHandles val="exact"/>
        </dgm:presLayoutVars>
      </dgm:prSet>
      <dgm:spPr/>
    </dgm:pt>
    <dgm:pt modelId="{0216F3E1-45AA-4F48-A97C-0C6B6E0A5149}" type="pres">
      <dgm:prSet presAssocID="{F82C626F-6C96-4B12-BA7F-FA688B078D4E}" presName="compNode" presStyleCnt="0"/>
      <dgm:spPr/>
    </dgm:pt>
    <dgm:pt modelId="{A5EF9B16-D56A-460B-952E-68F63CCA43EF}" type="pres">
      <dgm:prSet presAssocID="{F82C626F-6C96-4B12-BA7F-FA688B078D4E}" presName="iconBgRect" presStyleLbl="bgShp" presStyleIdx="0" presStyleCnt="4"/>
      <dgm:spPr/>
    </dgm:pt>
    <dgm:pt modelId="{AC213606-5B92-40FF-8579-6E8433D32B54}" type="pres">
      <dgm:prSet presAssocID="{F82C626F-6C96-4B12-BA7F-FA688B078D4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ily Calendar"/>
        </a:ext>
      </dgm:extLst>
    </dgm:pt>
    <dgm:pt modelId="{2289840F-8537-4462-B88C-8455A4572BA7}" type="pres">
      <dgm:prSet presAssocID="{F82C626F-6C96-4B12-BA7F-FA688B078D4E}" presName="spaceRect" presStyleCnt="0"/>
      <dgm:spPr/>
    </dgm:pt>
    <dgm:pt modelId="{64DC435E-84AB-42BE-8B85-684109B67695}" type="pres">
      <dgm:prSet presAssocID="{F82C626F-6C96-4B12-BA7F-FA688B078D4E}" presName="textRect" presStyleLbl="revTx" presStyleIdx="0" presStyleCnt="4">
        <dgm:presLayoutVars>
          <dgm:chMax val="1"/>
          <dgm:chPref val="1"/>
        </dgm:presLayoutVars>
      </dgm:prSet>
      <dgm:spPr/>
    </dgm:pt>
    <dgm:pt modelId="{7EE17C9C-32E3-44A9-B58A-C4AE7A804D74}" type="pres">
      <dgm:prSet presAssocID="{1CAED6D6-42B5-43F6-B8A1-DFB7C8714C79}" presName="sibTrans" presStyleLbl="sibTrans2D1" presStyleIdx="0" presStyleCnt="0"/>
      <dgm:spPr/>
    </dgm:pt>
    <dgm:pt modelId="{D099F901-3EA1-421E-B22E-F1FFD51A26BE}" type="pres">
      <dgm:prSet presAssocID="{F419FC33-3DD3-4A12-B75C-26B88197CE0A}" presName="compNode" presStyleCnt="0"/>
      <dgm:spPr/>
    </dgm:pt>
    <dgm:pt modelId="{AF435DFE-0376-4AF1-A7CF-687000DBA42B}" type="pres">
      <dgm:prSet presAssocID="{F419FC33-3DD3-4A12-B75C-26B88197CE0A}" presName="iconBgRect" presStyleLbl="bgShp" presStyleIdx="1" presStyleCnt="4"/>
      <dgm:spPr/>
    </dgm:pt>
    <dgm:pt modelId="{61A4BC49-C39A-4D42-9FFA-B8E85CB022CD}" type="pres">
      <dgm:prSet presAssocID="{F419FC33-3DD3-4A12-B75C-26B88197CE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end"/>
        </a:ext>
      </dgm:extLst>
    </dgm:pt>
    <dgm:pt modelId="{460AC34C-C035-403C-9B78-BB969D5B7686}" type="pres">
      <dgm:prSet presAssocID="{F419FC33-3DD3-4A12-B75C-26B88197CE0A}" presName="spaceRect" presStyleCnt="0"/>
      <dgm:spPr/>
    </dgm:pt>
    <dgm:pt modelId="{88A1AB7A-F51A-46EF-9ADB-B959A74E266E}" type="pres">
      <dgm:prSet presAssocID="{F419FC33-3DD3-4A12-B75C-26B88197CE0A}" presName="textRect" presStyleLbl="revTx" presStyleIdx="1" presStyleCnt="4">
        <dgm:presLayoutVars>
          <dgm:chMax val="1"/>
          <dgm:chPref val="1"/>
        </dgm:presLayoutVars>
      </dgm:prSet>
      <dgm:spPr/>
    </dgm:pt>
    <dgm:pt modelId="{CC04559F-6D0F-4DF6-A8B1-5A9DD799B776}" type="pres">
      <dgm:prSet presAssocID="{546B3D11-BD19-43F3-8D4A-FBED18C980BB}" presName="sibTrans" presStyleLbl="sibTrans2D1" presStyleIdx="0" presStyleCnt="0"/>
      <dgm:spPr/>
    </dgm:pt>
    <dgm:pt modelId="{34EED376-4EBC-456D-B005-B9BD58D822DF}" type="pres">
      <dgm:prSet presAssocID="{C87CB508-C83B-4C0A-8A53-8530FCC9E6EB}" presName="compNode" presStyleCnt="0"/>
      <dgm:spPr/>
    </dgm:pt>
    <dgm:pt modelId="{5EDA1726-990F-4722-8ECE-EED3C7CBEF33}" type="pres">
      <dgm:prSet presAssocID="{C87CB508-C83B-4C0A-8A53-8530FCC9E6EB}" presName="iconBgRect" presStyleLbl="bgShp" presStyleIdx="2" presStyleCnt="4"/>
      <dgm:spPr/>
    </dgm:pt>
    <dgm:pt modelId="{A7C5254E-BC15-4D13-AF0B-C4F325A3CADF}" type="pres">
      <dgm:prSet presAssocID="{C87CB508-C83B-4C0A-8A53-8530FCC9E6E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68ED9758-15B1-4E55-8D23-FA537F786055}" type="pres">
      <dgm:prSet presAssocID="{C87CB508-C83B-4C0A-8A53-8530FCC9E6EB}" presName="spaceRect" presStyleCnt="0"/>
      <dgm:spPr/>
    </dgm:pt>
    <dgm:pt modelId="{3B37D093-915C-431A-8A27-58E70CBBE6E6}" type="pres">
      <dgm:prSet presAssocID="{C87CB508-C83B-4C0A-8A53-8530FCC9E6EB}" presName="textRect" presStyleLbl="revTx" presStyleIdx="2" presStyleCnt="4">
        <dgm:presLayoutVars>
          <dgm:chMax val="1"/>
          <dgm:chPref val="1"/>
        </dgm:presLayoutVars>
      </dgm:prSet>
      <dgm:spPr/>
    </dgm:pt>
    <dgm:pt modelId="{9F8B3135-F02D-4512-8503-EF1EB314B951}" type="pres">
      <dgm:prSet presAssocID="{662EC0DB-64E7-4CDD-AC3E-0F9E554C1897}" presName="sibTrans" presStyleLbl="sibTrans2D1" presStyleIdx="0" presStyleCnt="0"/>
      <dgm:spPr/>
    </dgm:pt>
    <dgm:pt modelId="{55DDD7A2-7817-45C7-8754-C25EB3F217F0}" type="pres">
      <dgm:prSet presAssocID="{09BE1637-B47C-4560-B102-370D38586F09}" presName="compNode" presStyleCnt="0"/>
      <dgm:spPr/>
    </dgm:pt>
    <dgm:pt modelId="{DD9AB6F3-7B11-4679-9A86-EA00E1E0171B}" type="pres">
      <dgm:prSet presAssocID="{09BE1637-B47C-4560-B102-370D38586F09}" presName="iconBgRect" presStyleLbl="bgShp" presStyleIdx="3" presStyleCnt="4"/>
      <dgm:spPr/>
    </dgm:pt>
    <dgm:pt modelId="{A95EBC1F-7C66-4979-98CF-260B9CC2A246}" type="pres">
      <dgm:prSet presAssocID="{09BE1637-B47C-4560-B102-370D38586F0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icroscope"/>
        </a:ext>
      </dgm:extLst>
    </dgm:pt>
    <dgm:pt modelId="{5FAFD45E-CA5D-4CDB-A518-1B36CAAB4050}" type="pres">
      <dgm:prSet presAssocID="{09BE1637-B47C-4560-B102-370D38586F09}" presName="spaceRect" presStyleCnt="0"/>
      <dgm:spPr/>
    </dgm:pt>
    <dgm:pt modelId="{B0AFEEEA-7C5F-4F89-849F-0EF7D461FA18}" type="pres">
      <dgm:prSet presAssocID="{09BE1637-B47C-4560-B102-370D38586F09}" presName="textRect" presStyleLbl="revTx" presStyleIdx="3" presStyleCnt="4">
        <dgm:presLayoutVars>
          <dgm:chMax val="1"/>
          <dgm:chPref val="1"/>
        </dgm:presLayoutVars>
      </dgm:prSet>
      <dgm:spPr/>
    </dgm:pt>
  </dgm:ptLst>
  <dgm:cxnLst>
    <dgm:cxn modelId="{CE238B04-08FD-4CE9-8020-C724BBCBBE9B}" type="presOf" srcId="{09BE1637-B47C-4560-B102-370D38586F09}" destId="{B0AFEEEA-7C5F-4F89-849F-0EF7D461FA18}" srcOrd="0" destOrd="0" presId="urn:microsoft.com/office/officeart/2018/2/layout/IconCircleList"/>
    <dgm:cxn modelId="{35C21322-5826-4CED-B8D8-6A4A696C2E24}" srcId="{3C5B2709-AA90-401D-83D9-9A5A7ECBFC84}" destId="{C87CB508-C83B-4C0A-8A53-8530FCC9E6EB}" srcOrd="2" destOrd="0" parTransId="{6A3C27E8-CB3C-4D31-814E-DC54DF38A7DE}" sibTransId="{662EC0DB-64E7-4CDD-AC3E-0F9E554C1897}"/>
    <dgm:cxn modelId="{B42D495B-37B9-4E7B-86F9-9B49D6FAA05C}" type="presOf" srcId="{F419FC33-3DD3-4A12-B75C-26B88197CE0A}" destId="{88A1AB7A-F51A-46EF-9ADB-B959A74E266E}" srcOrd="0" destOrd="0" presId="urn:microsoft.com/office/officeart/2018/2/layout/IconCircleList"/>
    <dgm:cxn modelId="{72745864-DAFF-4EE1-900A-C79C2B21EE80}" type="presOf" srcId="{3C5B2709-AA90-401D-83D9-9A5A7ECBFC84}" destId="{92040AE5-C509-4190-819F-D18B19D9E251}" srcOrd="0" destOrd="0" presId="urn:microsoft.com/office/officeart/2018/2/layout/IconCircleList"/>
    <dgm:cxn modelId="{56422754-2CDE-496F-BBB6-91928E6E6FBF}" type="presOf" srcId="{662EC0DB-64E7-4CDD-AC3E-0F9E554C1897}" destId="{9F8B3135-F02D-4512-8503-EF1EB314B951}" srcOrd="0" destOrd="0" presId="urn:microsoft.com/office/officeart/2018/2/layout/IconCircleList"/>
    <dgm:cxn modelId="{8B3DC584-7FFC-41FD-91C3-C2D5C46F3F87}" type="presOf" srcId="{1CAED6D6-42B5-43F6-B8A1-DFB7C8714C79}" destId="{7EE17C9C-32E3-44A9-B58A-C4AE7A804D74}" srcOrd="0" destOrd="0" presId="urn:microsoft.com/office/officeart/2018/2/layout/IconCircleList"/>
    <dgm:cxn modelId="{C1AC4FA3-4A8B-4743-A913-F1B5FA2993DB}" type="presOf" srcId="{C87CB508-C83B-4C0A-8A53-8530FCC9E6EB}" destId="{3B37D093-915C-431A-8A27-58E70CBBE6E6}" srcOrd="0" destOrd="0" presId="urn:microsoft.com/office/officeart/2018/2/layout/IconCircleList"/>
    <dgm:cxn modelId="{DF019DCE-A3F1-4C75-A3C4-798EADC7C781}" srcId="{3C5B2709-AA90-401D-83D9-9A5A7ECBFC84}" destId="{09BE1637-B47C-4560-B102-370D38586F09}" srcOrd="3" destOrd="0" parTransId="{060CEDC9-3144-49C6-8C5C-58A9CFBF52FB}" sibTransId="{FD01BE66-3CD7-4E22-A0AA-190F86071413}"/>
    <dgm:cxn modelId="{86F978D3-0196-4D5A-89D0-EEFB03F1B53E}" srcId="{3C5B2709-AA90-401D-83D9-9A5A7ECBFC84}" destId="{F82C626F-6C96-4B12-BA7F-FA688B078D4E}" srcOrd="0" destOrd="0" parTransId="{FDDAA6C4-BCBD-49C6-9FD7-8DED6C7D742C}" sibTransId="{1CAED6D6-42B5-43F6-B8A1-DFB7C8714C79}"/>
    <dgm:cxn modelId="{2E89C2E1-F6B6-412A-9022-64DA1BCCB562}" type="presOf" srcId="{F82C626F-6C96-4B12-BA7F-FA688B078D4E}" destId="{64DC435E-84AB-42BE-8B85-684109B67695}" srcOrd="0" destOrd="0" presId="urn:microsoft.com/office/officeart/2018/2/layout/IconCircleList"/>
    <dgm:cxn modelId="{153095E3-9580-4C1A-BDDD-013CE061E1C7}" srcId="{3C5B2709-AA90-401D-83D9-9A5A7ECBFC84}" destId="{F419FC33-3DD3-4A12-B75C-26B88197CE0A}" srcOrd="1" destOrd="0" parTransId="{70F8CD1B-3945-495D-A1DB-2E97F6F2E3EF}" sibTransId="{546B3D11-BD19-43F3-8D4A-FBED18C980BB}"/>
    <dgm:cxn modelId="{CD1E58EC-E9D4-43BF-9D48-79E0D7F3F68A}" type="presOf" srcId="{546B3D11-BD19-43F3-8D4A-FBED18C980BB}" destId="{CC04559F-6D0F-4DF6-A8B1-5A9DD799B776}" srcOrd="0" destOrd="0" presId="urn:microsoft.com/office/officeart/2018/2/layout/IconCircleList"/>
    <dgm:cxn modelId="{44A1593E-ACFC-4F1F-B7B2-FCBA2F6079DC}" type="presParOf" srcId="{92040AE5-C509-4190-819F-D18B19D9E251}" destId="{005AC6D2-7001-4934-ACBE-264600A9AF92}" srcOrd="0" destOrd="0" presId="urn:microsoft.com/office/officeart/2018/2/layout/IconCircleList"/>
    <dgm:cxn modelId="{3D1043C5-81FA-448E-83C3-01A63E16A130}" type="presParOf" srcId="{005AC6D2-7001-4934-ACBE-264600A9AF92}" destId="{0216F3E1-45AA-4F48-A97C-0C6B6E0A5149}" srcOrd="0" destOrd="0" presId="urn:microsoft.com/office/officeart/2018/2/layout/IconCircleList"/>
    <dgm:cxn modelId="{863F7515-5D13-442C-B52E-24AAD6FA8F41}" type="presParOf" srcId="{0216F3E1-45AA-4F48-A97C-0C6B6E0A5149}" destId="{A5EF9B16-D56A-460B-952E-68F63CCA43EF}" srcOrd="0" destOrd="0" presId="urn:microsoft.com/office/officeart/2018/2/layout/IconCircleList"/>
    <dgm:cxn modelId="{D28C265D-7DA9-492A-8137-69E00422AAB2}" type="presParOf" srcId="{0216F3E1-45AA-4F48-A97C-0C6B6E0A5149}" destId="{AC213606-5B92-40FF-8579-6E8433D32B54}" srcOrd="1" destOrd="0" presId="urn:microsoft.com/office/officeart/2018/2/layout/IconCircleList"/>
    <dgm:cxn modelId="{B5BFE7C0-86F7-4927-B641-8CE48E28380E}" type="presParOf" srcId="{0216F3E1-45AA-4F48-A97C-0C6B6E0A5149}" destId="{2289840F-8537-4462-B88C-8455A4572BA7}" srcOrd="2" destOrd="0" presId="urn:microsoft.com/office/officeart/2018/2/layout/IconCircleList"/>
    <dgm:cxn modelId="{5C0626BF-ECEC-46F9-A778-BB2C96595C35}" type="presParOf" srcId="{0216F3E1-45AA-4F48-A97C-0C6B6E0A5149}" destId="{64DC435E-84AB-42BE-8B85-684109B67695}" srcOrd="3" destOrd="0" presId="urn:microsoft.com/office/officeart/2018/2/layout/IconCircleList"/>
    <dgm:cxn modelId="{DA1953C1-DB87-40C1-BE5B-99B3D8CAF295}" type="presParOf" srcId="{005AC6D2-7001-4934-ACBE-264600A9AF92}" destId="{7EE17C9C-32E3-44A9-B58A-C4AE7A804D74}" srcOrd="1" destOrd="0" presId="urn:microsoft.com/office/officeart/2018/2/layout/IconCircleList"/>
    <dgm:cxn modelId="{B87C949D-944F-495F-BA68-1E8909E5B07B}" type="presParOf" srcId="{005AC6D2-7001-4934-ACBE-264600A9AF92}" destId="{D099F901-3EA1-421E-B22E-F1FFD51A26BE}" srcOrd="2" destOrd="0" presId="urn:microsoft.com/office/officeart/2018/2/layout/IconCircleList"/>
    <dgm:cxn modelId="{EAA525C3-24FF-4B5A-99F6-7EC7AB79BF42}" type="presParOf" srcId="{D099F901-3EA1-421E-B22E-F1FFD51A26BE}" destId="{AF435DFE-0376-4AF1-A7CF-687000DBA42B}" srcOrd="0" destOrd="0" presId="urn:microsoft.com/office/officeart/2018/2/layout/IconCircleList"/>
    <dgm:cxn modelId="{A240A97A-3228-4123-9A5B-D9EAC675471B}" type="presParOf" srcId="{D099F901-3EA1-421E-B22E-F1FFD51A26BE}" destId="{61A4BC49-C39A-4D42-9FFA-B8E85CB022CD}" srcOrd="1" destOrd="0" presId="urn:microsoft.com/office/officeart/2018/2/layout/IconCircleList"/>
    <dgm:cxn modelId="{E954AA82-A41D-44AD-972D-AA87638344E9}" type="presParOf" srcId="{D099F901-3EA1-421E-B22E-F1FFD51A26BE}" destId="{460AC34C-C035-403C-9B78-BB969D5B7686}" srcOrd="2" destOrd="0" presId="urn:microsoft.com/office/officeart/2018/2/layout/IconCircleList"/>
    <dgm:cxn modelId="{9C04C710-160A-472F-AFA0-95C37C67ECA0}" type="presParOf" srcId="{D099F901-3EA1-421E-B22E-F1FFD51A26BE}" destId="{88A1AB7A-F51A-46EF-9ADB-B959A74E266E}" srcOrd="3" destOrd="0" presId="urn:microsoft.com/office/officeart/2018/2/layout/IconCircleList"/>
    <dgm:cxn modelId="{4DC72461-AD5C-47D1-9574-C946DF22F3C7}" type="presParOf" srcId="{005AC6D2-7001-4934-ACBE-264600A9AF92}" destId="{CC04559F-6D0F-4DF6-A8B1-5A9DD799B776}" srcOrd="3" destOrd="0" presId="urn:microsoft.com/office/officeart/2018/2/layout/IconCircleList"/>
    <dgm:cxn modelId="{F60C8C3D-10FE-477A-8A46-2949AB92D963}" type="presParOf" srcId="{005AC6D2-7001-4934-ACBE-264600A9AF92}" destId="{34EED376-4EBC-456D-B005-B9BD58D822DF}" srcOrd="4" destOrd="0" presId="urn:microsoft.com/office/officeart/2018/2/layout/IconCircleList"/>
    <dgm:cxn modelId="{1EE51014-03B7-415F-918D-0C9D569C9670}" type="presParOf" srcId="{34EED376-4EBC-456D-B005-B9BD58D822DF}" destId="{5EDA1726-990F-4722-8ECE-EED3C7CBEF33}" srcOrd="0" destOrd="0" presId="urn:microsoft.com/office/officeart/2018/2/layout/IconCircleList"/>
    <dgm:cxn modelId="{290D15C6-FEB2-4520-AC59-DE4CCD74EE18}" type="presParOf" srcId="{34EED376-4EBC-456D-B005-B9BD58D822DF}" destId="{A7C5254E-BC15-4D13-AF0B-C4F325A3CADF}" srcOrd="1" destOrd="0" presId="urn:microsoft.com/office/officeart/2018/2/layout/IconCircleList"/>
    <dgm:cxn modelId="{29EE61D2-D369-4553-808D-AA95B34D9E88}" type="presParOf" srcId="{34EED376-4EBC-456D-B005-B9BD58D822DF}" destId="{68ED9758-15B1-4E55-8D23-FA537F786055}" srcOrd="2" destOrd="0" presId="urn:microsoft.com/office/officeart/2018/2/layout/IconCircleList"/>
    <dgm:cxn modelId="{8A23FC05-E99C-4E39-9F84-3F44CB03C94C}" type="presParOf" srcId="{34EED376-4EBC-456D-B005-B9BD58D822DF}" destId="{3B37D093-915C-431A-8A27-58E70CBBE6E6}" srcOrd="3" destOrd="0" presId="urn:microsoft.com/office/officeart/2018/2/layout/IconCircleList"/>
    <dgm:cxn modelId="{725565D6-78D9-4A43-AD69-FA11DA5F6F2C}" type="presParOf" srcId="{005AC6D2-7001-4934-ACBE-264600A9AF92}" destId="{9F8B3135-F02D-4512-8503-EF1EB314B951}" srcOrd="5" destOrd="0" presId="urn:microsoft.com/office/officeart/2018/2/layout/IconCircleList"/>
    <dgm:cxn modelId="{2BE69BCE-3B04-401F-BB8B-61EF1CFA2B8B}" type="presParOf" srcId="{005AC6D2-7001-4934-ACBE-264600A9AF92}" destId="{55DDD7A2-7817-45C7-8754-C25EB3F217F0}" srcOrd="6" destOrd="0" presId="urn:microsoft.com/office/officeart/2018/2/layout/IconCircleList"/>
    <dgm:cxn modelId="{5F1E489A-33F0-455B-99E5-F10617BABBB3}" type="presParOf" srcId="{55DDD7A2-7817-45C7-8754-C25EB3F217F0}" destId="{DD9AB6F3-7B11-4679-9A86-EA00E1E0171B}" srcOrd="0" destOrd="0" presId="urn:microsoft.com/office/officeart/2018/2/layout/IconCircleList"/>
    <dgm:cxn modelId="{F218C9B8-653E-4346-9F4D-FC5CC960957D}" type="presParOf" srcId="{55DDD7A2-7817-45C7-8754-C25EB3F217F0}" destId="{A95EBC1F-7C66-4979-98CF-260B9CC2A246}" srcOrd="1" destOrd="0" presId="urn:microsoft.com/office/officeart/2018/2/layout/IconCircleList"/>
    <dgm:cxn modelId="{381248AD-9067-4F5C-9396-B94E470D49A7}" type="presParOf" srcId="{55DDD7A2-7817-45C7-8754-C25EB3F217F0}" destId="{5FAFD45E-CA5D-4CDB-A518-1B36CAAB4050}" srcOrd="2" destOrd="0" presId="urn:microsoft.com/office/officeart/2018/2/layout/IconCircleList"/>
    <dgm:cxn modelId="{AF50A35E-E677-4B52-9A1B-159A9101BF34}" type="presParOf" srcId="{55DDD7A2-7817-45C7-8754-C25EB3F217F0}" destId="{B0AFEEEA-7C5F-4F89-849F-0EF7D461FA1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C1A919-58DF-4D38-B121-D14ECC46D525}">
      <dsp:nvSpPr>
        <dsp:cNvPr id="0" name=""/>
        <dsp:cNvSpPr/>
      </dsp:nvSpPr>
      <dsp:spPr>
        <a:xfrm>
          <a:off x="0" y="899622"/>
          <a:ext cx="6900512" cy="166084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E41F8D-6821-49E9-9AB9-EE15BD748851}">
      <dsp:nvSpPr>
        <dsp:cNvPr id="0" name=""/>
        <dsp:cNvSpPr/>
      </dsp:nvSpPr>
      <dsp:spPr>
        <a:xfrm>
          <a:off x="502404" y="1273312"/>
          <a:ext cx="913463" cy="9134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EF821A-996E-4B48-B3EE-9AF6FE15C4D2}">
      <dsp:nvSpPr>
        <dsp:cNvPr id="0" name=""/>
        <dsp:cNvSpPr/>
      </dsp:nvSpPr>
      <dsp:spPr>
        <a:xfrm>
          <a:off x="1918272" y="899622"/>
          <a:ext cx="4982239" cy="166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772" tIns="175772" rIns="175772" bIns="175772" numCol="1" spcCol="1270" anchor="ctr" anchorCtr="0">
          <a:noAutofit/>
        </a:bodyPr>
        <a:lstStyle/>
        <a:p>
          <a:pPr marL="0" lvl="0" indent="0" algn="l" defTabSz="1111250">
            <a:lnSpc>
              <a:spcPct val="90000"/>
            </a:lnSpc>
            <a:spcBef>
              <a:spcPct val="0"/>
            </a:spcBef>
            <a:spcAft>
              <a:spcPct val="35000"/>
            </a:spcAft>
            <a:buNone/>
          </a:pPr>
          <a:r>
            <a:rPr lang="en-GB" sz="2500" kern="1200"/>
            <a:t>The aim of today's session is to discuss the assignment and address any questions. </a:t>
          </a:r>
          <a:endParaRPr lang="en-US" sz="2500" kern="1200"/>
        </a:p>
      </dsp:txBody>
      <dsp:txXfrm>
        <a:off x="1918272" y="899622"/>
        <a:ext cx="4982239" cy="1660842"/>
      </dsp:txXfrm>
    </dsp:sp>
    <dsp:sp modelId="{DFDAE82E-B373-48E9-83A2-A42DB09488FD}">
      <dsp:nvSpPr>
        <dsp:cNvPr id="0" name=""/>
        <dsp:cNvSpPr/>
      </dsp:nvSpPr>
      <dsp:spPr>
        <a:xfrm>
          <a:off x="0" y="2975675"/>
          <a:ext cx="6900512" cy="166084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7E43E1-DBFC-4B10-B1C4-EA5A161B12AE}">
      <dsp:nvSpPr>
        <dsp:cNvPr id="0" name=""/>
        <dsp:cNvSpPr/>
      </dsp:nvSpPr>
      <dsp:spPr>
        <a:xfrm>
          <a:off x="502404" y="3349365"/>
          <a:ext cx="913463" cy="9134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47CDF0-0A80-4C68-A9BE-3E80619C0DA5}">
      <dsp:nvSpPr>
        <dsp:cNvPr id="0" name=""/>
        <dsp:cNvSpPr/>
      </dsp:nvSpPr>
      <dsp:spPr>
        <a:xfrm>
          <a:off x="1918272" y="2975675"/>
          <a:ext cx="4982239" cy="166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772" tIns="175772" rIns="175772" bIns="175772" numCol="1" spcCol="1270" anchor="ctr" anchorCtr="0">
          <a:noAutofit/>
        </a:bodyPr>
        <a:lstStyle/>
        <a:p>
          <a:pPr marL="0" lvl="0" indent="0" algn="l" defTabSz="1111250">
            <a:lnSpc>
              <a:spcPct val="90000"/>
            </a:lnSpc>
            <a:spcBef>
              <a:spcPct val="0"/>
            </a:spcBef>
            <a:spcAft>
              <a:spcPct val="35000"/>
            </a:spcAft>
            <a:buNone/>
          </a:pPr>
          <a:r>
            <a:rPr lang="en-GB" sz="2500" kern="1200"/>
            <a:t>By the end of today’s session students should be able to demonstrate that they understand the requirements for the assignment. </a:t>
          </a:r>
          <a:endParaRPr lang="en-US" sz="2500" kern="1200"/>
        </a:p>
      </dsp:txBody>
      <dsp:txXfrm>
        <a:off x="1918272" y="2975675"/>
        <a:ext cx="4982239" cy="16608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F9B16-D56A-460B-952E-68F63CCA43EF}">
      <dsp:nvSpPr>
        <dsp:cNvPr id="0" name=""/>
        <dsp:cNvSpPr/>
      </dsp:nvSpPr>
      <dsp:spPr>
        <a:xfrm>
          <a:off x="212335"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213606-5B92-40FF-8579-6E8433D32B54}">
      <dsp:nvSpPr>
        <dsp:cNvPr id="0" name=""/>
        <dsp:cNvSpPr/>
      </dsp:nvSpPr>
      <dsp:spPr>
        <a:xfrm>
          <a:off x="492877" y="709190"/>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DC435E-84AB-42BE-8B85-684109B67695}">
      <dsp:nvSpPr>
        <dsp:cNvPr id="0" name=""/>
        <dsp:cNvSpPr/>
      </dsp:nvSpPr>
      <dsp:spPr>
        <a:xfrm>
          <a:off x="1834517"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Due on the 12</a:t>
          </a:r>
          <a:r>
            <a:rPr lang="en-GB" sz="2400" kern="1200" baseline="30000"/>
            <a:t>th</a:t>
          </a:r>
          <a:r>
            <a:rPr lang="en-GB" sz="2400" kern="1200"/>
            <a:t> of January 2024 by 23:59pm. </a:t>
          </a:r>
          <a:endParaRPr lang="en-US" sz="2400" kern="1200"/>
        </a:p>
      </dsp:txBody>
      <dsp:txXfrm>
        <a:off x="1834517" y="428648"/>
        <a:ext cx="3148942" cy="1335915"/>
      </dsp:txXfrm>
    </dsp:sp>
    <dsp:sp modelId="{AF435DFE-0376-4AF1-A7CF-687000DBA42B}">
      <dsp:nvSpPr>
        <dsp:cNvPr id="0" name=""/>
        <dsp:cNvSpPr/>
      </dsp:nvSpPr>
      <dsp:spPr>
        <a:xfrm>
          <a:off x="5532139"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A4BC49-C39A-4D42-9FFA-B8E85CB022CD}">
      <dsp:nvSpPr>
        <dsp:cNvPr id="0" name=""/>
        <dsp:cNvSpPr/>
      </dsp:nvSpPr>
      <dsp:spPr>
        <a:xfrm>
          <a:off x="5812681" y="709190"/>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A1AB7A-F51A-46EF-9ADB-B959A74E266E}">
      <dsp:nvSpPr>
        <dsp:cNvPr id="0" name=""/>
        <dsp:cNvSpPr/>
      </dsp:nvSpPr>
      <dsp:spPr>
        <a:xfrm>
          <a:off x="7154322"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You can send me a draft up until the 9</a:t>
          </a:r>
          <a:r>
            <a:rPr lang="en-GB" sz="2400" kern="1200" baseline="30000"/>
            <a:t>th</a:t>
          </a:r>
          <a:r>
            <a:rPr lang="en-GB" sz="2400" kern="1200"/>
            <a:t> of January 2024. </a:t>
          </a:r>
          <a:endParaRPr lang="en-US" sz="2400" kern="1200"/>
        </a:p>
      </dsp:txBody>
      <dsp:txXfrm>
        <a:off x="7154322" y="428648"/>
        <a:ext cx="3148942" cy="1335915"/>
      </dsp:txXfrm>
    </dsp:sp>
    <dsp:sp modelId="{5EDA1726-990F-4722-8ECE-EED3C7CBEF33}">
      <dsp:nvSpPr>
        <dsp:cNvPr id="0" name=""/>
        <dsp:cNvSpPr/>
      </dsp:nvSpPr>
      <dsp:spPr>
        <a:xfrm>
          <a:off x="212335"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C5254E-BC15-4D13-AF0B-C4F325A3CADF}">
      <dsp:nvSpPr>
        <dsp:cNvPr id="0" name=""/>
        <dsp:cNvSpPr/>
      </dsp:nvSpPr>
      <dsp:spPr>
        <a:xfrm>
          <a:off x="492877" y="2767938"/>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37D093-915C-431A-8A27-58E70CBBE6E6}">
      <dsp:nvSpPr>
        <dsp:cNvPr id="0" name=""/>
        <dsp:cNvSpPr/>
      </dsp:nvSpPr>
      <dsp:spPr>
        <a:xfrm>
          <a:off x="1834517"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Evaluation forms on Moodle. </a:t>
          </a:r>
          <a:endParaRPr lang="en-US" sz="2400" kern="1200"/>
        </a:p>
      </dsp:txBody>
      <dsp:txXfrm>
        <a:off x="1834517" y="2487396"/>
        <a:ext cx="3148942" cy="1335915"/>
      </dsp:txXfrm>
    </dsp:sp>
    <dsp:sp modelId="{DD9AB6F3-7B11-4679-9A86-EA00E1E0171B}">
      <dsp:nvSpPr>
        <dsp:cNvPr id="0" name=""/>
        <dsp:cNvSpPr/>
      </dsp:nvSpPr>
      <dsp:spPr>
        <a:xfrm>
          <a:off x="5532139"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5EBC1F-7C66-4979-98CF-260B9CC2A246}">
      <dsp:nvSpPr>
        <dsp:cNvPr id="0" name=""/>
        <dsp:cNvSpPr/>
      </dsp:nvSpPr>
      <dsp:spPr>
        <a:xfrm>
          <a:off x="5812681" y="2767938"/>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FEEEA-7C5F-4F89-849F-0EF7D461FA18}">
      <dsp:nvSpPr>
        <dsp:cNvPr id="0" name=""/>
        <dsp:cNvSpPr/>
      </dsp:nvSpPr>
      <dsp:spPr>
        <a:xfrm>
          <a:off x="7154322"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Assignment results. </a:t>
          </a:r>
          <a:endParaRPr lang="en-US" sz="2400" kern="1200"/>
        </a:p>
      </dsp:txBody>
      <dsp:txXfrm>
        <a:off x="7154322" y="2487396"/>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12/9/2023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23915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12/9/2023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89173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12/9/2023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84641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12/9/2023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91887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12/9/2023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39211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12/9/2023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75940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12/9/2023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58607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12/9/2023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5529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12/9/2023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9199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12/9/2023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27521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12/9/2023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06734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12/9/2023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26148821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5" r:id="rId6"/>
    <p:sldLayoutId id="2147483751" r:id="rId7"/>
    <p:sldLayoutId id="2147483752" r:id="rId8"/>
    <p:sldLayoutId id="2147483753" r:id="rId9"/>
    <p:sldLayoutId id="2147483754" r:id="rId10"/>
    <p:sldLayoutId id="2147483756"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ublication/228142106_Employers%27_Liability_and_Workers%27_Compensation_England_and_Wales" TargetMode="External"/><Relationship Id="rId2" Type="http://schemas.openxmlformats.org/officeDocument/2006/relationships/hyperlink" Target="https://www.lexisnexis.com/uk/lexispsl/personalinjury/document/393870/55KG-FP91-F18H-K1JW-00000-00/Employer_s_liability_overview" TargetMode="Externa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view of wood desk with the plant, white keyboard, coffee in a white mug, notebook, and pen">
            <a:extLst>
              <a:ext uri="{FF2B5EF4-FFF2-40B4-BE49-F238E27FC236}">
                <a16:creationId xmlns:a16="http://schemas.microsoft.com/office/drawing/2014/main" id="{AE81F893-EFD5-5D67-1DAA-9DCB220DD760}"/>
              </a:ext>
            </a:extLst>
          </p:cNvPr>
          <p:cNvPicPr>
            <a:picLocks noChangeAspect="1"/>
          </p:cNvPicPr>
          <p:nvPr/>
        </p:nvPicPr>
        <p:blipFill rotWithShape="1">
          <a:blip r:embed="rId2">
            <a:alphaModFix amt="50000"/>
          </a:blip>
          <a:srcRect t="1463" r="-1" b="15489"/>
          <a:stretch/>
        </p:blipFill>
        <p:spPr>
          <a:xfrm>
            <a:off x="20" y="10"/>
            <a:ext cx="12188930" cy="6857990"/>
          </a:xfrm>
          <a:prstGeom prst="rect">
            <a:avLst/>
          </a:prstGeom>
        </p:spPr>
      </p:pic>
      <p:sp>
        <p:nvSpPr>
          <p:cNvPr id="2" name="Title 1">
            <a:extLst>
              <a:ext uri="{FF2B5EF4-FFF2-40B4-BE49-F238E27FC236}">
                <a16:creationId xmlns:a16="http://schemas.microsoft.com/office/drawing/2014/main" id="{71612B01-D7CB-499F-64C0-05A8602BAEC5}"/>
              </a:ext>
            </a:extLst>
          </p:cNvPr>
          <p:cNvSpPr>
            <a:spLocks noGrp="1"/>
          </p:cNvSpPr>
          <p:nvPr>
            <p:ph type="ctrTitle"/>
          </p:nvPr>
        </p:nvSpPr>
        <p:spPr>
          <a:xfrm>
            <a:off x="1524000" y="1122363"/>
            <a:ext cx="9144000" cy="3063240"/>
          </a:xfrm>
        </p:spPr>
        <p:txBody>
          <a:bodyPr>
            <a:normAutofit/>
          </a:bodyPr>
          <a:lstStyle/>
          <a:p>
            <a:pPr algn="ctr">
              <a:lnSpc>
                <a:spcPct val="90000"/>
              </a:lnSpc>
            </a:pPr>
            <a:r>
              <a:rPr lang="en-GB" sz="10000" b="1" i="1" u="sng"/>
              <a:t>Assignment guidance </a:t>
            </a:r>
          </a:p>
        </p:txBody>
      </p:sp>
      <p:sp>
        <p:nvSpPr>
          <p:cNvPr id="3" name="Subtitle 2">
            <a:extLst>
              <a:ext uri="{FF2B5EF4-FFF2-40B4-BE49-F238E27FC236}">
                <a16:creationId xmlns:a16="http://schemas.microsoft.com/office/drawing/2014/main" id="{446DD8FB-5DDD-1D49-C460-1C50982AEB96}"/>
              </a:ext>
            </a:extLst>
          </p:cNvPr>
          <p:cNvSpPr>
            <a:spLocks noGrp="1"/>
          </p:cNvSpPr>
          <p:nvPr>
            <p:ph type="subTitle" idx="1"/>
          </p:nvPr>
        </p:nvSpPr>
        <p:spPr>
          <a:xfrm>
            <a:off x="1527048" y="4599432"/>
            <a:ext cx="9144000" cy="1536192"/>
          </a:xfrm>
        </p:spPr>
        <p:txBody>
          <a:bodyPr>
            <a:normAutofit/>
          </a:bodyPr>
          <a:lstStyle/>
          <a:p>
            <a:pPr algn="ctr"/>
            <a:r>
              <a:rPr lang="en-GB" sz="3200"/>
              <a:t>By Zita Draper </a:t>
            </a:r>
          </a:p>
        </p:txBody>
      </p:sp>
      <p:sp>
        <p:nvSpPr>
          <p:cNvPr id="22"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43264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E8FAC-9407-61DF-F54F-3D40AC2678D9}"/>
              </a:ext>
            </a:extLst>
          </p:cNvPr>
          <p:cNvSpPr>
            <a:spLocks noGrp="1"/>
          </p:cNvSpPr>
          <p:nvPr>
            <p:ph type="title"/>
          </p:nvPr>
        </p:nvSpPr>
        <p:spPr>
          <a:xfrm>
            <a:off x="5297762" y="329184"/>
            <a:ext cx="6251110" cy="1783080"/>
          </a:xfrm>
        </p:spPr>
        <p:txBody>
          <a:bodyPr anchor="b">
            <a:normAutofit/>
          </a:bodyPr>
          <a:lstStyle/>
          <a:p>
            <a:r>
              <a:rPr lang="en-GB" sz="7200" b="1" i="1" u="sng"/>
              <a:t>Content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8ADC8"/>
          </a:solidFill>
          <a:ln w="38100" cap="rnd">
            <a:solidFill>
              <a:srgbClr val="28ADC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14783E-15B9-B146-2886-B6476039F3AC}"/>
              </a:ext>
            </a:extLst>
          </p:cNvPr>
          <p:cNvSpPr>
            <a:spLocks noGrp="1"/>
          </p:cNvSpPr>
          <p:nvPr>
            <p:ph idx="1"/>
          </p:nvPr>
        </p:nvSpPr>
        <p:spPr>
          <a:xfrm>
            <a:off x="5297762" y="2706624"/>
            <a:ext cx="6251110" cy="3483864"/>
          </a:xfrm>
        </p:spPr>
        <p:txBody>
          <a:bodyPr>
            <a:normAutofit/>
          </a:bodyPr>
          <a:lstStyle/>
          <a:p>
            <a:pPr>
              <a:lnSpc>
                <a:spcPct val="100000"/>
              </a:lnSpc>
            </a:pPr>
            <a:r>
              <a:rPr lang="en-GB" sz="2000"/>
              <a:t>Aims and learning objectives. </a:t>
            </a:r>
          </a:p>
          <a:p>
            <a:pPr>
              <a:lnSpc>
                <a:spcPct val="100000"/>
              </a:lnSpc>
            </a:pPr>
            <a:r>
              <a:rPr lang="en-GB" sz="2000"/>
              <a:t>Assignment question. </a:t>
            </a:r>
          </a:p>
          <a:p>
            <a:pPr>
              <a:lnSpc>
                <a:spcPct val="100000"/>
              </a:lnSpc>
            </a:pPr>
            <a:r>
              <a:rPr lang="en-GB" sz="2000"/>
              <a:t>Structure. </a:t>
            </a:r>
          </a:p>
          <a:p>
            <a:pPr>
              <a:lnSpc>
                <a:spcPct val="100000"/>
              </a:lnSpc>
            </a:pPr>
            <a:r>
              <a:rPr lang="en-GB" sz="2000"/>
              <a:t>Guidance. </a:t>
            </a:r>
          </a:p>
          <a:p>
            <a:pPr>
              <a:lnSpc>
                <a:spcPct val="100000"/>
              </a:lnSpc>
            </a:pPr>
            <a:r>
              <a:rPr lang="en-GB" sz="2000"/>
              <a:t>Things to note. </a:t>
            </a:r>
          </a:p>
          <a:p>
            <a:pPr>
              <a:lnSpc>
                <a:spcPct val="100000"/>
              </a:lnSpc>
            </a:pPr>
            <a:r>
              <a:rPr lang="en-GB" sz="2000"/>
              <a:t>Start at the top. </a:t>
            </a:r>
          </a:p>
          <a:p>
            <a:pPr>
              <a:lnSpc>
                <a:spcPct val="100000"/>
              </a:lnSpc>
            </a:pPr>
            <a:r>
              <a:rPr lang="en-GB" sz="2000"/>
              <a:t>Summary. </a:t>
            </a:r>
          </a:p>
          <a:p>
            <a:pPr>
              <a:lnSpc>
                <a:spcPct val="100000"/>
              </a:lnSpc>
            </a:pPr>
            <a:r>
              <a:rPr lang="en-GB" sz="2000"/>
              <a:t>Thank you, any questions?</a:t>
            </a:r>
          </a:p>
        </p:txBody>
      </p:sp>
      <p:pic>
        <p:nvPicPr>
          <p:cNvPr id="5" name="Picture 4" descr="Person with idea concept">
            <a:extLst>
              <a:ext uri="{FF2B5EF4-FFF2-40B4-BE49-F238E27FC236}">
                <a16:creationId xmlns:a16="http://schemas.microsoft.com/office/drawing/2014/main" id="{29482339-01A7-7846-465E-F9F0FA2AFE3F}"/>
              </a:ext>
            </a:extLst>
          </p:cNvPr>
          <p:cNvPicPr>
            <a:picLocks noChangeAspect="1"/>
          </p:cNvPicPr>
          <p:nvPr/>
        </p:nvPicPr>
        <p:blipFill rotWithShape="1">
          <a:blip r:embed="rId2"/>
          <a:srcRect l="31566" r="2310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173556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05B3B3-2558-3337-1B18-88F3463FD1DE}"/>
              </a:ext>
            </a:extLst>
          </p:cNvPr>
          <p:cNvSpPr>
            <a:spLocks noGrp="1"/>
          </p:cNvSpPr>
          <p:nvPr>
            <p:ph type="title"/>
          </p:nvPr>
        </p:nvSpPr>
        <p:spPr>
          <a:xfrm>
            <a:off x="635001" y="640823"/>
            <a:ext cx="3103194" cy="5583148"/>
          </a:xfrm>
        </p:spPr>
        <p:txBody>
          <a:bodyPr anchor="ctr">
            <a:normAutofit/>
          </a:bodyPr>
          <a:lstStyle/>
          <a:p>
            <a:r>
              <a:rPr lang="en-GB" b="1" i="1" u="sng">
                <a:solidFill>
                  <a:schemeClr val="bg1"/>
                </a:solidFill>
              </a:rPr>
              <a:t>Aims and learning objectives </a:t>
            </a:r>
          </a:p>
        </p:txBody>
      </p:sp>
      <p:graphicFrame>
        <p:nvGraphicFramePr>
          <p:cNvPr id="5" name="Content Placeholder 2">
            <a:extLst>
              <a:ext uri="{FF2B5EF4-FFF2-40B4-BE49-F238E27FC236}">
                <a16:creationId xmlns:a16="http://schemas.microsoft.com/office/drawing/2014/main" id="{F70A175E-6526-BAD3-45BF-44326DA86250}"/>
              </a:ext>
            </a:extLst>
          </p:cNvPr>
          <p:cNvGraphicFramePr>
            <a:graphicFrameLocks noGrp="1"/>
          </p:cNvGraphicFramePr>
          <p:nvPr>
            <p:ph idx="1"/>
            <p:extLst>
              <p:ext uri="{D42A27DB-BD31-4B8C-83A1-F6EECF244321}">
                <p14:modId xmlns:p14="http://schemas.microsoft.com/office/powerpoint/2010/main" val="423970426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2218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A852B-452C-87F9-9D85-8688EDA28205}"/>
              </a:ext>
            </a:extLst>
          </p:cNvPr>
          <p:cNvSpPr>
            <a:spLocks noGrp="1"/>
          </p:cNvSpPr>
          <p:nvPr>
            <p:ph type="title"/>
          </p:nvPr>
        </p:nvSpPr>
        <p:spPr/>
        <p:txBody>
          <a:bodyPr>
            <a:normAutofit/>
          </a:bodyPr>
          <a:lstStyle/>
          <a:p>
            <a:pPr algn="ctr"/>
            <a:r>
              <a:rPr lang="en-GB" sz="6000" b="1" i="1" u="sng" dirty="0"/>
              <a:t>Assignment question</a:t>
            </a:r>
          </a:p>
        </p:txBody>
      </p:sp>
      <p:sp>
        <p:nvSpPr>
          <p:cNvPr id="3" name="Content Placeholder 2">
            <a:extLst>
              <a:ext uri="{FF2B5EF4-FFF2-40B4-BE49-F238E27FC236}">
                <a16:creationId xmlns:a16="http://schemas.microsoft.com/office/drawing/2014/main" id="{62707BDD-99A5-E512-15AB-1EF32997DEFC}"/>
              </a:ext>
            </a:extLst>
          </p:cNvPr>
          <p:cNvSpPr>
            <a:spLocks noGrp="1"/>
          </p:cNvSpPr>
          <p:nvPr>
            <p:ph idx="1"/>
          </p:nvPr>
        </p:nvSpPr>
        <p:spPr/>
        <p:txBody>
          <a:bodyPr>
            <a:normAutofit fontScale="77500" lnSpcReduction="20000"/>
          </a:bodyPr>
          <a:lstStyle/>
          <a:p>
            <a:pPr indent="0">
              <a:lnSpc>
                <a:spcPct val="200000"/>
              </a:lnSpc>
              <a:buNone/>
            </a:pPr>
            <a:r>
              <a:rPr lang="en-GB" sz="1800" dirty="0">
                <a:effectLst/>
                <a:latin typeface="Arial" panose="020B0604020202020204" pitchFamily="34" charset="0"/>
                <a:ea typeface="Times New Roman" panose="02020603050405020304" pitchFamily="18" charset="0"/>
              </a:rPr>
              <a:t> On the 19</a:t>
            </a:r>
            <a:r>
              <a:rPr lang="en-GB" sz="1800" baseline="30000" dirty="0">
                <a:effectLst/>
                <a:latin typeface="Arial" panose="020B0604020202020204" pitchFamily="34" charset="0"/>
                <a:ea typeface="Times New Roman" panose="02020603050405020304" pitchFamily="18" charset="0"/>
              </a:rPr>
              <a:t>th</a:t>
            </a:r>
            <a:r>
              <a:rPr lang="en-GB" sz="1800" dirty="0">
                <a:effectLst/>
                <a:latin typeface="Arial" panose="020B0604020202020204" pitchFamily="34" charset="0"/>
                <a:ea typeface="Times New Roman" panose="02020603050405020304" pitchFamily="18" charset="0"/>
              </a:rPr>
              <a:t> of August 2023 Elijah was in work and was tasked with collecting some boxes from the basement as he does regularly. Whilst walking to the basement he received a text message on his phone, which he proceeded to read whilst continuing to walk. Elijah not noticing the warning sign displayed informing people of the pile of boxes waiting to be moved, fell over them onto a mirror which shattered. Elijah having fallen started to video the situation as evidence. Elijah had suffered a large cut to his knee, bruised ribs,  a grazed hand and elbow. A few weeks  later Elijah noticed that the cut on his knee was taking a long time to heal compared to the rest of his injuries. Believing that this was nothing to worry about Elijah ignored it. </a:t>
            </a:r>
            <a:endParaRPr lang="en-GB" sz="1800" dirty="0">
              <a:effectLst/>
              <a:latin typeface="Times New Roman" panose="02020603050405020304" pitchFamily="18" charset="0"/>
              <a:ea typeface="Times New Roman" panose="02020603050405020304" pitchFamily="18" charset="0"/>
            </a:endParaRPr>
          </a:p>
          <a:p>
            <a:pPr indent="0">
              <a:lnSpc>
                <a:spcPct val="200000"/>
              </a:lnSpc>
              <a:buNone/>
            </a:pPr>
            <a:r>
              <a:rPr lang="en-GB" sz="1800" dirty="0">
                <a:effectLst/>
                <a:latin typeface="Arial" panose="020B0604020202020204" pitchFamily="34" charset="0"/>
                <a:ea typeface="Times New Roman" panose="02020603050405020304" pitchFamily="18" charset="0"/>
              </a:rPr>
              <a:t>    A few days later the skin around his knee had begun to turn purple and black and began to smell. Elijah decided it would be best to go to his local hospital to get his leg checked out. Upon attending the hospital, he was told ‘’that it was probably nothing to worry about’’. Elijah returned to the hospital a few days later as he was still concerned and was told that he had gangrene and that they would need to operate as soon as possible. Elijah decides to bring a claim against his employer and his local hospital. </a:t>
            </a:r>
            <a:endParaRPr lang="en-GB" dirty="0"/>
          </a:p>
        </p:txBody>
      </p:sp>
    </p:spTree>
    <p:extLst>
      <p:ext uri="{BB962C8B-B14F-4D97-AF65-F5344CB8AC3E}">
        <p14:creationId xmlns:p14="http://schemas.microsoft.com/office/powerpoint/2010/main" val="1491126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2DE4C0-EE12-4CAC-98CF-A8934931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9CF03F-5E6E-4B23-89A5-81548BA4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F39C1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6A29C-11A9-025C-E67F-EA4C1895D2FC}"/>
              </a:ext>
            </a:extLst>
          </p:cNvPr>
          <p:cNvSpPr>
            <a:spLocks noGrp="1"/>
          </p:cNvSpPr>
          <p:nvPr>
            <p:ph type="title"/>
          </p:nvPr>
        </p:nvSpPr>
        <p:spPr>
          <a:xfrm>
            <a:off x="4654296" y="329184"/>
            <a:ext cx="6894576" cy="1783080"/>
          </a:xfrm>
        </p:spPr>
        <p:txBody>
          <a:bodyPr anchor="b">
            <a:normAutofit/>
          </a:bodyPr>
          <a:lstStyle/>
          <a:p>
            <a:r>
              <a:rPr lang="en-GB" sz="7200" b="1" i="1" u="sng"/>
              <a:t>Structure</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FBBD5D-AA00-AA49-9E37-9751A4BAE811}"/>
              </a:ext>
            </a:extLst>
          </p:cNvPr>
          <p:cNvSpPr>
            <a:spLocks noGrp="1"/>
          </p:cNvSpPr>
          <p:nvPr>
            <p:ph idx="1"/>
          </p:nvPr>
        </p:nvSpPr>
        <p:spPr>
          <a:xfrm>
            <a:off x="4654296" y="2706624"/>
            <a:ext cx="6894576" cy="3483864"/>
          </a:xfrm>
        </p:spPr>
        <p:txBody>
          <a:bodyPr>
            <a:normAutofit/>
          </a:bodyPr>
          <a:lstStyle/>
          <a:p>
            <a:pPr>
              <a:lnSpc>
                <a:spcPct val="100000"/>
              </a:lnSpc>
            </a:pPr>
            <a:r>
              <a:rPr lang="en-GB" sz="2400"/>
              <a:t>Report. </a:t>
            </a:r>
          </a:p>
          <a:p>
            <a:pPr>
              <a:lnSpc>
                <a:spcPct val="100000"/>
              </a:lnSpc>
            </a:pPr>
            <a:endParaRPr lang="en-GB" sz="2400"/>
          </a:p>
          <a:p>
            <a:pPr>
              <a:lnSpc>
                <a:spcPct val="100000"/>
              </a:lnSpc>
            </a:pPr>
            <a:r>
              <a:rPr lang="en-GB" sz="2400"/>
              <a:t>Introduction/ main body and conclusion. </a:t>
            </a:r>
          </a:p>
          <a:p>
            <a:pPr>
              <a:lnSpc>
                <a:spcPct val="100000"/>
              </a:lnSpc>
            </a:pPr>
            <a:endParaRPr lang="en-GB" sz="2400"/>
          </a:p>
          <a:p>
            <a:pPr>
              <a:lnSpc>
                <a:spcPct val="100000"/>
              </a:lnSpc>
            </a:pPr>
            <a:r>
              <a:rPr lang="en-GB" sz="2400"/>
              <a:t>Up to you how you structure the main body. </a:t>
            </a:r>
          </a:p>
          <a:p>
            <a:pPr>
              <a:lnSpc>
                <a:spcPct val="100000"/>
              </a:lnSpc>
            </a:pPr>
            <a:endParaRPr lang="en-GB" sz="2400"/>
          </a:p>
          <a:p>
            <a:pPr>
              <a:lnSpc>
                <a:spcPct val="100000"/>
              </a:lnSpc>
            </a:pPr>
            <a:r>
              <a:rPr lang="en-GB" sz="2400"/>
              <a:t>You can deal with each party separately or together. </a:t>
            </a:r>
          </a:p>
        </p:txBody>
      </p:sp>
      <p:pic>
        <p:nvPicPr>
          <p:cNvPr id="5" name="Picture 4" descr="Colourful carved figures of humans">
            <a:extLst>
              <a:ext uri="{FF2B5EF4-FFF2-40B4-BE49-F238E27FC236}">
                <a16:creationId xmlns:a16="http://schemas.microsoft.com/office/drawing/2014/main" id="{39FA2B5B-09C1-7D95-7AF0-E8ACB353A193}"/>
              </a:ext>
            </a:extLst>
          </p:cNvPr>
          <p:cNvPicPr>
            <a:picLocks noChangeAspect="1"/>
          </p:cNvPicPr>
          <p:nvPr/>
        </p:nvPicPr>
        <p:blipFill rotWithShape="1">
          <a:blip r:embed="rId2"/>
          <a:srcRect l="29059" r="28827"/>
          <a:stretch/>
        </p:blipFill>
        <p:spPr>
          <a:xfrm>
            <a:off x="20" y="10"/>
            <a:ext cx="4053550" cy="6857989"/>
          </a:xfrm>
          <a:custGeom>
            <a:avLst/>
            <a:gdLst/>
            <a:ahLst/>
            <a:cxnLst/>
            <a:rect l="l" t="t" r="r" b="b"/>
            <a:pathLst>
              <a:path w="4053570" h="6857999">
                <a:moveTo>
                  <a:pt x="0" y="0"/>
                </a:moveTo>
                <a:lnTo>
                  <a:pt x="4022851" y="0"/>
                </a:lnTo>
                <a:lnTo>
                  <a:pt x="4023684" y="7069"/>
                </a:lnTo>
                <a:cubicBezTo>
                  <a:pt x="4038634" y="90834"/>
                  <a:pt x="4036100" y="175741"/>
                  <a:pt x="4040154" y="260014"/>
                </a:cubicBezTo>
                <a:cubicBezTo>
                  <a:pt x="4044969" y="363071"/>
                  <a:pt x="4038888" y="466508"/>
                  <a:pt x="4036607" y="569818"/>
                </a:cubicBezTo>
                <a:cubicBezTo>
                  <a:pt x="4034833" y="657771"/>
                  <a:pt x="4026091" y="745598"/>
                  <a:pt x="4028752" y="833678"/>
                </a:cubicBezTo>
                <a:cubicBezTo>
                  <a:pt x="4028942" y="836724"/>
                  <a:pt x="4028942" y="839770"/>
                  <a:pt x="4028752" y="842816"/>
                </a:cubicBezTo>
                <a:cubicBezTo>
                  <a:pt x="4020643" y="939653"/>
                  <a:pt x="4020643" y="1036998"/>
                  <a:pt x="4028752" y="1133836"/>
                </a:cubicBezTo>
                <a:cubicBezTo>
                  <a:pt x="4031324" y="1174144"/>
                  <a:pt x="4030602" y="1214593"/>
                  <a:pt x="4026598" y="1254787"/>
                </a:cubicBezTo>
                <a:cubicBezTo>
                  <a:pt x="4022797" y="1305935"/>
                  <a:pt x="4010634" y="1357844"/>
                  <a:pt x="4019376" y="1408610"/>
                </a:cubicBezTo>
                <a:cubicBezTo>
                  <a:pt x="4025065" y="1450430"/>
                  <a:pt x="4028194" y="1492566"/>
                  <a:pt x="4028752" y="1534766"/>
                </a:cubicBezTo>
                <a:cubicBezTo>
                  <a:pt x="4033186" y="1629192"/>
                  <a:pt x="4029005" y="1724125"/>
                  <a:pt x="4027358" y="1818805"/>
                </a:cubicBezTo>
                <a:cubicBezTo>
                  <a:pt x="4025584" y="1929096"/>
                  <a:pt x="4028372" y="2039387"/>
                  <a:pt x="4019503" y="2149804"/>
                </a:cubicBezTo>
                <a:cubicBezTo>
                  <a:pt x="4014625" y="2239001"/>
                  <a:pt x="4014625" y="2328401"/>
                  <a:pt x="4019503" y="2417598"/>
                </a:cubicBezTo>
                <a:cubicBezTo>
                  <a:pt x="4021910" y="2499333"/>
                  <a:pt x="4034200" y="2580306"/>
                  <a:pt x="4032173" y="2662929"/>
                </a:cubicBezTo>
                <a:cubicBezTo>
                  <a:pt x="4029765" y="2759258"/>
                  <a:pt x="4018363" y="2855334"/>
                  <a:pt x="4021910" y="2951918"/>
                </a:cubicBezTo>
                <a:cubicBezTo>
                  <a:pt x="4023557" y="2997989"/>
                  <a:pt x="4023684" y="3044060"/>
                  <a:pt x="4024571" y="3090130"/>
                </a:cubicBezTo>
                <a:cubicBezTo>
                  <a:pt x="4025711" y="3145593"/>
                  <a:pt x="4035720" y="3200928"/>
                  <a:pt x="4030145" y="3256264"/>
                </a:cubicBezTo>
                <a:cubicBezTo>
                  <a:pt x="4020897" y="3348533"/>
                  <a:pt x="3996951" y="3439278"/>
                  <a:pt x="4011901" y="3533831"/>
                </a:cubicBezTo>
                <a:cubicBezTo>
                  <a:pt x="4020136" y="3585867"/>
                  <a:pt x="4029385" y="3638030"/>
                  <a:pt x="4034200" y="3690573"/>
                </a:cubicBezTo>
                <a:cubicBezTo>
                  <a:pt x="4038381" y="3737532"/>
                  <a:pt x="4048896" y="3785253"/>
                  <a:pt x="4040914" y="3831958"/>
                </a:cubicBezTo>
                <a:cubicBezTo>
                  <a:pt x="4034073" y="3871937"/>
                  <a:pt x="4037620" y="3911916"/>
                  <a:pt x="4032299" y="3951895"/>
                </a:cubicBezTo>
                <a:cubicBezTo>
                  <a:pt x="4025331" y="4004311"/>
                  <a:pt x="4021657" y="4057616"/>
                  <a:pt x="4016336" y="4110414"/>
                </a:cubicBezTo>
                <a:cubicBezTo>
                  <a:pt x="4011648" y="4158261"/>
                  <a:pt x="4007974" y="4205982"/>
                  <a:pt x="4020643" y="4250911"/>
                </a:cubicBezTo>
                <a:cubicBezTo>
                  <a:pt x="4051684" y="4363994"/>
                  <a:pt x="4034707" y="4476442"/>
                  <a:pt x="4023051" y="4588763"/>
                </a:cubicBezTo>
                <a:cubicBezTo>
                  <a:pt x="4017349" y="4643337"/>
                  <a:pt x="4008987" y="4701084"/>
                  <a:pt x="4021657" y="4751090"/>
                </a:cubicBezTo>
                <a:cubicBezTo>
                  <a:pt x="4044969" y="4839804"/>
                  <a:pt x="4026725" y="4924077"/>
                  <a:pt x="4016589" y="5009238"/>
                </a:cubicBezTo>
                <a:cubicBezTo>
                  <a:pt x="4004363" y="5092546"/>
                  <a:pt x="4006124" y="5177301"/>
                  <a:pt x="4021784" y="5260026"/>
                </a:cubicBezTo>
                <a:cubicBezTo>
                  <a:pt x="4034200" y="5318407"/>
                  <a:pt x="4034200" y="5377804"/>
                  <a:pt x="4035720" y="5436566"/>
                </a:cubicBezTo>
                <a:cubicBezTo>
                  <a:pt x="4036607" y="5473373"/>
                  <a:pt x="4023051" y="5510813"/>
                  <a:pt x="4014055" y="5547492"/>
                </a:cubicBezTo>
                <a:cubicBezTo>
                  <a:pt x="3997965" y="5613743"/>
                  <a:pt x="3992137" y="5681008"/>
                  <a:pt x="4014055" y="5745609"/>
                </a:cubicBezTo>
                <a:cubicBezTo>
                  <a:pt x="4044589" y="5835085"/>
                  <a:pt x="4062073" y="5924561"/>
                  <a:pt x="4049403" y="6019242"/>
                </a:cubicBezTo>
                <a:cubicBezTo>
                  <a:pt x="4042055" y="6077623"/>
                  <a:pt x="4040408" y="6137274"/>
                  <a:pt x="4029385" y="6194894"/>
                </a:cubicBezTo>
                <a:cubicBezTo>
                  <a:pt x="4011268" y="6290463"/>
                  <a:pt x="4017729" y="6385396"/>
                  <a:pt x="4032173" y="6479568"/>
                </a:cubicBezTo>
                <a:cubicBezTo>
                  <a:pt x="4042321" y="6558257"/>
                  <a:pt x="4043423" y="6637846"/>
                  <a:pt x="4035467" y="6716775"/>
                </a:cubicBezTo>
                <a:lnTo>
                  <a:pt x="4025707" y="6857999"/>
                </a:lnTo>
                <a:lnTo>
                  <a:pt x="0" y="6857999"/>
                </a:lnTo>
                <a:close/>
              </a:path>
            </a:pathLst>
          </a:custGeom>
        </p:spPr>
      </p:pic>
    </p:spTree>
    <p:extLst>
      <p:ext uri="{BB962C8B-B14F-4D97-AF65-F5344CB8AC3E}">
        <p14:creationId xmlns:p14="http://schemas.microsoft.com/office/powerpoint/2010/main" val="198680860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F0331-F99E-7EE7-B6FC-16D8A3893285}"/>
              </a:ext>
            </a:extLst>
          </p:cNvPr>
          <p:cNvSpPr>
            <a:spLocks noGrp="1"/>
          </p:cNvSpPr>
          <p:nvPr>
            <p:ph type="title"/>
          </p:nvPr>
        </p:nvSpPr>
        <p:spPr>
          <a:xfrm>
            <a:off x="640080" y="325369"/>
            <a:ext cx="4368602" cy="1956841"/>
          </a:xfrm>
        </p:spPr>
        <p:txBody>
          <a:bodyPr anchor="b">
            <a:normAutofit/>
          </a:bodyPr>
          <a:lstStyle/>
          <a:p>
            <a:r>
              <a:rPr lang="en-GB" sz="6600" b="1" i="1" u="sng" dirty="0"/>
              <a:t>Guidance </a:t>
            </a:r>
            <a:endParaRPr lang="en-GB" sz="6600" b="1" i="1" u="sng"/>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589195"/>
          </a:solidFill>
          <a:ln w="38100" cap="rnd">
            <a:solidFill>
              <a:srgbClr val="58919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C84E66-6A8E-8EE9-B6C4-D51021AEB321}"/>
              </a:ext>
            </a:extLst>
          </p:cNvPr>
          <p:cNvSpPr>
            <a:spLocks noGrp="1"/>
          </p:cNvSpPr>
          <p:nvPr>
            <p:ph idx="1"/>
          </p:nvPr>
        </p:nvSpPr>
        <p:spPr>
          <a:xfrm>
            <a:off x="640080" y="2872899"/>
            <a:ext cx="4243589" cy="3320668"/>
          </a:xfrm>
        </p:spPr>
        <p:txBody>
          <a:bodyPr>
            <a:normAutofit/>
          </a:bodyPr>
          <a:lstStyle/>
          <a:p>
            <a:r>
              <a:rPr lang="en-GB" dirty="0"/>
              <a:t>Ensure that your points are clear. </a:t>
            </a:r>
          </a:p>
          <a:p>
            <a:endParaRPr lang="en-GB" dirty="0"/>
          </a:p>
          <a:p>
            <a:r>
              <a:rPr lang="en-GB" dirty="0"/>
              <a:t>Link back to the question. </a:t>
            </a:r>
          </a:p>
          <a:p>
            <a:endParaRPr lang="en-GB" dirty="0"/>
          </a:p>
          <a:p>
            <a:r>
              <a:rPr lang="en-GB" dirty="0"/>
              <a:t>In the conclusion answer the question. </a:t>
            </a:r>
          </a:p>
        </p:txBody>
      </p:sp>
      <p:pic>
        <p:nvPicPr>
          <p:cNvPr id="5" name="Picture 4" descr="Question mark on green pastel background">
            <a:extLst>
              <a:ext uri="{FF2B5EF4-FFF2-40B4-BE49-F238E27FC236}">
                <a16:creationId xmlns:a16="http://schemas.microsoft.com/office/drawing/2014/main" id="{99672693-FDCA-EECF-3C15-90189271D4D7}"/>
              </a:ext>
            </a:extLst>
          </p:cNvPr>
          <p:cNvPicPr>
            <a:picLocks noChangeAspect="1"/>
          </p:cNvPicPr>
          <p:nvPr/>
        </p:nvPicPr>
        <p:blipFill rotWithShape="1">
          <a:blip r:embed="rId2"/>
          <a:srcRect l="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46995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1AE5C-6834-73FE-9761-A9A548F19603}"/>
              </a:ext>
            </a:extLst>
          </p:cNvPr>
          <p:cNvSpPr>
            <a:spLocks noGrp="1"/>
          </p:cNvSpPr>
          <p:nvPr>
            <p:ph type="title"/>
          </p:nvPr>
        </p:nvSpPr>
        <p:spPr>
          <a:xfrm>
            <a:off x="5297762" y="329184"/>
            <a:ext cx="6251110" cy="1783080"/>
          </a:xfrm>
        </p:spPr>
        <p:txBody>
          <a:bodyPr anchor="b">
            <a:normAutofit/>
          </a:bodyPr>
          <a:lstStyle/>
          <a:p>
            <a:r>
              <a:rPr lang="en-GB" sz="7200" b="1" i="1" u="sng"/>
              <a:t>Things to note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DAC59"/>
          </a:solidFill>
          <a:ln w="38100" cap="rnd">
            <a:solidFill>
              <a:srgbClr val="FDAC5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9A2472-E655-2DCF-3CC3-B4D4F1D7AAEF}"/>
              </a:ext>
            </a:extLst>
          </p:cNvPr>
          <p:cNvSpPr>
            <a:spLocks noGrp="1"/>
          </p:cNvSpPr>
          <p:nvPr>
            <p:ph idx="1"/>
          </p:nvPr>
        </p:nvSpPr>
        <p:spPr>
          <a:xfrm>
            <a:off x="5297762" y="2706624"/>
            <a:ext cx="6251110" cy="3483864"/>
          </a:xfrm>
        </p:spPr>
        <p:txBody>
          <a:bodyPr>
            <a:normAutofit/>
          </a:bodyPr>
          <a:lstStyle/>
          <a:p>
            <a:r>
              <a:rPr lang="en-GB" dirty="0"/>
              <a:t>Case based. </a:t>
            </a:r>
          </a:p>
          <a:p>
            <a:endParaRPr lang="en-GB" dirty="0"/>
          </a:p>
          <a:p>
            <a:r>
              <a:rPr lang="en-GB" dirty="0"/>
              <a:t>Back everything you say up with cases. </a:t>
            </a:r>
          </a:p>
          <a:p>
            <a:endParaRPr lang="en-GB" dirty="0"/>
          </a:p>
          <a:p>
            <a:r>
              <a:rPr lang="en-GB" dirty="0"/>
              <a:t>Use cases to analyse. </a:t>
            </a:r>
          </a:p>
        </p:txBody>
      </p:sp>
      <p:pic>
        <p:nvPicPr>
          <p:cNvPr id="5" name="Picture 4" descr="Wall of advesive notes with one standing out">
            <a:extLst>
              <a:ext uri="{FF2B5EF4-FFF2-40B4-BE49-F238E27FC236}">
                <a16:creationId xmlns:a16="http://schemas.microsoft.com/office/drawing/2014/main" id="{757F9E20-8CBD-9FF1-BC78-635B15DE144D}"/>
              </a:ext>
            </a:extLst>
          </p:cNvPr>
          <p:cNvPicPr>
            <a:picLocks noChangeAspect="1"/>
          </p:cNvPicPr>
          <p:nvPr/>
        </p:nvPicPr>
        <p:blipFill rotWithShape="1">
          <a:blip r:embed="rId2"/>
          <a:srcRect l="18902" r="3576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439141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5F03F0-E7B0-CC37-ABD7-C121F5695725}"/>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b="1" i="1" u="sng"/>
              <a:t>Start at the top</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DBD969"/>
          </a:solidFill>
          <a:ln w="38100" cap="rnd">
            <a:solidFill>
              <a:srgbClr val="DBD96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83BE34-AE03-10C3-E26A-A43208B41750}"/>
              </a:ext>
            </a:extLst>
          </p:cNvPr>
          <p:cNvSpPr>
            <a:spLocks noGrp="1"/>
          </p:cNvSpPr>
          <p:nvPr>
            <p:ph idx="1"/>
          </p:nvPr>
        </p:nvSpPr>
        <p:spPr>
          <a:xfrm>
            <a:off x="640080" y="2872899"/>
            <a:ext cx="4243589" cy="3320668"/>
          </a:xfrm>
        </p:spPr>
        <p:txBody>
          <a:bodyPr>
            <a:normAutofit/>
          </a:bodyPr>
          <a:lstStyle/>
          <a:p>
            <a:pPr>
              <a:lnSpc>
                <a:spcPct val="100000"/>
              </a:lnSpc>
            </a:pPr>
            <a:r>
              <a:rPr lang="en-GB" sz="2000" dirty="0"/>
              <a:t>Start at the beginning of the scenario and work your way down. </a:t>
            </a:r>
          </a:p>
          <a:p>
            <a:pPr>
              <a:lnSpc>
                <a:spcPct val="100000"/>
              </a:lnSpc>
            </a:pPr>
            <a:endParaRPr lang="en-GB" sz="2000" dirty="0"/>
          </a:p>
          <a:p>
            <a:pPr>
              <a:lnSpc>
                <a:spcPct val="100000"/>
              </a:lnSpc>
            </a:pPr>
            <a:r>
              <a:rPr lang="en-GB" sz="2000" dirty="0"/>
              <a:t>I have printed a copy of the assignment for you to take home. </a:t>
            </a:r>
          </a:p>
          <a:p>
            <a:pPr>
              <a:lnSpc>
                <a:spcPct val="100000"/>
              </a:lnSpc>
            </a:pPr>
            <a:endParaRPr lang="en-GB" sz="2000" dirty="0"/>
          </a:p>
          <a:p>
            <a:pPr>
              <a:lnSpc>
                <a:spcPct val="100000"/>
              </a:lnSpc>
            </a:pPr>
            <a:r>
              <a:rPr lang="en-GB" sz="2000" dirty="0"/>
              <a:t>Figure it all out before you start writing. </a:t>
            </a:r>
          </a:p>
          <a:p>
            <a:pPr marL="0" indent="0">
              <a:lnSpc>
                <a:spcPct val="100000"/>
              </a:lnSpc>
              <a:buNone/>
            </a:pPr>
            <a:endParaRPr lang="en-GB" sz="2000" dirty="0"/>
          </a:p>
        </p:txBody>
      </p:sp>
      <p:pic>
        <p:nvPicPr>
          <p:cNvPr id="5" name="Picture 4" descr="Sunlit desk">
            <a:extLst>
              <a:ext uri="{FF2B5EF4-FFF2-40B4-BE49-F238E27FC236}">
                <a16:creationId xmlns:a16="http://schemas.microsoft.com/office/drawing/2014/main" id="{AF317174-A76B-A6AC-0590-B38C147410FE}"/>
              </a:ext>
            </a:extLst>
          </p:cNvPr>
          <p:cNvPicPr>
            <a:picLocks noChangeAspect="1"/>
          </p:cNvPicPr>
          <p:nvPr/>
        </p:nvPicPr>
        <p:blipFill rotWithShape="1">
          <a:blip r:embed="rId2"/>
          <a:srcRect l="12402" r="2064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43687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DA13A-05E7-E59F-0922-3E25C8C761FE}"/>
              </a:ext>
            </a:extLst>
          </p:cNvPr>
          <p:cNvSpPr>
            <a:spLocks noGrp="1"/>
          </p:cNvSpPr>
          <p:nvPr>
            <p:ph type="title"/>
          </p:nvPr>
        </p:nvSpPr>
        <p:spPr>
          <a:xfrm>
            <a:off x="5297762" y="329184"/>
            <a:ext cx="6251110" cy="1783080"/>
          </a:xfrm>
        </p:spPr>
        <p:txBody>
          <a:bodyPr anchor="b">
            <a:normAutofit/>
          </a:bodyPr>
          <a:lstStyle/>
          <a:p>
            <a:pPr algn="ctr">
              <a:lnSpc>
                <a:spcPct val="90000"/>
              </a:lnSpc>
            </a:pPr>
            <a:r>
              <a:rPr lang="en-GB" sz="4500" b="1" i="1" u="sng" dirty="0"/>
              <a:t>Go to the assignment question</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CF40B"/>
          </a:solidFill>
          <a:ln w="38100" cap="rnd">
            <a:solidFill>
              <a:srgbClr val="ECF40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AA1E95-4998-70F3-2749-89DF258D2DFA}"/>
              </a:ext>
            </a:extLst>
          </p:cNvPr>
          <p:cNvSpPr>
            <a:spLocks noGrp="1"/>
          </p:cNvSpPr>
          <p:nvPr>
            <p:ph idx="1"/>
          </p:nvPr>
        </p:nvSpPr>
        <p:spPr>
          <a:xfrm>
            <a:off x="5297762" y="2706624"/>
            <a:ext cx="6251110" cy="3483864"/>
          </a:xfrm>
        </p:spPr>
        <p:txBody>
          <a:bodyPr>
            <a:normAutofit/>
          </a:bodyPr>
          <a:lstStyle/>
          <a:p>
            <a:r>
              <a:rPr lang="en-GB"/>
              <a:t>Highlight the important parts. </a:t>
            </a:r>
          </a:p>
          <a:p>
            <a:endParaRPr lang="en-GB"/>
          </a:p>
          <a:p>
            <a:r>
              <a:rPr lang="en-GB"/>
              <a:t>Why are they important? </a:t>
            </a:r>
          </a:p>
          <a:p>
            <a:endParaRPr lang="en-GB"/>
          </a:p>
          <a:p>
            <a:r>
              <a:rPr lang="en-GB"/>
              <a:t>How is the law applicable?</a:t>
            </a:r>
          </a:p>
        </p:txBody>
      </p:sp>
      <p:pic>
        <p:nvPicPr>
          <p:cNvPr id="5" name="Picture 4" descr="Sticky notes with question marks">
            <a:extLst>
              <a:ext uri="{FF2B5EF4-FFF2-40B4-BE49-F238E27FC236}">
                <a16:creationId xmlns:a16="http://schemas.microsoft.com/office/drawing/2014/main" id="{D2A8B4EB-FD97-FABE-8BEC-3BA05ACEF59C}"/>
              </a:ext>
            </a:extLst>
          </p:cNvPr>
          <p:cNvPicPr>
            <a:picLocks noChangeAspect="1"/>
          </p:cNvPicPr>
          <p:nvPr/>
        </p:nvPicPr>
        <p:blipFill rotWithShape="1">
          <a:blip r:embed="rId2"/>
          <a:srcRect l="28556" r="2611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249434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E940A-8FE6-BA76-B302-2F209892A08F}"/>
              </a:ext>
            </a:extLst>
          </p:cNvPr>
          <p:cNvSpPr>
            <a:spLocks noGrp="1"/>
          </p:cNvSpPr>
          <p:nvPr>
            <p:ph type="title"/>
          </p:nvPr>
        </p:nvSpPr>
        <p:spPr>
          <a:xfrm>
            <a:off x="5297762" y="329184"/>
            <a:ext cx="6251110" cy="1783080"/>
          </a:xfrm>
        </p:spPr>
        <p:txBody>
          <a:bodyPr anchor="b">
            <a:normAutofit/>
          </a:bodyPr>
          <a:lstStyle/>
          <a:p>
            <a:r>
              <a:rPr lang="en-GB" sz="7200" b="1" i="1" u="sng"/>
              <a:t>Case law</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2AE4F"/>
          </a:solidFill>
          <a:ln w="38100" cap="rnd">
            <a:solidFill>
              <a:srgbClr val="F2AE4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4D5EBA-C1EE-9210-916C-188558CFF268}"/>
              </a:ext>
            </a:extLst>
          </p:cNvPr>
          <p:cNvSpPr>
            <a:spLocks noGrp="1"/>
          </p:cNvSpPr>
          <p:nvPr>
            <p:ph idx="1"/>
          </p:nvPr>
        </p:nvSpPr>
        <p:spPr>
          <a:xfrm>
            <a:off x="5297762" y="2706624"/>
            <a:ext cx="6251110" cy="3483864"/>
          </a:xfrm>
        </p:spPr>
        <p:txBody>
          <a:bodyPr>
            <a:normAutofit/>
          </a:bodyPr>
          <a:lstStyle/>
          <a:p>
            <a:pPr>
              <a:lnSpc>
                <a:spcPct val="100000"/>
              </a:lnSpc>
            </a:pPr>
            <a:r>
              <a:rPr lang="en-GB" sz="2200"/>
              <a:t>Go back and review the case law from the slides as well as looking at other academic sources. </a:t>
            </a:r>
          </a:p>
          <a:p>
            <a:pPr>
              <a:lnSpc>
                <a:spcPct val="100000"/>
              </a:lnSpc>
            </a:pPr>
            <a:endParaRPr lang="en-GB" sz="2200"/>
          </a:p>
          <a:p>
            <a:pPr>
              <a:lnSpc>
                <a:spcPct val="100000"/>
              </a:lnSpc>
            </a:pPr>
            <a:r>
              <a:rPr lang="en-GB" sz="2200"/>
              <a:t>Here are some relevant sources; </a:t>
            </a:r>
          </a:p>
          <a:p>
            <a:pPr>
              <a:lnSpc>
                <a:spcPct val="100000"/>
              </a:lnSpc>
            </a:pPr>
            <a:endParaRPr lang="en-GB" sz="2200"/>
          </a:p>
          <a:p>
            <a:pPr>
              <a:lnSpc>
                <a:spcPct val="100000"/>
              </a:lnSpc>
            </a:pPr>
            <a:r>
              <a:rPr lang="en-GB" sz="2200">
                <a:hlinkClick r:id="rId2"/>
              </a:rPr>
              <a:t>Employer’s liability—overview - </a:t>
            </a:r>
            <a:r>
              <a:rPr lang="en-GB" sz="2200" err="1">
                <a:hlinkClick r:id="rId2"/>
              </a:rPr>
              <a:t>Lexis®PSL</a:t>
            </a:r>
            <a:r>
              <a:rPr lang="en-GB" sz="2200">
                <a:hlinkClick r:id="rId2"/>
              </a:rPr>
              <a:t>, practical guidance for </a:t>
            </a:r>
            <a:r>
              <a:rPr lang="en-GB" sz="2200" err="1">
                <a:hlinkClick r:id="rId2"/>
              </a:rPr>
              <a:t>lawy</a:t>
            </a:r>
            <a:r>
              <a:rPr lang="en-GB" sz="2200">
                <a:hlinkClick r:id="rId2"/>
              </a:rPr>
              <a:t>... (lexisnexis.com)</a:t>
            </a:r>
            <a:endParaRPr lang="en-GB" sz="2200"/>
          </a:p>
          <a:p>
            <a:pPr>
              <a:lnSpc>
                <a:spcPct val="100000"/>
              </a:lnSpc>
            </a:pPr>
            <a:r>
              <a:rPr lang="en-GB" sz="2200">
                <a:hlinkClick r:id="rId3"/>
              </a:rPr>
              <a:t>(PDF) Employers' Liability and Workers’ Compensation: England and Wales (researchgate.net)</a:t>
            </a:r>
            <a:endParaRPr lang="en-GB" sz="2200"/>
          </a:p>
        </p:txBody>
      </p:sp>
      <p:pic>
        <p:nvPicPr>
          <p:cNvPr id="5" name="Picture 4" descr="Pen placed on top of a signature line">
            <a:extLst>
              <a:ext uri="{FF2B5EF4-FFF2-40B4-BE49-F238E27FC236}">
                <a16:creationId xmlns:a16="http://schemas.microsoft.com/office/drawing/2014/main" id="{A6879FC2-5662-6142-F778-D4902016E3FA}"/>
              </a:ext>
            </a:extLst>
          </p:cNvPr>
          <p:cNvPicPr>
            <a:picLocks noChangeAspect="1"/>
          </p:cNvPicPr>
          <p:nvPr/>
        </p:nvPicPr>
        <p:blipFill rotWithShape="1">
          <a:blip r:embed="rId4"/>
          <a:srcRect l="52282" r="238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255243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2DE4C0-EE12-4CAC-98CF-A8934931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9CF03F-5E6E-4B23-89A5-81548BA4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CF1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C72EC6-2744-11C3-370A-739A0B4B6DD0}"/>
              </a:ext>
            </a:extLst>
          </p:cNvPr>
          <p:cNvSpPr>
            <a:spLocks noGrp="1"/>
          </p:cNvSpPr>
          <p:nvPr>
            <p:ph type="title"/>
          </p:nvPr>
        </p:nvSpPr>
        <p:spPr>
          <a:xfrm>
            <a:off x="4654296" y="329184"/>
            <a:ext cx="6894576" cy="1783080"/>
          </a:xfrm>
        </p:spPr>
        <p:txBody>
          <a:bodyPr anchor="b">
            <a:normAutofit/>
          </a:bodyPr>
          <a:lstStyle/>
          <a:p>
            <a:pPr>
              <a:lnSpc>
                <a:spcPct val="90000"/>
              </a:lnSpc>
            </a:pPr>
            <a:r>
              <a:rPr lang="en-GB" sz="5600" b="1" i="1" u="sng"/>
              <a:t>Do not use the following sources</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6AB85E-F3F3-87CF-6FA5-8B107B09C983}"/>
              </a:ext>
            </a:extLst>
          </p:cNvPr>
          <p:cNvSpPr>
            <a:spLocks noGrp="1"/>
          </p:cNvSpPr>
          <p:nvPr>
            <p:ph idx="1"/>
          </p:nvPr>
        </p:nvSpPr>
        <p:spPr>
          <a:xfrm>
            <a:off x="4654296" y="2706624"/>
            <a:ext cx="6894576" cy="3483864"/>
          </a:xfrm>
        </p:spPr>
        <p:txBody>
          <a:bodyPr>
            <a:normAutofit/>
          </a:bodyPr>
          <a:lstStyle/>
          <a:p>
            <a:r>
              <a:rPr lang="en-GB" b="1"/>
              <a:t>E-Law resources. </a:t>
            </a:r>
          </a:p>
          <a:p>
            <a:r>
              <a:rPr lang="en-GB" b="1"/>
              <a:t>Wikipedia. </a:t>
            </a:r>
          </a:p>
          <a:p>
            <a:r>
              <a:rPr lang="en-GB" b="1"/>
              <a:t>Study doc. </a:t>
            </a:r>
          </a:p>
          <a:p>
            <a:r>
              <a:rPr lang="en-GB" b="1"/>
              <a:t>Law teacher. </a:t>
            </a:r>
          </a:p>
          <a:p>
            <a:r>
              <a:rPr lang="en-GB" b="1"/>
              <a:t>Tutor2u.</a:t>
            </a:r>
          </a:p>
        </p:txBody>
      </p:sp>
      <p:pic>
        <p:nvPicPr>
          <p:cNvPr id="5" name="Picture 4" descr="High angle view of a rolled paper, brown notebook, and black notepad on a wooden table">
            <a:extLst>
              <a:ext uri="{FF2B5EF4-FFF2-40B4-BE49-F238E27FC236}">
                <a16:creationId xmlns:a16="http://schemas.microsoft.com/office/drawing/2014/main" id="{8D03FDE3-548E-FE1D-DCC3-9DEBFF44E021}"/>
              </a:ext>
            </a:extLst>
          </p:cNvPr>
          <p:cNvPicPr>
            <a:picLocks noChangeAspect="1"/>
          </p:cNvPicPr>
          <p:nvPr/>
        </p:nvPicPr>
        <p:blipFill rotWithShape="1">
          <a:blip r:embed="rId2"/>
          <a:srcRect l="4106" r="56440" b="-1"/>
          <a:stretch/>
        </p:blipFill>
        <p:spPr>
          <a:xfrm>
            <a:off x="20" y="10"/>
            <a:ext cx="4053550" cy="6857989"/>
          </a:xfrm>
          <a:custGeom>
            <a:avLst/>
            <a:gdLst/>
            <a:ahLst/>
            <a:cxnLst/>
            <a:rect l="l" t="t" r="r" b="b"/>
            <a:pathLst>
              <a:path w="4053570" h="6857999">
                <a:moveTo>
                  <a:pt x="0" y="0"/>
                </a:moveTo>
                <a:lnTo>
                  <a:pt x="4022851" y="0"/>
                </a:lnTo>
                <a:lnTo>
                  <a:pt x="4023684" y="7069"/>
                </a:lnTo>
                <a:cubicBezTo>
                  <a:pt x="4038634" y="90834"/>
                  <a:pt x="4036100" y="175741"/>
                  <a:pt x="4040154" y="260014"/>
                </a:cubicBezTo>
                <a:cubicBezTo>
                  <a:pt x="4044969" y="363071"/>
                  <a:pt x="4038888" y="466508"/>
                  <a:pt x="4036607" y="569818"/>
                </a:cubicBezTo>
                <a:cubicBezTo>
                  <a:pt x="4034833" y="657771"/>
                  <a:pt x="4026091" y="745598"/>
                  <a:pt x="4028752" y="833678"/>
                </a:cubicBezTo>
                <a:cubicBezTo>
                  <a:pt x="4028942" y="836724"/>
                  <a:pt x="4028942" y="839770"/>
                  <a:pt x="4028752" y="842816"/>
                </a:cubicBezTo>
                <a:cubicBezTo>
                  <a:pt x="4020643" y="939653"/>
                  <a:pt x="4020643" y="1036998"/>
                  <a:pt x="4028752" y="1133836"/>
                </a:cubicBezTo>
                <a:cubicBezTo>
                  <a:pt x="4031324" y="1174144"/>
                  <a:pt x="4030602" y="1214593"/>
                  <a:pt x="4026598" y="1254787"/>
                </a:cubicBezTo>
                <a:cubicBezTo>
                  <a:pt x="4022797" y="1305935"/>
                  <a:pt x="4010634" y="1357844"/>
                  <a:pt x="4019376" y="1408610"/>
                </a:cubicBezTo>
                <a:cubicBezTo>
                  <a:pt x="4025065" y="1450430"/>
                  <a:pt x="4028194" y="1492566"/>
                  <a:pt x="4028752" y="1534766"/>
                </a:cubicBezTo>
                <a:cubicBezTo>
                  <a:pt x="4033186" y="1629192"/>
                  <a:pt x="4029005" y="1724125"/>
                  <a:pt x="4027358" y="1818805"/>
                </a:cubicBezTo>
                <a:cubicBezTo>
                  <a:pt x="4025584" y="1929096"/>
                  <a:pt x="4028372" y="2039387"/>
                  <a:pt x="4019503" y="2149804"/>
                </a:cubicBezTo>
                <a:cubicBezTo>
                  <a:pt x="4014625" y="2239001"/>
                  <a:pt x="4014625" y="2328401"/>
                  <a:pt x="4019503" y="2417598"/>
                </a:cubicBezTo>
                <a:cubicBezTo>
                  <a:pt x="4021910" y="2499333"/>
                  <a:pt x="4034200" y="2580306"/>
                  <a:pt x="4032173" y="2662929"/>
                </a:cubicBezTo>
                <a:cubicBezTo>
                  <a:pt x="4029765" y="2759258"/>
                  <a:pt x="4018363" y="2855334"/>
                  <a:pt x="4021910" y="2951918"/>
                </a:cubicBezTo>
                <a:cubicBezTo>
                  <a:pt x="4023557" y="2997989"/>
                  <a:pt x="4023684" y="3044060"/>
                  <a:pt x="4024571" y="3090130"/>
                </a:cubicBezTo>
                <a:cubicBezTo>
                  <a:pt x="4025711" y="3145593"/>
                  <a:pt x="4035720" y="3200928"/>
                  <a:pt x="4030145" y="3256264"/>
                </a:cubicBezTo>
                <a:cubicBezTo>
                  <a:pt x="4020897" y="3348533"/>
                  <a:pt x="3996951" y="3439278"/>
                  <a:pt x="4011901" y="3533831"/>
                </a:cubicBezTo>
                <a:cubicBezTo>
                  <a:pt x="4020136" y="3585867"/>
                  <a:pt x="4029385" y="3638030"/>
                  <a:pt x="4034200" y="3690573"/>
                </a:cubicBezTo>
                <a:cubicBezTo>
                  <a:pt x="4038381" y="3737532"/>
                  <a:pt x="4048896" y="3785253"/>
                  <a:pt x="4040914" y="3831958"/>
                </a:cubicBezTo>
                <a:cubicBezTo>
                  <a:pt x="4034073" y="3871937"/>
                  <a:pt x="4037620" y="3911916"/>
                  <a:pt x="4032299" y="3951895"/>
                </a:cubicBezTo>
                <a:cubicBezTo>
                  <a:pt x="4025331" y="4004311"/>
                  <a:pt x="4021657" y="4057616"/>
                  <a:pt x="4016336" y="4110414"/>
                </a:cubicBezTo>
                <a:cubicBezTo>
                  <a:pt x="4011648" y="4158261"/>
                  <a:pt x="4007974" y="4205982"/>
                  <a:pt x="4020643" y="4250911"/>
                </a:cubicBezTo>
                <a:cubicBezTo>
                  <a:pt x="4051684" y="4363994"/>
                  <a:pt x="4034707" y="4476442"/>
                  <a:pt x="4023051" y="4588763"/>
                </a:cubicBezTo>
                <a:cubicBezTo>
                  <a:pt x="4017349" y="4643337"/>
                  <a:pt x="4008987" y="4701084"/>
                  <a:pt x="4021657" y="4751090"/>
                </a:cubicBezTo>
                <a:cubicBezTo>
                  <a:pt x="4044969" y="4839804"/>
                  <a:pt x="4026725" y="4924077"/>
                  <a:pt x="4016589" y="5009238"/>
                </a:cubicBezTo>
                <a:cubicBezTo>
                  <a:pt x="4004363" y="5092546"/>
                  <a:pt x="4006124" y="5177301"/>
                  <a:pt x="4021784" y="5260026"/>
                </a:cubicBezTo>
                <a:cubicBezTo>
                  <a:pt x="4034200" y="5318407"/>
                  <a:pt x="4034200" y="5377804"/>
                  <a:pt x="4035720" y="5436566"/>
                </a:cubicBezTo>
                <a:cubicBezTo>
                  <a:pt x="4036607" y="5473373"/>
                  <a:pt x="4023051" y="5510813"/>
                  <a:pt x="4014055" y="5547492"/>
                </a:cubicBezTo>
                <a:cubicBezTo>
                  <a:pt x="3997965" y="5613743"/>
                  <a:pt x="3992137" y="5681008"/>
                  <a:pt x="4014055" y="5745609"/>
                </a:cubicBezTo>
                <a:cubicBezTo>
                  <a:pt x="4044589" y="5835085"/>
                  <a:pt x="4062073" y="5924561"/>
                  <a:pt x="4049403" y="6019242"/>
                </a:cubicBezTo>
                <a:cubicBezTo>
                  <a:pt x="4042055" y="6077623"/>
                  <a:pt x="4040408" y="6137274"/>
                  <a:pt x="4029385" y="6194894"/>
                </a:cubicBezTo>
                <a:cubicBezTo>
                  <a:pt x="4011268" y="6290463"/>
                  <a:pt x="4017729" y="6385396"/>
                  <a:pt x="4032173" y="6479568"/>
                </a:cubicBezTo>
                <a:cubicBezTo>
                  <a:pt x="4042321" y="6558257"/>
                  <a:pt x="4043423" y="6637846"/>
                  <a:pt x="4035467" y="6716775"/>
                </a:cubicBezTo>
                <a:lnTo>
                  <a:pt x="4025707" y="6857999"/>
                </a:lnTo>
                <a:lnTo>
                  <a:pt x="0" y="6857999"/>
                </a:lnTo>
                <a:close/>
              </a:path>
            </a:pathLst>
          </a:custGeom>
        </p:spPr>
      </p:pic>
    </p:spTree>
    <p:extLst>
      <p:ext uri="{BB962C8B-B14F-4D97-AF65-F5344CB8AC3E}">
        <p14:creationId xmlns:p14="http://schemas.microsoft.com/office/powerpoint/2010/main" val="95604389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B5D12-B90E-BE08-A11F-07A95D92BB74}"/>
              </a:ext>
            </a:extLst>
          </p:cNvPr>
          <p:cNvSpPr>
            <a:spLocks noGrp="1"/>
          </p:cNvSpPr>
          <p:nvPr>
            <p:ph type="title"/>
          </p:nvPr>
        </p:nvSpPr>
        <p:spPr/>
        <p:txBody>
          <a:bodyPr>
            <a:normAutofit/>
          </a:bodyPr>
          <a:lstStyle/>
          <a:p>
            <a:pPr algn="ctr"/>
            <a:r>
              <a:rPr lang="en-GB" sz="6600" b="1" i="1" u="sng" dirty="0"/>
              <a:t>Summary </a:t>
            </a:r>
          </a:p>
        </p:txBody>
      </p:sp>
      <p:graphicFrame>
        <p:nvGraphicFramePr>
          <p:cNvPr id="5" name="Content Placeholder 2">
            <a:extLst>
              <a:ext uri="{FF2B5EF4-FFF2-40B4-BE49-F238E27FC236}">
                <a16:creationId xmlns:a16="http://schemas.microsoft.com/office/drawing/2014/main" id="{E439C325-06F1-CF17-E586-CFE979B2152A}"/>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7272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lose-up of holiday decorations, including baubles, pinecones, and pine needles">
            <a:extLst>
              <a:ext uri="{FF2B5EF4-FFF2-40B4-BE49-F238E27FC236}">
                <a16:creationId xmlns:a16="http://schemas.microsoft.com/office/drawing/2014/main" id="{2BF7A300-CF8F-8484-2FFB-FB172945A98D}"/>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5709" r="-1" b="-1"/>
          <a:stretch/>
        </p:blipFill>
        <p:spPr>
          <a:xfrm>
            <a:off x="20" y="10"/>
            <a:ext cx="12188930" cy="6857990"/>
          </a:xfrm>
          <a:prstGeom prst="rect">
            <a:avLst/>
          </a:prstGeom>
        </p:spPr>
      </p:pic>
      <p:sp>
        <p:nvSpPr>
          <p:cNvPr id="4" name="Title 3">
            <a:extLst>
              <a:ext uri="{FF2B5EF4-FFF2-40B4-BE49-F238E27FC236}">
                <a16:creationId xmlns:a16="http://schemas.microsoft.com/office/drawing/2014/main" id="{A2E0387A-0153-1239-2C6E-69F99269C181}"/>
              </a:ext>
            </a:extLst>
          </p:cNvPr>
          <p:cNvSpPr>
            <a:spLocks noGrp="1"/>
          </p:cNvSpPr>
          <p:nvPr>
            <p:ph type="ctrTitle"/>
          </p:nvPr>
        </p:nvSpPr>
        <p:spPr>
          <a:xfrm>
            <a:off x="1524000" y="1122363"/>
            <a:ext cx="9144000" cy="3063240"/>
          </a:xfrm>
        </p:spPr>
        <p:txBody>
          <a:bodyPr>
            <a:normAutofit/>
          </a:bodyPr>
          <a:lstStyle/>
          <a:p>
            <a:pPr algn="ctr">
              <a:lnSpc>
                <a:spcPct val="90000"/>
              </a:lnSpc>
            </a:pPr>
            <a:r>
              <a:rPr lang="en-GB" sz="10000"/>
              <a:t>Have a lovely Christmas!</a:t>
            </a:r>
          </a:p>
        </p:txBody>
      </p:sp>
      <p:sp>
        <p:nvSpPr>
          <p:cNvPr id="5" name="Subtitle 4">
            <a:extLst>
              <a:ext uri="{FF2B5EF4-FFF2-40B4-BE49-F238E27FC236}">
                <a16:creationId xmlns:a16="http://schemas.microsoft.com/office/drawing/2014/main" id="{3D95C4C8-282B-0195-8753-AA30F7AF1B92}"/>
              </a:ext>
            </a:extLst>
          </p:cNvPr>
          <p:cNvSpPr>
            <a:spLocks noGrp="1"/>
          </p:cNvSpPr>
          <p:nvPr>
            <p:ph type="subTitle" idx="1"/>
          </p:nvPr>
        </p:nvSpPr>
        <p:spPr>
          <a:xfrm>
            <a:off x="1527048" y="4599432"/>
            <a:ext cx="9144000" cy="1536192"/>
          </a:xfrm>
        </p:spPr>
        <p:txBody>
          <a:bodyPr>
            <a:normAutofit/>
          </a:bodyPr>
          <a:lstStyle/>
          <a:p>
            <a:pPr algn="ctr"/>
            <a:r>
              <a:rPr lang="en-GB" sz="3200" b="1"/>
              <a:t>A happy new year!</a:t>
            </a:r>
          </a:p>
        </p:txBody>
      </p:sp>
      <p:sp>
        <p:nvSpPr>
          <p:cNvPr id="14"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426301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0</TotalTime>
  <Words>588</Words>
  <Application>Microsoft Office PowerPoint</Application>
  <PresentationFormat>Widescreen</PresentationFormat>
  <Paragraphs>69</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Modern Love</vt:lpstr>
      <vt:lpstr>The Hand</vt:lpstr>
      <vt:lpstr>Times New Roman</vt:lpstr>
      <vt:lpstr>SketchyVTI</vt:lpstr>
      <vt:lpstr>Assignment guidance </vt:lpstr>
      <vt:lpstr>Content </vt:lpstr>
      <vt:lpstr>Aims and learning objectives </vt:lpstr>
      <vt:lpstr>Assignment question</vt:lpstr>
      <vt:lpstr>Structure</vt:lpstr>
      <vt:lpstr>Guidance </vt:lpstr>
      <vt:lpstr>Things to note </vt:lpstr>
      <vt:lpstr>Start at the top</vt:lpstr>
      <vt:lpstr>Go to the assignment question</vt:lpstr>
      <vt:lpstr>Case law</vt:lpstr>
      <vt:lpstr>Do not use the following sources</vt:lpstr>
      <vt:lpstr>Summary </vt:lpstr>
      <vt:lpstr>Have a lovely Christmas!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 </dc:title>
  <dc:creator>Zita Draper</dc:creator>
  <cp:lastModifiedBy>Zita Draper</cp:lastModifiedBy>
  <cp:revision>1</cp:revision>
  <dcterms:created xsi:type="dcterms:W3CDTF">2023-12-01T10:42:57Z</dcterms:created>
  <dcterms:modified xsi:type="dcterms:W3CDTF">2023-12-09T22:06:24Z</dcterms:modified>
</cp:coreProperties>
</file>