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A95843-752E-DABA-B557-CB61BA556251}" v="312" dt="2023-09-10T19:37:03.337"/>
    <p1510:client id="{6EC7D793-5669-2301-F195-2D0FED89F206}" v="173" dt="2023-09-08T19:18:10.987"/>
    <p1510:client id="{70AE7C85-7AF9-1BAD-5452-4272AA9416F2}" v="1435" dt="2023-09-17T09:27:50.255"/>
    <p1510:client id="{F728BE47-F6C5-1B30-7B3A-CDBBB11EF28F}" v="328" dt="2023-09-06T19:05:27.218"/>
    <p1510:client id="{F7CF01B9-5331-8C72-4458-A44F12E335C9}" v="82" dt="2023-09-13T14:21:52.8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Jarrett (2125271)" userId="S::2125271@student.uwtsd.ac.uk::d2dd1767-cccc-42e3-8b49-73e0f800a718" providerId="AD" clId="Web-{6EC7D793-5669-2301-F195-2D0FED89F206}"/>
    <pc:docChg chg="modSld">
      <pc:chgData name="Michelle Jarrett (2125271)" userId="S::2125271@student.uwtsd.ac.uk::d2dd1767-cccc-42e3-8b49-73e0f800a718" providerId="AD" clId="Web-{6EC7D793-5669-2301-F195-2D0FED89F206}" dt="2023-09-08T19:18:10.987" v="101" actId="20577"/>
      <pc:docMkLst>
        <pc:docMk/>
      </pc:docMkLst>
      <pc:sldChg chg="addSp modSp">
        <pc:chgData name="Michelle Jarrett (2125271)" userId="S::2125271@student.uwtsd.ac.uk::d2dd1767-cccc-42e3-8b49-73e0f800a718" providerId="AD" clId="Web-{6EC7D793-5669-2301-F195-2D0FED89F206}" dt="2023-09-08T19:05:29.395" v="89" actId="1076"/>
        <pc:sldMkLst>
          <pc:docMk/>
          <pc:sldMk cId="521040635" sldId="256"/>
        </pc:sldMkLst>
        <pc:spChg chg="add mod">
          <ac:chgData name="Michelle Jarrett (2125271)" userId="S::2125271@student.uwtsd.ac.uk::d2dd1767-cccc-42e3-8b49-73e0f800a718" providerId="AD" clId="Web-{6EC7D793-5669-2301-F195-2D0FED89F206}" dt="2023-09-08T18:38:26.417" v="83"/>
          <ac:spMkLst>
            <pc:docMk/>
            <pc:sldMk cId="521040635" sldId="256"/>
            <ac:spMk id="2" creationId="{0ABF0F91-98E0-9E66-72D6-D5430BAB22A4}"/>
          </ac:spMkLst>
        </pc:spChg>
        <pc:spChg chg="mod">
          <ac:chgData name="Michelle Jarrett (2125271)" userId="S::2125271@student.uwtsd.ac.uk::d2dd1767-cccc-42e3-8b49-73e0f800a718" providerId="AD" clId="Web-{6EC7D793-5669-2301-F195-2D0FED89F206}" dt="2023-09-08T18:38:04.650" v="81" actId="14100"/>
          <ac:spMkLst>
            <pc:docMk/>
            <pc:sldMk cId="521040635" sldId="256"/>
            <ac:spMk id="3" creationId="{00000000-0000-0000-0000-000000000000}"/>
          </ac:spMkLst>
        </pc:spChg>
        <pc:spChg chg="mod">
          <ac:chgData name="Michelle Jarrett (2125271)" userId="S::2125271@student.uwtsd.ac.uk::d2dd1767-cccc-42e3-8b49-73e0f800a718" providerId="AD" clId="Web-{6EC7D793-5669-2301-F195-2D0FED89F206}" dt="2023-09-06T19:13:10.267" v="77" actId="20577"/>
          <ac:spMkLst>
            <pc:docMk/>
            <pc:sldMk cId="521040635" sldId="256"/>
            <ac:spMk id="10" creationId="{8B90D766-F05A-7B6A-A448-A5B9B762B49C}"/>
          </ac:spMkLst>
        </pc:spChg>
        <pc:spChg chg="mod">
          <ac:chgData name="Michelle Jarrett (2125271)" userId="S::2125271@student.uwtsd.ac.uk::d2dd1767-cccc-42e3-8b49-73e0f800a718" providerId="AD" clId="Web-{6EC7D793-5669-2301-F195-2D0FED89F206}" dt="2023-09-08T18:38:31.230" v="85" actId="1076"/>
          <ac:spMkLst>
            <pc:docMk/>
            <pc:sldMk cId="521040635" sldId="256"/>
            <ac:spMk id="13" creationId="{40FA6D11-2060-6325-1D1A-D16A1B029A88}"/>
          </ac:spMkLst>
        </pc:spChg>
        <pc:picChg chg="add mod">
          <ac:chgData name="Michelle Jarrett (2125271)" userId="S::2125271@student.uwtsd.ac.uk::d2dd1767-cccc-42e3-8b49-73e0f800a718" providerId="AD" clId="Web-{6EC7D793-5669-2301-F195-2D0FED89F206}" dt="2023-09-08T19:05:29.395" v="89" actId="1076"/>
          <ac:picMkLst>
            <pc:docMk/>
            <pc:sldMk cId="521040635" sldId="256"/>
            <ac:picMk id="4" creationId="{6769C603-E534-AB32-91C1-AC6BB8B49005}"/>
          </ac:picMkLst>
        </pc:picChg>
      </pc:sldChg>
      <pc:sldChg chg="modSp">
        <pc:chgData name="Michelle Jarrett (2125271)" userId="S::2125271@student.uwtsd.ac.uk::d2dd1767-cccc-42e3-8b49-73e0f800a718" providerId="AD" clId="Web-{6EC7D793-5669-2301-F195-2D0FED89F206}" dt="2023-09-08T19:18:10.987" v="101" actId="20577"/>
        <pc:sldMkLst>
          <pc:docMk/>
          <pc:sldMk cId="2952733927" sldId="257"/>
        </pc:sldMkLst>
        <pc:spChg chg="mod">
          <ac:chgData name="Michelle Jarrett (2125271)" userId="S::2125271@student.uwtsd.ac.uk::d2dd1767-cccc-42e3-8b49-73e0f800a718" providerId="AD" clId="Web-{6EC7D793-5669-2301-F195-2D0FED89F206}" dt="2023-09-06T19:13:33.674" v="79" actId="20577"/>
          <ac:spMkLst>
            <pc:docMk/>
            <pc:sldMk cId="2952733927" sldId="257"/>
            <ac:spMk id="2" creationId="{444761A0-4CA8-57F2-A1BD-2854855F23E2}"/>
          </ac:spMkLst>
        </pc:spChg>
        <pc:spChg chg="mod">
          <ac:chgData name="Michelle Jarrett (2125271)" userId="S::2125271@student.uwtsd.ac.uk::d2dd1767-cccc-42e3-8b49-73e0f800a718" providerId="AD" clId="Web-{6EC7D793-5669-2301-F195-2D0FED89F206}" dt="2023-09-08T19:18:10.987" v="101" actId="20577"/>
          <ac:spMkLst>
            <pc:docMk/>
            <pc:sldMk cId="2952733927" sldId="257"/>
            <ac:spMk id="3" creationId="{5C8E42F7-8387-4874-6A6B-0A7748639345}"/>
          </ac:spMkLst>
        </pc:spChg>
      </pc:sldChg>
    </pc:docChg>
  </pc:docChgLst>
  <pc:docChgLst>
    <pc:chgData name="Michelle Jarrett (2125271)" userId="S::2125271@student.uwtsd.ac.uk::d2dd1767-cccc-42e3-8b49-73e0f800a718" providerId="AD" clId="Web-{1DA95843-752E-DABA-B557-CB61BA556251}"/>
    <pc:docChg chg="modSld">
      <pc:chgData name="Michelle Jarrett (2125271)" userId="S::2125271@student.uwtsd.ac.uk::d2dd1767-cccc-42e3-8b49-73e0f800a718" providerId="AD" clId="Web-{1DA95843-752E-DABA-B557-CB61BA556251}" dt="2023-09-10T19:37:03.337" v="211" actId="20577"/>
      <pc:docMkLst>
        <pc:docMk/>
      </pc:docMkLst>
      <pc:sldChg chg="modSp">
        <pc:chgData name="Michelle Jarrett (2125271)" userId="S::2125271@student.uwtsd.ac.uk::d2dd1767-cccc-42e3-8b49-73e0f800a718" providerId="AD" clId="Web-{1DA95843-752E-DABA-B557-CB61BA556251}" dt="2023-09-10T19:22:01.828" v="156" actId="20577"/>
        <pc:sldMkLst>
          <pc:docMk/>
          <pc:sldMk cId="521040635" sldId="256"/>
        </pc:sldMkLst>
        <pc:spChg chg="mod">
          <ac:chgData name="Michelle Jarrett (2125271)" userId="S::2125271@student.uwtsd.ac.uk::d2dd1767-cccc-42e3-8b49-73e0f800a718" providerId="AD" clId="Web-{1DA95843-752E-DABA-B557-CB61BA556251}" dt="2023-09-10T19:22:01.828" v="156" actId="20577"/>
          <ac:spMkLst>
            <pc:docMk/>
            <pc:sldMk cId="521040635" sldId="256"/>
            <ac:spMk id="11" creationId="{3B3FA16D-8C2A-12CE-24C9-433FD8104EB5}"/>
          </ac:spMkLst>
        </pc:spChg>
      </pc:sldChg>
      <pc:sldChg chg="modSp">
        <pc:chgData name="Michelle Jarrett (2125271)" userId="S::2125271@student.uwtsd.ac.uk::d2dd1767-cccc-42e3-8b49-73e0f800a718" providerId="AD" clId="Web-{1DA95843-752E-DABA-B557-CB61BA556251}" dt="2023-09-10T19:37:03.337" v="211" actId="20577"/>
        <pc:sldMkLst>
          <pc:docMk/>
          <pc:sldMk cId="2952733927" sldId="257"/>
        </pc:sldMkLst>
        <pc:spChg chg="mod">
          <ac:chgData name="Michelle Jarrett (2125271)" userId="S::2125271@student.uwtsd.ac.uk::d2dd1767-cccc-42e3-8b49-73e0f800a718" providerId="AD" clId="Web-{1DA95843-752E-DABA-B557-CB61BA556251}" dt="2023-09-10T19:27:28.681" v="202" actId="14100"/>
          <ac:spMkLst>
            <pc:docMk/>
            <pc:sldMk cId="2952733927" sldId="257"/>
            <ac:spMk id="2" creationId="{444761A0-4CA8-57F2-A1BD-2854855F23E2}"/>
          </ac:spMkLst>
        </pc:spChg>
        <pc:spChg chg="mod">
          <ac:chgData name="Michelle Jarrett (2125271)" userId="S::2125271@student.uwtsd.ac.uk::d2dd1767-cccc-42e3-8b49-73e0f800a718" providerId="AD" clId="Web-{1DA95843-752E-DABA-B557-CB61BA556251}" dt="2023-09-10T19:37:03.337" v="211" actId="20577"/>
          <ac:spMkLst>
            <pc:docMk/>
            <pc:sldMk cId="2952733927" sldId="257"/>
            <ac:spMk id="3" creationId="{5C8E42F7-8387-4874-6A6B-0A7748639345}"/>
          </ac:spMkLst>
        </pc:spChg>
      </pc:sldChg>
    </pc:docChg>
  </pc:docChgLst>
  <pc:docChgLst>
    <pc:chgData name="Michelle Jarrett (2125271)" userId="S::2125271@student.uwtsd.ac.uk::d2dd1767-cccc-42e3-8b49-73e0f800a718" providerId="AD" clId="Web-{F7CF01B9-5331-8C72-4458-A44F12E335C9}"/>
    <pc:docChg chg="modSld">
      <pc:chgData name="Michelle Jarrett (2125271)" userId="S::2125271@student.uwtsd.ac.uk::d2dd1767-cccc-42e3-8b49-73e0f800a718" providerId="AD" clId="Web-{F7CF01B9-5331-8C72-4458-A44F12E335C9}" dt="2023-09-13T14:21:52.889" v="51" actId="14100"/>
      <pc:docMkLst>
        <pc:docMk/>
      </pc:docMkLst>
      <pc:sldChg chg="addSp modSp">
        <pc:chgData name="Michelle Jarrett (2125271)" userId="S::2125271@student.uwtsd.ac.uk::d2dd1767-cccc-42e3-8b49-73e0f800a718" providerId="AD" clId="Web-{F7CF01B9-5331-8C72-4458-A44F12E335C9}" dt="2023-09-13T14:21:52.889" v="51" actId="14100"/>
        <pc:sldMkLst>
          <pc:docMk/>
          <pc:sldMk cId="521040635" sldId="256"/>
        </pc:sldMkLst>
        <pc:spChg chg="mod">
          <ac:chgData name="Michelle Jarrett (2125271)" userId="S::2125271@student.uwtsd.ac.uk::d2dd1767-cccc-42e3-8b49-73e0f800a718" providerId="AD" clId="Web-{F7CF01B9-5331-8C72-4458-A44F12E335C9}" dt="2023-09-13T14:21:49.076" v="50" actId="1076"/>
          <ac:spMkLst>
            <pc:docMk/>
            <pc:sldMk cId="521040635" sldId="256"/>
            <ac:spMk id="2" creationId="{0ABF0F91-98E0-9E66-72D6-D5430BAB22A4}"/>
          </ac:spMkLst>
        </pc:spChg>
        <pc:spChg chg="add mod">
          <ac:chgData name="Michelle Jarrett (2125271)" userId="S::2125271@student.uwtsd.ac.uk::d2dd1767-cccc-42e3-8b49-73e0f800a718" providerId="AD" clId="Web-{F7CF01B9-5331-8C72-4458-A44F12E335C9}" dt="2023-09-13T14:18:17.031" v="16" actId="14100"/>
          <ac:spMkLst>
            <pc:docMk/>
            <pc:sldMk cId="521040635" sldId="256"/>
            <ac:spMk id="5" creationId="{15360085-1C1B-9101-3D8F-571439DBE6C2}"/>
          </ac:spMkLst>
        </pc:spChg>
        <pc:spChg chg="add mod">
          <ac:chgData name="Michelle Jarrett (2125271)" userId="S::2125271@student.uwtsd.ac.uk::d2dd1767-cccc-42e3-8b49-73e0f800a718" providerId="AD" clId="Web-{F7CF01B9-5331-8C72-4458-A44F12E335C9}" dt="2023-09-13T14:21:20.402" v="45" actId="14100"/>
          <ac:spMkLst>
            <pc:docMk/>
            <pc:sldMk cId="521040635" sldId="256"/>
            <ac:spMk id="7" creationId="{257DFCEF-137A-FC9F-934E-E026B570517A}"/>
          </ac:spMkLst>
        </pc:spChg>
        <pc:spChg chg="mod">
          <ac:chgData name="Michelle Jarrett (2125271)" userId="S::2125271@student.uwtsd.ac.uk::d2dd1767-cccc-42e3-8b49-73e0f800a718" providerId="AD" clId="Web-{F7CF01B9-5331-8C72-4458-A44F12E335C9}" dt="2023-09-13T14:18:26.954" v="18" actId="1076"/>
          <ac:spMkLst>
            <pc:docMk/>
            <pc:sldMk cId="521040635" sldId="256"/>
            <ac:spMk id="10" creationId="{8B90D766-F05A-7B6A-A448-A5B9B762B49C}"/>
          </ac:spMkLst>
        </pc:spChg>
        <pc:picChg chg="mod">
          <ac:chgData name="Michelle Jarrett (2125271)" userId="S::2125271@student.uwtsd.ac.uk::d2dd1767-cccc-42e3-8b49-73e0f800a718" providerId="AD" clId="Web-{F7CF01B9-5331-8C72-4458-A44F12E335C9}" dt="2023-09-13T14:21:52.889" v="51" actId="14100"/>
          <ac:picMkLst>
            <pc:docMk/>
            <pc:sldMk cId="521040635" sldId="256"/>
            <ac:picMk id="4" creationId="{6769C603-E534-AB32-91C1-AC6BB8B49005}"/>
          </ac:picMkLst>
        </pc:picChg>
      </pc:sldChg>
    </pc:docChg>
  </pc:docChgLst>
  <pc:docChgLst>
    <pc:chgData name="Michelle Jarrett (2125271)" userId="S::2125271@student.uwtsd.ac.uk::d2dd1767-cccc-42e3-8b49-73e0f800a718" providerId="AD" clId="Web-{70AE7C85-7AF9-1BAD-5452-4272AA9416F2}"/>
    <pc:docChg chg="modSld">
      <pc:chgData name="Michelle Jarrett (2125271)" userId="S::2125271@student.uwtsd.ac.uk::d2dd1767-cccc-42e3-8b49-73e0f800a718" providerId="AD" clId="Web-{70AE7C85-7AF9-1BAD-5452-4272AA9416F2}" dt="2023-09-17T09:27:50.255" v="848" actId="20577"/>
      <pc:docMkLst>
        <pc:docMk/>
      </pc:docMkLst>
      <pc:sldChg chg="modSp">
        <pc:chgData name="Michelle Jarrett (2125271)" userId="S::2125271@student.uwtsd.ac.uk::d2dd1767-cccc-42e3-8b49-73e0f800a718" providerId="AD" clId="Web-{70AE7C85-7AF9-1BAD-5452-4272AA9416F2}" dt="2023-09-17T09:27:50.255" v="848" actId="20577"/>
        <pc:sldMkLst>
          <pc:docMk/>
          <pc:sldMk cId="521040635" sldId="256"/>
        </pc:sldMkLst>
        <pc:spChg chg="mod">
          <ac:chgData name="Michelle Jarrett (2125271)" userId="S::2125271@student.uwtsd.ac.uk::d2dd1767-cccc-42e3-8b49-73e0f800a718" providerId="AD" clId="Web-{70AE7C85-7AF9-1BAD-5452-4272AA9416F2}" dt="2023-09-17T09:27:50.255" v="848" actId="20577"/>
          <ac:spMkLst>
            <pc:docMk/>
            <pc:sldMk cId="521040635" sldId="256"/>
            <ac:spMk id="3" creationId="{00000000-0000-0000-0000-000000000000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4T17:40:33.081" v="313" actId="20577"/>
          <ac:spMkLst>
            <pc:docMk/>
            <pc:sldMk cId="521040635" sldId="256"/>
            <ac:spMk id="7" creationId="{257DFCEF-137A-FC9F-934E-E026B570517A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6T19:07:24.261" v="606" actId="14100"/>
          <ac:spMkLst>
            <pc:docMk/>
            <pc:sldMk cId="521040635" sldId="256"/>
            <ac:spMk id="10" creationId="{8B90D766-F05A-7B6A-A448-A5B9B762B49C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4T17:29:11.653" v="310" actId="20577"/>
          <ac:spMkLst>
            <pc:docMk/>
            <pc:sldMk cId="521040635" sldId="256"/>
            <ac:spMk id="11" creationId="{3B3FA16D-8C2A-12CE-24C9-433FD8104EB5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6T14:38:28.782" v="591" actId="20577"/>
          <ac:spMkLst>
            <pc:docMk/>
            <pc:sldMk cId="521040635" sldId="256"/>
            <ac:spMk id="12" creationId="{CB05E905-4305-4960-683B-D8D9731E016C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6T19:58:17.244" v="768" actId="20577"/>
          <ac:spMkLst>
            <pc:docMk/>
            <pc:sldMk cId="521040635" sldId="256"/>
            <ac:spMk id="13" creationId="{40FA6D11-2060-6325-1D1A-D16A1B029A88}"/>
          </ac:spMkLst>
        </pc:spChg>
      </pc:sldChg>
      <pc:sldChg chg="modSp">
        <pc:chgData name="Michelle Jarrett (2125271)" userId="S::2125271@student.uwtsd.ac.uk::d2dd1767-cccc-42e3-8b49-73e0f800a718" providerId="AD" clId="Web-{70AE7C85-7AF9-1BAD-5452-4272AA9416F2}" dt="2023-09-16T19:49:51.091" v="633" actId="20577"/>
        <pc:sldMkLst>
          <pc:docMk/>
          <pc:sldMk cId="2952733927" sldId="257"/>
        </pc:sldMkLst>
        <pc:spChg chg="mod">
          <ac:chgData name="Michelle Jarrett (2125271)" userId="S::2125271@student.uwtsd.ac.uk::d2dd1767-cccc-42e3-8b49-73e0f800a718" providerId="AD" clId="Web-{70AE7C85-7AF9-1BAD-5452-4272AA9416F2}" dt="2023-09-16T19:13:26.899" v="618" actId="14100"/>
          <ac:spMkLst>
            <pc:docMk/>
            <pc:sldMk cId="2952733927" sldId="257"/>
            <ac:spMk id="2" creationId="{444761A0-4CA8-57F2-A1BD-2854855F23E2}"/>
          </ac:spMkLst>
        </pc:spChg>
        <pc:spChg chg="mod">
          <ac:chgData name="Michelle Jarrett (2125271)" userId="S::2125271@student.uwtsd.ac.uk::d2dd1767-cccc-42e3-8b49-73e0f800a718" providerId="AD" clId="Web-{70AE7C85-7AF9-1BAD-5452-4272AA9416F2}" dt="2023-09-16T19:49:51.091" v="633" actId="20577"/>
          <ac:spMkLst>
            <pc:docMk/>
            <pc:sldMk cId="2952733927" sldId="257"/>
            <ac:spMk id="3" creationId="{5C8E42F7-8387-4874-6A6B-0A774863934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58C32E-5589-40F9-B879-86891378D7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7EC6C-1FFB-47F5-A178-92582D8F65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9CE59-6421-47D3-AB03-4D806E11B2BA}" type="datetime1">
              <a:rPr lang="en-GB" smtClean="0"/>
              <a:t>17/09/2023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240725-CEE4-4CFC-A53A-3A48BBF5A0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6E10B-36A5-4ACE-AFD4-6C40668C86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A711-026C-46C5-84E3-1DBF64D5D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7502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B8C002-8F7D-4A85-8505-43C93CACAE88}" type="datetime1">
              <a:rPr lang="en-GB" smtClean="0"/>
              <a:pPr/>
              <a:t>17/09/2023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65C22-0DF6-4B3A-84DA-56EA7DEAF93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0879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65C22-0DF6-4B3A-84DA-56EA7DEAF9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67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rtlCol="0"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rtlCol="0"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B8363BB-E335-4457-A1D5-54470B8115D2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636FD8-57EE-4BF6-93D0-CFE4927E6B6B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rtlCol="0"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1398DC-39A0-4D49-8116-967B5FF84C45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F9F84F-7ECE-4C69-911D-0DE73FC435F8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FF9F0C5-380F-41C2-899A-BAC0F0927E16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C0EA37-CD25-4310-BFA1-F37695ECC25E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19FF7-A8C3-43E6-AAD2-57D5AC494C44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026D02-296D-4888-85F3-7CF9F6F38CB4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rtlCol="0" anchor="b">
            <a:normAutofit/>
          </a:bodyPr>
          <a:lstStyle>
            <a:lvl1pPr>
              <a:defRPr sz="2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7C72E5-9104-45E2-84E7-02AEA9071D56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19954A3-9DFD-4C44-94BA-B95130A3BA1C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DCE63E1-D066-4741-B9A7-6CD0E5635AAE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rtlCol="0" anchor="ctr">
            <a:normAutofit/>
          </a:bodyPr>
          <a:lstStyle>
            <a:lvl1pPr algn="l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C299E73-3995-4EB1-8AFB-DFE74C6EE814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rtlCol="0" anchor="ctr">
            <a:normAutofit/>
          </a:bodyPr>
          <a:lstStyle>
            <a:lvl1pPr algn="l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F3828B-15A0-4EE1-924F-8EB7E760B69A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GB" noProof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rtlCol="0" anchor="b">
            <a:normAutofit/>
          </a:bodyPr>
          <a:lstStyle>
            <a:lvl1pPr algn="l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790157B-4278-4934-9CFE-8682E72A3622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rtlCol="0" anchor="ctr">
            <a:normAutofit/>
          </a:bodyPr>
          <a:lstStyle>
            <a:lvl1pPr algn="l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rtlCol="0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8F31BA3-5A19-4D58-BDCD-31A8C49CE101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rtlCol="0" anchor="ctr">
            <a:normAutofit/>
          </a:bodyPr>
          <a:lstStyle>
            <a:lvl1pPr algn="l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rtlCol="0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92E557-CC1A-46CB-A4E4-E8F132DE35CA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FDFB725-621A-47E3-9F94-86000D02EC36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9333C77-0158-454C-844F-B7AB9BD7DAD4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rtlCol="0" anchor="ctr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87BF6C-CBB8-46C2-BD2F-DD8B037C38E9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C537A32-6DC9-4DCC-84EE-42C24D5DD25D}" type="datetime1">
              <a:rPr lang="en-GB" noProof="0" smtClean="0"/>
              <a:t>17/09/2023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educationonline.com/magazine/10-reasons-why-research-is-important/?utm_content=cmp-true" TargetMode="External"/><Relationship Id="rId2" Type="http://schemas.openxmlformats.org/officeDocument/2006/relationships/hyperlink" Target="http://www.proofhub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412" y="5448799"/>
            <a:ext cx="7655486" cy="978530"/>
          </a:xfrm>
          <a:ln>
            <a:solidFill>
              <a:schemeClr val="accent5"/>
            </a:solidFill>
          </a:ln>
        </p:spPr>
        <p:txBody>
          <a:bodyPr rtlCol="0">
            <a:normAutofit/>
          </a:bodyPr>
          <a:lstStyle/>
          <a:p>
            <a:pPr algn="l" rtl="0"/>
            <a:r>
              <a:rPr lang="en-GB" sz="1200" b="1" u="sng" dirty="0"/>
              <a:t>Conclusion</a:t>
            </a:r>
          </a:p>
          <a:p>
            <a:pPr algn="l"/>
            <a:r>
              <a:rPr lang="en-GB" sz="1200" b="1" dirty="0"/>
              <a:t>These are Just three skills that are needed for effective study and to be able to get the most from a degree and to submit work to a high standard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BB36B6-E3EA-6A22-8646-694C9C5FC98C}"/>
              </a:ext>
            </a:extLst>
          </p:cNvPr>
          <p:cNvSpPr txBox="1"/>
          <p:nvPr/>
        </p:nvSpPr>
        <p:spPr>
          <a:xfrm>
            <a:off x="3610252" y="2470951"/>
            <a:ext cx="2743199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90D766-F05A-7B6A-A448-A5B9B762B49C}"/>
              </a:ext>
            </a:extLst>
          </p:cNvPr>
          <p:cNvSpPr txBox="1"/>
          <p:nvPr/>
        </p:nvSpPr>
        <p:spPr>
          <a:xfrm>
            <a:off x="598337" y="1098424"/>
            <a:ext cx="7599005" cy="923330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u="sng" dirty="0"/>
              <a:t>Introduction </a:t>
            </a:r>
          </a:p>
          <a:p>
            <a:r>
              <a:rPr lang="en-GB" sz="1200" dirty="0"/>
              <a:t>Though many areas will support effective study I have chosen to look in more depth at the following 3, as though reflective practice I have found that they are most effective at supporting me with my studies.</a:t>
            </a:r>
          </a:p>
          <a:p>
            <a:endParaRPr lang="en-GB" dirty="0">
              <a:solidFill>
                <a:srgbClr val="90C226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3FA16D-8C2A-12CE-24C9-433FD8104EB5}"/>
              </a:ext>
            </a:extLst>
          </p:cNvPr>
          <p:cNvSpPr txBox="1"/>
          <p:nvPr/>
        </p:nvSpPr>
        <p:spPr>
          <a:xfrm>
            <a:off x="488273" y="2234213"/>
            <a:ext cx="3413425" cy="286232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u="sng" dirty="0"/>
              <a:t>Time  management :</a:t>
            </a:r>
          </a:p>
          <a:p>
            <a:r>
              <a:rPr lang="en-US" sz="1200" i="1" dirty="0" err="1"/>
              <a:t>S.Cottrel</a:t>
            </a:r>
            <a:r>
              <a:rPr lang="en-US" sz="1200" dirty="0" err="1"/>
              <a:t>l</a:t>
            </a:r>
            <a:r>
              <a:rPr lang="en-US" sz="1200" dirty="0"/>
              <a:t> discusses the 10 steps to good time management and how to reflect on how you currently use your time and how to improve time management.</a:t>
            </a:r>
          </a:p>
          <a:p>
            <a:endParaRPr lang="en-US" sz="1200" b="1" i="1" dirty="0">
              <a:solidFill>
                <a:srgbClr val="5759A5"/>
              </a:solidFill>
              <a:ea typeface="+mn-lt"/>
              <a:cs typeface="+mn-lt"/>
            </a:endParaRPr>
          </a:p>
          <a:p>
            <a:r>
              <a:rPr lang="en-US" sz="1200" i="1" dirty="0">
                <a:ea typeface="+mn-lt"/>
                <a:cs typeface="+mn-lt"/>
              </a:rPr>
              <a:t>S Moore Brings up the point that there can also be time management issues, Planning, Procrastination and perfection.</a:t>
            </a:r>
            <a:endParaRPr lang="en-US" sz="1200" i="1" dirty="0"/>
          </a:p>
          <a:p>
            <a:endParaRPr lang="en-US" dirty="0"/>
          </a:p>
          <a:p>
            <a:r>
              <a:rPr lang="en-US" sz="1200" i="1" dirty="0" err="1"/>
              <a:t>ProofHub</a:t>
            </a:r>
            <a:r>
              <a:rPr lang="en-US" sz="1200" i="1" dirty="0"/>
              <a:t> </a:t>
            </a:r>
            <a:r>
              <a:rPr lang="en-US" sz="1200" dirty="0"/>
              <a:t>promotes how good time management can be rewarding for both professional and personal life balance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05E905-4305-4960-683B-D8D9731E016C}"/>
              </a:ext>
            </a:extLst>
          </p:cNvPr>
          <p:cNvSpPr txBox="1"/>
          <p:nvPr/>
        </p:nvSpPr>
        <p:spPr>
          <a:xfrm>
            <a:off x="4246486" y="2189825"/>
            <a:ext cx="2974018" cy="286232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u="sng" dirty="0"/>
              <a:t>Research :</a:t>
            </a:r>
          </a:p>
          <a:p>
            <a:r>
              <a:rPr lang="en-GB" sz="1200" i="1" dirty="0" err="1"/>
              <a:t>S.Cottrell</a:t>
            </a:r>
            <a:r>
              <a:rPr lang="en-GB" sz="1200" dirty="0"/>
              <a:t> Talks of Research being a process of enquiry and investigation which supports problem solving and increase knowledge.</a:t>
            </a:r>
          </a:p>
          <a:p>
            <a:endParaRPr lang="en-GB" sz="1200" dirty="0"/>
          </a:p>
          <a:p>
            <a:r>
              <a:rPr lang="en-GB" sz="1200" i="1" dirty="0"/>
              <a:t>Critical Thinking Skills for Education,  Highlights the importance to Analyse data and findings.</a:t>
            </a:r>
          </a:p>
          <a:p>
            <a:endParaRPr lang="en-GB" sz="1200" dirty="0"/>
          </a:p>
          <a:p>
            <a:r>
              <a:rPr lang="en-GB" sz="1200" i="1" dirty="0"/>
              <a:t>Open education online</a:t>
            </a:r>
            <a:r>
              <a:rPr lang="en-GB" sz="1200" dirty="0"/>
              <a:t> Highlights 10 reasons why research is so important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FA6D11-2060-6325-1D1A-D16A1B029A88}"/>
              </a:ext>
            </a:extLst>
          </p:cNvPr>
          <p:cNvSpPr txBox="1"/>
          <p:nvPr/>
        </p:nvSpPr>
        <p:spPr>
          <a:xfrm>
            <a:off x="7915392" y="2189294"/>
            <a:ext cx="2959221" cy="2769989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u="sng" dirty="0"/>
              <a:t>Referencing:</a:t>
            </a:r>
          </a:p>
          <a:p>
            <a:r>
              <a:rPr lang="en-GB" sz="1200" i="1" dirty="0">
                <a:ea typeface="+mn-lt"/>
                <a:cs typeface="+mn-lt"/>
              </a:rPr>
              <a:t>Pears, R</a:t>
            </a:r>
            <a:r>
              <a:rPr lang="en-GB" sz="1200" dirty="0">
                <a:ea typeface="+mn-lt"/>
                <a:cs typeface="+mn-lt"/>
              </a:rPr>
              <a:t>. (2022) </a:t>
            </a:r>
            <a:r>
              <a:rPr lang="en-GB" sz="1200" i="1" dirty="0">
                <a:ea typeface="+mn-lt"/>
                <a:cs typeface="+mn-lt"/>
              </a:rPr>
              <a:t>Cite them right : the essential referencing guide, showcases the desired ways to reference</a:t>
            </a:r>
            <a:endParaRPr lang="en-GB" sz="1200" dirty="0"/>
          </a:p>
          <a:p>
            <a:endParaRPr lang="en-GB" sz="1200" dirty="0"/>
          </a:p>
          <a:p>
            <a:r>
              <a:rPr lang="en-GB" sz="1200" i="1" dirty="0"/>
              <a:t>S Moore</a:t>
            </a:r>
            <a:r>
              <a:rPr lang="en-GB" sz="1200" dirty="0"/>
              <a:t> brings our attention back to the importance of referencing</a:t>
            </a:r>
          </a:p>
          <a:p>
            <a:endParaRPr lang="en-GB" sz="1200" dirty="0"/>
          </a:p>
          <a:p>
            <a:r>
              <a:rPr lang="en-GB" sz="1200" i="1" dirty="0"/>
              <a:t>Open University </a:t>
            </a:r>
            <a:r>
              <a:rPr lang="en-GB" sz="1200" dirty="0"/>
              <a:t>gives us a quick guide </a:t>
            </a:r>
            <a:r>
              <a:rPr lang="en-GB" sz="1200"/>
              <a:t>to Harvard referencing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BF0F91-98E0-9E66-72D6-D5430BAB22A4}"/>
              </a:ext>
            </a:extLst>
          </p:cNvPr>
          <p:cNvSpPr txBox="1"/>
          <p:nvPr/>
        </p:nvSpPr>
        <p:spPr>
          <a:xfrm>
            <a:off x="8820560" y="5185985"/>
            <a:ext cx="2702633" cy="1140259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69C603-E534-AB32-91C1-AC6BB8B49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3321" y="5150983"/>
            <a:ext cx="2628077" cy="12157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360085-1C1B-9101-3D8F-571439DBE6C2}"/>
              </a:ext>
            </a:extLst>
          </p:cNvPr>
          <p:cNvSpPr txBox="1"/>
          <p:nvPr/>
        </p:nvSpPr>
        <p:spPr>
          <a:xfrm>
            <a:off x="800374" y="285064"/>
            <a:ext cx="46706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Developing Effective Study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7DFCEF-137A-FC9F-934E-E026B570517A}"/>
              </a:ext>
            </a:extLst>
          </p:cNvPr>
          <p:cNvSpPr txBox="1"/>
          <p:nvPr/>
        </p:nvSpPr>
        <p:spPr>
          <a:xfrm>
            <a:off x="8266877" y="230244"/>
            <a:ext cx="12718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/>
              <a:t>ECEY4008/C</a:t>
            </a:r>
          </a:p>
          <a:p>
            <a:r>
              <a:rPr lang="en-GB" sz="1200" dirty="0"/>
              <a:t>Michelle Jarett</a:t>
            </a:r>
          </a:p>
          <a:p>
            <a:r>
              <a:rPr lang="en-GB" sz="1200" dirty="0"/>
              <a:t>2125271</a:t>
            </a: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761A0-4CA8-57F2-A1BD-2854855F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9936"/>
          </a:xfrm>
          <a:ln>
            <a:solidFill>
              <a:schemeClr val="accent5"/>
            </a:solidFill>
          </a:ln>
        </p:spPr>
        <p:txBody>
          <a:bodyPr/>
          <a:lstStyle/>
          <a:p>
            <a:r>
              <a:rPr lang="en-GB" u="sng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E42F7-8387-4874-6A6B-0A7748639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90460"/>
            <a:ext cx="8596668" cy="4450902"/>
          </a:xfrm>
          <a:ln>
            <a:solidFill>
              <a:schemeClr val="accent5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Cottrell, S 2019, The Study Skills Handbook, Bloomsbury Publishing Plc, London. Available from: ProQuest </a:t>
            </a:r>
            <a:r>
              <a:rPr lang="en-GB" sz="1100" err="1">
                <a:solidFill>
                  <a:srgbClr val="555555"/>
                </a:solidFill>
                <a:ea typeface="+mn-lt"/>
                <a:cs typeface="+mn-lt"/>
              </a:rPr>
              <a:t>Ebook</a:t>
            </a:r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 Central. [8 September 2023].127</a:t>
            </a:r>
          </a:p>
          <a:p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Cottrell, S 2019, The Study Skills Handbook, Bloomsbury Publishing Plc, London. Available from: ProQuest </a:t>
            </a:r>
            <a:r>
              <a:rPr lang="en-GB" sz="1100" dirty="0" err="1">
                <a:solidFill>
                  <a:srgbClr val="555555"/>
                </a:solidFill>
                <a:ea typeface="+mn-lt"/>
                <a:cs typeface="+mn-lt"/>
              </a:rPr>
              <a:t>Ebook</a:t>
            </a:r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 Central. [8 September 2023].Page 127 image</a:t>
            </a:r>
            <a:endParaRPr lang="en-GB" sz="1100" dirty="0">
              <a:solidFill>
                <a:srgbClr val="555555"/>
              </a:solidFill>
            </a:endParaRPr>
          </a:p>
          <a:p>
            <a:r>
              <a:rPr lang="en-GB" sz="1100" dirty="0">
                <a:solidFill>
                  <a:srgbClr val="333333"/>
                </a:solidFill>
                <a:ea typeface="+mn-lt"/>
                <a:cs typeface="+mn-lt"/>
              </a:rPr>
              <a:t>Moore, S. (2010) </a:t>
            </a:r>
            <a:r>
              <a:rPr lang="en-GB" sz="1100" i="1" dirty="0">
                <a:solidFill>
                  <a:srgbClr val="333333"/>
                </a:solidFill>
                <a:ea typeface="+mn-lt"/>
                <a:cs typeface="+mn-lt"/>
              </a:rPr>
              <a:t>The ultimate study skills handbook [electronic resource] </a:t>
            </a:r>
            <a:r>
              <a:rPr lang="en-GB" sz="1100" dirty="0">
                <a:solidFill>
                  <a:srgbClr val="333333"/>
                </a:solidFill>
                <a:ea typeface="+mn-lt"/>
                <a:cs typeface="+mn-lt"/>
              </a:rPr>
              <a:t>. Maidenhead, England :, Open University Press. EDC428. Page 135</a:t>
            </a:r>
            <a:endParaRPr lang="en-GB" sz="1100" dirty="0">
              <a:solidFill>
                <a:srgbClr val="555555"/>
              </a:solidFill>
            </a:endParaRPr>
          </a:p>
          <a:p>
            <a:r>
              <a:rPr lang="en-GB" sz="1100" dirty="0">
                <a:solidFill>
                  <a:srgbClr val="333333"/>
                </a:solidFill>
                <a:ea typeface="+mn-lt"/>
                <a:cs typeface="+mn-lt"/>
              </a:rPr>
              <a:t>Moore, S. (2010) </a:t>
            </a:r>
            <a:r>
              <a:rPr lang="en-GB" sz="1100" i="1" dirty="0">
                <a:solidFill>
                  <a:srgbClr val="333333"/>
                </a:solidFill>
                <a:ea typeface="+mn-lt"/>
                <a:cs typeface="+mn-lt"/>
              </a:rPr>
              <a:t>The ultimate study skills handbook [electronic resource] </a:t>
            </a:r>
            <a:r>
              <a:rPr lang="en-GB" sz="1100" dirty="0">
                <a:solidFill>
                  <a:srgbClr val="333333"/>
                </a:solidFill>
                <a:ea typeface="+mn-lt"/>
                <a:cs typeface="+mn-lt"/>
              </a:rPr>
              <a:t>. Maidenhead, England :, Open University Press. EDC428.Page 138</a:t>
            </a:r>
            <a:endParaRPr lang="en-GB" sz="1100" dirty="0">
              <a:solidFill>
                <a:srgbClr val="333333"/>
              </a:solidFill>
            </a:endParaRPr>
          </a:p>
          <a:p>
            <a:r>
              <a:rPr lang="en-GB" sz="1100" i="1" dirty="0" err="1">
                <a:solidFill>
                  <a:srgbClr val="333333"/>
                </a:solidFill>
              </a:rPr>
              <a:t>ProofHub</a:t>
            </a:r>
            <a:r>
              <a:rPr lang="en-GB" sz="1100" i="1" dirty="0">
                <a:solidFill>
                  <a:srgbClr val="333333"/>
                </a:solidFill>
              </a:rPr>
              <a:t> </a:t>
            </a:r>
            <a:r>
              <a:rPr lang="en-GB" sz="1100" dirty="0">
                <a:solidFill>
                  <a:srgbClr val="333333"/>
                </a:solidFill>
              </a:rPr>
              <a:t>15 Time Management Tips for working smart not hard ( April 2023) </a:t>
            </a:r>
            <a:r>
              <a:rPr lang="en-GB" sz="1100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www.proofhub.com</a:t>
            </a:r>
          </a:p>
          <a:p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Eales-Reynolds, L, Judge, B, McCreery, E, &amp; Jones, P 2013, Critical Thinking Skills for Education Students, SAGE Publications, Limited, London. Available from: ProQuest </a:t>
            </a:r>
            <a:r>
              <a:rPr lang="en-GB" sz="1100" err="1">
                <a:solidFill>
                  <a:srgbClr val="555555"/>
                </a:solidFill>
                <a:ea typeface="+mn-lt"/>
                <a:cs typeface="+mn-lt"/>
              </a:rPr>
              <a:t>Ebook</a:t>
            </a:r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 Central. [16 September 2023].</a:t>
            </a:r>
            <a:endParaRPr lang="en-GB" sz="11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100" dirty="0">
                <a:solidFill>
                  <a:srgbClr val="555555"/>
                </a:solidFill>
                <a:ea typeface="+mn-lt"/>
                <a:cs typeface="+mn-lt"/>
                <a:hlinkClick r:id="rId3"/>
              </a:rPr>
              <a:t>https://openeducationonline.com/magazine/10-reasons-why-research-is-important/?utm_content=cmp-true</a:t>
            </a:r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  (</a:t>
            </a:r>
            <a:r>
              <a:rPr lang="en-GB" sz="1100" dirty="0">
                <a:solidFill>
                  <a:srgbClr val="555555"/>
                </a:solidFill>
                <a:latin typeface="Trebuchet MS"/>
                <a:ea typeface="+mn-lt"/>
                <a:cs typeface="Arial"/>
              </a:rPr>
              <a:t>22. July 2023) by Emmaline </a:t>
            </a:r>
            <a:r>
              <a:rPr lang="en-GB" sz="1100" err="1">
                <a:solidFill>
                  <a:srgbClr val="555555"/>
                </a:solidFill>
                <a:latin typeface="Trebuchet MS"/>
                <a:ea typeface="+mn-lt"/>
                <a:cs typeface="Arial"/>
              </a:rPr>
              <a:t>Soken</a:t>
            </a:r>
            <a:r>
              <a:rPr lang="en-GB" sz="1100" dirty="0">
                <a:solidFill>
                  <a:srgbClr val="555555"/>
                </a:solidFill>
                <a:latin typeface="Trebuchet MS"/>
                <a:ea typeface="+mn-lt"/>
                <a:cs typeface="Arial"/>
              </a:rPr>
              <a:t>-Huberty</a:t>
            </a:r>
            <a:endParaRPr lang="en-GB" sz="1100" dirty="0">
              <a:solidFill>
                <a:srgbClr val="555555"/>
              </a:solidFill>
              <a:latin typeface="Trebuchet MS"/>
            </a:endParaRPr>
          </a:p>
          <a:p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Pears, R. (2022) </a:t>
            </a:r>
            <a:r>
              <a:rPr lang="en-GB" sz="1100" i="1" dirty="0">
                <a:solidFill>
                  <a:srgbClr val="555555"/>
                </a:solidFill>
                <a:ea typeface="+mn-lt"/>
                <a:cs typeface="+mn-lt"/>
              </a:rPr>
              <a:t>Cite them right : the essential referencing guide </a:t>
            </a:r>
            <a:r>
              <a:rPr lang="en-GB" sz="1100" dirty="0">
                <a:solidFill>
                  <a:srgbClr val="555555"/>
                </a:solidFill>
                <a:ea typeface="+mn-lt"/>
                <a:cs typeface="+mn-lt"/>
              </a:rPr>
              <a:t>. 12th edition. New York :, Bloomsbury Academic.</a:t>
            </a:r>
            <a:endParaRPr lang="en-GB" sz="1100" dirty="0">
              <a:solidFill>
                <a:srgbClr val="555555"/>
              </a:solidFill>
              <a:cs typeface="Arial"/>
            </a:endParaRPr>
          </a:p>
          <a:p>
            <a:r>
              <a:rPr lang="en-GB" sz="1100" dirty="0">
                <a:solidFill>
                  <a:srgbClr val="333333"/>
                </a:solidFill>
              </a:rPr>
              <a:t>Moore, S. (2010) </a:t>
            </a:r>
            <a:r>
              <a:rPr lang="en-GB" sz="1100" i="1" dirty="0">
                <a:solidFill>
                  <a:srgbClr val="333333"/>
                </a:solidFill>
              </a:rPr>
              <a:t>The ultimate study skills handbook [electronic resource] </a:t>
            </a:r>
            <a:r>
              <a:rPr lang="en-GB" sz="1100" dirty="0">
                <a:solidFill>
                  <a:srgbClr val="333333"/>
                </a:solidFill>
              </a:rPr>
              <a:t>. Maidenhead, England :, Open University Press. EDC428. Page 113</a:t>
            </a:r>
            <a:endParaRPr lang="en-GB" sz="1100" dirty="0">
              <a:solidFill>
                <a:srgbClr val="555555"/>
              </a:solidFill>
            </a:endParaRPr>
          </a:p>
          <a:p>
            <a:r>
              <a:rPr lang="en-GB" sz="1100" dirty="0">
                <a:solidFill>
                  <a:srgbClr val="333333"/>
                </a:solidFill>
                <a:ea typeface="+mn-lt"/>
                <a:cs typeface="+mn-lt"/>
              </a:rPr>
              <a:t>https://www5.open.ac.uk/library/referencing-and-plagiarism/quick-guide-to-harvard-referencing-cite-them-right</a:t>
            </a:r>
            <a:endParaRPr lang="en-GB" sz="1100" dirty="0">
              <a:solidFill>
                <a:srgbClr val="333333"/>
              </a:solidFill>
            </a:endParaRPr>
          </a:p>
          <a:p>
            <a:pPr marL="0" indent="0" algn="ctr">
              <a:buNone/>
            </a:pPr>
            <a:endParaRPr lang="en-GB" sz="1100" b="1" dirty="0">
              <a:solidFill>
                <a:srgbClr val="286090"/>
              </a:solidFill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GB" sz="1100" dirty="0">
              <a:solidFill>
                <a:srgbClr val="333333"/>
              </a:solidFill>
            </a:endParaRPr>
          </a:p>
          <a:p>
            <a:endParaRPr lang="en-GB" sz="1100" dirty="0">
              <a:solidFill>
                <a:srgbClr val="333333"/>
              </a:solidFill>
            </a:endParaRPr>
          </a:p>
          <a:p>
            <a:endParaRPr lang="en-GB" sz="1100" dirty="0">
              <a:solidFill>
                <a:srgbClr val="555555"/>
              </a:solidFill>
            </a:endParaRPr>
          </a:p>
          <a:p>
            <a:endParaRPr lang="en-GB" sz="1100" dirty="0">
              <a:solidFill>
                <a:srgbClr val="5555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7339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</Words>
  <Application>Microsoft Office PowerPoint</Application>
  <PresentationFormat>Widescreen</PresentationFormat>
  <Paragraphs>1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516</cp:revision>
  <dcterms:created xsi:type="dcterms:W3CDTF">2023-09-06T18:34:48Z</dcterms:created>
  <dcterms:modified xsi:type="dcterms:W3CDTF">2023-09-17T09:27:50Z</dcterms:modified>
</cp:coreProperties>
</file>