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8" autoAdjust="0"/>
    <p:restoredTop sz="94660"/>
  </p:normalViewPr>
  <p:slideViewPr>
    <p:cSldViewPr snapToGrid="0">
      <p:cViewPr varScale="1">
        <p:scale>
          <a:sx n="99" d="100"/>
          <a:sy n="99" d="100"/>
        </p:scale>
        <p:origin x="84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2D4CC-B716-4739-8B69-F58DA34EF1F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D7DA-634A-4B0C-8850-AFDD49ADE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517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2D4CC-B716-4739-8B69-F58DA34EF1F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D7DA-634A-4B0C-8850-AFDD49ADE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485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2D4CC-B716-4739-8B69-F58DA34EF1F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D7DA-634A-4B0C-8850-AFDD49ADE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34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2D4CC-B716-4739-8B69-F58DA34EF1F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D7DA-634A-4B0C-8850-AFDD49ADE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67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2D4CC-B716-4739-8B69-F58DA34EF1F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D7DA-634A-4B0C-8850-AFDD49ADE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017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2D4CC-B716-4739-8B69-F58DA34EF1F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D7DA-634A-4B0C-8850-AFDD49ADE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822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2D4CC-B716-4739-8B69-F58DA34EF1F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D7DA-634A-4B0C-8850-AFDD49ADE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517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2D4CC-B716-4739-8B69-F58DA34EF1F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D7DA-634A-4B0C-8850-AFDD49ADE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858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2D4CC-B716-4739-8B69-F58DA34EF1F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D7DA-634A-4B0C-8850-AFDD49ADE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729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2D4CC-B716-4739-8B69-F58DA34EF1F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D7DA-634A-4B0C-8850-AFDD49ADE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899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2D4CC-B716-4739-8B69-F58DA34EF1F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CD7DA-634A-4B0C-8850-AFDD49ADE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660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62D4CC-B716-4739-8B69-F58DA34EF1FE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CD7DA-634A-4B0C-8850-AFDD49ADE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706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Anixter+Smart+Cities&amp;&amp;view=detail&amp;mid=1C844BAB625D8F5376481C844BAB625D8F537648&amp;&amp;FORM=VRDGAR" TargetMode="External"/><Relationship Id="rId2" Type="http://schemas.openxmlformats.org/officeDocument/2006/relationships/hyperlink" Target="https://www.bing.com/videos/search?q=smart+cities&amp;&amp;view=detail&amp;mid=F28771332FEFB605AB0EF28771332FEFB605AB0E&amp;&amp;FORM=VRDGA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aterfrontoronto.ca/our-projects" TargetMode="External"/><Relationship Id="rId5" Type="http://schemas.openxmlformats.org/officeDocument/2006/relationships/hyperlink" Target="https://www.technologyreview.com/2022/06/29/1054005/toronto-kill-the-smart-city/" TargetMode="External"/><Relationship Id="rId4" Type="http://schemas.openxmlformats.org/officeDocument/2006/relationships/hyperlink" Target="https://www.bing.com/videos/search?q=smart+cities&amp;&amp;view=detail&amp;mid=764DCE12D146033686BF764DCE12D146033686BF&amp;&amp;FORM=VRDGAR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b="1" dirty="0">
                <a:latin typeface="+mn-lt"/>
              </a:rPr>
              <a:t>HPAN5023/6023 </a:t>
            </a:r>
            <a:br>
              <a:rPr lang="en-GB" sz="2200" b="1" dirty="0">
                <a:latin typeface="+mn-lt"/>
              </a:rPr>
            </a:br>
            <a:r>
              <a:rPr lang="en-GB" sz="2800" b="1" dirty="0">
                <a:latin typeface="+mn-lt"/>
              </a:rPr>
              <a:t>Population Growth, Urbanisation and Sustainability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8650" y="1443038"/>
            <a:ext cx="7886700" cy="473392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The </a:t>
            </a:r>
            <a:r>
              <a:rPr lang="en-GB" b="1" dirty="0">
                <a:solidFill>
                  <a:srgbClr val="00B050"/>
                </a:solidFill>
              </a:rPr>
              <a:t>Smart</a:t>
            </a:r>
            <a:r>
              <a:rPr lang="en-GB" b="1" dirty="0"/>
              <a:t> City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12" y="1997075"/>
            <a:ext cx="5836377" cy="3625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1196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Rapid Video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/>
              <a:t>The Smart cities of tomorrow NBC 2018 3:28</a:t>
            </a:r>
          </a:p>
          <a:p>
            <a:pPr marL="0" indent="0">
              <a:buNone/>
            </a:pPr>
            <a:r>
              <a:rPr lang="en-GB" sz="1600" u="sng" dirty="0">
                <a:hlinkClick r:id="rId2"/>
              </a:rPr>
              <a:t>https://www.bing.com/videos/search?q=smart+cities&amp;&amp;view=detail&amp;mid=F28771332FEFB605AB0EF28771332FEFB605AB0E&amp;&amp;FORM=VRDGAR</a:t>
            </a:r>
            <a:endParaRPr lang="en-GB" sz="1600" u="sng" dirty="0"/>
          </a:p>
          <a:p>
            <a:pPr marL="0" indent="0">
              <a:buNone/>
            </a:pPr>
            <a:r>
              <a:rPr lang="en-GB" sz="1600" b="1" dirty="0"/>
              <a:t>Anixter – the business case 4:35</a:t>
            </a:r>
          </a:p>
          <a:p>
            <a:pPr marL="0" indent="0">
              <a:buNone/>
            </a:pPr>
            <a:r>
              <a:rPr lang="en-GB" sz="1600" u="sng" dirty="0">
                <a:hlinkClick r:id="rId3"/>
              </a:rPr>
              <a:t>https://www.bing.com/videos/search?q=Anixter+Smart+Cities&amp;&amp;view=detail&amp;mid=1C844BAB625D8F5376481C844BAB625D8F537648&amp;&amp;FORM=VRDGAR</a:t>
            </a:r>
            <a:endParaRPr lang="en-GB" sz="1600" u="sng" dirty="0"/>
          </a:p>
          <a:p>
            <a:pPr marL="0" indent="0">
              <a:buNone/>
            </a:pPr>
            <a:r>
              <a:rPr lang="en-GB" sz="1600" b="1" dirty="0"/>
              <a:t>Toronto residents v Google Smart City 2019 6:53</a:t>
            </a:r>
          </a:p>
          <a:p>
            <a:pPr marL="0" indent="0">
              <a:buNone/>
            </a:pPr>
            <a:r>
              <a:rPr lang="en-GB" sz="1600" u="sng" dirty="0">
                <a:hlinkClick r:id="rId4"/>
              </a:rPr>
              <a:t>https://www.bing.com/videos/search?q=smart+cities&amp;&amp;view=detail&amp;mid=764DCE12D146033686BF764DCE12D146033686BF&amp;&amp;FORM=VRDGAR</a:t>
            </a:r>
            <a:endParaRPr lang="en-GB" sz="1600" u="sng" dirty="0"/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and… for an update (2024) on what happened </a:t>
            </a:r>
            <a:r>
              <a:rPr lang="en-GB" sz="1600" b="1" kern="10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on the Toronto </a:t>
            </a:r>
            <a:r>
              <a:rPr lang="en-GB" sz="16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Waterfront: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https://www.technologyreview.com/2022/06/29/1054005/toronto-kill-the-smart-city/</a:t>
            </a:r>
            <a:endParaRPr lang="en-GB" sz="16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6"/>
              </a:rPr>
              <a:t>https://www.waterfrontoronto.ca/our-projects</a:t>
            </a:r>
            <a:endParaRPr lang="en-GB" sz="16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u="sng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0909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Class discussion, review and 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Connectivity</a:t>
            </a:r>
          </a:p>
          <a:p>
            <a:r>
              <a:rPr lang="en-GB" dirty="0"/>
              <a:t>Control or active participation?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50" y="1797048"/>
            <a:ext cx="1809750" cy="24098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582" y="1849436"/>
            <a:ext cx="1809750" cy="23050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918" y="1184541"/>
            <a:ext cx="3860006" cy="1817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6910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</TotalTime>
  <Words>174</Words>
  <Application>Microsoft Office PowerPoint</Application>
  <PresentationFormat>On-screen Show (4:3)</PresentationFormat>
  <Paragraphs>21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DengXian</vt:lpstr>
      <vt:lpstr>Aptos</vt:lpstr>
      <vt:lpstr>Arial</vt:lpstr>
      <vt:lpstr>Calibri</vt:lpstr>
      <vt:lpstr>Calibri Light</vt:lpstr>
      <vt:lpstr>Office Theme</vt:lpstr>
      <vt:lpstr>HPAN5023/6023  Population Growth, Urbanisation and Sustainability</vt:lpstr>
      <vt:lpstr>Rapid Video Review</vt:lpstr>
      <vt:lpstr>Class discussion, review and conclusions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HPAN5023/6023  Population Growth, Urbanisation and Sustainability</dc:title>
  <dc:creator>Andy Bevan</dc:creator>
  <cp:lastModifiedBy>Andy Bevan</cp:lastModifiedBy>
  <cp:revision>8</cp:revision>
  <dcterms:created xsi:type="dcterms:W3CDTF">2019-09-25T13:50:53Z</dcterms:created>
  <dcterms:modified xsi:type="dcterms:W3CDTF">2024-03-05T13:13:45Z</dcterms:modified>
</cp:coreProperties>
</file>