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19"/>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Lst>
  <p:sldSz cx="10080625" cy="567055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30" d="100"/>
          <a:sy n="130" d="100"/>
        </p:scale>
        <p:origin x="69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viewProps" Target="viewProps.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tableStyles" Target="tableStyles.xml"/><Relationship Id="rId10" Type="http://schemas.openxmlformats.org/officeDocument/2006/relationships/slide" Target="slides/slide8.xml"/><Relationship Id="rId19"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4" name="PlaceHolder 1"/>
          <p:cNvSpPr>
            <a:spLocks noGrp="1" noRot="1" noChangeAspect="1"/>
          </p:cNvSpPr>
          <p:nvPr>
            <p:ph type="sldImg"/>
          </p:nvPr>
        </p:nvSpPr>
        <p:spPr>
          <a:xfrm>
            <a:off x="533520" y="764280"/>
            <a:ext cx="6704640" cy="3771360"/>
          </a:xfrm>
          <a:prstGeom prst="rect">
            <a:avLst/>
          </a:prstGeom>
        </p:spPr>
        <p:txBody>
          <a:bodyPr lIns="0" tIns="0" rIns="0" bIns="0" anchor="ctr">
            <a:noAutofit/>
          </a:bodyPr>
          <a:lstStyle/>
          <a:p>
            <a:r>
              <a:rPr lang="en-US" sz="1800" b="0" strike="noStrike" spc="-1">
                <a:solidFill>
                  <a:srgbClr val="000000"/>
                </a:solidFill>
                <a:latin typeface="Calibri"/>
              </a:rPr>
              <a:t>Click to move the slide</a:t>
            </a:r>
          </a:p>
        </p:txBody>
      </p:sp>
      <p:sp>
        <p:nvSpPr>
          <p:cNvPr id="95" name="PlaceHolder 2"/>
          <p:cNvSpPr>
            <a:spLocks noGrp="1"/>
          </p:cNvSpPr>
          <p:nvPr>
            <p:ph type="body"/>
          </p:nvPr>
        </p:nvSpPr>
        <p:spPr>
          <a:xfrm>
            <a:off x="777240" y="4777560"/>
            <a:ext cx="6217560" cy="4525920"/>
          </a:xfrm>
          <a:prstGeom prst="rect">
            <a:avLst/>
          </a:prstGeom>
        </p:spPr>
        <p:txBody>
          <a:bodyPr lIns="0" tIns="0" rIns="0" bIns="0">
            <a:noAutofit/>
          </a:bodyPr>
          <a:lstStyle/>
          <a:p>
            <a:r>
              <a:rPr lang="en-US" sz="2000" b="0" strike="noStrike" spc="-1">
                <a:latin typeface="Arial"/>
              </a:rPr>
              <a:t>Click to edit the notes format</a:t>
            </a:r>
          </a:p>
        </p:txBody>
      </p:sp>
      <p:sp>
        <p:nvSpPr>
          <p:cNvPr id="96" name="PlaceHolder 3"/>
          <p:cNvSpPr>
            <a:spLocks noGrp="1"/>
          </p:cNvSpPr>
          <p:nvPr>
            <p:ph type="hdr"/>
          </p:nvPr>
        </p:nvSpPr>
        <p:spPr>
          <a:xfrm>
            <a:off x="0" y="0"/>
            <a:ext cx="3372840" cy="502560"/>
          </a:xfrm>
          <a:prstGeom prst="rect">
            <a:avLst/>
          </a:prstGeom>
        </p:spPr>
        <p:txBody>
          <a:bodyPr lIns="0" tIns="0" rIns="0" bIns="0">
            <a:noAutofit/>
          </a:bodyPr>
          <a:lstStyle/>
          <a:p>
            <a:r>
              <a:rPr lang="en-US" sz="1400" b="0" strike="noStrike" spc="-1">
                <a:latin typeface="Times New Roman"/>
              </a:rPr>
              <a:t>&lt;header&gt;</a:t>
            </a:r>
          </a:p>
        </p:txBody>
      </p:sp>
      <p:sp>
        <p:nvSpPr>
          <p:cNvPr id="97" name="PlaceHolder 4"/>
          <p:cNvSpPr>
            <a:spLocks noGrp="1"/>
          </p:cNvSpPr>
          <p:nvPr>
            <p:ph type="dt"/>
          </p:nvPr>
        </p:nvSpPr>
        <p:spPr>
          <a:xfrm>
            <a:off x="4399200" y="0"/>
            <a:ext cx="3372840" cy="502560"/>
          </a:xfrm>
          <a:prstGeom prst="rect">
            <a:avLst/>
          </a:prstGeom>
        </p:spPr>
        <p:txBody>
          <a:bodyPr lIns="0" tIns="0" rIns="0" bIns="0">
            <a:noAutofit/>
          </a:bodyPr>
          <a:lstStyle/>
          <a:p>
            <a:pPr algn="r"/>
            <a:r>
              <a:rPr lang="en-US" sz="1400" b="0" strike="noStrike" spc="-1">
                <a:latin typeface="Times New Roman"/>
              </a:rPr>
              <a:t>&lt;date/time&gt;</a:t>
            </a:r>
          </a:p>
        </p:txBody>
      </p:sp>
      <p:sp>
        <p:nvSpPr>
          <p:cNvPr id="98" name="PlaceHolder 5"/>
          <p:cNvSpPr>
            <a:spLocks noGrp="1"/>
          </p:cNvSpPr>
          <p:nvPr>
            <p:ph type="ftr"/>
          </p:nvPr>
        </p:nvSpPr>
        <p:spPr>
          <a:xfrm>
            <a:off x="0" y="9555480"/>
            <a:ext cx="3372840" cy="502560"/>
          </a:xfrm>
          <a:prstGeom prst="rect">
            <a:avLst/>
          </a:prstGeom>
        </p:spPr>
        <p:txBody>
          <a:bodyPr lIns="0" tIns="0" rIns="0" bIns="0" anchor="b">
            <a:noAutofit/>
          </a:bodyPr>
          <a:lstStyle/>
          <a:p>
            <a:r>
              <a:rPr lang="en-US" sz="1400" b="0" strike="noStrike" spc="-1">
                <a:latin typeface="Times New Roman"/>
              </a:rPr>
              <a:t>&lt;footer&gt;</a:t>
            </a:r>
          </a:p>
        </p:txBody>
      </p:sp>
      <p:sp>
        <p:nvSpPr>
          <p:cNvPr id="99" name="PlaceHolder 6"/>
          <p:cNvSpPr>
            <a:spLocks noGrp="1"/>
          </p:cNvSpPr>
          <p:nvPr>
            <p:ph type="sldNum"/>
          </p:nvPr>
        </p:nvSpPr>
        <p:spPr>
          <a:xfrm>
            <a:off x="4399200" y="9555480"/>
            <a:ext cx="3372840" cy="502560"/>
          </a:xfrm>
          <a:prstGeom prst="rect">
            <a:avLst/>
          </a:prstGeom>
        </p:spPr>
        <p:txBody>
          <a:bodyPr lIns="0" tIns="0" rIns="0" bIns="0" anchor="b">
            <a:noAutofit/>
          </a:bodyPr>
          <a:lstStyle/>
          <a:p>
            <a:pPr algn="r"/>
            <a:fld id="{A99E9894-61ED-47A7-95A7-DA0AF7FCA98E}" type="slidenum">
              <a:rPr lang="en-US" sz="1400" b="0" strike="noStrike" spc="-1">
                <a:latin typeface="Times New Roman"/>
              </a:rPr>
              <a:t>‹#›</a:t>
            </a:fld>
            <a:endParaRPr lang="en-US" sz="1400" b="0" strike="noStrike" spc="-1">
              <a:latin typeface="Times New Roman"/>
            </a:endParaRPr>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5"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29B8D6D3-C0CD-4939-B13D-097204B26776}" type="datetime">
              <a:rPr lang="en-US" sz="1200" b="0" strike="noStrike" spc="-1">
                <a:solidFill>
                  <a:srgbClr val="000000"/>
                </a:solidFill>
                <a:latin typeface="+mn-lt"/>
                <a:ea typeface="+mn-ea"/>
              </a:rPr>
              <a:t>3/13/2020</a:t>
            </a:fld>
            <a:endParaRPr lang="en-US" sz="1200" b="0" strike="noStrike" spc="-1">
              <a:latin typeface="Arial"/>
            </a:endParaRPr>
          </a:p>
        </p:txBody>
      </p:sp>
      <p:sp>
        <p:nvSpPr>
          <p:cNvPr id="156"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88927621-5EF7-45A4-AAAB-06C338B657D5}" type="slidenum">
              <a:rPr lang="en-US" sz="1400" b="0" strike="noStrike" spc="-1">
                <a:solidFill>
                  <a:srgbClr val="000000"/>
                </a:solidFill>
                <a:latin typeface="Arial"/>
                <a:ea typeface="Segoe UI"/>
              </a:rPr>
              <a:t>1</a:t>
            </a:fld>
            <a:endParaRPr lang="en-US" sz="1400" b="0" strike="noStrike" spc="-1">
              <a:latin typeface="Arial"/>
            </a:endParaRPr>
          </a:p>
        </p:txBody>
      </p:sp>
      <p:sp>
        <p:nvSpPr>
          <p:cNvPr id="157"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D508C90B-7E22-4C58-BEB6-AD7948E365A6}" type="slidenum">
              <a:rPr lang="en-US" sz="1400" b="0" strike="noStrike" spc="-1">
                <a:solidFill>
                  <a:srgbClr val="000000"/>
                </a:solidFill>
                <a:latin typeface="Arial"/>
                <a:ea typeface="Segoe UI"/>
              </a:rPr>
              <a:t>1</a:t>
            </a:fld>
            <a:endParaRPr lang="en-US" sz="1400" b="0" strike="noStrike" spc="-1">
              <a:latin typeface="Arial"/>
            </a:endParaRPr>
          </a:p>
        </p:txBody>
      </p:sp>
      <p:sp>
        <p:nvSpPr>
          <p:cNvPr id="158" name="PlaceHolder 4"/>
          <p:cNvSpPr>
            <a:spLocks noGrp="1" noRot="1" noChangeAspect="1"/>
          </p:cNvSpPr>
          <p:nvPr>
            <p:ph type="sldImg"/>
          </p:nvPr>
        </p:nvSpPr>
        <p:spPr>
          <a:xfrm>
            <a:off x="216000" y="812880"/>
            <a:ext cx="7127640" cy="4009680"/>
          </a:xfrm>
          <a:prstGeom prst="rect">
            <a:avLst/>
          </a:prstGeom>
        </p:spPr>
      </p:sp>
      <p:sp>
        <p:nvSpPr>
          <p:cNvPr id="159" name="PlaceHolder 5"/>
          <p:cNvSpPr>
            <a:spLocks noGrp="1"/>
          </p:cNvSpPr>
          <p:nvPr>
            <p:ph type="body"/>
          </p:nvPr>
        </p:nvSpPr>
        <p:spPr>
          <a:xfrm>
            <a:off x="756000" y="5078520"/>
            <a:ext cx="6047280" cy="481104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0"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3DF81785-1275-46BC-82EB-894F1EBEBE8F}" type="datetime">
              <a:rPr lang="en-US" sz="1200" b="0" strike="noStrike" spc="-1">
                <a:solidFill>
                  <a:srgbClr val="000000"/>
                </a:solidFill>
                <a:latin typeface="+mn-lt"/>
                <a:ea typeface="+mn-ea"/>
              </a:rPr>
              <a:t>3/13/2020</a:t>
            </a:fld>
            <a:endParaRPr lang="en-US" sz="1200" b="0" strike="noStrike" spc="-1">
              <a:latin typeface="Arial"/>
            </a:endParaRPr>
          </a:p>
        </p:txBody>
      </p:sp>
      <p:sp>
        <p:nvSpPr>
          <p:cNvPr id="161"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2E54FE20-0BBC-4CD2-8D07-CABC5344F194}" type="slidenum">
              <a:rPr lang="en-US" sz="1400" b="0" strike="noStrike" spc="-1">
                <a:solidFill>
                  <a:srgbClr val="000000"/>
                </a:solidFill>
                <a:latin typeface="Arial"/>
                <a:ea typeface="Segoe UI"/>
              </a:rPr>
              <a:t>2</a:t>
            </a:fld>
            <a:endParaRPr lang="en-US" sz="1400" b="0" strike="noStrike" spc="-1">
              <a:latin typeface="Arial"/>
            </a:endParaRPr>
          </a:p>
        </p:txBody>
      </p:sp>
      <p:sp>
        <p:nvSpPr>
          <p:cNvPr id="162"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A34666AE-AF09-4A5D-82FE-DD9F69A83C52}" type="slidenum">
              <a:rPr lang="en-US" sz="1400" b="0" strike="noStrike" spc="-1">
                <a:solidFill>
                  <a:srgbClr val="000000"/>
                </a:solidFill>
                <a:latin typeface="Arial"/>
                <a:ea typeface="Segoe UI"/>
              </a:rPr>
              <a:t>2</a:t>
            </a:fld>
            <a:endParaRPr lang="en-US" sz="1400" b="0" strike="noStrike" spc="-1">
              <a:latin typeface="Arial"/>
            </a:endParaRPr>
          </a:p>
        </p:txBody>
      </p:sp>
      <p:sp>
        <p:nvSpPr>
          <p:cNvPr id="163" name="PlaceHolder 4"/>
          <p:cNvSpPr>
            <a:spLocks noGrp="1" noRot="1" noChangeAspect="1"/>
          </p:cNvSpPr>
          <p:nvPr>
            <p:ph type="sldImg"/>
          </p:nvPr>
        </p:nvSpPr>
        <p:spPr>
          <a:xfrm>
            <a:off x="217488" y="812800"/>
            <a:ext cx="7124700" cy="4008438"/>
          </a:xfrm>
          <a:prstGeom prst="rect">
            <a:avLst/>
          </a:prstGeom>
        </p:spPr>
      </p:sp>
      <p:sp>
        <p:nvSpPr>
          <p:cNvPr id="164" name="PlaceHolder 5"/>
          <p:cNvSpPr>
            <a:spLocks noGrp="1"/>
          </p:cNvSpPr>
          <p:nvPr>
            <p:ph type="body"/>
          </p:nvPr>
        </p:nvSpPr>
        <p:spPr>
          <a:xfrm>
            <a:off x="756000" y="5078520"/>
            <a:ext cx="6047280" cy="4811040"/>
          </a:xfrm>
          <a:prstGeom prst="rect">
            <a:avLst/>
          </a:prstGeom>
        </p:spPr>
        <p:txBody>
          <a:bodyPr lIns="0" tIns="0" rIns="0" bIns="0">
            <a:noAutofit/>
          </a:bodyPr>
          <a:lstStyle/>
          <a:p>
            <a:endParaRPr lang="en-US" sz="2000" b="0" strike="noStrike" spc="-1" dirty="0">
              <a:latin typeface="Arial"/>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5"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1054A1CA-AFF0-4CC7-8796-5680F4D1AD91}" type="datetime">
              <a:rPr lang="en-US" sz="1200" b="0" strike="noStrike" spc="-1">
                <a:solidFill>
                  <a:srgbClr val="000000"/>
                </a:solidFill>
                <a:latin typeface="+mn-lt"/>
                <a:ea typeface="+mn-ea"/>
              </a:rPr>
              <a:t>3/13/2020</a:t>
            </a:fld>
            <a:endParaRPr lang="en-US" sz="1200" b="0" strike="noStrike" spc="-1">
              <a:latin typeface="Arial"/>
            </a:endParaRPr>
          </a:p>
        </p:txBody>
      </p:sp>
      <p:sp>
        <p:nvSpPr>
          <p:cNvPr id="166"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9B9D8B82-4A82-4FF9-8B51-0D7C49D126FC}" type="slidenum">
              <a:rPr lang="en-US" sz="1400" b="0" strike="noStrike" spc="-1">
                <a:solidFill>
                  <a:srgbClr val="000000"/>
                </a:solidFill>
                <a:latin typeface="Arial"/>
                <a:ea typeface="Segoe UI"/>
              </a:rPr>
              <a:t>3</a:t>
            </a:fld>
            <a:endParaRPr lang="en-US" sz="1400" b="0" strike="noStrike" spc="-1">
              <a:latin typeface="Arial"/>
            </a:endParaRPr>
          </a:p>
        </p:txBody>
      </p:sp>
      <p:sp>
        <p:nvSpPr>
          <p:cNvPr id="167"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C4009343-6566-472C-895E-F33C98D5FB09}" type="slidenum">
              <a:rPr lang="en-US" sz="1400" b="0" strike="noStrike" spc="-1">
                <a:solidFill>
                  <a:srgbClr val="000000"/>
                </a:solidFill>
                <a:latin typeface="Arial"/>
                <a:ea typeface="Segoe UI"/>
              </a:rPr>
              <a:t>3</a:t>
            </a:fld>
            <a:endParaRPr lang="en-US" sz="1400" b="0" strike="noStrike" spc="-1">
              <a:latin typeface="Arial"/>
            </a:endParaRPr>
          </a:p>
        </p:txBody>
      </p:sp>
      <p:sp>
        <p:nvSpPr>
          <p:cNvPr id="168" name="PlaceHolder 4"/>
          <p:cNvSpPr>
            <a:spLocks noGrp="1" noRot="1" noChangeAspect="1"/>
          </p:cNvSpPr>
          <p:nvPr>
            <p:ph type="sldImg"/>
          </p:nvPr>
        </p:nvSpPr>
        <p:spPr>
          <a:xfrm>
            <a:off x="217488" y="812800"/>
            <a:ext cx="7124700" cy="4008438"/>
          </a:xfrm>
          <a:prstGeom prst="rect">
            <a:avLst/>
          </a:prstGeom>
        </p:spPr>
      </p:sp>
      <p:sp>
        <p:nvSpPr>
          <p:cNvPr id="169" name="PlaceHolder 5"/>
          <p:cNvSpPr>
            <a:spLocks noGrp="1"/>
          </p:cNvSpPr>
          <p:nvPr>
            <p:ph type="body"/>
          </p:nvPr>
        </p:nvSpPr>
        <p:spPr>
          <a:xfrm>
            <a:off x="756000" y="5078520"/>
            <a:ext cx="6047280" cy="481068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0"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50469C46-0400-4B51-AB9E-5748D28AD3BC}" type="datetime">
              <a:rPr lang="en-US" sz="1200" b="0" strike="noStrike" spc="-1">
                <a:solidFill>
                  <a:srgbClr val="000000"/>
                </a:solidFill>
                <a:latin typeface="+mn-lt"/>
                <a:ea typeface="+mn-ea"/>
              </a:rPr>
              <a:t>3/13/2020</a:t>
            </a:fld>
            <a:endParaRPr lang="en-US" sz="1200" b="0" strike="noStrike" spc="-1">
              <a:latin typeface="Arial"/>
            </a:endParaRPr>
          </a:p>
        </p:txBody>
      </p:sp>
      <p:sp>
        <p:nvSpPr>
          <p:cNvPr id="171"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31AE55A5-5981-462D-B9CA-53880E0D81C1}" type="slidenum">
              <a:rPr lang="en-US" sz="1400" b="0" strike="noStrike" spc="-1">
                <a:solidFill>
                  <a:srgbClr val="000000"/>
                </a:solidFill>
                <a:latin typeface="Arial"/>
                <a:ea typeface="Segoe UI"/>
              </a:rPr>
              <a:t>4</a:t>
            </a:fld>
            <a:endParaRPr lang="en-US" sz="1400" b="0" strike="noStrike" spc="-1">
              <a:latin typeface="Arial"/>
            </a:endParaRPr>
          </a:p>
        </p:txBody>
      </p:sp>
      <p:sp>
        <p:nvSpPr>
          <p:cNvPr id="172"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04F7F25B-E54F-4A82-8F42-A3F68B8235B8}" type="slidenum">
              <a:rPr lang="en-US" sz="1400" b="0" strike="noStrike" spc="-1">
                <a:solidFill>
                  <a:srgbClr val="000000"/>
                </a:solidFill>
                <a:latin typeface="Arial"/>
                <a:ea typeface="Segoe UI"/>
              </a:rPr>
              <a:t>4</a:t>
            </a:fld>
            <a:endParaRPr lang="en-US" sz="1400" b="0" strike="noStrike" spc="-1">
              <a:latin typeface="Arial"/>
            </a:endParaRPr>
          </a:p>
        </p:txBody>
      </p:sp>
      <p:sp>
        <p:nvSpPr>
          <p:cNvPr id="173" name="PlaceHolder 4"/>
          <p:cNvSpPr>
            <a:spLocks noGrp="1" noRot="1" noChangeAspect="1"/>
          </p:cNvSpPr>
          <p:nvPr>
            <p:ph type="sldImg"/>
          </p:nvPr>
        </p:nvSpPr>
        <p:spPr>
          <a:xfrm>
            <a:off x="217488" y="812800"/>
            <a:ext cx="7124700" cy="4008438"/>
          </a:xfrm>
          <a:prstGeom prst="rect">
            <a:avLst/>
          </a:prstGeom>
        </p:spPr>
      </p:sp>
      <p:sp>
        <p:nvSpPr>
          <p:cNvPr id="174" name="PlaceHolder 5"/>
          <p:cNvSpPr>
            <a:spLocks noGrp="1"/>
          </p:cNvSpPr>
          <p:nvPr>
            <p:ph type="body"/>
          </p:nvPr>
        </p:nvSpPr>
        <p:spPr>
          <a:xfrm>
            <a:off x="756000" y="5078520"/>
            <a:ext cx="6047280" cy="481068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5"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0C751522-AA70-4C7D-ADE3-3736156F55A3}" type="datetime">
              <a:rPr lang="en-US" sz="1200" b="0" strike="noStrike" spc="-1">
                <a:solidFill>
                  <a:srgbClr val="000000"/>
                </a:solidFill>
                <a:latin typeface="+mn-lt"/>
                <a:ea typeface="+mn-ea"/>
              </a:rPr>
              <a:t>3/13/2020</a:t>
            </a:fld>
            <a:endParaRPr lang="en-US" sz="1200" b="0" strike="noStrike" spc="-1">
              <a:latin typeface="Arial"/>
            </a:endParaRPr>
          </a:p>
        </p:txBody>
      </p:sp>
      <p:sp>
        <p:nvSpPr>
          <p:cNvPr id="176"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1217E6ED-CDFA-440F-8CCA-B690A858295A}" type="slidenum">
              <a:rPr lang="en-US" sz="1400" b="0" strike="noStrike" spc="-1">
                <a:solidFill>
                  <a:srgbClr val="000000"/>
                </a:solidFill>
                <a:latin typeface="Arial"/>
                <a:ea typeface="Segoe UI"/>
              </a:rPr>
              <a:t>6</a:t>
            </a:fld>
            <a:endParaRPr lang="en-US" sz="1400" b="0" strike="noStrike" spc="-1">
              <a:latin typeface="Arial"/>
            </a:endParaRPr>
          </a:p>
        </p:txBody>
      </p:sp>
      <p:sp>
        <p:nvSpPr>
          <p:cNvPr id="177"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8D6D91B1-E3C4-4981-814F-79A54A0D27F5}" type="slidenum">
              <a:rPr lang="en-US" sz="1400" b="0" strike="noStrike" spc="-1">
                <a:solidFill>
                  <a:srgbClr val="000000"/>
                </a:solidFill>
                <a:latin typeface="Arial"/>
                <a:ea typeface="Segoe UI"/>
              </a:rPr>
              <a:t>6</a:t>
            </a:fld>
            <a:endParaRPr lang="en-US" sz="1400" b="0" strike="noStrike" spc="-1">
              <a:latin typeface="Arial"/>
            </a:endParaRPr>
          </a:p>
        </p:txBody>
      </p:sp>
      <p:sp>
        <p:nvSpPr>
          <p:cNvPr id="178" name="PlaceHolder 4"/>
          <p:cNvSpPr>
            <a:spLocks noGrp="1" noRot="1" noChangeAspect="1"/>
          </p:cNvSpPr>
          <p:nvPr>
            <p:ph type="sldImg"/>
          </p:nvPr>
        </p:nvSpPr>
        <p:spPr>
          <a:xfrm>
            <a:off x="217488" y="812800"/>
            <a:ext cx="7124700" cy="4008438"/>
          </a:xfrm>
          <a:prstGeom prst="rect">
            <a:avLst/>
          </a:prstGeom>
        </p:spPr>
      </p:sp>
      <p:sp>
        <p:nvSpPr>
          <p:cNvPr id="179" name="PlaceHolder 5"/>
          <p:cNvSpPr>
            <a:spLocks noGrp="1"/>
          </p:cNvSpPr>
          <p:nvPr>
            <p:ph type="body"/>
          </p:nvPr>
        </p:nvSpPr>
        <p:spPr>
          <a:xfrm>
            <a:off x="756000" y="5078520"/>
            <a:ext cx="6047280" cy="481068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0"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57A3BCED-C321-441B-9CD5-BF373F19330E}" type="datetime">
              <a:rPr lang="en-US" sz="1200" b="0" strike="noStrike" spc="-1">
                <a:solidFill>
                  <a:srgbClr val="000000"/>
                </a:solidFill>
                <a:latin typeface="+mn-lt"/>
                <a:ea typeface="+mn-ea"/>
              </a:rPr>
              <a:t>3/13/2020</a:t>
            </a:fld>
            <a:endParaRPr lang="en-US" sz="1200" b="0" strike="noStrike" spc="-1">
              <a:latin typeface="Arial"/>
            </a:endParaRPr>
          </a:p>
        </p:txBody>
      </p:sp>
      <p:sp>
        <p:nvSpPr>
          <p:cNvPr id="181"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9D364DF9-6A31-4846-A539-DA002F2B67FE}" type="slidenum">
              <a:rPr lang="en-US" sz="1400" b="0" strike="noStrike" spc="-1">
                <a:solidFill>
                  <a:srgbClr val="000000"/>
                </a:solidFill>
                <a:latin typeface="Arial"/>
                <a:ea typeface="Segoe UI"/>
              </a:rPr>
              <a:t>7</a:t>
            </a:fld>
            <a:endParaRPr lang="en-US" sz="1400" b="0" strike="noStrike" spc="-1">
              <a:latin typeface="Arial"/>
            </a:endParaRPr>
          </a:p>
        </p:txBody>
      </p:sp>
      <p:sp>
        <p:nvSpPr>
          <p:cNvPr id="182"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0A4A924B-A53F-4F55-AE38-A0F0143CF5FE}" type="slidenum">
              <a:rPr lang="en-US" sz="1400" b="0" strike="noStrike" spc="-1">
                <a:solidFill>
                  <a:srgbClr val="000000"/>
                </a:solidFill>
                <a:latin typeface="Arial"/>
                <a:ea typeface="Segoe UI"/>
              </a:rPr>
              <a:t>7</a:t>
            </a:fld>
            <a:endParaRPr lang="en-US" sz="1400" b="0" strike="noStrike" spc="-1">
              <a:latin typeface="Arial"/>
            </a:endParaRPr>
          </a:p>
        </p:txBody>
      </p:sp>
      <p:sp>
        <p:nvSpPr>
          <p:cNvPr id="183" name="PlaceHolder 4"/>
          <p:cNvSpPr>
            <a:spLocks noGrp="1" noRot="1" noChangeAspect="1"/>
          </p:cNvSpPr>
          <p:nvPr>
            <p:ph type="sldImg"/>
          </p:nvPr>
        </p:nvSpPr>
        <p:spPr>
          <a:xfrm>
            <a:off x="217488" y="812800"/>
            <a:ext cx="7124700" cy="4008438"/>
          </a:xfrm>
          <a:prstGeom prst="rect">
            <a:avLst/>
          </a:prstGeom>
        </p:spPr>
      </p:sp>
      <p:sp>
        <p:nvSpPr>
          <p:cNvPr id="184" name="PlaceHolder 5"/>
          <p:cNvSpPr>
            <a:spLocks noGrp="1"/>
          </p:cNvSpPr>
          <p:nvPr>
            <p:ph type="body"/>
          </p:nvPr>
        </p:nvSpPr>
        <p:spPr>
          <a:xfrm>
            <a:off x="756000" y="5078520"/>
            <a:ext cx="6047280" cy="481068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5" name="CustomShape 1"/>
          <p:cNvSpPr/>
          <p:nvPr/>
        </p:nvSpPr>
        <p:spPr>
          <a:xfrm>
            <a:off x="4281480" y="0"/>
            <a:ext cx="3276360" cy="536040"/>
          </a:xfrm>
          <a:prstGeom prst="rect">
            <a:avLst/>
          </a:prstGeom>
          <a:noFill/>
          <a:ln>
            <a:noFill/>
          </a:ln>
        </p:spPr>
        <p:style>
          <a:lnRef idx="0">
            <a:scrgbClr r="0" g="0" b="0"/>
          </a:lnRef>
          <a:fillRef idx="0">
            <a:scrgbClr r="0" g="0" b="0"/>
          </a:fillRef>
          <a:effectRef idx="0">
            <a:scrgbClr r="0" g="0" b="0"/>
          </a:effectRef>
          <a:fontRef idx="minor"/>
        </p:style>
        <p:txBody>
          <a:bodyPr>
            <a:noAutofit/>
          </a:bodyPr>
          <a:lstStyle/>
          <a:p>
            <a:pPr algn="r">
              <a:lnSpc>
                <a:spcPct val="100000"/>
              </a:lnSpc>
            </a:pPr>
            <a:fld id="{7E34DF7C-B8F3-4BB7-A0AC-A5456E4E80FD}" type="datetime">
              <a:rPr lang="en-US" sz="1200" b="0" strike="noStrike" spc="-1">
                <a:solidFill>
                  <a:srgbClr val="000000"/>
                </a:solidFill>
                <a:latin typeface="+mn-lt"/>
                <a:ea typeface="+mn-ea"/>
              </a:rPr>
              <a:t>3/13/2020</a:t>
            </a:fld>
            <a:endParaRPr lang="en-US" sz="1200" b="0" strike="noStrike" spc="-1">
              <a:latin typeface="Arial"/>
            </a:endParaRPr>
          </a:p>
        </p:txBody>
      </p:sp>
      <p:sp>
        <p:nvSpPr>
          <p:cNvPr id="186" name="CustomShape 2"/>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lIns="0" tIns="0" rIns="0" bIns="0" anchor="b">
            <a:noAutofit/>
          </a:bodyPr>
          <a:lstStyle/>
          <a:p>
            <a:pPr algn="r">
              <a:lnSpc>
                <a:spcPct val="100000"/>
              </a:lnSpc>
            </a:pPr>
            <a:fld id="{74A151C0-3C7C-46D4-B82B-ED6FEA784FB7}" type="slidenum">
              <a:rPr lang="en-US" sz="1400" b="0" strike="noStrike" spc="-1">
                <a:solidFill>
                  <a:srgbClr val="000000"/>
                </a:solidFill>
                <a:latin typeface="Arial"/>
                <a:ea typeface="Segoe UI"/>
              </a:rPr>
              <a:t>8</a:t>
            </a:fld>
            <a:endParaRPr lang="en-US" sz="1400" b="0" strike="noStrike" spc="-1">
              <a:latin typeface="Arial"/>
            </a:endParaRPr>
          </a:p>
        </p:txBody>
      </p:sp>
      <p:sp>
        <p:nvSpPr>
          <p:cNvPr id="187" name="CustomShape 3"/>
          <p:cNvSpPr/>
          <p:nvPr/>
        </p:nvSpPr>
        <p:spPr>
          <a:xfrm>
            <a:off x="4278960" y="10157400"/>
            <a:ext cx="3280320" cy="533880"/>
          </a:xfrm>
          <a:prstGeom prst="rect">
            <a:avLst/>
          </a:prstGeom>
          <a:noFill/>
          <a:ln>
            <a:noFill/>
          </a:ln>
        </p:spPr>
        <p:style>
          <a:lnRef idx="0">
            <a:scrgbClr r="0" g="0" b="0"/>
          </a:lnRef>
          <a:fillRef idx="0">
            <a:scrgbClr r="0" g="0" b="0"/>
          </a:fillRef>
          <a:effectRef idx="0">
            <a:scrgbClr r="0" g="0" b="0"/>
          </a:effectRef>
          <a:fontRef idx="minor"/>
        </p:style>
        <p:txBody>
          <a:bodyPr anchor="b">
            <a:noAutofit/>
          </a:bodyPr>
          <a:lstStyle/>
          <a:p>
            <a:pPr algn="r">
              <a:lnSpc>
                <a:spcPct val="100000"/>
              </a:lnSpc>
            </a:pPr>
            <a:fld id="{48E5C857-A3DF-43AC-9913-BBFCE7757BF7}" type="slidenum">
              <a:rPr lang="en-US" sz="1400" b="0" strike="noStrike" spc="-1">
                <a:solidFill>
                  <a:srgbClr val="000000"/>
                </a:solidFill>
                <a:latin typeface="Arial"/>
                <a:ea typeface="Segoe UI"/>
              </a:rPr>
              <a:t>8</a:t>
            </a:fld>
            <a:endParaRPr lang="en-US" sz="1400" b="0" strike="noStrike" spc="-1">
              <a:latin typeface="Arial"/>
            </a:endParaRPr>
          </a:p>
        </p:txBody>
      </p:sp>
      <p:sp>
        <p:nvSpPr>
          <p:cNvPr id="188" name="PlaceHolder 4"/>
          <p:cNvSpPr>
            <a:spLocks noGrp="1" noRot="1" noChangeAspect="1"/>
          </p:cNvSpPr>
          <p:nvPr>
            <p:ph type="sldImg"/>
          </p:nvPr>
        </p:nvSpPr>
        <p:spPr>
          <a:xfrm>
            <a:off x="217488" y="812800"/>
            <a:ext cx="7124700" cy="4008438"/>
          </a:xfrm>
          <a:prstGeom prst="rect">
            <a:avLst/>
          </a:prstGeom>
        </p:spPr>
      </p:sp>
      <p:sp>
        <p:nvSpPr>
          <p:cNvPr id="189" name="PlaceHolder 5"/>
          <p:cNvSpPr>
            <a:spLocks noGrp="1"/>
          </p:cNvSpPr>
          <p:nvPr>
            <p:ph type="body"/>
          </p:nvPr>
        </p:nvSpPr>
        <p:spPr>
          <a:xfrm>
            <a:off x="756000" y="5078520"/>
            <a:ext cx="6047280" cy="4810680"/>
          </a:xfrm>
          <a:prstGeom prst="rect">
            <a:avLst/>
          </a:prstGeom>
        </p:spPr>
        <p:txBody>
          <a:bodyPr lIns="0" tIns="0" rIns="0" bIns="0">
            <a:noAutofit/>
          </a:bodyPr>
          <a:lstStyle/>
          <a:p>
            <a:endParaRPr lang="en-US" sz="2000" b="0" strike="noStrike" spc="-1">
              <a:latin typeface="Arial"/>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9"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10" name="PlaceHolder 2"/>
          <p:cNvSpPr>
            <a:spLocks noGrp="1"/>
          </p:cNvSpPr>
          <p:nvPr>
            <p:ph type="subTitle"/>
          </p:nvPr>
        </p:nvSpPr>
        <p:spPr>
          <a:xfrm>
            <a:off x="504000" y="1326600"/>
            <a:ext cx="9072000" cy="328860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1"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12" name="PlaceHolder 2"/>
          <p:cNvSpPr>
            <a:spLocks noGrp="1"/>
          </p:cNvSpPr>
          <p:nvPr>
            <p:ph type="body"/>
          </p:nvPr>
        </p:nvSpPr>
        <p:spPr>
          <a:xfrm>
            <a:off x="504000" y="1326600"/>
            <a:ext cx="9072000" cy="328860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14"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en-US" sz="3200" b="0" strike="noStrike" spc="-1">
              <a:latin typeface="Arial"/>
            </a:endParaRPr>
          </a:p>
        </p:txBody>
      </p:sp>
      <p:sp>
        <p:nvSpPr>
          <p:cNvPr id="15"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6"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7" name="PlaceHolder 1"/>
          <p:cNvSpPr>
            <a:spLocks noGrp="1"/>
          </p:cNvSpPr>
          <p:nvPr>
            <p:ph type="subTitle"/>
          </p:nvPr>
        </p:nvSpPr>
        <p:spPr>
          <a:xfrm>
            <a:off x="504000" y="226080"/>
            <a:ext cx="9072000" cy="438840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18"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19"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20"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en-US" sz="3200" b="0" strike="noStrike" spc="-1">
              <a:latin typeface="Arial"/>
            </a:endParaRPr>
          </a:p>
        </p:txBody>
      </p:sp>
      <p:sp>
        <p:nvSpPr>
          <p:cNvPr id="21"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2"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23"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en-US" sz="3200" b="0" strike="noStrike" spc="-1">
              <a:latin typeface="Arial"/>
            </a:endParaRPr>
          </a:p>
        </p:txBody>
      </p:sp>
      <p:sp>
        <p:nvSpPr>
          <p:cNvPr id="24"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25" name="PlaceHolder 4"/>
          <p:cNvSpPr>
            <a:spLocks noGrp="1"/>
          </p:cNvSpPr>
          <p:nvPr>
            <p:ph type="body"/>
          </p:nvPr>
        </p:nvSpPr>
        <p:spPr>
          <a:xfrm>
            <a:off x="515268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27"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28"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29" name="PlaceHolder 4"/>
          <p:cNvSpPr>
            <a:spLocks noGrp="1"/>
          </p:cNvSpPr>
          <p:nvPr>
            <p:ph type="body"/>
          </p:nvPr>
        </p:nvSpPr>
        <p:spPr>
          <a:xfrm>
            <a:off x="504000" y="3044520"/>
            <a:ext cx="907200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31" name="PlaceHolder 2"/>
          <p:cNvSpPr>
            <a:spLocks noGrp="1"/>
          </p:cNvSpPr>
          <p:nvPr>
            <p:ph type="body"/>
          </p:nvPr>
        </p:nvSpPr>
        <p:spPr>
          <a:xfrm>
            <a:off x="504000" y="1326600"/>
            <a:ext cx="9072000" cy="1568520"/>
          </a:xfrm>
          <a:prstGeom prst="rect">
            <a:avLst/>
          </a:prstGeom>
        </p:spPr>
        <p:txBody>
          <a:bodyPr lIns="0" tIns="0" rIns="0" bIns="0">
            <a:normAutofit/>
          </a:bodyPr>
          <a:lstStyle/>
          <a:p>
            <a:endParaRPr lang="en-US" sz="3200" b="0" strike="noStrike" spc="-1">
              <a:latin typeface="Arial"/>
            </a:endParaRPr>
          </a:p>
        </p:txBody>
      </p:sp>
      <p:sp>
        <p:nvSpPr>
          <p:cNvPr id="32" name="PlaceHolder 3"/>
          <p:cNvSpPr>
            <a:spLocks noGrp="1"/>
          </p:cNvSpPr>
          <p:nvPr>
            <p:ph type="body"/>
          </p:nvPr>
        </p:nvSpPr>
        <p:spPr>
          <a:xfrm>
            <a:off x="504000" y="3044520"/>
            <a:ext cx="907200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3"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34"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35"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36"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en-US" sz="3200" b="0" strike="noStrike" spc="-1">
              <a:latin typeface="Arial"/>
            </a:endParaRPr>
          </a:p>
        </p:txBody>
      </p:sp>
      <p:sp>
        <p:nvSpPr>
          <p:cNvPr id="37" name="PlaceHolder 5"/>
          <p:cNvSpPr>
            <a:spLocks noGrp="1"/>
          </p:cNvSpPr>
          <p:nvPr>
            <p:ph type="body"/>
          </p:nvPr>
        </p:nvSpPr>
        <p:spPr>
          <a:xfrm>
            <a:off x="515268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38"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39" name="PlaceHolder 2"/>
          <p:cNvSpPr>
            <a:spLocks noGrp="1"/>
          </p:cNvSpPr>
          <p:nvPr>
            <p:ph type="body"/>
          </p:nvPr>
        </p:nvSpPr>
        <p:spPr>
          <a:xfrm>
            <a:off x="504000" y="1326600"/>
            <a:ext cx="2921040" cy="1568520"/>
          </a:xfrm>
          <a:prstGeom prst="rect">
            <a:avLst/>
          </a:prstGeom>
        </p:spPr>
        <p:txBody>
          <a:bodyPr lIns="0" tIns="0" rIns="0" bIns="0">
            <a:normAutofit/>
          </a:bodyPr>
          <a:lstStyle/>
          <a:p>
            <a:endParaRPr lang="en-US" sz="3200" b="0" strike="noStrike" spc="-1">
              <a:latin typeface="Arial"/>
            </a:endParaRPr>
          </a:p>
        </p:txBody>
      </p:sp>
      <p:sp>
        <p:nvSpPr>
          <p:cNvPr id="40" name="PlaceHolder 3"/>
          <p:cNvSpPr>
            <a:spLocks noGrp="1"/>
          </p:cNvSpPr>
          <p:nvPr>
            <p:ph type="body"/>
          </p:nvPr>
        </p:nvSpPr>
        <p:spPr>
          <a:xfrm>
            <a:off x="3571560" y="1326600"/>
            <a:ext cx="2921040" cy="1568520"/>
          </a:xfrm>
          <a:prstGeom prst="rect">
            <a:avLst/>
          </a:prstGeom>
        </p:spPr>
        <p:txBody>
          <a:bodyPr lIns="0" tIns="0" rIns="0" bIns="0">
            <a:normAutofit/>
          </a:bodyPr>
          <a:lstStyle/>
          <a:p>
            <a:endParaRPr lang="en-US" sz="3200" b="0" strike="noStrike" spc="-1">
              <a:latin typeface="Arial"/>
            </a:endParaRPr>
          </a:p>
        </p:txBody>
      </p:sp>
      <p:sp>
        <p:nvSpPr>
          <p:cNvPr id="41" name="PlaceHolder 4"/>
          <p:cNvSpPr>
            <a:spLocks noGrp="1"/>
          </p:cNvSpPr>
          <p:nvPr>
            <p:ph type="body"/>
          </p:nvPr>
        </p:nvSpPr>
        <p:spPr>
          <a:xfrm>
            <a:off x="6639120" y="1326600"/>
            <a:ext cx="2921040" cy="1568520"/>
          </a:xfrm>
          <a:prstGeom prst="rect">
            <a:avLst/>
          </a:prstGeom>
        </p:spPr>
        <p:txBody>
          <a:bodyPr lIns="0" tIns="0" rIns="0" bIns="0">
            <a:normAutofit/>
          </a:bodyPr>
          <a:lstStyle/>
          <a:p>
            <a:endParaRPr lang="en-US" sz="3200" b="0" strike="noStrike" spc="-1">
              <a:latin typeface="Arial"/>
            </a:endParaRPr>
          </a:p>
        </p:txBody>
      </p:sp>
      <p:sp>
        <p:nvSpPr>
          <p:cNvPr id="42" name="PlaceHolder 5"/>
          <p:cNvSpPr>
            <a:spLocks noGrp="1"/>
          </p:cNvSpPr>
          <p:nvPr>
            <p:ph type="body"/>
          </p:nvPr>
        </p:nvSpPr>
        <p:spPr>
          <a:xfrm>
            <a:off x="504000" y="3044520"/>
            <a:ext cx="2921040" cy="1568520"/>
          </a:xfrm>
          <a:prstGeom prst="rect">
            <a:avLst/>
          </a:prstGeom>
        </p:spPr>
        <p:txBody>
          <a:bodyPr lIns="0" tIns="0" rIns="0" bIns="0">
            <a:normAutofit/>
          </a:bodyPr>
          <a:lstStyle/>
          <a:p>
            <a:endParaRPr lang="en-US" sz="3200" b="0" strike="noStrike" spc="-1">
              <a:latin typeface="Arial"/>
            </a:endParaRPr>
          </a:p>
        </p:txBody>
      </p:sp>
      <p:sp>
        <p:nvSpPr>
          <p:cNvPr id="43" name="PlaceHolder 6"/>
          <p:cNvSpPr>
            <a:spLocks noGrp="1"/>
          </p:cNvSpPr>
          <p:nvPr>
            <p:ph type="body"/>
          </p:nvPr>
        </p:nvSpPr>
        <p:spPr>
          <a:xfrm>
            <a:off x="3571560" y="3044520"/>
            <a:ext cx="2921040" cy="1568520"/>
          </a:xfrm>
          <a:prstGeom prst="rect">
            <a:avLst/>
          </a:prstGeom>
        </p:spPr>
        <p:txBody>
          <a:bodyPr lIns="0" tIns="0" rIns="0" bIns="0">
            <a:normAutofit/>
          </a:bodyPr>
          <a:lstStyle/>
          <a:p>
            <a:endParaRPr lang="en-US" sz="3200" b="0" strike="noStrike" spc="-1">
              <a:latin typeface="Arial"/>
            </a:endParaRPr>
          </a:p>
        </p:txBody>
      </p:sp>
      <p:sp>
        <p:nvSpPr>
          <p:cNvPr id="44" name="PlaceHolder 7"/>
          <p:cNvSpPr>
            <a:spLocks noGrp="1"/>
          </p:cNvSpPr>
          <p:nvPr>
            <p:ph type="body"/>
          </p:nvPr>
        </p:nvSpPr>
        <p:spPr>
          <a:xfrm>
            <a:off x="6639120" y="3044520"/>
            <a:ext cx="292104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8"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59" name="PlaceHolder 2"/>
          <p:cNvSpPr>
            <a:spLocks noGrp="1"/>
          </p:cNvSpPr>
          <p:nvPr>
            <p:ph type="subTitle"/>
          </p:nvPr>
        </p:nvSpPr>
        <p:spPr>
          <a:xfrm>
            <a:off x="504000" y="1326600"/>
            <a:ext cx="9072000" cy="328860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0"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61" name="PlaceHolder 2"/>
          <p:cNvSpPr>
            <a:spLocks noGrp="1"/>
          </p:cNvSpPr>
          <p:nvPr>
            <p:ph type="body"/>
          </p:nvPr>
        </p:nvSpPr>
        <p:spPr>
          <a:xfrm>
            <a:off x="504000" y="1326600"/>
            <a:ext cx="9072000" cy="328860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63"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en-US" sz="3200" b="0" strike="noStrike" spc="-1">
              <a:latin typeface="Arial"/>
            </a:endParaRPr>
          </a:p>
        </p:txBody>
      </p:sp>
      <p:sp>
        <p:nvSpPr>
          <p:cNvPr id="64"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5"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66" name="PlaceHolder 1"/>
          <p:cNvSpPr>
            <a:spLocks noGrp="1"/>
          </p:cNvSpPr>
          <p:nvPr>
            <p:ph type="subTitle"/>
          </p:nvPr>
        </p:nvSpPr>
        <p:spPr>
          <a:xfrm>
            <a:off x="504000" y="226080"/>
            <a:ext cx="9072000" cy="4388400"/>
          </a:xfrm>
          <a:prstGeom prst="rect">
            <a:avLst/>
          </a:prstGeom>
        </p:spPr>
        <p:txBody>
          <a:bodyPr lIns="0" tIns="0" rIns="0" bIns="0" anchor="ctr">
            <a:noAutofit/>
          </a:bodyPr>
          <a:lstStyle/>
          <a:p>
            <a:pPr algn="ctr"/>
            <a:endParaRPr lang="en-US"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68"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69" name="PlaceHolder 3"/>
          <p:cNvSpPr>
            <a:spLocks noGrp="1"/>
          </p:cNvSpPr>
          <p:nvPr>
            <p:ph type="body"/>
          </p:nvPr>
        </p:nvSpPr>
        <p:spPr>
          <a:xfrm>
            <a:off x="5152680" y="1326600"/>
            <a:ext cx="4426920" cy="3288600"/>
          </a:xfrm>
          <a:prstGeom prst="rect">
            <a:avLst/>
          </a:prstGeom>
        </p:spPr>
        <p:txBody>
          <a:bodyPr lIns="0" tIns="0" rIns="0" bIns="0">
            <a:normAutofit/>
          </a:bodyPr>
          <a:lstStyle/>
          <a:p>
            <a:endParaRPr lang="en-US" sz="3200" b="0" strike="noStrike" spc="-1">
              <a:latin typeface="Arial"/>
            </a:endParaRPr>
          </a:p>
        </p:txBody>
      </p:sp>
      <p:sp>
        <p:nvSpPr>
          <p:cNvPr id="70"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72" name="PlaceHolder 2"/>
          <p:cNvSpPr>
            <a:spLocks noGrp="1"/>
          </p:cNvSpPr>
          <p:nvPr>
            <p:ph type="body"/>
          </p:nvPr>
        </p:nvSpPr>
        <p:spPr>
          <a:xfrm>
            <a:off x="504000" y="1326600"/>
            <a:ext cx="4426920" cy="3288600"/>
          </a:xfrm>
          <a:prstGeom prst="rect">
            <a:avLst/>
          </a:prstGeom>
        </p:spPr>
        <p:txBody>
          <a:bodyPr lIns="0" tIns="0" rIns="0" bIns="0">
            <a:normAutofit/>
          </a:bodyPr>
          <a:lstStyle/>
          <a:p>
            <a:endParaRPr lang="en-US" sz="3200" b="0" strike="noStrike" spc="-1">
              <a:latin typeface="Arial"/>
            </a:endParaRPr>
          </a:p>
        </p:txBody>
      </p:sp>
      <p:sp>
        <p:nvSpPr>
          <p:cNvPr id="73"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74" name="PlaceHolder 4"/>
          <p:cNvSpPr>
            <a:spLocks noGrp="1"/>
          </p:cNvSpPr>
          <p:nvPr>
            <p:ph type="body"/>
          </p:nvPr>
        </p:nvSpPr>
        <p:spPr>
          <a:xfrm>
            <a:off x="515268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76"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77"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78" name="PlaceHolder 4"/>
          <p:cNvSpPr>
            <a:spLocks noGrp="1"/>
          </p:cNvSpPr>
          <p:nvPr>
            <p:ph type="body"/>
          </p:nvPr>
        </p:nvSpPr>
        <p:spPr>
          <a:xfrm>
            <a:off x="504000" y="3044520"/>
            <a:ext cx="907200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80" name="PlaceHolder 2"/>
          <p:cNvSpPr>
            <a:spLocks noGrp="1"/>
          </p:cNvSpPr>
          <p:nvPr>
            <p:ph type="body"/>
          </p:nvPr>
        </p:nvSpPr>
        <p:spPr>
          <a:xfrm>
            <a:off x="504000" y="1326600"/>
            <a:ext cx="9072000" cy="1568520"/>
          </a:xfrm>
          <a:prstGeom prst="rect">
            <a:avLst/>
          </a:prstGeom>
        </p:spPr>
        <p:txBody>
          <a:bodyPr lIns="0" tIns="0" rIns="0" bIns="0">
            <a:normAutofit/>
          </a:bodyPr>
          <a:lstStyle/>
          <a:p>
            <a:endParaRPr lang="en-US" sz="3200" b="0" strike="noStrike" spc="-1">
              <a:latin typeface="Arial"/>
            </a:endParaRPr>
          </a:p>
        </p:txBody>
      </p:sp>
      <p:sp>
        <p:nvSpPr>
          <p:cNvPr id="81" name="PlaceHolder 3"/>
          <p:cNvSpPr>
            <a:spLocks noGrp="1"/>
          </p:cNvSpPr>
          <p:nvPr>
            <p:ph type="body"/>
          </p:nvPr>
        </p:nvSpPr>
        <p:spPr>
          <a:xfrm>
            <a:off x="504000" y="3044520"/>
            <a:ext cx="907200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83" name="PlaceHolder 2"/>
          <p:cNvSpPr>
            <a:spLocks noGrp="1"/>
          </p:cNvSpPr>
          <p:nvPr>
            <p:ph type="body"/>
          </p:nvPr>
        </p:nvSpPr>
        <p:spPr>
          <a:xfrm>
            <a:off x="504000" y="1326600"/>
            <a:ext cx="4426920" cy="1568520"/>
          </a:xfrm>
          <a:prstGeom prst="rect">
            <a:avLst/>
          </a:prstGeom>
        </p:spPr>
        <p:txBody>
          <a:bodyPr lIns="0" tIns="0" rIns="0" bIns="0">
            <a:normAutofit/>
          </a:bodyPr>
          <a:lstStyle/>
          <a:p>
            <a:endParaRPr lang="en-US" sz="3200" b="0" strike="noStrike" spc="-1">
              <a:latin typeface="Arial"/>
            </a:endParaRPr>
          </a:p>
        </p:txBody>
      </p:sp>
      <p:sp>
        <p:nvSpPr>
          <p:cNvPr id="84" name="PlaceHolder 3"/>
          <p:cNvSpPr>
            <a:spLocks noGrp="1"/>
          </p:cNvSpPr>
          <p:nvPr>
            <p:ph type="body"/>
          </p:nvPr>
        </p:nvSpPr>
        <p:spPr>
          <a:xfrm>
            <a:off x="5152680" y="1326600"/>
            <a:ext cx="4426920" cy="1568520"/>
          </a:xfrm>
          <a:prstGeom prst="rect">
            <a:avLst/>
          </a:prstGeom>
        </p:spPr>
        <p:txBody>
          <a:bodyPr lIns="0" tIns="0" rIns="0" bIns="0">
            <a:normAutofit/>
          </a:bodyPr>
          <a:lstStyle/>
          <a:p>
            <a:endParaRPr lang="en-US" sz="3200" b="0" strike="noStrike" spc="-1">
              <a:latin typeface="Arial"/>
            </a:endParaRPr>
          </a:p>
        </p:txBody>
      </p:sp>
      <p:sp>
        <p:nvSpPr>
          <p:cNvPr id="85" name="PlaceHolder 4"/>
          <p:cNvSpPr>
            <a:spLocks noGrp="1"/>
          </p:cNvSpPr>
          <p:nvPr>
            <p:ph type="body"/>
          </p:nvPr>
        </p:nvSpPr>
        <p:spPr>
          <a:xfrm>
            <a:off x="504000" y="3044520"/>
            <a:ext cx="4426920" cy="1568520"/>
          </a:xfrm>
          <a:prstGeom prst="rect">
            <a:avLst/>
          </a:prstGeom>
        </p:spPr>
        <p:txBody>
          <a:bodyPr lIns="0" tIns="0" rIns="0" bIns="0">
            <a:normAutofit/>
          </a:bodyPr>
          <a:lstStyle/>
          <a:p>
            <a:endParaRPr lang="en-US" sz="3200" b="0" strike="noStrike" spc="-1">
              <a:latin typeface="Arial"/>
            </a:endParaRPr>
          </a:p>
        </p:txBody>
      </p:sp>
      <p:sp>
        <p:nvSpPr>
          <p:cNvPr id="86" name="PlaceHolder 5"/>
          <p:cNvSpPr>
            <a:spLocks noGrp="1"/>
          </p:cNvSpPr>
          <p:nvPr>
            <p:ph type="body"/>
          </p:nvPr>
        </p:nvSpPr>
        <p:spPr>
          <a:xfrm>
            <a:off x="5152680" y="3044520"/>
            <a:ext cx="442692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504000" y="226080"/>
            <a:ext cx="9072000" cy="946440"/>
          </a:xfrm>
          <a:prstGeom prst="rect">
            <a:avLst/>
          </a:prstGeom>
        </p:spPr>
        <p:txBody>
          <a:bodyPr lIns="0" tIns="0" rIns="0" bIns="0" anchor="ctr">
            <a:noAutofit/>
          </a:bodyPr>
          <a:lstStyle/>
          <a:p>
            <a:endParaRPr lang="en-US" sz="1800" b="0" strike="noStrike" spc="-1">
              <a:solidFill>
                <a:srgbClr val="000000"/>
              </a:solidFill>
              <a:latin typeface="Calibri"/>
            </a:endParaRPr>
          </a:p>
        </p:txBody>
      </p:sp>
      <p:sp>
        <p:nvSpPr>
          <p:cNvPr id="88" name="PlaceHolder 2"/>
          <p:cNvSpPr>
            <a:spLocks noGrp="1"/>
          </p:cNvSpPr>
          <p:nvPr>
            <p:ph type="body"/>
          </p:nvPr>
        </p:nvSpPr>
        <p:spPr>
          <a:xfrm>
            <a:off x="504000" y="1326600"/>
            <a:ext cx="2921040" cy="1568520"/>
          </a:xfrm>
          <a:prstGeom prst="rect">
            <a:avLst/>
          </a:prstGeom>
        </p:spPr>
        <p:txBody>
          <a:bodyPr lIns="0" tIns="0" rIns="0" bIns="0">
            <a:normAutofit/>
          </a:bodyPr>
          <a:lstStyle/>
          <a:p>
            <a:endParaRPr lang="en-US" sz="3200" b="0" strike="noStrike" spc="-1">
              <a:latin typeface="Arial"/>
            </a:endParaRPr>
          </a:p>
        </p:txBody>
      </p:sp>
      <p:sp>
        <p:nvSpPr>
          <p:cNvPr id="89" name="PlaceHolder 3"/>
          <p:cNvSpPr>
            <a:spLocks noGrp="1"/>
          </p:cNvSpPr>
          <p:nvPr>
            <p:ph type="body"/>
          </p:nvPr>
        </p:nvSpPr>
        <p:spPr>
          <a:xfrm>
            <a:off x="3571560" y="1326600"/>
            <a:ext cx="2921040" cy="1568520"/>
          </a:xfrm>
          <a:prstGeom prst="rect">
            <a:avLst/>
          </a:prstGeom>
        </p:spPr>
        <p:txBody>
          <a:bodyPr lIns="0" tIns="0" rIns="0" bIns="0">
            <a:normAutofit/>
          </a:bodyPr>
          <a:lstStyle/>
          <a:p>
            <a:endParaRPr lang="en-US" sz="3200" b="0" strike="noStrike" spc="-1">
              <a:latin typeface="Arial"/>
            </a:endParaRPr>
          </a:p>
        </p:txBody>
      </p:sp>
      <p:sp>
        <p:nvSpPr>
          <p:cNvPr id="90" name="PlaceHolder 4"/>
          <p:cNvSpPr>
            <a:spLocks noGrp="1"/>
          </p:cNvSpPr>
          <p:nvPr>
            <p:ph type="body"/>
          </p:nvPr>
        </p:nvSpPr>
        <p:spPr>
          <a:xfrm>
            <a:off x="6639120" y="1326600"/>
            <a:ext cx="2921040" cy="1568520"/>
          </a:xfrm>
          <a:prstGeom prst="rect">
            <a:avLst/>
          </a:prstGeom>
        </p:spPr>
        <p:txBody>
          <a:bodyPr lIns="0" tIns="0" rIns="0" bIns="0">
            <a:normAutofit/>
          </a:bodyPr>
          <a:lstStyle/>
          <a:p>
            <a:endParaRPr lang="en-US" sz="3200" b="0" strike="noStrike" spc="-1">
              <a:latin typeface="Arial"/>
            </a:endParaRPr>
          </a:p>
        </p:txBody>
      </p:sp>
      <p:sp>
        <p:nvSpPr>
          <p:cNvPr id="91" name="PlaceHolder 5"/>
          <p:cNvSpPr>
            <a:spLocks noGrp="1"/>
          </p:cNvSpPr>
          <p:nvPr>
            <p:ph type="body"/>
          </p:nvPr>
        </p:nvSpPr>
        <p:spPr>
          <a:xfrm>
            <a:off x="504000" y="3044520"/>
            <a:ext cx="2921040" cy="1568520"/>
          </a:xfrm>
          <a:prstGeom prst="rect">
            <a:avLst/>
          </a:prstGeom>
        </p:spPr>
        <p:txBody>
          <a:bodyPr lIns="0" tIns="0" rIns="0" bIns="0">
            <a:normAutofit/>
          </a:bodyPr>
          <a:lstStyle/>
          <a:p>
            <a:endParaRPr lang="en-US" sz="3200" b="0" strike="noStrike" spc="-1">
              <a:latin typeface="Arial"/>
            </a:endParaRPr>
          </a:p>
        </p:txBody>
      </p:sp>
      <p:sp>
        <p:nvSpPr>
          <p:cNvPr id="92" name="PlaceHolder 6"/>
          <p:cNvSpPr>
            <a:spLocks noGrp="1"/>
          </p:cNvSpPr>
          <p:nvPr>
            <p:ph type="body"/>
          </p:nvPr>
        </p:nvSpPr>
        <p:spPr>
          <a:xfrm>
            <a:off x="3571560" y="3044520"/>
            <a:ext cx="2921040" cy="1568520"/>
          </a:xfrm>
          <a:prstGeom prst="rect">
            <a:avLst/>
          </a:prstGeom>
        </p:spPr>
        <p:txBody>
          <a:bodyPr lIns="0" tIns="0" rIns="0" bIns="0">
            <a:normAutofit/>
          </a:bodyPr>
          <a:lstStyle/>
          <a:p>
            <a:endParaRPr lang="en-US" sz="3200" b="0" strike="noStrike" spc="-1">
              <a:latin typeface="Arial"/>
            </a:endParaRPr>
          </a:p>
        </p:txBody>
      </p:sp>
      <p:sp>
        <p:nvSpPr>
          <p:cNvPr id="93" name="PlaceHolder 7"/>
          <p:cNvSpPr>
            <a:spLocks noGrp="1"/>
          </p:cNvSpPr>
          <p:nvPr>
            <p:ph type="body"/>
          </p:nvPr>
        </p:nvSpPr>
        <p:spPr>
          <a:xfrm>
            <a:off x="6639120" y="3044520"/>
            <a:ext cx="2921040" cy="1568520"/>
          </a:xfrm>
          <a:prstGeom prst="rect">
            <a:avLst/>
          </a:prstGeom>
        </p:spPr>
        <p:txBody>
          <a:bodyPr lIns="0" tIns="0" rIns="0" bIns="0">
            <a:normAutofit/>
          </a:bodyPr>
          <a:lstStyle/>
          <a:p>
            <a:endParaRPr lang="en-US" sz="3200" b="0" strike="noStrike" spc="-1">
              <a:latin typeface="Arial"/>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9" name="Picture 1"/>
          <p:cNvPicPr/>
          <p:nvPr/>
        </p:nvPicPr>
        <p:blipFill>
          <a:blip r:embed="rId14"/>
          <a:stretch/>
        </p:blipFill>
        <p:spPr>
          <a:xfrm>
            <a:off x="0" y="5104800"/>
            <a:ext cx="10079640" cy="580680"/>
          </a:xfrm>
          <a:prstGeom prst="rect">
            <a:avLst/>
          </a:prstGeom>
          <a:ln>
            <a:noFill/>
          </a:ln>
        </p:spPr>
      </p:pic>
      <p:pic>
        <p:nvPicPr>
          <p:cNvPr id="10" name="Picture 7"/>
          <p:cNvPicPr/>
          <p:nvPr/>
        </p:nvPicPr>
        <p:blipFill>
          <a:blip r:embed="rId15"/>
          <a:stretch/>
        </p:blipFill>
        <p:spPr>
          <a:xfrm>
            <a:off x="0" y="0"/>
            <a:ext cx="10079640" cy="323640"/>
          </a:xfrm>
          <a:prstGeom prst="rect">
            <a:avLst/>
          </a:prstGeom>
          <a:ln>
            <a:noFill/>
          </a:ln>
        </p:spPr>
      </p:pic>
      <p:pic>
        <p:nvPicPr>
          <p:cNvPr id="2" name="Picture 4"/>
          <p:cNvPicPr/>
          <p:nvPr/>
        </p:nvPicPr>
        <p:blipFill>
          <a:blip r:embed="rId14"/>
          <a:stretch/>
        </p:blipFill>
        <p:spPr>
          <a:xfrm>
            <a:off x="0" y="5104800"/>
            <a:ext cx="10079640" cy="580680"/>
          </a:xfrm>
          <a:prstGeom prst="rect">
            <a:avLst/>
          </a:prstGeom>
          <a:ln>
            <a:noFill/>
          </a:ln>
        </p:spPr>
      </p:pic>
      <p:pic>
        <p:nvPicPr>
          <p:cNvPr id="3" name="Picture 5"/>
          <p:cNvPicPr/>
          <p:nvPr/>
        </p:nvPicPr>
        <p:blipFill>
          <a:blip r:embed="rId15"/>
          <a:stretch/>
        </p:blipFill>
        <p:spPr>
          <a:xfrm>
            <a:off x="0" y="0"/>
            <a:ext cx="10079640" cy="323640"/>
          </a:xfrm>
          <a:prstGeom prst="rect">
            <a:avLst/>
          </a:prstGeom>
          <a:ln>
            <a:noFill/>
          </a:ln>
        </p:spPr>
      </p:pic>
      <p:sp>
        <p:nvSpPr>
          <p:cNvPr id="4" name="PlaceHolder 1"/>
          <p:cNvSpPr>
            <a:spLocks noGrp="1"/>
          </p:cNvSpPr>
          <p:nvPr>
            <p:ph type="dt"/>
          </p:nvPr>
        </p:nvSpPr>
        <p:spPr>
          <a:xfrm>
            <a:off x="1728000" y="5284080"/>
            <a:ext cx="2347920" cy="390600"/>
          </a:xfrm>
          <a:prstGeom prst="rect">
            <a:avLst/>
          </a:prstGeom>
        </p:spPr>
        <p:txBody>
          <a:bodyPr lIns="0" tIns="0" rIns="0" bIns="0">
            <a:noAutofit/>
          </a:bodyPr>
          <a:lstStyle/>
          <a:p>
            <a:endParaRPr lang="en-US" sz="2400" b="0" strike="noStrike" spc="-1">
              <a:latin typeface="Times New Roman"/>
            </a:endParaRPr>
          </a:p>
        </p:txBody>
      </p:sp>
      <p:sp>
        <p:nvSpPr>
          <p:cNvPr id="5" name="PlaceHolder 2"/>
          <p:cNvSpPr>
            <a:spLocks noGrp="1"/>
          </p:cNvSpPr>
          <p:nvPr>
            <p:ph type="ftr"/>
          </p:nvPr>
        </p:nvSpPr>
        <p:spPr>
          <a:xfrm>
            <a:off x="4221000" y="5271840"/>
            <a:ext cx="3194640" cy="390600"/>
          </a:xfrm>
          <a:prstGeom prst="rect">
            <a:avLst/>
          </a:prstGeom>
        </p:spPr>
        <p:txBody>
          <a:bodyPr lIns="0" tIns="0" rIns="0" bIns="0">
            <a:noAutofit/>
          </a:bodyPr>
          <a:lstStyle/>
          <a:p>
            <a:endParaRPr lang="en-US" sz="2400" b="0" strike="noStrike" spc="-1">
              <a:latin typeface="Times New Roman"/>
            </a:endParaRPr>
          </a:p>
        </p:txBody>
      </p:sp>
      <p:sp>
        <p:nvSpPr>
          <p:cNvPr id="6" name="PlaceHolder 3"/>
          <p:cNvSpPr>
            <a:spLocks noGrp="1"/>
          </p:cNvSpPr>
          <p:nvPr>
            <p:ph type="sldNum"/>
          </p:nvPr>
        </p:nvSpPr>
        <p:spPr>
          <a:xfrm>
            <a:off x="7632000" y="5271840"/>
            <a:ext cx="2347920" cy="390600"/>
          </a:xfrm>
          <a:prstGeom prst="rect">
            <a:avLst/>
          </a:prstGeom>
        </p:spPr>
        <p:txBody>
          <a:bodyPr lIns="0" tIns="0" rIns="0" bIns="0">
            <a:noAutofit/>
          </a:bodyPr>
          <a:lstStyle/>
          <a:p>
            <a:pPr algn="r">
              <a:lnSpc>
                <a:spcPct val="100000"/>
              </a:lnSpc>
            </a:pPr>
            <a:fld id="{823CFB70-318A-4669-B4BF-F014BBD0BC45}" type="slidenum">
              <a:rPr lang="en-US" sz="1400" b="0" strike="noStrike" spc="-1">
                <a:solidFill>
                  <a:srgbClr val="FFFFFF"/>
                </a:solidFill>
                <a:latin typeface="Arial"/>
                <a:ea typeface="Segoe UI"/>
              </a:rPr>
              <a:t>‹#›</a:t>
            </a:fld>
            <a:endParaRPr lang="en-US" sz="1400" b="0" strike="noStrike" spc="-1">
              <a:latin typeface="Times New Roman"/>
            </a:endParaRPr>
          </a:p>
        </p:txBody>
      </p:sp>
      <p:sp>
        <p:nvSpPr>
          <p:cNvPr id="7" name="PlaceHolder 4"/>
          <p:cNvSpPr>
            <a:spLocks noGrp="1"/>
          </p:cNvSpPr>
          <p:nvPr>
            <p:ph type="title"/>
          </p:nvPr>
        </p:nvSpPr>
        <p:spPr>
          <a:xfrm>
            <a:off x="504000" y="226080"/>
            <a:ext cx="9072000" cy="946440"/>
          </a:xfrm>
          <a:prstGeom prst="rect">
            <a:avLst/>
          </a:prstGeom>
        </p:spPr>
        <p:txBody>
          <a:bodyPr lIns="0" tIns="0" rIns="0" bIns="0" anchor="ctr">
            <a:noAutofit/>
          </a:bodyPr>
          <a:lstStyle/>
          <a:p>
            <a:r>
              <a:rPr lang="en-US" sz="1800" b="0" strike="noStrike" spc="-1">
                <a:solidFill>
                  <a:srgbClr val="000000"/>
                </a:solidFill>
                <a:latin typeface="Calibri"/>
              </a:rPr>
              <a:t>Click to edit the title text format</a:t>
            </a:r>
          </a:p>
        </p:txBody>
      </p:sp>
      <p:sp>
        <p:nvSpPr>
          <p:cNvPr id="8" name="PlaceHolder 5"/>
          <p:cNvSpPr>
            <a:spLocks noGrp="1"/>
          </p:cNvSpPr>
          <p:nvPr>
            <p:ph type="body"/>
          </p:nvPr>
        </p:nvSpPr>
        <p:spPr>
          <a:xfrm>
            <a:off x="504000" y="1326600"/>
            <a:ext cx="9072000" cy="328860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24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US" sz="20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18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18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45" name="Picture 1"/>
          <p:cNvPicPr/>
          <p:nvPr/>
        </p:nvPicPr>
        <p:blipFill>
          <a:blip r:embed="rId14"/>
          <a:stretch/>
        </p:blipFill>
        <p:spPr>
          <a:xfrm>
            <a:off x="6120" y="0"/>
            <a:ext cx="10079640" cy="323640"/>
          </a:xfrm>
          <a:prstGeom prst="rect">
            <a:avLst/>
          </a:prstGeom>
          <a:ln>
            <a:noFill/>
          </a:ln>
        </p:spPr>
      </p:pic>
      <p:pic>
        <p:nvPicPr>
          <p:cNvPr id="46" name="Picture 2"/>
          <p:cNvPicPr/>
          <p:nvPr/>
        </p:nvPicPr>
        <p:blipFill>
          <a:blip r:embed="rId14"/>
          <a:stretch/>
        </p:blipFill>
        <p:spPr>
          <a:xfrm>
            <a:off x="6120" y="5357160"/>
            <a:ext cx="10079640" cy="323640"/>
          </a:xfrm>
          <a:prstGeom prst="rect">
            <a:avLst/>
          </a:prstGeom>
          <a:ln>
            <a:noFill/>
          </a:ln>
        </p:spPr>
      </p:pic>
      <p:sp>
        <p:nvSpPr>
          <p:cNvPr id="47" name="CustomShape 1"/>
          <p:cNvSpPr/>
          <p:nvPr/>
        </p:nvSpPr>
        <p:spPr>
          <a:xfrm>
            <a:off x="1728360" y="5400360"/>
            <a:ext cx="2347920" cy="390600"/>
          </a:xfrm>
          <a:prstGeom prst="rect">
            <a:avLst/>
          </a:prstGeom>
          <a:noFill/>
          <a:ln>
            <a:noFill/>
          </a:ln>
        </p:spPr>
        <p:style>
          <a:lnRef idx="0">
            <a:scrgbClr r="0" g="0" b="0"/>
          </a:lnRef>
          <a:fillRef idx="0">
            <a:scrgbClr r="0" g="0" b="0"/>
          </a:fillRef>
          <a:effectRef idx="0">
            <a:scrgbClr r="0" g="0" b="0"/>
          </a:effectRef>
          <a:fontRef idx="minor"/>
        </p:style>
      </p:sp>
      <p:sp>
        <p:nvSpPr>
          <p:cNvPr id="48" name="CustomShape 2"/>
          <p:cNvSpPr/>
          <p:nvPr/>
        </p:nvSpPr>
        <p:spPr>
          <a:xfrm>
            <a:off x="4221360" y="5400360"/>
            <a:ext cx="3194640" cy="390600"/>
          </a:xfrm>
          <a:prstGeom prst="rect">
            <a:avLst/>
          </a:prstGeom>
          <a:noFill/>
          <a:ln>
            <a:noFill/>
          </a:ln>
        </p:spPr>
        <p:style>
          <a:lnRef idx="0">
            <a:scrgbClr r="0" g="0" b="0"/>
          </a:lnRef>
          <a:fillRef idx="0">
            <a:scrgbClr r="0" g="0" b="0"/>
          </a:fillRef>
          <a:effectRef idx="0">
            <a:scrgbClr r="0" g="0" b="0"/>
          </a:effectRef>
          <a:fontRef idx="minor"/>
        </p:style>
      </p:sp>
      <p:sp>
        <p:nvSpPr>
          <p:cNvPr id="49" name="CustomShape 3"/>
          <p:cNvSpPr/>
          <p:nvPr/>
        </p:nvSpPr>
        <p:spPr>
          <a:xfrm>
            <a:off x="7659720" y="5400360"/>
            <a:ext cx="2347920" cy="390600"/>
          </a:xfrm>
          <a:prstGeom prst="rect">
            <a:avLst/>
          </a:prstGeom>
          <a:noFill/>
          <a:ln>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pPr>
            <a:fld id="{ECEAC777-1911-48EE-8DDB-8959AA83DDDA}" type="slidenum">
              <a:rPr lang="en-US" sz="1800" b="0" strike="noStrike" spc="-1">
                <a:solidFill>
                  <a:srgbClr val="000000"/>
                </a:solidFill>
                <a:latin typeface="Calibri"/>
              </a:rPr>
              <a:t>‹#›</a:t>
            </a:fld>
            <a:endParaRPr lang="en-US" sz="1800" b="0" strike="noStrike" spc="-1">
              <a:latin typeface="Arial"/>
            </a:endParaRPr>
          </a:p>
        </p:txBody>
      </p:sp>
      <p:pic>
        <p:nvPicPr>
          <p:cNvPr id="50" name="Picture 2"/>
          <p:cNvPicPr/>
          <p:nvPr/>
        </p:nvPicPr>
        <p:blipFill>
          <a:blip r:embed="rId14"/>
          <a:stretch/>
        </p:blipFill>
        <p:spPr>
          <a:xfrm>
            <a:off x="6120" y="0"/>
            <a:ext cx="10079640" cy="323640"/>
          </a:xfrm>
          <a:prstGeom prst="rect">
            <a:avLst/>
          </a:prstGeom>
          <a:ln>
            <a:noFill/>
          </a:ln>
        </p:spPr>
      </p:pic>
      <p:pic>
        <p:nvPicPr>
          <p:cNvPr id="51" name="Picture 3"/>
          <p:cNvPicPr/>
          <p:nvPr/>
        </p:nvPicPr>
        <p:blipFill>
          <a:blip r:embed="rId14"/>
          <a:stretch/>
        </p:blipFill>
        <p:spPr>
          <a:xfrm>
            <a:off x="6120" y="5357160"/>
            <a:ext cx="10079640" cy="323640"/>
          </a:xfrm>
          <a:prstGeom prst="rect">
            <a:avLst/>
          </a:prstGeom>
          <a:ln>
            <a:noFill/>
          </a:ln>
        </p:spPr>
      </p:pic>
      <p:sp>
        <p:nvSpPr>
          <p:cNvPr id="52" name="CustomShape 4"/>
          <p:cNvSpPr/>
          <p:nvPr/>
        </p:nvSpPr>
        <p:spPr>
          <a:xfrm>
            <a:off x="1728360" y="5400360"/>
            <a:ext cx="2347920" cy="390600"/>
          </a:xfrm>
          <a:prstGeom prst="rect">
            <a:avLst/>
          </a:prstGeom>
          <a:noFill/>
          <a:ln>
            <a:noFill/>
          </a:ln>
        </p:spPr>
        <p:style>
          <a:lnRef idx="0">
            <a:scrgbClr r="0" g="0" b="0"/>
          </a:lnRef>
          <a:fillRef idx="0">
            <a:scrgbClr r="0" g="0" b="0"/>
          </a:fillRef>
          <a:effectRef idx="0">
            <a:scrgbClr r="0" g="0" b="0"/>
          </a:effectRef>
          <a:fontRef idx="minor"/>
        </p:style>
      </p:sp>
      <p:sp>
        <p:nvSpPr>
          <p:cNvPr id="53" name="CustomShape 5"/>
          <p:cNvSpPr/>
          <p:nvPr/>
        </p:nvSpPr>
        <p:spPr>
          <a:xfrm>
            <a:off x="4221360" y="5400360"/>
            <a:ext cx="3194640" cy="390600"/>
          </a:xfrm>
          <a:prstGeom prst="rect">
            <a:avLst/>
          </a:prstGeom>
          <a:noFill/>
          <a:ln>
            <a:noFill/>
          </a:ln>
        </p:spPr>
        <p:style>
          <a:lnRef idx="0">
            <a:scrgbClr r="0" g="0" b="0"/>
          </a:lnRef>
          <a:fillRef idx="0">
            <a:scrgbClr r="0" g="0" b="0"/>
          </a:fillRef>
          <a:effectRef idx="0">
            <a:scrgbClr r="0" g="0" b="0"/>
          </a:effectRef>
          <a:fontRef idx="minor"/>
        </p:style>
      </p:sp>
      <p:sp>
        <p:nvSpPr>
          <p:cNvPr id="54" name="CustomShape 6"/>
          <p:cNvSpPr/>
          <p:nvPr/>
        </p:nvSpPr>
        <p:spPr>
          <a:xfrm>
            <a:off x="7659720" y="5400360"/>
            <a:ext cx="2347920" cy="390600"/>
          </a:xfrm>
          <a:prstGeom prst="rect">
            <a:avLst/>
          </a:prstGeom>
          <a:noFill/>
          <a:ln>
            <a:noFill/>
          </a:ln>
        </p:spPr>
        <p:style>
          <a:lnRef idx="0">
            <a:scrgbClr r="0" g="0" b="0"/>
          </a:lnRef>
          <a:fillRef idx="0">
            <a:scrgbClr r="0" g="0" b="0"/>
          </a:fillRef>
          <a:effectRef idx="0">
            <a:scrgbClr r="0" g="0" b="0"/>
          </a:effectRef>
          <a:fontRef idx="minor"/>
        </p:style>
        <p:txBody>
          <a:bodyPr lIns="0" tIns="0" rIns="0" bIns="0">
            <a:noAutofit/>
          </a:bodyPr>
          <a:lstStyle/>
          <a:p>
            <a:pPr algn="r">
              <a:lnSpc>
                <a:spcPct val="100000"/>
              </a:lnSpc>
            </a:pPr>
            <a:fld id="{6D1F3E29-4884-4154-8043-4F1A8F8D782B}" type="slidenum">
              <a:rPr lang="en-US" sz="1800" b="0" strike="noStrike" spc="-1">
                <a:solidFill>
                  <a:srgbClr val="000000"/>
                </a:solidFill>
                <a:latin typeface="Calibri"/>
              </a:rPr>
              <a:t>‹#›</a:t>
            </a:fld>
            <a:endParaRPr lang="en-US" sz="1800" b="0" strike="noStrike" spc="-1">
              <a:latin typeface="Arial"/>
            </a:endParaRPr>
          </a:p>
        </p:txBody>
      </p:sp>
      <p:sp>
        <p:nvSpPr>
          <p:cNvPr id="55" name="PlaceHolder 7"/>
          <p:cNvSpPr>
            <a:spLocks noGrp="1"/>
          </p:cNvSpPr>
          <p:nvPr>
            <p:ph type="dt"/>
          </p:nvPr>
        </p:nvSpPr>
        <p:spPr>
          <a:xfrm>
            <a:off x="1008000" y="5400720"/>
            <a:ext cx="2239920" cy="390240"/>
          </a:xfrm>
          <a:prstGeom prst="rect">
            <a:avLst/>
          </a:prstGeom>
        </p:spPr>
        <p:txBody>
          <a:bodyPr lIns="0" tIns="0" rIns="0" bIns="0">
            <a:noAutofit/>
          </a:bodyPr>
          <a:lstStyle/>
          <a:p>
            <a:endParaRPr lang="en-US" sz="2400" b="0" strike="noStrike" spc="-1">
              <a:latin typeface="Times New Roman"/>
            </a:endParaRPr>
          </a:p>
        </p:txBody>
      </p:sp>
      <p:sp>
        <p:nvSpPr>
          <p:cNvPr id="56" name="PlaceHolder 8"/>
          <p:cNvSpPr>
            <a:spLocks noGrp="1"/>
          </p:cNvSpPr>
          <p:nvPr>
            <p:ph type="title"/>
          </p:nvPr>
        </p:nvSpPr>
        <p:spPr>
          <a:xfrm>
            <a:off x="504000" y="226080"/>
            <a:ext cx="9072000" cy="946440"/>
          </a:xfrm>
          <a:prstGeom prst="rect">
            <a:avLst/>
          </a:prstGeom>
        </p:spPr>
        <p:txBody>
          <a:bodyPr lIns="0" tIns="0" rIns="0" bIns="0" anchor="ctr">
            <a:noAutofit/>
          </a:bodyPr>
          <a:lstStyle/>
          <a:p>
            <a:r>
              <a:rPr lang="en-US" sz="1800" b="0" strike="noStrike" spc="-1">
                <a:solidFill>
                  <a:srgbClr val="000000"/>
                </a:solidFill>
                <a:latin typeface="Calibri"/>
              </a:rPr>
              <a:t>Click to edit the title text format</a:t>
            </a:r>
          </a:p>
        </p:txBody>
      </p:sp>
      <p:sp>
        <p:nvSpPr>
          <p:cNvPr id="57" name="PlaceHolder 9"/>
          <p:cNvSpPr>
            <a:spLocks noGrp="1"/>
          </p:cNvSpPr>
          <p:nvPr>
            <p:ph type="body"/>
          </p:nvPr>
        </p:nvSpPr>
        <p:spPr>
          <a:xfrm>
            <a:off x="504000" y="1326600"/>
            <a:ext cx="9072000" cy="328860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3200" b="0" strike="noStrike" spc="-1">
                <a:latin typeface="Arial"/>
              </a:rPr>
              <a:t>Click to edit the outline text format</a:t>
            </a:r>
          </a:p>
          <a:p>
            <a:pPr marL="864000" lvl="1" indent="-324000">
              <a:spcBef>
                <a:spcPts val="1134"/>
              </a:spcBef>
              <a:buClr>
                <a:srgbClr val="000000"/>
              </a:buClr>
              <a:buSzPct val="75000"/>
              <a:buFont typeface="Symbol" charset="2"/>
              <a:buChar char=""/>
            </a:pPr>
            <a:r>
              <a:rPr lang="en-US" sz="2000" b="0" strike="noStrike" spc="-1">
                <a:solidFill>
                  <a:srgbClr val="000000"/>
                </a:solidFill>
                <a:latin typeface="Calibri"/>
              </a:rPr>
              <a:t>Second Outline Level</a:t>
            </a:r>
          </a:p>
          <a:p>
            <a:pPr marL="1296000" lvl="2" indent="-288000">
              <a:spcBef>
                <a:spcPts val="850"/>
              </a:spcBef>
              <a:buClr>
                <a:srgbClr val="000000"/>
              </a:buClr>
              <a:buSzPct val="45000"/>
              <a:buFont typeface="Wingdings" charset="2"/>
              <a:buChar char=""/>
            </a:pPr>
            <a:r>
              <a:rPr lang="en-US" sz="1800" b="0" strike="noStrike" spc="-1">
                <a:solidFill>
                  <a:srgbClr val="000000"/>
                </a:solidFill>
                <a:latin typeface="Calibri"/>
              </a:rPr>
              <a:t>Third Outline Level</a:t>
            </a:r>
          </a:p>
          <a:p>
            <a:pPr marL="1728000" lvl="3" indent="-216000">
              <a:spcBef>
                <a:spcPts val="567"/>
              </a:spcBef>
              <a:buClr>
                <a:srgbClr val="000000"/>
              </a:buClr>
              <a:buSzPct val="75000"/>
              <a:buFont typeface="Symbol" charset="2"/>
              <a:buChar char=""/>
            </a:pPr>
            <a:r>
              <a:rPr lang="en-US" sz="1800" b="0" strike="noStrike" spc="-1">
                <a:solidFill>
                  <a:srgbClr val="000000"/>
                </a:solidFill>
                <a:latin typeface="Calibri"/>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000000"/>
                </a:solidFill>
                <a:latin typeface="Calibri"/>
              </a:rPr>
              <a:t>Fifth Outline Level</a:t>
            </a:r>
          </a:p>
          <a:p>
            <a:pPr marL="2592000" lvl="5" indent="-216000">
              <a:spcBef>
                <a:spcPts val="283"/>
              </a:spcBef>
              <a:buClr>
                <a:srgbClr val="000000"/>
              </a:buClr>
              <a:buSzPct val="45000"/>
              <a:buFont typeface="Wingdings" charset="2"/>
              <a:buChar char=""/>
            </a:pPr>
            <a:r>
              <a:rPr lang="en-US" sz="2000" b="0" strike="noStrike" spc="-1">
                <a:solidFill>
                  <a:srgbClr val="000000"/>
                </a:solidFill>
                <a:latin typeface="Calibri"/>
              </a:rPr>
              <a:t>Sixth Outline Level</a:t>
            </a:r>
          </a:p>
          <a:p>
            <a:pPr marL="3024000" lvl="6" indent="-216000">
              <a:spcBef>
                <a:spcPts val="283"/>
              </a:spcBef>
              <a:buClr>
                <a:srgbClr val="000000"/>
              </a:buClr>
              <a:buSzPct val="45000"/>
              <a:buFont typeface="Wingdings" charset="2"/>
              <a:buChar char=""/>
            </a:pPr>
            <a:r>
              <a:rPr lang="en-US" sz="2000" b="0" strike="noStrike" spc="-1">
                <a:solidFill>
                  <a:srgbClr val="000000"/>
                </a:solidFill>
                <a:latin typeface="Calibri"/>
              </a:rPr>
              <a:t>Seventh Outline Level</a:t>
            </a: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3.xml"/><Relationship Id="rId4" Type="http://schemas.openxmlformats.org/officeDocument/2006/relationships/image" Target="../media/image7.png"/></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3.xml"/><Relationship Id="rId5" Type="http://schemas.openxmlformats.org/officeDocument/2006/relationships/image" Target="../media/image12.png"/><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3.xml"/><Relationship Id="rId5" Type="http://schemas.openxmlformats.org/officeDocument/2006/relationships/image" Target="../media/image16.jpeg"/><Relationship Id="rId4" Type="http://schemas.openxmlformats.org/officeDocument/2006/relationships/image" Target="../media/image15.jpeg"/></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13.xml"/><Relationship Id="rId4" Type="http://schemas.openxmlformats.org/officeDocument/2006/relationships/image" Target="../media/image19.jpeg"/></Relationships>
</file>

<file path=ppt/slides/_rels/slide10.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00" name="TextShape 1"/>
          <p:cNvSpPr txBox="1"/>
          <p:nvPr/>
        </p:nvSpPr>
        <p:spPr>
          <a:xfrm>
            <a:off x="150480" y="309240"/>
            <a:ext cx="3980160" cy="4143600"/>
          </a:xfrm>
          <a:prstGeom prst="rect">
            <a:avLst/>
          </a:prstGeom>
          <a:solidFill>
            <a:srgbClr val="C7243A"/>
          </a:solidFill>
          <a:ln>
            <a:noFill/>
          </a:ln>
        </p:spPr>
        <p:txBody>
          <a:bodyPr lIns="72000" tIns="0" rIns="0" bIns="0" anchor="ctr">
            <a:noAutofit/>
          </a:bodyPr>
          <a:lstStyle/>
          <a:p>
            <a:pPr>
              <a:lnSpc>
                <a:spcPct val="100000"/>
              </a:lnSpc>
            </a:pPr>
            <a:br/>
            <a:r>
              <a:rPr lang="en-US" sz="4400" b="0" strike="noStrike" spc="-1">
                <a:solidFill>
                  <a:srgbClr val="FFFFFF"/>
                </a:solidFill>
                <a:latin typeface="Cambria"/>
                <a:ea typeface="Cambria"/>
              </a:rPr>
              <a:t>LEVEL 4 ASSESSMENT SPECIFICATION</a:t>
            </a:r>
            <a:br/>
            <a:br/>
            <a:r>
              <a:rPr lang="en-US" sz="2000" b="0" strike="noStrike" spc="-1">
                <a:solidFill>
                  <a:srgbClr val="FFFFFF"/>
                </a:solidFill>
                <a:latin typeface="Cambria"/>
                <a:ea typeface="Cambria"/>
              </a:rPr>
              <a:t> </a:t>
            </a:r>
            <a:r>
              <a:rPr lang="en-US" sz="1600" b="0" strike="noStrike" spc="-1">
                <a:solidFill>
                  <a:srgbClr val="FFFFFF"/>
                </a:solidFill>
                <a:latin typeface="Cambria"/>
                <a:ea typeface="Cambria"/>
              </a:rPr>
              <a:t>Student Name: Osarobo Imade</a:t>
            </a:r>
            <a:br/>
            <a:r>
              <a:rPr lang="en-US" sz="1600" b="0" strike="noStrike" spc="-1">
                <a:solidFill>
                  <a:srgbClr val="FFFFFF"/>
                </a:solidFill>
                <a:latin typeface="Cambria"/>
                <a:ea typeface="Cambria"/>
              </a:rPr>
              <a:t> Student ID Number: 1815187</a:t>
            </a:r>
            <a:br/>
            <a:endParaRPr lang="en-US" sz="1600" b="0" strike="noStrike" spc="-1">
              <a:solidFill>
                <a:srgbClr val="000000"/>
              </a:solidFill>
              <a:latin typeface="Calibri"/>
            </a:endParaRPr>
          </a:p>
        </p:txBody>
      </p:sp>
      <p:sp>
        <p:nvSpPr>
          <p:cNvPr id="101" name="TextShape 2"/>
          <p:cNvSpPr txBox="1"/>
          <p:nvPr/>
        </p:nvSpPr>
        <p:spPr>
          <a:xfrm>
            <a:off x="4597920" y="2381400"/>
            <a:ext cx="5255280" cy="3288960"/>
          </a:xfrm>
          <a:prstGeom prst="rect">
            <a:avLst/>
          </a:prstGeom>
          <a:noFill/>
          <a:ln>
            <a:noFill/>
          </a:ln>
        </p:spPr>
        <p:txBody>
          <a:bodyPr lIns="0" tIns="0" rIns="0" bIns="0">
            <a:noAutofit/>
          </a:bodyPr>
          <a:lstStyle/>
          <a:p>
            <a:pPr algn="ctr">
              <a:lnSpc>
                <a:spcPct val="100000"/>
              </a:lnSpc>
              <a:spcAft>
                <a:spcPts val="1063"/>
              </a:spcAft>
            </a:pPr>
            <a:r>
              <a:rPr lang="en-US" sz="3200" b="0" strike="noStrike" spc="-1">
                <a:latin typeface="Cambria"/>
                <a:ea typeface="Cambria"/>
              </a:rPr>
              <a:t>Food and Beverages Operations</a:t>
            </a:r>
            <a:endParaRPr lang="en-US" sz="3200" b="0" strike="noStrike" spc="-1">
              <a:latin typeface="Arial"/>
            </a:endParaRPr>
          </a:p>
          <a:p>
            <a:pPr algn="ctr">
              <a:lnSpc>
                <a:spcPct val="100000"/>
              </a:lnSpc>
              <a:spcAft>
                <a:spcPts val="1063"/>
              </a:spcAft>
            </a:pPr>
            <a:r>
              <a:rPr lang="en-US" sz="2200" b="0" strike="noStrike" spc="-1">
                <a:latin typeface="Cambria"/>
                <a:ea typeface="Cambria"/>
              </a:rPr>
              <a:t>Lecturer: Dr Jahanzeeb Qurashi</a:t>
            </a:r>
            <a:endParaRPr lang="en-US" sz="2200" b="0" strike="noStrike" spc="-1">
              <a:latin typeface="Arial"/>
            </a:endParaRPr>
          </a:p>
          <a:p>
            <a:pPr algn="ctr">
              <a:lnSpc>
                <a:spcPct val="100000"/>
              </a:lnSpc>
              <a:spcAft>
                <a:spcPts val="1063"/>
              </a:spcAft>
            </a:pPr>
            <a:endParaRPr lang="en-US" sz="2200" b="0" strike="noStrike" spc="-1">
              <a:latin typeface="Arial"/>
            </a:endParaRPr>
          </a:p>
        </p:txBody>
      </p:sp>
      <p:sp>
        <p:nvSpPr>
          <p:cNvPr id="102" name="CustomShape 3"/>
          <p:cNvSpPr/>
          <p:nvPr/>
        </p:nvSpPr>
        <p:spPr>
          <a:xfrm>
            <a:off x="2900880" y="2869560"/>
            <a:ext cx="2459520" cy="2459520"/>
          </a:xfrm>
          <a:prstGeom prst="ellipse">
            <a:avLst/>
          </a:prstGeom>
          <a:blipFill rotWithShape="0">
            <a:blip r:embed="rId3"/>
            <a:stretch>
              <a:fillRect/>
            </a:stretch>
          </a:blipFill>
          <a:ln>
            <a:noFill/>
          </a:ln>
          <a:effectLst>
            <a:outerShdw blurRad="50800" dist="37674" dir="2700000" algn="tl" rotWithShape="0">
              <a:srgbClr val="000000">
                <a:alpha val="40000"/>
              </a:srgbClr>
            </a:outerShdw>
            <a:softEdge rad="112500"/>
          </a:effectLst>
        </p:spPr>
        <p:style>
          <a:lnRef idx="0">
            <a:scrgbClr r="0" g="0" b="0"/>
          </a:lnRef>
          <a:fillRef idx="0">
            <a:scrgbClr r="0" g="0" b="0"/>
          </a:fillRef>
          <a:effectRef idx="0">
            <a:scrgbClr r="0" g="0" b="0"/>
          </a:effectRef>
          <a:fontRef idx="minor"/>
        </p:style>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03" name="TextShape 1"/>
          <p:cNvSpPr txBox="1"/>
          <p:nvPr/>
        </p:nvSpPr>
        <p:spPr>
          <a:xfrm>
            <a:off x="3699000" y="325800"/>
            <a:ext cx="8777880" cy="946800"/>
          </a:xfrm>
          <a:prstGeom prst="rect">
            <a:avLst/>
          </a:prstGeom>
          <a:noFill/>
          <a:ln>
            <a:noFill/>
          </a:ln>
        </p:spPr>
        <p:txBody>
          <a:bodyPr lIns="0" tIns="0" rIns="0" bIns="0" anchor="ctr">
            <a:noAutofit/>
          </a:bodyPr>
          <a:lstStyle/>
          <a:p>
            <a:pPr>
              <a:lnSpc>
                <a:spcPct val="100000"/>
              </a:lnSpc>
            </a:pPr>
            <a:r>
              <a:rPr lang="en-US" sz="4400" b="0" strike="noStrike" spc="-1">
                <a:solidFill>
                  <a:srgbClr val="C7243A"/>
                </a:solidFill>
                <a:latin typeface="Arial"/>
              </a:rPr>
              <a:t>                   Introduction</a:t>
            </a:r>
            <a:endParaRPr lang="en-US" sz="4400" b="0" strike="noStrike" spc="-1">
              <a:solidFill>
                <a:srgbClr val="000000"/>
              </a:solidFill>
              <a:latin typeface="Calibri"/>
            </a:endParaRPr>
          </a:p>
        </p:txBody>
      </p:sp>
      <p:sp>
        <p:nvSpPr>
          <p:cNvPr id="104" name="CustomShape 2"/>
          <p:cNvSpPr/>
          <p:nvPr/>
        </p:nvSpPr>
        <p:spPr>
          <a:xfrm>
            <a:off x="182520" y="547200"/>
            <a:ext cx="4589640" cy="4219560"/>
          </a:xfrm>
          <a:prstGeom prst="ellipse">
            <a:avLst/>
          </a:prstGeom>
          <a:blipFill rotWithShape="0">
            <a:blip r:embed="rId3"/>
            <a:stretch>
              <a:fillRect/>
            </a:stretch>
          </a:blipFill>
          <a:ln>
            <a:noFill/>
          </a:ln>
          <a:effectLst>
            <a:softEdge rad="112500"/>
          </a:effectLst>
        </p:spPr>
        <p:style>
          <a:lnRef idx="0">
            <a:scrgbClr r="0" g="0" b="0"/>
          </a:lnRef>
          <a:fillRef idx="0">
            <a:scrgbClr r="0" g="0" b="0"/>
          </a:fillRef>
          <a:effectRef idx="0">
            <a:scrgbClr r="0" g="0" b="0"/>
          </a:effectRef>
          <a:fontRef idx="minor"/>
        </p:style>
      </p:sp>
      <p:sp>
        <p:nvSpPr>
          <p:cNvPr id="105" name="CustomShape 3"/>
          <p:cNvSpPr/>
          <p:nvPr/>
        </p:nvSpPr>
        <p:spPr>
          <a:xfrm>
            <a:off x="82440" y="3009600"/>
            <a:ext cx="2113200" cy="2113200"/>
          </a:xfrm>
          <a:prstGeom prst="ellipse">
            <a:avLst/>
          </a:prstGeom>
          <a:blipFill rotWithShape="0">
            <a:blip r:embed="rId4"/>
            <a:stretch>
              <a:fillRect/>
            </a:stretch>
          </a:blipFill>
          <a:ln>
            <a:noFill/>
          </a:ln>
          <a:effectLst>
            <a:outerShdw blurRad="50800" dist="38160" dir="16200000" rotWithShape="0">
              <a:srgbClr val="000000">
                <a:alpha val="40000"/>
              </a:srgbClr>
            </a:outerShdw>
            <a:reflection blurRad="6350" stA="52000" endA="300" endPos="35000" dir="5400000" sy="-100000" algn="bl" rotWithShape="0"/>
            <a:softEdge rad="112500"/>
          </a:effectLst>
        </p:spPr>
        <p:style>
          <a:lnRef idx="0">
            <a:scrgbClr r="0" g="0" b="0"/>
          </a:lnRef>
          <a:fillRef idx="0">
            <a:scrgbClr r="0" g="0" b="0"/>
          </a:fillRef>
          <a:effectRef idx="0">
            <a:scrgbClr r="0" g="0" b="0"/>
          </a:effectRef>
          <a:fontRef idx="minor"/>
        </p:style>
      </p:sp>
      <p:sp>
        <p:nvSpPr>
          <p:cNvPr id="106" name="CustomShape 4"/>
          <p:cNvSpPr/>
          <p:nvPr/>
        </p:nvSpPr>
        <p:spPr>
          <a:xfrm>
            <a:off x="5625000" y="1558080"/>
            <a:ext cx="4272840" cy="25297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3200400">
              <a:lnSpc>
                <a:spcPct val="100000"/>
              </a:lnSpc>
            </a:pPr>
            <a:endParaRPr lang="en-US" sz="1800" b="0" strike="noStrike" spc="-1" dirty="0">
              <a:latin typeface="Arial"/>
            </a:endParaRPr>
          </a:p>
          <a:p>
            <a:pPr>
              <a:lnSpc>
                <a:spcPct val="100000"/>
              </a:lnSpc>
            </a:pPr>
            <a:r>
              <a:rPr lang="en-US" sz="2000" b="1" strike="noStrike" spc="-1" dirty="0">
                <a:solidFill>
                  <a:srgbClr val="000000"/>
                </a:solidFill>
                <a:latin typeface="Cambria"/>
                <a:ea typeface="Cambria"/>
              </a:rPr>
              <a:t>Overview:</a:t>
            </a:r>
            <a:endParaRPr lang="en-US" sz="2000" b="0" strike="noStrike" spc="-1" dirty="0">
              <a:latin typeface="Arial"/>
            </a:endParaRPr>
          </a:p>
          <a:p>
            <a:pPr>
              <a:lnSpc>
                <a:spcPct val="100000"/>
              </a:lnSpc>
            </a:pPr>
            <a:endParaRPr lang="en-US" sz="2000" b="0" strike="noStrike" spc="-1" dirty="0">
              <a:latin typeface="Arial"/>
            </a:endParaRPr>
          </a:p>
          <a:p>
            <a:pPr>
              <a:lnSpc>
                <a:spcPct val="100000"/>
              </a:lnSpc>
            </a:pPr>
            <a:r>
              <a:rPr lang="en-US" sz="2000" b="1" strike="noStrike" spc="-1" dirty="0">
                <a:solidFill>
                  <a:srgbClr val="000000"/>
                </a:solidFill>
                <a:latin typeface="Cambria"/>
                <a:ea typeface="Cambria"/>
              </a:rPr>
              <a:t>• Brief History of the hotel</a:t>
            </a:r>
            <a:endParaRPr lang="en-US" sz="2000" b="0" strike="noStrike" spc="-1" dirty="0">
              <a:latin typeface="Arial"/>
            </a:endParaRPr>
          </a:p>
          <a:p>
            <a:pPr>
              <a:lnSpc>
                <a:spcPct val="100000"/>
              </a:lnSpc>
            </a:pPr>
            <a:r>
              <a:rPr lang="en-US" sz="2000" b="1" strike="noStrike" spc="-1" dirty="0">
                <a:solidFill>
                  <a:srgbClr val="000000"/>
                </a:solidFill>
                <a:latin typeface="Cambria"/>
                <a:ea typeface="Cambria"/>
              </a:rPr>
              <a:t>• Food and Beverage Options</a:t>
            </a:r>
            <a:endParaRPr lang="en-US" sz="2000" b="0" strike="noStrike" spc="-1" dirty="0">
              <a:latin typeface="Arial"/>
            </a:endParaRPr>
          </a:p>
          <a:p>
            <a:pPr>
              <a:lnSpc>
                <a:spcPct val="100000"/>
              </a:lnSpc>
            </a:pPr>
            <a:r>
              <a:rPr lang="en-US" sz="2000" b="1" strike="noStrike" spc="-1" dirty="0">
                <a:solidFill>
                  <a:srgbClr val="000000"/>
                </a:solidFill>
                <a:latin typeface="Cambria"/>
                <a:ea typeface="Cambria"/>
              </a:rPr>
              <a:t>• Health and Safety</a:t>
            </a:r>
            <a:endParaRPr lang="en-US" sz="2000" b="0" strike="noStrike" spc="-1" dirty="0">
              <a:latin typeface="Arial"/>
            </a:endParaRPr>
          </a:p>
          <a:p>
            <a:pPr>
              <a:lnSpc>
                <a:spcPct val="100000"/>
              </a:lnSpc>
            </a:pPr>
            <a:r>
              <a:rPr lang="en-US" sz="2000" b="0" strike="noStrike" spc="-1" dirty="0">
                <a:solidFill>
                  <a:srgbClr val="000000"/>
                </a:solidFill>
                <a:latin typeface="Cambria"/>
                <a:ea typeface="Cambria"/>
              </a:rPr>
              <a:t>• </a:t>
            </a:r>
            <a:r>
              <a:rPr lang="en-US" sz="2000" b="1" strike="noStrike" spc="-1" dirty="0">
                <a:solidFill>
                  <a:srgbClr val="000000"/>
                </a:solidFill>
                <a:latin typeface="Cambria"/>
                <a:ea typeface="Cambria"/>
              </a:rPr>
              <a:t>Other departments </a:t>
            </a:r>
            <a:endParaRPr lang="en-US" sz="2000" b="0" strike="noStrike" spc="-1" dirty="0">
              <a:latin typeface="Arial"/>
            </a:endParaRPr>
          </a:p>
          <a:p>
            <a:pPr>
              <a:lnSpc>
                <a:spcPct val="100000"/>
              </a:lnSpc>
            </a:pPr>
            <a:r>
              <a:rPr lang="en-US" sz="2000" b="1" strike="noStrike" spc="-1" dirty="0">
                <a:solidFill>
                  <a:srgbClr val="000000"/>
                </a:solidFill>
                <a:latin typeface="Cambria"/>
                <a:ea typeface="Cambria"/>
              </a:rPr>
              <a:t>• Conclusion </a:t>
            </a:r>
            <a:endParaRPr lang="en-US" sz="2000" b="0" strike="noStrike" spc="-1" dirty="0">
              <a:latin typeface="Arial"/>
            </a:endParaRPr>
          </a:p>
        </p:txBody>
      </p:sp>
      <p:sp>
        <p:nvSpPr>
          <p:cNvPr id="2" name="Rectangle 1">
            <a:extLst>
              <a:ext uri="{FF2B5EF4-FFF2-40B4-BE49-F238E27FC236}">
                <a16:creationId xmlns:a16="http://schemas.microsoft.com/office/drawing/2014/main" id="{D2D65BB3-4CB5-43AE-A291-050393050D0A}"/>
              </a:ext>
            </a:extLst>
          </p:cNvPr>
          <p:cNvSpPr/>
          <p:nvPr/>
        </p:nvSpPr>
        <p:spPr>
          <a:xfrm rot="10800000" flipV="1">
            <a:off x="6997538" y="4414238"/>
            <a:ext cx="3914805" cy="369332"/>
          </a:xfrm>
          <a:prstGeom prst="rect">
            <a:avLst/>
          </a:prstGeom>
        </p:spPr>
        <p:txBody>
          <a:bodyPr wrap="square">
            <a:spAutoFit/>
          </a:bodyPr>
          <a:lstStyle/>
          <a:p>
            <a:r>
              <a:rPr lang="en-GB" b="0" i="0" dirty="0">
                <a:solidFill>
                  <a:srgbClr val="000000"/>
                </a:solidFill>
                <a:effectLst/>
                <a:latin typeface="Times New Roman" panose="02020603050405020304" pitchFamily="18" charset="0"/>
              </a:rPr>
              <a:t>(Marriott Intern</a:t>
            </a:r>
            <a:r>
              <a:rPr lang="en-GB" sz="1100" b="0" i="0" dirty="0">
                <a:solidFill>
                  <a:srgbClr val="000000"/>
                </a:solidFill>
                <a:effectLst/>
                <a:latin typeface="Times New Roman" panose="02020603050405020304" pitchFamily="18" charset="0"/>
              </a:rPr>
              <a:t>ation</a:t>
            </a:r>
            <a:r>
              <a:rPr lang="en-GB" b="0" i="0" dirty="0">
                <a:solidFill>
                  <a:srgbClr val="000000"/>
                </a:solidFill>
                <a:effectLst/>
                <a:latin typeface="Times New Roman" panose="02020603050405020304" pitchFamily="18" charset="0"/>
              </a:rPr>
              <a:t>al, 2020b)</a:t>
            </a:r>
            <a:endParaRPr lang="en-GB"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07" name="TextShape 1"/>
          <p:cNvSpPr txBox="1"/>
          <p:nvPr/>
        </p:nvSpPr>
        <p:spPr>
          <a:xfrm>
            <a:off x="731520" y="565560"/>
            <a:ext cx="8686440" cy="714240"/>
          </a:xfrm>
          <a:prstGeom prst="rect">
            <a:avLst/>
          </a:prstGeom>
          <a:noFill/>
          <a:ln>
            <a:noFill/>
          </a:ln>
        </p:spPr>
        <p:txBody>
          <a:bodyPr lIns="0" tIns="0" rIns="0" bIns="0" anchor="ctr">
            <a:noAutofit/>
          </a:bodyPr>
          <a:lstStyle/>
          <a:p>
            <a:pPr>
              <a:lnSpc>
                <a:spcPct val="100000"/>
              </a:lnSpc>
            </a:pPr>
            <a:r>
              <a:rPr lang="en-US" sz="4400" b="0" strike="noStrike" spc="-1">
                <a:solidFill>
                  <a:srgbClr val="C7243A"/>
                </a:solidFill>
                <a:latin typeface="Arial"/>
              </a:rPr>
              <a:t>  History Marriott – Forest of Arden</a:t>
            </a:r>
            <a:endParaRPr lang="en-US" sz="4400" b="0" strike="noStrike" spc="-1">
              <a:solidFill>
                <a:srgbClr val="000000"/>
              </a:solidFill>
              <a:latin typeface="Calibri"/>
            </a:endParaRPr>
          </a:p>
        </p:txBody>
      </p:sp>
      <p:sp>
        <p:nvSpPr>
          <p:cNvPr id="108" name="TextShape 2"/>
          <p:cNvSpPr txBox="1"/>
          <p:nvPr/>
        </p:nvSpPr>
        <p:spPr>
          <a:xfrm>
            <a:off x="5424120" y="1656000"/>
            <a:ext cx="4151160" cy="3448800"/>
          </a:xfrm>
          <a:prstGeom prst="rect">
            <a:avLst/>
          </a:prstGeom>
          <a:noFill/>
          <a:ln>
            <a:noFill/>
          </a:ln>
        </p:spPr>
        <p:txBody>
          <a:bodyPr lIns="0" tIns="0" rIns="0" bIns="0">
            <a:normAutofit fontScale="91500" lnSpcReduction="20000"/>
          </a:bodyPr>
          <a:lstStyle/>
          <a:p>
            <a:pPr>
              <a:lnSpc>
                <a:spcPct val="100000"/>
              </a:lnSpc>
              <a:spcAft>
                <a:spcPts val="1414"/>
              </a:spcAft>
            </a:pPr>
            <a:r>
              <a:rPr lang="en-US" sz="2000" b="0" strike="noStrike" spc="-1">
                <a:latin typeface="Cambria"/>
              </a:rPr>
              <a:t>Marriott International, founded by John Willard Marriott and Alice Sheets Marriott in 1927, is one of the largest hospitality companies in the world and as many hotels under its possession, such as Forest of Arden – a hotel and country club complex in England, located 6km from Birmingham’s International Airport. By </a:t>
            </a:r>
            <a:r>
              <a:rPr lang="en-US" sz="1900" b="0" strike="noStrike" spc="-1">
                <a:solidFill>
                  <a:srgbClr val="1C1C1C"/>
                </a:solidFill>
                <a:latin typeface="Cambria"/>
                <a:ea typeface="Cambria"/>
              </a:rPr>
              <a:t>2016 Marriott International acquires Starwood Hotels &amp; Resorts, creating the world’s largest hotel company with 5,700+ properties offering more than 1.1 million rooms across 30 brands in over 110 countries. Forest of Arden is under Marriott and is considered a 4 star hotel.</a:t>
            </a:r>
            <a:endParaRPr lang="en-US" sz="1900" b="0" strike="noStrike" spc="-1">
              <a:latin typeface="Arial"/>
            </a:endParaRPr>
          </a:p>
          <a:p>
            <a:pPr>
              <a:lnSpc>
                <a:spcPct val="100000"/>
              </a:lnSpc>
              <a:spcAft>
                <a:spcPts val="1414"/>
              </a:spcAft>
            </a:pPr>
            <a:endParaRPr lang="en-US" sz="1900" b="0" strike="noStrike" spc="-1">
              <a:latin typeface="Arial"/>
            </a:endParaRPr>
          </a:p>
        </p:txBody>
      </p:sp>
      <p:pic>
        <p:nvPicPr>
          <p:cNvPr id="109" name="Picture 3"/>
          <p:cNvPicPr/>
          <p:nvPr/>
        </p:nvPicPr>
        <p:blipFill>
          <a:blip r:embed="rId3"/>
          <a:stretch/>
        </p:blipFill>
        <p:spPr>
          <a:xfrm>
            <a:off x="215640" y="1656000"/>
            <a:ext cx="4824000" cy="2937960"/>
          </a:xfrm>
          <a:prstGeom prst="rect">
            <a:avLst/>
          </a:prstGeom>
          <a:ln>
            <a:noFill/>
          </a:ln>
          <a:effectLst>
            <a:outerShdw blurRad="76200" sy="23000" kx="-1200000" algn="bl" rotWithShape="0">
              <a:srgbClr val="000000">
                <a:alpha val="20000"/>
              </a:srgbClr>
            </a:outerShdw>
            <a:reflection blurRad="6350" stA="52000" endA="300" endPos="35000" dir="5400000" sy="-100000" algn="bl" rotWithShape="0"/>
            <a:softEdge rad="112500"/>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09"/>
                                        </p:tgtEl>
                                        <p:attrNameLst>
                                          <p:attrName>style.visibility</p:attrName>
                                        </p:attrNameLst>
                                      </p:cBhvr>
                                      <p:to>
                                        <p:strVal val="visible"/>
                                      </p:to>
                                    </p:set>
                                    <p:anim calcmode="lin" valueType="num">
                                      <p:cBhvr additive="repl">
                                        <p:cTn id="7" dur="500" fill="hold"/>
                                        <p:tgtEl>
                                          <p:spTgt spid="109"/>
                                        </p:tgtEl>
                                        <p:attrNameLst>
                                          <p:attrName>ppt_x</p:attrName>
                                        </p:attrNameLst>
                                      </p:cBhvr>
                                      <p:tavLst>
                                        <p:tav tm="0">
                                          <p:val>
                                            <p:strVal val="#ppt_x"/>
                                          </p:val>
                                        </p:tav>
                                        <p:tav tm="100000">
                                          <p:val>
                                            <p:strVal val="#ppt_x"/>
                                          </p:val>
                                        </p:tav>
                                      </p:tavLst>
                                    </p:anim>
                                    <p:anim calcmode="lin" valueType="num">
                                      <p:cBhvr additive="repl">
                                        <p:cTn id="8" dur="500" fill="hold"/>
                                        <p:tgtEl>
                                          <p:spTgt spid="10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10" name="TextShape 1"/>
          <p:cNvSpPr txBox="1"/>
          <p:nvPr/>
        </p:nvSpPr>
        <p:spPr>
          <a:xfrm>
            <a:off x="226440" y="192600"/>
            <a:ext cx="8869320" cy="932400"/>
          </a:xfrm>
          <a:prstGeom prst="rect">
            <a:avLst/>
          </a:prstGeom>
          <a:noFill/>
          <a:ln>
            <a:noFill/>
          </a:ln>
        </p:spPr>
        <p:txBody>
          <a:bodyPr lIns="0" tIns="0" rIns="0" bIns="0" anchor="ctr">
            <a:noAutofit/>
          </a:bodyPr>
          <a:lstStyle/>
          <a:p>
            <a:pPr>
              <a:lnSpc>
                <a:spcPct val="100000"/>
              </a:lnSpc>
            </a:pPr>
            <a:r>
              <a:rPr lang="en-US" sz="3600" b="0" strike="noStrike" spc="-1">
                <a:solidFill>
                  <a:srgbClr val="C7243A"/>
                </a:solidFill>
                <a:latin typeface="Arial"/>
              </a:rPr>
              <a:t>Structure and Operations in Forest of Arden</a:t>
            </a:r>
            <a:endParaRPr lang="en-US" sz="3600" b="0" strike="noStrike" spc="-1">
              <a:solidFill>
                <a:srgbClr val="000000"/>
              </a:solidFill>
              <a:latin typeface="Calibri"/>
            </a:endParaRPr>
          </a:p>
        </p:txBody>
      </p:sp>
      <p:sp>
        <p:nvSpPr>
          <p:cNvPr id="111" name="TextShape 2"/>
          <p:cNvSpPr txBox="1"/>
          <p:nvPr/>
        </p:nvSpPr>
        <p:spPr>
          <a:xfrm>
            <a:off x="354960" y="1035000"/>
            <a:ext cx="5028840" cy="4102560"/>
          </a:xfrm>
          <a:prstGeom prst="rect">
            <a:avLst/>
          </a:prstGeom>
          <a:noFill/>
          <a:ln>
            <a:noFill/>
          </a:ln>
        </p:spPr>
        <p:txBody>
          <a:bodyPr lIns="0" tIns="0" rIns="0" bIns="0">
            <a:normAutofit fontScale="25000" lnSpcReduction="20000"/>
          </a:bodyPr>
          <a:lstStyle/>
          <a:p>
            <a:pPr>
              <a:lnSpc>
                <a:spcPct val="100000"/>
              </a:lnSpc>
              <a:spcAft>
                <a:spcPts val="1414"/>
              </a:spcAft>
              <a:buClr>
                <a:srgbClr val="000000"/>
              </a:buClr>
              <a:buSzPct val="45000"/>
              <a:buFont typeface="Wingdings" charset="2"/>
              <a:buChar char=""/>
            </a:pPr>
            <a:r>
              <a:rPr lang="en-US" sz="8000" b="0" strike="noStrike" spc="-1">
                <a:latin typeface="Cambria"/>
              </a:rPr>
              <a:t>Forest of Arden has two golf course that in total add up to 200 acres of land, that offers 18-hole courses. The hotel cleverly incorporates a golf shop in the resort to profit of its costumers which includes a range of clothing and equipments. It is situated in Birmingham.</a:t>
            </a:r>
            <a:endParaRPr lang="en-US" sz="8000" b="0" strike="noStrike" spc="-1">
              <a:latin typeface="Arial"/>
            </a:endParaRPr>
          </a:p>
          <a:p>
            <a:pPr>
              <a:lnSpc>
                <a:spcPct val="100000"/>
              </a:lnSpc>
              <a:spcAft>
                <a:spcPts val="1414"/>
              </a:spcAft>
              <a:buClr>
                <a:srgbClr val="000000"/>
              </a:buClr>
              <a:buSzPct val="45000"/>
              <a:buFont typeface="Wingdings" charset="2"/>
              <a:buChar char=""/>
            </a:pPr>
            <a:r>
              <a:rPr lang="en-US" sz="8000" b="0" strike="noStrike" spc="-1">
                <a:latin typeface="Cambria"/>
              </a:rPr>
              <a:t>The hotel has several cast iron bars and grills around the resort, which placed in consideration of the golf players, however the hours of opening do stretch to the late evening. The restaurant (Zest) serves French and British cuisines and snacks.</a:t>
            </a:r>
            <a:endParaRPr lang="en-US" sz="8000" b="0" strike="noStrike" spc="-1">
              <a:latin typeface="Arial"/>
            </a:endParaRPr>
          </a:p>
          <a:p>
            <a:pPr>
              <a:lnSpc>
                <a:spcPct val="100000"/>
              </a:lnSpc>
              <a:spcAft>
                <a:spcPts val="1414"/>
              </a:spcAft>
              <a:buClr>
                <a:srgbClr val="000000"/>
              </a:buClr>
              <a:buSzPct val="45000"/>
              <a:buFont typeface="Wingdings" charset="2"/>
              <a:buChar char=""/>
            </a:pPr>
            <a:r>
              <a:rPr lang="en-US" sz="8000" b="0" strike="noStrike" spc="-1">
                <a:latin typeface="Cambria"/>
              </a:rPr>
              <a:t>It also has a spa leisure, sauna, fitness room and swimming pool. In total the hotel has 214 rooms.</a:t>
            </a:r>
            <a:endParaRPr lang="en-US" sz="8000" b="0" strike="noStrike" spc="-1">
              <a:latin typeface="Arial"/>
            </a:endParaRPr>
          </a:p>
          <a:p>
            <a:pPr>
              <a:lnSpc>
                <a:spcPct val="100000"/>
              </a:lnSpc>
              <a:spcAft>
                <a:spcPts val="1414"/>
              </a:spcAft>
            </a:pPr>
            <a:endParaRPr lang="en-US" sz="8000" b="0" strike="noStrike" spc="-1">
              <a:latin typeface="Arial"/>
            </a:endParaRPr>
          </a:p>
        </p:txBody>
      </p:sp>
      <p:sp>
        <p:nvSpPr>
          <p:cNvPr id="112" name="CustomShape 3"/>
          <p:cNvSpPr/>
          <p:nvPr/>
        </p:nvSpPr>
        <p:spPr>
          <a:xfrm>
            <a:off x="5590080" y="1302120"/>
            <a:ext cx="3798720" cy="1621080"/>
          </a:xfrm>
          <a:prstGeom prst="roundRect">
            <a:avLst>
              <a:gd name="adj" fmla="val 31535"/>
            </a:avLst>
          </a:prstGeom>
          <a:blipFill rotWithShape="0">
            <a:blip r:embed="rId3"/>
            <a:stretch>
              <a:fillRect/>
            </a:stretch>
          </a:blipFill>
          <a:ln>
            <a:noFill/>
          </a:ln>
          <a:effectLst>
            <a:outerShdw blurRad="76200" sy="23000" kx="1200000" algn="br" rotWithShape="0">
              <a:srgbClr val="000000">
                <a:alpha val="20000"/>
              </a:srgbClr>
            </a:outerShdw>
            <a:reflection blurRad="12700" stA="38000" endPos="28000" dist="5000" dir="5400000" sy="-100000" algn="bl" rotWithShape="0"/>
          </a:effectLst>
        </p:spPr>
        <p:style>
          <a:lnRef idx="0">
            <a:scrgbClr r="0" g="0" b="0"/>
          </a:lnRef>
          <a:fillRef idx="0">
            <a:scrgbClr r="0" g="0" b="0"/>
          </a:fillRef>
          <a:effectRef idx="0">
            <a:scrgbClr r="0" g="0" b="0"/>
          </a:effectRef>
          <a:fontRef idx="minor"/>
        </p:style>
      </p:sp>
      <p:sp>
        <p:nvSpPr>
          <p:cNvPr id="113" name="CustomShape 4"/>
          <p:cNvSpPr/>
          <p:nvPr/>
        </p:nvSpPr>
        <p:spPr>
          <a:xfrm>
            <a:off x="6887520" y="2746800"/>
            <a:ext cx="2998080" cy="1621080"/>
          </a:xfrm>
          <a:prstGeom prst="roundRect">
            <a:avLst>
              <a:gd name="adj" fmla="val 28381"/>
            </a:avLst>
          </a:prstGeom>
          <a:blipFill rotWithShape="0">
            <a:blip r:embed="rId4"/>
            <a:stretch>
              <a:fillRect/>
            </a:stretch>
          </a:blipFill>
          <a:ln>
            <a:noFill/>
          </a:ln>
          <a:effectLst>
            <a:outerShdw blurRad="76200" sy="23000" kx="1200000" algn="br" rotWithShape="0">
              <a:srgbClr val="000000">
                <a:alpha val="20000"/>
              </a:srgbClr>
            </a:outerShdw>
            <a:reflection blurRad="12700" stA="38000" endPos="28000" dist="5000" dir="5400000" sy="-100000" algn="bl" rotWithShape="0"/>
          </a:effectLst>
        </p:spPr>
        <p:style>
          <a:lnRef idx="0">
            <a:scrgbClr r="0" g="0" b="0"/>
          </a:lnRef>
          <a:fillRef idx="0">
            <a:scrgbClr r="0" g="0" b="0"/>
          </a:fillRef>
          <a:effectRef idx="0">
            <a:scrgbClr r="0" g="0" b="0"/>
          </a:effectRef>
          <a:fontRef idx="minor"/>
        </p:style>
      </p:sp>
      <p:sp>
        <p:nvSpPr>
          <p:cNvPr id="2" name="TextBox 1">
            <a:extLst>
              <a:ext uri="{FF2B5EF4-FFF2-40B4-BE49-F238E27FC236}">
                <a16:creationId xmlns:a16="http://schemas.microsoft.com/office/drawing/2014/main" id="{D2208F8A-873F-453A-9691-C8EFB3C4B86E}"/>
              </a:ext>
            </a:extLst>
          </p:cNvPr>
          <p:cNvSpPr txBox="1"/>
          <p:nvPr/>
        </p:nvSpPr>
        <p:spPr>
          <a:xfrm>
            <a:off x="7735529" y="4513006"/>
            <a:ext cx="1990136" cy="253916"/>
          </a:xfrm>
          <a:prstGeom prst="rect">
            <a:avLst/>
          </a:prstGeom>
          <a:noFill/>
        </p:spPr>
        <p:txBody>
          <a:bodyPr wrap="square" rtlCol="0">
            <a:spAutoFit/>
          </a:bodyPr>
          <a:lstStyle/>
          <a:p>
            <a:r>
              <a:rPr lang="en-GB" sz="1050" dirty="0"/>
              <a:t>(Marriott International, 2020a)</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14" name="CustomShape 1"/>
          <p:cNvSpPr/>
          <p:nvPr/>
        </p:nvSpPr>
        <p:spPr>
          <a:xfrm>
            <a:off x="240480" y="946800"/>
            <a:ext cx="5221800" cy="39308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1800" b="0" strike="noStrike" spc="-1">
                <a:solidFill>
                  <a:srgbClr val="000000"/>
                </a:solidFill>
                <a:latin typeface="Calibri"/>
              </a:rPr>
              <a:t>Other facts about the hotel:</a:t>
            </a:r>
            <a:endParaRPr lang="en-US" sz="1800" b="0" strike="noStrike" spc="-1">
              <a:latin typeface="Arial"/>
            </a:endParaRPr>
          </a:p>
          <a:p>
            <a:pPr>
              <a:lnSpc>
                <a:spcPct val="100000"/>
              </a:lnSpc>
            </a:pPr>
            <a:r>
              <a:rPr lang="en-US" sz="1800" b="0" strike="noStrike" spc="-1">
                <a:solidFill>
                  <a:srgbClr val="000000"/>
                </a:solidFill>
                <a:latin typeface="Calibri"/>
              </a:rPr>
              <a:t>30 staff members are on the Golf course as guides and also for health and safety purposes. 99% of the accommodation bookings are done online that is why they need reviews to be generally good, not only to please the costumers, but also to attract potential customers too. When there are any huge events about ti take place, a night manager is appointed and security is called in to guard the entrances. The hotel also has a large space which is suitable for weedings; there are 18 event rooms, 1,045 square metre of total event space, 360 capacity (in the largest space) and finally 18 max breakout rooms.</a:t>
            </a:r>
            <a:endParaRPr lang="en-US" sz="1800" b="0" strike="noStrike" spc="-1">
              <a:latin typeface="Arial"/>
            </a:endParaRPr>
          </a:p>
          <a:p>
            <a:pPr>
              <a:lnSpc>
                <a:spcPct val="100000"/>
              </a:lnSpc>
            </a:pPr>
            <a:endParaRPr lang="en-US" sz="1800" b="0" strike="noStrike" spc="-1">
              <a:latin typeface="Arial"/>
            </a:endParaRPr>
          </a:p>
        </p:txBody>
      </p:sp>
      <p:sp>
        <p:nvSpPr>
          <p:cNvPr id="115" name="CustomShape 2"/>
          <p:cNvSpPr/>
          <p:nvPr/>
        </p:nvSpPr>
        <p:spPr>
          <a:xfrm>
            <a:off x="5342400" y="597240"/>
            <a:ext cx="4176360" cy="2782800"/>
          </a:xfrm>
          <a:prstGeom prst="roundRect">
            <a:avLst>
              <a:gd name="adj" fmla="val 24805"/>
            </a:avLst>
          </a:prstGeom>
          <a:blipFill rotWithShape="0">
            <a:blip r:embed="rId2"/>
            <a:stretch>
              <a:fillRect/>
            </a:stretch>
          </a:blipFill>
          <a:ln>
            <a:noFill/>
          </a:ln>
          <a:effectLst>
            <a:outerShdw blurRad="76200" sy="23000" kx="1200000" algn="br" rotWithShape="0">
              <a:srgbClr val="000000">
                <a:alpha val="20000"/>
              </a:srgbClr>
            </a:outerShdw>
            <a:reflection blurRad="12700" stA="38000" endPos="28000" dist="5000" dir="5400000" sy="-100000" algn="bl" rotWithShape="0"/>
          </a:effectLst>
        </p:spPr>
        <p:style>
          <a:lnRef idx="0">
            <a:scrgbClr r="0" g="0" b="0"/>
          </a:lnRef>
          <a:fillRef idx="0">
            <a:scrgbClr r="0" g="0" b="0"/>
          </a:fillRef>
          <a:effectRef idx="0">
            <a:scrgbClr r="0" g="0" b="0"/>
          </a:effectRef>
          <a:fontRef idx="minor"/>
        </p:style>
      </p:sp>
      <p:sp>
        <p:nvSpPr>
          <p:cNvPr id="116" name="CustomShape 3"/>
          <p:cNvSpPr/>
          <p:nvPr/>
        </p:nvSpPr>
        <p:spPr>
          <a:xfrm>
            <a:off x="6730920" y="3001320"/>
            <a:ext cx="3108960" cy="2071440"/>
          </a:xfrm>
          <a:prstGeom prst="roundRect">
            <a:avLst>
              <a:gd name="adj" fmla="val 20074"/>
            </a:avLst>
          </a:prstGeom>
          <a:blipFill rotWithShape="0">
            <a:blip r:embed="rId3"/>
            <a:stretch>
              <a:fillRect/>
            </a:stretch>
          </a:blipFill>
          <a:ln>
            <a:noFill/>
          </a:ln>
          <a:effectLst>
            <a:outerShdw blurRad="76200" sy="23000" kx="1200000" algn="br" rotWithShape="0">
              <a:srgbClr val="000000">
                <a:alpha val="20000"/>
              </a:srgbClr>
            </a:outerShdw>
            <a:reflection blurRad="12700" stA="38000" endPos="28000" dist="5000" dir="5400000" sy="-100000" algn="bl" rotWithShape="0"/>
          </a:effectLst>
        </p:spPr>
        <p:style>
          <a:lnRef idx="0">
            <a:scrgbClr r="0" g="0" b="0"/>
          </a:lnRef>
          <a:fillRef idx="0">
            <a:scrgbClr r="0" g="0" b="0"/>
          </a:fillRef>
          <a:effectRef idx="0">
            <a:scrgbClr r="0" g="0" b="0"/>
          </a:effectRef>
          <a:fontRef idx="minor"/>
        </p:style>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17" name="TextShape 1"/>
          <p:cNvSpPr txBox="1"/>
          <p:nvPr/>
        </p:nvSpPr>
        <p:spPr>
          <a:xfrm>
            <a:off x="-477360" y="661680"/>
            <a:ext cx="8267400" cy="993960"/>
          </a:xfrm>
          <a:prstGeom prst="rect">
            <a:avLst/>
          </a:prstGeom>
          <a:noFill/>
          <a:ln>
            <a:noFill/>
          </a:ln>
        </p:spPr>
        <p:txBody>
          <a:bodyPr lIns="0" tIns="0" rIns="0" bIns="0" anchor="ctr">
            <a:noAutofit/>
          </a:bodyPr>
          <a:lstStyle/>
          <a:p>
            <a:pPr>
              <a:lnSpc>
                <a:spcPct val="100000"/>
              </a:lnSpc>
            </a:pPr>
            <a:r>
              <a:rPr lang="en-US" sz="4400" b="0" strike="noStrike" spc="-1">
                <a:solidFill>
                  <a:srgbClr val="C7243A"/>
                </a:solidFill>
                <a:latin typeface="Arial"/>
              </a:rPr>
              <a:t>    </a:t>
            </a:r>
            <a:r>
              <a:rPr lang="en-US" sz="4000" b="0" strike="noStrike" spc="-1">
                <a:solidFill>
                  <a:srgbClr val="C7243A"/>
                </a:solidFill>
                <a:latin typeface="Arial"/>
              </a:rPr>
              <a:t>Food and Beverage Operation</a:t>
            </a:r>
            <a:endParaRPr lang="en-US" sz="4000" b="0" strike="noStrike" spc="-1">
              <a:solidFill>
                <a:srgbClr val="000000"/>
              </a:solidFill>
              <a:latin typeface="Calibri"/>
            </a:endParaRPr>
          </a:p>
        </p:txBody>
      </p:sp>
      <p:sp>
        <p:nvSpPr>
          <p:cNvPr id="118" name="CustomShape 2"/>
          <p:cNvSpPr/>
          <p:nvPr/>
        </p:nvSpPr>
        <p:spPr>
          <a:xfrm>
            <a:off x="6971760" y="867600"/>
            <a:ext cx="3108600" cy="1576080"/>
          </a:xfrm>
          <a:prstGeom prst="ellipse">
            <a:avLst/>
          </a:prstGeom>
          <a:blipFill rotWithShape="0">
            <a:blip r:embed="rId3"/>
            <a:stretch>
              <a:fillRect l="570505"/>
            </a:stretch>
          </a:blipFill>
          <a:ln>
            <a:noFill/>
          </a:ln>
          <a:effectLst>
            <a:softEdge rad="112500"/>
          </a:effectLst>
        </p:spPr>
        <p:style>
          <a:lnRef idx="0">
            <a:scrgbClr r="0" g="0" b="0"/>
          </a:lnRef>
          <a:fillRef idx="0">
            <a:scrgbClr r="0" g="0" b="0"/>
          </a:fillRef>
          <a:effectRef idx="0">
            <a:scrgbClr r="0" g="0" b="0"/>
          </a:effectRef>
          <a:fontRef idx="minor"/>
        </p:style>
      </p:sp>
      <p:pic>
        <p:nvPicPr>
          <p:cNvPr id="119" name="Picture 4"/>
          <p:cNvPicPr/>
          <p:nvPr/>
        </p:nvPicPr>
        <p:blipFill>
          <a:blip r:embed="rId4"/>
          <a:stretch/>
        </p:blipFill>
        <p:spPr>
          <a:xfrm>
            <a:off x="3739680" y="1762560"/>
            <a:ext cx="3364920" cy="2243520"/>
          </a:xfrm>
          <a:prstGeom prst="rect">
            <a:avLst/>
          </a:prstGeom>
          <a:ln>
            <a:noFill/>
          </a:ln>
          <a:effectLst>
            <a:softEdge rad="112500"/>
          </a:effectLst>
        </p:spPr>
      </p:pic>
      <p:sp>
        <p:nvSpPr>
          <p:cNvPr id="120" name="CustomShape 3"/>
          <p:cNvSpPr/>
          <p:nvPr/>
        </p:nvSpPr>
        <p:spPr>
          <a:xfrm>
            <a:off x="164520" y="3257640"/>
            <a:ext cx="3739320" cy="2103120"/>
          </a:xfrm>
          <a:prstGeom prst="ellipse">
            <a:avLst/>
          </a:prstGeom>
          <a:blipFill rotWithShape="0">
            <a:blip r:embed="rId5"/>
            <a:stretch>
              <a:fillRect/>
            </a:stretch>
          </a:blipFill>
          <a:ln>
            <a:noFill/>
          </a:ln>
          <a:effectLst>
            <a:softEdge rad="112500"/>
          </a:effectLst>
        </p:spPr>
        <p:style>
          <a:lnRef idx="0">
            <a:scrgbClr r="0" g="0" b="0"/>
          </a:lnRef>
          <a:fillRef idx="0">
            <a:scrgbClr r="0" g="0" b="0"/>
          </a:fillRef>
          <a:effectRef idx="0">
            <a:scrgbClr r="0" g="0" b="0"/>
          </a:effectRef>
          <a:fontRef idx="minor"/>
        </p:style>
      </p:sp>
      <p:sp>
        <p:nvSpPr>
          <p:cNvPr id="121" name="CustomShape 4"/>
          <p:cNvSpPr/>
          <p:nvPr/>
        </p:nvSpPr>
        <p:spPr>
          <a:xfrm>
            <a:off x="329040" y="2065320"/>
            <a:ext cx="3861720" cy="10051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343080" indent="-342720">
              <a:lnSpc>
                <a:spcPct val="100000"/>
              </a:lnSpc>
              <a:buClr>
                <a:srgbClr val="000000"/>
              </a:buClr>
              <a:buFont typeface="Arial"/>
              <a:buChar char="•"/>
            </a:pPr>
            <a:r>
              <a:rPr lang="en-US" sz="2000" b="0" strike="noStrike" spc="-1">
                <a:solidFill>
                  <a:srgbClr val="000000"/>
                </a:solidFill>
                <a:latin typeface="Cambria"/>
                <a:ea typeface="Cambria"/>
              </a:rPr>
              <a:t>Cast Iron Bar and Grill</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Zest Restaurant </a:t>
            </a:r>
            <a:endParaRPr lang="en-US" sz="2000" b="0" strike="noStrike" spc="-1">
              <a:latin typeface="Arial"/>
            </a:endParaRPr>
          </a:p>
          <a:p>
            <a:pPr>
              <a:lnSpc>
                <a:spcPct val="100000"/>
              </a:lnSpc>
            </a:pPr>
            <a:endParaRPr lang="en-US" sz="2000" b="0" strike="noStrike" spc="-1">
              <a:latin typeface="Arial"/>
            </a:endParaRPr>
          </a:p>
        </p:txBody>
      </p:sp>
      <p:sp>
        <p:nvSpPr>
          <p:cNvPr id="2" name="Rectangle 1">
            <a:extLst>
              <a:ext uri="{FF2B5EF4-FFF2-40B4-BE49-F238E27FC236}">
                <a16:creationId xmlns:a16="http://schemas.microsoft.com/office/drawing/2014/main" id="{7626315E-34A0-4467-8B08-BF08C1A07955}"/>
              </a:ext>
            </a:extLst>
          </p:cNvPr>
          <p:cNvSpPr/>
          <p:nvPr/>
        </p:nvSpPr>
        <p:spPr>
          <a:xfrm>
            <a:off x="5656006" y="3633683"/>
            <a:ext cx="3471059" cy="307777"/>
          </a:xfrm>
          <a:prstGeom prst="rect">
            <a:avLst/>
          </a:prstGeom>
        </p:spPr>
        <p:txBody>
          <a:bodyPr wrap="square">
            <a:spAutoFit/>
          </a:bodyPr>
          <a:lstStyle/>
          <a:p>
            <a:r>
              <a:rPr lang="en-GB" sz="1400" dirty="0"/>
              <a:t>(Marriott International, 2020d)</a:t>
            </a:r>
          </a:p>
        </p:txBody>
      </p:sp>
      <p:sp>
        <p:nvSpPr>
          <p:cNvPr id="3" name="Rectangle 2">
            <a:extLst>
              <a:ext uri="{FF2B5EF4-FFF2-40B4-BE49-F238E27FC236}">
                <a16:creationId xmlns:a16="http://schemas.microsoft.com/office/drawing/2014/main" id="{91459A88-32BA-4BD4-B38A-6713CE40BA4A}"/>
              </a:ext>
            </a:extLst>
          </p:cNvPr>
          <p:cNvSpPr/>
          <p:nvPr/>
        </p:nvSpPr>
        <p:spPr>
          <a:xfrm>
            <a:off x="2386601" y="5014862"/>
            <a:ext cx="2539478" cy="307777"/>
          </a:xfrm>
          <a:prstGeom prst="rect">
            <a:avLst/>
          </a:prstGeom>
        </p:spPr>
        <p:txBody>
          <a:bodyPr wrap="none">
            <a:spAutoFit/>
          </a:bodyPr>
          <a:lstStyle/>
          <a:p>
            <a:r>
              <a:rPr lang="en-GB" sz="1400" dirty="0"/>
              <a:t>(Marriott International, 2020e)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10" presetClass="entr" fill="hold" nodeType="clickEffect">
                                  <p:stCondLst>
                                    <p:cond delay="0"/>
                                  </p:stCondLst>
                                  <p:childTnLst>
                                    <p:set>
                                      <p:cBhvr>
                                        <p:cTn id="6" dur="1" fill="hold">
                                          <p:stCondLst>
                                            <p:cond delay="0"/>
                                          </p:stCondLst>
                                        </p:cTn>
                                        <p:tgtEl>
                                          <p:spTgt spid="119"/>
                                        </p:tgtEl>
                                        <p:attrNameLst>
                                          <p:attrName>style.visibility</p:attrName>
                                        </p:attrNameLst>
                                      </p:cBhvr>
                                      <p:to>
                                        <p:strVal val="visible"/>
                                      </p:to>
                                    </p:set>
                                    <p:animEffect transition="in" filter="fade">
                                      <p:cBhvr additive="repl">
                                        <p:cTn id="7" dur="500"/>
                                        <p:tgtEl>
                                          <p:spTgt spid="11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fill="hold" nodeType="clickEffect">
                                  <p:stCondLst>
                                    <p:cond delay="0"/>
                                  </p:stCondLst>
                                  <p:childTnLst>
                                    <p:set>
                                      <p:cBhvr>
                                        <p:cTn id="11" dur="1" fill="hold">
                                          <p:stCondLst>
                                            <p:cond delay="0"/>
                                          </p:stCondLst>
                                        </p:cTn>
                                        <p:tgtEl>
                                          <p:spTgt spid="118"/>
                                        </p:tgtEl>
                                        <p:attrNameLst>
                                          <p:attrName>style.visibility</p:attrName>
                                        </p:attrNameLst>
                                      </p:cBhvr>
                                      <p:to>
                                        <p:strVal val="visible"/>
                                      </p:to>
                                    </p:set>
                                    <p:animEffect transition="in" filter="fade">
                                      <p:cBhvr additive="repl">
                                        <p:cTn id="12" dur="500"/>
                                        <p:tgtEl>
                                          <p:spTgt spid="118"/>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fill="hold" nodeType="clickEffect">
                                  <p:stCondLst>
                                    <p:cond delay="0"/>
                                  </p:stCondLst>
                                  <p:childTnLst>
                                    <p:set>
                                      <p:cBhvr>
                                        <p:cTn id="16" dur="1" fill="hold">
                                          <p:stCondLst>
                                            <p:cond delay="0"/>
                                          </p:stCondLst>
                                        </p:cTn>
                                        <p:tgtEl>
                                          <p:spTgt spid="120"/>
                                        </p:tgtEl>
                                        <p:attrNameLst>
                                          <p:attrName>style.visibility</p:attrName>
                                        </p:attrNameLst>
                                      </p:cBhvr>
                                      <p:to>
                                        <p:strVal val="visible"/>
                                      </p:to>
                                    </p:set>
                                    <p:animEffect transition="in" filter="fade">
                                      <p:cBhvr additive="repl">
                                        <p:cTn id="17" dur="500"/>
                                        <p:tgtEl>
                                          <p:spTgt spid="12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22" name="TextShape 1"/>
          <p:cNvSpPr txBox="1"/>
          <p:nvPr/>
        </p:nvSpPr>
        <p:spPr>
          <a:xfrm>
            <a:off x="4912920" y="397440"/>
            <a:ext cx="4616280" cy="622800"/>
          </a:xfrm>
          <a:prstGeom prst="rect">
            <a:avLst/>
          </a:prstGeom>
          <a:noFill/>
          <a:ln>
            <a:noFill/>
          </a:ln>
        </p:spPr>
        <p:txBody>
          <a:bodyPr lIns="0" tIns="0" rIns="0" bIns="0" anchor="ctr">
            <a:noAutofit/>
          </a:bodyPr>
          <a:lstStyle/>
          <a:p>
            <a:pPr>
              <a:lnSpc>
                <a:spcPct val="100000"/>
              </a:lnSpc>
            </a:pPr>
            <a:r>
              <a:rPr lang="en-US" sz="3600" b="0" strike="noStrike" spc="-1">
                <a:solidFill>
                  <a:srgbClr val="C7243A"/>
                </a:solidFill>
                <a:latin typeface="Arial"/>
              </a:rPr>
              <a:t>Cast Iron and grill bar</a:t>
            </a:r>
            <a:endParaRPr lang="en-US" sz="3600" b="0" strike="noStrike" spc="-1">
              <a:solidFill>
                <a:srgbClr val="000000"/>
              </a:solidFill>
              <a:latin typeface="Calibri"/>
            </a:endParaRPr>
          </a:p>
        </p:txBody>
      </p:sp>
      <p:sp>
        <p:nvSpPr>
          <p:cNvPr id="123" name="TextShape 2"/>
          <p:cNvSpPr txBox="1"/>
          <p:nvPr/>
        </p:nvSpPr>
        <p:spPr>
          <a:xfrm>
            <a:off x="4752360" y="1020600"/>
            <a:ext cx="5247720" cy="4455360"/>
          </a:xfrm>
          <a:prstGeom prst="rect">
            <a:avLst/>
          </a:prstGeom>
          <a:noFill/>
          <a:ln>
            <a:noFill/>
          </a:ln>
        </p:spPr>
        <p:txBody>
          <a:bodyPr lIns="0" tIns="0" rIns="0" bIns="0">
            <a:normAutofit fontScale="32500" lnSpcReduction="10000"/>
          </a:bodyPr>
          <a:lstStyle/>
          <a:p>
            <a:pPr>
              <a:lnSpc>
                <a:spcPct val="100000"/>
              </a:lnSpc>
              <a:spcAft>
                <a:spcPts val="1414"/>
              </a:spcAft>
            </a:pPr>
            <a:r>
              <a:rPr lang="en-US" sz="7200" b="0" strike="noStrike" spc="-1">
                <a:latin typeface="Cambria"/>
              </a:rPr>
              <a:t>This is a main attraction for the golf players on site,  the have several vegetarian options available in their menu, the bar also has a child menu, so the whole family can enjoy the meal. The following is their servings:</a:t>
            </a:r>
            <a:endParaRPr lang="en-US" sz="7200" b="0" strike="noStrike" spc="-1">
              <a:latin typeface="Arial"/>
            </a:endParaRPr>
          </a:p>
          <a:p>
            <a:pPr>
              <a:lnSpc>
                <a:spcPct val="100000"/>
              </a:lnSpc>
              <a:spcAft>
                <a:spcPts val="1414"/>
              </a:spcAft>
              <a:buClr>
                <a:srgbClr val="000000"/>
              </a:buClr>
              <a:buSzPct val="45000"/>
              <a:buFont typeface="Wingdings" charset="2"/>
              <a:buChar char=""/>
            </a:pPr>
            <a:r>
              <a:rPr lang="en-US" sz="7200" b="0" strike="noStrike" spc="-1">
                <a:latin typeface="Cambria"/>
              </a:rPr>
              <a:t> Appetisers such as Caramelised Scallops and soup</a:t>
            </a:r>
            <a:endParaRPr lang="en-US" sz="7200" b="0" strike="noStrike" spc="-1">
              <a:latin typeface="Arial"/>
            </a:endParaRPr>
          </a:p>
          <a:p>
            <a:pPr>
              <a:lnSpc>
                <a:spcPct val="100000"/>
              </a:lnSpc>
              <a:spcAft>
                <a:spcPts val="1414"/>
              </a:spcAft>
              <a:buClr>
                <a:srgbClr val="000000"/>
              </a:buClr>
              <a:buSzPct val="45000"/>
              <a:buFont typeface="Wingdings" charset="2"/>
              <a:buChar char=""/>
            </a:pPr>
            <a:r>
              <a:rPr lang="en-US" sz="7200" b="0" strike="noStrike" spc="-1">
                <a:latin typeface="Cambria"/>
              </a:rPr>
              <a:t> Burgers and Handhelds</a:t>
            </a:r>
            <a:endParaRPr lang="en-US" sz="7200" b="0" strike="noStrike" spc="-1">
              <a:latin typeface="Arial"/>
            </a:endParaRPr>
          </a:p>
          <a:p>
            <a:pPr>
              <a:lnSpc>
                <a:spcPct val="100000"/>
              </a:lnSpc>
              <a:spcAft>
                <a:spcPts val="1414"/>
              </a:spcAft>
              <a:buClr>
                <a:srgbClr val="000000"/>
              </a:buClr>
              <a:buSzPct val="45000"/>
              <a:buFont typeface="Wingdings" charset="2"/>
              <a:buChar char=""/>
            </a:pPr>
            <a:r>
              <a:rPr lang="en-US" sz="7200" b="0" strike="noStrike" spc="-1">
                <a:latin typeface="Cambria"/>
              </a:rPr>
              <a:t> Salads</a:t>
            </a:r>
            <a:endParaRPr lang="en-US" sz="7200" b="0" strike="noStrike" spc="-1">
              <a:latin typeface="Arial"/>
            </a:endParaRPr>
          </a:p>
          <a:p>
            <a:pPr>
              <a:lnSpc>
                <a:spcPct val="100000"/>
              </a:lnSpc>
              <a:spcAft>
                <a:spcPts val="1414"/>
              </a:spcAft>
              <a:buClr>
                <a:srgbClr val="000000"/>
              </a:buClr>
              <a:buSzPct val="45000"/>
              <a:buFont typeface="Wingdings" charset="2"/>
              <a:buChar char=""/>
            </a:pPr>
            <a:r>
              <a:rPr lang="en-US" sz="7200" b="0" strike="noStrike" spc="-1">
                <a:latin typeface="Cambria"/>
              </a:rPr>
              <a:t> Fish, Pasta and other classics</a:t>
            </a:r>
            <a:endParaRPr lang="en-US" sz="7200" b="0" strike="noStrike" spc="-1">
              <a:latin typeface="Arial"/>
            </a:endParaRPr>
          </a:p>
          <a:p>
            <a:pPr>
              <a:lnSpc>
                <a:spcPct val="100000"/>
              </a:lnSpc>
              <a:spcAft>
                <a:spcPts val="1414"/>
              </a:spcAft>
              <a:buClr>
                <a:srgbClr val="000000"/>
              </a:buClr>
              <a:buSzPct val="45000"/>
              <a:buFont typeface="Wingdings" charset="2"/>
              <a:buChar char=""/>
            </a:pPr>
            <a:r>
              <a:rPr lang="en-US" sz="7200" b="0" strike="noStrike" spc="-1">
                <a:latin typeface="Cambria"/>
              </a:rPr>
              <a:t> Side dishes</a:t>
            </a:r>
            <a:endParaRPr lang="en-US" sz="7200" b="0" strike="noStrike" spc="-1">
              <a:latin typeface="Arial"/>
            </a:endParaRPr>
          </a:p>
          <a:p>
            <a:pPr>
              <a:lnSpc>
                <a:spcPct val="100000"/>
              </a:lnSpc>
              <a:spcAft>
                <a:spcPts val="1414"/>
              </a:spcAft>
            </a:pPr>
            <a:r>
              <a:rPr lang="en-US" sz="7200" b="0" strike="noStrike" spc="-1">
                <a:latin typeface="Cambria"/>
              </a:rPr>
              <a:t>It is open for breakfast, lunch and dinner hours and it is considered the hot kitchen in the hotel according to the HR manager in the resort.</a:t>
            </a:r>
            <a:endParaRPr lang="en-US" sz="7200" b="0" strike="noStrike" spc="-1">
              <a:latin typeface="Arial"/>
            </a:endParaRPr>
          </a:p>
          <a:p>
            <a:pPr>
              <a:lnSpc>
                <a:spcPct val="100000"/>
              </a:lnSpc>
              <a:spcAft>
                <a:spcPts val="1414"/>
              </a:spcAft>
            </a:pPr>
            <a:endParaRPr lang="en-US" sz="7200" b="0" strike="noStrike" spc="-1">
              <a:latin typeface="Arial"/>
            </a:endParaRPr>
          </a:p>
          <a:p>
            <a:pPr>
              <a:lnSpc>
                <a:spcPct val="100000"/>
              </a:lnSpc>
              <a:spcAft>
                <a:spcPts val="1414"/>
              </a:spcAft>
            </a:pPr>
            <a:endParaRPr lang="en-US" sz="7200" b="0" strike="noStrike" spc="-1">
              <a:latin typeface="Arial"/>
            </a:endParaRPr>
          </a:p>
          <a:p>
            <a:pPr>
              <a:lnSpc>
                <a:spcPct val="100000"/>
              </a:lnSpc>
              <a:spcAft>
                <a:spcPts val="1414"/>
              </a:spcAft>
            </a:pPr>
            <a:endParaRPr lang="en-US" sz="7200" b="0" strike="noStrike" spc="-1">
              <a:latin typeface="Arial"/>
            </a:endParaRPr>
          </a:p>
        </p:txBody>
      </p:sp>
      <p:pic>
        <p:nvPicPr>
          <p:cNvPr id="124" name="Picture 3"/>
          <p:cNvPicPr/>
          <p:nvPr/>
        </p:nvPicPr>
        <p:blipFill>
          <a:blip r:embed="rId3"/>
          <a:stretch/>
        </p:blipFill>
        <p:spPr>
          <a:xfrm>
            <a:off x="279720" y="537120"/>
            <a:ext cx="4297320" cy="4596120"/>
          </a:xfrm>
          <a:prstGeom prst="rect">
            <a:avLst/>
          </a:prstGeom>
          <a:ln>
            <a:noFill/>
          </a:ln>
          <a:effectLst>
            <a:outerShdw blurRad="76200" sy="23000" kx="-1200000" algn="bl" rotWithShape="0">
              <a:srgbClr val="000000">
                <a:alpha val="20000"/>
              </a:srgbClr>
            </a:outerShdw>
            <a:softEdge rad="112500"/>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timing>
    <p:tnLst>
      <p:par>
        <p:cTn id="1" dur="indefinite" restart="never" nodeType="tmRoot">
          <p:childTnLst>
            <p:seq>
              <p:cTn id="2" dur="indefinite" nodeType="mainSeq">
                <p:childTnLst>
                  <p:par>
                    <p:cTn id="3" fill="hold">
                      <p:stCondLst>
                        <p:cond delay="indefinite"/>
                      </p:stCondLst>
                      <p:childTnLst>
                        <p:par>
                          <p:cTn id="4" fill="hold">
                            <p:stCondLst>
                              <p:cond delay="0"/>
                            </p:stCondLst>
                            <p:childTnLst>
                              <p:par>
                                <p:cTn id="5" presetID="9" presetClass="entr" fill="hold" nodeType="clickEffect">
                                  <p:stCondLst>
                                    <p:cond delay="0"/>
                                  </p:stCondLst>
                                  <p:childTnLst>
                                    <p:set>
                                      <p:cBhvr>
                                        <p:cTn id="6" dur="1" fill="hold">
                                          <p:stCondLst>
                                            <p:cond delay="0"/>
                                          </p:stCondLst>
                                        </p:cTn>
                                        <p:tgtEl>
                                          <p:spTgt spid="124"/>
                                        </p:tgtEl>
                                        <p:attrNameLst>
                                          <p:attrName>style.visibility</p:attrName>
                                        </p:attrNameLst>
                                      </p:cBhvr>
                                      <p:to>
                                        <p:strVal val="visible"/>
                                      </p:to>
                                    </p:set>
                                    <p:animEffect transition="in" filter="dissolve">
                                      <p:cBhvr additive="repl">
                                        <p:cTn id="7" dur="500"/>
                                        <p:tgtEl>
                                          <p:spTgt spid="12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25" name="TextShape 1"/>
          <p:cNvSpPr txBox="1"/>
          <p:nvPr/>
        </p:nvSpPr>
        <p:spPr>
          <a:xfrm>
            <a:off x="349920" y="548640"/>
            <a:ext cx="3750480" cy="4663080"/>
          </a:xfrm>
          <a:prstGeom prst="rect">
            <a:avLst/>
          </a:prstGeom>
          <a:noFill/>
          <a:ln>
            <a:noFill/>
          </a:ln>
        </p:spPr>
        <p:txBody>
          <a:bodyPr lIns="0" tIns="0" rIns="0" bIns="0">
            <a:normAutofit fontScale="91000"/>
          </a:bodyPr>
          <a:lstStyle/>
          <a:p>
            <a:pPr>
              <a:lnSpc>
                <a:spcPct val="100000"/>
              </a:lnSpc>
              <a:spcAft>
                <a:spcPts val="1414"/>
              </a:spcAft>
            </a:pPr>
            <a:r>
              <a:rPr lang="en-US" sz="2400" b="0" strike="noStrike" spc="-1">
                <a:latin typeface="Cambria"/>
              </a:rPr>
              <a:t>The cast Iron bar and grill also serves various types of drinks but the main categories they come under are the following:</a:t>
            </a:r>
            <a:endParaRPr lang="en-US" sz="2400" b="0" strike="noStrike" spc="-1">
              <a:latin typeface="Arial"/>
            </a:endParaRPr>
          </a:p>
          <a:p>
            <a:pPr>
              <a:lnSpc>
                <a:spcPct val="100000"/>
              </a:lnSpc>
              <a:spcAft>
                <a:spcPts val="1414"/>
              </a:spcAft>
              <a:buClr>
                <a:srgbClr val="000000"/>
              </a:buClr>
              <a:buSzPct val="45000"/>
              <a:buFont typeface="Wingdings" charset="2"/>
              <a:buChar char=""/>
            </a:pPr>
            <a:r>
              <a:rPr lang="en-US" sz="2400" b="0" strike="noStrike" spc="-1">
                <a:latin typeface="Cambria"/>
              </a:rPr>
              <a:t> Red, white and rose wine – with furthered sub categories </a:t>
            </a:r>
            <a:endParaRPr lang="en-US" sz="2400" b="0" strike="noStrike" spc="-1">
              <a:latin typeface="Arial"/>
            </a:endParaRPr>
          </a:p>
          <a:p>
            <a:pPr>
              <a:lnSpc>
                <a:spcPct val="100000"/>
              </a:lnSpc>
              <a:spcAft>
                <a:spcPts val="1414"/>
              </a:spcAft>
              <a:buClr>
                <a:srgbClr val="000000"/>
              </a:buClr>
              <a:buSzPct val="45000"/>
              <a:buFont typeface="Wingdings" charset="2"/>
              <a:buChar char=""/>
            </a:pPr>
            <a:r>
              <a:rPr lang="en-US" sz="2400" b="0" strike="noStrike" spc="-1">
                <a:latin typeface="Cambria"/>
              </a:rPr>
              <a:t> Cocktails (Booze and Booze Free) </a:t>
            </a:r>
            <a:endParaRPr lang="en-US" sz="2400" b="0" strike="noStrike" spc="-1">
              <a:latin typeface="Arial"/>
            </a:endParaRPr>
          </a:p>
          <a:p>
            <a:pPr>
              <a:lnSpc>
                <a:spcPct val="100000"/>
              </a:lnSpc>
              <a:spcAft>
                <a:spcPts val="1414"/>
              </a:spcAft>
              <a:buClr>
                <a:srgbClr val="000000"/>
              </a:buClr>
              <a:buSzPct val="45000"/>
              <a:buFont typeface="Wingdings" charset="2"/>
              <a:buChar char=""/>
            </a:pPr>
            <a:r>
              <a:rPr lang="en-US" sz="2400" b="0" strike="noStrike" spc="-1">
                <a:latin typeface="Cambria"/>
              </a:rPr>
              <a:t> Beer and Cider</a:t>
            </a:r>
            <a:endParaRPr lang="en-US" sz="2400" b="0" strike="noStrike" spc="-1">
              <a:latin typeface="Arial"/>
            </a:endParaRPr>
          </a:p>
          <a:p>
            <a:pPr>
              <a:lnSpc>
                <a:spcPct val="100000"/>
              </a:lnSpc>
              <a:spcAft>
                <a:spcPts val="1414"/>
              </a:spcAft>
              <a:buClr>
                <a:srgbClr val="000000"/>
              </a:buClr>
              <a:buSzPct val="45000"/>
              <a:buFont typeface="Wingdings" charset="2"/>
              <a:buChar char=""/>
            </a:pPr>
            <a:r>
              <a:rPr lang="en-US" sz="2400" b="0" strike="noStrike" spc="-1">
                <a:latin typeface="Cambria"/>
              </a:rPr>
              <a:t> Soft drinks such as: orange and passionfruit juice</a:t>
            </a:r>
            <a:endParaRPr lang="en-US" sz="2400" b="0" strike="noStrike" spc="-1">
              <a:latin typeface="Arial"/>
            </a:endParaRPr>
          </a:p>
          <a:p>
            <a:pPr>
              <a:lnSpc>
                <a:spcPct val="100000"/>
              </a:lnSpc>
              <a:spcAft>
                <a:spcPts val="1414"/>
              </a:spcAft>
            </a:pPr>
            <a:endParaRPr lang="en-US" sz="2400" b="0" strike="noStrike" spc="-1">
              <a:latin typeface="Arial"/>
            </a:endParaRPr>
          </a:p>
          <a:p>
            <a:pPr>
              <a:lnSpc>
                <a:spcPct val="100000"/>
              </a:lnSpc>
              <a:spcAft>
                <a:spcPts val="1414"/>
              </a:spcAft>
            </a:pPr>
            <a:endParaRPr lang="en-US" sz="2400" b="0" strike="noStrike" spc="-1">
              <a:latin typeface="Arial"/>
            </a:endParaRPr>
          </a:p>
        </p:txBody>
      </p:sp>
      <p:pic>
        <p:nvPicPr>
          <p:cNvPr id="126" name="Picture 3"/>
          <p:cNvPicPr/>
          <p:nvPr/>
        </p:nvPicPr>
        <p:blipFill>
          <a:blip r:embed="rId3"/>
          <a:stretch/>
        </p:blipFill>
        <p:spPr>
          <a:xfrm>
            <a:off x="4930200" y="3028680"/>
            <a:ext cx="2750400" cy="2062800"/>
          </a:xfrm>
          <a:prstGeom prst="rect">
            <a:avLst/>
          </a:prstGeom>
          <a:ln>
            <a:noFill/>
          </a:ln>
          <a:effectLst>
            <a:softEdge rad="112500"/>
          </a:effectLst>
        </p:spPr>
      </p:pic>
      <p:pic>
        <p:nvPicPr>
          <p:cNvPr id="127" name="Picture 5"/>
          <p:cNvPicPr/>
          <p:nvPr/>
        </p:nvPicPr>
        <p:blipFill>
          <a:blip r:embed="rId4"/>
          <a:stretch/>
        </p:blipFill>
        <p:spPr>
          <a:xfrm>
            <a:off x="4930200" y="458640"/>
            <a:ext cx="4800600" cy="2498760"/>
          </a:xfrm>
          <a:prstGeom prst="rect">
            <a:avLst/>
          </a:prstGeom>
          <a:ln>
            <a:noFill/>
          </a:ln>
          <a:effectLst>
            <a:softEdge rad="112500"/>
          </a:effectLst>
        </p:spPr>
      </p:pic>
      <p:pic>
        <p:nvPicPr>
          <p:cNvPr id="128" name="Picture 7"/>
          <p:cNvPicPr/>
          <p:nvPr/>
        </p:nvPicPr>
        <p:blipFill>
          <a:blip r:embed="rId5"/>
          <a:stretch/>
        </p:blipFill>
        <p:spPr>
          <a:xfrm>
            <a:off x="7680960" y="3028680"/>
            <a:ext cx="2254320" cy="2062800"/>
          </a:xfrm>
          <a:prstGeom prst="rect">
            <a:avLst/>
          </a:prstGeom>
          <a:ln>
            <a:noFill/>
          </a:ln>
          <a:effectLst>
            <a:softEdge rad="112500"/>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29" name="CustomShape 1"/>
          <p:cNvSpPr/>
          <p:nvPr/>
        </p:nvSpPr>
        <p:spPr>
          <a:xfrm flipH="1">
            <a:off x="231840" y="434520"/>
            <a:ext cx="4245840" cy="47538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1800" b="0" strike="noStrike" spc="-1">
                <a:solidFill>
                  <a:srgbClr val="000000"/>
                </a:solidFill>
                <a:latin typeface="Cambria"/>
                <a:ea typeface="Cambria"/>
              </a:rPr>
              <a:t>Types of Menus that Cast Iron Bar and Grill offers:</a:t>
            </a:r>
            <a:endParaRPr lang="en-US" sz="1800" b="0" strike="noStrike" spc="-1">
              <a:latin typeface="Arial"/>
            </a:endParaRPr>
          </a:p>
          <a:p>
            <a:pPr>
              <a:lnSpc>
                <a:spcPct val="100000"/>
              </a:lnSpc>
            </a:pPr>
            <a:endParaRPr lang="en-US" sz="1800" b="0" strike="noStrike" spc="-1">
              <a:latin typeface="Arial"/>
            </a:endParaRPr>
          </a:p>
          <a:p>
            <a:pPr marL="343080" indent="-342720">
              <a:lnSpc>
                <a:spcPct val="100000"/>
              </a:lnSpc>
              <a:buClr>
                <a:srgbClr val="000000"/>
              </a:buClr>
              <a:buFont typeface="Arial"/>
              <a:buChar char="•"/>
            </a:pPr>
            <a:r>
              <a:rPr lang="en-US" sz="1800" b="0" strike="noStrike" spc="-1">
                <a:solidFill>
                  <a:srgbClr val="000000"/>
                </a:solidFill>
                <a:latin typeface="Cambria"/>
                <a:ea typeface="Cambria"/>
              </a:rPr>
              <a:t>Bar menu</a:t>
            </a:r>
            <a:endParaRPr lang="en-US" sz="1800" b="0" strike="noStrike" spc="-1">
              <a:latin typeface="Arial"/>
            </a:endParaRPr>
          </a:p>
          <a:p>
            <a:pPr marL="343080" indent="-342720">
              <a:lnSpc>
                <a:spcPct val="100000"/>
              </a:lnSpc>
              <a:buClr>
                <a:srgbClr val="000000"/>
              </a:buClr>
              <a:buFont typeface="Arial"/>
              <a:buChar char="•"/>
            </a:pPr>
            <a:r>
              <a:rPr lang="en-US" sz="1800" b="0" strike="noStrike" spc="-1">
                <a:solidFill>
                  <a:srgbClr val="000000"/>
                </a:solidFill>
                <a:latin typeface="Cambria"/>
                <a:ea typeface="Cambria"/>
              </a:rPr>
              <a:t>Children’s menu</a:t>
            </a:r>
            <a:endParaRPr lang="en-US" sz="1800" b="0" strike="noStrike" spc="-1">
              <a:latin typeface="Arial"/>
            </a:endParaRPr>
          </a:p>
          <a:p>
            <a:pPr marL="343080" indent="-342720">
              <a:lnSpc>
                <a:spcPct val="100000"/>
              </a:lnSpc>
              <a:buClr>
                <a:srgbClr val="000000"/>
              </a:buClr>
              <a:buFont typeface="Arial"/>
              <a:buChar char="•"/>
            </a:pPr>
            <a:r>
              <a:rPr lang="en-US" sz="1800" b="0" strike="noStrike" spc="-1">
                <a:solidFill>
                  <a:srgbClr val="000000"/>
                </a:solidFill>
                <a:latin typeface="Cambria"/>
                <a:ea typeface="Cambria"/>
              </a:rPr>
              <a:t>Young diners menu</a:t>
            </a:r>
            <a:endParaRPr lang="en-US" sz="1800" b="0" strike="noStrike" spc="-1">
              <a:latin typeface="Arial"/>
            </a:endParaRPr>
          </a:p>
          <a:p>
            <a:pPr marL="343080" indent="-342720">
              <a:lnSpc>
                <a:spcPct val="100000"/>
              </a:lnSpc>
              <a:buClr>
                <a:srgbClr val="000000"/>
              </a:buClr>
              <a:buFont typeface="Arial"/>
              <a:buChar char="•"/>
            </a:pPr>
            <a:r>
              <a:rPr lang="en-US" sz="1800" b="0" strike="noStrike" spc="-1">
                <a:solidFill>
                  <a:srgbClr val="000000"/>
                </a:solidFill>
                <a:latin typeface="Cambria"/>
                <a:ea typeface="Cambria"/>
              </a:rPr>
              <a:t>Course Dinner menus</a:t>
            </a:r>
            <a:endParaRPr lang="en-US" sz="1800" b="0" strike="noStrike" spc="-1">
              <a:latin typeface="Arial"/>
            </a:endParaRPr>
          </a:p>
          <a:p>
            <a:pPr marL="343080" indent="-342720">
              <a:lnSpc>
                <a:spcPct val="100000"/>
              </a:lnSpc>
              <a:buClr>
                <a:srgbClr val="000000"/>
              </a:buClr>
              <a:buFont typeface="Arial"/>
              <a:buChar char="•"/>
            </a:pPr>
            <a:r>
              <a:rPr lang="en-US" sz="1800" b="0" strike="noStrike" spc="-1">
                <a:solidFill>
                  <a:srgbClr val="000000"/>
                </a:solidFill>
                <a:latin typeface="Cambria"/>
                <a:ea typeface="Cambria"/>
              </a:rPr>
              <a:t>Afternoon tea menu</a:t>
            </a:r>
            <a:endParaRPr lang="en-US" sz="1800" b="0" strike="noStrike" spc="-1">
              <a:latin typeface="Arial"/>
            </a:endParaRPr>
          </a:p>
          <a:p>
            <a:pPr>
              <a:lnSpc>
                <a:spcPct val="100000"/>
              </a:lnSpc>
            </a:pPr>
            <a:endParaRPr lang="en-US" sz="1800" b="0" strike="noStrike" spc="-1">
              <a:latin typeface="Arial"/>
            </a:endParaRPr>
          </a:p>
          <a:p>
            <a:pPr>
              <a:lnSpc>
                <a:spcPct val="100000"/>
              </a:lnSpc>
            </a:pPr>
            <a:r>
              <a:rPr lang="en-US" sz="1800" b="0" strike="noStrike" spc="-1">
                <a:solidFill>
                  <a:srgbClr val="000000"/>
                </a:solidFill>
                <a:latin typeface="Cambria"/>
                <a:ea typeface="Cambria"/>
              </a:rPr>
              <a:t>Although forest of Arden’s target audience are middle aged golf players or travellers they usually do get young families as costumers and offer options more catered to younger ones. The menus are designed in a way that suits the age of whomever reads it. In addition to this, the bar offers vegetarian options.</a:t>
            </a:r>
            <a:endParaRPr lang="en-US" sz="1800" b="0" strike="noStrike" spc="-1">
              <a:latin typeface="Arial"/>
            </a:endParaRPr>
          </a:p>
        </p:txBody>
      </p:sp>
      <p:pic>
        <p:nvPicPr>
          <p:cNvPr id="130" name="Picture 3"/>
          <p:cNvPicPr/>
          <p:nvPr/>
        </p:nvPicPr>
        <p:blipFill>
          <a:blip r:embed="rId2"/>
          <a:stretch/>
        </p:blipFill>
        <p:spPr>
          <a:xfrm>
            <a:off x="6050880" y="520920"/>
            <a:ext cx="2148840" cy="3063960"/>
          </a:xfrm>
          <a:prstGeom prst="rect">
            <a:avLst/>
          </a:prstGeom>
          <a:ln>
            <a:noFill/>
          </a:ln>
          <a:effectLst>
            <a:outerShdw blurRad="50800" dist="37674" dir="2700000" algn="tl" rotWithShape="0">
              <a:srgbClr val="000000">
                <a:alpha val="40000"/>
              </a:srgbClr>
            </a:outerShdw>
            <a:reflection blurRad="6350" stA="52000" endA="300" endPos="35000" dir="5400000" sy="-100000" algn="bl" rotWithShape="0"/>
          </a:effectLst>
        </p:spPr>
      </p:pic>
      <p:pic>
        <p:nvPicPr>
          <p:cNvPr id="131" name="Picture 5"/>
          <p:cNvPicPr/>
          <p:nvPr/>
        </p:nvPicPr>
        <p:blipFill>
          <a:blip r:embed="rId3"/>
          <a:stretch/>
        </p:blipFill>
        <p:spPr>
          <a:xfrm>
            <a:off x="4494960" y="2053440"/>
            <a:ext cx="1938240" cy="2736720"/>
          </a:xfrm>
          <a:prstGeom prst="rect">
            <a:avLst/>
          </a:prstGeom>
          <a:ln>
            <a:noFill/>
          </a:ln>
          <a:effectLst>
            <a:outerShdw blurRad="50800" dist="37674" dir="2700000" algn="tl" rotWithShape="0">
              <a:srgbClr val="000000">
                <a:alpha val="40000"/>
              </a:srgbClr>
            </a:outerShdw>
            <a:reflection blurRad="6350" stA="52000" endA="300" endPos="35000" dir="5400000" sy="-100000" algn="bl" rotWithShape="0"/>
          </a:effectLst>
        </p:spPr>
      </p:pic>
      <p:pic>
        <p:nvPicPr>
          <p:cNvPr id="132" name="Picture 7"/>
          <p:cNvPicPr/>
          <p:nvPr/>
        </p:nvPicPr>
        <p:blipFill>
          <a:blip r:embed="rId4"/>
          <a:srcRect r="1131"/>
          <a:stretch/>
        </p:blipFill>
        <p:spPr>
          <a:xfrm>
            <a:off x="8389080" y="520920"/>
            <a:ext cx="1459440" cy="4107240"/>
          </a:xfrm>
          <a:prstGeom prst="rect">
            <a:avLst/>
          </a:prstGeom>
          <a:ln>
            <a:noFill/>
          </a:ln>
          <a:effectLst>
            <a:outerShdw blurRad="50800" dist="37674" dir="2700000" algn="tl" rotWithShape="0">
              <a:srgbClr val="000000">
                <a:alpha val="40000"/>
              </a:srgbClr>
            </a:outerShdw>
            <a:reflection blurRad="6350" stA="50000" endA="300" endPos="38500" dist="50800" dir="5400000" sy="-100000" algn="bl" rotWithShape="0"/>
          </a:effectLst>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33" name="CustomShape 1"/>
          <p:cNvSpPr/>
          <p:nvPr/>
        </p:nvSpPr>
        <p:spPr>
          <a:xfrm>
            <a:off x="5258880" y="274320"/>
            <a:ext cx="4616280" cy="622800"/>
          </a:xfrm>
          <a:prstGeom prst="rect">
            <a:avLst/>
          </a:prstGeom>
          <a:noFill/>
          <a:ln>
            <a:noFill/>
          </a:ln>
        </p:spPr>
        <p:style>
          <a:lnRef idx="0">
            <a:scrgbClr r="0" g="0" b="0"/>
          </a:lnRef>
          <a:fillRef idx="0">
            <a:scrgbClr r="0" g="0" b="0"/>
          </a:fillRef>
          <a:effectRef idx="0">
            <a:scrgbClr r="0" g="0" b="0"/>
          </a:effectRef>
          <a:fontRef idx="minor"/>
        </p:style>
      </p:sp>
      <p:sp>
        <p:nvSpPr>
          <p:cNvPr id="134" name="CustomShape 2"/>
          <p:cNvSpPr/>
          <p:nvPr/>
        </p:nvSpPr>
        <p:spPr>
          <a:xfrm>
            <a:off x="5411160" y="426600"/>
            <a:ext cx="4616280" cy="62280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Zest Restaurant </a:t>
            </a:r>
            <a:endParaRPr lang="en-US" sz="3600" b="0" strike="noStrike" spc="-1">
              <a:latin typeface="Arial"/>
            </a:endParaRPr>
          </a:p>
        </p:txBody>
      </p:sp>
      <p:sp>
        <p:nvSpPr>
          <p:cNvPr id="135" name="CustomShape 3"/>
          <p:cNvSpPr/>
          <p:nvPr/>
        </p:nvSpPr>
        <p:spPr>
          <a:xfrm flipH="1">
            <a:off x="205200" y="738360"/>
            <a:ext cx="4165920" cy="466416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2000" b="0" strike="noStrike" spc="-1">
                <a:solidFill>
                  <a:srgbClr val="000000"/>
                </a:solidFill>
                <a:latin typeface="Cambria"/>
                <a:ea typeface="Cambria"/>
              </a:rPr>
              <a:t>It has a similar almost identical menu to that of the Cast Iron Bar and Grill. However, it's more based on British and Italian cuisines.</a:t>
            </a:r>
            <a:endParaRPr lang="en-US" sz="2000" b="0" strike="noStrike" spc="-1">
              <a:latin typeface="Arial"/>
            </a:endParaRPr>
          </a:p>
          <a:p>
            <a:pPr>
              <a:lnSpc>
                <a:spcPct val="100000"/>
              </a:lnSpc>
            </a:pPr>
            <a:r>
              <a:rPr lang="en-US" sz="2000" b="0" strike="noStrike" spc="-1">
                <a:solidFill>
                  <a:srgbClr val="000000"/>
                </a:solidFill>
                <a:latin typeface="Cambria"/>
                <a:ea typeface="Cambria"/>
              </a:rPr>
              <a:t>They also serve deserts such as baked vanilla cheesecake and warm chocolate brownies. It also has fewer menus compared to the Cast Iron Bar and Grill and therefore has fewer options in general. It is considered as the cold kitchen in the hotel, On the website its described as “serving </a:t>
            </a:r>
            <a:r>
              <a:rPr lang="en-US" sz="2000" b="0" strike="noStrike" spc="-1">
                <a:solidFill>
                  <a:srgbClr val="1C1C1C"/>
                </a:solidFill>
                <a:latin typeface="proxima-nova"/>
                <a:ea typeface="Cambria"/>
              </a:rPr>
              <a:t>light bites and snacks from a globally-inspired”</a:t>
            </a:r>
            <a:endParaRPr lang="en-US" sz="2000" b="0" strike="noStrike" spc="-1">
              <a:latin typeface="Arial"/>
            </a:endParaRPr>
          </a:p>
        </p:txBody>
      </p:sp>
      <p:pic>
        <p:nvPicPr>
          <p:cNvPr id="136" name="Picture 5"/>
          <p:cNvPicPr/>
          <p:nvPr/>
        </p:nvPicPr>
        <p:blipFill>
          <a:blip r:embed="rId2"/>
          <a:stretch/>
        </p:blipFill>
        <p:spPr>
          <a:xfrm>
            <a:off x="4709520" y="1194294"/>
            <a:ext cx="4636440" cy="3481200"/>
          </a:xfrm>
          <a:prstGeom prst="rect">
            <a:avLst/>
          </a:prstGeom>
          <a:ln>
            <a:noFill/>
          </a:ln>
          <a:effectLst>
            <a:outerShdw blurRad="50800" dist="37674" dir="18900000" algn="bl" rotWithShape="0">
              <a:srgbClr val="000000">
                <a:alpha val="40000"/>
              </a:srgbClr>
            </a:outerShdw>
            <a:reflection blurRad="6350" stA="52000" endA="300" endPos="35000" dir="5400000" sy="-100000" algn="bl" rotWithShape="0"/>
            <a:softEdge rad="112500"/>
          </a:effectLst>
        </p:spPr>
      </p:pic>
      <p:sp>
        <p:nvSpPr>
          <p:cNvPr id="2" name="TextBox 1">
            <a:extLst>
              <a:ext uri="{FF2B5EF4-FFF2-40B4-BE49-F238E27FC236}">
                <a16:creationId xmlns:a16="http://schemas.microsoft.com/office/drawing/2014/main" id="{BB0B9B15-2F64-4069-BF92-D2ABBAD9CC0C}"/>
              </a:ext>
            </a:extLst>
          </p:cNvPr>
          <p:cNvSpPr txBox="1"/>
          <p:nvPr/>
        </p:nvSpPr>
        <p:spPr>
          <a:xfrm>
            <a:off x="5707625" y="4911213"/>
            <a:ext cx="2573593" cy="261610"/>
          </a:xfrm>
          <a:prstGeom prst="rect">
            <a:avLst/>
          </a:prstGeom>
          <a:noFill/>
        </p:spPr>
        <p:txBody>
          <a:bodyPr wrap="square" rtlCol="0">
            <a:spAutoFit/>
          </a:bodyPr>
          <a:lstStyle/>
          <a:p>
            <a:r>
              <a:rPr lang="en-GB" sz="1100" dirty="0"/>
              <a:t>(Marriott International, 2020c)</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37" name="CustomShape 1"/>
          <p:cNvSpPr/>
          <p:nvPr/>
        </p:nvSpPr>
        <p:spPr>
          <a:xfrm>
            <a:off x="189720" y="988560"/>
            <a:ext cx="4513320" cy="36565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1800" b="0" strike="noStrike" spc="-1">
                <a:solidFill>
                  <a:srgbClr val="000000"/>
                </a:solidFill>
                <a:latin typeface="Calibri"/>
              </a:rPr>
              <a:t>Options and menus of the Zest restaurant:</a:t>
            </a:r>
            <a:endParaRPr lang="en-US" sz="1800" b="0" strike="noStrike" spc="-1">
              <a:latin typeface="Arial"/>
            </a:endParaRPr>
          </a:p>
          <a:p>
            <a:pPr>
              <a:lnSpc>
                <a:spcPct val="100000"/>
              </a:lnSpc>
            </a:pP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Appetizers </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Salads</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Deserts</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Pasta and Pizza</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Main dishes – such as a Chicken Tikka Masala</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Sandwiches</a:t>
            </a:r>
            <a:endParaRPr lang="en-US" sz="1800" b="0" strike="noStrike" spc="-1">
              <a:latin typeface="Arial"/>
            </a:endParaRPr>
          </a:p>
          <a:p>
            <a:pPr marL="285840" indent="-285480">
              <a:lnSpc>
                <a:spcPct val="100000"/>
              </a:lnSpc>
              <a:buClr>
                <a:srgbClr val="000000"/>
              </a:buClr>
              <a:buFont typeface="Arial"/>
              <a:buChar char="•"/>
            </a:pPr>
            <a:r>
              <a:rPr lang="en-US" sz="1800" b="0" strike="noStrike" spc="-1">
                <a:solidFill>
                  <a:srgbClr val="000000"/>
                </a:solidFill>
                <a:latin typeface="Calibri"/>
              </a:rPr>
              <a:t>Red, white and rose wine</a:t>
            </a:r>
            <a:endParaRPr lang="en-US" sz="1800" b="0" strike="noStrike" spc="-1">
              <a:latin typeface="Arial"/>
            </a:endParaRPr>
          </a:p>
          <a:p>
            <a:pPr>
              <a:lnSpc>
                <a:spcPct val="100000"/>
              </a:lnSpc>
            </a:pPr>
            <a:endParaRPr lang="en-US" sz="1800" b="0" strike="noStrike" spc="-1">
              <a:latin typeface="Arial"/>
            </a:endParaRPr>
          </a:p>
          <a:p>
            <a:pPr>
              <a:lnSpc>
                <a:spcPct val="100000"/>
              </a:lnSpc>
            </a:pPr>
            <a:r>
              <a:rPr lang="en-US" sz="1800" b="0" strike="noStrike" spc="-1">
                <a:solidFill>
                  <a:srgbClr val="000000"/>
                </a:solidFill>
                <a:latin typeface="Calibri"/>
              </a:rPr>
              <a:t>The restaurant also has a vegetarian option. </a:t>
            </a:r>
            <a:endParaRPr lang="en-US" sz="1800" b="0" strike="noStrike" spc="-1">
              <a:latin typeface="Arial"/>
            </a:endParaRPr>
          </a:p>
          <a:p>
            <a:pPr>
              <a:lnSpc>
                <a:spcPct val="100000"/>
              </a:lnSpc>
            </a:pPr>
            <a:endParaRPr lang="en-US" sz="1800" b="0" strike="noStrike" spc="-1">
              <a:latin typeface="Arial"/>
            </a:endParaRPr>
          </a:p>
        </p:txBody>
      </p:sp>
      <p:pic>
        <p:nvPicPr>
          <p:cNvPr id="138" name="Picture 3"/>
          <p:cNvPicPr/>
          <p:nvPr/>
        </p:nvPicPr>
        <p:blipFill>
          <a:blip r:embed="rId2"/>
          <a:stretch/>
        </p:blipFill>
        <p:spPr>
          <a:xfrm>
            <a:off x="4723200" y="849960"/>
            <a:ext cx="5167440" cy="3692880"/>
          </a:xfrm>
          <a:prstGeom prst="rect">
            <a:avLst/>
          </a:prstGeom>
          <a:ln>
            <a:noFill/>
          </a:ln>
          <a:effectLst>
            <a:outerShdw blurRad="50800" dist="37674" dir="2700000" algn="tl" rotWithShape="0">
              <a:srgbClr val="000000">
                <a:alpha val="40000"/>
              </a:srgbClr>
            </a:outerShdw>
            <a:reflection blurRad="6350" stA="52000" endA="300" endPos="35000" dir="5400000" sy="-100000" algn="bl" rotWithShape="0"/>
          </a:effectLst>
        </p:spPr>
      </p:pic>
      <p:sp>
        <p:nvSpPr>
          <p:cNvPr id="2" name="Rectangle 1">
            <a:extLst>
              <a:ext uri="{FF2B5EF4-FFF2-40B4-BE49-F238E27FC236}">
                <a16:creationId xmlns:a16="http://schemas.microsoft.com/office/drawing/2014/main" id="{A29FF23F-CE35-4B40-AF04-5455BE1F4AE8}"/>
              </a:ext>
            </a:extLst>
          </p:cNvPr>
          <p:cNvSpPr/>
          <p:nvPr/>
        </p:nvSpPr>
        <p:spPr>
          <a:xfrm>
            <a:off x="7248166" y="4901707"/>
            <a:ext cx="2539478" cy="307777"/>
          </a:xfrm>
          <a:prstGeom prst="rect">
            <a:avLst/>
          </a:prstGeom>
        </p:spPr>
        <p:txBody>
          <a:bodyPr wrap="none">
            <a:spAutoFit/>
          </a:bodyPr>
          <a:lstStyle/>
          <a:p>
            <a:r>
              <a:rPr lang="en-GB" sz="1400" dirty="0"/>
              <a:t>(Marriott International, 2020e)</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39" name="CustomShape 1"/>
          <p:cNvSpPr/>
          <p:nvPr/>
        </p:nvSpPr>
        <p:spPr>
          <a:xfrm>
            <a:off x="3022920" y="406800"/>
            <a:ext cx="4286160" cy="66564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Means of Marketing </a:t>
            </a:r>
            <a:endParaRPr lang="en-US" sz="3600" b="0" strike="noStrike" spc="-1">
              <a:latin typeface="Arial"/>
            </a:endParaRPr>
          </a:p>
        </p:txBody>
      </p:sp>
      <p:sp>
        <p:nvSpPr>
          <p:cNvPr id="140" name="CustomShape 2"/>
          <p:cNvSpPr/>
          <p:nvPr/>
        </p:nvSpPr>
        <p:spPr>
          <a:xfrm>
            <a:off x="255240" y="1072800"/>
            <a:ext cx="5168880" cy="405432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2000" b="0" strike="noStrike" spc="-1">
                <a:solidFill>
                  <a:srgbClr val="000000"/>
                </a:solidFill>
                <a:latin typeface="Cambria"/>
                <a:ea typeface="Cambria"/>
              </a:rPr>
              <a:t>The hotel markets their services through social media, platforms such as: Twitter, Instagram, Facebook often market the hotel through window ads. YouTube ads are the most common form of advertisement. Another common form of advertising is through holiday agencies such as trip advisor and Expedia.</a:t>
            </a:r>
            <a:endParaRPr lang="en-US" sz="2000" b="0" strike="noStrike" spc="-1">
              <a:latin typeface="Arial"/>
            </a:endParaRPr>
          </a:p>
          <a:p>
            <a:pPr>
              <a:lnSpc>
                <a:spcPct val="100000"/>
              </a:lnSpc>
            </a:pPr>
            <a:endParaRPr lang="en-US" sz="2000" b="0" strike="noStrike" spc="-1">
              <a:latin typeface="Arial"/>
            </a:endParaRPr>
          </a:p>
          <a:p>
            <a:pPr>
              <a:lnSpc>
                <a:spcPct val="100000"/>
              </a:lnSpc>
            </a:pPr>
            <a:r>
              <a:rPr lang="en-US" sz="2000" b="0" strike="noStrike" spc="-1">
                <a:solidFill>
                  <a:srgbClr val="000000"/>
                </a:solidFill>
                <a:latin typeface="Cambria"/>
                <a:ea typeface="Cambria"/>
              </a:rPr>
              <a:t>Social media is also another platform where they make announcements. For example how they updated the Zest restaurant menu from several pages to just one booklet.</a:t>
            </a:r>
            <a:endParaRPr lang="en-US" sz="2000" b="0" strike="noStrike" spc="-1">
              <a:latin typeface="Arial"/>
            </a:endParaRPr>
          </a:p>
        </p:txBody>
      </p:sp>
      <p:pic>
        <p:nvPicPr>
          <p:cNvPr id="141" name="Picture 5"/>
          <p:cNvPicPr/>
          <p:nvPr/>
        </p:nvPicPr>
        <p:blipFill>
          <a:blip r:embed="rId2"/>
          <a:stretch/>
        </p:blipFill>
        <p:spPr>
          <a:xfrm>
            <a:off x="5424120" y="1172880"/>
            <a:ext cx="4138200" cy="2760120"/>
          </a:xfrm>
          <a:prstGeom prst="rect">
            <a:avLst/>
          </a:prstGeom>
          <a:ln>
            <a:noFill/>
          </a:ln>
          <a:effectLst>
            <a:reflection blurRad="6350" stA="52000" endA="300" endPos="35000" dir="5400000" sy="-100000" algn="bl" rotWithShape="0"/>
            <a:softEdge rad="112500"/>
          </a:effectLst>
        </p:spPr>
      </p:pic>
      <p:sp>
        <p:nvSpPr>
          <p:cNvPr id="2" name="Rectangle 1">
            <a:extLst>
              <a:ext uri="{FF2B5EF4-FFF2-40B4-BE49-F238E27FC236}">
                <a16:creationId xmlns:a16="http://schemas.microsoft.com/office/drawing/2014/main" id="{E5A3CA4E-2BD5-4944-BF24-7B04C617E1DC}"/>
              </a:ext>
            </a:extLst>
          </p:cNvPr>
          <p:cNvSpPr/>
          <p:nvPr/>
        </p:nvSpPr>
        <p:spPr>
          <a:xfrm>
            <a:off x="6481249" y="4757788"/>
            <a:ext cx="3159839" cy="369332"/>
          </a:xfrm>
          <a:prstGeom prst="rect">
            <a:avLst/>
          </a:prstGeom>
        </p:spPr>
        <p:txBody>
          <a:bodyPr wrap="none">
            <a:spAutoFit/>
          </a:bodyPr>
          <a:lstStyle/>
          <a:p>
            <a:r>
              <a:rPr lang="en-GB" dirty="0"/>
              <a:t>(Marriott International, 2020f)</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42" name="CustomShape 1"/>
          <p:cNvSpPr/>
          <p:nvPr/>
        </p:nvSpPr>
        <p:spPr>
          <a:xfrm>
            <a:off x="3423960" y="356400"/>
            <a:ext cx="4286160" cy="66564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Heath and Safety </a:t>
            </a:r>
            <a:endParaRPr lang="en-US" sz="3600" b="0" strike="noStrike" spc="-1">
              <a:latin typeface="Arial"/>
            </a:endParaRPr>
          </a:p>
        </p:txBody>
      </p:sp>
      <p:pic>
        <p:nvPicPr>
          <p:cNvPr id="143" name="Picture 8"/>
          <p:cNvPicPr/>
          <p:nvPr/>
        </p:nvPicPr>
        <p:blipFill>
          <a:blip r:embed="rId2"/>
          <a:stretch/>
        </p:blipFill>
        <p:spPr>
          <a:xfrm>
            <a:off x="156240" y="1022760"/>
            <a:ext cx="4656240" cy="3454200"/>
          </a:xfrm>
          <a:prstGeom prst="rect">
            <a:avLst/>
          </a:prstGeom>
          <a:ln>
            <a:noFill/>
          </a:ln>
          <a:effectLst>
            <a:outerShdw blurRad="76200" sy="23000" kx="-1200000" algn="bl" rotWithShape="0">
              <a:srgbClr val="000000">
                <a:alpha val="20000"/>
              </a:srgbClr>
            </a:outerShdw>
            <a:reflection blurRad="6350" stA="52000" endA="300" endPos="35000" dir="5400000" sy="-100000" algn="bl" rotWithShape="0"/>
            <a:softEdge rad="112500"/>
          </a:effectLst>
        </p:spPr>
      </p:pic>
      <p:sp>
        <p:nvSpPr>
          <p:cNvPr id="144" name="CustomShape 2"/>
          <p:cNvSpPr/>
          <p:nvPr/>
        </p:nvSpPr>
        <p:spPr>
          <a:xfrm flipH="1">
            <a:off x="5954760" y="1416600"/>
            <a:ext cx="2536200" cy="399600"/>
          </a:xfrm>
          <a:prstGeom prst="rect">
            <a:avLst/>
          </a:prstGeom>
          <a:noFill/>
          <a:ln>
            <a:noFill/>
          </a:ln>
        </p:spPr>
        <p:style>
          <a:lnRef idx="0">
            <a:scrgbClr r="0" g="0" b="0"/>
          </a:lnRef>
          <a:fillRef idx="0">
            <a:scrgbClr r="0" g="0" b="0"/>
          </a:fillRef>
          <a:effectRef idx="0">
            <a:scrgbClr r="0" g="0" b="0"/>
          </a:effectRef>
          <a:fontRef idx="minor"/>
        </p:style>
      </p:sp>
      <p:sp>
        <p:nvSpPr>
          <p:cNvPr id="145" name="CustomShape 3"/>
          <p:cNvSpPr/>
          <p:nvPr/>
        </p:nvSpPr>
        <p:spPr>
          <a:xfrm>
            <a:off x="5040360" y="1227600"/>
            <a:ext cx="4783680" cy="374940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2000" b="0" strike="noStrike" spc="-1">
                <a:solidFill>
                  <a:srgbClr val="000000"/>
                </a:solidFill>
                <a:latin typeface="Cambria"/>
                <a:ea typeface="Cambria"/>
              </a:rPr>
              <a:t>Every hotel most hold food hygiene to a very high standard as they most abide to the food safety act 1990. Forest of Arden trains that their staff to understand procedures they must take when serving or preparing food. For example, hair most be tried back away from the face to avoid shedding into food; using different surfaces for raw meat and fresh vegetables to avoid cross contamination. General cleanliness is standardised to reduce growth of bacteria culture.</a:t>
            </a:r>
            <a:endParaRPr lang="en-US" sz="2000" b="0" strike="noStrike" spc="-1">
              <a:latin typeface="Arial"/>
            </a:endParaRPr>
          </a:p>
        </p:txBody>
      </p:sp>
      <p:sp>
        <p:nvSpPr>
          <p:cNvPr id="2" name="Rectangle 1">
            <a:extLst>
              <a:ext uri="{FF2B5EF4-FFF2-40B4-BE49-F238E27FC236}">
                <a16:creationId xmlns:a16="http://schemas.microsoft.com/office/drawing/2014/main" id="{3E34BFFA-2ECC-4DB7-B9FE-7694B9FD0F74}"/>
              </a:ext>
            </a:extLst>
          </p:cNvPr>
          <p:cNvSpPr/>
          <p:nvPr/>
        </p:nvSpPr>
        <p:spPr>
          <a:xfrm>
            <a:off x="108311" y="4892364"/>
            <a:ext cx="3223959" cy="369332"/>
          </a:xfrm>
          <a:prstGeom prst="rect">
            <a:avLst/>
          </a:prstGeom>
        </p:spPr>
        <p:txBody>
          <a:bodyPr wrap="none">
            <a:spAutoFit/>
          </a:bodyPr>
          <a:lstStyle/>
          <a:p>
            <a:r>
              <a:rPr lang="en-GB" dirty="0"/>
              <a:t>(Marriott International, 2020g)</a:t>
            </a: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46" name="CustomShape 1"/>
          <p:cNvSpPr/>
          <p:nvPr/>
        </p:nvSpPr>
        <p:spPr>
          <a:xfrm>
            <a:off x="949680" y="882360"/>
            <a:ext cx="8181000" cy="43592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marL="343080" indent="-342720">
              <a:lnSpc>
                <a:spcPct val="100000"/>
              </a:lnSpc>
              <a:buClr>
                <a:srgbClr val="000000"/>
              </a:buClr>
              <a:buFont typeface="Arial"/>
              <a:buChar char="•"/>
            </a:pPr>
            <a:r>
              <a:rPr lang="en-US" sz="2000" b="0" strike="noStrike" spc="-1">
                <a:solidFill>
                  <a:srgbClr val="000000"/>
                </a:solidFill>
                <a:latin typeface="Cambria"/>
                <a:ea typeface="Cambria"/>
              </a:rPr>
              <a:t>Front office</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HR – they can also sometimes.es act as your guides for visitors (I.e. like the manger)</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Finance office </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Facilities management – the hotel has engineers on site in case of an emergency which.is quite often not the case at other hotels.</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Sales and Marketing office – this department also controls the social platform of the company.</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Housekeeping and cleaning. </a:t>
            </a:r>
            <a:endParaRPr lang="en-US" sz="2000" b="0" strike="noStrike" spc="-1">
              <a:latin typeface="Arial"/>
            </a:endParaRPr>
          </a:p>
          <a:p>
            <a:pPr marL="343080" indent="-342720">
              <a:lnSpc>
                <a:spcPct val="100000"/>
              </a:lnSpc>
              <a:buClr>
                <a:srgbClr val="000000"/>
              </a:buClr>
              <a:buFont typeface="Arial"/>
              <a:buChar char="•"/>
            </a:pPr>
            <a:r>
              <a:rPr lang="en-US" sz="2000" b="0" strike="noStrike" spc="-1">
                <a:solidFill>
                  <a:srgbClr val="000000"/>
                </a:solidFill>
                <a:latin typeface="Cambria"/>
                <a:ea typeface="Cambria"/>
              </a:rPr>
              <a:t>Spa and leisure department.</a:t>
            </a:r>
            <a:endParaRPr lang="en-US" sz="2000" b="0" strike="noStrike" spc="-1">
              <a:latin typeface="Arial"/>
            </a:endParaRPr>
          </a:p>
          <a:p>
            <a:pPr>
              <a:lnSpc>
                <a:spcPct val="100000"/>
              </a:lnSpc>
            </a:pPr>
            <a:endParaRPr lang="en-US" sz="2000" b="0" strike="noStrike" spc="-1">
              <a:latin typeface="Arial"/>
            </a:endParaRPr>
          </a:p>
          <a:p>
            <a:pPr>
              <a:lnSpc>
                <a:spcPct val="100000"/>
              </a:lnSpc>
            </a:pPr>
            <a:r>
              <a:rPr lang="en-US" sz="2000" b="0" strike="noStrike" spc="-1">
                <a:solidFill>
                  <a:srgbClr val="000000"/>
                </a:solidFill>
                <a:latin typeface="Cambria"/>
                <a:ea typeface="Cambria"/>
              </a:rPr>
              <a:t>All the departments that require being involved directly with the costumers experience receive constant training. These departments have regular meetings to ensure they provide excellent customer service.</a:t>
            </a:r>
            <a:endParaRPr lang="en-US" sz="2000" b="0" strike="noStrike" spc="-1">
              <a:latin typeface="Arial"/>
            </a:endParaRPr>
          </a:p>
        </p:txBody>
      </p:sp>
      <p:sp>
        <p:nvSpPr>
          <p:cNvPr id="147" name="CustomShape 2"/>
          <p:cNvSpPr/>
          <p:nvPr/>
        </p:nvSpPr>
        <p:spPr>
          <a:xfrm>
            <a:off x="1927080" y="-50040"/>
            <a:ext cx="6225840" cy="134748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Other departments in the hotel</a:t>
            </a:r>
            <a:endParaRPr lang="en-US" sz="36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48" name="CustomShape 1"/>
          <p:cNvSpPr/>
          <p:nvPr/>
        </p:nvSpPr>
        <p:spPr>
          <a:xfrm>
            <a:off x="3873240" y="250560"/>
            <a:ext cx="2333520" cy="103248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Conclusion </a:t>
            </a:r>
            <a:endParaRPr lang="en-US" sz="3600" b="0" strike="noStrike" spc="-1">
              <a:latin typeface="Arial"/>
            </a:endParaRPr>
          </a:p>
        </p:txBody>
      </p:sp>
      <p:sp>
        <p:nvSpPr>
          <p:cNvPr id="149" name="CustomShape 2"/>
          <p:cNvSpPr/>
          <p:nvPr/>
        </p:nvSpPr>
        <p:spPr>
          <a:xfrm>
            <a:off x="621720" y="1993320"/>
            <a:ext cx="8953200" cy="1310040"/>
          </a:xfrm>
          <a:prstGeom prst="rect">
            <a:avLst/>
          </a:prstGeom>
          <a:noFill/>
          <a:ln>
            <a:noFill/>
          </a:ln>
        </p:spPr>
        <p:style>
          <a:lnRef idx="0">
            <a:scrgbClr r="0" g="0" b="0"/>
          </a:lnRef>
          <a:fillRef idx="0">
            <a:scrgbClr r="0" g="0" b="0"/>
          </a:fillRef>
          <a:effectRef idx="0">
            <a:scrgbClr r="0" g="0" b="0"/>
          </a:effectRef>
          <a:fontRef idx="minor"/>
        </p:style>
        <p:txBody>
          <a:bodyPr lIns="90000" tIns="45000" rIns="90000" bIns="45000">
            <a:spAutoFit/>
          </a:bodyPr>
          <a:lstStyle/>
          <a:p>
            <a:pPr>
              <a:lnSpc>
                <a:spcPct val="100000"/>
              </a:lnSpc>
            </a:pPr>
            <a:r>
              <a:rPr lang="en-US" sz="2000" b="0" strike="noStrike" spc="-1">
                <a:solidFill>
                  <a:srgbClr val="000000"/>
                </a:solidFill>
                <a:latin typeface="Cambria"/>
                <a:ea typeface="Cambria"/>
              </a:rPr>
              <a:t>To conclude, Forest of Arden is a hotel under Marriott Int. has good standards of hygiene in the food department and also staff recieve constant training to please the costumers, not only is it a hotel but also a country club with two golf courses. The restaurant offers a variety of options and drinks.</a:t>
            </a:r>
            <a:endParaRPr lang="en-US" sz="2000" b="0" strike="noStrike" spc="-1">
              <a:latin typeface="Arial"/>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BE5D6"/>
        </a:solidFill>
        <a:effectLst/>
      </p:bgPr>
    </p:bg>
    <p:spTree>
      <p:nvGrpSpPr>
        <p:cNvPr id="1" name=""/>
        <p:cNvGrpSpPr/>
        <p:nvPr/>
      </p:nvGrpSpPr>
      <p:grpSpPr>
        <a:xfrm>
          <a:off x="0" y="0"/>
          <a:ext cx="0" cy="0"/>
          <a:chOff x="0" y="0"/>
          <a:chExt cx="0" cy="0"/>
        </a:xfrm>
      </p:grpSpPr>
      <p:sp>
        <p:nvSpPr>
          <p:cNvPr id="150" name="CustomShape 1"/>
          <p:cNvSpPr/>
          <p:nvPr/>
        </p:nvSpPr>
        <p:spPr>
          <a:xfrm>
            <a:off x="3764880" y="491400"/>
            <a:ext cx="3052800" cy="290520"/>
          </a:xfrm>
          <a:prstGeom prst="rect">
            <a:avLst/>
          </a:prstGeom>
          <a:noFill/>
          <a:ln>
            <a:noFill/>
          </a:ln>
        </p:spPr>
        <p:style>
          <a:lnRef idx="0">
            <a:scrgbClr r="0" g="0" b="0"/>
          </a:lnRef>
          <a:fillRef idx="0">
            <a:scrgbClr r="0" g="0" b="0"/>
          </a:fillRef>
          <a:effectRef idx="0">
            <a:scrgbClr r="0" g="0" b="0"/>
          </a:effectRef>
          <a:fontRef idx="minor"/>
        </p:style>
        <p:txBody>
          <a:bodyPr lIns="0" tIns="0" rIns="0" bIns="0" anchor="ctr">
            <a:noAutofit/>
          </a:bodyPr>
          <a:lstStyle/>
          <a:p>
            <a:pPr>
              <a:lnSpc>
                <a:spcPct val="100000"/>
              </a:lnSpc>
            </a:pPr>
            <a:r>
              <a:rPr lang="en-US" sz="3600" b="0" strike="noStrike" spc="-1">
                <a:solidFill>
                  <a:srgbClr val="C7243A"/>
                </a:solidFill>
                <a:latin typeface="Arial"/>
              </a:rPr>
              <a:t>References </a:t>
            </a:r>
            <a:endParaRPr lang="en-US" sz="3600" b="0" strike="noStrike" spc="-1">
              <a:latin typeface="Arial"/>
            </a:endParaRPr>
          </a:p>
        </p:txBody>
      </p:sp>
      <p:sp>
        <p:nvSpPr>
          <p:cNvPr id="3" name="TextBox 2">
            <a:extLst>
              <a:ext uri="{FF2B5EF4-FFF2-40B4-BE49-F238E27FC236}">
                <a16:creationId xmlns:a16="http://schemas.microsoft.com/office/drawing/2014/main" id="{7F544996-23DA-4C32-957D-DDCD115BEB38}"/>
              </a:ext>
            </a:extLst>
          </p:cNvPr>
          <p:cNvSpPr txBox="1"/>
          <p:nvPr/>
        </p:nvSpPr>
        <p:spPr>
          <a:xfrm>
            <a:off x="232338" y="1111726"/>
            <a:ext cx="9424220" cy="5001369"/>
          </a:xfrm>
          <a:prstGeom prst="rect">
            <a:avLst/>
          </a:prstGeom>
          <a:noFill/>
        </p:spPr>
        <p:txBody>
          <a:bodyPr wrap="square" rtlCol="0">
            <a:spAutoFit/>
          </a:bodyPr>
          <a:lstStyle/>
          <a:p>
            <a:r>
              <a:rPr lang="en-GB" sz="1100" dirty="0"/>
              <a:t>Marriott International. (2020a). </a:t>
            </a:r>
            <a:r>
              <a:rPr lang="en-GB" sz="1100" i="1" dirty="0"/>
              <a:t>Forest of Arden Marriott Hotel &amp; Country Club</a:t>
            </a:r>
            <a:r>
              <a:rPr lang="en-GB" sz="1100" dirty="0"/>
              <a:t>. [online] Available at: https://www.marriott.co.uk/hotels/hotel-information/fitness-spa-services/cvtgs-forest-of-arden-marriott-hotel-and-country-club/ [Accessed 13 Mar. 2020].</a:t>
            </a:r>
          </a:p>
          <a:p>
            <a:endParaRPr lang="en-GB" sz="1100" dirty="0"/>
          </a:p>
          <a:p>
            <a:r>
              <a:rPr lang="en-GB" sz="1100" dirty="0"/>
              <a:t>Marriott International. (2020b). </a:t>
            </a:r>
            <a:r>
              <a:rPr lang="en-GB" sz="1100" i="1" dirty="0"/>
              <a:t>Forest of Arden Marriott Hotel &amp; Country Club</a:t>
            </a:r>
            <a:r>
              <a:rPr lang="en-GB" sz="1100" dirty="0"/>
              <a:t>. [online] Available at: https://www.marriott.co.uk/hotels/hotel-information/restaurant/cvtgs-forest-of-arden-marriott-hotel-and-country-club/ [Accessed 13 Mar. 2020].</a:t>
            </a:r>
          </a:p>
          <a:p>
            <a:endParaRPr lang="en-GB" sz="1100" dirty="0"/>
          </a:p>
          <a:p>
            <a:r>
              <a:rPr lang="en-GB" sz="1100" dirty="0"/>
              <a:t>Marriott International. (2020c). </a:t>
            </a:r>
            <a:r>
              <a:rPr lang="en-GB" sz="1100" i="1" dirty="0"/>
              <a:t>Forest of Arden Marriott Hotel &amp; Country Club</a:t>
            </a:r>
            <a:r>
              <a:rPr lang="en-GB" sz="1100" dirty="0"/>
              <a:t>. [online] Available at: https://www.marriott.co.uk/hotels/hotel-information/golf-courses/cvtgs-forest-of-arden-marriott-hotel-and-country-club/# [Accessed 13 Mar. 2020].</a:t>
            </a:r>
          </a:p>
          <a:p>
            <a:endParaRPr lang="en-GB" sz="1100" dirty="0"/>
          </a:p>
          <a:p>
            <a:r>
              <a:rPr lang="en-GB" sz="1100" dirty="0"/>
              <a:t>Marriott International. (2020d). </a:t>
            </a:r>
            <a:r>
              <a:rPr lang="en-GB" sz="1100" i="1" dirty="0"/>
              <a:t>Forest of Arden Marriott Hotel &amp; Country Club</a:t>
            </a:r>
            <a:r>
              <a:rPr lang="en-GB" sz="1100" dirty="0"/>
              <a:t>. [online] Available at: https://www.marriott.co.uk/hotels/hotel-information/fitness-spa-services/cvtgs-forest-of-arden-marriott-hotel-and-country-club/ [Accessed 13 Mar. 2020].</a:t>
            </a:r>
          </a:p>
          <a:p>
            <a:endParaRPr lang="en-GB" sz="1100" dirty="0"/>
          </a:p>
          <a:p>
            <a:r>
              <a:rPr lang="en-GB" sz="1100" dirty="0"/>
              <a:t>Marriott International. (2020e). </a:t>
            </a:r>
            <a:r>
              <a:rPr lang="en-GB" sz="1100" i="1" dirty="0"/>
              <a:t>Forest of Arden Marriott Hotel &amp; Country Club</a:t>
            </a:r>
            <a:r>
              <a:rPr lang="en-GB" sz="1100" dirty="0"/>
              <a:t>. [online] Available at: https://www.marriott.co.uk/hotels/hotel-information/fitness-spa-services/cvtgs-forest-of-arden-marriott-hotel-and-country-club/ [Accessed 13 Mar. 2020].</a:t>
            </a:r>
          </a:p>
          <a:p>
            <a:endParaRPr lang="en-GB" sz="1100" dirty="0"/>
          </a:p>
          <a:p>
            <a:r>
              <a:rPr lang="en-GB" sz="1100" dirty="0"/>
              <a:t>Marriott International. (2020f). </a:t>
            </a:r>
            <a:r>
              <a:rPr lang="en-GB" sz="1100" i="1" dirty="0"/>
              <a:t>Forest of Arden Marriott Hotel &amp; Country Club</a:t>
            </a:r>
            <a:r>
              <a:rPr lang="en-GB" sz="1100" dirty="0"/>
              <a:t>. [online] Available at: https://www.marriott.co.uk/hotels/hotel-information/fitness-spa-services/cvtgs-forest-of-arden-marriott-hotel-and-country-club/ [Accessed 13 Mar. </a:t>
            </a:r>
            <a:r>
              <a:rPr lang="en-GB" sz="1100"/>
              <a:t>2020].</a:t>
            </a:r>
          </a:p>
          <a:p>
            <a:endParaRPr lang="en-GB" sz="1100" dirty="0"/>
          </a:p>
          <a:p>
            <a:r>
              <a:rPr lang="en-GB" sz="1100" dirty="0"/>
              <a:t>Marriott International. (2020g). </a:t>
            </a:r>
            <a:r>
              <a:rPr lang="en-GB" sz="1100" i="1" dirty="0"/>
              <a:t>Forest of Arden Marriott Hotel &amp; Country Club</a:t>
            </a:r>
            <a:r>
              <a:rPr lang="en-GB" sz="1100" dirty="0"/>
              <a:t>. [online] Available at: https://www.marriott.co.uk/hotels/hotel-information/fitness-spa-services/cvtgs-forest-of-arden-marriott-hotel-and-country-club/ [Accessed 13 Mar. 2020].</a:t>
            </a:r>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a:p>
            <a:endParaRPr lang="en-GB" sz="1100" dirty="0"/>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miter/>
        </a:ln>
        <a:ln w="25400" cap="flat" cmpd="sng" algn="ctr">
          <a:solidFill>
            <a:schemeClr val="phClr"/>
          </a:solidFill>
          <a:prstDash val="solid"/>
          <a:miter/>
        </a:ln>
        <a:ln w="38100" cap="flat" cmpd="sng" algn="ctr">
          <a:solidFill>
            <a:schemeClr val="phClr"/>
          </a:solidFill>
          <a:prstDash val="solid"/>
          <a:miter/>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171</TotalTime>
  <Words>1545</Words>
  <Application>Microsoft Office PowerPoint</Application>
  <PresentationFormat>Custom</PresentationFormat>
  <Paragraphs>128</Paragraphs>
  <Slides>16</Slides>
  <Notes>7</Notes>
  <HiddenSlides>0</HiddenSlides>
  <MMClips>0</MMClips>
  <ScaleCrop>false</ScaleCrop>
  <HeadingPairs>
    <vt:vector size="6" baseType="variant">
      <vt:variant>
        <vt:lpstr>Fonts Used</vt:lpstr>
      </vt:variant>
      <vt:variant>
        <vt:i4>9</vt:i4>
      </vt:variant>
      <vt:variant>
        <vt:lpstr>Theme</vt:lpstr>
      </vt:variant>
      <vt:variant>
        <vt:i4>2</vt:i4>
      </vt:variant>
      <vt:variant>
        <vt:lpstr>Slide Titles</vt:lpstr>
      </vt:variant>
      <vt:variant>
        <vt:i4>16</vt:i4>
      </vt:variant>
    </vt:vector>
  </HeadingPairs>
  <TitlesOfParts>
    <vt:vector size="27" baseType="lpstr">
      <vt:lpstr>Arial</vt:lpstr>
      <vt:lpstr>Calibri</vt:lpstr>
      <vt:lpstr>Cambria</vt:lpstr>
      <vt:lpstr>DejaVu Sans</vt:lpstr>
      <vt:lpstr>proxima-nova</vt:lpstr>
      <vt:lpstr>Segoe UI</vt:lpstr>
      <vt:lpstr>Symbol</vt:lpstr>
      <vt:lpstr>Times New Roman</vt:lpstr>
      <vt:lpstr>Wingdings</vt:lpstr>
      <vt:lpstr>Office Theme</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Classy Red</dc:title>
  <dc:subject/>
  <dc:creator>Osarobo Imade (1815187)</dc:creator>
  <dc:description/>
  <cp:lastModifiedBy>Osarobo Imade (1815187)</cp:lastModifiedBy>
  <cp:revision>18</cp:revision>
  <dcterms:created xsi:type="dcterms:W3CDTF">2020-03-07T20:21:25Z</dcterms:created>
  <dcterms:modified xsi:type="dcterms:W3CDTF">2020-03-13T12:28:53Z</dcterms:modified>
  <dc:language>en-US</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HiddenSlides">
    <vt:i4>0</vt:i4>
  </property>
  <property fmtid="{D5CDD505-2E9C-101B-9397-08002B2CF9AE}" pid="4" name="HyperlinksChanged">
    <vt:bool>false</vt:bool>
  </property>
  <property fmtid="{D5CDD505-2E9C-101B-9397-08002B2CF9AE}" pid="5" name="LinksUpToDate">
    <vt:bool>false</vt:bool>
  </property>
  <property fmtid="{D5CDD505-2E9C-101B-9397-08002B2CF9AE}" pid="6" name="Notes">
    <vt:i4>7</vt:i4>
  </property>
  <property fmtid="{D5CDD505-2E9C-101B-9397-08002B2CF9AE}" pid="7" name="PresentationFormat">
    <vt:lpwstr>Custom</vt:lpwstr>
  </property>
  <property fmtid="{D5CDD505-2E9C-101B-9397-08002B2CF9AE}" pid="8" name="ScaleCrop">
    <vt:bool>false</vt:bool>
  </property>
  <property fmtid="{D5CDD505-2E9C-101B-9397-08002B2CF9AE}" pid="9" name="ShareDoc">
    <vt:bool>false</vt:bool>
  </property>
  <property fmtid="{D5CDD505-2E9C-101B-9397-08002B2CF9AE}" pid="10" name="Slides">
    <vt:i4>17</vt:i4>
  </property>
</Properties>
</file>