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notesMasterIdLst>
    <p:notesMasterId r:id="rId29"/>
  </p:notesMasterIdLst>
  <p:sldIdLst>
    <p:sldId id="256" r:id="rId2"/>
    <p:sldId id="257" r:id="rId3"/>
    <p:sldId id="258" r:id="rId4"/>
    <p:sldId id="259" r:id="rId5"/>
    <p:sldId id="260" r:id="rId6"/>
    <p:sldId id="275" r:id="rId7"/>
    <p:sldId id="280" r:id="rId8"/>
    <p:sldId id="261" r:id="rId9"/>
    <p:sldId id="276" r:id="rId10"/>
    <p:sldId id="262" r:id="rId11"/>
    <p:sldId id="263" r:id="rId12"/>
    <p:sldId id="266" r:id="rId13"/>
    <p:sldId id="268" r:id="rId14"/>
    <p:sldId id="277" r:id="rId15"/>
    <p:sldId id="281" r:id="rId16"/>
    <p:sldId id="282" r:id="rId17"/>
    <p:sldId id="283" r:id="rId18"/>
    <p:sldId id="284" r:id="rId19"/>
    <p:sldId id="285" r:id="rId20"/>
    <p:sldId id="279" r:id="rId21"/>
    <p:sldId id="287" r:id="rId22"/>
    <p:sldId id="288" r:id="rId23"/>
    <p:sldId id="272" r:id="rId24"/>
    <p:sldId id="270" r:id="rId25"/>
    <p:sldId id="290" r:id="rId26"/>
    <p:sldId id="273" r:id="rId27"/>
    <p:sldId id="274"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1FD913-40C5-4C8D-BD9C-D970968C99E3}" v="63" dt="2025-09-26T14:54:12.1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106" d="100"/>
          <a:sy n="106" d="100"/>
        </p:scale>
        <p:origin x="50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371BB183-7725-4527-BEAC-907F7991D806}"/>
    <pc:docChg chg="undo custSel addSld delSld modSld">
      <pc:chgData name="Ross Phillips" userId="c604230b-847d-4cb1-9e23-f810d4c0fde1" providerId="ADAL" clId="{371BB183-7725-4527-BEAC-907F7991D806}" dt="2025-08-05T13:34:05.365" v="3546" actId="6549"/>
      <pc:docMkLst>
        <pc:docMk/>
      </pc:docMkLst>
      <pc:sldChg chg="modSp mod">
        <pc:chgData name="Ross Phillips" userId="c604230b-847d-4cb1-9e23-f810d4c0fde1" providerId="ADAL" clId="{371BB183-7725-4527-BEAC-907F7991D806}" dt="2025-08-05T12:14:54.281" v="44" actId="20577"/>
        <pc:sldMkLst>
          <pc:docMk/>
          <pc:sldMk cId="109857222" sldId="256"/>
        </pc:sldMkLst>
      </pc:sldChg>
      <pc:sldChg chg="addSp delSp modSp new mod setBg modClrScheme chgLayout">
        <pc:chgData name="Ross Phillips" userId="c604230b-847d-4cb1-9e23-f810d4c0fde1" providerId="ADAL" clId="{371BB183-7725-4527-BEAC-907F7991D806}" dt="2025-08-05T12:16:03.508" v="119" actId="26606"/>
        <pc:sldMkLst>
          <pc:docMk/>
          <pc:sldMk cId="3057954643" sldId="257"/>
        </pc:sldMkLst>
      </pc:sldChg>
      <pc:sldChg chg="modSp new mod">
        <pc:chgData name="Ross Phillips" userId="c604230b-847d-4cb1-9e23-f810d4c0fde1" providerId="ADAL" clId="{371BB183-7725-4527-BEAC-907F7991D806}" dt="2025-08-05T12:19:45.974" v="216" actId="20577"/>
        <pc:sldMkLst>
          <pc:docMk/>
          <pc:sldMk cId="343093581" sldId="258"/>
        </pc:sldMkLst>
      </pc:sldChg>
      <pc:sldChg chg="addSp delSp modSp new mod modClrScheme chgLayout">
        <pc:chgData name="Ross Phillips" userId="c604230b-847d-4cb1-9e23-f810d4c0fde1" providerId="ADAL" clId="{371BB183-7725-4527-BEAC-907F7991D806}" dt="2025-08-05T12:20:48.180" v="232" actId="27636"/>
        <pc:sldMkLst>
          <pc:docMk/>
          <pc:sldMk cId="2308966031" sldId="259"/>
        </pc:sldMkLst>
      </pc:sldChg>
      <pc:sldChg chg="addSp delSp modSp new mod modClrScheme chgLayout modNotesTx">
        <pc:chgData name="Ross Phillips" userId="c604230b-847d-4cb1-9e23-f810d4c0fde1" providerId="ADAL" clId="{371BB183-7725-4527-BEAC-907F7991D806}" dt="2025-08-05T13:34:05.365" v="3546" actId="6549"/>
        <pc:sldMkLst>
          <pc:docMk/>
          <pc:sldMk cId="2667614257" sldId="260"/>
        </pc:sldMkLst>
      </pc:sldChg>
      <pc:sldChg chg="modSp new mod">
        <pc:chgData name="Ross Phillips" userId="c604230b-847d-4cb1-9e23-f810d4c0fde1" providerId="ADAL" clId="{371BB183-7725-4527-BEAC-907F7991D806}" dt="2025-08-05T12:22:20.375" v="260" actId="27636"/>
        <pc:sldMkLst>
          <pc:docMk/>
          <pc:sldMk cId="3034116513" sldId="261"/>
        </pc:sldMkLst>
      </pc:sldChg>
      <pc:sldChg chg="modSp new mod">
        <pc:chgData name="Ross Phillips" userId="c604230b-847d-4cb1-9e23-f810d4c0fde1" providerId="ADAL" clId="{371BB183-7725-4527-BEAC-907F7991D806}" dt="2025-08-05T12:39:39.214" v="836" actId="113"/>
        <pc:sldMkLst>
          <pc:docMk/>
          <pc:sldMk cId="355308470" sldId="262"/>
        </pc:sldMkLst>
      </pc:sldChg>
      <pc:sldChg chg="modSp new mod">
        <pc:chgData name="Ross Phillips" userId="c604230b-847d-4cb1-9e23-f810d4c0fde1" providerId="ADAL" clId="{371BB183-7725-4527-BEAC-907F7991D806}" dt="2025-08-05T12:40:20.364" v="838" actId="113"/>
        <pc:sldMkLst>
          <pc:docMk/>
          <pc:sldMk cId="2497804862" sldId="263"/>
        </pc:sldMkLst>
      </pc:sldChg>
      <pc:sldChg chg="modSp new mod">
        <pc:chgData name="Ross Phillips" userId="c604230b-847d-4cb1-9e23-f810d4c0fde1" providerId="ADAL" clId="{371BB183-7725-4527-BEAC-907F7991D806}" dt="2025-08-05T12:41:03.458" v="851" actId="20577"/>
        <pc:sldMkLst>
          <pc:docMk/>
          <pc:sldMk cId="2708296466" sldId="264"/>
        </pc:sldMkLst>
      </pc:sldChg>
      <pc:sldChg chg="modSp new mod">
        <pc:chgData name="Ross Phillips" userId="c604230b-847d-4cb1-9e23-f810d4c0fde1" providerId="ADAL" clId="{371BB183-7725-4527-BEAC-907F7991D806}" dt="2025-08-05T12:41:37.708" v="856" actId="6549"/>
        <pc:sldMkLst>
          <pc:docMk/>
          <pc:sldMk cId="2182065759" sldId="265"/>
        </pc:sldMkLst>
      </pc:sldChg>
      <pc:sldChg chg="modSp new mod">
        <pc:chgData name="Ross Phillips" userId="c604230b-847d-4cb1-9e23-f810d4c0fde1" providerId="ADAL" clId="{371BB183-7725-4527-BEAC-907F7991D806}" dt="2025-08-05T12:45:33.042" v="1209" actId="20577"/>
        <pc:sldMkLst>
          <pc:docMk/>
          <pc:sldMk cId="1627670620" sldId="266"/>
        </pc:sldMkLst>
      </pc:sldChg>
      <pc:sldChg chg="modSp new mod">
        <pc:chgData name="Ross Phillips" userId="c604230b-847d-4cb1-9e23-f810d4c0fde1" providerId="ADAL" clId="{371BB183-7725-4527-BEAC-907F7991D806}" dt="2025-08-05T12:47:28.993" v="1213" actId="113"/>
        <pc:sldMkLst>
          <pc:docMk/>
          <pc:sldMk cId="449814141" sldId="267"/>
        </pc:sldMkLst>
      </pc:sldChg>
      <pc:sldChg chg="modSp new mod">
        <pc:chgData name="Ross Phillips" userId="c604230b-847d-4cb1-9e23-f810d4c0fde1" providerId="ADAL" clId="{371BB183-7725-4527-BEAC-907F7991D806}" dt="2025-08-05T12:49:00.243" v="1304" actId="20577"/>
        <pc:sldMkLst>
          <pc:docMk/>
          <pc:sldMk cId="283673432" sldId="268"/>
        </pc:sldMkLst>
      </pc:sldChg>
      <pc:sldChg chg="modSp new mod">
        <pc:chgData name="Ross Phillips" userId="c604230b-847d-4cb1-9e23-f810d4c0fde1" providerId="ADAL" clId="{371BB183-7725-4527-BEAC-907F7991D806}" dt="2025-08-05T12:53:00.119" v="1380" actId="6549"/>
        <pc:sldMkLst>
          <pc:docMk/>
          <pc:sldMk cId="3186561925" sldId="269"/>
        </pc:sldMkLst>
      </pc:sldChg>
      <pc:sldChg chg="modSp new mod">
        <pc:chgData name="Ross Phillips" userId="c604230b-847d-4cb1-9e23-f810d4c0fde1" providerId="ADAL" clId="{371BB183-7725-4527-BEAC-907F7991D806}" dt="2025-08-05T13:05:53.424" v="2093" actId="20577"/>
        <pc:sldMkLst>
          <pc:docMk/>
          <pc:sldMk cId="1690143794" sldId="270"/>
        </pc:sldMkLst>
      </pc:sldChg>
      <pc:sldChg chg="modSp new del mod">
        <pc:chgData name="Ross Phillips" userId="c604230b-847d-4cb1-9e23-f810d4c0fde1" providerId="ADAL" clId="{371BB183-7725-4527-BEAC-907F7991D806}" dt="2025-08-05T13:08:05.491" v="2094" actId="47"/>
        <pc:sldMkLst>
          <pc:docMk/>
          <pc:sldMk cId="2483375366" sldId="271"/>
        </pc:sldMkLst>
      </pc:sldChg>
      <pc:sldChg chg="modSp new mod">
        <pc:chgData name="Ross Phillips" userId="c604230b-847d-4cb1-9e23-f810d4c0fde1" providerId="ADAL" clId="{371BB183-7725-4527-BEAC-907F7991D806}" dt="2025-08-05T13:29:59.814" v="3527" actId="113"/>
        <pc:sldMkLst>
          <pc:docMk/>
          <pc:sldMk cId="2085910981" sldId="272"/>
        </pc:sldMkLst>
      </pc:sldChg>
      <pc:sldChg chg="modSp new mod">
        <pc:chgData name="Ross Phillips" userId="c604230b-847d-4cb1-9e23-f810d4c0fde1" providerId="ADAL" clId="{371BB183-7725-4527-BEAC-907F7991D806}" dt="2025-08-05T13:30:44.244" v="3545" actId="6549"/>
        <pc:sldMkLst>
          <pc:docMk/>
          <pc:sldMk cId="1332140737" sldId="273"/>
        </pc:sldMkLst>
      </pc:sldChg>
      <pc:sldChg chg="addSp modSp new mod modClrScheme chgLayout">
        <pc:chgData name="Ross Phillips" userId="c604230b-847d-4cb1-9e23-f810d4c0fde1" providerId="ADAL" clId="{371BB183-7725-4527-BEAC-907F7991D806}" dt="2025-08-05T12:31:42.241" v="404" actId="6549"/>
        <pc:sldMkLst>
          <pc:docMk/>
          <pc:sldMk cId="10685451" sldId="274"/>
        </pc:sldMkLst>
      </pc:sldChg>
      <pc:sldChg chg="modSp new mod">
        <pc:chgData name="Ross Phillips" userId="c604230b-847d-4cb1-9e23-f810d4c0fde1" providerId="ADAL" clId="{371BB183-7725-4527-BEAC-907F7991D806}" dt="2025-08-05T12:38:53.572" v="831"/>
        <pc:sldMkLst>
          <pc:docMk/>
          <pc:sldMk cId="2550615401" sldId="275"/>
        </pc:sldMkLst>
      </pc:sldChg>
      <pc:sldChg chg="modSp new mod">
        <pc:chgData name="Ross Phillips" userId="c604230b-847d-4cb1-9e23-f810d4c0fde1" providerId="ADAL" clId="{371BB183-7725-4527-BEAC-907F7991D806}" dt="2025-08-05T12:38:01.064" v="828" actId="20577"/>
        <pc:sldMkLst>
          <pc:docMk/>
          <pc:sldMk cId="2744571855" sldId="276"/>
        </pc:sldMkLst>
      </pc:sldChg>
      <pc:sldChg chg="modSp add mod">
        <pc:chgData name="Ross Phillips" userId="c604230b-847d-4cb1-9e23-f810d4c0fde1" providerId="ADAL" clId="{371BB183-7725-4527-BEAC-907F7991D806}" dt="2025-08-05T12:55:55.647" v="1671" actId="20577"/>
        <pc:sldMkLst>
          <pc:docMk/>
          <pc:sldMk cId="612842506" sldId="277"/>
        </pc:sldMkLst>
      </pc:sldChg>
      <pc:sldChg chg="modSp add mod">
        <pc:chgData name="Ross Phillips" userId="c604230b-847d-4cb1-9e23-f810d4c0fde1" providerId="ADAL" clId="{371BB183-7725-4527-BEAC-907F7991D806}" dt="2025-08-05T12:57:54.906" v="1863" actId="20577"/>
        <pc:sldMkLst>
          <pc:docMk/>
          <pc:sldMk cId="1859577786" sldId="278"/>
        </pc:sldMkLst>
      </pc:sldChg>
      <pc:sldChg chg="modSp new mod">
        <pc:chgData name="Ross Phillips" userId="c604230b-847d-4cb1-9e23-f810d4c0fde1" providerId="ADAL" clId="{371BB183-7725-4527-BEAC-907F7991D806}" dt="2025-08-05T13:14:36.143" v="2541" actId="20577"/>
        <pc:sldMkLst>
          <pc:docMk/>
          <pc:sldMk cId="3540370407" sldId="279"/>
        </pc:sldMkLst>
      </pc:sldChg>
    </pc:docChg>
  </pc:docChgLst>
  <pc:docChgLst>
    <pc:chgData name="Ross Phillips" userId="c604230b-847d-4cb1-9e23-f810d4c0fde1" providerId="ADAL" clId="{3B1FD913-40C5-4C8D-BD9C-D970968C99E3}"/>
    <pc:docChg chg="undo redo custSel addSld delSld modSld sldOrd">
      <pc:chgData name="Ross Phillips" userId="c604230b-847d-4cb1-9e23-f810d4c0fde1" providerId="ADAL" clId="{3B1FD913-40C5-4C8D-BD9C-D970968C99E3}" dt="2025-09-26T14:55:37.163" v="5126" actId="47"/>
      <pc:docMkLst>
        <pc:docMk/>
      </pc:docMkLst>
      <pc:sldChg chg="modSp mod">
        <pc:chgData name="Ross Phillips" userId="c604230b-847d-4cb1-9e23-f810d4c0fde1" providerId="ADAL" clId="{3B1FD913-40C5-4C8D-BD9C-D970968C99E3}" dt="2025-09-26T12:43:07.504" v="991" actId="27636"/>
        <pc:sldMkLst>
          <pc:docMk/>
          <pc:sldMk cId="355308470" sldId="262"/>
        </pc:sldMkLst>
        <pc:spChg chg="mod">
          <ac:chgData name="Ross Phillips" userId="c604230b-847d-4cb1-9e23-f810d4c0fde1" providerId="ADAL" clId="{3B1FD913-40C5-4C8D-BD9C-D970968C99E3}" dt="2025-09-26T12:43:07.504" v="991" actId="27636"/>
          <ac:spMkLst>
            <pc:docMk/>
            <pc:sldMk cId="355308470" sldId="262"/>
            <ac:spMk id="3" creationId="{E62F1D17-B53F-72EA-3A96-948B68DD0AB5}"/>
          </ac:spMkLst>
        </pc:spChg>
        <pc:spChg chg="mod">
          <ac:chgData name="Ross Phillips" userId="c604230b-847d-4cb1-9e23-f810d4c0fde1" providerId="ADAL" clId="{3B1FD913-40C5-4C8D-BD9C-D970968C99E3}" dt="2025-09-26T12:43:07.504" v="990" actId="27636"/>
          <ac:spMkLst>
            <pc:docMk/>
            <pc:sldMk cId="355308470" sldId="262"/>
            <ac:spMk id="4" creationId="{1520EC21-997B-C00B-605F-25A1A6C6A605}"/>
          </ac:spMkLst>
        </pc:spChg>
      </pc:sldChg>
      <pc:sldChg chg="modSp mod">
        <pc:chgData name="Ross Phillips" userId="c604230b-847d-4cb1-9e23-f810d4c0fde1" providerId="ADAL" clId="{3B1FD913-40C5-4C8D-BD9C-D970968C99E3}" dt="2025-09-26T12:45:59.539" v="1043" actId="20577"/>
        <pc:sldMkLst>
          <pc:docMk/>
          <pc:sldMk cId="2497804862" sldId="263"/>
        </pc:sldMkLst>
        <pc:spChg chg="mod">
          <ac:chgData name="Ross Phillips" userId="c604230b-847d-4cb1-9e23-f810d4c0fde1" providerId="ADAL" clId="{3B1FD913-40C5-4C8D-BD9C-D970968C99E3}" dt="2025-09-26T12:45:59.539" v="1043" actId="20577"/>
          <ac:spMkLst>
            <pc:docMk/>
            <pc:sldMk cId="2497804862" sldId="263"/>
            <ac:spMk id="3" creationId="{E3CDCF2F-06E0-6DB6-3EBF-DE683DE41F69}"/>
          </ac:spMkLst>
        </pc:spChg>
        <pc:spChg chg="mod">
          <ac:chgData name="Ross Phillips" userId="c604230b-847d-4cb1-9e23-f810d4c0fde1" providerId="ADAL" clId="{3B1FD913-40C5-4C8D-BD9C-D970968C99E3}" dt="2025-09-26T12:45:30.509" v="1040" actId="20577"/>
          <ac:spMkLst>
            <pc:docMk/>
            <pc:sldMk cId="2497804862" sldId="263"/>
            <ac:spMk id="4" creationId="{0D60875A-9A5C-CBCB-AC17-C1892C81A2EE}"/>
          </ac:spMkLst>
        </pc:spChg>
      </pc:sldChg>
      <pc:sldChg chg="modSp del mod">
        <pc:chgData name="Ross Phillips" userId="c604230b-847d-4cb1-9e23-f810d4c0fde1" providerId="ADAL" clId="{3B1FD913-40C5-4C8D-BD9C-D970968C99E3}" dt="2025-09-26T12:46:09.647" v="1044" actId="47"/>
        <pc:sldMkLst>
          <pc:docMk/>
          <pc:sldMk cId="2708296466" sldId="264"/>
        </pc:sldMkLst>
        <pc:spChg chg="mod">
          <ac:chgData name="Ross Phillips" userId="c604230b-847d-4cb1-9e23-f810d4c0fde1" providerId="ADAL" clId="{3B1FD913-40C5-4C8D-BD9C-D970968C99E3}" dt="2025-09-26T12:43:00.615" v="986" actId="27636"/>
          <ac:spMkLst>
            <pc:docMk/>
            <pc:sldMk cId="2708296466" sldId="264"/>
            <ac:spMk id="3" creationId="{45B18FA4-91BB-CDF4-E6B7-3B087041BE20}"/>
          </ac:spMkLst>
        </pc:spChg>
        <pc:spChg chg="mod">
          <ac:chgData name="Ross Phillips" userId="c604230b-847d-4cb1-9e23-f810d4c0fde1" providerId="ADAL" clId="{3B1FD913-40C5-4C8D-BD9C-D970968C99E3}" dt="2025-09-26T12:43:00.615" v="985" actId="27636"/>
          <ac:spMkLst>
            <pc:docMk/>
            <pc:sldMk cId="2708296466" sldId="264"/>
            <ac:spMk id="4" creationId="{EA109328-774B-C978-BBF3-A0E67A9D4ACE}"/>
          </ac:spMkLst>
        </pc:spChg>
      </pc:sldChg>
      <pc:sldChg chg="modSp del mod">
        <pc:chgData name="Ross Phillips" userId="c604230b-847d-4cb1-9e23-f810d4c0fde1" providerId="ADAL" clId="{3B1FD913-40C5-4C8D-BD9C-D970968C99E3}" dt="2025-09-26T12:46:10.934" v="1045" actId="47"/>
        <pc:sldMkLst>
          <pc:docMk/>
          <pc:sldMk cId="2182065759" sldId="265"/>
        </pc:sldMkLst>
        <pc:spChg chg="mod">
          <ac:chgData name="Ross Phillips" userId="c604230b-847d-4cb1-9e23-f810d4c0fde1" providerId="ADAL" clId="{3B1FD913-40C5-4C8D-BD9C-D970968C99E3}" dt="2025-09-26T12:43:48.769" v="996" actId="27636"/>
          <ac:spMkLst>
            <pc:docMk/>
            <pc:sldMk cId="2182065759" sldId="265"/>
            <ac:spMk id="3" creationId="{A7E438BF-F3A3-AD6F-DB45-181BE58D0AC4}"/>
          </ac:spMkLst>
        </pc:spChg>
        <pc:spChg chg="mod">
          <ac:chgData name="Ross Phillips" userId="c604230b-847d-4cb1-9e23-f810d4c0fde1" providerId="ADAL" clId="{3B1FD913-40C5-4C8D-BD9C-D970968C99E3}" dt="2025-09-26T12:43:48.769" v="995" actId="27636"/>
          <ac:spMkLst>
            <pc:docMk/>
            <pc:sldMk cId="2182065759" sldId="265"/>
            <ac:spMk id="4" creationId="{4FFBBC94-23F2-FE51-DC87-5E23BB0813E1}"/>
          </ac:spMkLst>
        </pc:spChg>
      </pc:sldChg>
      <pc:sldChg chg="modSp mod">
        <pc:chgData name="Ross Phillips" userId="c604230b-847d-4cb1-9e23-f810d4c0fde1" providerId="ADAL" clId="{3B1FD913-40C5-4C8D-BD9C-D970968C99E3}" dt="2025-09-26T12:47:38.565" v="1174" actId="15"/>
        <pc:sldMkLst>
          <pc:docMk/>
          <pc:sldMk cId="1627670620" sldId="266"/>
        </pc:sldMkLst>
        <pc:spChg chg="mod">
          <ac:chgData name="Ross Phillips" userId="c604230b-847d-4cb1-9e23-f810d4c0fde1" providerId="ADAL" clId="{3B1FD913-40C5-4C8D-BD9C-D970968C99E3}" dt="2025-09-26T12:47:38.565" v="1174" actId="15"/>
          <ac:spMkLst>
            <pc:docMk/>
            <pc:sldMk cId="1627670620" sldId="266"/>
            <ac:spMk id="3" creationId="{E371A9DB-58C0-F68F-A689-E8280FFDC508}"/>
          </ac:spMkLst>
        </pc:spChg>
        <pc:spChg chg="mod">
          <ac:chgData name="Ross Phillips" userId="c604230b-847d-4cb1-9e23-f810d4c0fde1" providerId="ADAL" clId="{3B1FD913-40C5-4C8D-BD9C-D970968C99E3}" dt="2025-09-26T12:47:32.680" v="1171" actId="27636"/>
          <ac:spMkLst>
            <pc:docMk/>
            <pc:sldMk cId="1627670620" sldId="266"/>
            <ac:spMk id="4" creationId="{82B89228-C394-1023-9282-8F51DFCC5167}"/>
          </ac:spMkLst>
        </pc:spChg>
      </pc:sldChg>
      <pc:sldChg chg="del">
        <pc:chgData name="Ross Phillips" userId="c604230b-847d-4cb1-9e23-f810d4c0fde1" providerId="ADAL" clId="{3B1FD913-40C5-4C8D-BD9C-D970968C99E3}" dt="2025-09-26T12:48:03.648" v="1175" actId="47"/>
        <pc:sldMkLst>
          <pc:docMk/>
          <pc:sldMk cId="449814141" sldId="267"/>
        </pc:sldMkLst>
      </pc:sldChg>
      <pc:sldChg chg="modSp mod">
        <pc:chgData name="Ross Phillips" userId="c604230b-847d-4cb1-9e23-f810d4c0fde1" providerId="ADAL" clId="{3B1FD913-40C5-4C8D-BD9C-D970968C99E3}" dt="2025-09-26T12:50:54.211" v="1219" actId="27636"/>
        <pc:sldMkLst>
          <pc:docMk/>
          <pc:sldMk cId="283673432" sldId="268"/>
        </pc:sldMkLst>
        <pc:spChg chg="mod">
          <ac:chgData name="Ross Phillips" userId="c604230b-847d-4cb1-9e23-f810d4c0fde1" providerId="ADAL" clId="{3B1FD913-40C5-4C8D-BD9C-D970968C99E3}" dt="2025-09-26T12:50:54.211" v="1219" actId="27636"/>
          <ac:spMkLst>
            <pc:docMk/>
            <pc:sldMk cId="283673432" sldId="268"/>
            <ac:spMk id="2" creationId="{BC6FDED3-DC3D-CDEA-FB11-7876AF519CFC}"/>
          </ac:spMkLst>
        </pc:spChg>
      </pc:sldChg>
      <pc:sldChg chg="modSp del mod modShow">
        <pc:chgData name="Ross Phillips" userId="c604230b-847d-4cb1-9e23-f810d4c0fde1" providerId="ADAL" clId="{3B1FD913-40C5-4C8D-BD9C-D970968C99E3}" dt="2025-09-26T13:21:52.619" v="1304" actId="47"/>
        <pc:sldMkLst>
          <pc:docMk/>
          <pc:sldMk cId="3186561925" sldId="269"/>
        </pc:sldMkLst>
        <pc:spChg chg="mod">
          <ac:chgData name="Ross Phillips" userId="c604230b-847d-4cb1-9e23-f810d4c0fde1" providerId="ADAL" clId="{3B1FD913-40C5-4C8D-BD9C-D970968C99E3}" dt="2025-09-26T12:51:47.446" v="1222"/>
          <ac:spMkLst>
            <pc:docMk/>
            <pc:sldMk cId="3186561925" sldId="269"/>
            <ac:spMk id="2" creationId="{B57F2DD7-A4CD-4E6E-749C-62363EFFB5D6}"/>
          </ac:spMkLst>
        </pc:spChg>
        <pc:spChg chg="mod">
          <ac:chgData name="Ross Phillips" userId="c604230b-847d-4cb1-9e23-f810d4c0fde1" providerId="ADAL" clId="{3B1FD913-40C5-4C8D-BD9C-D970968C99E3}" dt="2025-09-26T12:58:32.624" v="1271" actId="20577"/>
          <ac:spMkLst>
            <pc:docMk/>
            <pc:sldMk cId="3186561925" sldId="269"/>
            <ac:spMk id="3" creationId="{36AB592A-1894-8484-1A2C-429A69A76B4A}"/>
          </ac:spMkLst>
        </pc:spChg>
        <pc:spChg chg="mod">
          <ac:chgData name="Ross Phillips" userId="c604230b-847d-4cb1-9e23-f810d4c0fde1" providerId="ADAL" clId="{3B1FD913-40C5-4C8D-BD9C-D970968C99E3}" dt="2025-09-26T12:58:29.147" v="1269" actId="20577"/>
          <ac:spMkLst>
            <pc:docMk/>
            <pc:sldMk cId="3186561925" sldId="269"/>
            <ac:spMk id="4" creationId="{2D2F9DDB-B10E-1D55-0B8B-2236BA8523EB}"/>
          </ac:spMkLst>
        </pc:spChg>
      </pc:sldChg>
      <pc:sldChg chg="addSp delSp modSp mod ord chgLayout">
        <pc:chgData name="Ross Phillips" userId="c604230b-847d-4cb1-9e23-f810d4c0fde1" providerId="ADAL" clId="{3B1FD913-40C5-4C8D-BD9C-D970968C99E3}" dt="2025-09-26T14:49:35.514" v="4835" actId="6264"/>
        <pc:sldMkLst>
          <pc:docMk/>
          <pc:sldMk cId="1690143794" sldId="270"/>
        </pc:sldMkLst>
        <pc:spChg chg="mod ord">
          <ac:chgData name="Ross Phillips" userId="c604230b-847d-4cb1-9e23-f810d4c0fde1" providerId="ADAL" clId="{3B1FD913-40C5-4C8D-BD9C-D970968C99E3}" dt="2025-09-26T14:49:35.514" v="4835" actId="6264"/>
          <ac:spMkLst>
            <pc:docMk/>
            <pc:sldMk cId="1690143794" sldId="270"/>
            <ac:spMk id="2" creationId="{9C2E26CD-B850-53B5-2EF9-C28527E9075D}"/>
          </ac:spMkLst>
        </pc:spChg>
        <pc:spChg chg="mod ord">
          <ac:chgData name="Ross Phillips" userId="c604230b-847d-4cb1-9e23-f810d4c0fde1" providerId="ADAL" clId="{3B1FD913-40C5-4C8D-BD9C-D970968C99E3}" dt="2025-09-26T14:49:35.514" v="4835" actId="6264"/>
          <ac:spMkLst>
            <pc:docMk/>
            <pc:sldMk cId="1690143794" sldId="270"/>
            <ac:spMk id="3" creationId="{898B8067-F39A-0686-3AF5-7889C8AA7393}"/>
          </ac:spMkLst>
        </pc:spChg>
        <pc:spChg chg="mod ord">
          <ac:chgData name="Ross Phillips" userId="c604230b-847d-4cb1-9e23-f810d4c0fde1" providerId="ADAL" clId="{3B1FD913-40C5-4C8D-BD9C-D970968C99E3}" dt="2025-09-26T14:49:35.514" v="4835" actId="6264"/>
          <ac:spMkLst>
            <pc:docMk/>
            <pc:sldMk cId="1690143794" sldId="270"/>
            <ac:spMk id="4" creationId="{AF4FB3BE-05D5-E649-BF08-18FCD90C50FF}"/>
          </ac:spMkLst>
        </pc:spChg>
        <pc:spChg chg="add del mod">
          <ac:chgData name="Ross Phillips" userId="c604230b-847d-4cb1-9e23-f810d4c0fde1" providerId="ADAL" clId="{3B1FD913-40C5-4C8D-BD9C-D970968C99E3}" dt="2025-09-26T14:49:35.514" v="4835" actId="6264"/>
          <ac:spMkLst>
            <pc:docMk/>
            <pc:sldMk cId="1690143794" sldId="270"/>
            <ac:spMk id="5" creationId="{044EB7EB-F01C-1DF2-658C-C6EAFAB0E340}"/>
          </ac:spMkLst>
        </pc:spChg>
        <pc:spChg chg="add del mod">
          <ac:chgData name="Ross Phillips" userId="c604230b-847d-4cb1-9e23-f810d4c0fde1" providerId="ADAL" clId="{3B1FD913-40C5-4C8D-BD9C-D970968C99E3}" dt="2025-09-26T14:49:35.514" v="4835" actId="6264"/>
          <ac:spMkLst>
            <pc:docMk/>
            <pc:sldMk cId="1690143794" sldId="270"/>
            <ac:spMk id="6" creationId="{33EAB678-2F0C-B207-F7C9-61B0638CED75}"/>
          </ac:spMkLst>
        </pc:spChg>
        <pc:spChg chg="add del mod">
          <ac:chgData name="Ross Phillips" userId="c604230b-847d-4cb1-9e23-f810d4c0fde1" providerId="ADAL" clId="{3B1FD913-40C5-4C8D-BD9C-D970968C99E3}" dt="2025-09-26T14:49:35.514" v="4835" actId="6264"/>
          <ac:spMkLst>
            <pc:docMk/>
            <pc:sldMk cId="1690143794" sldId="270"/>
            <ac:spMk id="7" creationId="{C52D2874-7284-33A3-912E-45CB31FB59E1}"/>
          </ac:spMkLst>
        </pc:spChg>
      </pc:sldChg>
      <pc:sldChg chg="modSp mod ord">
        <pc:chgData name="Ross Phillips" userId="c604230b-847d-4cb1-9e23-f810d4c0fde1" providerId="ADAL" clId="{3B1FD913-40C5-4C8D-BD9C-D970968C99E3}" dt="2025-09-26T14:46:07.695" v="4432" actId="113"/>
        <pc:sldMkLst>
          <pc:docMk/>
          <pc:sldMk cId="2085910981" sldId="272"/>
        </pc:sldMkLst>
        <pc:spChg chg="mod">
          <ac:chgData name="Ross Phillips" userId="c604230b-847d-4cb1-9e23-f810d4c0fde1" providerId="ADAL" clId="{3B1FD913-40C5-4C8D-BD9C-D970968C99E3}" dt="2025-09-26T13:32:30.053" v="1379" actId="14100"/>
          <ac:spMkLst>
            <pc:docMk/>
            <pc:sldMk cId="2085910981" sldId="272"/>
            <ac:spMk id="2" creationId="{D91F6330-B7DE-F7FB-F154-B75DD73F35C7}"/>
          </ac:spMkLst>
        </pc:spChg>
        <pc:spChg chg="mod">
          <ac:chgData name="Ross Phillips" userId="c604230b-847d-4cb1-9e23-f810d4c0fde1" providerId="ADAL" clId="{3B1FD913-40C5-4C8D-BD9C-D970968C99E3}" dt="2025-09-26T14:46:07.695" v="4432" actId="113"/>
          <ac:spMkLst>
            <pc:docMk/>
            <pc:sldMk cId="2085910981" sldId="272"/>
            <ac:spMk id="3" creationId="{940708C5-C49C-E488-371E-3010D78EA702}"/>
          </ac:spMkLst>
        </pc:spChg>
        <pc:spChg chg="mod">
          <ac:chgData name="Ross Phillips" userId="c604230b-847d-4cb1-9e23-f810d4c0fde1" providerId="ADAL" clId="{3B1FD913-40C5-4C8D-BD9C-D970968C99E3}" dt="2025-09-26T14:44:32.781" v="4427" actId="20577"/>
          <ac:spMkLst>
            <pc:docMk/>
            <pc:sldMk cId="2085910981" sldId="272"/>
            <ac:spMk id="4" creationId="{377AB80D-2C43-0C5E-683C-3DD4BF42C8A3}"/>
          </ac:spMkLst>
        </pc:spChg>
      </pc:sldChg>
      <pc:sldChg chg="modSp mod">
        <pc:chgData name="Ross Phillips" userId="c604230b-847d-4cb1-9e23-f810d4c0fde1" providerId="ADAL" clId="{3B1FD913-40C5-4C8D-BD9C-D970968C99E3}" dt="2025-09-26T14:54:12.175" v="5124"/>
        <pc:sldMkLst>
          <pc:docMk/>
          <pc:sldMk cId="1332140737" sldId="273"/>
        </pc:sldMkLst>
        <pc:spChg chg="mod">
          <ac:chgData name="Ross Phillips" userId="c604230b-847d-4cb1-9e23-f810d4c0fde1" providerId="ADAL" clId="{3B1FD913-40C5-4C8D-BD9C-D970968C99E3}" dt="2025-09-26T13:32:43.294" v="1383" actId="20577"/>
          <ac:spMkLst>
            <pc:docMk/>
            <pc:sldMk cId="1332140737" sldId="273"/>
            <ac:spMk id="2" creationId="{6658F91A-0F34-1312-9BAC-343A21DD9E59}"/>
          </ac:spMkLst>
        </pc:spChg>
        <pc:spChg chg="mod">
          <ac:chgData name="Ross Phillips" userId="c604230b-847d-4cb1-9e23-f810d4c0fde1" providerId="ADAL" clId="{3B1FD913-40C5-4C8D-BD9C-D970968C99E3}" dt="2025-09-26T14:54:12.175" v="5124"/>
          <ac:spMkLst>
            <pc:docMk/>
            <pc:sldMk cId="1332140737" sldId="273"/>
            <ac:spMk id="3" creationId="{A6AD39D4-CB48-0F35-04E3-D877B0CC74DE}"/>
          </ac:spMkLst>
        </pc:spChg>
        <pc:spChg chg="mod">
          <ac:chgData name="Ross Phillips" userId="c604230b-847d-4cb1-9e23-f810d4c0fde1" providerId="ADAL" clId="{3B1FD913-40C5-4C8D-BD9C-D970968C99E3}" dt="2025-09-26T14:53:54.326" v="5123" actId="20578"/>
          <ac:spMkLst>
            <pc:docMk/>
            <pc:sldMk cId="1332140737" sldId="273"/>
            <ac:spMk id="4" creationId="{C79FF533-7AA4-35F9-B60E-9D0341E583E6}"/>
          </ac:spMkLst>
        </pc:spChg>
      </pc:sldChg>
      <pc:sldChg chg="addSp delSp modSp mod chgLayout">
        <pc:chgData name="Ross Phillips" userId="c604230b-847d-4cb1-9e23-f810d4c0fde1" providerId="ADAL" clId="{3B1FD913-40C5-4C8D-BD9C-D970968C99E3}" dt="2025-09-26T12:13:47.752" v="18"/>
        <pc:sldMkLst>
          <pc:docMk/>
          <pc:sldMk cId="2550615401" sldId="275"/>
        </pc:sldMkLst>
        <pc:spChg chg="mod ord">
          <ac:chgData name="Ross Phillips" userId="c604230b-847d-4cb1-9e23-f810d4c0fde1" providerId="ADAL" clId="{3B1FD913-40C5-4C8D-BD9C-D970968C99E3}" dt="2025-09-26T12:13:23.043" v="17" actId="6264"/>
          <ac:spMkLst>
            <pc:docMk/>
            <pc:sldMk cId="2550615401" sldId="275"/>
            <ac:spMk id="2" creationId="{3D54CD91-917C-3E3F-9B36-CCF8185FB512}"/>
          </ac:spMkLst>
        </pc:spChg>
        <pc:spChg chg="mod ord">
          <ac:chgData name="Ross Phillips" userId="c604230b-847d-4cb1-9e23-f810d4c0fde1" providerId="ADAL" clId="{3B1FD913-40C5-4C8D-BD9C-D970968C99E3}" dt="2025-09-26T12:13:47.752" v="18"/>
          <ac:spMkLst>
            <pc:docMk/>
            <pc:sldMk cId="2550615401" sldId="275"/>
            <ac:spMk id="3" creationId="{D5928A43-9303-1434-AA1A-0D37709A5BD9}"/>
          </ac:spMkLst>
        </pc:spChg>
        <pc:spChg chg="mod ord">
          <ac:chgData name="Ross Phillips" userId="c604230b-847d-4cb1-9e23-f810d4c0fde1" providerId="ADAL" clId="{3B1FD913-40C5-4C8D-BD9C-D970968C99E3}" dt="2025-09-26T12:13:23.043" v="17" actId="6264"/>
          <ac:spMkLst>
            <pc:docMk/>
            <pc:sldMk cId="2550615401" sldId="275"/>
            <ac:spMk id="4" creationId="{EDE5DC2D-3CAF-EEE5-5D77-0BBF8441184A}"/>
          </ac:spMkLst>
        </pc:spChg>
        <pc:spChg chg="add del mod">
          <ac:chgData name="Ross Phillips" userId="c604230b-847d-4cb1-9e23-f810d4c0fde1" providerId="ADAL" clId="{3B1FD913-40C5-4C8D-BD9C-D970968C99E3}" dt="2025-09-26T12:13:23.043" v="17" actId="6264"/>
          <ac:spMkLst>
            <pc:docMk/>
            <pc:sldMk cId="2550615401" sldId="275"/>
            <ac:spMk id="5" creationId="{3A5CB9E3-622E-9E56-5614-28E90CCBB435}"/>
          </ac:spMkLst>
        </pc:spChg>
        <pc:spChg chg="add del mod">
          <ac:chgData name="Ross Phillips" userId="c604230b-847d-4cb1-9e23-f810d4c0fde1" providerId="ADAL" clId="{3B1FD913-40C5-4C8D-BD9C-D970968C99E3}" dt="2025-09-26T12:13:23.043" v="17" actId="6264"/>
          <ac:spMkLst>
            <pc:docMk/>
            <pc:sldMk cId="2550615401" sldId="275"/>
            <ac:spMk id="6" creationId="{C538E220-F3F0-1A68-3879-D1EEDFFB3B32}"/>
          </ac:spMkLst>
        </pc:spChg>
        <pc:spChg chg="add del mod">
          <ac:chgData name="Ross Phillips" userId="c604230b-847d-4cb1-9e23-f810d4c0fde1" providerId="ADAL" clId="{3B1FD913-40C5-4C8D-BD9C-D970968C99E3}" dt="2025-09-26T12:13:23.043" v="17" actId="6264"/>
          <ac:spMkLst>
            <pc:docMk/>
            <pc:sldMk cId="2550615401" sldId="275"/>
            <ac:spMk id="7" creationId="{276EB9CA-60F4-FD1C-DD57-E5EA138276F6}"/>
          </ac:spMkLst>
        </pc:spChg>
      </pc:sldChg>
      <pc:sldChg chg="modSp mod modShow">
        <pc:chgData name="Ross Phillips" userId="c604230b-847d-4cb1-9e23-f810d4c0fde1" providerId="ADAL" clId="{3B1FD913-40C5-4C8D-BD9C-D970968C99E3}" dt="2025-09-26T13:34:03.375" v="1387" actId="20577"/>
        <pc:sldMkLst>
          <pc:docMk/>
          <pc:sldMk cId="612842506" sldId="277"/>
        </pc:sldMkLst>
        <pc:spChg chg="mod">
          <ac:chgData name="Ross Phillips" userId="c604230b-847d-4cb1-9e23-f810d4c0fde1" providerId="ADAL" clId="{3B1FD913-40C5-4C8D-BD9C-D970968C99E3}" dt="2025-09-26T12:58:53.479" v="1272"/>
          <ac:spMkLst>
            <pc:docMk/>
            <pc:sldMk cId="612842506" sldId="277"/>
            <ac:spMk id="2" creationId="{0B076AC7-D43E-106C-152F-9DBE1D1292E8}"/>
          </ac:spMkLst>
        </pc:spChg>
        <pc:spChg chg="mod">
          <ac:chgData name="Ross Phillips" userId="c604230b-847d-4cb1-9e23-f810d4c0fde1" providerId="ADAL" clId="{3B1FD913-40C5-4C8D-BD9C-D970968C99E3}" dt="2025-09-26T13:34:03.375" v="1387" actId="20577"/>
          <ac:spMkLst>
            <pc:docMk/>
            <pc:sldMk cId="612842506" sldId="277"/>
            <ac:spMk id="3" creationId="{D5CB4A1E-B044-3C3D-425D-7566E4708E9D}"/>
          </ac:spMkLst>
        </pc:spChg>
        <pc:spChg chg="mod">
          <ac:chgData name="Ross Phillips" userId="c604230b-847d-4cb1-9e23-f810d4c0fde1" providerId="ADAL" clId="{3B1FD913-40C5-4C8D-BD9C-D970968C99E3}" dt="2025-09-26T13:34:00.544" v="1385" actId="20577"/>
          <ac:spMkLst>
            <pc:docMk/>
            <pc:sldMk cId="612842506" sldId="277"/>
            <ac:spMk id="4" creationId="{73A11434-D0F4-F33A-D3FA-978C059127AD}"/>
          </ac:spMkLst>
        </pc:spChg>
      </pc:sldChg>
      <pc:sldChg chg="del mod ord modShow">
        <pc:chgData name="Ross Phillips" userId="c604230b-847d-4cb1-9e23-f810d4c0fde1" providerId="ADAL" clId="{3B1FD913-40C5-4C8D-BD9C-D970968C99E3}" dt="2025-09-26T14:55:24.134" v="5125" actId="47"/>
        <pc:sldMkLst>
          <pc:docMk/>
          <pc:sldMk cId="1859577786" sldId="278"/>
        </pc:sldMkLst>
      </pc:sldChg>
      <pc:sldChg chg="modSp mod ord">
        <pc:chgData name="Ross Phillips" userId="c604230b-847d-4cb1-9e23-f810d4c0fde1" providerId="ADAL" clId="{3B1FD913-40C5-4C8D-BD9C-D970968C99E3}" dt="2025-09-26T13:53:16.961" v="2501" actId="27636"/>
        <pc:sldMkLst>
          <pc:docMk/>
          <pc:sldMk cId="3540370407" sldId="279"/>
        </pc:sldMkLst>
        <pc:spChg chg="mod">
          <ac:chgData name="Ross Phillips" userId="c604230b-847d-4cb1-9e23-f810d4c0fde1" providerId="ADAL" clId="{3B1FD913-40C5-4C8D-BD9C-D970968C99E3}" dt="2025-09-26T13:29:02.565" v="1354" actId="14100"/>
          <ac:spMkLst>
            <pc:docMk/>
            <pc:sldMk cId="3540370407" sldId="279"/>
            <ac:spMk id="2" creationId="{44A23B85-EF29-F94A-77A6-73CB57F6E786}"/>
          </ac:spMkLst>
        </pc:spChg>
        <pc:spChg chg="mod">
          <ac:chgData name="Ross Phillips" userId="c604230b-847d-4cb1-9e23-f810d4c0fde1" providerId="ADAL" clId="{3B1FD913-40C5-4C8D-BD9C-D970968C99E3}" dt="2025-09-26T13:53:16.961" v="2501" actId="27636"/>
          <ac:spMkLst>
            <pc:docMk/>
            <pc:sldMk cId="3540370407" sldId="279"/>
            <ac:spMk id="3" creationId="{3E896EE2-F070-152A-9DBC-3C92ABAE12AD}"/>
          </ac:spMkLst>
        </pc:spChg>
        <pc:spChg chg="mod">
          <ac:chgData name="Ross Phillips" userId="c604230b-847d-4cb1-9e23-f810d4c0fde1" providerId="ADAL" clId="{3B1FD913-40C5-4C8D-BD9C-D970968C99E3}" dt="2025-09-26T13:53:16.961" v="2500" actId="27636"/>
          <ac:spMkLst>
            <pc:docMk/>
            <pc:sldMk cId="3540370407" sldId="279"/>
            <ac:spMk id="4" creationId="{0D2B8933-72D5-9B32-8802-64C6F1EA97DB}"/>
          </ac:spMkLst>
        </pc:spChg>
      </pc:sldChg>
      <pc:sldChg chg="modSp new mod">
        <pc:chgData name="Ross Phillips" userId="c604230b-847d-4cb1-9e23-f810d4c0fde1" providerId="ADAL" clId="{3B1FD913-40C5-4C8D-BD9C-D970968C99E3}" dt="2025-09-26T13:39:41.459" v="1673"/>
        <pc:sldMkLst>
          <pc:docMk/>
          <pc:sldMk cId="170679143" sldId="281"/>
        </pc:sldMkLst>
        <pc:spChg chg="mod">
          <ac:chgData name="Ross Phillips" userId="c604230b-847d-4cb1-9e23-f810d4c0fde1" providerId="ADAL" clId="{3B1FD913-40C5-4C8D-BD9C-D970968C99E3}" dt="2025-09-26T12:54:40.962" v="1237" actId="14100"/>
          <ac:spMkLst>
            <pc:docMk/>
            <pc:sldMk cId="170679143" sldId="281"/>
            <ac:spMk id="2" creationId="{06768D87-B9D2-71D2-A724-4E21305D9F04}"/>
          </ac:spMkLst>
        </pc:spChg>
        <pc:spChg chg="mod">
          <ac:chgData name="Ross Phillips" userId="c604230b-847d-4cb1-9e23-f810d4c0fde1" providerId="ADAL" clId="{3B1FD913-40C5-4C8D-BD9C-D970968C99E3}" dt="2025-09-26T13:39:41.459" v="1673"/>
          <ac:spMkLst>
            <pc:docMk/>
            <pc:sldMk cId="170679143" sldId="281"/>
            <ac:spMk id="3" creationId="{926A109B-3D80-F844-9B2E-319CBD1C67BB}"/>
          </ac:spMkLst>
        </pc:spChg>
        <pc:spChg chg="mod">
          <ac:chgData name="Ross Phillips" userId="c604230b-847d-4cb1-9e23-f810d4c0fde1" providerId="ADAL" clId="{3B1FD913-40C5-4C8D-BD9C-D970968C99E3}" dt="2025-09-26T13:39:25.760" v="1672" actId="20577"/>
          <ac:spMkLst>
            <pc:docMk/>
            <pc:sldMk cId="170679143" sldId="281"/>
            <ac:spMk id="4" creationId="{FAA75715-B96E-A8EE-F9E6-AA303006C2F9}"/>
          </ac:spMkLst>
        </pc:spChg>
      </pc:sldChg>
      <pc:sldChg chg="modSp new mod">
        <pc:chgData name="Ross Phillips" userId="c604230b-847d-4cb1-9e23-f810d4c0fde1" providerId="ADAL" clId="{3B1FD913-40C5-4C8D-BD9C-D970968C99E3}" dt="2025-09-26T13:42:08.496" v="1922"/>
        <pc:sldMkLst>
          <pc:docMk/>
          <pc:sldMk cId="316042576" sldId="282"/>
        </pc:sldMkLst>
        <pc:spChg chg="mod">
          <ac:chgData name="Ross Phillips" userId="c604230b-847d-4cb1-9e23-f810d4c0fde1" providerId="ADAL" clId="{3B1FD913-40C5-4C8D-BD9C-D970968C99E3}" dt="2025-09-26T12:55:19.796" v="1242" actId="27636"/>
          <ac:spMkLst>
            <pc:docMk/>
            <pc:sldMk cId="316042576" sldId="282"/>
            <ac:spMk id="2" creationId="{3AA04717-BC5E-AED9-3C8E-A52A390F6A52}"/>
          </ac:spMkLst>
        </pc:spChg>
        <pc:spChg chg="mod">
          <ac:chgData name="Ross Phillips" userId="c604230b-847d-4cb1-9e23-f810d4c0fde1" providerId="ADAL" clId="{3B1FD913-40C5-4C8D-BD9C-D970968C99E3}" dt="2025-09-26T13:42:08.496" v="1922"/>
          <ac:spMkLst>
            <pc:docMk/>
            <pc:sldMk cId="316042576" sldId="282"/>
            <ac:spMk id="3" creationId="{09F47FE9-AC81-CBFC-7F58-7787C0452C0F}"/>
          </ac:spMkLst>
        </pc:spChg>
        <pc:spChg chg="mod">
          <ac:chgData name="Ross Phillips" userId="c604230b-847d-4cb1-9e23-f810d4c0fde1" providerId="ADAL" clId="{3B1FD913-40C5-4C8D-BD9C-D970968C99E3}" dt="2025-09-26T13:41:39.874" v="1921" actId="20577"/>
          <ac:spMkLst>
            <pc:docMk/>
            <pc:sldMk cId="316042576" sldId="282"/>
            <ac:spMk id="4" creationId="{0B958971-D2E8-9C52-751C-BAF909068D5A}"/>
          </ac:spMkLst>
        </pc:spChg>
      </pc:sldChg>
      <pc:sldChg chg="modSp new mod">
        <pc:chgData name="Ross Phillips" userId="c604230b-847d-4cb1-9e23-f810d4c0fde1" providerId="ADAL" clId="{3B1FD913-40C5-4C8D-BD9C-D970968C99E3}" dt="2025-09-26T13:45:08.389" v="2199"/>
        <pc:sldMkLst>
          <pc:docMk/>
          <pc:sldMk cId="366655854" sldId="283"/>
        </pc:sldMkLst>
        <pc:spChg chg="mod">
          <ac:chgData name="Ross Phillips" userId="c604230b-847d-4cb1-9e23-f810d4c0fde1" providerId="ADAL" clId="{3B1FD913-40C5-4C8D-BD9C-D970968C99E3}" dt="2025-09-26T12:56:19.904" v="1259" actId="255"/>
          <ac:spMkLst>
            <pc:docMk/>
            <pc:sldMk cId="366655854" sldId="283"/>
            <ac:spMk id="2" creationId="{E7E0413A-A207-5175-6A33-6D6DF21DBCAB}"/>
          </ac:spMkLst>
        </pc:spChg>
        <pc:spChg chg="mod">
          <ac:chgData name="Ross Phillips" userId="c604230b-847d-4cb1-9e23-f810d4c0fde1" providerId="ADAL" clId="{3B1FD913-40C5-4C8D-BD9C-D970968C99E3}" dt="2025-09-26T13:45:08.389" v="2199"/>
          <ac:spMkLst>
            <pc:docMk/>
            <pc:sldMk cId="366655854" sldId="283"/>
            <ac:spMk id="3" creationId="{B4631C33-EA38-86A0-DCC4-2B06A6FBEBB1}"/>
          </ac:spMkLst>
        </pc:spChg>
        <pc:spChg chg="mod">
          <ac:chgData name="Ross Phillips" userId="c604230b-847d-4cb1-9e23-f810d4c0fde1" providerId="ADAL" clId="{3B1FD913-40C5-4C8D-BD9C-D970968C99E3}" dt="2025-09-26T13:44:50.721" v="2198" actId="20577"/>
          <ac:spMkLst>
            <pc:docMk/>
            <pc:sldMk cId="366655854" sldId="283"/>
            <ac:spMk id="4" creationId="{4D9F60E5-B432-E5D6-5333-5435875F1DE4}"/>
          </ac:spMkLst>
        </pc:spChg>
      </pc:sldChg>
      <pc:sldChg chg="modSp new mod">
        <pc:chgData name="Ross Phillips" userId="c604230b-847d-4cb1-9e23-f810d4c0fde1" providerId="ADAL" clId="{3B1FD913-40C5-4C8D-BD9C-D970968C99E3}" dt="2025-09-26T13:47:46.505" v="2495"/>
        <pc:sldMkLst>
          <pc:docMk/>
          <pc:sldMk cId="3416918303" sldId="284"/>
        </pc:sldMkLst>
        <pc:spChg chg="mod">
          <ac:chgData name="Ross Phillips" userId="c604230b-847d-4cb1-9e23-f810d4c0fde1" providerId="ADAL" clId="{3B1FD913-40C5-4C8D-BD9C-D970968C99E3}" dt="2025-09-26T12:57:00.436" v="1266" actId="14100"/>
          <ac:spMkLst>
            <pc:docMk/>
            <pc:sldMk cId="3416918303" sldId="284"/>
            <ac:spMk id="2" creationId="{B5D48532-2F7A-9DB3-6279-BF09687E81D5}"/>
          </ac:spMkLst>
        </pc:spChg>
        <pc:spChg chg="mod">
          <ac:chgData name="Ross Phillips" userId="c604230b-847d-4cb1-9e23-f810d4c0fde1" providerId="ADAL" clId="{3B1FD913-40C5-4C8D-BD9C-D970968C99E3}" dt="2025-09-26T13:47:46.505" v="2495"/>
          <ac:spMkLst>
            <pc:docMk/>
            <pc:sldMk cId="3416918303" sldId="284"/>
            <ac:spMk id="3" creationId="{A6F2D941-D8AF-1F2F-9E40-3742B136BCDC}"/>
          </ac:spMkLst>
        </pc:spChg>
        <pc:spChg chg="mod">
          <ac:chgData name="Ross Phillips" userId="c604230b-847d-4cb1-9e23-f810d4c0fde1" providerId="ADAL" clId="{3B1FD913-40C5-4C8D-BD9C-D970968C99E3}" dt="2025-09-26T13:47:26.607" v="2494" actId="20577"/>
          <ac:spMkLst>
            <pc:docMk/>
            <pc:sldMk cId="3416918303" sldId="284"/>
            <ac:spMk id="4" creationId="{D9184F0F-9DB2-4630-B8ED-FF365C135D6A}"/>
          </ac:spMkLst>
        </pc:spChg>
      </pc:sldChg>
      <pc:sldChg chg="modSp new mod">
        <pc:chgData name="Ross Phillips" userId="c604230b-847d-4cb1-9e23-f810d4c0fde1" providerId="ADAL" clId="{3B1FD913-40C5-4C8D-BD9C-D970968C99E3}" dt="2025-09-26T14:27:30.650" v="3222" actId="27636"/>
        <pc:sldMkLst>
          <pc:docMk/>
          <pc:sldMk cId="3521637040" sldId="285"/>
        </pc:sldMkLst>
        <pc:spChg chg="mod">
          <ac:chgData name="Ross Phillips" userId="c604230b-847d-4cb1-9e23-f810d4c0fde1" providerId="ADAL" clId="{3B1FD913-40C5-4C8D-BD9C-D970968C99E3}" dt="2025-09-26T13:23:56.232" v="1311"/>
          <ac:spMkLst>
            <pc:docMk/>
            <pc:sldMk cId="3521637040" sldId="285"/>
            <ac:spMk id="2" creationId="{BC9F0832-C132-D106-2B26-D8DF10C85B4B}"/>
          </ac:spMkLst>
        </pc:spChg>
        <pc:spChg chg="mod">
          <ac:chgData name="Ross Phillips" userId="c604230b-847d-4cb1-9e23-f810d4c0fde1" providerId="ADAL" clId="{3B1FD913-40C5-4C8D-BD9C-D970968C99E3}" dt="2025-09-26T14:27:30.650" v="3222" actId="27636"/>
          <ac:spMkLst>
            <pc:docMk/>
            <pc:sldMk cId="3521637040" sldId="285"/>
            <ac:spMk id="3" creationId="{9236C81D-AE65-6271-7B93-66A33D302C46}"/>
          </ac:spMkLst>
        </pc:spChg>
        <pc:spChg chg="mod">
          <ac:chgData name="Ross Phillips" userId="c604230b-847d-4cb1-9e23-f810d4c0fde1" providerId="ADAL" clId="{3B1FD913-40C5-4C8D-BD9C-D970968C99E3}" dt="2025-09-26T14:27:30.650" v="3221" actId="27636"/>
          <ac:spMkLst>
            <pc:docMk/>
            <pc:sldMk cId="3521637040" sldId="285"/>
            <ac:spMk id="4" creationId="{D074BDB4-DB78-C0F4-FF61-377B1727989A}"/>
          </ac:spMkLst>
        </pc:spChg>
      </pc:sldChg>
      <pc:sldChg chg="modSp new del mod">
        <pc:chgData name="Ross Phillips" userId="c604230b-847d-4cb1-9e23-f810d4c0fde1" providerId="ADAL" clId="{3B1FD913-40C5-4C8D-BD9C-D970968C99E3}" dt="2025-09-26T13:29:23.462" v="1357" actId="47"/>
        <pc:sldMkLst>
          <pc:docMk/>
          <pc:sldMk cId="174950990" sldId="286"/>
        </pc:sldMkLst>
        <pc:spChg chg="mod">
          <ac:chgData name="Ross Phillips" userId="c604230b-847d-4cb1-9e23-f810d4c0fde1" providerId="ADAL" clId="{3B1FD913-40C5-4C8D-BD9C-D970968C99E3}" dt="2025-09-26T13:24:45.867" v="1315"/>
          <ac:spMkLst>
            <pc:docMk/>
            <pc:sldMk cId="174950990" sldId="286"/>
            <ac:spMk id="2" creationId="{66853919-DCD4-30D5-659D-27C0973DC679}"/>
          </ac:spMkLst>
        </pc:spChg>
      </pc:sldChg>
      <pc:sldChg chg="modSp new mod">
        <pc:chgData name="Ross Phillips" userId="c604230b-847d-4cb1-9e23-f810d4c0fde1" providerId="ADAL" clId="{3B1FD913-40C5-4C8D-BD9C-D970968C99E3}" dt="2025-09-26T14:33:54.811" v="3587"/>
        <pc:sldMkLst>
          <pc:docMk/>
          <pc:sldMk cId="1440412555" sldId="287"/>
        </pc:sldMkLst>
        <pc:spChg chg="mod">
          <ac:chgData name="Ross Phillips" userId="c604230b-847d-4cb1-9e23-f810d4c0fde1" providerId="ADAL" clId="{3B1FD913-40C5-4C8D-BD9C-D970968C99E3}" dt="2025-09-26T13:25:59.956" v="1327" actId="14100"/>
          <ac:spMkLst>
            <pc:docMk/>
            <pc:sldMk cId="1440412555" sldId="287"/>
            <ac:spMk id="2" creationId="{569C87B1-573E-48F3-D5CB-34A29BAA9526}"/>
          </ac:spMkLst>
        </pc:spChg>
        <pc:spChg chg="mod">
          <ac:chgData name="Ross Phillips" userId="c604230b-847d-4cb1-9e23-f810d4c0fde1" providerId="ADAL" clId="{3B1FD913-40C5-4C8D-BD9C-D970968C99E3}" dt="2025-09-26T14:33:54.811" v="3587"/>
          <ac:spMkLst>
            <pc:docMk/>
            <pc:sldMk cId="1440412555" sldId="287"/>
            <ac:spMk id="3" creationId="{5A7E2ADC-2A47-46D7-9F10-EF0DD572CBBF}"/>
          </ac:spMkLst>
        </pc:spChg>
        <pc:spChg chg="mod">
          <ac:chgData name="Ross Phillips" userId="c604230b-847d-4cb1-9e23-f810d4c0fde1" providerId="ADAL" clId="{3B1FD913-40C5-4C8D-BD9C-D970968C99E3}" dt="2025-09-26T14:31:33.851" v="3586" actId="20577"/>
          <ac:spMkLst>
            <pc:docMk/>
            <pc:sldMk cId="1440412555" sldId="287"/>
            <ac:spMk id="4" creationId="{9F0E8D33-C544-78FD-FBCE-437975822001}"/>
          </ac:spMkLst>
        </pc:spChg>
      </pc:sldChg>
      <pc:sldChg chg="addSp delSp modSp new mod chgLayout">
        <pc:chgData name="Ross Phillips" userId="c604230b-847d-4cb1-9e23-f810d4c0fde1" providerId="ADAL" clId="{3B1FD913-40C5-4C8D-BD9C-D970968C99E3}" dt="2025-09-26T14:37:59.105" v="4016" actId="14100"/>
        <pc:sldMkLst>
          <pc:docMk/>
          <pc:sldMk cId="216386361" sldId="288"/>
        </pc:sldMkLst>
        <pc:spChg chg="mod ord">
          <ac:chgData name="Ross Phillips" userId="c604230b-847d-4cb1-9e23-f810d4c0fde1" providerId="ADAL" clId="{3B1FD913-40C5-4C8D-BD9C-D970968C99E3}" dt="2025-09-26T14:37:59.105" v="4016" actId="14100"/>
          <ac:spMkLst>
            <pc:docMk/>
            <pc:sldMk cId="216386361" sldId="288"/>
            <ac:spMk id="2" creationId="{9DAEC0D1-1638-28B8-D806-3BB5F8851F9E}"/>
          </ac:spMkLst>
        </pc:spChg>
        <pc:spChg chg="mod ord">
          <ac:chgData name="Ross Phillips" userId="c604230b-847d-4cb1-9e23-f810d4c0fde1" providerId="ADAL" clId="{3B1FD913-40C5-4C8D-BD9C-D970968C99E3}" dt="2025-09-26T14:37:51.114" v="4014" actId="6264"/>
          <ac:spMkLst>
            <pc:docMk/>
            <pc:sldMk cId="216386361" sldId="288"/>
            <ac:spMk id="3" creationId="{BDDE618B-97F4-BFF1-4641-3CE6C0EBE287}"/>
          </ac:spMkLst>
        </pc:spChg>
        <pc:spChg chg="mod ord">
          <ac:chgData name="Ross Phillips" userId="c604230b-847d-4cb1-9e23-f810d4c0fde1" providerId="ADAL" clId="{3B1FD913-40C5-4C8D-BD9C-D970968C99E3}" dt="2025-09-26T14:37:51.114" v="4014" actId="6264"/>
          <ac:spMkLst>
            <pc:docMk/>
            <pc:sldMk cId="216386361" sldId="288"/>
            <ac:spMk id="4" creationId="{54AA12D3-124D-9927-DE23-0FC8AD4E6392}"/>
          </ac:spMkLst>
        </pc:spChg>
        <pc:spChg chg="add del mod">
          <ac:chgData name="Ross Phillips" userId="c604230b-847d-4cb1-9e23-f810d4c0fde1" providerId="ADAL" clId="{3B1FD913-40C5-4C8D-BD9C-D970968C99E3}" dt="2025-09-26T14:37:51.114" v="4014" actId="6264"/>
          <ac:spMkLst>
            <pc:docMk/>
            <pc:sldMk cId="216386361" sldId="288"/>
            <ac:spMk id="5" creationId="{654F4A1C-90FD-E575-A064-827D3AAD1966}"/>
          </ac:spMkLst>
        </pc:spChg>
        <pc:spChg chg="add del mod">
          <ac:chgData name="Ross Phillips" userId="c604230b-847d-4cb1-9e23-f810d4c0fde1" providerId="ADAL" clId="{3B1FD913-40C5-4C8D-BD9C-D970968C99E3}" dt="2025-09-26T14:37:51.114" v="4014" actId="6264"/>
          <ac:spMkLst>
            <pc:docMk/>
            <pc:sldMk cId="216386361" sldId="288"/>
            <ac:spMk id="6" creationId="{0D5AAAB6-F3B5-3A74-14DB-C1DDC06D133E}"/>
          </ac:spMkLst>
        </pc:spChg>
        <pc:spChg chg="add del mod">
          <ac:chgData name="Ross Phillips" userId="c604230b-847d-4cb1-9e23-f810d4c0fde1" providerId="ADAL" clId="{3B1FD913-40C5-4C8D-BD9C-D970968C99E3}" dt="2025-09-26T14:37:51.114" v="4014" actId="6264"/>
          <ac:spMkLst>
            <pc:docMk/>
            <pc:sldMk cId="216386361" sldId="288"/>
            <ac:spMk id="7" creationId="{C4BF875D-94B0-AE98-F52A-8753591E6AD5}"/>
          </ac:spMkLst>
        </pc:spChg>
      </pc:sldChg>
      <pc:sldChg chg="modSp new del mod">
        <pc:chgData name="Ross Phillips" userId="c604230b-847d-4cb1-9e23-f810d4c0fde1" providerId="ADAL" clId="{3B1FD913-40C5-4C8D-BD9C-D970968C99E3}" dt="2025-09-26T14:55:37.163" v="5126" actId="47"/>
        <pc:sldMkLst>
          <pc:docMk/>
          <pc:sldMk cId="1643710718" sldId="289"/>
        </pc:sldMkLst>
        <pc:spChg chg="mod">
          <ac:chgData name="Ross Phillips" userId="c604230b-847d-4cb1-9e23-f810d4c0fde1" providerId="ADAL" clId="{3B1FD913-40C5-4C8D-BD9C-D970968C99E3}" dt="2025-09-26T13:32:20.583" v="1376" actId="27636"/>
          <ac:spMkLst>
            <pc:docMk/>
            <pc:sldMk cId="1643710718" sldId="289"/>
            <ac:spMk id="2" creationId="{E5CD6B30-406E-7B1C-D375-2B9F31455BA5}"/>
          </ac:spMkLst>
        </pc:spChg>
      </pc:sldChg>
      <pc:sldChg chg="modSp new mod ord">
        <pc:chgData name="Ross Phillips" userId="c604230b-847d-4cb1-9e23-f810d4c0fde1" providerId="ADAL" clId="{3B1FD913-40C5-4C8D-BD9C-D970968C99E3}" dt="2025-09-26T14:53:05.047" v="5109"/>
        <pc:sldMkLst>
          <pc:docMk/>
          <pc:sldMk cId="163915155" sldId="290"/>
        </pc:sldMkLst>
        <pc:spChg chg="mod">
          <ac:chgData name="Ross Phillips" userId="c604230b-847d-4cb1-9e23-f810d4c0fde1" providerId="ADAL" clId="{3B1FD913-40C5-4C8D-BD9C-D970968C99E3}" dt="2025-09-26T13:32:04.457" v="1372" actId="14100"/>
          <ac:spMkLst>
            <pc:docMk/>
            <pc:sldMk cId="163915155" sldId="290"/>
            <ac:spMk id="2" creationId="{4A26FD3B-6DFD-656C-4E82-D5434F0BCF12}"/>
          </ac:spMkLst>
        </pc:spChg>
        <pc:spChg chg="mod">
          <ac:chgData name="Ross Phillips" userId="c604230b-847d-4cb1-9e23-f810d4c0fde1" providerId="ADAL" clId="{3B1FD913-40C5-4C8D-BD9C-D970968C99E3}" dt="2025-09-26T14:53:05.047" v="5109"/>
          <ac:spMkLst>
            <pc:docMk/>
            <pc:sldMk cId="163915155" sldId="290"/>
            <ac:spMk id="3" creationId="{9B4A70B4-EFBC-8EB8-7FBA-5AB6523F4DE4}"/>
          </ac:spMkLst>
        </pc:spChg>
        <pc:spChg chg="mod">
          <ac:chgData name="Ross Phillips" userId="c604230b-847d-4cb1-9e23-f810d4c0fde1" providerId="ADAL" clId="{3B1FD913-40C5-4C8D-BD9C-D970968C99E3}" dt="2025-09-26T14:52:46.690" v="5108" actId="20577"/>
          <ac:spMkLst>
            <pc:docMk/>
            <pc:sldMk cId="163915155" sldId="290"/>
            <ac:spMk id="4" creationId="{3A683386-44CD-0EB0-7E87-54254305C3E9}"/>
          </ac:spMkLst>
        </pc:spChg>
      </pc:sldChg>
    </pc:docChg>
  </pc:docChgLst>
  <pc:docChgLst>
    <pc:chgData name="Ross Phillips" userId="S::r.phillips@uwtsd.ac.uk::c604230b-847d-4cb1-9e23-f810d4c0fde1" providerId="AD" clId="Web-{D6F48DB5-A34A-4378-3F5F-000264319497}"/>
    <pc:docChg chg="addSld modSld">
      <pc:chgData name="Ross Phillips" userId="S::r.phillips@uwtsd.ac.uk::c604230b-847d-4cb1-9e23-f810d4c0fde1" providerId="AD" clId="Web-{D6F48DB5-A34A-4378-3F5F-000264319497}" dt="2025-08-29T09:48:19.613" v="456" actId="20577"/>
      <pc:docMkLst>
        <pc:docMk/>
      </pc:docMkLst>
      <pc:sldChg chg="modSp">
        <pc:chgData name="Ross Phillips" userId="S::r.phillips@uwtsd.ac.uk::c604230b-847d-4cb1-9e23-f810d4c0fde1" providerId="AD" clId="Web-{D6F48DB5-A34A-4378-3F5F-000264319497}" dt="2025-08-29T09:18:33.073" v="87" actId="20577"/>
        <pc:sldMkLst>
          <pc:docMk/>
          <pc:sldMk cId="343093581" sldId="258"/>
        </pc:sldMkLst>
        <pc:spChg chg="mod">
          <ac:chgData name="Ross Phillips" userId="S::r.phillips@uwtsd.ac.uk::c604230b-847d-4cb1-9e23-f810d4c0fde1" providerId="AD" clId="Web-{D6F48DB5-A34A-4378-3F5F-000264319497}" dt="2025-08-29T09:18:33.073" v="87" actId="20577"/>
          <ac:spMkLst>
            <pc:docMk/>
            <pc:sldMk cId="343093581" sldId="258"/>
            <ac:spMk id="3" creationId="{F766AB32-2A86-5BAD-75F4-D653584DF410}"/>
          </ac:spMkLst>
        </pc:spChg>
        <pc:spChg chg="mod">
          <ac:chgData name="Ross Phillips" userId="S::r.phillips@uwtsd.ac.uk::c604230b-847d-4cb1-9e23-f810d4c0fde1" providerId="AD" clId="Web-{D6F48DB5-A34A-4378-3F5F-000264319497}" dt="2025-08-29T09:18:31.901" v="86" actId="20577"/>
          <ac:spMkLst>
            <pc:docMk/>
            <pc:sldMk cId="343093581" sldId="258"/>
            <ac:spMk id="4" creationId="{C3A39534-4463-2DA5-07DA-7C3A3C68AACD}"/>
          </ac:spMkLst>
        </pc:spChg>
      </pc:sldChg>
      <pc:sldChg chg="modSp">
        <pc:chgData name="Ross Phillips" userId="S::r.phillips@uwtsd.ac.uk::c604230b-847d-4cb1-9e23-f810d4c0fde1" providerId="AD" clId="Web-{D6F48DB5-A34A-4378-3F5F-000264319497}" dt="2025-08-29T09:19:19.932" v="96" actId="20577"/>
        <pc:sldMkLst>
          <pc:docMk/>
          <pc:sldMk cId="2308966031" sldId="259"/>
        </pc:sldMkLst>
        <pc:spChg chg="mod">
          <ac:chgData name="Ross Phillips" userId="S::r.phillips@uwtsd.ac.uk::c604230b-847d-4cb1-9e23-f810d4c0fde1" providerId="AD" clId="Web-{D6F48DB5-A34A-4378-3F5F-000264319497}" dt="2025-08-29T09:18:57.479" v="89" actId="20577"/>
          <ac:spMkLst>
            <pc:docMk/>
            <pc:sldMk cId="2308966031" sldId="259"/>
            <ac:spMk id="5" creationId="{0276C476-298B-35AC-46F7-5E12CFF4752F}"/>
          </ac:spMkLst>
        </pc:spChg>
        <pc:spChg chg="mod">
          <ac:chgData name="Ross Phillips" userId="S::r.phillips@uwtsd.ac.uk::c604230b-847d-4cb1-9e23-f810d4c0fde1" providerId="AD" clId="Web-{D6F48DB5-A34A-4378-3F5F-000264319497}" dt="2025-08-29T09:19:19.932" v="96" actId="20577"/>
          <ac:spMkLst>
            <pc:docMk/>
            <pc:sldMk cId="2308966031" sldId="259"/>
            <ac:spMk id="6" creationId="{7F2CC05A-F040-4487-BC74-7B28FE283BF7}"/>
          </ac:spMkLst>
        </pc:spChg>
        <pc:spChg chg="mod">
          <ac:chgData name="Ross Phillips" userId="S::r.phillips@uwtsd.ac.uk::c604230b-847d-4cb1-9e23-f810d4c0fde1" providerId="AD" clId="Web-{D6F48DB5-A34A-4378-3F5F-000264319497}" dt="2025-08-29T09:19:18.339" v="95" actId="20577"/>
          <ac:spMkLst>
            <pc:docMk/>
            <pc:sldMk cId="2308966031" sldId="259"/>
            <ac:spMk id="8" creationId="{54E1E545-D98D-09A6-6282-81B52869005D}"/>
          </ac:spMkLst>
        </pc:spChg>
      </pc:sldChg>
      <pc:sldChg chg="modSp">
        <pc:chgData name="Ross Phillips" userId="S::r.phillips@uwtsd.ac.uk::c604230b-847d-4cb1-9e23-f810d4c0fde1" providerId="AD" clId="Web-{D6F48DB5-A34A-4378-3F5F-000264319497}" dt="2025-08-29T09:35:24.611" v="288" actId="20577"/>
        <pc:sldMkLst>
          <pc:docMk/>
          <pc:sldMk cId="355308470" sldId="262"/>
        </pc:sldMkLst>
        <pc:spChg chg="mod">
          <ac:chgData name="Ross Phillips" userId="S::r.phillips@uwtsd.ac.uk::c604230b-847d-4cb1-9e23-f810d4c0fde1" providerId="AD" clId="Web-{D6F48DB5-A34A-4378-3F5F-000264319497}" dt="2025-08-29T09:35:24.611" v="288" actId="20577"/>
          <ac:spMkLst>
            <pc:docMk/>
            <pc:sldMk cId="355308470" sldId="262"/>
            <ac:spMk id="2" creationId="{247DA69F-A2E8-CC08-4A2F-29FB59EF3D22}"/>
          </ac:spMkLst>
        </pc:spChg>
        <pc:spChg chg="mod">
          <ac:chgData name="Ross Phillips" userId="S::r.phillips@uwtsd.ac.uk::c604230b-847d-4cb1-9e23-f810d4c0fde1" providerId="AD" clId="Web-{D6F48DB5-A34A-4378-3F5F-000264319497}" dt="2025-08-29T09:24:40.473" v="181" actId="20577"/>
          <ac:spMkLst>
            <pc:docMk/>
            <pc:sldMk cId="355308470" sldId="262"/>
            <ac:spMk id="3" creationId="{E62F1D17-B53F-72EA-3A96-948B68DD0AB5}"/>
          </ac:spMkLst>
        </pc:spChg>
        <pc:spChg chg="mod">
          <ac:chgData name="Ross Phillips" userId="S::r.phillips@uwtsd.ac.uk::c604230b-847d-4cb1-9e23-f810d4c0fde1" providerId="AD" clId="Web-{D6F48DB5-A34A-4378-3F5F-000264319497}" dt="2025-08-29T09:24:36.894" v="180" actId="20577"/>
          <ac:spMkLst>
            <pc:docMk/>
            <pc:sldMk cId="355308470" sldId="262"/>
            <ac:spMk id="4" creationId="{1520EC21-997B-C00B-605F-25A1A6C6A605}"/>
          </ac:spMkLst>
        </pc:spChg>
      </pc:sldChg>
      <pc:sldChg chg="modSp">
        <pc:chgData name="Ross Phillips" userId="S::r.phillips@uwtsd.ac.uk::c604230b-847d-4cb1-9e23-f810d4c0fde1" providerId="AD" clId="Web-{D6F48DB5-A34A-4378-3F5F-000264319497}" dt="2025-08-29T09:35:31.221" v="292" actId="20577"/>
        <pc:sldMkLst>
          <pc:docMk/>
          <pc:sldMk cId="2497804862" sldId="263"/>
        </pc:sldMkLst>
        <pc:spChg chg="mod">
          <ac:chgData name="Ross Phillips" userId="S::r.phillips@uwtsd.ac.uk::c604230b-847d-4cb1-9e23-f810d4c0fde1" providerId="AD" clId="Web-{D6F48DB5-A34A-4378-3F5F-000264319497}" dt="2025-08-29T09:35:31.221" v="292" actId="20577"/>
          <ac:spMkLst>
            <pc:docMk/>
            <pc:sldMk cId="2497804862" sldId="263"/>
            <ac:spMk id="2" creationId="{C9BE336C-CD3C-0E9A-5B20-1BDD531B32CD}"/>
          </ac:spMkLst>
        </pc:spChg>
        <pc:spChg chg="mod">
          <ac:chgData name="Ross Phillips" userId="S::r.phillips@uwtsd.ac.uk::c604230b-847d-4cb1-9e23-f810d4c0fde1" providerId="AD" clId="Web-{D6F48DB5-A34A-4378-3F5F-000264319497}" dt="2025-08-29T09:26:12.727" v="185" actId="20577"/>
          <ac:spMkLst>
            <pc:docMk/>
            <pc:sldMk cId="2497804862" sldId="263"/>
            <ac:spMk id="3" creationId="{E3CDCF2F-06E0-6DB6-3EBF-DE683DE41F69}"/>
          </ac:spMkLst>
        </pc:spChg>
        <pc:spChg chg="mod">
          <ac:chgData name="Ross Phillips" userId="S::r.phillips@uwtsd.ac.uk::c604230b-847d-4cb1-9e23-f810d4c0fde1" providerId="AD" clId="Web-{D6F48DB5-A34A-4378-3F5F-000264319497}" dt="2025-08-29T09:26:19.774" v="187" actId="20577"/>
          <ac:spMkLst>
            <pc:docMk/>
            <pc:sldMk cId="2497804862" sldId="263"/>
            <ac:spMk id="4" creationId="{0D60875A-9A5C-CBCB-AC17-C1892C81A2EE}"/>
          </ac:spMkLst>
        </pc:spChg>
      </pc:sldChg>
      <pc:sldChg chg="modSp">
        <pc:chgData name="Ross Phillips" userId="S::r.phillips@uwtsd.ac.uk::c604230b-847d-4cb1-9e23-f810d4c0fde1" providerId="AD" clId="Web-{D6F48DB5-A34A-4378-3F5F-000264319497}" dt="2025-08-29T09:35:36.283" v="296" actId="20577"/>
        <pc:sldMkLst>
          <pc:docMk/>
          <pc:sldMk cId="2708296466" sldId="264"/>
        </pc:sldMkLst>
      </pc:sldChg>
      <pc:sldChg chg="modSp">
        <pc:chgData name="Ross Phillips" userId="S::r.phillips@uwtsd.ac.uk::c604230b-847d-4cb1-9e23-f810d4c0fde1" providerId="AD" clId="Web-{D6F48DB5-A34A-4378-3F5F-000264319497}" dt="2025-08-29T09:35:43.581" v="300" actId="20577"/>
        <pc:sldMkLst>
          <pc:docMk/>
          <pc:sldMk cId="2182065759" sldId="265"/>
        </pc:sldMkLst>
      </pc:sldChg>
      <pc:sldChg chg="modSp">
        <pc:chgData name="Ross Phillips" userId="S::r.phillips@uwtsd.ac.uk::c604230b-847d-4cb1-9e23-f810d4c0fde1" providerId="AD" clId="Web-{D6F48DB5-A34A-4378-3F5F-000264319497}" dt="2025-08-29T09:35:50.628" v="304" actId="20577"/>
        <pc:sldMkLst>
          <pc:docMk/>
          <pc:sldMk cId="1627670620" sldId="266"/>
        </pc:sldMkLst>
        <pc:spChg chg="mod">
          <ac:chgData name="Ross Phillips" userId="S::r.phillips@uwtsd.ac.uk::c604230b-847d-4cb1-9e23-f810d4c0fde1" providerId="AD" clId="Web-{D6F48DB5-A34A-4378-3F5F-000264319497}" dt="2025-08-29T09:35:50.628" v="304" actId="20577"/>
          <ac:spMkLst>
            <pc:docMk/>
            <pc:sldMk cId="1627670620" sldId="266"/>
            <ac:spMk id="2" creationId="{4D314742-A0F6-EADF-5C8A-54FBA7DA7909}"/>
          </ac:spMkLst>
        </pc:spChg>
        <pc:spChg chg="mod">
          <ac:chgData name="Ross Phillips" userId="S::r.phillips@uwtsd.ac.uk::c604230b-847d-4cb1-9e23-f810d4c0fde1" providerId="AD" clId="Web-{D6F48DB5-A34A-4378-3F5F-000264319497}" dt="2025-08-29T09:32:19.184" v="266" actId="20577"/>
          <ac:spMkLst>
            <pc:docMk/>
            <pc:sldMk cId="1627670620" sldId="266"/>
            <ac:spMk id="3" creationId="{E371A9DB-58C0-F68F-A689-E8280FFDC508}"/>
          </ac:spMkLst>
        </pc:spChg>
        <pc:spChg chg="mod">
          <ac:chgData name="Ross Phillips" userId="S::r.phillips@uwtsd.ac.uk::c604230b-847d-4cb1-9e23-f810d4c0fde1" providerId="AD" clId="Web-{D6F48DB5-A34A-4378-3F5F-000264319497}" dt="2025-08-29T09:32:15.762" v="265" actId="20577"/>
          <ac:spMkLst>
            <pc:docMk/>
            <pc:sldMk cId="1627670620" sldId="266"/>
            <ac:spMk id="4" creationId="{82B89228-C394-1023-9282-8F51DFCC5167}"/>
          </ac:spMkLst>
        </pc:spChg>
      </pc:sldChg>
      <pc:sldChg chg="modSp">
        <pc:chgData name="Ross Phillips" userId="S::r.phillips@uwtsd.ac.uk::c604230b-847d-4cb1-9e23-f810d4c0fde1" providerId="AD" clId="Web-{D6F48DB5-A34A-4378-3F5F-000264319497}" dt="2025-08-29T09:35:56.019" v="308" actId="20577"/>
        <pc:sldMkLst>
          <pc:docMk/>
          <pc:sldMk cId="449814141" sldId="267"/>
        </pc:sldMkLst>
      </pc:sldChg>
      <pc:sldChg chg="modSp">
        <pc:chgData name="Ross Phillips" userId="S::r.phillips@uwtsd.ac.uk::c604230b-847d-4cb1-9e23-f810d4c0fde1" providerId="AD" clId="Web-{D6F48DB5-A34A-4378-3F5F-000264319497}" dt="2025-08-29T09:36:16.879" v="312" actId="20577"/>
        <pc:sldMkLst>
          <pc:docMk/>
          <pc:sldMk cId="283673432" sldId="268"/>
        </pc:sldMkLst>
        <pc:spChg chg="mod">
          <ac:chgData name="Ross Phillips" userId="S::r.phillips@uwtsd.ac.uk::c604230b-847d-4cb1-9e23-f810d4c0fde1" providerId="AD" clId="Web-{D6F48DB5-A34A-4378-3F5F-000264319497}" dt="2025-08-29T09:36:16.879" v="312" actId="20577"/>
          <ac:spMkLst>
            <pc:docMk/>
            <pc:sldMk cId="283673432" sldId="268"/>
            <ac:spMk id="2" creationId="{BC6FDED3-DC3D-CDEA-FB11-7876AF519CFC}"/>
          </ac:spMkLst>
        </pc:spChg>
        <pc:spChg chg="mod">
          <ac:chgData name="Ross Phillips" userId="S::r.phillips@uwtsd.ac.uk::c604230b-847d-4cb1-9e23-f810d4c0fde1" providerId="AD" clId="Web-{D6F48DB5-A34A-4378-3F5F-000264319497}" dt="2025-08-29T09:34:58.141" v="285" actId="20577"/>
          <ac:spMkLst>
            <pc:docMk/>
            <pc:sldMk cId="283673432" sldId="268"/>
            <ac:spMk id="3" creationId="{5058D543-EC9E-6937-CE87-22C0F5A9289B}"/>
          </ac:spMkLst>
        </pc:spChg>
        <pc:spChg chg="mod">
          <ac:chgData name="Ross Phillips" userId="S::r.phillips@uwtsd.ac.uk::c604230b-847d-4cb1-9e23-f810d4c0fde1" providerId="AD" clId="Web-{D6F48DB5-A34A-4378-3F5F-000264319497}" dt="2025-08-29T09:34:54.281" v="284" actId="20577"/>
          <ac:spMkLst>
            <pc:docMk/>
            <pc:sldMk cId="283673432" sldId="268"/>
            <ac:spMk id="4" creationId="{73A86B1E-E1C4-7861-0034-238FFF4AB64D}"/>
          </ac:spMkLst>
        </pc:spChg>
      </pc:sldChg>
      <pc:sldChg chg="modSp">
        <pc:chgData name="Ross Phillips" userId="S::r.phillips@uwtsd.ac.uk::c604230b-847d-4cb1-9e23-f810d4c0fde1" providerId="AD" clId="Web-{D6F48DB5-A34A-4378-3F5F-000264319497}" dt="2025-08-29T09:37:22.444" v="324" actId="20577"/>
        <pc:sldMkLst>
          <pc:docMk/>
          <pc:sldMk cId="3186561925" sldId="269"/>
        </pc:sldMkLst>
      </pc:sldChg>
      <pc:sldChg chg="modSp">
        <pc:chgData name="Ross Phillips" userId="S::r.phillips@uwtsd.ac.uk::c604230b-847d-4cb1-9e23-f810d4c0fde1" providerId="AD" clId="Web-{D6F48DB5-A34A-4378-3F5F-000264319497}" dt="2025-08-29T09:42:01.858" v="369" actId="20577"/>
        <pc:sldMkLst>
          <pc:docMk/>
          <pc:sldMk cId="1690143794" sldId="270"/>
        </pc:sldMkLst>
        <pc:spChg chg="mod">
          <ac:chgData name="Ross Phillips" userId="S::r.phillips@uwtsd.ac.uk::c604230b-847d-4cb1-9e23-f810d4c0fde1" providerId="AD" clId="Web-{D6F48DB5-A34A-4378-3F5F-000264319497}" dt="2025-08-29T09:40:39.011" v="353" actId="20577"/>
          <ac:spMkLst>
            <pc:docMk/>
            <pc:sldMk cId="1690143794" sldId="270"/>
            <ac:spMk id="2" creationId="{9C2E26CD-B850-53B5-2EF9-C28527E9075D}"/>
          </ac:spMkLst>
        </pc:spChg>
        <pc:spChg chg="mod">
          <ac:chgData name="Ross Phillips" userId="S::r.phillips@uwtsd.ac.uk::c604230b-847d-4cb1-9e23-f810d4c0fde1" providerId="AD" clId="Web-{D6F48DB5-A34A-4378-3F5F-000264319497}" dt="2025-08-29T09:42:01.858" v="369" actId="20577"/>
          <ac:spMkLst>
            <pc:docMk/>
            <pc:sldMk cId="1690143794" sldId="270"/>
            <ac:spMk id="3" creationId="{898B8067-F39A-0686-3AF5-7889C8AA7393}"/>
          </ac:spMkLst>
        </pc:spChg>
        <pc:spChg chg="mod">
          <ac:chgData name="Ross Phillips" userId="S::r.phillips@uwtsd.ac.uk::c604230b-847d-4cb1-9e23-f810d4c0fde1" providerId="AD" clId="Web-{D6F48DB5-A34A-4378-3F5F-000264319497}" dt="2025-08-29T09:41:37.576" v="355" actId="20577"/>
          <ac:spMkLst>
            <pc:docMk/>
            <pc:sldMk cId="1690143794" sldId="270"/>
            <ac:spMk id="4" creationId="{AF4FB3BE-05D5-E649-BF08-18FCD90C50FF}"/>
          </ac:spMkLst>
        </pc:spChg>
      </pc:sldChg>
      <pc:sldChg chg="modSp">
        <pc:chgData name="Ross Phillips" userId="S::r.phillips@uwtsd.ac.uk::c604230b-847d-4cb1-9e23-f810d4c0fde1" providerId="AD" clId="Web-{D6F48DB5-A34A-4378-3F5F-000264319497}" dt="2025-08-29T09:45:30.830" v="393" actId="20577"/>
        <pc:sldMkLst>
          <pc:docMk/>
          <pc:sldMk cId="2085910981" sldId="272"/>
        </pc:sldMkLst>
        <pc:spChg chg="mod">
          <ac:chgData name="Ross Phillips" userId="S::r.phillips@uwtsd.ac.uk::c604230b-847d-4cb1-9e23-f810d4c0fde1" providerId="AD" clId="Web-{D6F48DB5-A34A-4378-3F5F-000264319497}" dt="2025-08-29T09:43:49.032" v="385" actId="20577"/>
          <ac:spMkLst>
            <pc:docMk/>
            <pc:sldMk cId="2085910981" sldId="272"/>
            <ac:spMk id="2" creationId="{D91F6330-B7DE-F7FB-F154-B75DD73F35C7}"/>
          </ac:spMkLst>
        </pc:spChg>
        <pc:spChg chg="mod">
          <ac:chgData name="Ross Phillips" userId="S::r.phillips@uwtsd.ac.uk::c604230b-847d-4cb1-9e23-f810d4c0fde1" providerId="AD" clId="Web-{D6F48DB5-A34A-4378-3F5F-000264319497}" dt="2025-08-29T09:45:30.830" v="393" actId="20577"/>
          <ac:spMkLst>
            <pc:docMk/>
            <pc:sldMk cId="2085910981" sldId="272"/>
            <ac:spMk id="3" creationId="{940708C5-C49C-E488-371E-3010D78EA702}"/>
          </ac:spMkLst>
        </pc:spChg>
      </pc:sldChg>
      <pc:sldChg chg="modSp">
        <pc:chgData name="Ross Phillips" userId="S::r.phillips@uwtsd.ac.uk::c604230b-847d-4cb1-9e23-f810d4c0fde1" providerId="AD" clId="Web-{D6F48DB5-A34A-4378-3F5F-000264319497}" dt="2025-08-29T09:46:03.377" v="397" actId="20577"/>
        <pc:sldMkLst>
          <pc:docMk/>
          <pc:sldMk cId="1332140737" sldId="273"/>
        </pc:sldMkLst>
        <pc:spChg chg="mod">
          <ac:chgData name="Ross Phillips" userId="S::r.phillips@uwtsd.ac.uk::c604230b-847d-4cb1-9e23-f810d4c0fde1" providerId="AD" clId="Web-{D6F48DB5-A34A-4378-3F5F-000264319497}" dt="2025-08-29T09:45:48.159" v="395" actId="20577"/>
          <ac:spMkLst>
            <pc:docMk/>
            <pc:sldMk cId="1332140737" sldId="273"/>
            <ac:spMk id="2" creationId="{6658F91A-0F34-1312-9BAC-343A21DD9E59}"/>
          </ac:spMkLst>
        </pc:spChg>
        <pc:spChg chg="mod">
          <ac:chgData name="Ross Phillips" userId="S::r.phillips@uwtsd.ac.uk::c604230b-847d-4cb1-9e23-f810d4c0fde1" providerId="AD" clId="Web-{D6F48DB5-A34A-4378-3F5F-000264319497}" dt="2025-08-29T09:46:03.377" v="397" actId="20577"/>
          <ac:spMkLst>
            <pc:docMk/>
            <pc:sldMk cId="1332140737" sldId="273"/>
            <ac:spMk id="3" creationId="{A6AD39D4-CB48-0F35-04E3-D877B0CC74DE}"/>
          </ac:spMkLst>
        </pc:spChg>
      </pc:sldChg>
      <pc:sldChg chg="modSp">
        <pc:chgData name="Ross Phillips" userId="S::r.phillips@uwtsd.ac.uk::c604230b-847d-4cb1-9e23-f810d4c0fde1" providerId="AD" clId="Web-{D6F48DB5-A34A-4378-3F5F-000264319497}" dt="2025-08-29T09:48:19.613" v="456" actId="20577"/>
        <pc:sldMkLst>
          <pc:docMk/>
          <pc:sldMk cId="10685451" sldId="274"/>
        </pc:sldMkLst>
        <pc:spChg chg="mod">
          <ac:chgData name="Ross Phillips" userId="S::r.phillips@uwtsd.ac.uk::c604230b-847d-4cb1-9e23-f810d4c0fde1" providerId="AD" clId="Web-{D6F48DB5-A34A-4378-3F5F-000264319497}" dt="2025-08-29T09:48:19.613" v="456" actId="20577"/>
          <ac:spMkLst>
            <pc:docMk/>
            <pc:sldMk cId="10685451" sldId="274"/>
            <ac:spMk id="2" creationId="{454D7678-27B7-D365-C0C1-0F36F494E8D3}"/>
          </ac:spMkLst>
        </pc:spChg>
        <pc:spChg chg="mod">
          <ac:chgData name="Ross Phillips" userId="S::r.phillips@uwtsd.ac.uk::c604230b-847d-4cb1-9e23-f810d4c0fde1" providerId="AD" clId="Web-{D6F48DB5-A34A-4378-3F5F-000264319497}" dt="2025-08-29T09:47:57.784" v="452" actId="20577"/>
          <ac:spMkLst>
            <pc:docMk/>
            <pc:sldMk cId="10685451" sldId="274"/>
            <ac:spMk id="3" creationId="{03E2BAF9-88EA-6C51-CBA5-4A2BDE9936CD}"/>
          </ac:spMkLst>
        </pc:spChg>
        <pc:spChg chg="mod">
          <ac:chgData name="Ross Phillips" userId="S::r.phillips@uwtsd.ac.uk::c604230b-847d-4cb1-9e23-f810d4c0fde1" providerId="AD" clId="Web-{D6F48DB5-A34A-4378-3F5F-000264319497}" dt="2025-08-29T09:48:06.066" v="454" actId="20577"/>
          <ac:spMkLst>
            <pc:docMk/>
            <pc:sldMk cId="10685451" sldId="274"/>
            <ac:spMk id="4" creationId="{72207F6F-7DCD-CA76-4556-274B8AA8367D}"/>
          </ac:spMkLst>
        </pc:spChg>
      </pc:sldChg>
      <pc:sldChg chg="addSp delSp modSp">
        <pc:chgData name="Ross Phillips" userId="S::r.phillips@uwtsd.ac.uk::c604230b-847d-4cb1-9e23-f810d4c0fde1" providerId="AD" clId="Web-{D6F48DB5-A34A-4378-3F5F-000264319497}" dt="2025-08-29T09:20:29.903" v="115"/>
        <pc:sldMkLst>
          <pc:docMk/>
          <pc:sldMk cId="2550615401" sldId="275"/>
        </pc:sldMkLst>
        <pc:spChg chg="mod">
          <ac:chgData name="Ross Phillips" userId="S::r.phillips@uwtsd.ac.uk::c604230b-847d-4cb1-9e23-f810d4c0fde1" providerId="AD" clId="Web-{D6F48DB5-A34A-4378-3F5F-000264319497}" dt="2025-08-29T09:20:10.887" v="110" actId="20577"/>
          <ac:spMkLst>
            <pc:docMk/>
            <pc:sldMk cId="2550615401" sldId="275"/>
            <ac:spMk id="3" creationId="{D5928A43-9303-1434-AA1A-0D37709A5BD9}"/>
          </ac:spMkLst>
        </pc:spChg>
        <pc:spChg chg="mod">
          <ac:chgData name="Ross Phillips" userId="S::r.phillips@uwtsd.ac.uk::c604230b-847d-4cb1-9e23-f810d4c0fde1" providerId="AD" clId="Web-{D6F48DB5-A34A-4378-3F5F-000264319497}" dt="2025-08-29T09:20:00.433" v="103" actId="20577"/>
          <ac:spMkLst>
            <pc:docMk/>
            <pc:sldMk cId="2550615401" sldId="275"/>
            <ac:spMk id="4" creationId="{EDE5DC2D-3CAF-EEE5-5D77-0BBF8441184A}"/>
          </ac:spMkLst>
        </pc:spChg>
      </pc:sldChg>
      <pc:sldChg chg="modSp">
        <pc:chgData name="Ross Phillips" userId="S::r.phillips@uwtsd.ac.uk::c604230b-847d-4cb1-9e23-f810d4c0fde1" providerId="AD" clId="Web-{D6F48DB5-A34A-4378-3F5F-000264319497}" dt="2025-08-29T09:23:17.420" v="162" actId="20577"/>
        <pc:sldMkLst>
          <pc:docMk/>
          <pc:sldMk cId="2744571855" sldId="276"/>
        </pc:sldMkLst>
        <pc:spChg chg="mod">
          <ac:chgData name="Ross Phillips" userId="S::r.phillips@uwtsd.ac.uk::c604230b-847d-4cb1-9e23-f810d4c0fde1" providerId="AD" clId="Web-{D6F48DB5-A34A-4378-3F5F-000264319497}" dt="2025-08-29T09:22:45.405" v="153" actId="20577"/>
          <ac:spMkLst>
            <pc:docMk/>
            <pc:sldMk cId="2744571855" sldId="276"/>
            <ac:spMk id="2" creationId="{1273862D-0149-C40C-4132-8A5A3E997DD3}"/>
          </ac:spMkLst>
        </pc:spChg>
        <pc:spChg chg="mod">
          <ac:chgData name="Ross Phillips" userId="S::r.phillips@uwtsd.ac.uk::c604230b-847d-4cb1-9e23-f810d4c0fde1" providerId="AD" clId="Web-{D6F48DB5-A34A-4378-3F5F-000264319497}" dt="2025-08-29T09:23:17.420" v="162" actId="20577"/>
          <ac:spMkLst>
            <pc:docMk/>
            <pc:sldMk cId="2744571855" sldId="276"/>
            <ac:spMk id="3" creationId="{9BC200E9-FC94-8772-591F-5526DD60CEF3}"/>
          </ac:spMkLst>
        </pc:spChg>
      </pc:sldChg>
      <pc:sldChg chg="modSp">
        <pc:chgData name="Ross Phillips" userId="S::r.phillips@uwtsd.ac.uk::c604230b-847d-4cb1-9e23-f810d4c0fde1" providerId="AD" clId="Web-{D6F48DB5-A34A-4378-3F5F-000264319497}" dt="2025-08-29T09:38:55.994" v="341" actId="20577"/>
        <pc:sldMkLst>
          <pc:docMk/>
          <pc:sldMk cId="612842506" sldId="277"/>
        </pc:sldMkLst>
        <pc:spChg chg="mod">
          <ac:chgData name="Ross Phillips" userId="S::r.phillips@uwtsd.ac.uk::c604230b-847d-4cb1-9e23-f810d4c0fde1" providerId="AD" clId="Web-{D6F48DB5-A34A-4378-3F5F-000264319497}" dt="2025-08-29T09:37:34.226" v="329" actId="20577"/>
          <ac:spMkLst>
            <pc:docMk/>
            <pc:sldMk cId="612842506" sldId="277"/>
            <ac:spMk id="2" creationId="{0B076AC7-D43E-106C-152F-9DBE1D1292E8}"/>
          </ac:spMkLst>
        </pc:spChg>
        <pc:spChg chg="mod">
          <ac:chgData name="Ross Phillips" userId="S::r.phillips@uwtsd.ac.uk::c604230b-847d-4cb1-9e23-f810d4c0fde1" providerId="AD" clId="Web-{D6F48DB5-A34A-4378-3F5F-000264319497}" dt="2025-08-29T09:38:55.994" v="341" actId="20577"/>
          <ac:spMkLst>
            <pc:docMk/>
            <pc:sldMk cId="612842506" sldId="277"/>
            <ac:spMk id="3" creationId="{D5CB4A1E-B044-3C3D-425D-7566E4708E9D}"/>
          </ac:spMkLst>
        </pc:spChg>
        <pc:spChg chg="mod">
          <ac:chgData name="Ross Phillips" userId="S::r.phillips@uwtsd.ac.uk::c604230b-847d-4cb1-9e23-f810d4c0fde1" providerId="AD" clId="Web-{D6F48DB5-A34A-4378-3F5F-000264319497}" dt="2025-08-29T09:38:53.791" v="340" actId="20577"/>
          <ac:spMkLst>
            <pc:docMk/>
            <pc:sldMk cId="612842506" sldId="277"/>
            <ac:spMk id="4" creationId="{73A11434-D0F4-F33A-D3FA-978C059127AD}"/>
          </ac:spMkLst>
        </pc:spChg>
      </pc:sldChg>
      <pc:sldChg chg="modSp">
        <pc:chgData name="Ross Phillips" userId="S::r.phillips@uwtsd.ac.uk::c604230b-847d-4cb1-9e23-f810d4c0fde1" providerId="AD" clId="Web-{D6F48DB5-A34A-4378-3F5F-000264319497}" dt="2025-08-29T09:40:18.074" v="351" actId="20577"/>
        <pc:sldMkLst>
          <pc:docMk/>
          <pc:sldMk cId="1859577786" sldId="278"/>
        </pc:sldMkLst>
        <pc:spChg chg="mod">
          <ac:chgData name="Ross Phillips" userId="S::r.phillips@uwtsd.ac.uk::c604230b-847d-4cb1-9e23-f810d4c0fde1" providerId="AD" clId="Web-{D6F48DB5-A34A-4378-3F5F-000264319497}" dt="2025-08-29T09:37:38.758" v="330" actId="20577"/>
          <ac:spMkLst>
            <pc:docMk/>
            <pc:sldMk cId="1859577786" sldId="278"/>
            <ac:spMk id="2" creationId="{14E76C39-1A20-142A-E01A-90C158CA17D3}"/>
          </ac:spMkLst>
        </pc:spChg>
        <pc:spChg chg="mod">
          <ac:chgData name="Ross Phillips" userId="S::r.phillips@uwtsd.ac.uk::c604230b-847d-4cb1-9e23-f810d4c0fde1" providerId="AD" clId="Web-{D6F48DB5-A34A-4378-3F5F-000264319497}" dt="2025-08-29T09:40:15.402" v="350" actId="20577"/>
          <ac:spMkLst>
            <pc:docMk/>
            <pc:sldMk cId="1859577786" sldId="278"/>
            <ac:spMk id="3" creationId="{4980907B-D80F-E023-B30C-C599D31CA8B7}"/>
          </ac:spMkLst>
        </pc:spChg>
        <pc:spChg chg="mod">
          <ac:chgData name="Ross Phillips" userId="S::r.phillips@uwtsd.ac.uk::c604230b-847d-4cb1-9e23-f810d4c0fde1" providerId="AD" clId="Web-{D6F48DB5-A34A-4378-3F5F-000264319497}" dt="2025-08-29T09:40:18.074" v="351" actId="20577"/>
          <ac:spMkLst>
            <pc:docMk/>
            <pc:sldMk cId="1859577786" sldId="278"/>
            <ac:spMk id="4" creationId="{5ADF47E6-7F61-3094-ED90-712FE7EC6B6F}"/>
          </ac:spMkLst>
        </pc:spChg>
      </pc:sldChg>
      <pc:sldChg chg="modSp">
        <pc:chgData name="Ross Phillips" userId="S::r.phillips@uwtsd.ac.uk::c604230b-847d-4cb1-9e23-f810d4c0fde1" providerId="AD" clId="Web-{D6F48DB5-A34A-4378-3F5F-000264319497}" dt="2025-08-29T09:43:29.954" v="382" actId="20577"/>
        <pc:sldMkLst>
          <pc:docMk/>
          <pc:sldMk cId="3540370407" sldId="279"/>
        </pc:sldMkLst>
        <pc:spChg chg="mod">
          <ac:chgData name="Ross Phillips" userId="S::r.phillips@uwtsd.ac.uk::c604230b-847d-4cb1-9e23-f810d4c0fde1" providerId="AD" clId="Web-{D6F48DB5-A34A-4378-3F5F-000264319497}" dt="2025-08-29T09:42:30.515" v="374" actId="14100"/>
          <ac:spMkLst>
            <pc:docMk/>
            <pc:sldMk cId="3540370407" sldId="279"/>
            <ac:spMk id="2" creationId="{44A23B85-EF29-F94A-77A6-73CB57F6E786}"/>
          </ac:spMkLst>
        </pc:spChg>
        <pc:spChg chg="mod">
          <ac:chgData name="Ross Phillips" userId="S::r.phillips@uwtsd.ac.uk::c604230b-847d-4cb1-9e23-f810d4c0fde1" providerId="AD" clId="Web-{D6F48DB5-A34A-4378-3F5F-000264319497}" dt="2025-08-29T09:43:29.954" v="382" actId="20577"/>
          <ac:spMkLst>
            <pc:docMk/>
            <pc:sldMk cId="3540370407" sldId="279"/>
            <ac:spMk id="3" creationId="{3E896EE2-F070-152A-9DBC-3C92ABAE12AD}"/>
          </ac:spMkLst>
        </pc:spChg>
        <pc:spChg chg="mod">
          <ac:chgData name="Ross Phillips" userId="S::r.phillips@uwtsd.ac.uk::c604230b-847d-4cb1-9e23-f810d4c0fde1" providerId="AD" clId="Web-{D6F48DB5-A34A-4378-3F5F-000264319497}" dt="2025-08-29T09:43:25.844" v="381" actId="20577"/>
          <ac:spMkLst>
            <pc:docMk/>
            <pc:sldMk cId="3540370407" sldId="279"/>
            <ac:spMk id="4" creationId="{0D2B8933-72D5-9B32-8802-64C6F1EA97DB}"/>
          </ac:spMkLst>
        </pc:spChg>
      </pc:sldChg>
      <pc:sldChg chg="modSp add replId">
        <pc:chgData name="Ross Phillips" userId="S::r.phillips@uwtsd.ac.uk::c604230b-847d-4cb1-9e23-f810d4c0fde1" providerId="AD" clId="Web-{D6F48DB5-A34A-4378-3F5F-000264319497}" dt="2025-08-29T09:22:18.420" v="151" actId="20577"/>
        <pc:sldMkLst>
          <pc:docMk/>
          <pc:sldMk cId="214300469" sldId="280"/>
        </pc:sldMkLst>
        <pc:spChg chg="mod">
          <ac:chgData name="Ross Phillips" userId="S::r.phillips@uwtsd.ac.uk::c604230b-847d-4cb1-9e23-f810d4c0fde1" providerId="AD" clId="Web-{D6F48DB5-A34A-4378-3F5F-000264319497}" dt="2025-08-29T09:21:01.325" v="118" actId="20577"/>
          <ac:spMkLst>
            <pc:docMk/>
            <pc:sldMk cId="214300469" sldId="280"/>
            <ac:spMk id="2" creationId="{1326D695-13B6-FFBE-7E15-E28D0C8FA0A0}"/>
          </ac:spMkLst>
        </pc:spChg>
        <pc:spChg chg="mod">
          <ac:chgData name="Ross Phillips" userId="S::r.phillips@uwtsd.ac.uk::c604230b-847d-4cb1-9e23-f810d4c0fde1" providerId="AD" clId="Web-{D6F48DB5-A34A-4378-3F5F-000264319497}" dt="2025-08-29T09:22:18.420" v="151" actId="20577"/>
          <ac:spMkLst>
            <pc:docMk/>
            <pc:sldMk cId="214300469" sldId="280"/>
            <ac:spMk id="3" creationId="{05977FDC-F3DA-5D8B-CEFA-BC3C8593110E}"/>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E84F67-0021-4B3B-9876-E4D80589718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9B94835-8C60-4D4E-A519-C12D22437717}">
      <dgm:prSet/>
      <dgm:spPr/>
      <dgm:t>
        <a:bodyPr/>
        <a:lstStyle/>
        <a:p>
          <a:r>
            <a:rPr lang="en-GB" dirty="0"/>
            <a:t>What have we covered so far?</a:t>
          </a:r>
          <a:endParaRPr lang="en-US" dirty="0"/>
        </a:p>
      </dgm:t>
    </dgm:pt>
    <dgm:pt modelId="{F373D7B0-B2F3-4C8E-9339-6D57C3F55CCD}" type="parTrans" cxnId="{CB0BEB9F-C47A-48E2-B067-431069FB7E57}">
      <dgm:prSet/>
      <dgm:spPr/>
      <dgm:t>
        <a:bodyPr/>
        <a:lstStyle/>
        <a:p>
          <a:endParaRPr lang="en-US"/>
        </a:p>
      </dgm:t>
    </dgm:pt>
    <dgm:pt modelId="{7F77B51E-4540-4DEA-AB12-4A3EE7AB08C5}" type="sibTrans" cxnId="{CB0BEB9F-C47A-48E2-B067-431069FB7E57}">
      <dgm:prSet/>
      <dgm:spPr/>
      <dgm:t>
        <a:bodyPr/>
        <a:lstStyle/>
        <a:p>
          <a:endParaRPr lang="en-US"/>
        </a:p>
      </dgm:t>
    </dgm:pt>
    <dgm:pt modelId="{994A838C-8D17-4B46-BE5D-D6A972536217}">
      <dgm:prSet/>
      <dgm:spPr/>
      <dgm:t>
        <a:bodyPr/>
        <a:lstStyle/>
        <a:p>
          <a:r>
            <a:rPr lang="en-GB"/>
            <a:t>Do you have any questions?</a:t>
          </a:r>
          <a:endParaRPr lang="en-US"/>
        </a:p>
      </dgm:t>
    </dgm:pt>
    <dgm:pt modelId="{9DCCF352-C72C-4D07-9E48-360D6511BB4A}" type="parTrans" cxnId="{F6F191E4-9144-413A-8E28-ED14277D46A0}">
      <dgm:prSet/>
      <dgm:spPr/>
      <dgm:t>
        <a:bodyPr/>
        <a:lstStyle/>
        <a:p>
          <a:endParaRPr lang="en-US"/>
        </a:p>
      </dgm:t>
    </dgm:pt>
    <dgm:pt modelId="{D18512E0-4E01-4478-B4E7-C6FC8B7FA94B}" type="sibTrans" cxnId="{F6F191E4-9144-413A-8E28-ED14277D46A0}">
      <dgm:prSet/>
      <dgm:spPr/>
      <dgm:t>
        <a:bodyPr/>
        <a:lstStyle/>
        <a:p>
          <a:endParaRPr lang="en-US"/>
        </a:p>
      </dgm:t>
    </dgm:pt>
    <dgm:pt modelId="{9A81CAC6-239B-4909-B75E-F4739C43887C}" type="pres">
      <dgm:prSet presAssocID="{3BE84F67-0021-4B3B-9876-E4D80589718E}" presName="root" presStyleCnt="0">
        <dgm:presLayoutVars>
          <dgm:dir/>
          <dgm:resizeHandles val="exact"/>
        </dgm:presLayoutVars>
      </dgm:prSet>
      <dgm:spPr/>
    </dgm:pt>
    <dgm:pt modelId="{2FD75A56-DEB2-40A9-8753-0A58B7453E3A}" type="pres">
      <dgm:prSet presAssocID="{B9B94835-8C60-4D4E-A519-C12D22437717}" presName="compNode" presStyleCnt="0"/>
      <dgm:spPr/>
    </dgm:pt>
    <dgm:pt modelId="{F50209D2-C6E3-4834-9937-135E088CF50D}" type="pres">
      <dgm:prSet presAssocID="{B9B94835-8C60-4D4E-A519-C12D22437717}" presName="bgRect" presStyleLbl="bgShp" presStyleIdx="0" presStyleCnt="2"/>
      <dgm:spPr/>
    </dgm:pt>
    <dgm:pt modelId="{BD178805-488C-4D96-925C-CA3E3C1FF1A5}" type="pres">
      <dgm:prSet presAssocID="{B9B94835-8C60-4D4E-A519-C12D2243771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89F3A1F2-9E4C-4E62-9A8C-D166733BFFF2}" type="pres">
      <dgm:prSet presAssocID="{B9B94835-8C60-4D4E-A519-C12D22437717}" presName="spaceRect" presStyleCnt="0"/>
      <dgm:spPr/>
    </dgm:pt>
    <dgm:pt modelId="{3B1A2109-664C-4487-935F-0FE8B78A7BD1}" type="pres">
      <dgm:prSet presAssocID="{B9B94835-8C60-4D4E-A519-C12D22437717}" presName="parTx" presStyleLbl="revTx" presStyleIdx="0" presStyleCnt="2">
        <dgm:presLayoutVars>
          <dgm:chMax val="0"/>
          <dgm:chPref val="0"/>
        </dgm:presLayoutVars>
      </dgm:prSet>
      <dgm:spPr/>
    </dgm:pt>
    <dgm:pt modelId="{43BDE727-287E-4B64-ACB0-05799CD3CABF}" type="pres">
      <dgm:prSet presAssocID="{7F77B51E-4540-4DEA-AB12-4A3EE7AB08C5}" presName="sibTrans" presStyleCnt="0"/>
      <dgm:spPr/>
    </dgm:pt>
    <dgm:pt modelId="{7D344E8E-9DC7-4934-860A-E035D904D93D}" type="pres">
      <dgm:prSet presAssocID="{994A838C-8D17-4B46-BE5D-D6A972536217}" presName="compNode" presStyleCnt="0"/>
      <dgm:spPr/>
    </dgm:pt>
    <dgm:pt modelId="{824868CA-A6B7-43B5-A987-4F970CD39CFE}" type="pres">
      <dgm:prSet presAssocID="{994A838C-8D17-4B46-BE5D-D6A972536217}" presName="bgRect" presStyleLbl="bgShp" presStyleIdx="1" presStyleCnt="2"/>
      <dgm:spPr/>
    </dgm:pt>
    <dgm:pt modelId="{6D2BA007-71FC-4A04-A940-378EDFA50858}" type="pres">
      <dgm:prSet presAssocID="{994A838C-8D17-4B46-BE5D-D6A9725362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D63F30AC-DE50-4165-906B-224884CECB49}" type="pres">
      <dgm:prSet presAssocID="{994A838C-8D17-4B46-BE5D-D6A972536217}" presName="spaceRect" presStyleCnt="0"/>
      <dgm:spPr/>
    </dgm:pt>
    <dgm:pt modelId="{790BAB36-A6AD-4D2A-B04D-34322ACC6E76}" type="pres">
      <dgm:prSet presAssocID="{994A838C-8D17-4B46-BE5D-D6A972536217}" presName="parTx" presStyleLbl="revTx" presStyleIdx="1" presStyleCnt="2">
        <dgm:presLayoutVars>
          <dgm:chMax val="0"/>
          <dgm:chPref val="0"/>
        </dgm:presLayoutVars>
      </dgm:prSet>
      <dgm:spPr/>
    </dgm:pt>
  </dgm:ptLst>
  <dgm:cxnLst>
    <dgm:cxn modelId="{9966C79A-7A03-496D-9F12-087FBF72569D}" type="presOf" srcId="{3BE84F67-0021-4B3B-9876-E4D80589718E}" destId="{9A81CAC6-239B-4909-B75E-F4739C43887C}" srcOrd="0" destOrd="0" presId="urn:microsoft.com/office/officeart/2018/2/layout/IconVerticalSolidList"/>
    <dgm:cxn modelId="{CB0BEB9F-C47A-48E2-B067-431069FB7E57}" srcId="{3BE84F67-0021-4B3B-9876-E4D80589718E}" destId="{B9B94835-8C60-4D4E-A519-C12D22437717}" srcOrd="0" destOrd="0" parTransId="{F373D7B0-B2F3-4C8E-9339-6D57C3F55CCD}" sibTransId="{7F77B51E-4540-4DEA-AB12-4A3EE7AB08C5}"/>
    <dgm:cxn modelId="{26281BB6-A1D0-4499-A641-F58E5578FE2A}" type="presOf" srcId="{B9B94835-8C60-4D4E-A519-C12D22437717}" destId="{3B1A2109-664C-4487-935F-0FE8B78A7BD1}" srcOrd="0" destOrd="0" presId="urn:microsoft.com/office/officeart/2018/2/layout/IconVerticalSolidList"/>
    <dgm:cxn modelId="{07A54FCF-CA1B-426A-BD94-FBBDB0B6511F}" type="presOf" srcId="{994A838C-8D17-4B46-BE5D-D6A972536217}" destId="{790BAB36-A6AD-4D2A-B04D-34322ACC6E76}" srcOrd="0" destOrd="0" presId="urn:microsoft.com/office/officeart/2018/2/layout/IconVerticalSolidList"/>
    <dgm:cxn modelId="{F6F191E4-9144-413A-8E28-ED14277D46A0}" srcId="{3BE84F67-0021-4B3B-9876-E4D80589718E}" destId="{994A838C-8D17-4B46-BE5D-D6A972536217}" srcOrd="1" destOrd="0" parTransId="{9DCCF352-C72C-4D07-9E48-360D6511BB4A}" sibTransId="{D18512E0-4E01-4478-B4E7-C6FC8B7FA94B}"/>
    <dgm:cxn modelId="{62B46232-09DA-4267-8F5A-4019B7C4B9A1}" type="presParOf" srcId="{9A81CAC6-239B-4909-B75E-F4739C43887C}" destId="{2FD75A56-DEB2-40A9-8753-0A58B7453E3A}" srcOrd="0" destOrd="0" presId="urn:microsoft.com/office/officeart/2018/2/layout/IconVerticalSolidList"/>
    <dgm:cxn modelId="{34884093-06FF-4418-B096-BDCEDF21ACC0}" type="presParOf" srcId="{2FD75A56-DEB2-40A9-8753-0A58B7453E3A}" destId="{F50209D2-C6E3-4834-9937-135E088CF50D}" srcOrd="0" destOrd="0" presId="urn:microsoft.com/office/officeart/2018/2/layout/IconVerticalSolidList"/>
    <dgm:cxn modelId="{BD154BC2-10CF-4BBC-96C3-BC70DD2AE000}" type="presParOf" srcId="{2FD75A56-DEB2-40A9-8753-0A58B7453E3A}" destId="{BD178805-488C-4D96-925C-CA3E3C1FF1A5}" srcOrd="1" destOrd="0" presId="urn:microsoft.com/office/officeart/2018/2/layout/IconVerticalSolidList"/>
    <dgm:cxn modelId="{94C1E684-A979-4D8C-8CE6-A4CCC9BDC1A9}" type="presParOf" srcId="{2FD75A56-DEB2-40A9-8753-0A58B7453E3A}" destId="{89F3A1F2-9E4C-4E62-9A8C-D166733BFFF2}" srcOrd="2" destOrd="0" presId="urn:microsoft.com/office/officeart/2018/2/layout/IconVerticalSolidList"/>
    <dgm:cxn modelId="{B4553590-547E-4DA4-A9D7-EA77B42F07BE}" type="presParOf" srcId="{2FD75A56-DEB2-40A9-8753-0A58B7453E3A}" destId="{3B1A2109-664C-4487-935F-0FE8B78A7BD1}" srcOrd="3" destOrd="0" presId="urn:microsoft.com/office/officeart/2018/2/layout/IconVerticalSolidList"/>
    <dgm:cxn modelId="{409196BC-C454-432A-A355-0575A7AD9BF2}" type="presParOf" srcId="{9A81CAC6-239B-4909-B75E-F4739C43887C}" destId="{43BDE727-287E-4B64-ACB0-05799CD3CABF}" srcOrd="1" destOrd="0" presId="urn:microsoft.com/office/officeart/2018/2/layout/IconVerticalSolidList"/>
    <dgm:cxn modelId="{2621D79D-A8C0-45FD-A49B-907CBEB383D3}" type="presParOf" srcId="{9A81CAC6-239B-4909-B75E-F4739C43887C}" destId="{7D344E8E-9DC7-4934-860A-E035D904D93D}" srcOrd="2" destOrd="0" presId="urn:microsoft.com/office/officeart/2018/2/layout/IconVerticalSolidList"/>
    <dgm:cxn modelId="{00249FFE-8B85-43F4-96D2-91DA3E29EA6C}" type="presParOf" srcId="{7D344E8E-9DC7-4934-860A-E035D904D93D}" destId="{824868CA-A6B7-43B5-A987-4F970CD39CFE}" srcOrd="0" destOrd="0" presId="urn:microsoft.com/office/officeart/2018/2/layout/IconVerticalSolidList"/>
    <dgm:cxn modelId="{758B504A-C4F8-4424-AD2D-ABC9C89E799A}" type="presParOf" srcId="{7D344E8E-9DC7-4934-860A-E035D904D93D}" destId="{6D2BA007-71FC-4A04-A940-378EDFA50858}" srcOrd="1" destOrd="0" presId="urn:microsoft.com/office/officeart/2018/2/layout/IconVerticalSolidList"/>
    <dgm:cxn modelId="{269FC636-8471-4A3A-9219-180ECCC1282C}" type="presParOf" srcId="{7D344E8E-9DC7-4934-860A-E035D904D93D}" destId="{D63F30AC-DE50-4165-906B-224884CECB49}" srcOrd="2" destOrd="0" presId="urn:microsoft.com/office/officeart/2018/2/layout/IconVerticalSolidList"/>
    <dgm:cxn modelId="{7EF4E6C1-5EFB-4FC5-8B9E-7F54B7D67C2E}" type="presParOf" srcId="{7D344E8E-9DC7-4934-860A-E035D904D93D}" destId="{790BAB36-A6AD-4D2A-B04D-34322ACC6E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209D2-C6E3-4834-9937-135E088CF50D}">
      <dsp:nvSpPr>
        <dsp:cNvPr id="0" name=""/>
        <dsp:cNvSpPr/>
      </dsp:nvSpPr>
      <dsp:spPr>
        <a:xfrm>
          <a:off x="0" y="855526"/>
          <a:ext cx="6832212" cy="15794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178805-488C-4D96-925C-CA3E3C1FF1A5}">
      <dsp:nvSpPr>
        <dsp:cNvPr id="0" name=""/>
        <dsp:cNvSpPr/>
      </dsp:nvSpPr>
      <dsp:spPr>
        <a:xfrm>
          <a:off x="477778" y="1210899"/>
          <a:ext cx="868688" cy="8686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1A2109-664C-4487-935F-0FE8B78A7BD1}">
      <dsp:nvSpPr>
        <dsp:cNvPr id="0" name=""/>
        <dsp:cNvSpPr/>
      </dsp:nvSpPr>
      <dsp:spPr>
        <a:xfrm>
          <a:off x="1824245" y="855526"/>
          <a:ext cx="5007966" cy="1579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7" tIns="167157" rIns="167157" bIns="167157" numCol="1" spcCol="1270" anchor="ctr" anchorCtr="0">
          <a:noAutofit/>
        </a:bodyPr>
        <a:lstStyle/>
        <a:p>
          <a:pPr marL="0" lvl="0" indent="0" algn="l" defTabSz="1111250">
            <a:lnSpc>
              <a:spcPct val="90000"/>
            </a:lnSpc>
            <a:spcBef>
              <a:spcPct val="0"/>
            </a:spcBef>
            <a:spcAft>
              <a:spcPct val="35000"/>
            </a:spcAft>
            <a:buNone/>
          </a:pPr>
          <a:r>
            <a:rPr lang="en-GB" sz="2500" kern="1200" dirty="0"/>
            <a:t>What have we covered so far?</a:t>
          </a:r>
          <a:endParaRPr lang="en-US" sz="2500" kern="1200" dirty="0"/>
        </a:p>
      </dsp:txBody>
      <dsp:txXfrm>
        <a:off x="1824245" y="855526"/>
        <a:ext cx="5007966" cy="1579433"/>
      </dsp:txXfrm>
    </dsp:sp>
    <dsp:sp modelId="{824868CA-A6B7-43B5-A987-4F970CD39CFE}">
      <dsp:nvSpPr>
        <dsp:cNvPr id="0" name=""/>
        <dsp:cNvSpPr/>
      </dsp:nvSpPr>
      <dsp:spPr>
        <a:xfrm>
          <a:off x="0" y="2829818"/>
          <a:ext cx="6832212" cy="15794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2BA007-71FC-4A04-A940-378EDFA50858}">
      <dsp:nvSpPr>
        <dsp:cNvPr id="0" name=""/>
        <dsp:cNvSpPr/>
      </dsp:nvSpPr>
      <dsp:spPr>
        <a:xfrm>
          <a:off x="477778" y="3185191"/>
          <a:ext cx="868688" cy="8686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0BAB36-A6AD-4D2A-B04D-34322ACC6E76}">
      <dsp:nvSpPr>
        <dsp:cNvPr id="0" name=""/>
        <dsp:cNvSpPr/>
      </dsp:nvSpPr>
      <dsp:spPr>
        <a:xfrm>
          <a:off x="1824245" y="2829818"/>
          <a:ext cx="5007966" cy="1579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7" tIns="167157" rIns="167157" bIns="167157" numCol="1" spcCol="1270" anchor="ctr" anchorCtr="0">
          <a:noAutofit/>
        </a:bodyPr>
        <a:lstStyle/>
        <a:p>
          <a:pPr marL="0" lvl="0" indent="0" algn="l" defTabSz="1111250">
            <a:lnSpc>
              <a:spcPct val="90000"/>
            </a:lnSpc>
            <a:spcBef>
              <a:spcPct val="0"/>
            </a:spcBef>
            <a:spcAft>
              <a:spcPct val="35000"/>
            </a:spcAft>
            <a:buNone/>
          </a:pPr>
          <a:r>
            <a:rPr lang="en-GB" sz="2500" kern="1200"/>
            <a:t>Do you have any questions?</a:t>
          </a:r>
          <a:endParaRPr lang="en-US" sz="2500" kern="1200"/>
        </a:p>
      </dsp:txBody>
      <dsp:txXfrm>
        <a:off x="1824245" y="2829818"/>
        <a:ext cx="5007966" cy="15794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9693C3-3916-41FC-8C46-EA8CDC7396EF}" type="datetimeFigureOut">
              <a:rPr lang="en-GB" smtClean="0"/>
              <a:t>26/09/2025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C3FBA2-E44E-4D16-9C1F-62E639D6A556}" type="slidenum">
              <a:rPr lang="en-GB" smtClean="0"/>
              <a:t>‹#›</a:t>
            </a:fld>
            <a:endParaRPr lang="en-GB"/>
          </a:p>
        </p:txBody>
      </p:sp>
    </p:spTree>
    <p:extLst>
      <p:ext uri="{BB962C8B-B14F-4D97-AF65-F5344CB8AC3E}">
        <p14:creationId xmlns:p14="http://schemas.microsoft.com/office/powerpoint/2010/main" val="2878958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C3FBA2-E44E-4D16-9C1F-62E639D6A556}" type="slidenum">
              <a:rPr lang="en-GB" smtClean="0"/>
              <a:t>5</a:t>
            </a:fld>
            <a:endParaRPr lang="en-GB"/>
          </a:p>
        </p:txBody>
      </p:sp>
    </p:spTree>
    <p:extLst>
      <p:ext uri="{BB962C8B-B14F-4D97-AF65-F5344CB8AC3E}">
        <p14:creationId xmlns:p14="http://schemas.microsoft.com/office/powerpoint/2010/main" val="1606867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89582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00384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80569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26/09/2025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07075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26/09/2025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07145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26/09/2025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83771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26/09/2025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75822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26/09/2025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92119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26/09/2025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8299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34159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68852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26/09/2025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10708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26/09/2025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04155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26/09/2025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958413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312989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40431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26/09/2025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5492191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ICoP-July-2022.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ICoP-July-2022.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err="1"/>
              <a:t>Prosiect</a:t>
            </a:r>
            <a:r>
              <a:rPr lang="en-GB" dirty="0"/>
              <a:t> </a:t>
            </a:r>
            <a:r>
              <a:rPr lang="en-GB" dirty="0" err="1"/>
              <a:t>Annibynnol</a:t>
            </a:r>
            <a:br>
              <a:rPr lang="en-GB" dirty="0"/>
            </a:br>
            <a:r>
              <a:rPr lang="en-GB" dirty="0"/>
              <a:t>Independent Project</a:t>
            </a:r>
            <a:br>
              <a:rPr lang="en-GB" dirty="0"/>
            </a:br>
            <a:r>
              <a:rPr lang="en-GB" dirty="0"/>
              <a:t>ECGE6003</a:t>
            </a:r>
          </a:p>
        </p:txBody>
      </p:sp>
      <p:sp>
        <p:nvSpPr>
          <p:cNvPr id="3" name="Subtitle 2"/>
          <p:cNvSpPr>
            <a:spLocks noGrp="1"/>
          </p:cNvSpPr>
          <p:nvPr>
            <p:ph type="subTitle" idx="1"/>
          </p:nvPr>
        </p:nvSpPr>
        <p:spPr/>
        <p:txBody>
          <a:bodyPr/>
          <a:lstStyle/>
          <a:p>
            <a:r>
              <a:rPr lang="en-GB" dirty="0"/>
              <a:t>Completing your ethics form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99074E8-8722-B8E7-4E77-617C810B2F45}"/>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Recap</a:t>
            </a:r>
          </a:p>
        </p:txBody>
      </p:sp>
      <p:sp>
        <p:nvSpPr>
          <p:cNvPr id="14"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6" name="Rectangle 15">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A04995B6-DCD3-6580-0661-827096021892}"/>
              </a:ext>
            </a:extLst>
          </p:cNvPr>
          <p:cNvGraphicFramePr>
            <a:graphicFrameLocks noGrp="1"/>
          </p:cNvGraphicFramePr>
          <p:nvPr>
            <p:ph idx="1"/>
            <p:extLst>
              <p:ext uri="{D42A27DB-BD31-4B8C-83A1-F6EECF244321}">
                <p14:modId xmlns:p14="http://schemas.microsoft.com/office/powerpoint/2010/main" val="3260022338"/>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7954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FC012-2B6E-AF3F-E176-39C1D3E449D6}"/>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F766AB32-2A86-5BAD-75F4-D653584DF410}"/>
              </a:ext>
            </a:extLst>
          </p:cNvPr>
          <p:cNvSpPr>
            <a:spLocks noGrp="1"/>
          </p:cNvSpPr>
          <p:nvPr>
            <p:ph sz="half" idx="1"/>
          </p:nvPr>
        </p:nvSpPr>
        <p:spPr/>
        <p:txBody>
          <a:bodyPr vert="horz" lIns="91440" tIns="45720" rIns="91440" bIns="45720" rtlCol="0" anchor="t">
            <a:normAutofit fontScale="92500"/>
          </a:bodyPr>
          <a:lstStyle/>
          <a:p>
            <a:pPr>
              <a:lnSpc>
                <a:spcPct val="90000"/>
              </a:lnSpc>
            </a:pPr>
            <a:r>
              <a:rPr lang="en-GB" err="1"/>
              <a:t>Erbyn</a:t>
            </a:r>
            <a:r>
              <a:rPr lang="en-GB" dirty="0"/>
              <a:t> </a:t>
            </a:r>
            <a:r>
              <a:rPr lang="en-GB" err="1"/>
              <a:t>diwedd</a:t>
            </a:r>
            <a:r>
              <a:rPr lang="en-GB" dirty="0"/>
              <a:t> y </a:t>
            </a:r>
            <a:r>
              <a:rPr lang="en-GB" err="1"/>
              <a:t>sesiwn</a:t>
            </a:r>
            <a:r>
              <a:rPr lang="en-GB" dirty="0"/>
              <a:t> hon, </a:t>
            </a:r>
            <a:r>
              <a:rPr lang="en-GB" err="1"/>
              <a:t>byddwch</a:t>
            </a:r>
            <a:r>
              <a:rPr lang="en-GB" dirty="0"/>
              <a:t> </a:t>
            </a:r>
            <a:r>
              <a:rPr lang="en-GB" err="1"/>
              <a:t>yn</a:t>
            </a:r>
            <a:r>
              <a:rPr lang="en-GB" dirty="0"/>
              <a:t> </a:t>
            </a:r>
            <a:r>
              <a:rPr lang="en-GB" err="1"/>
              <a:t>gallu</a:t>
            </a:r>
            <a:r>
              <a:rPr lang="en-GB"/>
              <a:t>: </a:t>
            </a:r>
            <a:endParaRPr lang="en-US"/>
          </a:p>
          <a:p>
            <a:pPr lvl="1">
              <a:buFont typeface="Courier New" charset="2"/>
              <a:buChar char="o"/>
            </a:pPr>
            <a:r>
              <a:rPr lang="en-GB" dirty="0">
                <a:ea typeface="+mn-lt"/>
                <a:cs typeface="+mn-lt"/>
              </a:rPr>
              <a:t>Deall </a:t>
            </a:r>
            <a:r>
              <a:rPr lang="en-GB" dirty="0" err="1">
                <a:ea typeface="+mn-lt"/>
                <a:cs typeface="+mn-lt"/>
              </a:rPr>
              <a:t>pwysigrwydd</a:t>
            </a:r>
            <a:r>
              <a:rPr lang="en-GB" dirty="0">
                <a:ea typeface="+mn-lt"/>
                <a:cs typeface="+mn-lt"/>
              </a:rPr>
              <a:t> </a:t>
            </a:r>
            <a:r>
              <a:rPr lang="en-GB" dirty="0" err="1">
                <a:ea typeface="+mn-lt"/>
                <a:cs typeface="+mn-lt"/>
              </a:rPr>
              <a:t>gwneud</a:t>
            </a:r>
            <a:r>
              <a:rPr lang="en-GB" dirty="0">
                <a:ea typeface="+mn-lt"/>
                <a:cs typeface="+mn-lt"/>
              </a:rPr>
              <a:t> </a:t>
            </a:r>
            <a:r>
              <a:rPr lang="en-GB" dirty="0" err="1">
                <a:ea typeface="+mn-lt"/>
                <a:cs typeface="+mn-lt"/>
              </a:rPr>
              <a:t>cais</a:t>
            </a:r>
            <a:r>
              <a:rPr lang="en-GB" dirty="0">
                <a:ea typeface="+mn-lt"/>
                <a:cs typeface="+mn-lt"/>
              </a:rPr>
              <a:t> am </a:t>
            </a:r>
            <a:r>
              <a:rPr lang="en-GB" dirty="0" err="1">
                <a:ea typeface="+mn-lt"/>
                <a:cs typeface="+mn-lt"/>
              </a:rPr>
              <a:t>gymeradwyaeth</a:t>
            </a:r>
            <a:r>
              <a:rPr lang="en-GB" dirty="0">
                <a:ea typeface="+mn-lt"/>
                <a:cs typeface="+mn-lt"/>
              </a:rPr>
              <a:t> </a:t>
            </a:r>
            <a:r>
              <a:rPr lang="en-GB" dirty="0" err="1">
                <a:ea typeface="+mn-lt"/>
                <a:cs typeface="+mn-lt"/>
              </a:rPr>
              <a:t>foesegol</a:t>
            </a:r>
            <a:r>
              <a:rPr lang="en-GB" dirty="0">
                <a:ea typeface="+mn-lt"/>
                <a:cs typeface="+mn-lt"/>
              </a:rPr>
              <a:t> </a:t>
            </a:r>
            <a:endParaRPr lang="en-GB"/>
          </a:p>
          <a:p>
            <a:pPr lvl="1">
              <a:buFont typeface="Courier New" charset="2"/>
              <a:buChar char="o"/>
            </a:pPr>
            <a:r>
              <a:rPr lang="en-GB" dirty="0">
                <a:ea typeface="+mn-lt"/>
                <a:cs typeface="+mn-lt"/>
              </a:rPr>
              <a:t>Bod </a:t>
            </a:r>
            <a:r>
              <a:rPr lang="en-GB" err="1">
                <a:ea typeface="+mn-lt"/>
                <a:cs typeface="+mn-lt"/>
              </a:rPr>
              <a:t>yn</a:t>
            </a:r>
            <a:r>
              <a:rPr lang="en-GB" dirty="0">
                <a:ea typeface="+mn-lt"/>
                <a:cs typeface="+mn-lt"/>
              </a:rPr>
              <a:t> </a:t>
            </a:r>
            <a:r>
              <a:rPr lang="en-GB" err="1">
                <a:ea typeface="+mn-lt"/>
                <a:cs typeface="+mn-lt"/>
              </a:rPr>
              <a:t>ymwybodol</a:t>
            </a:r>
            <a:r>
              <a:rPr lang="en-GB" dirty="0">
                <a:ea typeface="+mn-lt"/>
                <a:cs typeface="+mn-lt"/>
              </a:rPr>
              <a:t> </a:t>
            </a:r>
            <a:r>
              <a:rPr lang="en-GB" err="1">
                <a:ea typeface="+mn-lt"/>
                <a:cs typeface="+mn-lt"/>
              </a:rPr>
              <a:t>o'r</a:t>
            </a:r>
            <a:r>
              <a:rPr lang="en-GB" dirty="0">
                <a:ea typeface="+mn-lt"/>
                <a:cs typeface="+mn-lt"/>
              </a:rPr>
              <a:t> </a:t>
            </a:r>
            <a:r>
              <a:rPr lang="en-GB" err="1">
                <a:ea typeface="+mn-lt"/>
                <a:cs typeface="+mn-lt"/>
              </a:rPr>
              <a:t>canllawiau</a:t>
            </a:r>
            <a:endParaRPr lang="en-GB"/>
          </a:p>
          <a:p>
            <a:pPr lvl="1">
              <a:buFont typeface="Courier New" charset="2"/>
              <a:buChar char="o"/>
            </a:pPr>
            <a:r>
              <a:rPr lang="en-GB" err="1">
                <a:ea typeface="+mn-lt"/>
                <a:cs typeface="+mn-lt"/>
              </a:rPr>
              <a:t>moesegol</a:t>
            </a:r>
            <a:r>
              <a:rPr lang="en-GB" dirty="0">
                <a:ea typeface="+mn-lt"/>
                <a:cs typeface="+mn-lt"/>
              </a:rPr>
              <a:t> </a:t>
            </a:r>
            <a:r>
              <a:rPr lang="en-GB" err="1">
                <a:ea typeface="+mn-lt"/>
                <a:cs typeface="+mn-lt"/>
              </a:rPr>
              <a:t>craidd</a:t>
            </a:r>
            <a:r>
              <a:rPr lang="en-GB" dirty="0">
                <a:ea typeface="+mn-lt"/>
                <a:cs typeface="+mn-lt"/>
              </a:rPr>
              <a:t> </a:t>
            </a:r>
            <a:r>
              <a:rPr lang="en-GB" err="1">
                <a:ea typeface="+mn-lt"/>
                <a:cs typeface="+mn-lt"/>
              </a:rPr>
              <a:t>a'r</a:t>
            </a:r>
            <a:r>
              <a:rPr lang="en-GB" dirty="0">
                <a:ea typeface="+mn-lt"/>
                <a:cs typeface="+mn-lt"/>
              </a:rPr>
              <a:t> </a:t>
            </a:r>
            <a:r>
              <a:rPr lang="en-GB" err="1">
                <a:ea typeface="+mn-lt"/>
                <a:cs typeface="+mn-lt"/>
              </a:rPr>
              <a:t>codau</a:t>
            </a:r>
            <a:r>
              <a:rPr lang="en-GB" dirty="0">
                <a:ea typeface="+mn-lt"/>
                <a:cs typeface="+mn-lt"/>
              </a:rPr>
              <a:t> </a:t>
            </a:r>
            <a:r>
              <a:rPr lang="en-GB" err="1">
                <a:ea typeface="+mn-lt"/>
                <a:cs typeface="+mn-lt"/>
              </a:rPr>
              <a:t>ymarfer</a:t>
            </a:r>
            <a:r>
              <a:rPr lang="en-GB" dirty="0">
                <a:ea typeface="+mn-lt"/>
                <a:cs typeface="+mn-lt"/>
              </a:rPr>
              <a:t> </a:t>
            </a:r>
            <a:r>
              <a:rPr lang="en-GB" err="1">
                <a:ea typeface="+mn-lt"/>
                <a:cs typeface="+mn-lt"/>
              </a:rPr>
              <a:t>moesegol</a:t>
            </a:r>
            <a:r>
              <a:rPr lang="en-GB" dirty="0">
                <a:ea typeface="+mn-lt"/>
                <a:cs typeface="+mn-lt"/>
              </a:rPr>
              <a:t> y </a:t>
            </a:r>
            <a:r>
              <a:rPr lang="en-GB" err="1">
                <a:ea typeface="+mn-lt"/>
                <a:cs typeface="+mn-lt"/>
              </a:rPr>
              <a:t>mae'n</a:t>
            </a:r>
            <a:r>
              <a:rPr lang="en-GB" dirty="0">
                <a:ea typeface="+mn-lt"/>
                <a:cs typeface="+mn-lt"/>
              </a:rPr>
              <a:t> </a:t>
            </a:r>
            <a:r>
              <a:rPr lang="en-GB" err="1">
                <a:ea typeface="+mn-lt"/>
                <a:cs typeface="+mn-lt"/>
              </a:rPr>
              <a:t>rhaid</a:t>
            </a:r>
            <a:r>
              <a:rPr lang="en-GB" dirty="0">
                <a:ea typeface="+mn-lt"/>
                <a:cs typeface="+mn-lt"/>
              </a:rPr>
              <a:t> </a:t>
            </a:r>
            <a:r>
              <a:rPr lang="en-GB" err="1">
                <a:ea typeface="+mn-lt"/>
                <a:cs typeface="+mn-lt"/>
              </a:rPr>
              <a:t>i'ch</a:t>
            </a:r>
            <a:r>
              <a:rPr lang="en-GB" dirty="0">
                <a:ea typeface="+mn-lt"/>
                <a:cs typeface="+mn-lt"/>
              </a:rPr>
              <a:t> </a:t>
            </a:r>
            <a:r>
              <a:rPr lang="en-GB" err="1">
                <a:ea typeface="+mn-lt"/>
                <a:cs typeface="+mn-lt"/>
              </a:rPr>
              <a:t>ymchwil</a:t>
            </a:r>
            <a:r>
              <a:rPr lang="en-GB" dirty="0">
                <a:ea typeface="+mn-lt"/>
                <a:cs typeface="+mn-lt"/>
              </a:rPr>
              <a:t> </a:t>
            </a:r>
            <a:r>
              <a:rPr lang="en-GB" err="1">
                <a:ea typeface="+mn-lt"/>
                <a:cs typeface="+mn-lt"/>
              </a:rPr>
              <a:t>eu</a:t>
            </a:r>
            <a:r>
              <a:rPr lang="en-GB" dirty="0">
                <a:ea typeface="+mn-lt"/>
                <a:cs typeface="+mn-lt"/>
              </a:rPr>
              <a:t> </a:t>
            </a:r>
            <a:r>
              <a:rPr lang="en-GB" err="1">
                <a:ea typeface="+mn-lt"/>
                <a:cs typeface="+mn-lt"/>
              </a:rPr>
              <a:t>dilyn</a:t>
            </a:r>
            <a:r>
              <a:rPr lang="en-GB" dirty="0">
                <a:ea typeface="+mn-lt"/>
                <a:cs typeface="+mn-lt"/>
              </a:rPr>
              <a:t> </a:t>
            </a:r>
            <a:endParaRPr lang="en-GB"/>
          </a:p>
          <a:p>
            <a:pPr lvl="1">
              <a:buFont typeface="Courier New" charset="2"/>
              <a:buChar char="o"/>
            </a:pPr>
            <a:r>
              <a:rPr lang="en-GB" err="1">
                <a:ea typeface="+mn-lt"/>
                <a:cs typeface="+mn-lt"/>
              </a:rPr>
              <a:t>Dechrau</a:t>
            </a:r>
            <a:r>
              <a:rPr lang="en-GB" dirty="0">
                <a:ea typeface="+mn-lt"/>
                <a:cs typeface="+mn-lt"/>
              </a:rPr>
              <a:t> </a:t>
            </a:r>
            <a:r>
              <a:rPr lang="en-GB" err="1">
                <a:ea typeface="+mn-lt"/>
                <a:cs typeface="+mn-lt"/>
              </a:rPr>
              <a:t>cwblhau'r</a:t>
            </a:r>
            <a:r>
              <a:rPr lang="en-GB" dirty="0">
                <a:ea typeface="+mn-lt"/>
                <a:cs typeface="+mn-lt"/>
              </a:rPr>
              <a:t> </a:t>
            </a:r>
            <a:r>
              <a:rPr lang="en-GB" err="1">
                <a:ea typeface="+mn-lt"/>
                <a:cs typeface="+mn-lt"/>
              </a:rPr>
              <a:t>adrannau</a:t>
            </a:r>
            <a:r>
              <a:rPr lang="en-GB" dirty="0">
                <a:ea typeface="+mn-lt"/>
                <a:cs typeface="+mn-lt"/>
              </a:rPr>
              <a:t> </a:t>
            </a:r>
            <a:r>
              <a:rPr lang="en-GB" err="1">
                <a:ea typeface="+mn-lt"/>
                <a:cs typeface="+mn-lt"/>
              </a:rPr>
              <a:t>perthnasol</a:t>
            </a:r>
            <a:r>
              <a:rPr lang="en-GB" dirty="0">
                <a:ea typeface="+mn-lt"/>
                <a:cs typeface="+mn-lt"/>
              </a:rPr>
              <a:t> </a:t>
            </a:r>
            <a:r>
              <a:rPr lang="en-GB" err="1">
                <a:ea typeface="+mn-lt"/>
                <a:cs typeface="+mn-lt"/>
              </a:rPr>
              <a:t>o'ch</a:t>
            </a:r>
            <a:r>
              <a:rPr lang="en-GB" dirty="0">
                <a:ea typeface="+mn-lt"/>
                <a:cs typeface="+mn-lt"/>
              </a:rPr>
              <a:t> </a:t>
            </a:r>
            <a:r>
              <a:rPr lang="en-GB" err="1">
                <a:ea typeface="+mn-lt"/>
                <a:cs typeface="+mn-lt"/>
              </a:rPr>
              <a:t>ffurflen</a:t>
            </a:r>
            <a:r>
              <a:rPr lang="en-GB" dirty="0">
                <a:ea typeface="+mn-lt"/>
                <a:cs typeface="+mn-lt"/>
              </a:rPr>
              <a:t> </a:t>
            </a:r>
            <a:r>
              <a:rPr lang="en-GB" err="1">
                <a:ea typeface="+mn-lt"/>
                <a:cs typeface="+mn-lt"/>
              </a:rPr>
              <a:t>foeseg</a:t>
            </a:r>
            <a:r>
              <a:rPr lang="en-GB" dirty="0">
                <a:ea typeface="+mn-lt"/>
                <a:cs typeface="+mn-lt"/>
              </a:rPr>
              <a:t> </a:t>
            </a:r>
            <a:endParaRPr lang="en-GB"/>
          </a:p>
          <a:p>
            <a:pPr lvl="1">
              <a:buFont typeface="Courier New" charset="2"/>
              <a:buChar char="o"/>
            </a:pPr>
            <a:r>
              <a:rPr lang="en-GB" err="1">
                <a:ea typeface="+mn-lt"/>
                <a:cs typeface="+mn-lt"/>
              </a:rPr>
              <a:t>Gallu</a:t>
            </a:r>
            <a:r>
              <a:rPr lang="en-GB" dirty="0">
                <a:ea typeface="+mn-lt"/>
                <a:cs typeface="+mn-lt"/>
              </a:rPr>
              <a:t> </a:t>
            </a:r>
            <a:r>
              <a:rPr lang="en-GB" err="1">
                <a:ea typeface="+mn-lt"/>
                <a:cs typeface="+mn-lt"/>
              </a:rPr>
              <a:t>gorffen</a:t>
            </a:r>
            <a:r>
              <a:rPr lang="en-GB" dirty="0">
                <a:ea typeface="+mn-lt"/>
                <a:cs typeface="+mn-lt"/>
              </a:rPr>
              <a:t> </a:t>
            </a:r>
            <a:r>
              <a:rPr lang="en-GB" err="1">
                <a:ea typeface="+mn-lt"/>
                <a:cs typeface="+mn-lt"/>
              </a:rPr>
              <a:t>cwblhau</a:t>
            </a:r>
            <a:r>
              <a:rPr lang="en-GB" dirty="0">
                <a:ea typeface="+mn-lt"/>
                <a:cs typeface="+mn-lt"/>
              </a:rPr>
              <a:t> </a:t>
            </a:r>
            <a:r>
              <a:rPr lang="en-GB" err="1">
                <a:ea typeface="+mn-lt"/>
                <a:cs typeface="+mn-lt"/>
              </a:rPr>
              <a:t>eich</a:t>
            </a:r>
            <a:r>
              <a:rPr lang="en-GB" dirty="0">
                <a:ea typeface="+mn-lt"/>
                <a:cs typeface="+mn-lt"/>
              </a:rPr>
              <a:t> </a:t>
            </a:r>
            <a:r>
              <a:rPr lang="en-GB" err="1">
                <a:ea typeface="+mn-lt"/>
                <a:cs typeface="+mn-lt"/>
              </a:rPr>
              <a:t>ffurflen</a:t>
            </a:r>
            <a:r>
              <a:rPr lang="en-GB" dirty="0">
                <a:ea typeface="+mn-lt"/>
                <a:cs typeface="+mn-lt"/>
              </a:rPr>
              <a:t> </a:t>
            </a:r>
            <a:r>
              <a:rPr lang="en-GB" err="1">
                <a:ea typeface="+mn-lt"/>
                <a:cs typeface="+mn-lt"/>
              </a:rPr>
              <a:t>foeseg</a:t>
            </a:r>
            <a:r>
              <a:rPr lang="en-GB" dirty="0">
                <a:ea typeface="+mn-lt"/>
                <a:cs typeface="+mn-lt"/>
              </a:rPr>
              <a:t> </a:t>
            </a:r>
            <a:r>
              <a:rPr lang="en-GB" err="1">
                <a:ea typeface="+mn-lt"/>
                <a:cs typeface="+mn-lt"/>
              </a:rPr>
              <a:t>a'i</a:t>
            </a:r>
            <a:r>
              <a:rPr lang="en-GB" dirty="0">
                <a:ea typeface="+mn-lt"/>
                <a:cs typeface="+mn-lt"/>
              </a:rPr>
              <a:t> </a:t>
            </a:r>
            <a:r>
              <a:rPr lang="en-GB" err="1">
                <a:ea typeface="+mn-lt"/>
                <a:cs typeface="+mn-lt"/>
              </a:rPr>
              <a:t>chyflwyno</a:t>
            </a:r>
            <a:r>
              <a:rPr lang="en-GB" dirty="0">
                <a:ea typeface="+mn-lt"/>
                <a:cs typeface="+mn-lt"/>
              </a:rPr>
              <a:t> I </a:t>
            </a:r>
            <a:r>
              <a:rPr lang="en-GB" err="1">
                <a:ea typeface="+mn-lt"/>
                <a:cs typeface="+mn-lt"/>
              </a:rPr>
              <a:t>eich</a:t>
            </a:r>
            <a:r>
              <a:rPr lang="en-GB" dirty="0">
                <a:ea typeface="+mn-lt"/>
                <a:cs typeface="+mn-lt"/>
              </a:rPr>
              <a:t> </a:t>
            </a:r>
            <a:r>
              <a:rPr lang="en-GB" err="1">
                <a:ea typeface="+mn-lt"/>
                <a:cs typeface="+mn-lt"/>
              </a:rPr>
              <a:t>tiwtor</a:t>
            </a:r>
            <a:r>
              <a:rPr lang="en-GB" dirty="0">
                <a:ea typeface="+mn-lt"/>
                <a:cs typeface="+mn-lt"/>
              </a:rPr>
              <a:t> </a:t>
            </a:r>
            <a:r>
              <a:rPr lang="en-GB" err="1">
                <a:ea typeface="+mn-lt"/>
                <a:cs typeface="+mn-lt"/>
              </a:rPr>
              <a:t>allbwn</a:t>
            </a:r>
            <a:r>
              <a:rPr lang="en-GB" dirty="0">
                <a:ea typeface="+mn-lt"/>
                <a:cs typeface="+mn-lt"/>
              </a:rPr>
              <a:t> </a:t>
            </a:r>
            <a:r>
              <a:rPr lang="en-GB" err="1">
                <a:ea typeface="+mn-lt"/>
                <a:cs typeface="+mn-lt"/>
              </a:rPr>
              <a:t>erbyn</a:t>
            </a:r>
            <a:r>
              <a:rPr lang="en-GB" dirty="0">
                <a:ea typeface="+mn-lt"/>
                <a:cs typeface="+mn-lt"/>
              </a:rPr>
              <a:t> yr 2il o </a:t>
            </a:r>
            <a:r>
              <a:rPr lang="en-GB" err="1">
                <a:ea typeface="+mn-lt"/>
                <a:cs typeface="+mn-lt"/>
              </a:rPr>
              <a:t>Dachwedd</a:t>
            </a:r>
            <a:r>
              <a:rPr lang="en-GB" dirty="0">
                <a:ea typeface="+mn-lt"/>
                <a:cs typeface="+mn-lt"/>
              </a:rPr>
              <a:t> </a:t>
            </a:r>
            <a:endParaRPr lang="en-GB"/>
          </a:p>
          <a:p>
            <a:endParaRPr lang="en-GB" dirty="0"/>
          </a:p>
        </p:txBody>
      </p:sp>
      <p:sp>
        <p:nvSpPr>
          <p:cNvPr id="4" name="Content Placeholder 3">
            <a:extLst>
              <a:ext uri="{FF2B5EF4-FFF2-40B4-BE49-F238E27FC236}">
                <a16:creationId xmlns:a16="http://schemas.microsoft.com/office/drawing/2014/main" id="{C3A39534-4463-2DA5-07DA-7C3A3C68AACD}"/>
              </a:ext>
            </a:extLst>
          </p:cNvPr>
          <p:cNvSpPr>
            <a:spLocks noGrp="1"/>
          </p:cNvSpPr>
          <p:nvPr>
            <p:ph sz="half" idx="2"/>
          </p:nvPr>
        </p:nvSpPr>
        <p:spPr/>
        <p:txBody>
          <a:bodyPr>
            <a:normAutofit fontScale="92500"/>
          </a:bodyPr>
          <a:lstStyle/>
          <a:p>
            <a:r>
              <a:rPr lang="en-GB" dirty="0"/>
              <a:t>By the end of this session, you will be able to:</a:t>
            </a:r>
          </a:p>
          <a:p>
            <a:pPr lvl="1"/>
            <a:r>
              <a:rPr lang="en-GB" dirty="0"/>
              <a:t>To understand the importance of applying for ethical approval</a:t>
            </a:r>
          </a:p>
          <a:p>
            <a:pPr lvl="1"/>
            <a:r>
              <a:rPr lang="en-GB" dirty="0"/>
              <a:t>To be aware of the core ethical guidance and ethical codes of practice that your research </a:t>
            </a:r>
            <a:r>
              <a:rPr lang="en-GB" b="1" u="sng" dirty="0"/>
              <a:t>must</a:t>
            </a:r>
            <a:r>
              <a:rPr lang="en-GB" dirty="0"/>
              <a:t> adhere to</a:t>
            </a:r>
          </a:p>
          <a:p>
            <a:pPr lvl="1"/>
            <a:r>
              <a:rPr lang="en-GB" dirty="0"/>
              <a:t>To start to complete the relevant sections of your ethics form</a:t>
            </a:r>
          </a:p>
          <a:p>
            <a:pPr lvl="1"/>
            <a:r>
              <a:rPr lang="en-GB" dirty="0"/>
              <a:t>To be able to finish completion of your ethics form and submit to your output tutor by the 2</a:t>
            </a:r>
            <a:r>
              <a:rPr lang="en-GB" baseline="30000" dirty="0"/>
              <a:t>nd</a:t>
            </a:r>
            <a:r>
              <a:rPr lang="en-GB" dirty="0"/>
              <a:t> of November </a:t>
            </a:r>
          </a:p>
          <a:p>
            <a:pPr lvl="1"/>
            <a:endParaRPr lang="en-GB" dirty="0"/>
          </a:p>
        </p:txBody>
      </p:sp>
    </p:spTree>
    <p:extLst>
      <p:ext uri="{BB962C8B-B14F-4D97-AF65-F5344CB8AC3E}">
        <p14:creationId xmlns:p14="http://schemas.microsoft.com/office/powerpoint/2010/main" val="343093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F5B43-3DD3-7C6B-5459-638E0596DC9F}"/>
              </a:ext>
            </a:extLst>
          </p:cNvPr>
          <p:cNvSpPr>
            <a:spLocks noGrp="1"/>
          </p:cNvSpPr>
          <p:nvPr>
            <p:ph type="title"/>
          </p:nvPr>
        </p:nvSpPr>
        <p:spPr/>
        <p:txBody>
          <a:bodyPr>
            <a:normAutofit fontScale="90000"/>
          </a:bodyPr>
          <a:lstStyle/>
          <a:p>
            <a:r>
              <a:rPr lang="en-GB" dirty="0"/>
              <a:t>Completing your application for ethical approval </a:t>
            </a:r>
            <a:br>
              <a:rPr lang="en-GB" dirty="0"/>
            </a:br>
            <a:endParaRPr lang="en-GB" dirty="0"/>
          </a:p>
        </p:txBody>
      </p:sp>
      <p:sp>
        <p:nvSpPr>
          <p:cNvPr id="5" name="Text Placeholder 4">
            <a:extLst>
              <a:ext uri="{FF2B5EF4-FFF2-40B4-BE49-F238E27FC236}">
                <a16:creationId xmlns:a16="http://schemas.microsoft.com/office/drawing/2014/main" id="{0276C476-298B-35AC-46F7-5E12CFF4752F}"/>
              </a:ext>
            </a:extLst>
          </p:cNvPr>
          <p:cNvSpPr>
            <a:spLocks noGrp="1"/>
          </p:cNvSpPr>
          <p:nvPr>
            <p:ph type="body" idx="1"/>
          </p:nvPr>
        </p:nvSpPr>
        <p:spPr/>
        <p:txBody>
          <a:bodyPr/>
          <a:lstStyle/>
          <a:p>
            <a:r>
              <a:rPr lang="en-GB" dirty="0">
                <a:ea typeface="+mn-lt"/>
                <a:cs typeface="+mn-lt"/>
              </a:rPr>
              <a:t>Pam </a:t>
            </a:r>
            <a:r>
              <a:rPr lang="en-GB" dirty="0" err="1">
                <a:ea typeface="+mn-lt"/>
                <a:cs typeface="+mn-lt"/>
              </a:rPr>
              <a:t>ei</a:t>
            </a:r>
            <a:r>
              <a:rPr lang="en-GB" dirty="0">
                <a:ea typeface="+mn-lt"/>
                <a:cs typeface="+mn-lt"/>
              </a:rPr>
              <a:t> </a:t>
            </a:r>
            <a:r>
              <a:rPr lang="en-GB" dirty="0" err="1">
                <a:ea typeface="+mn-lt"/>
                <a:cs typeface="+mn-lt"/>
              </a:rPr>
              <a:t>fod</a:t>
            </a:r>
            <a:r>
              <a:rPr lang="en-GB" dirty="0">
                <a:ea typeface="+mn-lt"/>
                <a:cs typeface="+mn-lt"/>
              </a:rPr>
              <a:t> mor </a:t>
            </a:r>
            <a:r>
              <a:rPr lang="en-GB" dirty="0" err="1">
                <a:ea typeface="+mn-lt"/>
                <a:cs typeface="+mn-lt"/>
              </a:rPr>
              <a:t>bwysig</a:t>
            </a:r>
            <a:r>
              <a:rPr lang="en-GB" dirty="0">
                <a:ea typeface="+mn-lt"/>
                <a:cs typeface="+mn-lt"/>
              </a:rPr>
              <a:t>?</a:t>
            </a:r>
            <a:endParaRPr lang="en-US" dirty="0"/>
          </a:p>
        </p:txBody>
      </p:sp>
      <p:sp>
        <p:nvSpPr>
          <p:cNvPr id="6" name="Content Placeholder 5">
            <a:extLst>
              <a:ext uri="{FF2B5EF4-FFF2-40B4-BE49-F238E27FC236}">
                <a16:creationId xmlns:a16="http://schemas.microsoft.com/office/drawing/2014/main" id="{7F2CC05A-F040-4487-BC74-7B28FE283BF7}"/>
              </a:ext>
            </a:extLst>
          </p:cNvPr>
          <p:cNvSpPr>
            <a:spLocks noGrp="1"/>
          </p:cNvSpPr>
          <p:nvPr>
            <p:ph sz="half" idx="2"/>
          </p:nvPr>
        </p:nvSpPr>
        <p:spPr/>
        <p:txBody>
          <a:bodyPr vert="horz" lIns="91440" tIns="45720" rIns="91440" bIns="45720" rtlCol="0" anchor="t">
            <a:normAutofit fontScale="92500" lnSpcReduction="20000"/>
          </a:bodyPr>
          <a:lstStyle/>
          <a:p>
            <a:r>
              <a:rPr lang="en-GB">
                <a:ea typeface="+mn-lt"/>
                <a:cs typeface="+mn-lt"/>
              </a:rPr>
              <a:t>Er </a:t>
            </a:r>
            <a:r>
              <a:rPr lang="en-GB" err="1">
                <a:ea typeface="+mn-lt"/>
                <a:cs typeface="+mn-lt"/>
              </a:rPr>
              <a:t>mwyn</a:t>
            </a:r>
            <a:r>
              <a:rPr lang="en-GB">
                <a:ea typeface="+mn-lt"/>
                <a:cs typeface="+mn-lt"/>
              </a:rPr>
              <a:t> </a:t>
            </a:r>
            <a:r>
              <a:rPr lang="en-GB" err="1">
                <a:ea typeface="+mn-lt"/>
                <a:cs typeface="+mn-lt"/>
              </a:rPr>
              <a:t>eich</a:t>
            </a:r>
            <a:r>
              <a:rPr lang="en-GB">
                <a:ea typeface="+mn-lt"/>
                <a:cs typeface="+mn-lt"/>
              </a:rPr>
              <a:t> </a:t>
            </a:r>
            <a:r>
              <a:rPr lang="en-GB" err="1">
                <a:ea typeface="+mn-lt"/>
                <a:cs typeface="+mn-lt"/>
              </a:rPr>
              <a:t>amddiffyn</a:t>
            </a:r>
            <a:r>
              <a:rPr lang="en-GB">
                <a:ea typeface="+mn-lt"/>
                <a:cs typeface="+mn-lt"/>
              </a:rPr>
              <a:t> chi, y '</a:t>
            </a:r>
            <a:r>
              <a:rPr lang="en-GB" err="1">
                <a:ea typeface="+mn-lt"/>
                <a:cs typeface="+mn-lt"/>
              </a:rPr>
              <a:t>prif</a:t>
            </a:r>
            <a:r>
              <a:rPr lang="en-GB">
                <a:ea typeface="+mn-lt"/>
                <a:cs typeface="+mn-lt"/>
              </a:rPr>
              <a:t> </a:t>
            </a:r>
            <a:r>
              <a:rPr lang="en-GB" err="1">
                <a:ea typeface="+mn-lt"/>
                <a:cs typeface="+mn-lt"/>
              </a:rPr>
              <a:t>ymchwilydd</a:t>
            </a:r>
            <a:r>
              <a:rPr lang="en-GB">
                <a:ea typeface="+mn-lt"/>
                <a:cs typeface="+mn-lt"/>
              </a:rPr>
              <a:t>'. </a:t>
            </a:r>
            <a:r>
              <a:rPr lang="en-GB" err="1">
                <a:ea typeface="+mn-lt"/>
                <a:cs typeface="+mn-lt"/>
              </a:rPr>
              <a:t>Drwy</a:t>
            </a:r>
            <a:r>
              <a:rPr lang="en-GB">
                <a:ea typeface="+mn-lt"/>
                <a:cs typeface="+mn-lt"/>
              </a:rPr>
              <a:t> </a:t>
            </a:r>
            <a:r>
              <a:rPr lang="en-GB" err="1">
                <a:ea typeface="+mn-lt"/>
                <a:cs typeface="+mn-lt"/>
              </a:rPr>
              <a:t>gael</a:t>
            </a:r>
            <a:r>
              <a:rPr lang="en-GB">
                <a:ea typeface="+mn-lt"/>
                <a:cs typeface="+mn-lt"/>
              </a:rPr>
              <a:t> </a:t>
            </a:r>
            <a:r>
              <a:rPr lang="en-GB" err="1">
                <a:ea typeface="+mn-lt"/>
                <a:cs typeface="+mn-lt"/>
              </a:rPr>
              <a:t>cymeradwyaeth</a:t>
            </a:r>
            <a:r>
              <a:rPr lang="en-GB">
                <a:ea typeface="+mn-lt"/>
                <a:cs typeface="+mn-lt"/>
              </a:rPr>
              <a:t> </a:t>
            </a:r>
            <a:r>
              <a:rPr lang="en-GB" err="1">
                <a:ea typeface="+mn-lt"/>
                <a:cs typeface="+mn-lt"/>
              </a:rPr>
              <a:t>foesegol</a:t>
            </a:r>
            <a:r>
              <a:rPr lang="en-GB">
                <a:ea typeface="+mn-lt"/>
                <a:cs typeface="+mn-lt"/>
              </a:rPr>
              <a:t>, </a:t>
            </a:r>
            <a:r>
              <a:rPr lang="en-GB" err="1">
                <a:ea typeface="+mn-lt"/>
                <a:cs typeface="+mn-lt"/>
              </a:rPr>
              <a:t>mae'r</a:t>
            </a:r>
            <a:r>
              <a:rPr lang="en-GB">
                <a:ea typeface="+mn-lt"/>
                <a:cs typeface="+mn-lt"/>
              </a:rPr>
              <a:t> </a:t>
            </a:r>
            <a:r>
              <a:rPr lang="en-GB" err="1">
                <a:ea typeface="+mn-lt"/>
                <a:cs typeface="+mn-lt"/>
              </a:rPr>
              <a:t>ymchwilydd</a:t>
            </a:r>
            <a:r>
              <a:rPr lang="en-GB">
                <a:ea typeface="+mn-lt"/>
                <a:cs typeface="+mn-lt"/>
              </a:rPr>
              <a:t> </a:t>
            </a:r>
            <a:r>
              <a:rPr lang="en-GB" err="1">
                <a:ea typeface="+mn-lt"/>
                <a:cs typeface="+mn-lt"/>
              </a:rPr>
              <a:t>yn</a:t>
            </a:r>
            <a:r>
              <a:rPr lang="en-GB">
                <a:ea typeface="+mn-lt"/>
                <a:cs typeface="+mn-lt"/>
              </a:rPr>
              <a:t> </a:t>
            </a:r>
            <a:r>
              <a:rPr lang="en-GB" err="1">
                <a:ea typeface="+mn-lt"/>
                <a:cs typeface="+mn-lt"/>
              </a:rPr>
              <a:t>dangos</a:t>
            </a:r>
            <a:r>
              <a:rPr lang="en-GB">
                <a:ea typeface="+mn-lt"/>
                <a:cs typeface="+mn-lt"/>
              </a:rPr>
              <a:t> </a:t>
            </a:r>
            <a:r>
              <a:rPr lang="en-GB" err="1">
                <a:ea typeface="+mn-lt"/>
                <a:cs typeface="+mn-lt"/>
              </a:rPr>
              <a:t>ei</a:t>
            </a:r>
            <a:r>
              <a:rPr lang="en-GB">
                <a:ea typeface="+mn-lt"/>
                <a:cs typeface="+mn-lt"/>
              </a:rPr>
              <a:t> </a:t>
            </a:r>
            <a:r>
              <a:rPr lang="en-GB" err="1">
                <a:ea typeface="+mn-lt"/>
                <a:cs typeface="+mn-lt"/>
              </a:rPr>
              <a:t>fod</a:t>
            </a:r>
            <a:r>
              <a:rPr lang="en-GB">
                <a:ea typeface="+mn-lt"/>
                <a:cs typeface="+mn-lt"/>
              </a:rPr>
              <a:t> </a:t>
            </a:r>
            <a:r>
              <a:rPr lang="en-GB" err="1">
                <a:ea typeface="+mn-lt"/>
                <a:cs typeface="+mn-lt"/>
              </a:rPr>
              <a:t>wedi</a:t>
            </a:r>
            <a:r>
              <a:rPr lang="en-GB">
                <a:ea typeface="+mn-lt"/>
                <a:cs typeface="+mn-lt"/>
              </a:rPr>
              <a:t> </a:t>
            </a:r>
            <a:r>
              <a:rPr lang="en-GB" err="1">
                <a:ea typeface="+mn-lt"/>
                <a:cs typeface="+mn-lt"/>
              </a:rPr>
              <a:t>glynu</a:t>
            </a:r>
            <a:r>
              <a:rPr lang="en-GB">
                <a:ea typeface="+mn-lt"/>
                <a:cs typeface="+mn-lt"/>
              </a:rPr>
              <a:t> </a:t>
            </a:r>
            <a:r>
              <a:rPr lang="en-GB" err="1">
                <a:ea typeface="+mn-lt"/>
                <a:cs typeface="+mn-lt"/>
              </a:rPr>
              <a:t>wrth</a:t>
            </a:r>
            <a:r>
              <a:rPr lang="en-GB">
                <a:ea typeface="+mn-lt"/>
                <a:cs typeface="+mn-lt"/>
              </a:rPr>
              <a:t> y </a:t>
            </a:r>
            <a:r>
              <a:rPr lang="en-GB" err="1">
                <a:ea typeface="+mn-lt"/>
                <a:cs typeface="+mn-lt"/>
              </a:rPr>
              <a:t>safonau</a:t>
            </a:r>
            <a:r>
              <a:rPr lang="en-GB">
                <a:ea typeface="+mn-lt"/>
                <a:cs typeface="+mn-lt"/>
              </a:rPr>
              <a:t> </a:t>
            </a:r>
            <a:r>
              <a:rPr lang="en-GB" err="1">
                <a:ea typeface="+mn-lt"/>
                <a:cs typeface="+mn-lt"/>
              </a:rPr>
              <a:t>moesegol</a:t>
            </a:r>
            <a:r>
              <a:rPr lang="en-GB">
                <a:ea typeface="+mn-lt"/>
                <a:cs typeface="+mn-lt"/>
              </a:rPr>
              <a:t> a </a:t>
            </a:r>
            <a:r>
              <a:rPr lang="en-GB" err="1">
                <a:ea typeface="+mn-lt"/>
                <a:cs typeface="+mn-lt"/>
              </a:rPr>
              <a:t>dderbynnir</a:t>
            </a:r>
            <a:r>
              <a:rPr lang="en-GB">
                <a:ea typeface="+mn-lt"/>
                <a:cs typeface="+mn-lt"/>
              </a:rPr>
              <a:t> </a:t>
            </a:r>
            <a:r>
              <a:rPr lang="en-GB" err="1">
                <a:ea typeface="+mn-lt"/>
                <a:cs typeface="+mn-lt"/>
              </a:rPr>
              <a:t>ar</a:t>
            </a:r>
            <a:r>
              <a:rPr lang="en-GB">
                <a:ea typeface="+mn-lt"/>
                <a:cs typeface="+mn-lt"/>
              </a:rPr>
              <a:t> </a:t>
            </a:r>
            <a:r>
              <a:rPr lang="en-GB" err="1">
                <a:ea typeface="+mn-lt"/>
                <a:cs typeface="+mn-lt"/>
              </a:rPr>
              <a:t>gyfer</a:t>
            </a:r>
            <a:r>
              <a:rPr lang="en-GB">
                <a:ea typeface="+mn-lt"/>
                <a:cs typeface="+mn-lt"/>
              </a:rPr>
              <a:t> </a:t>
            </a:r>
            <a:r>
              <a:rPr lang="en-GB" err="1">
                <a:ea typeface="+mn-lt"/>
                <a:cs typeface="+mn-lt"/>
              </a:rPr>
              <a:t>astudiaeth</a:t>
            </a:r>
            <a:r>
              <a:rPr lang="en-GB">
                <a:ea typeface="+mn-lt"/>
                <a:cs typeface="+mn-lt"/>
              </a:rPr>
              <a:t> </a:t>
            </a:r>
            <a:r>
              <a:rPr lang="en-GB" err="1">
                <a:ea typeface="+mn-lt"/>
                <a:cs typeface="+mn-lt"/>
              </a:rPr>
              <a:t>ymchwil</a:t>
            </a:r>
            <a:r>
              <a:rPr lang="en-GB">
                <a:ea typeface="+mn-lt"/>
                <a:cs typeface="+mn-lt"/>
              </a:rPr>
              <a:t> </a:t>
            </a:r>
            <a:r>
              <a:rPr lang="en-GB" err="1">
                <a:ea typeface="+mn-lt"/>
                <a:cs typeface="+mn-lt"/>
              </a:rPr>
              <a:t>ddilys</a:t>
            </a:r>
            <a:r>
              <a:rPr lang="en-GB">
                <a:ea typeface="+mn-lt"/>
                <a:cs typeface="+mn-lt"/>
              </a:rPr>
              <a:t>.</a:t>
            </a:r>
            <a:endParaRPr lang="en-GB"/>
          </a:p>
          <a:p>
            <a:r>
              <a:rPr lang="en-GB" dirty="0">
                <a:ea typeface="+mn-lt"/>
                <a:cs typeface="+mn-lt"/>
              </a:rPr>
              <a:t>Er </a:t>
            </a:r>
            <a:r>
              <a:rPr lang="en-GB" err="1">
                <a:ea typeface="+mn-lt"/>
                <a:cs typeface="+mn-lt"/>
              </a:rPr>
              <a:t>mwyn</a:t>
            </a:r>
            <a:r>
              <a:rPr lang="en-GB" dirty="0">
                <a:ea typeface="+mn-lt"/>
                <a:cs typeface="+mn-lt"/>
              </a:rPr>
              <a:t> </a:t>
            </a:r>
            <a:r>
              <a:rPr lang="en-GB" err="1">
                <a:ea typeface="+mn-lt"/>
                <a:cs typeface="+mn-lt"/>
              </a:rPr>
              <a:t>sicrhau</a:t>
            </a:r>
            <a:r>
              <a:rPr lang="en-GB" dirty="0">
                <a:ea typeface="+mn-lt"/>
                <a:cs typeface="+mn-lt"/>
              </a:rPr>
              <a:t> bod </a:t>
            </a:r>
            <a:r>
              <a:rPr lang="en-GB" err="1">
                <a:ea typeface="+mn-lt"/>
                <a:cs typeface="+mn-lt"/>
              </a:rPr>
              <a:t>ymchwil</a:t>
            </a:r>
            <a:r>
              <a:rPr lang="en-GB" dirty="0">
                <a:ea typeface="+mn-lt"/>
                <a:cs typeface="+mn-lt"/>
              </a:rPr>
              <a:t> </a:t>
            </a:r>
            <a:r>
              <a:rPr lang="en-GB" err="1">
                <a:ea typeface="+mn-lt"/>
                <a:cs typeface="+mn-lt"/>
              </a:rPr>
              <a:t>yn</a:t>
            </a:r>
            <a:r>
              <a:rPr lang="en-GB" dirty="0">
                <a:ea typeface="+mn-lt"/>
                <a:cs typeface="+mn-lt"/>
              </a:rPr>
              <a:t> </a:t>
            </a:r>
            <a:r>
              <a:rPr lang="en-GB" err="1">
                <a:ea typeface="+mn-lt"/>
                <a:cs typeface="+mn-lt"/>
              </a:rPr>
              <a:t>cael</a:t>
            </a:r>
            <a:r>
              <a:rPr lang="en-GB" dirty="0">
                <a:ea typeface="+mn-lt"/>
                <a:cs typeface="+mn-lt"/>
              </a:rPr>
              <a:t> </a:t>
            </a:r>
            <a:r>
              <a:rPr lang="en-GB" err="1">
                <a:ea typeface="+mn-lt"/>
                <a:cs typeface="+mn-lt"/>
              </a:rPr>
              <a:t>ei</a:t>
            </a:r>
            <a:r>
              <a:rPr lang="en-GB" dirty="0">
                <a:ea typeface="+mn-lt"/>
                <a:cs typeface="+mn-lt"/>
              </a:rPr>
              <a:t> </a:t>
            </a:r>
            <a:r>
              <a:rPr lang="en-GB" err="1">
                <a:ea typeface="+mn-lt"/>
                <a:cs typeface="+mn-lt"/>
              </a:rPr>
              <a:t>chynnal</a:t>
            </a:r>
            <a:r>
              <a:rPr lang="en-GB" dirty="0">
                <a:ea typeface="+mn-lt"/>
                <a:cs typeface="+mn-lt"/>
              </a:rPr>
              <a:t> </a:t>
            </a:r>
            <a:r>
              <a:rPr lang="en-GB" err="1">
                <a:ea typeface="+mn-lt"/>
                <a:cs typeface="+mn-lt"/>
              </a:rPr>
              <a:t>heb</a:t>
            </a:r>
            <a:r>
              <a:rPr lang="en-GB" dirty="0">
                <a:ea typeface="+mn-lt"/>
                <a:cs typeface="+mn-lt"/>
              </a:rPr>
              <a:t> </a:t>
            </a:r>
            <a:r>
              <a:rPr lang="en-GB" err="1">
                <a:ea typeface="+mn-lt"/>
                <a:cs typeface="+mn-lt"/>
              </a:rPr>
              <a:t>dwyll</a:t>
            </a:r>
            <a:r>
              <a:rPr lang="en-GB" dirty="0">
                <a:ea typeface="+mn-lt"/>
                <a:cs typeface="+mn-lt"/>
              </a:rPr>
              <a:t> </a:t>
            </a:r>
            <a:r>
              <a:rPr lang="en-GB" err="1">
                <a:ea typeface="+mn-lt"/>
                <a:cs typeface="+mn-lt"/>
              </a:rPr>
              <a:t>na</a:t>
            </a:r>
            <a:r>
              <a:rPr lang="en-GB" dirty="0">
                <a:ea typeface="+mn-lt"/>
                <a:cs typeface="+mn-lt"/>
              </a:rPr>
              <a:t> </a:t>
            </a:r>
            <a:r>
              <a:rPr lang="en-GB" err="1">
                <a:ea typeface="+mn-lt"/>
                <a:cs typeface="+mn-lt"/>
              </a:rPr>
              <a:t>bwriad</a:t>
            </a:r>
            <a:r>
              <a:rPr lang="en-GB" dirty="0">
                <a:ea typeface="+mn-lt"/>
                <a:cs typeface="+mn-lt"/>
              </a:rPr>
              <a:t> </a:t>
            </a:r>
            <a:r>
              <a:rPr lang="en-GB" err="1">
                <a:ea typeface="+mn-lt"/>
                <a:cs typeface="+mn-lt"/>
              </a:rPr>
              <a:t>i</a:t>
            </a:r>
            <a:r>
              <a:rPr lang="en-GB" dirty="0">
                <a:ea typeface="+mn-lt"/>
                <a:cs typeface="+mn-lt"/>
              </a:rPr>
              <a:t> </a:t>
            </a:r>
            <a:r>
              <a:rPr lang="en-GB" err="1">
                <a:ea typeface="+mn-lt"/>
                <a:cs typeface="+mn-lt"/>
              </a:rPr>
              <a:t>niweidio</a:t>
            </a:r>
            <a:r>
              <a:rPr lang="en-GB" dirty="0">
                <a:ea typeface="+mn-lt"/>
                <a:cs typeface="+mn-lt"/>
              </a:rPr>
              <a:t> </a:t>
            </a:r>
            <a:r>
              <a:rPr lang="en-GB" err="1">
                <a:ea typeface="+mn-lt"/>
                <a:cs typeface="+mn-lt"/>
              </a:rPr>
              <a:t>cyfranogwyr</a:t>
            </a:r>
            <a:r>
              <a:rPr lang="en-GB" dirty="0">
                <a:ea typeface="+mn-lt"/>
                <a:cs typeface="+mn-lt"/>
              </a:rPr>
              <a:t> yr </a:t>
            </a:r>
            <a:r>
              <a:rPr lang="en-GB" err="1">
                <a:ea typeface="+mn-lt"/>
                <a:cs typeface="+mn-lt"/>
              </a:rPr>
              <a:t>astudiaeth</a:t>
            </a:r>
            <a:r>
              <a:rPr lang="en-GB" dirty="0">
                <a:ea typeface="+mn-lt"/>
                <a:cs typeface="+mn-lt"/>
              </a:rPr>
              <a:t>, </a:t>
            </a:r>
            <a:r>
              <a:rPr lang="en-GB" err="1">
                <a:ea typeface="+mn-lt"/>
                <a:cs typeface="+mn-lt"/>
              </a:rPr>
              <a:t>boed</a:t>
            </a:r>
            <a:r>
              <a:rPr lang="en-GB" dirty="0">
                <a:ea typeface="+mn-lt"/>
                <a:cs typeface="+mn-lt"/>
              </a:rPr>
              <a:t> </a:t>
            </a:r>
            <a:r>
              <a:rPr lang="en-GB" err="1">
                <a:ea typeface="+mn-lt"/>
                <a:cs typeface="+mn-lt"/>
              </a:rPr>
              <a:t>yn</a:t>
            </a:r>
            <a:r>
              <a:rPr lang="en-GB" dirty="0">
                <a:ea typeface="+mn-lt"/>
                <a:cs typeface="+mn-lt"/>
              </a:rPr>
              <a:t> </a:t>
            </a:r>
            <a:r>
              <a:rPr lang="en-GB" err="1">
                <a:ea typeface="+mn-lt"/>
                <a:cs typeface="+mn-lt"/>
              </a:rPr>
              <a:t>fwriadol</a:t>
            </a:r>
            <a:r>
              <a:rPr lang="en-GB" dirty="0">
                <a:ea typeface="+mn-lt"/>
                <a:cs typeface="+mn-lt"/>
              </a:rPr>
              <a:t> </a:t>
            </a:r>
            <a:r>
              <a:rPr lang="en-GB" err="1">
                <a:ea typeface="+mn-lt"/>
                <a:cs typeface="+mn-lt"/>
              </a:rPr>
              <a:t>neu'n</a:t>
            </a:r>
            <a:r>
              <a:rPr lang="en-GB" dirty="0">
                <a:ea typeface="+mn-lt"/>
                <a:cs typeface="+mn-lt"/>
              </a:rPr>
              <a:t> </a:t>
            </a:r>
            <a:r>
              <a:rPr lang="en-GB" err="1">
                <a:ea typeface="+mn-lt"/>
                <a:cs typeface="+mn-lt"/>
              </a:rPr>
              <a:t>anfwriadol</a:t>
            </a:r>
            <a:r>
              <a:rPr lang="en-GB">
                <a:ea typeface="+mn-lt"/>
                <a:cs typeface="+mn-lt"/>
              </a:rPr>
              <a:t>.</a:t>
            </a:r>
            <a:endParaRPr lang="en-GB"/>
          </a:p>
          <a:p>
            <a:r>
              <a:rPr lang="en-GB" dirty="0">
                <a:ea typeface="+mn-lt"/>
                <a:cs typeface="+mn-lt"/>
              </a:rPr>
              <a:t>Er </a:t>
            </a:r>
            <a:r>
              <a:rPr lang="en-GB" dirty="0" err="1">
                <a:ea typeface="+mn-lt"/>
                <a:cs typeface="+mn-lt"/>
              </a:rPr>
              <a:t>mwyn</a:t>
            </a:r>
            <a:r>
              <a:rPr lang="en-GB" dirty="0">
                <a:ea typeface="+mn-lt"/>
                <a:cs typeface="+mn-lt"/>
              </a:rPr>
              <a:t> </a:t>
            </a:r>
            <a:r>
              <a:rPr lang="en-GB" dirty="0" err="1">
                <a:ea typeface="+mn-lt"/>
                <a:cs typeface="+mn-lt"/>
              </a:rPr>
              <a:t>diogelu</a:t>
            </a:r>
            <a:r>
              <a:rPr lang="en-GB" dirty="0">
                <a:ea typeface="+mn-lt"/>
                <a:cs typeface="+mn-lt"/>
              </a:rPr>
              <a:t> </a:t>
            </a:r>
            <a:r>
              <a:rPr lang="en-GB" dirty="0" err="1">
                <a:ea typeface="+mn-lt"/>
                <a:cs typeface="+mn-lt"/>
              </a:rPr>
              <a:t>enw</a:t>
            </a:r>
            <a:r>
              <a:rPr lang="en-GB" dirty="0">
                <a:ea typeface="+mn-lt"/>
                <a:cs typeface="+mn-lt"/>
              </a:rPr>
              <a:t> </a:t>
            </a:r>
            <a:r>
              <a:rPr lang="en-GB" dirty="0" err="1">
                <a:ea typeface="+mn-lt"/>
                <a:cs typeface="+mn-lt"/>
              </a:rPr>
              <a:t>da'r</a:t>
            </a:r>
            <a:r>
              <a:rPr lang="en-GB" dirty="0">
                <a:ea typeface="+mn-lt"/>
                <a:cs typeface="+mn-lt"/>
              </a:rPr>
              <a:t> </a:t>
            </a:r>
            <a:r>
              <a:rPr lang="en-GB" dirty="0" err="1">
                <a:ea typeface="+mn-lt"/>
                <a:cs typeface="+mn-lt"/>
              </a:rPr>
              <a:t>sefydliad</a:t>
            </a:r>
            <a:r>
              <a:rPr lang="en-GB" dirty="0">
                <a:ea typeface="+mn-lt"/>
                <a:cs typeface="+mn-lt"/>
              </a:rPr>
              <a:t> (PCYDDS)</a:t>
            </a:r>
            <a:endParaRPr lang="en-GB" dirty="0"/>
          </a:p>
        </p:txBody>
      </p:sp>
      <p:sp>
        <p:nvSpPr>
          <p:cNvPr id="7" name="Text Placeholder 6">
            <a:extLst>
              <a:ext uri="{FF2B5EF4-FFF2-40B4-BE49-F238E27FC236}">
                <a16:creationId xmlns:a16="http://schemas.microsoft.com/office/drawing/2014/main" id="{EC84ED17-420A-3E8E-6ADA-C7C2F10D45EE}"/>
              </a:ext>
            </a:extLst>
          </p:cNvPr>
          <p:cNvSpPr>
            <a:spLocks noGrp="1"/>
          </p:cNvSpPr>
          <p:nvPr>
            <p:ph type="body" sz="quarter" idx="3"/>
          </p:nvPr>
        </p:nvSpPr>
        <p:spPr/>
        <p:txBody>
          <a:bodyPr/>
          <a:lstStyle/>
          <a:p>
            <a:r>
              <a:rPr lang="en-GB" dirty="0"/>
              <a:t>Why is it so important?</a:t>
            </a:r>
          </a:p>
        </p:txBody>
      </p:sp>
      <p:sp>
        <p:nvSpPr>
          <p:cNvPr id="8" name="Content Placeholder 7">
            <a:extLst>
              <a:ext uri="{FF2B5EF4-FFF2-40B4-BE49-F238E27FC236}">
                <a16:creationId xmlns:a16="http://schemas.microsoft.com/office/drawing/2014/main" id="{54E1E545-D98D-09A6-6282-81B52869005D}"/>
              </a:ext>
            </a:extLst>
          </p:cNvPr>
          <p:cNvSpPr>
            <a:spLocks noGrp="1"/>
          </p:cNvSpPr>
          <p:nvPr>
            <p:ph sz="quarter" idx="4"/>
          </p:nvPr>
        </p:nvSpPr>
        <p:spPr/>
        <p:txBody>
          <a:bodyPr>
            <a:normAutofit fontScale="92500" lnSpcReduction="20000"/>
          </a:bodyPr>
          <a:lstStyle/>
          <a:p>
            <a:r>
              <a:rPr lang="en-GB" dirty="0">
                <a:solidFill>
                  <a:srgbClr val="040C28"/>
                </a:solidFill>
                <a:latin typeface="Google Sans"/>
              </a:rPr>
              <a:t>To provide protection for you, the ‘principle researcher’</a:t>
            </a:r>
            <a:r>
              <a:rPr lang="en-GB" dirty="0">
                <a:solidFill>
                  <a:srgbClr val="202124"/>
                </a:solidFill>
                <a:latin typeface="Google Sans"/>
              </a:rPr>
              <a:t>. By obtaining ethical approval the researcher is demonstrating that they have adhered to the accepted ethical standards of a genuine research study.</a:t>
            </a:r>
          </a:p>
          <a:p>
            <a:r>
              <a:rPr lang="en-GB" dirty="0">
                <a:solidFill>
                  <a:srgbClr val="040C28"/>
                </a:solidFill>
                <a:latin typeface="Google Sans"/>
              </a:rPr>
              <a:t>To ensure that research is conducted without deception or intention to harm the participants of the study, whether knowingly or unknowingly</a:t>
            </a:r>
            <a:r>
              <a:rPr lang="en-GB" dirty="0">
                <a:solidFill>
                  <a:srgbClr val="4D5156"/>
                </a:solidFill>
                <a:latin typeface="Google Sans"/>
              </a:rPr>
              <a:t>.</a:t>
            </a:r>
          </a:p>
          <a:p>
            <a:r>
              <a:rPr lang="en-GB" dirty="0">
                <a:solidFill>
                  <a:srgbClr val="4D5156"/>
                </a:solidFill>
                <a:latin typeface="Google Sans"/>
              </a:rPr>
              <a:t>To protect the reputation of the  institution (UWTSD)</a:t>
            </a:r>
            <a:endParaRPr lang="en-GB" dirty="0"/>
          </a:p>
          <a:p>
            <a:endParaRPr lang="en-GB" dirty="0"/>
          </a:p>
        </p:txBody>
      </p:sp>
    </p:spTree>
    <p:extLst>
      <p:ext uri="{BB962C8B-B14F-4D97-AF65-F5344CB8AC3E}">
        <p14:creationId xmlns:p14="http://schemas.microsoft.com/office/powerpoint/2010/main" val="2308966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87498E8-9874-68B2-298E-56369722CF99}"/>
              </a:ext>
            </a:extLst>
          </p:cNvPr>
          <p:cNvSpPr>
            <a:spLocks noGrp="1"/>
          </p:cNvSpPr>
          <p:nvPr>
            <p:ph type="title"/>
          </p:nvPr>
        </p:nvSpPr>
        <p:spPr/>
        <p:txBody>
          <a:bodyPr/>
          <a:lstStyle/>
          <a:p>
            <a:r>
              <a:rPr lang="en-GB" dirty="0"/>
              <a:t>Open the Ethics Form from Moodle</a:t>
            </a:r>
          </a:p>
        </p:txBody>
      </p:sp>
      <p:sp>
        <p:nvSpPr>
          <p:cNvPr id="6" name="Text Placeholder 5">
            <a:extLst>
              <a:ext uri="{FF2B5EF4-FFF2-40B4-BE49-F238E27FC236}">
                <a16:creationId xmlns:a16="http://schemas.microsoft.com/office/drawing/2014/main" id="{900AFB13-6B69-7D35-E934-7DCE5A9013D5}"/>
              </a:ext>
            </a:extLst>
          </p:cNvPr>
          <p:cNvSpPr>
            <a:spLocks noGrp="1"/>
          </p:cNvSpPr>
          <p:nvPr>
            <p:ph type="body" idx="1"/>
          </p:nvPr>
        </p:nvSpPr>
        <p:spPr/>
        <p:txBody>
          <a:bodyPr/>
          <a:lstStyle/>
          <a:p>
            <a:r>
              <a:rPr lang="en-GB" dirty="0"/>
              <a:t>Please use the following slides for reference when finalising your ethical approval application form.</a:t>
            </a:r>
          </a:p>
        </p:txBody>
      </p:sp>
    </p:spTree>
    <p:extLst>
      <p:ext uri="{BB962C8B-B14F-4D97-AF65-F5344CB8AC3E}">
        <p14:creationId xmlns:p14="http://schemas.microsoft.com/office/powerpoint/2010/main" val="2667614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CD91-917C-3E3F-9B36-CCF8185FB512}"/>
              </a:ext>
            </a:extLst>
          </p:cNvPr>
          <p:cNvSpPr>
            <a:spLocks noGrp="1"/>
          </p:cNvSpPr>
          <p:nvPr>
            <p:ph type="title"/>
          </p:nvPr>
        </p:nvSpPr>
        <p:spPr>
          <a:xfrm>
            <a:off x="2592924" y="624110"/>
            <a:ext cx="8911687" cy="1280890"/>
          </a:xfrm>
        </p:spPr>
        <p:txBody>
          <a:bodyPr/>
          <a:lstStyle/>
          <a:p>
            <a:r>
              <a:rPr lang="en-GB" dirty="0"/>
              <a:t>Sections A to B</a:t>
            </a:r>
          </a:p>
        </p:txBody>
      </p:sp>
      <p:sp>
        <p:nvSpPr>
          <p:cNvPr id="3" name="Content Placeholder 2">
            <a:extLst>
              <a:ext uri="{FF2B5EF4-FFF2-40B4-BE49-F238E27FC236}">
                <a16:creationId xmlns:a16="http://schemas.microsoft.com/office/drawing/2014/main" id="{D5928A43-9303-1434-AA1A-0D37709A5BD9}"/>
              </a:ext>
            </a:extLst>
          </p:cNvPr>
          <p:cNvSpPr>
            <a:spLocks noGrp="1"/>
          </p:cNvSpPr>
          <p:nvPr>
            <p:ph sz="half" idx="1"/>
          </p:nvPr>
        </p:nvSpPr>
        <p:spPr>
          <a:xfrm>
            <a:off x="2589212" y="2133600"/>
            <a:ext cx="4313864" cy="3777622"/>
          </a:xfrm>
        </p:spPr>
        <p:txBody>
          <a:bodyPr vert="horz" lIns="91440" tIns="45720" rIns="91440" bIns="45720" rtlCol="0" anchor="t">
            <a:normAutofit/>
          </a:bodyPr>
          <a:lstStyle/>
          <a:p>
            <a:r>
              <a:rPr lang="en-GB" dirty="0"/>
              <a:t>Adran A </a:t>
            </a:r>
          </a:p>
          <a:p>
            <a:pPr lvl="1"/>
            <a:r>
              <a:rPr lang="en-GB" dirty="0" err="1"/>
              <a:t>Cwblhewch</a:t>
            </a:r>
            <a:r>
              <a:rPr lang="en-GB" dirty="0"/>
              <a:t> </a:t>
            </a:r>
            <a:r>
              <a:rPr lang="en-GB" dirty="0" err="1"/>
              <a:t>gwestiynau</a:t>
            </a:r>
            <a:r>
              <a:rPr lang="en-GB" dirty="0"/>
              <a:t> 1-11 </a:t>
            </a:r>
          </a:p>
          <a:p>
            <a:pPr lvl="1"/>
            <a:r>
              <a:rPr lang="en-GB" dirty="0" err="1"/>
              <a:t>Defnyddiwch</a:t>
            </a:r>
            <a:r>
              <a:rPr lang="en-GB" dirty="0"/>
              <a:t> </a:t>
            </a:r>
            <a:r>
              <a:rPr lang="en-GB" dirty="0" err="1"/>
              <a:t>eich</a:t>
            </a:r>
            <a:r>
              <a:rPr lang="en-GB" dirty="0"/>
              <a:t> </a:t>
            </a:r>
            <a:r>
              <a:rPr lang="en-GB" dirty="0" err="1"/>
              <a:t>cyfeiriad</a:t>
            </a:r>
            <a:r>
              <a:rPr lang="en-GB" dirty="0"/>
              <a:t> e-</a:t>
            </a:r>
            <a:r>
              <a:rPr lang="en-GB" dirty="0" err="1"/>
              <a:t>bost</a:t>
            </a:r>
            <a:r>
              <a:rPr lang="en-GB" dirty="0"/>
              <a:t> </a:t>
            </a:r>
            <a:r>
              <a:rPr lang="en-GB" dirty="0" err="1"/>
              <a:t>myfyriwr</a:t>
            </a:r>
            <a:r>
              <a:rPr lang="en-GB" dirty="0"/>
              <a:t> </a:t>
            </a:r>
            <a:r>
              <a:rPr lang="en-GB" dirty="0" err="1"/>
              <a:t>yn</a:t>
            </a:r>
            <a:r>
              <a:rPr lang="en-GB" dirty="0"/>
              <a:t> UWTSD</a:t>
            </a:r>
          </a:p>
          <a:p>
            <a:r>
              <a:rPr lang="en-GB" dirty="0"/>
              <a:t>Adran B </a:t>
            </a:r>
          </a:p>
          <a:p>
            <a:pPr lvl="1"/>
            <a:r>
              <a:rPr lang="en-GB" dirty="0" err="1"/>
              <a:t>Cliciwch</a:t>
            </a:r>
            <a:r>
              <a:rPr lang="en-GB" dirty="0"/>
              <a:t> </a:t>
            </a:r>
            <a:r>
              <a:rPr lang="en-GB" dirty="0" err="1"/>
              <a:t>na</a:t>
            </a:r>
            <a:endParaRPr lang="en-GB" dirty="0"/>
          </a:p>
        </p:txBody>
      </p:sp>
      <p:sp>
        <p:nvSpPr>
          <p:cNvPr id="4" name="Content Placeholder 3">
            <a:extLst>
              <a:ext uri="{FF2B5EF4-FFF2-40B4-BE49-F238E27FC236}">
                <a16:creationId xmlns:a16="http://schemas.microsoft.com/office/drawing/2014/main" id="{EDE5DC2D-3CAF-EEE5-5D77-0BBF8441184A}"/>
              </a:ext>
            </a:extLst>
          </p:cNvPr>
          <p:cNvSpPr>
            <a:spLocks noGrp="1"/>
          </p:cNvSpPr>
          <p:nvPr>
            <p:ph sz="half" idx="2"/>
          </p:nvPr>
        </p:nvSpPr>
        <p:spPr>
          <a:xfrm>
            <a:off x="7190747" y="2126222"/>
            <a:ext cx="4313864" cy="3777622"/>
          </a:xfrm>
        </p:spPr>
        <p:txBody>
          <a:bodyPr>
            <a:normAutofit/>
          </a:bodyPr>
          <a:lstStyle/>
          <a:p>
            <a:r>
              <a:rPr lang="en-GB" dirty="0"/>
              <a:t>Section A</a:t>
            </a:r>
          </a:p>
          <a:p>
            <a:pPr lvl="1"/>
            <a:r>
              <a:rPr lang="en-GB" dirty="0"/>
              <a:t>Complete questions 1-11</a:t>
            </a:r>
          </a:p>
          <a:p>
            <a:pPr lvl="1"/>
            <a:r>
              <a:rPr lang="en-GB" dirty="0"/>
              <a:t>Use your UWTSD student email address</a:t>
            </a:r>
          </a:p>
          <a:p>
            <a:r>
              <a:rPr lang="en-GB" dirty="0"/>
              <a:t>Section B</a:t>
            </a:r>
          </a:p>
          <a:p>
            <a:pPr lvl="1"/>
            <a:r>
              <a:rPr lang="en-GB" dirty="0"/>
              <a:t>Click no</a:t>
            </a:r>
          </a:p>
          <a:p>
            <a:endParaRPr lang="en-GB" dirty="0"/>
          </a:p>
        </p:txBody>
      </p:sp>
    </p:spTree>
    <p:extLst>
      <p:ext uri="{BB962C8B-B14F-4D97-AF65-F5344CB8AC3E}">
        <p14:creationId xmlns:p14="http://schemas.microsoft.com/office/powerpoint/2010/main" val="2550615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DC75C-5356-0C97-41F9-9E36510EEA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26D695-13B6-FFBE-7E15-E28D0C8FA0A0}"/>
              </a:ext>
            </a:extLst>
          </p:cNvPr>
          <p:cNvSpPr>
            <a:spLocks noGrp="1"/>
          </p:cNvSpPr>
          <p:nvPr>
            <p:ph type="title"/>
          </p:nvPr>
        </p:nvSpPr>
        <p:spPr/>
        <p:txBody>
          <a:bodyPr/>
          <a:lstStyle/>
          <a:p>
            <a:r>
              <a:rPr lang="en-GB" dirty="0">
                <a:ea typeface="+mj-lt"/>
                <a:cs typeface="+mj-lt"/>
              </a:rPr>
              <a:t>Adran C: </a:t>
            </a:r>
            <a:r>
              <a:rPr lang="en-GB" dirty="0" err="1">
                <a:ea typeface="+mj-lt"/>
                <a:cs typeface="+mj-lt"/>
              </a:rPr>
              <a:t>Deunyddiau</a:t>
            </a:r>
            <a:r>
              <a:rPr lang="en-GB" dirty="0">
                <a:ea typeface="+mj-lt"/>
                <a:cs typeface="+mj-lt"/>
              </a:rPr>
              <a:t> </a:t>
            </a:r>
            <a:r>
              <a:rPr lang="en-GB" dirty="0" err="1">
                <a:ea typeface="+mj-lt"/>
                <a:cs typeface="+mj-lt"/>
              </a:rPr>
              <a:t>canllaw</a:t>
            </a:r>
            <a:r>
              <a:rPr lang="en-GB" dirty="0">
                <a:ea typeface="+mj-lt"/>
                <a:cs typeface="+mj-lt"/>
              </a:rPr>
              <a:t> </a:t>
            </a:r>
            <a:r>
              <a:rPr lang="en-GB" dirty="0" err="1">
                <a:ea typeface="+mj-lt"/>
                <a:cs typeface="+mj-lt"/>
              </a:rPr>
              <a:t>moesegol</a:t>
            </a:r>
            <a:endParaRPr lang="en-US" dirty="0" err="1"/>
          </a:p>
        </p:txBody>
      </p:sp>
      <p:sp>
        <p:nvSpPr>
          <p:cNvPr id="3" name="Content Placeholder 2">
            <a:extLst>
              <a:ext uri="{FF2B5EF4-FFF2-40B4-BE49-F238E27FC236}">
                <a16:creationId xmlns:a16="http://schemas.microsoft.com/office/drawing/2014/main" id="{05977FDC-F3DA-5D8B-CEFA-BC3C8593110E}"/>
              </a:ext>
            </a:extLst>
          </p:cNvPr>
          <p:cNvSpPr>
            <a:spLocks noGrp="1"/>
          </p:cNvSpPr>
          <p:nvPr>
            <p:ph idx="1"/>
          </p:nvPr>
        </p:nvSpPr>
        <p:spPr/>
        <p:txBody>
          <a:bodyPr vert="horz" lIns="91440" tIns="45720" rIns="91440" bIns="45720" rtlCol="0" anchor="t">
            <a:normAutofit fontScale="92500" lnSpcReduction="20000"/>
          </a:bodyPr>
          <a:lstStyle/>
          <a:p>
            <a:r>
              <a:rPr lang="en-GB" b="1" u="sng" dirty="0">
                <a:solidFill>
                  <a:srgbClr val="000000"/>
                </a:solidFill>
                <a:ea typeface="+mn-lt"/>
                <a:cs typeface="+mn-lt"/>
              </a:rPr>
              <a:t>Cod </a:t>
            </a:r>
            <a:r>
              <a:rPr lang="en-GB" b="1" u="sng" dirty="0" err="1">
                <a:solidFill>
                  <a:srgbClr val="000000"/>
                </a:solidFill>
                <a:ea typeface="+mn-lt"/>
                <a:cs typeface="+mn-lt"/>
              </a:rPr>
              <a:t>Ymarfer</a:t>
            </a:r>
            <a:r>
              <a:rPr lang="en-GB" b="1" u="sng" dirty="0">
                <a:solidFill>
                  <a:srgbClr val="000000"/>
                </a:solidFill>
                <a:ea typeface="+mn-lt"/>
                <a:cs typeface="+mn-lt"/>
              </a:rPr>
              <a:t> </a:t>
            </a:r>
            <a:r>
              <a:rPr lang="en-GB" b="1" u="sng" dirty="0" err="1">
                <a:solidFill>
                  <a:srgbClr val="000000"/>
                </a:solidFill>
                <a:ea typeface="+mn-lt"/>
                <a:cs typeface="+mn-lt"/>
              </a:rPr>
              <a:t>Moeseg</a:t>
            </a:r>
            <a:r>
              <a:rPr lang="en-GB" b="1" u="sng" dirty="0">
                <a:solidFill>
                  <a:srgbClr val="000000"/>
                </a:solidFill>
                <a:ea typeface="+mn-lt"/>
                <a:cs typeface="+mn-lt"/>
              </a:rPr>
              <a:t> ac </a:t>
            </a:r>
            <a:r>
              <a:rPr lang="en-GB" b="1" u="sng" dirty="0" err="1">
                <a:solidFill>
                  <a:srgbClr val="000000"/>
                </a:solidFill>
                <a:ea typeface="+mn-lt"/>
                <a:cs typeface="+mn-lt"/>
              </a:rPr>
              <a:t>Uniondeb</a:t>
            </a:r>
            <a:r>
              <a:rPr lang="en-GB" b="1" u="sng" dirty="0">
                <a:solidFill>
                  <a:srgbClr val="000000"/>
                </a:solidFill>
                <a:ea typeface="+mn-lt"/>
                <a:cs typeface="+mn-lt"/>
              </a:rPr>
              <a:t> </a:t>
            </a:r>
            <a:r>
              <a:rPr lang="en-GB" b="1" u="sng" dirty="0" err="1">
                <a:solidFill>
                  <a:srgbClr val="000000"/>
                </a:solidFill>
                <a:ea typeface="+mn-lt"/>
                <a:cs typeface="+mn-lt"/>
              </a:rPr>
              <a:t>Ymchwil</a:t>
            </a:r>
            <a:r>
              <a:rPr lang="en-GB" b="1" u="sng" dirty="0">
                <a:solidFill>
                  <a:srgbClr val="000000"/>
                </a:solidFill>
                <a:ea typeface="+mn-lt"/>
                <a:cs typeface="+mn-lt"/>
              </a:rPr>
              <a:t> </a:t>
            </a:r>
            <a:r>
              <a:rPr lang="en-GB" b="1" u="sng" dirty="0" err="1">
                <a:solidFill>
                  <a:srgbClr val="000000"/>
                </a:solidFill>
                <a:ea typeface="+mn-lt"/>
                <a:cs typeface="+mn-lt"/>
              </a:rPr>
              <a:t>Prifysgol</a:t>
            </a:r>
            <a:r>
              <a:rPr lang="en-GB" b="1" u="sng" dirty="0">
                <a:solidFill>
                  <a:srgbClr val="000000"/>
                </a:solidFill>
                <a:ea typeface="+mn-lt"/>
                <a:cs typeface="+mn-lt"/>
              </a:rPr>
              <a:t> Cymru Y </a:t>
            </a:r>
            <a:r>
              <a:rPr lang="en-GB" b="1" u="sng" dirty="0" err="1">
                <a:solidFill>
                  <a:srgbClr val="000000"/>
                </a:solidFill>
                <a:ea typeface="+mn-lt"/>
                <a:cs typeface="+mn-lt"/>
              </a:rPr>
              <a:t>Drindod</a:t>
            </a:r>
            <a:r>
              <a:rPr lang="en-GB" b="1" u="sng" dirty="0">
                <a:solidFill>
                  <a:srgbClr val="000000"/>
                </a:solidFill>
                <a:ea typeface="+mn-lt"/>
                <a:cs typeface="+mn-lt"/>
              </a:rPr>
              <a:t> Dewi Sant:</a:t>
            </a:r>
            <a:endParaRPr lang="en-US" b="1" u="sng" dirty="0">
              <a:ea typeface="+mn-lt"/>
              <a:cs typeface="+mn-lt"/>
            </a:endParaRPr>
          </a:p>
          <a:p>
            <a:r>
              <a:rPr lang="en-GB" dirty="0">
                <a:solidFill>
                  <a:srgbClr val="000000"/>
                </a:solidFill>
                <a:ea typeface="+mn-lt"/>
                <a:cs typeface="+mn-lt"/>
              </a:rPr>
              <a:t>Polisi, </a:t>
            </a:r>
            <a:r>
              <a:rPr lang="en-GB" dirty="0" err="1">
                <a:solidFill>
                  <a:srgbClr val="000000"/>
                </a:solidFill>
                <a:ea typeface="+mn-lt"/>
                <a:cs typeface="+mn-lt"/>
              </a:rPr>
              <a:t>arferion</a:t>
            </a:r>
            <a:r>
              <a:rPr lang="en-GB" dirty="0">
                <a:solidFill>
                  <a:srgbClr val="000000"/>
                </a:solidFill>
                <a:ea typeface="+mn-lt"/>
                <a:cs typeface="+mn-lt"/>
              </a:rPr>
              <a:t> a </a:t>
            </a:r>
            <a:r>
              <a:rPr lang="en-GB" dirty="0" err="1">
                <a:solidFill>
                  <a:srgbClr val="000000"/>
                </a:solidFill>
                <a:ea typeface="+mn-lt"/>
                <a:cs typeface="+mn-lt"/>
              </a:rPr>
              <a:t>gweithdrefnau</a:t>
            </a:r>
            <a:r>
              <a:rPr lang="en-GB" dirty="0">
                <a:solidFill>
                  <a:srgbClr val="000000"/>
                </a:solidFill>
                <a:ea typeface="+mn-lt"/>
                <a:cs typeface="+mn-lt"/>
              </a:rPr>
              <a:t> </a:t>
            </a:r>
            <a:r>
              <a:rPr lang="en-GB" dirty="0" err="1">
                <a:solidFill>
                  <a:srgbClr val="000000"/>
                </a:solidFill>
                <a:ea typeface="+mn-lt"/>
                <a:cs typeface="+mn-lt"/>
              </a:rPr>
              <a:t>clir</a:t>
            </a:r>
            <a:r>
              <a:rPr lang="en-GB" dirty="0">
                <a:solidFill>
                  <a:srgbClr val="000000"/>
                </a:solidFill>
                <a:ea typeface="+mn-lt"/>
                <a:cs typeface="+mn-lt"/>
              </a:rPr>
              <a:t> </a:t>
            </a:r>
            <a:r>
              <a:rPr lang="en-GB" dirty="0" err="1">
                <a:solidFill>
                  <a:srgbClr val="000000"/>
                </a:solidFill>
                <a:ea typeface="+mn-lt"/>
                <a:cs typeface="+mn-lt"/>
              </a:rPr>
              <a:t>i</a:t>
            </a:r>
            <a:r>
              <a:rPr lang="en-GB" dirty="0">
                <a:solidFill>
                  <a:srgbClr val="000000"/>
                </a:solidFill>
                <a:ea typeface="+mn-lt"/>
                <a:cs typeface="+mn-lt"/>
              </a:rPr>
              <a:t> </a:t>
            </a:r>
            <a:r>
              <a:rPr lang="en-GB" dirty="0" err="1">
                <a:solidFill>
                  <a:srgbClr val="000000"/>
                </a:solidFill>
                <a:ea typeface="+mn-lt"/>
                <a:cs typeface="+mn-lt"/>
              </a:rPr>
              <a:t>gefnogi</a:t>
            </a:r>
            <a:r>
              <a:rPr lang="en-GB" dirty="0">
                <a:solidFill>
                  <a:srgbClr val="000000"/>
                </a:solidFill>
                <a:ea typeface="+mn-lt"/>
                <a:cs typeface="+mn-lt"/>
              </a:rPr>
              <a:t> </a:t>
            </a:r>
            <a:r>
              <a:rPr lang="en-GB" dirty="0" err="1">
                <a:solidFill>
                  <a:srgbClr val="000000"/>
                </a:solidFill>
                <a:ea typeface="+mn-lt"/>
                <a:cs typeface="+mn-lt"/>
              </a:rPr>
              <a:t>ymchwilwyr</a:t>
            </a:r>
            <a:endParaRPr lang="en-GB" dirty="0" err="1"/>
          </a:p>
          <a:p>
            <a:r>
              <a:rPr lang="en-GB" dirty="0">
                <a:solidFill>
                  <a:srgbClr val="000000"/>
                </a:solidFill>
                <a:ea typeface="+mn-lt"/>
                <a:cs typeface="+mn-lt"/>
                <a:hlinkClick r:id="rId2"/>
              </a:rPr>
              <a:t>https://www.uwtsd.ac.uk/media/uwtsd-website/content-assets/documents/research/REICoP-July-2022.pdf</a:t>
            </a:r>
            <a:endParaRPr lang="en-GB">
              <a:ea typeface="+mn-lt"/>
              <a:cs typeface="+mn-lt"/>
            </a:endParaRPr>
          </a:p>
          <a:p>
            <a:r>
              <a:rPr lang="en-GB" b="1" u="sng" dirty="0">
                <a:solidFill>
                  <a:srgbClr val="000000"/>
                </a:solidFill>
                <a:ea typeface="+mn-lt"/>
                <a:cs typeface="+mn-lt"/>
              </a:rPr>
              <a:t>Polisi </a:t>
            </a:r>
            <a:r>
              <a:rPr lang="en-GB" b="1" u="sng" err="1">
                <a:solidFill>
                  <a:srgbClr val="000000"/>
                </a:solidFill>
                <a:ea typeface="+mn-lt"/>
                <a:cs typeface="+mn-lt"/>
              </a:rPr>
              <a:t>Rheoli</a:t>
            </a:r>
            <a:r>
              <a:rPr lang="en-GB" b="1" u="sng" dirty="0">
                <a:solidFill>
                  <a:srgbClr val="000000"/>
                </a:solidFill>
                <a:ea typeface="+mn-lt"/>
                <a:cs typeface="+mn-lt"/>
              </a:rPr>
              <a:t> Data </a:t>
            </a:r>
            <a:r>
              <a:rPr lang="en-GB" b="1" u="sng" err="1">
                <a:solidFill>
                  <a:srgbClr val="000000"/>
                </a:solidFill>
                <a:ea typeface="+mn-lt"/>
                <a:cs typeface="+mn-lt"/>
              </a:rPr>
              <a:t>Ymchwil</a:t>
            </a:r>
            <a:r>
              <a:rPr lang="en-GB" b="1" u="sng" dirty="0">
                <a:solidFill>
                  <a:srgbClr val="000000"/>
                </a:solidFill>
                <a:ea typeface="+mn-lt"/>
                <a:cs typeface="+mn-lt"/>
              </a:rPr>
              <a:t> </a:t>
            </a:r>
            <a:r>
              <a:rPr lang="en-GB" b="1" u="sng" err="1">
                <a:solidFill>
                  <a:srgbClr val="000000"/>
                </a:solidFill>
                <a:ea typeface="+mn-lt"/>
                <a:cs typeface="+mn-lt"/>
              </a:rPr>
              <a:t>Prifysgol</a:t>
            </a:r>
            <a:r>
              <a:rPr lang="en-GB" b="1" u="sng" dirty="0">
                <a:solidFill>
                  <a:srgbClr val="000000"/>
                </a:solidFill>
                <a:ea typeface="+mn-lt"/>
                <a:cs typeface="+mn-lt"/>
              </a:rPr>
              <a:t> Cymru Y </a:t>
            </a:r>
            <a:r>
              <a:rPr lang="en-GB" b="1" u="sng" err="1">
                <a:solidFill>
                  <a:srgbClr val="000000"/>
                </a:solidFill>
                <a:ea typeface="+mn-lt"/>
                <a:cs typeface="+mn-lt"/>
              </a:rPr>
              <a:t>Drindod</a:t>
            </a:r>
            <a:r>
              <a:rPr lang="en-GB" b="1" u="sng" dirty="0">
                <a:solidFill>
                  <a:srgbClr val="000000"/>
                </a:solidFill>
                <a:ea typeface="+mn-lt"/>
                <a:cs typeface="+mn-lt"/>
              </a:rPr>
              <a:t> Dewi Sant:</a:t>
            </a:r>
            <a:endParaRPr lang="en-GB" b="1" u="sng">
              <a:ea typeface="+mn-lt"/>
              <a:cs typeface="+mn-lt"/>
            </a:endParaRPr>
          </a:p>
          <a:p>
            <a:r>
              <a:rPr lang="en-GB" dirty="0">
                <a:solidFill>
                  <a:srgbClr val="000000"/>
                </a:solidFill>
                <a:ea typeface="+mn-lt"/>
                <a:cs typeface="+mn-lt"/>
              </a:rPr>
              <a:t>Yn </a:t>
            </a:r>
            <a:r>
              <a:rPr lang="en-GB" dirty="0" err="1">
                <a:solidFill>
                  <a:srgbClr val="000000"/>
                </a:solidFill>
                <a:ea typeface="+mn-lt"/>
                <a:cs typeface="+mn-lt"/>
              </a:rPr>
              <a:t>sicrhau</a:t>
            </a:r>
            <a:r>
              <a:rPr lang="en-GB" dirty="0">
                <a:solidFill>
                  <a:srgbClr val="000000"/>
                </a:solidFill>
                <a:ea typeface="+mn-lt"/>
                <a:cs typeface="+mn-lt"/>
              </a:rPr>
              <a:t> bod data </a:t>
            </a:r>
            <a:r>
              <a:rPr lang="en-GB" dirty="0" err="1">
                <a:solidFill>
                  <a:srgbClr val="000000"/>
                </a:solidFill>
                <a:ea typeface="+mn-lt"/>
                <a:cs typeface="+mn-lt"/>
              </a:rPr>
              <a:t>ymchwil</a:t>
            </a:r>
            <a:r>
              <a:rPr lang="en-GB" dirty="0">
                <a:solidFill>
                  <a:srgbClr val="000000"/>
                </a:solidFill>
                <a:ea typeface="+mn-lt"/>
                <a:cs typeface="+mn-lt"/>
              </a:rPr>
              <a:t> </a:t>
            </a:r>
            <a:r>
              <a:rPr lang="en-GB" dirty="0" err="1">
                <a:solidFill>
                  <a:srgbClr val="000000"/>
                </a:solidFill>
                <a:ea typeface="+mn-lt"/>
                <a:cs typeface="+mn-lt"/>
              </a:rPr>
              <a:t>yn</a:t>
            </a:r>
            <a:r>
              <a:rPr lang="en-GB" dirty="0">
                <a:solidFill>
                  <a:srgbClr val="000000"/>
                </a:solidFill>
                <a:ea typeface="+mn-lt"/>
                <a:cs typeface="+mn-lt"/>
              </a:rPr>
              <a:t> </a:t>
            </a:r>
            <a:r>
              <a:rPr lang="en-GB" dirty="0" err="1">
                <a:solidFill>
                  <a:srgbClr val="000000"/>
                </a:solidFill>
                <a:ea typeface="+mn-lt"/>
                <a:cs typeface="+mn-lt"/>
              </a:rPr>
              <a:t>cael</a:t>
            </a:r>
            <a:r>
              <a:rPr lang="en-GB" dirty="0">
                <a:solidFill>
                  <a:srgbClr val="000000"/>
                </a:solidFill>
                <a:ea typeface="+mn-lt"/>
                <a:cs typeface="+mn-lt"/>
              </a:rPr>
              <a:t> </a:t>
            </a:r>
            <a:r>
              <a:rPr lang="en-GB" dirty="0" err="1">
                <a:solidFill>
                  <a:srgbClr val="000000"/>
                </a:solidFill>
                <a:ea typeface="+mn-lt"/>
                <a:cs typeface="+mn-lt"/>
              </a:rPr>
              <a:t>ei</a:t>
            </a:r>
            <a:r>
              <a:rPr lang="en-GB" dirty="0">
                <a:solidFill>
                  <a:srgbClr val="000000"/>
                </a:solidFill>
                <a:ea typeface="+mn-lt"/>
                <a:cs typeface="+mn-lt"/>
              </a:rPr>
              <a:t> </a:t>
            </a:r>
            <a:r>
              <a:rPr lang="en-GB" dirty="0" err="1">
                <a:solidFill>
                  <a:srgbClr val="000000"/>
                </a:solidFill>
                <a:ea typeface="+mn-lt"/>
                <a:cs typeface="+mn-lt"/>
              </a:rPr>
              <a:t>storio'n</a:t>
            </a:r>
            <a:r>
              <a:rPr lang="en-GB" dirty="0">
                <a:solidFill>
                  <a:srgbClr val="000000"/>
                </a:solidFill>
                <a:ea typeface="+mn-lt"/>
                <a:cs typeface="+mn-lt"/>
              </a:rPr>
              <a:t> </a:t>
            </a:r>
            <a:r>
              <a:rPr lang="en-GB" dirty="0" err="1">
                <a:solidFill>
                  <a:srgbClr val="000000"/>
                </a:solidFill>
                <a:ea typeface="+mn-lt"/>
                <a:cs typeface="+mn-lt"/>
              </a:rPr>
              <a:t>ddiogel</a:t>
            </a:r>
            <a:endParaRPr lang="en-GB" dirty="0" err="1"/>
          </a:p>
          <a:p>
            <a:r>
              <a:rPr lang="en-GB" dirty="0">
                <a:solidFill>
                  <a:srgbClr val="000000"/>
                </a:solidFill>
                <a:ea typeface="+mn-lt"/>
                <a:cs typeface="+mn-lt"/>
                <a:hlinkClick r:id="rId2"/>
              </a:rPr>
              <a:t>https://www.uwtsd.ac.uk/media/uwtsd-website/content-assets/documents/research/REICoP-July-2022.pdf</a:t>
            </a:r>
            <a:endParaRPr lang="en-GB">
              <a:ea typeface="+mn-lt"/>
              <a:cs typeface="+mn-lt"/>
            </a:endParaRPr>
          </a:p>
          <a:p>
            <a:r>
              <a:rPr lang="en-GB" b="1" u="sng" err="1">
                <a:solidFill>
                  <a:srgbClr val="000000"/>
                </a:solidFill>
                <a:ea typeface="+mn-lt"/>
                <a:cs typeface="+mn-lt"/>
              </a:rPr>
              <a:t>Canllawiau</a:t>
            </a:r>
            <a:r>
              <a:rPr lang="en-GB" b="1" u="sng" dirty="0">
                <a:solidFill>
                  <a:srgbClr val="000000"/>
                </a:solidFill>
                <a:ea typeface="+mn-lt"/>
                <a:cs typeface="+mn-lt"/>
              </a:rPr>
              <a:t> </a:t>
            </a:r>
            <a:r>
              <a:rPr lang="en-GB" b="1" u="sng" err="1">
                <a:solidFill>
                  <a:srgbClr val="000000"/>
                </a:solidFill>
                <a:ea typeface="+mn-lt"/>
                <a:cs typeface="+mn-lt"/>
              </a:rPr>
              <a:t>Moesegol</a:t>
            </a:r>
            <a:r>
              <a:rPr lang="en-GB" b="1" u="sng" dirty="0">
                <a:solidFill>
                  <a:srgbClr val="000000"/>
                </a:solidFill>
                <a:ea typeface="+mn-lt"/>
                <a:cs typeface="+mn-lt"/>
              </a:rPr>
              <a:t> </a:t>
            </a:r>
            <a:r>
              <a:rPr lang="en-GB" b="1" u="sng" err="1">
                <a:solidFill>
                  <a:srgbClr val="000000"/>
                </a:solidFill>
                <a:ea typeface="+mn-lt"/>
                <a:cs typeface="+mn-lt"/>
              </a:rPr>
              <a:t>ar</a:t>
            </a:r>
            <a:r>
              <a:rPr lang="en-GB" b="1" u="sng" dirty="0">
                <a:solidFill>
                  <a:srgbClr val="000000"/>
                </a:solidFill>
                <a:ea typeface="+mn-lt"/>
                <a:cs typeface="+mn-lt"/>
              </a:rPr>
              <a:t> </a:t>
            </a:r>
            <a:r>
              <a:rPr lang="en-GB" b="1" u="sng" err="1">
                <a:solidFill>
                  <a:srgbClr val="000000"/>
                </a:solidFill>
                <a:ea typeface="+mn-lt"/>
                <a:cs typeface="+mn-lt"/>
              </a:rPr>
              <a:t>gyfer</a:t>
            </a:r>
            <a:r>
              <a:rPr lang="en-GB" b="1" u="sng" dirty="0">
                <a:solidFill>
                  <a:srgbClr val="000000"/>
                </a:solidFill>
                <a:ea typeface="+mn-lt"/>
                <a:cs typeface="+mn-lt"/>
              </a:rPr>
              <a:t> </a:t>
            </a:r>
            <a:r>
              <a:rPr lang="en-GB" b="1" u="sng" err="1">
                <a:solidFill>
                  <a:srgbClr val="000000"/>
                </a:solidFill>
                <a:ea typeface="+mn-lt"/>
                <a:cs typeface="+mn-lt"/>
              </a:rPr>
              <a:t>Ymchwil</a:t>
            </a:r>
            <a:r>
              <a:rPr lang="en-GB" b="1" u="sng" dirty="0">
                <a:solidFill>
                  <a:srgbClr val="000000"/>
                </a:solidFill>
                <a:ea typeface="+mn-lt"/>
                <a:cs typeface="+mn-lt"/>
              </a:rPr>
              <a:t> </a:t>
            </a:r>
            <a:r>
              <a:rPr lang="en-GB" b="1" u="sng" err="1">
                <a:solidFill>
                  <a:srgbClr val="000000"/>
                </a:solidFill>
                <a:ea typeface="+mn-lt"/>
                <a:cs typeface="+mn-lt"/>
              </a:rPr>
              <a:t>Addysgol</a:t>
            </a:r>
            <a:r>
              <a:rPr lang="en-GB" b="1" u="sng" dirty="0">
                <a:solidFill>
                  <a:srgbClr val="000000"/>
                </a:solidFill>
                <a:ea typeface="+mn-lt"/>
                <a:cs typeface="+mn-lt"/>
              </a:rPr>
              <a:t>, BERA, 2018:</a:t>
            </a:r>
            <a:endParaRPr lang="en-GB" b="1" u="sng" dirty="0">
              <a:ea typeface="+mn-lt"/>
              <a:cs typeface="+mn-lt"/>
            </a:endParaRPr>
          </a:p>
          <a:p>
            <a:r>
              <a:rPr lang="en-GB" dirty="0" err="1">
                <a:solidFill>
                  <a:srgbClr val="000000"/>
                </a:solidFill>
                <a:ea typeface="+mn-lt"/>
                <a:cs typeface="+mn-lt"/>
              </a:rPr>
              <a:t>Canllawiau</a:t>
            </a:r>
            <a:r>
              <a:rPr lang="en-GB" dirty="0">
                <a:solidFill>
                  <a:srgbClr val="000000"/>
                </a:solidFill>
                <a:ea typeface="+mn-lt"/>
                <a:cs typeface="+mn-lt"/>
              </a:rPr>
              <a:t> </a:t>
            </a:r>
            <a:r>
              <a:rPr lang="en-GB" dirty="0" err="1">
                <a:solidFill>
                  <a:srgbClr val="000000"/>
                </a:solidFill>
                <a:ea typeface="+mn-lt"/>
                <a:cs typeface="+mn-lt"/>
              </a:rPr>
              <a:t>i</a:t>
            </a:r>
            <a:r>
              <a:rPr lang="en-GB" dirty="0">
                <a:solidFill>
                  <a:srgbClr val="000000"/>
                </a:solidFill>
                <a:ea typeface="+mn-lt"/>
                <a:cs typeface="+mn-lt"/>
              </a:rPr>
              <a:t> </a:t>
            </a:r>
            <a:r>
              <a:rPr lang="en-GB" dirty="0" err="1">
                <a:solidFill>
                  <a:srgbClr val="000000"/>
                </a:solidFill>
                <a:ea typeface="+mn-lt"/>
                <a:cs typeface="+mn-lt"/>
              </a:rPr>
              <a:t>unrhyw</a:t>
            </a:r>
            <a:r>
              <a:rPr lang="en-GB" dirty="0">
                <a:solidFill>
                  <a:srgbClr val="000000"/>
                </a:solidFill>
                <a:ea typeface="+mn-lt"/>
                <a:cs typeface="+mn-lt"/>
              </a:rPr>
              <a:t> un </a:t>
            </a:r>
            <a:r>
              <a:rPr lang="en-GB" dirty="0" err="1">
                <a:solidFill>
                  <a:srgbClr val="000000"/>
                </a:solidFill>
                <a:ea typeface="+mn-lt"/>
                <a:cs typeface="+mn-lt"/>
              </a:rPr>
              <a:t>sy'n</a:t>
            </a:r>
            <a:r>
              <a:rPr lang="en-GB" dirty="0">
                <a:solidFill>
                  <a:srgbClr val="000000"/>
                </a:solidFill>
                <a:ea typeface="+mn-lt"/>
                <a:cs typeface="+mn-lt"/>
              </a:rPr>
              <a:t> </a:t>
            </a:r>
            <a:r>
              <a:rPr lang="en-GB" dirty="0" err="1">
                <a:solidFill>
                  <a:srgbClr val="000000"/>
                </a:solidFill>
                <a:ea typeface="+mn-lt"/>
                <a:cs typeface="+mn-lt"/>
              </a:rPr>
              <a:t>ymgymryd</a:t>
            </a:r>
            <a:r>
              <a:rPr lang="en-GB" dirty="0">
                <a:solidFill>
                  <a:srgbClr val="000000"/>
                </a:solidFill>
                <a:ea typeface="+mn-lt"/>
                <a:cs typeface="+mn-lt"/>
              </a:rPr>
              <a:t> ag </a:t>
            </a:r>
            <a:r>
              <a:rPr lang="en-GB" dirty="0" err="1">
                <a:solidFill>
                  <a:srgbClr val="000000"/>
                </a:solidFill>
                <a:ea typeface="+mn-lt"/>
                <a:cs typeface="+mn-lt"/>
              </a:rPr>
              <a:t>ymchwil</a:t>
            </a:r>
            <a:r>
              <a:rPr lang="en-GB" dirty="0">
                <a:solidFill>
                  <a:srgbClr val="000000"/>
                </a:solidFill>
                <a:ea typeface="+mn-lt"/>
                <a:cs typeface="+mn-lt"/>
              </a:rPr>
              <a:t> </a:t>
            </a:r>
            <a:r>
              <a:rPr lang="en-GB" dirty="0" err="1">
                <a:solidFill>
                  <a:srgbClr val="000000"/>
                </a:solidFill>
                <a:ea typeface="+mn-lt"/>
                <a:cs typeface="+mn-lt"/>
              </a:rPr>
              <a:t>addysgol</a:t>
            </a:r>
            <a:r>
              <a:rPr lang="en-GB" dirty="0">
                <a:solidFill>
                  <a:srgbClr val="000000"/>
                </a:solidFill>
                <a:ea typeface="+mn-lt"/>
                <a:cs typeface="+mn-lt"/>
              </a:rPr>
              <a:t> (</a:t>
            </a:r>
            <a:r>
              <a:rPr lang="en-GB" dirty="0" err="1">
                <a:solidFill>
                  <a:srgbClr val="000000"/>
                </a:solidFill>
                <a:ea typeface="+mn-lt"/>
                <a:cs typeface="+mn-lt"/>
              </a:rPr>
              <a:t>Ar</a:t>
            </a:r>
            <a:r>
              <a:rPr lang="en-GB" dirty="0">
                <a:solidFill>
                  <a:srgbClr val="000000"/>
                </a:solidFill>
                <a:ea typeface="+mn-lt"/>
                <a:cs typeface="+mn-lt"/>
              </a:rPr>
              <a:t> </a:t>
            </a:r>
            <a:r>
              <a:rPr lang="en-GB" dirty="0" err="1">
                <a:solidFill>
                  <a:srgbClr val="000000"/>
                </a:solidFill>
                <a:ea typeface="+mn-lt"/>
                <a:cs typeface="+mn-lt"/>
              </a:rPr>
              <a:t>gael</a:t>
            </a:r>
            <a:r>
              <a:rPr lang="en-GB" dirty="0">
                <a:solidFill>
                  <a:srgbClr val="000000"/>
                </a:solidFill>
                <a:ea typeface="+mn-lt"/>
                <a:cs typeface="+mn-lt"/>
              </a:rPr>
              <a:t> </a:t>
            </a:r>
            <a:r>
              <a:rPr lang="en-GB" dirty="0" err="1">
                <a:solidFill>
                  <a:srgbClr val="000000"/>
                </a:solidFill>
                <a:ea typeface="+mn-lt"/>
                <a:cs typeface="+mn-lt"/>
              </a:rPr>
              <a:t>ar</a:t>
            </a:r>
            <a:r>
              <a:rPr lang="en-GB" dirty="0">
                <a:solidFill>
                  <a:srgbClr val="000000"/>
                </a:solidFill>
                <a:ea typeface="+mn-lt"/>
                <a:cs typeface="+mn-lt"/>
              </a:rPr>
              <a:t> </a:t>
            </a:r>
            <a:r>
              <a:rPr lang="en-GB" dirty="0" err="1">
                <a:solidFill>
                  <a:srgbClr val="000000"/>
                </a:solidFill>
                <a:ea typeface="+mn-lt"/>
                <a:cs typeface="+mn-lt"/>
              </a:rPr>
              <a:t>dudalen</a:t>
            </a:r>
            <a:r>
              <a:rPr lang="en-GB" dirty="0">
                <a:solidFill>
                  <a:srgbClr val="000000"/>
                </a:solidFill>
                <a:ea typeface="+mn-lt"/>
                <a:cs typeface="+mn-lt"/>
              </a:rPr>
              <a:t> y </a:t>
            </a:r>
            <a:r>
              <a:rPr lang="en-GB" dirty="0" err="1">
                <a:solidFill>
                  <a:srgbClr val="000000"/>
                </a:solidFill>
                <a:ea typeface="+mn-lt"/>
                <a:cs typeface="+mn-lt"/>
              </a:rPr>
              <a:t>modiwl</a:t>
            </a:r>
            <a:r>
              <a:rPr lang="en-GB" dirty="0">
                <a:solidFill>
                  <a:srgbClr val="000000"/>
                </a:solidFill>
                <a:ea typeface="+mn-lt"/>
                <a:cs typeface="+mn-lt"/>
              </a:rPr>
              <a:t> </a:t>
            </a:r>
            <a:r>
              <a:rPr lang="en-GB" dirty="0" err="1">
                <a:solidFill>
                  <a:srgbClr val="000000"/>
                </a:solidFill>
                <a:ea typeface="+mn-lt"/>
                <a:cs typeface="+mn-lt"/>
              </a:rPr>
              <a:t>ar</a:t>
            </a:r>
            <a:r>
              <a:rPr lang="en-GB" dirty="0">
                <a:solidFill>
                  <a:srgbClr val="000000"/>
                </a:solidFill>
                <a:ea typeface="+mn-lt"/>
                <a:cs typeface="+mn-lt"/>
              </a:rPr>
              <a:t> Moodle ac </a:t>
            </a:r>
            <a:r>
              <a:rPr lang="en-GB" dirty="0" err="1">
                <a:solidFill>
                  <a:srgbClr val="000000"/>
                </a:solidFill>
                <a:ea typeface="+mn-lt"/>
                <a:cs typeface="+mn-lt"/>
              </a:rPr>
              <a:t>ar</a:t>
            </a:r>
            <a:r>
              <a:rPr lang="en-GB" dirty="0">
                <a:solidFill>
                  <a:srgbClr val="000000"/>
                </a:solidFill>
                <a:ea typeface="+mn-lt"/>
                <a:cs typeface="+mn-lt"/>
              </a:rPr>
              <a:t> </a:t>
            </a:r>
            <a:r>
              <a:rPr lang="en-GB" dirty="0" err="1">
                <a:solidFill>
                  <a:srgbClr val="000000"/>
                </a:solidFill>
                <a:ea typeface="+mn-lt"/>
                <a:cs typeface="+mn-lt"/>
              </a:rPr>
              <a:t>dudalen</a:t>
            </a:r>
            <a:r>
              <a:rPr lang="en-GB" dirty="0">
                <a:solidFill>
                  <a:srgbClr val="000000"/>
                </a:solidFill>
                <a:ea typeface="+mn-lt"/>
                <a:cs typeface="+mn-lt"/>
              </a:rPr>
              <a:t> y </a:t>
            </a:r>
            <a:r>
              <a:rPr lang="en-GB" dirty="0" err="1">
                <a:solidFill>
                  <a:srgbClr val="000000"/>
                </a:solidFill>
                <a:ea typeface="+mn-lt"/>
                <a:cs typeface="+mn-lt"/>
              </a:rPr>
              <a:t>Timau</a:t>
            </a:r>
            <a:r>
              <a:rPr lang="en-GB" dirty="0">
                <a:solidFill>
                  <a:srgbClr val="000000"/>
                </a:solidFill>
                <a:ea typeface="+mn-lt"/>
                <a:cs typeface="+mn-lt"/>
              </a:rPr>
              <a:t> </a:t>
            </a:r>
            <a:r>
              <a:rPr lang="en-GB" dirty="0" err="1">
                <a:solidFill>
                  <a:srgbClr val="000000"/>
                </a:solidFill>
                <a:ea typeface="+mn-lt"/>
                <a:cs typeface="+mn-lt"/>
              </a:rPr>
              <a:t>Prosiect</a:t>
            </a:r>
            <a:r>
              <a:rPr lang="en-GB" dirty="0">
                <a:solidFill>
                  <a:srgbClr val="000000"/>
                </a:solidFill>
                <a:ea typeface="+mn-lt"/>
                <a:cs typeface="+mn-lt"/>
              </a:rPr>
              <a:t> </a:t>
            </a:r>
            <a:r>
              <a:rPr lang="en-GB" dirty="0" err="1">
                <a:solidFill>
                  <a:srgbClr val="000000"/>
                </a:solidFill>
                <a:ea typeface="+mn-lt"/>
                <a:cs typeface="+mn-lt"/>
              </a:rPr>
              <a:t>Annibynnol</a:t>
            </a:r>
            <a:r>
              <a:rPr lang="en-GB" dirty="0">
                <a:solidFill>
                  <a:srgbClr val="000000"/>
                </a:solidFill>
                <a:ea typeface="+mn-lt"/>
                <a:cs typeface="+mn-lt"/>
              </a:rPr>
              <a:t>)</a:t>
            </a:r>
            <a:endParaRPr lang="en-GB" dirty="0">
              <a:ea typeface="+mn-lt"/>
              <a:cs typeface="+mn-lt"/>
            </a:endParaRPr>
          </a:p>
          <a:p>
            <a:endParaRPr lang="en-GB" dirty="0"/>
          </a:p>
        </p:txBody>
      </p:sp>
    </p:spTree>
    <p:extLst>
      <p:ext uri="{BB962C8B-B14F-4D97-AF65-F5344CB8AC3E}">
        <p14:creationId xmlns:p14="http://schemas.microsoft.com/office/powerpoint/2010/main" val="214300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53686-CDD0-9DD6-A44B-4FDD579594D6}"/>
              </a:ext>
            </a:extLst>
          </p:cNvPr>
          <p:cNvSpPr>
            <a:spLocks noGrp="1"/>
          </p:cNvSpPr>
          <p:nvPr>
            <p:ph type="title"/>
          </p:nvPr>
        </p:nvSpPr>
        <p:spPr/>
        <p:txBody>
          <a:bodyPr/>
          <a:lstStyle/>
          <a:p>
            <a:r>
              <a:rPr lang="en-GB" dirty="0"/>
              <a:t>Section C: Ethical guidance materials</a:t>
            </a:r>
          </a:p>
        </p:txBody>
      </p:sp>
      <p:sp>
        <p:nvSpPr>
          <p:cNvPr id="3" name="Content Placeholder 2">
            <a:extLst>
              <a:ext uri="{FF2B5EF4-FFF2-40B4-BE49-F238E27FC236}">
                <a16:creationId xmlns:a16="http://schemas.microsoft.com/office/drawing/2014/main" id="{63C8EB50-E79C-27CF-F68C-BD83AD5E936E}"/>
              </a:ext>
            </a:extLst>
          </p:cNvPr>
          <p:cNvSpPr>
            <a:spLocks noGrp="1"/>
          </p:cNvSpPr>
          <p:nvPr>
            <p:ph idx="1"/>
          </p:nvPr>
        </p:nvSpPr>
        <p:spPr/>
        <p:txBody>
          <a:bodyPr>
            <a:normAutofit fontScale="92500" lnSpcReduction="10000"/>
          </a:bodyPr>
          <a:lstStyle/>
          <a:p>
            <a:r>
              <a:rPr lang="en-GB" b="1" i="1" u="sng" dirty="0">
                <a:solidFill>
                  <a:srgbClr val="000000"/>
                </a:solidFill>
                <a:latin typeface="Times New Roman" panose="02020603050405020304" pitchFamily="18" charset="0"/>
              </a:rPr>
              <a:t>UWTSD Research Ethics &amp; Integrity Code of Practice:</a:t>
            </a:r>
          </a:p>
          <a:p>
            <a:pPr marL="0" indent="0">
              <a:buNone/>
            </a:pPr>
            <a:r>
              <a:rPr lang="en-GB" dirty="0">
                <a:solidFill>
                  <a:srgbClr val="000000"/>
                </a:solidFill>
                <a:latin typeface="Times New Roman" panose="02020603050405020304" pitchFamily="18" charset="0"/>
              </a:rPr>
              <a:t>Clear policy, practices and procedures to support researchers</a:t>
            </a:r>
            <a:endParaRPr lang="en-GB" b="1" i="1" dirty="0">
              <a:solidFill>
                <a:srgbClr val="000000"/>
              </a:solidFill>
              <a:latin typeface="Times New Roman" panose="02020603050405020304" pitchFamily="18" charset="0"/>
            </a:endParaRPr>
          </a:p>
          <a:p>
            <a:pPr marL="0" indent="0">
              <a:buNone/>
            </a:pPr>
            <a:r>
              <a:rPr lang="en-GB" sz="1600" dirty="0">
                <a:solidFill>
                  <a:srgbClr val="000000"/>
                </a:solidFill>
                <a:latin typeface="Times New Roman" panose="02020603050405020304" pitchFamily="18" charset="0"/>
                <a:hlinkClick r:id="rId2"/>
              </a:rPr>
              <a:t>https://www.uwtsd.ac.uk/media/uwtsd-website/content-assets/documents/research/REICoP-July-2022.pdf</a:t>
            </a:r>
            <a:r>
              <a:rPr lang="en-GB" sz="1600" dirty="0">
                <a:solidFill>
                  <a:srgbClr val="000000"/>
                </a:solidFill>
                <a:latin typeface="Times New Roman" panose="02020603050405020304" pitchFamily="18" charset="0"/>
              </a:rPr>
              <a:t> </a:t>
            </a:r>
          </a:p>
          <a:p>
            <a:pPr marL="0" indent="0">
              <a:buNone/>
            </a:pPr>
            <a:endParaRPr lang="en-GB" sz="1600" dirty="0">
              <a:solidFill>
                <a:srgbClr val="000000"/>
              </a:solidFill>
              <a:latin typeface="Times New Roman" panose="02020603050405020304" pitchFamily="18" charset="0"/>
            </a:endParaRPr>
          </a:p>
          <a:p>
            <a:r>
              <a:rPr lang="en-GB" b="1" i="1" u="sng" dirty="0">
                <a:solidFill>
                  <a:srgbClr val="000000"/>
                </a:solidFill>
                <a:latin typeface="Times New Roman" panose="02020603050405020304" pitchFamily="18" charset="0"/>
              </a:rPr>
              <a:t>UWTSD Research Data Management Policy:</a:t>
            </a:r>
          </a:p>
          <a:p>
            <a:pPr marL="0" indent="0">
              <a:buNone/>
            </a:pPr>
            <a:r>
              <a:rPr lang="en-GB" dirty="0">
                <a:solidFill>
                  <a:srgbClr val="000000"/>
                </a:solidFill>
                <a:latin typeface="Times New Roman" panose="02020603050405020304" pitchFamily="18" charset="0"/>
              </a:rPr>
              <a:t>Ensures research data is stored securely</a:t>
            </a:r>
          </a:p>
          <a:p>
            <a:pPr marL="0" indent="0">
              <a:buNone/>
            </a:pPr>
            <a:r>
              <a:rPr lang="en-GB" sz="1600" dirty="0">
                <a:solidFill>
                  <a:srgbClr val="000000"/>
                </a:solidFill>
                <a:latin typeface="Times New Roman" panose="02020603050405020304" pitchFamily="18" charset="0"/>
                <a:hlinkClick r:id="rId2"/>
              </a:rPr>
              <a:t>https://www.uwtsd.ac.uk/media/uwtsd-website/content-assets/documents/research/REICoP-July-2022.pdf</a:t>
            </a:r>
            <a:r>
              <a:rPr lang="en-GB" sz="1600" dirty="0">
                <a:solidFill>
                  <a:srgbClr val="000000"/>
                </a:solidFill>
                <a:latin typeface="Times New Roman" panose="02020603050405020304" pitchFamily="18" charset="0"/>
              </a:rPr>
              <a:t> </a:t>
            </a:r>
          </a:p>
          <a:p>
            <a:pPr marL="0" indent="0">
              <a:buNone/>
            </a:pPr>
            <a:endParaRPr lang="en-GB" sz="1600" dirty="0">
              <a:solidFill>
                <a:srgbClr val="000000"/>
              </a:solidFill>
              <a:latin typeface="Times New Roman" panose="02020603050405020304" pitchFamily="18" charset="0"/>
            </a:endParaRPr>
          </a:p>
          <a:p>
            <a:r>
              <a:rPr lang="en-GB" b="1" i="1" u="sng" dirty="0">
                <a:solidFill>
                  <a:srgbClr val="000000"/>
                </a:solidFill>
                <a:latin typeface="Times New Roman" panose="02020603050405020304" pitchFamily="18" charset="0"/>
              </a:rPr>
              <a:t>Ethical Guideline for Educational Research, BERA,2018</a:t>
            </a:r>
            <a:r>
              <a:rPr lang="en-GB" b="1" u="sng" dirty="0">
                <a:solidFill>
                  <a:srgbClr val="000000"/>
                </a:solidFill>
                <a:latin typeface="Times New Roman" panose="02020603050405020304" pitchFamily="18" charset="0"/>
              </a:rPr>
              <a:t>:  </a:t>
            </a:r>
          </a:p>
          <a:p>
            <a:pPr marL="0" indent="0">
              <a:buNone/>
            </a:pPr>
            <a:r>
              <a:rPr lang="en-GB" dirty="0">
                <a:solidFill>
                  <a:srgbClr val="000000"/>
                </a:solidFill>
                <a:latin typeface="Times New Roman" panose="02020603050405020304" pitchFamily="18" charset="0"/>
              </a:rPr>
              <a:t>Guidance for anyone undertaking educational research (Available on module page on Moodle and on the Independent Project Teams page)</a:t>
            </a:r>
            <a:endParaRPr lang="en-GB" dirty="0"/>
          </a:p>
          <a:p>
            <a:endParaRPr lang="en-GB" dirty="0"/>
          </a:p>
        </p:txBody>
      </p:sp>
    </p:spTree>
    <p:extLst>
      <p:ext uri="{BB962C8B-B14F-4D97-AF65-F5344CB8AC3E}">
        <p14:creationId xmlns:p14="http://schemas.microsoft.com/office/powerpoint/2010/main" val="3034116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3862D-0149-C40C-4132-8A5A3E997DD3}"/>
              </a:ext>
            </a:extLst>
          </p:cNvPr>
          <p:cNvSpPr>
            <a:spLocks noGrp="1"/>
          </p:cNvSpPr>
          <p:nvPr>
            <p:ph type="title"/>
          </p:nvPr>
        </p:nvSpPr>
        <p:spPr/>
        <p:txBody>
          <a:bodyPr/>
          <a:lstStyle/>
          <a:p>
            <a:r>
              <a:rPr lang="en-GB" dirty="0">
                <a:ea typeface="+mj-lt"/>
                <a:cs typeface="+mj-lt"/>
              </a:rPr>
              <a:t>Adran D / </a:t>
            </a:r>
            <a:r>
              <a:rPr lang="en-GB" dirty="0"/>
              <a:t>Section D</a:t>
            </a:r>
            <a:endParaRPr lang="en-US" dirty="0"/>
          </a:p>
        </p:txBody>
      </p:sp>
      <p:sp>
        <p:nvSpPr>
          <p:cNvPr id="3" name="Text Placeholder 2">
            <a:extLst>
              <a:ext uri="{FF2B5EF4-FFF2-40B4-BE49-F238E27FC236}">
                <a16:creationId xmlns:a16="http://schemas.microsoft.com/office/drawing/2014/main" id="{9BC200E9-FC94-8772-591F-5526DD60CEF3}"/>
              </a:ext>
            </a:extLst>
          </p:cNvPr>
          <p:cNvSpPr>
            <a:spLocks noGrp="1"/>
          </p:cNvSpPr>
          <p:nvPr>
            <p:ph type="body" idx="1"/>
          </p:nvPr>
        </p:nvSpPr>
        <p:spPr>
          <a:xfrm>
            <a:off x="2589212" y="3524223"/>
            <a:ext cx="8915399" cy="2366678"/>
          </a:xfrm>
        </p:spPr>
        <p:txBody>
          <a:bodyPr>
            <a:normAutofit fontScale="92500"/>
          </a:bodyPr>
          <a:lstStyle/>
          <a:p>
            <a:r>
              <a:rPr lang="en-GB" dirty="0" err="1">
                <a:ea typeface="+mn-lt"/>
                <a:cs typeface="+mn-lt"/>
              </a:rPr>
              <a:t>Bydd</a:t>
            </a:r>
            <a:r>
              <a:rPr lang="en-GB" dirty="0">
                <a:ea typeface="+mn-lt"/>
                <a:cs typeface="+mn-lt"/>
              </a:rPr>
              <a:t> </a:t>
            </a:r>
            <a:r>
              <a:rPr lang="en-GB" dirty="0" err="1">
                <a:ea typeface="+mn-lt"/>
                <a:cs typeface="+mn-lt"/>
              </a:rPr>
              <a:t>angen</a:t>
            </a:r>
            <a:r>
              <a:rPr lang="en-GB" dirty="0">
                <a:ea typeface="+mn-lt"/>
                <a:cs typeface="+mn-lt"/>
              </a:rPr>
              <a:t> yr </a:t>
            </a:r>
            <a:r>
              <a:rPr lang="en-GB" dirty="0" err="1">
                <a:ea typeface="+mn-lt"/>
                <a:cs typeface="+mn-lt"/>
              </a:rPr>
              <a:t>adran</a:t>
            </a:r>
            <a:r>
              <a:rPr lang="en-GB" dirty="0">
                <a:ea typeface="+mn-lt"/>
                <a:cs typeface="+mn-lt"/>
              </a:rPr>
              <a:t> hon </a:t>
            </a:r>
            <a:r>
              <a:rPr lang="en-GB" dirty="0" err="1">
                <a:ea typeface="+mn-lt"/>
                <a:cs typeface="+mn-lt"/>
              </a:rPr>
              <a:t>os</a:t>
            </a:r>
            <a:r>
              <a:rPr lang="en-GB" dirty="0">
                <a:ea typeface="+mn-lt"/>
                <a:cs typeface="+mn-lt"/>
              </a:rPr>
              <a:t> </a:t>
            </a:r>
            <a:r>
              <a:rPr lang="en-GB" dirty="0" err="1">
                <a:ea typeface="+mn-lt"/>
                <a:cs typeface="+mn-lt"/>
              </a:rPr>
              <a:t>ydych</a:t>
            </a:r>
            <a:r>
              <a:rPr lang="en-GB" dirty="0">
                <a:ea typeface="+mn-lt"/>
                <a:cs typeface="+mn-lt"/>
              </a:rPr>
              <a:t> </a:t>
            </a:r>
            <a:r>
              <a:rPr lang="en-GB" dirty="0" err="1">
                <a:ea typeface="+mn-lt"/>
                <a:cs typeface="+mn-lt"/>
              </a:rPr>
              <a:t>chi'n</a:t>
            </a:r>
            <a:r>
              <a:rPr lang="en-GB" dirty="0">
                <a:ea typeface="+mn-lt"/>
                <a:cs typeface="+mn-lt"/>
              </a:rPr>
              <a:t> </a:t>
            </a:r>
            <a:r>
              <a:rPr lang="en-GB" dirty="0" err="1">
                <a:ea typeface="+mn-lt"/>
                <a:cs typeface="+mn-lt"/>
              </a:rPr>
              <a:t>gwneud</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fel</a:t>
            </a:r>
            <a:r>
              <a:rPr lang="en-GB" dirty="0">
                <a:ea typeface="+mn-lt"/>
                <a:cs typeface="+mn-lt"/>
              </a:rPr>
              <a:t> </a:t>
            </a:r>
            <a:r>
              <a:rPr lang="en-GB" dirty="0" err="1">
                <a:ea typeface="+mn-lt"/>
                <a:cs typeface="+mn-lt"/>
              </a:rPr>
              <a:t>rhan</a:t>
            </a:r>
            <a:r>
              <a:rPr lang="en-GB" dirty="0">
                <a:ea typeface="+mn-lt"/>
                <a:cs typeface="+mn-lt"/>
              </a:rPr>
              <a:t> o </a:t>
            </a:r>
            <a:r>
              <a:rPr lang="en-GB" dirty="0" err="1">
                <a:ea typeface="+mn-lt"/>
                <a:cs typeface="+mn-lt"/>
              </a:rPr>
              <a:t>leoliad</a:t>
            </a:r>
            <a:r>
              <a:rPr lang="en-GB" dirty="0">
                <a:ea typeface="+mn-lt"/>
                <a:cs typeface="+mn-lt"/>
              </a:rPr>
              <a:t> neu </a:t>
            </a:r>
            <a:r>
              <a:rPr lang="en-GB" dirty="0" err="1">
                <a:ea typeface="+mn-lt"/>
                <a:cs typeface="+mn-lt"/>
              </a:rPr>
              <a:t>yn</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gweithle</a:t>
            </a:r>
            <a:r>
              <a:rPr lang="en-GB" dirty="0">
                <a:ea typeface="+mn-lt"/>
                <a:cs typeface="+mn-lt"/>
              </a:rPr>
              <a:t>.</a:t>
            </a:r>
            <a:endParaRPr lang="en-US" dirty="0"/>
          </a:p>
          <a:p>
            <a:r>
              <a:rPr lang="en-GB" dirty="0" err="1">
                <a:ea typeface="+mn-lt"/>
                <a:cs typeface="+mn-lt"/>
              </a:rPr>
              <a:t>Siaradwch</a:t>
            </a:r>
            <a:r>
              <a:rPr lang="en-GB" dirty="0">
                <a:ea typeface="+mn-lt"/>
                <a:cs typeface="+mn-lt"/>
              </a:rPr>
              <a:t> </a:t>
            </a:r>
            <a:r>
              <a:rPr lang="en-GB" dirty="0" err="1">
                <a:ea typeface="+mn-lt"/>
                <a:cs typeface="+mn-lt"/>
              </a:rPr>
              <a:t>â'ch</a:t>
            </a:r>
            <a:r>
              <a:rPr lang="en-GB" dirty="0">
                <a:ea typeface="+mn-lt"/>
                <a:cs typeface="+mn-lt"/>
              </a:rPr>
              <a:t> </a:t>
            </a:r>
            <a:r>
              <a:rPr lang="en-GB" dirty="0" err="1">
                <a:ea typeface="+mn-lt"/>
                <a:cs typeface="+mn-lt"/>
              </a:rPr>
              <a:t>tiwtor</a:t>
            </a:r>
            <a:r>
              <a:rPr lang="en-GB" dirty="0">
                <a:ea typeface="+mn-lt"/>
                <a:cs typeface="+mn-lt"/>
              </a:rPr>
              <a:t> </a:t>
            </a:r>
            <a:r>
              <a:rPr lang="en-GB" dirty="0" err="1">
                <a:ea typeface="+mn-lt"/>
                <a:cs typeface="+mn-lt"/>
              </a:rPr>
              <a:t>allbwn</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gael</a:t>
            </a:r>
            <a:r>
              <a:rPr lang="en-GB" dirty="0">
                <a:ea typeface="+mn-lt"/>
                <a:cs typeface="+mn-lt"/>
              </a:rPr>
              <a:t> </a:t>
            </a:r>
            <a:r>
              <a:rPr lang="en-GB" dirty="0" err="1">
                <a:ea typeface="+mn-lt"/>
                <a:cs typeface="+mn-lt"/>
              </a:rPr>
              <a:t>rhagor</a:t>
            </a:r>
            <a:r>
              <a:rPr lang="en-GB" dirty="0">
                <a:ea typeface="+mn-lt"/>
                <a:cs typeface="+mn-lt"/>
              </a:rPr>
              <a:t> o </a:t>
            </a:r>
            <a:r>
              <a:rPr lang="en-GB" dirty="0" err="1">
                <a:ea typeface="+mn-lt"/>
                <a:cs typeface="+mn-lt"/>
              </a:rPr>
              <a:t>arweiniad</a:t>
            </a:r>
            <a:r>
              <a:rPr lang="en-GB" dirty="0">
                <a:ea typeface="+mn-lt"/>
                <a:cs typeface="+mn-lt"/>
              </a:rPr>
              <a:t> </a:t>
            </a:r>
            <a:r>
              <a:rPr lang="en-GB" dirty="0" err="1">
                <a:ea typeface="+mn-lt"/>
                <a:cs typeface="+mn-lt"/>
              </a:rPr>
              <a:t>ar</a:t>
            </a:r>
            <a:r>
              <a:rPr lang="en-GB" dirty="0">
                <a:ea typeface="+mn-lt"/>
                <a:cs typeface="+mn-lt"/>
              </a:rPr>
              <a:t> yr </a:t>
            </a:r>
            <a:r>
              <a:rPr lang="en-GB" dirty="0" err="1">
                <a:ea typeface="+mn-lt"/>
                <a:cs typeface="+mn-lt"/>
              </a:rPr>
              <a:t>adran</a:t>
            </a:r>
            <a:r>
              <a:rPr lang="en-GB" dirty="0">
                <a:ea typeface="+mn-lt"/>
                <a:cs typeface="+mn-lt"/>
              </a:rPr>
              <a:t> hon.</a:t>
            </a:r>
            <a:endParaRPr lang="en-GB" dirty="0"/>
          </a:p>
          <a:p>
            <a:r>
              <a:rPr lang="en-GB" dirty="0"/>
              <a:t>This section will be required if you are undertaking research as part of a placement or in your place of employment.</a:t>
            </a:r>
            <a:endParaRPr lang="en-GB"/>
          </a:p>
          <a:p>
            <a:r>
              <a:rPr lang="en-GB" dirty="0"/>
              <a:t>Please speak to your output tutor for further guidance on this section.</a:t>
            </a:r>
          </a:p>
        </p:txBody>
      </p:sp>
    </p:spTree>
    <p:extLst>
      <p:ext uri="{BB962C8B-B14F-4D97-AF65-F5344CB8AC3E}">
        <p14:creationId xmlns:p14="http://schemas.microsoft.com/office/powerpoint/2010/main" val="2744571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DA69F-A2E8-CC08-4A2F-29FB59EF3D22}"/>
              </a:ext>
            </a:extLst>
          </p:cNvPr>
          <p:cNvSpPr>
            <a:spLocks noGrp="1"/>
          </p:cNvSpPr>
          <p:nvPr>
            <p:ph type="title"/>
          </p:nvPr>
        </p:nvSpPr>
        <p:spPr/>
        <p:txBody>
          <a:bodyPr>
            <a:normAutofit fontScale="90000"/>
          </a:bodyPr>
          <a:lstStyle/>
          <a:p>
            <a:r>
              <a:rPr lang="en-GB" dirty="0">
                <a:ea typeface="+mj-lt"/>
                <a:cs typeface="+mj-lt"/>
              </a:rPr>
              <a:t>Adran E: </a:t>
            </a:r>
            <a:r>
              <a:rPr lang="en-GB" dirty="0" err="1">
                <a:ea typeface="+mj-lt"/>
                <a:cs typeface="+mj-lt"/>
              </a:rPr>
              <a:t>Manylion</a:t>
            </a:r>
            <a:r>
              <a:rPr lang="en-GB" dirty="0">
                <a:ea typeface="+mj-lt"/>
                <a:cs typeface="+mj-lt"/>
              </a:rPr>
              <a:t> </a:t>
            </a:r>
            <a:r>
              <a:rPr lang="en-GB" dirty="0" err="1">
                <a:ea typeface="+mj-lt"/>
                <a:cs typeface="+mj-lt"/>
              </a:rPr>
              <a:t>gweithgaredd</a:t>
            </a:r>
            <a:r>
              <a:rPr lang="en-GB" dirty="0">
                <a:ea typeface="+mj-lt"/>
                <a:cs typeface="+mj-lt"/>
              </a:rPr>
              <a:t> </a:t>
            </a:r>
            <a:r>
              <a:rPr lang="en-GB" dirty="0" err="1">
                <a:ea typeface="+mj-lt"/>
                <a:cs typeface="+mj-lt"/>
              </a:rPr>
              <a:t>ymchwil</a:t>
            </a:r>
            <a:br>
              <a:rPr lang="en-GB" dirty="0">
                <a:ea typeface="+mj-lt"/>
                <a:cs typeface="+mj-lt"/>
              </a:rPr>
            </a:br>
            <a:r>
              <a:rPr lang="en-GB" dirty="0"/>
              <a:t>Section E: Details of research activity</a:t>
            </a:r>
            <a:endParaRPr lang="en-US" dirty="0"/>
          </a:p>
        </p:txBody>
      </p:sp>
      <p:sp>
        <p:nvSpPr>
          <p:cNvPr id="3" name="Content Placeholder 2">
            <a:extLst>
              <a:ext uri="{FF2B5EF4-FFF2-40B4-BE49-F238E27FC236}">
                <a16:creationId xmlns:a16="http://schemas.microsoft.com/office/drawing/2014/main" id="{E62F1D17-B53F-72EA-3A96-948B68DD0AB5}"/>
              </a:ext>
            </a:extLst>
          </p:cNvPr>
          <p:cNvSpPr>
            <a:spLocks noGrp="1"/>
          </p:cNvSpPr>
          <p:nvPr>
            <p:ph sz="half" idx="1"/>
          </p:nvPr>
        </p:nvSpPr>
        <p:spPr/>
        <p:txBody>
          <a:bodyPr vert="horz" lIns="91440" tIns="45720" rIns="91440" bIns="45720" rtlCol="0" anchor="t">
            <a:normAutofit fontScale="70000" lnSpcReduction="20000"/>
          </a:bodyPr>
          <a:lstStyle/>
          <a:p>
            <a:r>
              <a:rPr lang="en-GB" b="1" dirty="0" err="1">
                <a:ea typeface="+mn-lt"/>
                <a:cs typeface="+mn-lt"/>
              </a:rPr>
              <a:t>Nodau</a:t>
            </a:r>
            <a:r>
              <a:rPr lang="en-GB" b="1" dirty="0">
                <a:ea typeface="+mn-lt"/>
                <a:cs typeface="+mn-lt"/>
              </a:rPr>
              <a:t> </a:t>
            </a:r>
            <a:r>
              <a:rPr lang="en-GB" b="1" dirty="0" err="1">
                <a:ea typeface="+mn-lt"/>
                <a:cs typeface="+mn-lt"/>
              </a:rPr>
              <a:t>gweithgaredd</a:t>
            </a:r>
            <a:r>
              <a:rPr lang="en-GB" b="1" dirty="0">
                <a:ea typeface="+mn-lt"/>
                <a:cs typeface="+mn-lt"/>
              </a:rPr>
              <a:t> </a:t>
            </a:r>
            <a:r>
              <a:rPr lang="en-GB" b="1" dirty="0" err="1">
                <a:ea typeface="+mn-lt"/>
                <a:cs typeface="+mn-lt"/>
              </a:rPr>
              <a:t>ymchwil</a:t>
            </a:r>
            <a:r>
              <a:rPr lang="en-GB" b="1" dirty="0">
                <a:ea typeface="+mn-lt"/>
                <a:cs typeface="+mn-lt"/>
              </a:rPr>
              <a:t>:</a:t>
            </a:r>
            <a:r>
              <a:rPr lang="en-GB" dirty="0">
                <a:ea typeface="+mn-lt"/>
                <a:cs typeface="+mn-lt"/>
              </a:rPr>
              <a:t> </a:t>
            </a:r>
            <a:r>
              <a:rPr lang="en-GB" dirty="0" err="1">
                <a:ea typeface="+mn-lt"/>
                <a:cs typeface="+mn-lt"/>
              </a:rPr>
              <a:t>Ysgrifennwch</a:t>
            </a:r>
            <a:r>
              <a:rPr lang="en-GB" dirty="0">
                <a:ea typeface="+mn-lt"/>
                <a:cs typeface="+mn-lt"/>
              </a:rPr>
              <a:t> </a:t>
            </a:r>
            <a:r>
              <a:rPr lang="en-GB" dirty="0" err="1">
                <a:ea typeface="+mn-lt"/>
                <a:cs typeface="+mn-lt"/>
              </a:rPr>
              <a:t>ddatganiad</a:t>
            </a:r>
            <a:r>
              <a:rPr lang="en-GB" dirty="0">
                <a:ea typeface="+mn-lt"/>
                <a:cs typeface="+mn-lt"/>
              </a:rPr>
              <a:t> </a:t>
            </a:r>
            <a:r>
              <a:rPr lang="en-GB" dirty="0" err="1">
                <a:ea typeface="+mn-lt"/>
                <a:cs typeface="+mn-lt"/>
              </a:rPr>
              <a:t>eang</a:t>
            </a:r>
            <a:r>
              <a:rPr lang="en-GB" dirty="0">
                <a:ea typeface="+mn-lt"/>
                <a:cs typeface="+mn-lt"/>
              </a:rPr>
              <a:t> </a:t>
            </a:r>
            <a:r>
              <a:rPr lang="en-GB" dirty="0" err="1">
                <a:ea typeface="+mn-lt"/>
                <a:cs typeface="+mn-lt"/>
              </a:rPr>
              <a:t>sy'n</a:t>
            </a:r>
            <a:r>
              <a:rPr lang="en-GB" dirty="0">
                <a:ea typeface="+mn-lt"/>
                <a:cs typeface="+mn-lt"/>
              </a:rPr>
              <a:t> </a:t>
            </a:r>
            <a:r>
              <a:rPr lang="en-GB" dirty="0" err="1">
                <a:ea typeface="+mn-lt"/>
                <a:cs typeface="+mn-lt"/>
              </a:rPr>
              <a:t>crynhoi</a:t>
            </a:r>
            <a:r>
              <a:rPr lang="en-GB" dirty="0">
                <a:ea typeface="+mn-lt"/>
                <a:cs typeface="+mn-lt"/>
              </a:rPr>
              <a:t> </a:t>
            </a:r>
            <a:r>
              <a:rPr lang="en-GB" dirty="0" err="1">
                <a:ea typeface="+mn-lt"/>
                <a:cs typeface="+mn-lt"/>
              </a:rPr>
              <a:t>amcan</a:t>
            </a:r>
            <a:r>
              <a:rPr lang="en-GB" dirty="0">
                <a:ea typeface="+mn-lt"/>
                <a:cs typeface="+mn-lt"/>
              </a:rPr>
              <a:t> </a:t>
            </a:r>
            <a:r>
              <a:rPr lang="en-GB" dirty="0" err="1">
                <a:ea typeface="+mn-lt"/>
                <a:cs typeface="+mn-lt"/>
              </a:rPr>
              <a:t>cyffredinol</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e.e.</a:t>
            </a:r>
            <a:r>
              <a:rPr lang="en-GB" dirty="0">
                <a:ea typeface="+mn-lt"/>
                <a:cs typeface="+mn-lt"/>
              </a:rPr>
              <a:t> Gallai </a:t>
            </a:r>
            <a:r>
              <a:rPr lang="en-GB" dirty="0" err="1">
                <a:ea typeface="+mn-lt"/>
                <a:cs typeface="+mn-lt"/>
              </a:rPr>
              <a:t>fod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Ychwanegu</a:t>
            </a:r>
            <a:r>
              <a:rPr lang="en-GB" dirty="0">
                <a:ea typeface="+mn-lt"/>
                <a:cs typeface="+mn-lt"/>
              </a:rPr>
              <a:t> at y </a:t>
            </a:r>
            <a:r>
              <a:rPr lang="en-GB" dirty="0" err="1">
                <a:ea typeface="+mn-lt"/>
                <a:cs typeface="+mn-lt"/>
              </a:rPr>
              <a:t>wybodaeth</a:t>
            </a:r>
            <a:r>
              <a:rPr lang="en-GB" dirty="0">
                <a:ea typeface="+mn-lt"/>
                <a:cs typeface="+mn-lt"/>
              </a:rPr>
              <a:t> </a:t>
            </a:r>
            <a:r>
              <a:rPr lang="en-GB" dirty="0" err="1">
                <a:ea typeface="+mn-lt"/>
                <a:cs typeface="+mn-lt"/>
              </a:rPr>
              <a:t>yn</a:t>
            </a:r>
            <a:r>
              <a:rPr lang="en-GB" dirty="0">
                <a:ea typeface="+mn-lt"/>
                <a:cs typeface="+mn-lt"/>
              </a:rPr>
              <a:t> y </a:t>
            </a:r>
            <a:r>
              <a:rPr lang="en-GB" dirty="0" err="1">
                <a:ea typeface="+mn-lt"/>
                <a:cs typeface="+mn-lt"/>
              </a:rPr>
              <a:t>maes</a:t>
            </a:r>
            <a:r>
              <a:rPr lang="en-GB" dirty="0">
                <a:ea typeface="+mn-lt"/>
                <a:cs typeface="+mn-lt"/>
              </a:rPr>
              <a:t>'; 'Mynd </a:t>
            </a:r>
            <a:r>
              <a:rPr lang="en-GB" dirty="0" err="1">
                <a:ea typeface="+mn-lt"/>
                <a:cs typeface="+mn-lt"/>
              </a:rPr>
              <a:t>i'r</a:t>
            </a:r>
            <a:r>
              <a:rPr lang="en-GB" dirty="0">
                <a:ea typeface="+mn-lt"/>
                <a:cs typeface="+mn-lt"/>
              </a:rPr>
              <a:t> </a:t>
            </a:r>
            <a:r>
              <a:rPr lang="en-GB" dirty="0" err="1">
                <a:ea typeface="+mn-lt"/>
                <a:cs typeface="+mn-lt"/>
              </a:rPr>
              <a:t>afael</a:t>
            </a:r>
            <a:r>
              <a:rPr lang="en-GB" dirty="0">
                <a:ea typeface="+mn-lt"/>
                <a:cs typeface="+mn-lt"/>
              </a:rPr>
              <a:t> â </a:t>
            </a:r>
            <a:r>
              <a:rPr lang="en-GB" dirty="0" err="1">
                <a:ea typeface="+mn-lt"/>
                <a:cs typeface="+mn-lt"/>
              </a:rPr>
              <a:t>bwlch</a:t>
            </a:r>
            <a:r>
              <a:rPr lang="en-GB" dirty="0">
                <a:ea typeface="+mn-lt"/>
                <a:cs typeface="+mn-lt"/>
              </a:rPr>
              <a:t> </a:t>
            </a:r>
            <a:r>
              <a:rPr lang="en-GB" dirty="0" err="1">
                <a:ea typeface="+mn-lt"/>
                <a:cs typeface="+mn-lt"/>
              </a:rPr>
              <a:t>presennol</a:t>
            </a:r>
            <a:r>
              <a:rPr lang="en-GB" dirty="0">
                <a:ea typeface="+mn-lt"/>
                <a:cs typeface="+mn-lt"/>
              </a:rPr>
              <a:t> </a:t>
            </a:r>
            <a:r>
              <a:rPr lang="en-GB" dirty="0" err="1">
                <a:ea typeface="+mn-lt"/>
                <a:cs typeface="+mn-lt"/>
              </a:rPr>
              <a:t>yn</a:t>
            </a:r>
            <a:r>
              <a:rPr lang="en-GB" dirty="0">
                <a:ea typeface="+mn-lt"/>
                <a:cs typeface="+mn-lt"/>
              </a:rPr>
              <a:t> y </a:t>
            </a:r>
            <a:r>
              <a:rPr lang="en-GB" dirty="0" err="1">
                <a:ea typeface="+mn-lt"/>
                <a:cs typeface="+mn-lt"/>
              </a:rPr>
              <a:t>wybodaeth</a:t>
            </a:r>
            <a:r>
              <a:rPr lang="en-GB" dirty="0">
                <a:ea typeface="+mn-lt"/>
                <a:cs typeface="+mn-lt"/>
              </a:rPr>
              <a:t>’)</a:t>
            </a:r>
          </a:p>
          <a:p>
            <a:r>
              <a:rPr lang="en-GB" b="1" dirty="0" err="1">
                <a:ea typeface="+mn-lt"/>
                <a:cs typeface="+mn-lt"/>
              </a:rPr>
              <a:t>Amcanion</a:t>
            </a:r>
            <a:r>
              <a:rPr lang="en-GB" b="1" dirty="0">
                <a:ea typeface="+mn-lt"/>
                <a:cs typeface="+mn-lt"/>
              </a:rPr>
              <a:t> y </a:t>
            </a:r>
            <a:r>
              <a:rPr lang="en-GB" b="1" dirty="0" err="1">
                <a:ea typeface="+mn-lt"/>
                <a:cs typeface="+mn-lt"/>
              </a:rPr>
              <a:t>gweithgaredd</a:t>
            </a:r>
            <a:r>
              <a:rPr lang="en-GB" b="1" dirty="0">
                <a:ea typeface="+mn-lt"/>
                <a:cs typeface="+mn-lt"/>
              </a:rPr>
              <a:t> </a:t>
            </a:r>
            <a:r>
              <a:rPr lang="en-GB" b="1" dirty="0" err="1">
                <a:ea typeface="+mn-lt"/>
                <a:cs typeface="+mn-lt"/>
              </a:rPr>
              <a:t>ymchwil</a:t>
            </a:r>
            <a:r>
              <a:rPr lang="en-GB" b="1" dirty="0">
                <a:ea typeface="+mn-lt"/>
                <a:cs typeface="+mn-lt"/>
              </a:rPr>
              <a:t>:</a:t>
            </a:r>
            <a:endParaRPr lang="en-GB" b="1" dirty="0"/>
          </a:p>
          <a:p>
            <a:pPr lvl="1">
              <a:buFont typeface="Courier New" charset="2"/>
              <a:buChar char="o"/>
            </a:pPr>
            <a:r>
              <a:rPr lang="en-GB" dirty="0" err="1">
                <a:ea typeface="+mn-lt"/>
                <a:cs typeface="+mn-lt"/>
              </a:rPr>
              <a:t>Datganiadau</a:t>
            </a:r>
            <a:r>
              <a:rPr lang="en-GB" dirty="0">
                <a:ea typeface="+mn-lt"/>
                <a:cs typeface="+mn-lt"/>
              </a:rPr>
              <a:t> </a:t>
            </a:r>
            <a:r>
              <a:rPr lang="en-GB" dirty="0" err="1">
                <a:ea typeface="+mn-lt"/>
                <a:cs typeface="+mn-lt"/>
              </a:rPr>
              <a:t>penodol</a:t>
            </a:r>
            <a:r>
              <a:rPr lang="en-GB" dirty="0">
                <a:ea typeface="+mn-lt"/>
                <a:cs typeface="+mn-lt"/>
              </a:rPr>
              <a:t>, </a:t>
            </a:r>
            <a:r>
              <a:rPr lang="en-GB" dirty="0" err="1">
                <a:ea typeface="+mn-lt"/>
                <a:cs typeface="+mn-lt"/>
              </a:rPr>
              <a:t>mesuradwy</a:t>
            </a:r>
            <a:r>
              <a:rPr lang="en-GB" dirty="0">
                <a:ea typeface="+mn-lt"/>
                <a:cs typeface="+mn-lt"/>
              </a:rPr>
              <a:t> </a:t>
            </a:r>
            <a:r>
              <a:rPr lang="en-GB" dirty="0" err="1">
                <a:ea typeface="+mn-lt"/>
                <a:cs typeface="+mn-lt"/>
              </a:rPr>
              <a:t>sy'n</a:t>
            </a:r>
            <a:r>
              <a:rPr lang="en-GB" dirty="0">
                <a:ea typeface="+mn-lt"/>
                <a:cs typeface="+mn-lt"/>
              </a:rPr>
              <a:t> </a:t>
            </a:r>
            <a:r>
              <a:rPr lang="en-GB" dirty="0" err="1">
                <a:ea typeface="+mn-lt"/>
                <a:cs typeface="+mn-lt"/>
              </a:rPr>
              <a:t>disgrifio'r</a:t>
            </a:r>
            <a:r>
              <a:rPr lang="en-GB" dirty="0">
                <a:ea typeface="+mn-lt"/>
                <a:cs typeface="+mn-lt"/>
              </a:rPr>
              <a:t> </a:t>
            </a:r>
            <a:r>
              <a:rPr lang="en-GB" dirty="0" err="1">
                <a:ea typeface="+mn-lt"/>
                <a:cs typeface="+mn-lt"/>
              </a:rPr>
              <a:t>camau</a:t>
            </a:r>
            <a:r>
              <a:rPr lang="en-GB" dirty="0">
                <a:ea typeface="+mn-lt"/>
                <a:cs typeface="+mn-lt"/>
              </a:rPr>
              <a:t> y </a:t>
            </a:r>
            <a:r>
              <a:rPr lang="en-GB" dirty="0" err="1">
                <a:ea typeface="+mn-lt"/>
                <a:cs typeface="+mn-lt"/>
              </a:rPr>
              <a:t>mae</a:t>
            </a:r>
            <a:r>
              <a:rPr lang="en-GB" dirty="0">
                <a:ea typeface="+mn-lt"/>
                <a:cs typeface="+mn-lt"/>
              </a:rPr>
              <a:t> </a:t>
            </a:r>
            <a:r>
              <a:rPr lang="en-GB" dirty="0" err="1">
                <a:ea typeface="+mn-lt"/>
                <a:cs typeface="+mn-lt"/>
              </a:rPr>
              <a:t>angen</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cyflawni</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gyflawni'r</a:t>
            </a:r>
            <a:r>
              <a:rPr lang="en-GB" dirty="0">
                <a:ea typeface="+mn-lt"/>
                <a:cs typeface="+mn-lt"/>
              </a:rPr>
              <a:t> </a:t>
            </a:r>
            <a:r>
              <a:rPr lang="en-GB" dirty="0" err="1">
                <a:ea typeface="+mn-lt"/>
                <a:cs typeface="+mn-lt"/>
              </a:rPr>
              <a:t>nodau</a:t>
            </a:r>
            <a:endParaRPr lang="en-GB" dirty="0"/>
          </a:p>
          <a:p>
            <a:pPr lvl="1">
              <a:buFont typeface="Courier New" charset="2"/>
              <a:buChar char="o"/>
            </a:pPr>
            <a:r>
              <a:rPr lang="en-GB" dirty="0" err="1">
                <a:ea typeface="+mn-lt"/>
                <a:cs typeface="+mn-lt"/>
              </a:rPr>
              <a:t>e.e.</a:t>
            </a:r>
            <a:endParaRPr lang="en-GB" dirty="0"/>
          </a:p>
          <a:p>
            <a:r>
              <a:rPr lang="en-GB" dirty="0" err="1">
                <a:ea typeface="+mn-lt"/>
                <a:cs typeface="+mn-lt"/>
              </a:rPr>
              <a:t>Penderfynu</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effaith</a:t>
            </a:r>
            <a:r>
              <a:rPr lang="en-GB" dirty="0">
                <a:ea typeface="+mn-lt"/>
                <a:cs typeface="+mn-lt"/>
              </a:rPr>
              <a:t> </a:t>
            </a:r>
            <a:r>
              <a:rPr lang="en-GB" dirty="0" err="1">
                <a:ea typeface="+mn-lt"/>
                <a:cs typeface="+mn-lt"/>
              </a:rPr>
              <a:t>adnoddau</a:t>
            </a:r>
            <a:r>
              <a:rPr lang="en-GB" dirty="0">
                <a:ea typeface="+mn-lt"/>
                <a:cs typeface="+mn-lt"/>
              </a:rPr>
              <a:t> </a:t>
            </a:r>
            <a:r>
              <a:rPr lang="en-GB" dirty="0" err="1">
                <a:ea typeface="+mn-lt"/>
                <a:cs typeface="+mn-lt"/>
              </a:rPr>
              <a:t>llythrennedd</a:t>
            </a:r>
            <a:r>
              <a:rPr lang="en-GB" dirty="0">
                <a:ea typeface="+mn-lt"/>
                <a:cs typeface="+mn-lt"/>
              </a:rPr>
              <a:t> </a:t>
            </a:r>
            <a:r>
              <a:rPr lang="en-GB" dirty="0" err="1">
                <a:ea typeface="+mn-lt"/>
                <a:cs typeface="+mn-lt"/>
              </a:rPr>
              <a:t>cymdeithasol</a:t>
            </a:r>
            <a:r>
              <a:rPr lang="en-GB" dirty="0">
                <a:ea typeface="+mn-lt"/>
                <a:cs typeface="+mn-lt"/>
              </a:rPr>
              <a:t> ac </a:t>
            </a:r>
            <a:r>
              <a:rPr lang="en-GB" dirty="0" err="1">
                <a:ea typeface="+mn-lt"/>
                <a:cs typeface="+mn-lt"/>
              </a:rPr>
              <a:t>emosiynol</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reoleiddio</a:t>
            </a:r>
            <a:r>
              <a:rPr lang="en-GB" dirty="0">
                <a:ea typeface="+mn-lt"/>
                <a:cs typeface="+mn-lt"/>
              </a:rPr>
              <a:t> </a:t>
            </a:r>
            <a:r>
              <a:rPr lang="en-GB" dirty="0" err="1">
                <a:ea typeface="+mn-lt"/>
                <a:cs typeface="+mn-lt"/>
              </a:rPr>
              <a:t>dysgwyr</a:t>
            </a:r>
            <a:r>
              <a:rPr lang="en-GB" dirty="0">
                <a:ea typeface="+mn-lt"/>
                <a:cs typeface="+mn-lt"/>
              </a:rPr>
              <a:t> ag ASD</a:t>
            </a:r>
            <a:endParaRPr lang="en-GB" dirty="0"/>
          </a:p>
          <a:p>
            <a:r>
              <a:rPr lang="en-GB" dirty="0" err="1">
                <a:ea typeface="+mn-lt"/>
                <a:cs typeface="+mn-lt"/>
              </a:rPr>
              <a:t>Asesu</a:t>
            </a:r>
            <a:r>
              <a:rPr lang="en-GB" dirty="0">
                <a:ea typeface="+mn-lt"/>
                <a:cs typeface="+mn-lt"/>
              </a:rPr>
              <a:t> </a:t>
            </a:r>
            <a:r>
              <a:rPr lang="en-GB" dirty="0" err="1">
                <a:ea typeface="+mn-lt"/>
                <a:cs typeface="+mn-lt"/>
              </a:rPr>
              <a:t>effaith</a:t>
            </a:r>
            <a:r>
              <a:rPr lang="en-GB" dirty="0">
                <a:ea typeface="+mn-lt"/>
                <a:cs typeface="+mn-lt"/>
              </a:rPr>
              <a:t> </a:t>
            </a:r>
            <a:r>
              <a:rPr lang="en-GB" dirty="0" err="1">
                <a:ea typeface="+mn-lt"/>
                <a:cs typeface="+mn-lt"/>
              </a:rPr>
              <a:t>cŵn</a:t>
            </a:r>
            <a:r>
              <a:rPr lang="en-GB" dirty="0">
                <a:ea typeface="+mn-lt"/>
                <a:cs typeface="+mn-lt"/>
              </a:rPr>
              <a:t> </a:t>
            </a:r>
            <a:r>
              <a:rPr lang="en-GB" dirty="0" err="1">
                <a:ea typeface="+mn-lt"/>
                <a:cs typeface="+mn-lt"/>
              </a:rPr>
              <a:t>therapi</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reoleiddio</a:t>
            </a:r>
            <a:r>
              <a:rPr lang="en-GB" dirty="0">
                <a:ea typeface="+mn-lt"/>
                <a:cs typeface="+mn-lt"/>
              </a:rPr>
              <a:t> </a:t>
            </a:r>
            <a:r>
              <a:rPr lang="en-GB" dirty="0" err="1">
                <a:ea typeface="+mn-lt"/>
                <a:cs typeface="+mn-lt"/>
              </a:rPr>
              <a:t>dysgwyr</a:t>
            </a:r>
            <a:r>
              <a:rPr lang="en-GB" dirty="0">
                <a:ea typeface="+mn-lt"/>
                <a:cs typeface="+mn-lt"/>
              </a:rPr>
              <a:t> ag ASD</a:t>
            </a:r>
            <a:endParaRPr lang="en-GB" dirty="0"/>
          </a:p>
          <a:p>
            <a:r>
              <a:rPr lang="en-GB" dirty="0" err="1">
                <a:ea typeface="+mn-lt"/>
                <a:cs typeface="+mn-lt"/>
              </a:rPr>
              <a:t>Ymchwilio</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effaith</a:t>
            </a:r>
            <a:r>
              <a:rPr lang="en-GB" dirty="0">
                <a:ea typeface="+mn-lt"/>
                <a:cs typeface="+mn-lt"/>
              </a:rPr>
              <a:t> system </a:t>
            </a:r>
            <a:r>
              <a:rPr lang="en-GB" dirty="0" err="1">
                <a:ea typeface="+mn-lt"/>
                <a:cs typeface="+mn-lt"/>
              </a:rPr>
              <a:t>wobrwyo</a:t>
            </a:r>
            <a:r>
              <a:rPr lang="en-GB" dirty="0">
                <a:ea typeface="+mn-lt"/>
                <a:cs typeface="+mn-lt"/>
              </a:rPr>
              <a:t> </a:t>
            </a:r>
            <a:r>
              <a:rPr lang="en-GB" dirty="0" err="1">
                <a:ea typeface="+mn-lt"/>
                <a:cs typeface="+mn-lt"/>
              </a:rPr>
              <a:t>bersonol</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reoleiddio</a:t>
            </a:r>
            <a:r>
              <a:rPr lang="en-GB" dirty="0">
                <a:ea typeface="+mn-lt"/>
                <a:cs typeface="+mn-lt"/>
              </a:rPr>
              <a:t> </a:t>
            </a:r>
            <a:r>
              <a:rPr lang="en-GB" dirty="0" err="1">
                <a:ea typeface="+mn-lt"/>
                <a:cs typeface="+mn-lt"/>
              </a:rPr>
              <a:t>dysgwyr</a:t>
            </a:r>
            <a:r>
              <a:rPr lang="en-GB" dirty="0">
                <a:ea typeface="+mn-lt"/>
                <a:cs typeface="+mn-lt"/>
              </a:rPr>
              <a:t> ag ASD</a:t>
            </a:r>
            <a:endParaRPr lang="en-GB" dirty="0"/>
          </a:p>
          <a:p>
            <a:endParaRPr lang="en-GB" dirty="0"/>
          </a:p>
        </p:txBody>
      </p:sp>
      <p:sp>
        <p:nvSpPr>
          <p:cNvPr id="4" name="Content Placeholder 3">
            <a:extLst>
              <a:ext uri="{FF2B5EF4-FFF2-40B4-BE49-F238E27FC236}">
                <a16:creationId xmlns:a16="http://schemas.microsoft.com/office/drawing/2014/main" id="{1520EC21-997B-C00B-605F-25A1A6C6A605}"/>
              </a:ext>
            </a:extLst>
          </p:cNvPr>
          <p:cNvSpPr>
            <a:spLocks noGrp="1"/>
          </p:cNvSpPr>
          <p:nvPr>
            <p:ph sz="half" idx="2"/>
          </p:nvPr>
        </p:nvSpPr>
        <p:spPr/>
        <p:txBody>
          <a:bodyPr>
            <a:normAutofit fontScale="70000" lnSpcReduction="20000"/>
          </a:bodyPr>
          <a:lstStyle/>
          <a:p>
            <a:r>
              <a:rPr lang="en-GB" b="1" dirty="0"/>
              <a:t>Aims of research activity:</a:t>
            </a:r>
            <a:r>
              <a:rPr lang="en-GB" dirty="0"/>
              <a:t> Write a broad statement that summarises the overall objective of your research (e.g. It could be ‘To add to the knowledge in the area’; ‘To address an existing gap in the knowledge’)</a:t>
            </a:r>
          </a:p>
          <a:p>
            <a:r>
              <a:rPr lang="en-GB" b="1" dirty="0"/>
              <a:t>Objectives of research activity:</a:t>
            </a:r>
          </a:p>
          <a:p>
            <a:pPr lvl="1"/>
            <a:r>
              <a:rPr lang="en-GB" dirty="0"/>
              <a:t>Specific, measurable statements that describe the steps that need to be accomplished to achieve the aims</a:t>
            </a:r>
          </a:p>
          <a:p>
            <a:pPr lvl="1"/>
            <a:r>
              <a:rPr lang="en-GB" dirty="0"/>
              <a:t>e.g.</a:t>
            </a:r>
          </a:p>
          <a:p>
            <a:pPr marL="800100" lvl="1" indent="-342900">
              <a:buFont typeface="+mj-lt"/>
              <a:buAutoNum type="arabicPeriod"/>
            </a:pPr>
            <a:r>
              <a:rPr lang="en-GB" dirty="0"/>
              <a:t> To determine the impact of social &amp; emotional literacy resources on the regulation of learners with ASD’</a:t>
            </a:r>
          </a:p>
          <a:p>
            <a:pPr marL="800100" lvl="1" indent="-342900">
              <a:buFont typeface="+mj-lt"/>
              <a:buAutoNum type="arabicPeriod"/>
            </a:pPr>
            <a:r>
              <a:rPr lang="en-GB" dirty="0"/>
              <a:t>To assess the impact of therapy dogs on the regulation of learners with ASD</a:t>
            </a:r>
          </a:p>
          <a:p>
            <a:pPr marL="800100" lvl="1" indent="-342900">
              <a:buFont typeface="+mj-lt"/>
              <a:buAutoNum type="arabicPeriod"/>
            </a:pPr>
            <a:r>
              <a:rPr lang="en-GB" dirty="0"/>
              <a:t>To investigate the impact of a personal reward system on the regulation of learners with ASD</a:t>
            </a:r>
          </a:p>
          <a:p>
            <a:endParaRPr lang="en-GB" dirty="0"/>
          </a:p>
          <a:p>
            <a:endParaRPr lang="en-GB" dirty="0"/>
          </a:p>
          <a:p>
            <a:endParaRPr lang="en-GB" dirty="0"/>
          </a:p>
        </p:txBody>
      </p:sp>
    </p:spTree>
    <p:extLst>
      <p:ext uri="{BB962C8B-B14F-4D97-AF65-F5344CB8AC3E}">
        <p14:creationId xmlns:p14="http://schemas.microsoft.com/office/powerpoint/2010/main" val="355308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E336C-CD3C-0E9A-5B20-1BDD531B32CD}"/>
              </a:ext>
            </a:extLst>
          </p:cNvPr>
          <p:cNvSpPr>
            <a:spLocks noGrp="1"/>
          </p:cNvSpPr>
          <p:nvPr>
            <p:ph type="title"/>
          </p:nvPr>
        </p:nvSpPr>
        <p:spPr/>
        <p:txBody>
          <a:bodyPr>
            <a:normAutofit fontScale="90000"/>
          </a:bodyPr>
          <a:lstStyle/>
          <a:p>
            <a:r>
              <a:rPr lang="en-GB" dirty="0">
                <a:ea typeface="+mj-lt"/>
                <a:cs typeface="+mj-lt"/>
              </a:rPr>
              <a:t>Adran E: </a:t>
            </a:r>
            <a:r>
              <a:rPr lang="en-GB" dirty="0" err="1">
                <a:ea typeface="+mj-lt"/>
                <a:cs typeface="+mj-lt"/>
              </a:rPr>
              <a:t>Manylion</a:t>
            </a:r>
            <a:r>
              <a:rPr lang="en-GB" dirty="0">
                <a:ea typeface="+mj-lt"/>
                <a:cs typeface="+mj-lt"/>
              </a:rPr>
              <a:t> </a:t>
            </a:r>
            <a:r>
              <a:rPr lang="en-GB" dirty="0" err="1">
                <a:ea typeface="+mj-lt"/>
                <a:cs typeface="+mj-lt"/>
              </a:rPr>
              <a:t>gweithgaredd</a:t>
            </a:r>
            <a:r>
              <a:rPr lang="en-GB" dirty="0">
                <a:ea typeface="+mj-lt"/>
                <a:cs typeface="+mj-lt"/>
              </a:rPr>
              <a:t> </a:t>
            </a:r>
            <a:r>
              <a:rPr lang="en-GB" dirty="0" err="1">
                <a:ea typeface="+mj-lt"/>
                <a:cs typeface="+mj-lt"/>
              </a:rPr>
              <a:t>ymchwil</a:t>
            </a:r>
            <a:br>
              <a:rPr lang="en-GB" dirty="0">
                <a:ea typeface="+mj-lt"/>
                <a:cs typeface="+mj-lt"/>
              </a:rPr>
            </a:br>
            <a:r>
              <a:rPr lang="en-GB" dirty="0"/>
              <a:t>Section E: Details of research activity</a:t>
            </a:r>
            <a:endParaRPr lang="en-US"/>
          </a:p>
        </p:txBody>
      </p:sp>
      <p:sp>
        <p:nvSpPr>
          <p:cNvPr id="3" name="Content Placeholder 2">
            <a:extLst>
              <a:ext uri="{FF2B5EF4-FFF2-40B4-BE49-F238E27FC236}">
                <a16:creationId xmlns:a16="http://schemas.microsoft.com/office/drawing/2014/main" id="{E3CDCF2F-06E0-6DB6-3EBF-DE683DE41F69}"/>
              </a:ext>
            </a:extLst>
          </p:cNvPr>
          <p:cNvSpPr>
            <a:spLocks noGrp="1"/>
          </p:cNvSpPr>
          <p:nvPr>
            <p:ph sz="half" idx="1"/>
          </p:nvPr>
        </p:nvSpPr>
        <p:spPr/>
        <p:txBody>
          <a:bodyPr vert="horz" lIns="91440" tIns="45720" rIns="91440" bIns="45720" rtlCol="0" anchor="t">
            <a:normAutofit fontScale="62500" lnSpcReduction="20000"/>
          </a:bodyPr>
          <a:lstStyle/>
          <a:p>
            <a:r>
              <a:rPr lang="en-GB" b="1" dirty="0" err="1">
                <a:ea typeface="+mn-lt"/>
                <a:cs typeface="+mn-lt"/>
              </a:rPr>
              <a:t>Gweledigaeth</a:t>
            </a:r>
            <a:r>
              <a:rPr lang="en-GB" b="1" dirty="0">
                <a:ea typeface="+mn-lt"/>
                <a:cs typeface="+mn-lt"/>
              </a:rPr>
              <a:t>:</a:t>
            </a:r>
            <a:r>
              <a:rPr lang="en-GB" dirty="0">
                <a:ea typeface="+mn-lt"/>
                <a:cs typeface="+mn-lt"/>
              </a:rPr>
              <a:t> </a:t>
            </a:r>
            <a:r>
              <a:rPr lang="en-GB" dirty="0" err="1">
                <a:ea typeface="+mn-lt"/>
                <a:cs typeface="+mn-lt"/>
              </a:rPr>
              <a:t>Dyma'ch</a:t>
            </a:r>
            <a:r>
              <a:rPr lang="en-GB" dirty="0">
                <a:ea typeface="+mn-lt"/>
                <a:cs typeface="+mn-lt"/>
              </a:rPr>
              <a:t> </a:t>
            </a:r>
            <a:r>
              <a:rPr lang="en-GB" dirty="0" err="1">
                <a:ea typeface="+mn-lt"/>
                <a:cs typeface="+mn-lt"/>
              </a:rPr>
              <a:t>cyfle</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esbonio</a:t>
            </a:r>
            <a:r>
              <a:rPr lang="en-GB" dirty="0">
                <a:ea typeface="+mn-lt"/>
                <a:cs typeface="+mn-lt"/>
              </a:rPr>
              <a:t> pam </a:t>
            </a:r>
            <a:r>
              <a:rPr lang="en-GB" dirty="0" err="1">
                <a:ea typeface="+mn-lt"/>
                <a:cs typeface="+mn-lt"/>
              </a:rPr>
              <a:t>mae</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bwysig</a:t>
            </a:r>
            <a:r>
              <a:rPr lang="en-GB" dirty="0">
                <a:ea typeface="+mn-lt"/>
                <a:cs typeface="+mn-lt"/>
              </a:rPr>
              <a:t> a bod </a:t>
            </a:r>
            <a:r>
              <a:rPr lang="en-GB" dirty="0" err="1">
                <a:ea typeface="+mn-lt"/>
                <a:cs typeface="+mn-lt"/>
              </a:rPr>
              <a:t>ganddi'r</a:t>
            </a:r>
            <a:r>
              <a:rPr lang="en-GB" dirty="0">
                <a:ea typeface="+mn-lt"/>
                <a:cs typeface="+mn-lt"/>
              </a:rPr>
              <a:t> </a:t>
            </a:r>
            <a:r>
              <a:rPr lang="en-GB" dirty="0" err="1">
                <a:ea typeface="+mn-lt"/>
                <a:cs typeface="+mn-lt"/>
              </a:rPr>
              <a:t>potensial</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ehangu</a:t>
            </a:r>
            <a:r>
              <a:rPr lang="en-GB" dirty="0">
                <a:ea typeface="+mn-lt"/>
                <a:cs typeface="+mn-lt"/>
              </a:rPr>
              <a:t> </a:t>
            </a:r>
            <a:r>
              <a:rPr lang="en-GB" dirty="0" err="1">
                <a:ea typeface="+mn-lt"/>
                <a:cs typeface="+mn-lt"/>
              </a:rPr>
              <a:t>dealltwriaeth</a:t>
            </a:r>
            <a:r>
              <a:rPr lang="en-GB" dirty="0">
                <a:ea typeface="+mn-lt"/>
                <a:cs typeface="+mn-lt"/>
              </a:rPr>
              <a:t> </a:t>
            </a:r>
            <a:r>
              <a:rPr lang="en-GB" dirty="0" err="1">
                <a:ea typeface="+mn-lt"/>
                <a:cs typeface="+mn-lt"/>
              </a:rPr>
              <a:t>ymarferwyr</a:t>
            </a:r>
            <a:r>
              <a:rPr lang="en-GB" dirty="0">
                <a:ea typeface="+mn-lt"/>
                <a:cs typeface="+mn-lt"/>
              </a:rPr>
              <a:t> </a:t>
            </a:r>
            <a:r>
              <a:rPr lang="en-GB" dirty="0" err="1">
                <a:ea typeface="+mn-lt"/>
                <a:cs typeface="+mn-lt"/>
              </a:rPr>
              <a:t>eraill</a:t>
            </a:r>
            <a:r>
              <a:rPr lang="en-GB" dirty="0">
                <a:ea typeface="+mn-lt"/>
                <a:cs typeface="+mn-lt"/>
              </a:rPr>
              <a:t> </a:t>
            </a:r>
            <a:r>
              <a:rPr lang="en-GB" dirty="0" err="1">
                <a:ea typeface="+mn-lt"/>
                <a:cs typeface="+mn-lt"/>
              </a:rPr>
              <a:t>o'r</a:t>
            </a:r>
            <a:r>
              <a:rPr lang="en-GB" dirty="0">
                <a:ea typeface="+mn-lt"/>
                <a:cs typeface="+mn-lt"/>
              </a:rPr>
              <a:t> </a:t>
            </a:r>
            <a:r>
              <a:rPr lang="en-GB" dirty="0" err="1">
                <a:ea typeface="+mn-lt"/>
                <a:cs typeface="+mn-lt"/>
              </a:rPr>
              <a:t>pwnc</a:t>
            </a:r>
            <a:r>
              <a:rPr lang="en-GB" dirty="0">
                <a:ea typeface="+mn-lt"/>
                <a:cs typeface="+mn-lt"/>
              </a:rPr>
              <a:t>. </a:t>
            </a:r>
            <a:r>
              <a:rPr lang="en-GB" dirty="0" err="1">
                <a:ea typeface="+mn-lt"/>
                <a:cs typeface="+mn-lt"/>
              </a:rPr>
              <a:t>Bydd</a:t>
            </a:r>
            <a:r>
              <a:rPr lang="en-GB" dirty="0">
                <a:ea typeface="+mn-lt"/>
                <a:cs typeface="+mn-lt"/>
              </a:rPr>
              <a:t> </a:t>
            </a:r>
            <a:r>
              <a:rPr lang="en-GB" dirty="0" err="1">
                <a:ea typeface="+mn-lt"/>
                <a:cs typeface="+mn-lt"/>
              </a:rPr>
              <a:t>angen</a:t>
            </a:r>
            <a:r>
              <a:rPr lang="en-GB" dirty="0">
                <a:ea typeface="+mn-lt"/>
                <a:cs typeface="+mn-lt"/>
              </a:rPr>
              <a:t> </a:t>
            </a:r>
            <a:r>
              <a:rPr lang="en-GB" dirty="0" err="1">
                <a:ea typeface="+mn-lt"/>
                <a:cs typeface="+mn-lt"/>
              </a:rPr>
              <a:t>i</a:t>
            </a:r>
            <a:r>
              <a:rPr lang="en-GB" dirty="0">
                <a:ea typeface="+mn-lt"/>
                <a:cs typeface="+mn-lt"/>
              </a:rPr>
              <a:t> chi </a:t>
            </a:r>
            <a:r>
              <a:rPr lang="en-GB" dirty="0" err="1">
                <a:ea typeface="+mn-lt"/>
                <a:cs typeface="+mn-lt"/>
              </a:rPr>
              <a:t>hefyd</a:t>
            </a:r>
            <a:r>
              <a:rPr lang="en-GB" dirty="0">
                <a:ea typeface="+mn-lt"/>
                <a:cs typeface="+mn-lt"/>
              </a:rPr>
              <a:t> </a:t>
            </a:r>
            <a:r>
              <a:rPr lang="en-GB" dirty="0" err="1">
                <a:ea typeface="+mn-lt"/>
                <a:cs typeface="+mn-lt"/>
              </a:rPr>
              <a:t>esbonio</a:t>
            </a:r>
            <a:r>
              <a:rPr lang="en-GB" dirty="0">
                <a:ea typeface="+mn-lt"/>
                <a:cs typeface="+mn-lt"/>
              </a:rPr>
              <a:t> pam </a:t>
            </a:r>
            <a:r>
              <a:rPr lang="en-GB" dirty="0" err="1">
                <a:ea typeface="+mn-lt"/>
                <a:cs typeface="+mn-lt"/>
              </a:rPr>
              <a:t>mae</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berthnasol</a:t>
            </a:r>
            <a:r>
              <a:rPr lang="en-GB" dirty="0">
                <a:ea typeface="+mn-lt"/>
                <a:cs typeface="+mn-lt"/>
              </a:rPr>
              <a:t> </a:t>
            </a:r>
            <a:r>
              <a:rPr lang="en-GB" dirty="0" err="1">
                <a:ea typeface="+mn-lt"/>
                <a:cs typeface="+mn-lt"/>
              </a:rPr>
              <a:t>yn</a:t>
            </a:r>
            <a:r>
              <a:rPr lang="en-GB" dirty="0">
                <a:ea typeface="+mn-lt"/>
                <a:cs typeface="+mn-lt"/>
              </a:rPr>
              <a:t> yr </a:t>
            </a:r>
            <a:r>
              <a:rPr lang="en-GB" dirty="0" err="1">
                <a:ea typeface="+mn-lt"/>
                <a:cs typeface="+mn-lt"/>
              </a:rPr>
              <a:t>hinsawdd</a:t>
            </a:r>
            <a:r>
              <a:rPr lang="en-GB" dirty="0">
                <a:ea typeface="+mn-lt"/>
                <a:cs typeface="+mn-lt"/>
              </a:rPr>
              <a:t> </a:t>
            </a:r>
            <a:r>
              <a:rPr lang="en-GB" dirty="0" err="1">
                <a:ea typeface="+mn-lt"/>
                <a:cs typeface="+mn-lt"/>
              </a:rPr>
              <a:t>bresennol</a:t>
            </a:r>
            <a:r>
              <a:rPr lang="en-GB" dirty="0">
                <a:ea typeface="+mn-lt"/>
                <a:cs typeface="+mn-lt"/>
              </a:rPr>
              <a:t> a </a:t>
            </a:r>
            <a:r>
              <a:rPr lang="en-GB" dirty="0" err="1">
                <a:ea typeface="+mn-lt"/>
                <a:cs typeface="+mn-lt"/>
              </a:rPr>
              <a:t>pha</a:t>
            </a:r>
            <a:r>
              <a:rPr lang="en-GB" dirty="0">
                <a:ea typeface="+mn-lt"/>
                <a:cs typeface="+mn-lt"/>
              </a:rPr>
              <a:t> </a:t>
            </a:r>
            <a:r>
              <a:rPr lang="en-GB" dirty="0" err="1">
                <a:ea typeface="+mn-lt"/>
                <a:cs typeface="+mn-lt"/>
              </a:rPr>
              <a:t>effaith</a:t>
            </a:r>
            <a:r>
              <a:rPr lang="en-GB" dirty="0">
                <a:ea typeface="+mn-lt"/>
                <a:cs typeface="+mn-lt"/>
              </a:rPr>
              <a:t> y </a:t>
            </a:r>
            <a:r>
              <a:rPr lang="en-GB" dirty="0" err="1">
                <a:ea typeface="+mn-lt"/>
                <a:cs typeface="+mn-lt"/>
              </a:rPr>
              <a:t>bydd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ei</a:t>
            </a:r>
            <a:r>
              <a:rPr lang="en-GB" dirty="0">
                <a:ea typeface="+mn-lt"/>
                <a:cs typeface="+mn-lt"/>
              </a:rPr>
              <a:t> </a:t>
            </a:r>
            <a:r>
              <a:rPr lang="en-GB" dirty="0" err="1">
                <a:ea typeface="+mn-lt"/>
                <a:cs typeface="+mn-lt"/>
              </a:rPr>
              <a:t>chael</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gymdeithas</a:t>
            </a:r>
            <a:r>
              <a:rPr lang="en-GB" dirty="0">
                <a:ea typeface="+mn-lt"/>
                <a:cs typeface="+mn-lt"/>
              </a:rPr>
              <a:t>.</a:t>
            </a:r>
            <a:endParaRPr lang="en-GB" dirty="0"/>
          </a:p>
          <a:p>
            <a:r>
              <a:rPr lang="en-GB" b="1" dirty="0">
                <a:ea typeface="+mn-lt"/>
                <a:cs typeface="+mn-lt"/>
              </a:rPr>
              <a:t>Dull: </a:t>
            </a:r>
            <a:r>
              <a:rPr lang="en-GB" dirty="0" err="1">
                <a:ea typeface="+mn-lt"/>
                <a:cs typeface="+mn-lt"/>
              </a:rPr>
              <a:t>Manylion</a:t>
            </a:r>
            <a:r>
              <a:rPr lang="en-GB" dirty="0">
                <a:ea typeface="+mn-lt"/>
                <a:cs typeface="+mn-lt"/>
              </a:rPr>
              <a:t> am </a:t>
            </a:r>
            <a:r>
              <a:rPr lang="en-GB" dirty="0" err="1">
                <a:ea typeface="+mn-lt"/>
                <a:cs typeface="+mn-lt"/>
              </a:rPr>
              <a:t>sut</a:t>
            </a:r>
            <a:r>
              <a:rPr lang="en-GB" dirty="0">
                <a:ea typeface="+mn-lt"/>
                <a:cs typeface="+mn-lt"/>
              </a:rPr>
              <a:t> y </a:t>
            </a:r>
            <a:r>
              <a:rPr lang="en-GB" dirty="0" err="1">
                <a:ea typeface="+mn-lt"/>
                <a:cs typeface="+mn-lt"/>
              </a:rPr>
              <a:t>byddwch</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cynnal</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ymchwil</a:t>
            </a:r>
            <a:r>
              <a:rPr lang="en-GB" dirty="0">
                <a:ea typeface="+mn-lt"/>
                <a:cs typeface="+mn-lt"/>
              </a:rPr>
              <a:t> (y </a:t>
            </a:r>
            <a:r>
              <a:rPr lang="en-GB" dirty="0" err="1">
                <a:ea typeface="+mn-lt"/>
                <a:cs typeface="+mn-lt"/>
              </a:rPr>
              <a:t>dulliau</a:t>
            </a:r>
            <a:r>
              <a:rPr lang="en-GB" dirty="0">
                <a:ea typeface="+mn-lt"/>
                <a:cs typeface="+mn-lt"/>
              </a:rPr>
              <a:t> y </a:t>
            </a:r>
            <a:r>
              <a:rPr lang="en-GB" dirty="0" err="1">
                <a:ea typeface="+mn-lt"/>
                <a:cs typeface="+mn-lt"/>
              </a:rPr>
              <a:t>byddwch</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defnyddio</a:t>
            </a:r>
            <a:r>
              <a:rPr lang="en-GB" dirty="0">
                <a:ea typeface="+mn-lt"/>
                <a:cs typeface="+mn-lt"/>
              </a:rPr>
              <a:t>; a </a:t>
            </a:r>
            <a:r>
              <a:rPr lang="en-GB" dirty="0" err="1">
                <a:ea typeface="+mn-lt"/>
                <a:cs typeface="+mn-lt"/>
              </a:rPr>
              <a:t>elwir</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methodoleg</a:t>
            </a:r>
            <a:r>
              <a:rPr lang="en-GB" dirty="0">
                <a:ea typeface="+mn-lt"/>
                <a:cs typeface="+mn-lt"/>
              </a:rPr>
              <a:t>') </a:t>
            </a:r>
            <a:endParaRPr lang="en-GB" dirty="0"/>
          </a:p>
          <a:p>
            <a:r>
              <a:rPr lang="en-GB" dirty="0" err="1">
                <a:ea typeface="+mn-lt"/>
                <a:cs typeface="+mn-lt"/>
              </a:rPr>
              <a:t>e.e.</a:t>
            </a:r>
            <a:r>
              <a:rPr lang="en-GB" dirty="0">
                <a:ea typeface="+mn-lt"/>
                <a:cs typeface="+mn-lt"/>
              </a:rPr>
              <a:t> </a:t>
            </a:r>
            <a:endParaRPr lang="en-GB" dirty="0"/>
          </a:p>
          <a:p>
            <a:pPr lvl="1"/>
            <a:r>
              <a:rPr lang="en-GB" dirty="0" err="1">
                <a:ea typeface="+mn-lt"/>
                <a:cs typeface="+mn-lt"/>
              </a:rPr>
              <a:t>Ymchwil</a:t>
            </a:r>
            <a:r>
              <a:rPr lang="en-GB" dirty="0">
                <a:ea typeface="+mn-lt"/>
                <a:cs typeface="+mn-lt"/>
              </a:rPr>
              <a:t> </a:t>
            </a:r>
            <a:r>
              <a:rPr lang="en-GB" dirty="0" err="1">
                <a:ea typeface="+mn-lt"/>
                <a:cs typeface="+mn-lt"/>
              </a:rPr>
              <a:t>bwrdd</a:t>
            </a:r>
            <a:r>
              <a:rPr lang="en-GB" dirty="0">
                <a:ea typeface="+mn-lt"/>
                <a:cs typeface="+mn-lt"/>
              </a:rPr>
              <a:t> </a:t>
            </a:r>
            <a:r>
              <a:rPr lang="en-GB" dirty="0" err="1">
                <a:ea typeface="+mn-lt"/>
                <a:cs typeface="+mn-lt"/>
              </a:rPr>
              <a:t>gwaith</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eilaidd</a:t>
            </a:r>
            <a:r>
              <a:rPr lang="en-GB" dirty="0">
                <a:ea typeface="+mn-lt"/>
                <a:cs typeface="+mn-lt"/>
              </a:rPr>
              <a:t>'), </a:t>
            </a:r>
            <a:r>
              <a:rPr lang="en-GB" dirty="0" err="1">
                <a:ea typeface="+mn-lt"/>
                <a:cs typeface="+mn-lt"/>
              </a:rPr>
              <a:t>Adolygiad</a:t>
            </a:r>
            <a:r>
              <a:rPr lang="en-GB" dirty="0">
                <a:ea typeface="+mn-lt"/>
                <a:cs typeface="+mn-lt"/>
              </a:rPr>
              <a:t> </a:t>
            </a:r>
            <a:r>
              <a:rPr lang="en-GB" dirty="0" err="1">
                <a:ea typeface="+mn-lt"/>
                <a:cs typeface="+mn-lt"/>
              </a:rPr>
              <a:t>llenyddiaeth</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eilaidd</a:t>
            </a:r>
            <a:r>
              <a:rPr lang="en-GB" dirty="0">
                <a:ea typeface="+mn-lt"/>
                <a:cs typeface="+mn-lt"/>
              </a:rPr>
              <a:t>') </a:t>
            </a:r>
            <a:endParaRPr lang="en-GB" dirty="0"/>
          </a:p>
          <a:p>
            <a:pPr lvl="1"/>
            <a:r>
              <a:rPr lang="en-GB" dirty="0" err="1">
                <a:ea typeface="+mn-lt"/>
                <a:cs typeface="+mn-lt"/>
              </a:rPr>
              <a:t>Cyfweliadau</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sylfaenol</a:t>
            </a:r>
            <a:r>
              <a:rPr lang="en-GB" dirty="0">
                <a:ea typeface="+mn-lt"/>
                <a:cs typeface="+mn-lt"/>
              </a:rPr>
              <a:t>’);  </a:t>
            </a:r>
            <a:r>
              <a:rPr lang="en-GB" dirty="0" err="1">
                <a:ea typeface="+mn-lt"/>
                <a:cs typeface="+mn-lt"/>
              </a:rPr>
              <a:t>Sylwadau</a:t>
            </a:r>
            <a:r>
              <a:rPr lang="en-GB" dirty="0">
                <a:ea typeface="+mn-lt"/>
                <a:cs typeface="+mn-lt"/>
              </a:rPr>
              <a:t> * ('</a:t>
            </a:r>
            <a:r>
              <a:rPr lang="en-GB" dirty="0" err="1">
                <a:ea typeface="+mn-lt"/>
                <a:cs typeface="+mn-lt"/>
              </a:rPr>
              <a:t>ymchwil</a:t>
            </a:r>
            <a:r>
              <a:rPr lang="en-GB" dirty="0">
                <a:ea typeface="+mn-lt"/>
                <a:cs typeface="+mn-lt"/>
              </a:rPr>
              <a:t> </a:t>
            </a:r>
            <a:r>
              <a:rPr lang="en-GB" dirty="0" err="1">
                <a:ea typeface="+mn-lt"/>
                <a:cs typeface="+mn-lt"/>
              </a:rPr>
              <a:t>sylfaenol</a:t>
            </a:r>
            <a:r>
              <a:rPr lang="en-GB" dirty="0">
                <a:ea typeface="+mn-lt"/>
                <a:cs typeface="+mn-lt"/>
              </a:rPr>
              <a:t>’);  </a:t>
            </a:r>
            <a:r>
              <a:rPr lang="en-GB" dirty="0" err="1">
                <a:ea typeface="+mn-lt"/>
                <a:cs typeface="+mn-lt"/>
              </a:rPr>
              <a:t>Grwpiau</a:t>
            </a:r>
            <a:r>
              <a:rPr lang="en-GB" dirty="0">
                <a:ea typeface="+mn-lt"/>
                <a:cs typeface="+mn-lt"/>
              </a:rPr>
              <a:t> </a:t>
            </a:r>
            <a:r>
              <a:rPr lang="en-GB" dirty="0" err="1">
                <a:ea typeface="+mn-lt"/>
                <a:cs typeface="+mn-lt"/>
              </a:rPr>
              <a:t>ffocws</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sylfaenol</a:t>
            </a:r>
            <a:r>
              <a:rPr lang="en-GB" dirty="0">
                <a:ea typeface="+mn-lt"/>
                <a:cs typeface="+mn-lt"/>
              </a:rPr>
              <a:t>’);  </a:t>
            </a:r>
            <a:r>
              <a:rPr lang="en-GB" dirty="0" err="1">
                <a:ea typeface="+mn-lt"/>
                <a:cs typeface="+mn-lt"/>
              </a:rPr>
              <a:t>Recordiadau</a:t>
            </a:r>
            <a:r>
              <a:rPr lang="en-GB" dirty="0">
                <a:ea typeface="+mn-lt"/>
                <a:cs typeface="+mn-lt"/>
              </a:rPr>
              <a:t> sain neu </a:t>
            </a:r>
            <a:r>
              <a:rPr lang="en-GB" dirty="0" err="1">
                <a:ea typeface="+mn-lt"/>
                <a:cs typeface="+mn-lt"/>
              </a:rPr>
              <a:t>fideo</a:t>
            </a:r>
            <a:r>
              <a:rPr lang="en-GB" dirty="0">
                <a:ea typeface="+mn-lt"/>
                <a:cs typeface="+mn-lt"/>
              </a:rPr>
              <a:t> * ('</a:t>
            </a:r>
            <a:r>
              <a:rPr lang="en-GB" dirty="0" err="1">
                <a:ea typeface="+mn-lt"/>
                <a:cs typeface="+mn-lt"/>
              </a:rPr>
              <a:t>ymchwil</a:t>
            </a:r>
            <a:r>
              <a:rPr lang="en-GB" dirty="0">
                <a:ea typeface="+mn-lt"/>
                <a:cs typeface="+mn-lt"/>
              </a:rPr>
              <a:t> </a:t>
            </a:r>
            <a:r>
              <a:rPr lang="en-GB" dirty="0" err="1">
                <a:ea typeface="+mn-lt"/>
                <a:cs typeface="+mn-lt"/>
              </a:rPr>
              <a:t>sylfaenol</a:t>
            </a:r>
            <a:r>
              <a:rPr lang="en-GB" dirty="0">
                <a:ea typeface="+mn-lt"/>
                <a:cs typeface="+mn-lt"/>
              </a:rPr>
              <a:t>’),  </a:t>
            </a:r>
            <a:r>
              <a:rPr lang="en-GB" dirty="0" err="1">
                <a:ea typeface="+mn-lt"/>
                <a:cs typeface="+mn-lt"/>
              </a:rPr>
              <a:t>Holiaduron</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sylfaenol</a:t>
            </a:r>
            <a:r>
              <a:rPr lang="en-GB" dirty="0">
                <a:ea typeface="+mn-lt"/>
                <a:cs typeface="+mn-lt"/>
              </a:rPr>
              <a:t>') </a:t>
            </a:r>
            <a:endParaRPr lang="en-GB" dirty="0"/>
          </a:p>
          <a:p>
            <a:r>
              <a:rPr lang="en-GB" dirty="0">
                <a:ea typeface="+mn-lt"/>
                <a:cs typeface="+mn-lt"/>
              </a:rPr>
              <a:t>* </a:t>
            </a:r>
            <a:r>
              <a:rPr lang="en-GB" dirty="0" err="1">
                <a:ea typeface="+mn-lt"/>
                <a:cs typeface="+mn-lt"/>
              </a:rPr>
              <a:t>Bydd</a:t>
            </a:r>
            <a:r>
              <a:rPr lang="en-GB" dirty="0">
                <a:ea typeface="+mn-lt"/>
                <a:cs typeface="+mn-lt"/>
              </a:rPr>
              <a:t> </a:t>
            </a:r>
            <a:r>
              <a:rPr lang="en-GB" dirty="0" err="1">
                <a:ea typeface="+mn-lt"/>
                <a:cs typeface="+mn-lt"/>
              </a:rPr>
              <a:t>angen</a:t>
            </a:r>
            <a:r>
              <a:rPr lang="en-GB" dirty="0">
                <a:ea typeface="+mn-lt"/>
                <a:cs typeface="+mn-lt"/>
              </a:rPr>
              <a:t> </a:t>
            </a:r>
            <a:r>
              <a:rPr lang="en-GB" dirty="0" err="1">
                <a:ea typeface="+mn-lt"/>
                <a:cs typeface="+mn-lt"/>
              </a:rPr>
              <a:t>cyfarfodydd</a:t>
            </a:r>
            <a:r>
              <a:rPr lang="en-GB" dirty="0">
                <a:ea typeface="+mn-lt"/>
                <a:cs typeface="+mn-lt"/>
              </a:rPr>
              <a:t> </a:t>
            </a:r>
            <a:r>
              <a:rPr lang="en-GB" dirty="0" err="1">
                <a:ea typeface="+mn-lt"/>
                <a:cs typeface="+mn-lt"/>
              </a:rPr>
              <a:t>ychwanegol</a:t>
            </a:r>
            <a:r>
              <a:rPr lang="en-GB" dirty="0">
                <a:ea typeface="+mn-lt"/>
                <a:cs typeface="+mn-lt"/>
              </a:rPr>
              <a:t> </a:t>
            </a:r>
            <a:r>
              <a:rPr lang="en-GB" dirty="0" err="1">
                <a:ea typeface="+mn-lt"/>
                <a:cs typeface="+mn-lt"/>
              </a:rPr>
              <a:t>gyda</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tiwtor</a:t>
            </a:r>
            <a:r>
              <a:rPr lang="en-GB" dirty="0">
                <a:ea typeface="+mn-lt"/>
                <a:cs typeface="+mn-lt"/>
              </a:rPr>
              <a:t> </a:t>
            </a:r>
            <a:r>
              <a:rPr lang="en-GB" dirty="0" err="1">
                <a:ea typeface="+mn-lt"/>
                <a:cs typeface="+mn-lt"/>
              </a:rPr>
              <a:t>allbwn</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gyfer</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sylfaenol</a:t>
            </a:r>
            <a:r>
              <a:rPr lang="en-GB" dirty="0">
                <a:ea typeface="+mn-lt"/>
                <a:cs typeface="+mn-lt"/>
              </a:rPr>
              <a:t> </a:t>
            </a:r>
            <a:r>
              <a:rPr lang="en-GB" dirty="0" err="1">
                <a:ea typeface="+mn-lt"/>
                <a:cs typeface="+mn-lt"/>
              </a:rPr>
              <a:t>ynghylch</a:t>
            </a:r>
            <a:r>
              <a:rPr lang="en-GB" dirty="0">
                <a:ea typeface="+mn-lt"/>
                <a:cs typeface="+mn-lt"/>
              </a:rPr>
              <a:t> </a:t>
            </a:r>
            <a:r>
              <a:rPr lang="en-GB" dirty="0" err="1">
                <a:ea typeface="+mn-lt"/>
                <a:cs typeface="+mn-lt"/>
              </a:rPr>
              <a:t>cwblhau'r</a:t>
            </a:r>
            <a:r>
              <a:rPr lang="en-GB" dirty="0">
                <a:ea typeface="+mn-lt"/>
                <a:cs typeface="+mn-lt"/>
              </a:rPr>
              <a:t> </a:t>
            </a:r>
            <a:r>
              <a:rPr lang="en-GB" dirty="0" err="1">
                <a:ea typeface="+mn-lt"/>
                <a:cs typeface="+mn-lt"/>
              </a:rPr>
              <a:t>ffurflen</a:t>
            </a:r>
            <a:r>
              <a:rPr lang="en-GB" dirty="0">
                <a:ea typeface="+mn-lt"/>
                <a:cs typeface="+mn-lt"/>
              </a:rPr>
              <a:t> </a:t>
            </a:r>
            <a:r>
              <a:rPr lang="en-GB" dirty="0" err="1">
                <a:ea typeface="+mn-lt"/>
                <a:cs typeface="+mn-lt"/>
              </a:rPr>
              <a:t>foeseg</a:t>
            </a:r>
            <a:r>
              <a:rPr lang="en-GB" dirty="0">
                <a:ea typeface="+mn-lt"/>
                <a:cs typeface="+mn-lt"/>
              </a:rPr>
              <a:t> </a:t>
            </a:r>
            <a:r>
              <a:rPr lang="en-GB" dirty="0" err="1">
                <a:ea typeface="+mn-lt"/>
                <a:cs typeface="+mn-lt"/>
              </a:rPr>
              <a:t>gan</a:t>
            </a:r>
            <a:r>
              <a:rPr lang="en-GB" dirty="0">
                <a:ea typeface="+mn-lt"/>
                <a:cs typeface="+mn-lt"/>
              </a:rPr>
              <a:t> </a:t>
            </a:r>
            <a:r>
              <a:rPr lang="en-GB" dirty="0" err="1">
                <a:ea typeface="+mn-lt"/>
                <a:cs typeface="+mn-lt"/>
              </a:rPr>
              <a:t>fod</a:t>
            </a:r>
            <a:r>
              <a:rPr lang="en-GB" dirty="0">
                <a:ea typeface="+mn-lt"/>
                <a:cs typeface="+mn-lt"/>
              </a:rPr>
              <a:t> </a:t>
            </a:r>
            <a:r>
              <a:rPr lang="en-GB" dirty="0" err="1">
                <a:ea typeface="+mn-lt"/>
                <a:cs typeface="+mn-lt"/>
              </a:rPr>
              <a:t>goblygiadau</a:t>
            </a:r>
            <a:r>
              <a:rPr lang="en-GB" dirty="0">
                <a:ea typeface="+mn-lt"/>
                <a:cs typeface="+mn-lt"/>
              </a:rPr>
              <a:t> </a:t>
            </a:r>
            <a:r>
              <a:rPr lang="en-GB" dirty="0" err="1">
                <a:ea typeface="+mn-lt"/>
                <a:cs typeface="+mn-lt"/>
              </a:rPr>
              <a:t>moesegol</a:t>
            </a:r>
            <a:r>
              <a:rPr lang="en-GB" dirty="0">
                <a:ea typeface="+mn-lt"/>
                <a:cs typeface="+mn-lt"/>
              </a:rPr>
              <a:t> </a:t>
            </a:r>
            <a:r>
              <a:rPr lang="en-GB" dirty="0" err="1">
                <a:ea typeface="+mn-lt"/>
                <a:cs typeface="+mn-lt"/>
              </a:rPr>
              <a:t>mwy</a:t>
            </a:r>
            <a:r>
              <a:rPr lang="en-GB" dirty="0">
                <a:ea typeface="+mn-lt"/>
                <a:cs typeface="+mn-lt"/>
              </a:rPr>
              <a:t> </a:t>
            </a:r>
            <a:r>
              <a:rPr lang="en-GB" dirty="0" err="1">
                <a:ea typeface="+mn-lt"/>
                <a:cs typeface="+mn-lt"/>
              </a:rPr>
              <a:t>wrth</a:t>
            </a:r>
            <a:r>
              <a:rPr lang="en-GB" dirty="0">
                <a:ea typeface="+mn-lt"/>
                <a:cs typeface="+mn-lt"/>
              </a:rPr>
              <a:t> </a:t>
            </a:r>
            <a:r>
              <a:rPr lang="en-GB" dirty="0" err="1">
                <a:ea typeface="+mn-lt"/>
                <a:cs typeface="+mn-lt"/>
              </a:rPr>
              <a:t>ddefnyddio</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sylfaenol</a:t>
            </a:r>
            <a:r>
              <a:rPr lang="en-GB" dirty="0">
                <a:ea typeface="+mn-lt"/>
                <a:cs typeface="+mn-lt"/>
              </a:rPr>
              <a:t> </a:t>
            </a:r>
            <a:endParaRPr lang="en-GB" dirty="0"/>
          </a:p>
          <a:p>
            <a:endParaRPr lang="en-GB" dirty="0"/>
          </a:p>
          <a:p>
            <a:endParaRPr lang="en-GB" dirty="0"/>
          </a:p>
        </p:txBody>
      </p:sp>
      <p:sp>
        <p:nvSpPr>
          <p:cNvPr id="4" name="Content Placeholder 3">
            <a:extLst>
              <a:ext uri="{FF2B5EF4-FFF2-40B4-BE49-F238E27FC236}">
                <a16:creationId xmlns:a16="http://schemas.microsoft.com/office/drawing/2014/main" id="{0D60875A-9A5C-CBCB-AC17-C1892C81A2EE}"/>
              </a:ext>
            </a:extLst>
          </p:cNvPr>
          <p:cNvSpPr>
            <a:spLocks noGrp="1"/>
          </p:cNvSpPr>
          <p:nvPr>
            <p:ph sz="half" idx="2"/>
          </p:nvPr>
        </p:nvSpPr>
        <p:spPr/>
        <p:txBody>
          <a:bodyPr vert="horz" lIns="91440" tIns="45720" rIns="91440" bIns="45720" rtlCol="0" anchor="t">
            <a:normAutofit fontScale="62500" lnSpcReduction="20000"/>
          </a:bodyPr>
          <a:lstStyle/>
          <a:p>
            <a:r>
              <a:rPr lang="en-GB" b="1" dirty="0"/>
              <a:t>Vision: </a:t>
            </a:r>
            <a:r>
              <a:rPr lang="en-GB" dirty="0"/>
              <a:t>This is your opportunity to explain why your research is important and has the potential to expand other practitioners understanding of the topic. You will also need to explain why your research is relevant in the current climate and what impact it will have in society.</a:t>
            </a:r>
            <a:endParaRPr lang="en-GB" b="1" dirty="0"/>
          </a:p>
          <a:p>
            <a:r>
              <a:rPr lang="en-GB" b="1" dirty="0"/>
              <a:t>Approach: </a:t>
            </a:r>
            <a:r>
              <a:rPr lang="en-GB" dirty="0"/>
              <a:t>Details about how you will conduct your research (the methods you will use; called your ‘methodology’)</a:t>
            </a:r>
          </a:p>
          <a:p>
            <a:r>
              <a:rPr lang="en-GB" dirty="0"/>
              <a:t>e.g. </a:t>
            </a:r>
          </a:p>
          <a:p>
            <a:pPr lvl="1"/>
            <a:r>
              <a:rPr lang="en-GB" dirty="0"/>
              <a:t>Desktop research (‘secondary research’), Literature review (‘secondary research’)</a:t>
            </a:r>
          </a:p>
          <a:p>
            <a:pPr lvl="1"/>
            <a:r>
              <a:rPr lang="en-GB" dirty="0"/>
              <a:t>Interviews* (‘primary research’); Observations * (‘primary research’); Focus groups* (‘primary research’); Audio or video recordings * (‘primary research’), Questionnaires* (‘primary research’)</a:t>
            </a:r>
          </a:p>
          <a:p>
            <a:pPr marL="0" indent="0">
              <a:buNone/>
            </a:pPr>
            <a:r>
              <a:rPr lang="en-GB" sz="1400" dirty="0"/>
              <a:t>* Primary research will require additional meetings with your output tutor regarding completion of the ethics form as there are greater ethical implications when using primary research</a:t>
            </a:r>
          </a:p>
          <a:p>
            <a:endParaRPr lang="en-GB" dirty="0"/>
          </a:p>
          <a:p>
            <a:endParaRPr lang="en-GB" dirty="0"/>
          </a:p>
        </p:txBody>
      </p:sp>
    </p:spTree>
    <p:extLst>
      <p:ext uri="{BB962C8B-B14F-4D97-AF65-F5344CB8AC3E}">
        <p14:creationId xmlns:p14="http://schemas.microsoft.com/office/powerpoint/2010/main" val="2497804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14742-A0F6-EADF-5C8A-54FBA7DA7909}"/>
              </a:ext>
            </a:extLst>
          </p:cNvPr>
          <p:cNvSpPr>
            <a:spLocks noGrp="1"/>
          </p:cNvSpPr>
          <p:nvPr>
            <p:ph type="title"/>
          </p:nvPr>
        </p:nvSpPr>
        <p:spPr/>
        <p:txBody>
          <a:bodyPr>
            <a:normAutofit fontScale="90000"/>
          </a:bodyPr>
          <a:lstStyle/>
          <a:p>
            <a:r>
              <a:rPr lang="en-GB" dirty="0">
                <a:ea typeface="+mj-lt"/>
                <a:cs typeface="+mj-lt"/>
              </a:rPr>
              <a:t>Adran E: </a:t>
            </a:r>
            <a:r>
              <a:rPr lang="en-GB" dirty="0" err="1">
                <a:ea typeface="+mj-lt"/>
                <a:cs typeface="+mj-lt"/>
              </a:rPr>
              <a:t>Manylion</a:t>
            </a:r>
            <a:r>
              <a:rPr lang="en-GB" dirty="0">
                <a:ea typeface="+mj-lt"/>
                <a:cs typeface="+mj-lt"/>
              </a:rPr>
              <a:t> </a:t>
            </a:r>
            <a:r>
              <a:rPr lang="en-GB" dirty="0" err="1">
                <a:ea typeface="+mj-lt"/>
                <a:cs typeface="+mj-lt"/>
              </a:rPr>
              <a:t>gweithgaredd</a:t>
            </a:r>
            <a:r>
              <a:rPr lang="en-GB" dirty="0">
                <a:ea typeface="+mj-lt"/>
                <a:cs typeface="+mj-lt"/>
              </a:rPr>
              <a:t> </a:t>
            </a:r>
            <a:r>
              <a:rPr lang="en-GB" dirty="0" err="1">
                <a:ea typeface="+mj-lt"/>
                <a:cs typeface="+mj-lt"/>
              </a:rPr>
              <a:t>ymchwil</a:t>
            </a:r>
            <a:br>
              <a:rPr lang="en-GB" dirty="0">
                <a:ea typeface="+mj-lt"/>
                <a:cs typeface="+mj-lt"/>
              </a:rPr>
            </a:br>
            <a:r>
              <a:rPr lang="en-GB" dirty="0"/>
              <a:t>Section E : Details of Research Activity</a:t>
            </a:r>
            <a:endParaRPr lang="en-US" dirty="0"/>
          </a:p>
        </p:txBody>
      </p:sp>
      <p:sp>
        <p:nvSpPr>
          <p:cNvPr id="3" name="Content Placeholder 2">
            <a:extLst>
              <a:ext uri="{FF2B5EF4-FFF2-40B4-BE49-F238E27FC236}">
                <a16:creationId xmlns:a16="http://schemas.microsoft.com/office/drawing/2014/main" id="{E371A9DB-58C0-F68F-A689-E8280FFDC508}"/>
              </a:ext>
            </a:extLst>
          </p:cNvPr>
          <p:cNvSpPr>
            <a:spLocks noGrp="1"/>
          </p:cNvSpPr>
          <p:nvPr>
            <p:ph sz="half" idx="1"/>
          </p:nvPr>
        </p:nvSpPr>
        <p:spPr/>
        <p:txBody>
          <a:bodyPr vert="horz" lIns="91440" tIns="45720" rIns="91440" bIns="45720" rtlCol="0" anchor="t">
            <a:normAutofit fontScale="77500" lnSpcReduction="20000"/>
          </a:bodyPr>
          <a:lstStyle/>
          <a:p>
            <a:r>
              <a:rPr lang="en-GB" b="1" dirty="0" err="1">
                <a:ea typeface="+mn-lt"/>
                <a:cs typeface="+mn-lt"/>
              </a:rPr>
              <a:t>Lleoliad</a:t>
            </a:r>
            <a:r>
              <a:rPr lang="en-GB" b="1" dirty="0">
                <a:ea typeface="+mn-lt"/>
                <a:cs typeface="+mn-lt"/>
              </a:rPr>
              <a:t> </a:t>
            </a:r>
            <a:r>
              <a:rPr lang="en-GB" b="1" dirty="0" err="1">
                <a:ea typeface="+mn-lt"/>
                <a:cs typeface="+mn-lt"/>
              </a:rPr>
              <a:t>gweithgaredd</a:t>
            </a:r>
            <a:r>
              <a:rPr lang="en-GB" b="1" dirty="0">
                <a:ea typeface="+mn-lt"/>
                <a:cs typeface="+mn-lt"/>
              </a:rPr>
              <a:t> </a:t>
            </a:r>
            <a:r>
              <a:rPr lang="en-GB" b="1" dirty="0" err="1">
                <a:ea typeface="+mn-lt"/>
                <a:cs typeface="+mn-lt"/>
              </a:rPr>
              <a:t>ymchwil</a:t>
            </a:r>
            <a:r>
              <a:rPr lang="en-GB" b="1" dirty="0">
                <a:ea typeface="+mn-lt"/>
                <a:cs typeface="+mn-lt"/>
              </a:rPr>
              <a:t>:</a:t>
            </a:r>
            <a:endParaRPr lang="en-GB" b="1" dirty="0"/>
          </a:p>
          <a:p>
            <a:pPr lvl="1"/>
            <a:r>
              <a:rPr lang="en-GB" dirty="0" err="1">
                <a:ea typeface="+mn-lt"/>
                <a:cs typeface="+mn-lt"/>
              </a:rPr>
              <a:t>Ar</a:t>
            </a:r>
            <a:r>
              <a:rPr lang="en-GB" dirty="0">
                <a:ea typeface="+mn-lt"/>
                <a:cs typeface="+mn-lt"/>
              </a:rPr>
              <a:t> </a:t>
            </a:r>
            <a:r>
              <a:rPr lang="en-GB" dirty="0" err="1">
                <a:ea typeface="+mn-lt"/>
                <a:cs typeface="+mn-lt"/>
              </a:rPr>
              <a:t>gyfer</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prif</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mae'n</a:t>
            </a:r>
            <a:r>
              <a:rPr lang="en-GB" dirty="0">
                <a:ea typeface="+mn-lt"/>
                <a:cs typeface="+mn-lt"/>
              </a:rPr>
              <a:t> </a:t>
            </a:r>
            <a:r>
              <a:rPr lang="en-GB" dirty="0" err="1">
                <a:ea typeface="+mn-lt"/>
                <a:cs typeface="+mn-lt"/>
              </a:rPr>
              <a:t>debyg</a:t>
            </a:r>
            <a:r>
              <a:rPr lang="en-GB" dirty="0">
                <a:ea typeface="+mn-lt"/>
                <a:cs typeface="+mn-lt"/>
              </a:rPr>
              <a:t> </a:t>
            </a:r>
            <a:r>
              <a:rPr lang="en-GB" dirty="0" err="1">
                <a:ea typeface="+mn-lt"/>
                <a:cs typeface="+mn-lt"/>
              </a:rPr>
              <a:t>mai'r</a:t>
            </a:r>
            <a:r>
              <a:rPr lang="en-GB" dirty="0">
                <a:ea typeface="+mn-lt"/>
                <a:cs typeface="+mn-lt"/>
              </a:rPr>
              <a:t> </a:t>
            </a:r>
            <a:r>
              <a:rPr lang="en-GB" dirty="0" err="1">
                <a:ea typeface="+mn-lt"/>
                <a:cs typeface="+mn-lt"/>
              </a:rPr>
              <a:t>rhyngrwyd</a:t>
            </a:r>
            <a:r>
              <a:rPr lang="en-GB" dirty="0">
                <a:ea typeface="+mn-lt"/>
                <a:cs typeface="+mn-lt"/>
              </a:rPr>
              <a:t> neu </a:t>
            </a:r>
            <a:r>
              <a:rPr lang="en-GB" dirty="0" err="1">
                <a:ea typeface="+mn-lt"/>
                <a:cs typeface="+mn-lt"/>
              </a:rPr>
              <a:t>lwyfannau</a:t>
            </a:r>
            <a:r>
              <a:rPr lang="en-GB" dirty="0">
                <a:ea typeface="+mn-lt"/>
                <a:cs typeface="+mn-lt"/>
              </a:rPr>
              <a:t> </a:t>
            </a:r>
            <a:r>
              <a:rPr lang="en-GB" dirty="0" err="1">
                <a:ea typeface="+mn-lt"/>
                <a:cs typeface="+mn-lt"/>
              </a:rPr>
              <a:t>cyfryngau</a:t>
            </a:r>
            <a:r>
              <a:rPr lang="en-GB" dirty="0">
                <a:ea typeface="+mn-lt"/>
                <a:cs typeface="+mn-lt"/>
              </a:rPr>
              <a:t> </a:t>
            </a:r>
            <a:r>
              <a:rPr lang="en-GB" dirty="0" err="1">
                <a:ea typeface="+mn-lt"/>
                <a:cs typeface="+mn-lt"/>
              </a:rPr>
              <a:t>cymdeithasol</a:t>
            </a:r>
            <a:r>
              <a:rPr lang="en-GB" dirty="0">
                <a:ea typeface="+mn-lt"/>
                <a:cs typeface="+mn-lt"/>
              </a:rPr>
              <a:t> </a:t>
            </a:r>
            <a:r>
              <a:rPr lang="en-GB" dirty="0" err="1">
                <a:ea typeface="+mn-lt"/>
                <a:cs typeface="+mn-lt"/>
              </a:rPr>
              <a:t>sy'n</a:t>
            </a:r>
            <a:r>
              <a:rPr lang="en-GB" dirty="0">
                <a:ea typeface="+mn-lt"/>
                <a:cs typeface="+mn-lt"/>
              </a:rPr>
              <a:t> </a:t>
            </a:r>
            <a:r>
              <a:rPr lang="en-GB" dirty="0" err="1">
                <a:ea typeface="+mn-lt"/>
                <a:cs typeface="+mn-lt"/>
              </a:rPr>
              <a:t>caniatáu</a:t>
            </a:r>
            <a:r>
              <a:rPr lang="en-GB" dirty="0">
                <a:ea typeface="+mn-lt"/>
                <a:cs typeface="+mn-lt"/>
              </a:rPr>
              <a:t> </a:t>
            </a:r>
            <a:r>
              <a:rPr lang="en-GB" dirty="0" err="1">
                <a:ea typeface="+mn-lt"/>
                <a:cs typeface="+mn-lt"/>
              </a:rPr>
              <a:t>mynediad</a:t>
            </a:r>
            <a:r>
              <a:rPr lang="en-GB" dirty="0">
                <a:ea typeface="+mn-lt"/>
                <a:cs typeface="+mn-lt"/>
              </a:rPr>
              <a:t> </a:t>
            </a:r>
            <a:r>
              <a:rPr lang="en-GB" dirty="0" err="1">
                <a:ea typeface="+mn-lt"/>
                <a:cs typeface="+mn-lt"/>
              </a:rPr>
              <a:t>hawdd</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ymatebwyr</a:t>
            </a:r>
            <a:r>
              <a:rPr lang="en-GB" dirty="0">
                <a:ea typeface="+mn-lt"/>
                <a:cs typeface="+mn-lt"/>
              </a:rPr>
              <a:t> </a:t>
            </a:r>
            <a:r>
              <a:rPr lang="en-GB" dirty="0" err="1">
                <a:ea typeface="+mn-lt"/>
                <a:cs typeface="+mn-lt"/>
              </a:rPr>
              <a:t>fydd</a:t>
            </a:r>
            <a:r>
              <a:rPr lang="en-GB" dirty="0">
                <a:ea typeface="+mn-lt"/>
                <a:cs typeface="+mn-lt"/>
              </a:rPr>
              <a:t> </a:t>
            </a:r>
            <a:r>
              <a:rPr lang="en-GB" dirty="0" err="1">
                <a:ea typeface="+mn-lt"/>
                <a:cs typeface="+mn-lt"/>
              </a:rPr>
              <a:t>hyn</a:t>
            </a:r>
            <a:r>
              <a:rPr lang="en-GB" dirty="0">
                <a:ea typeface="+mn-lt"/>
                <a:cs typeface="+mn-lt"/>
              </a:rPr>
              <a:t>.</a:t>
            </a:r>
            <a:endParaRPr lang="en-GB" dirty="0"/>
          </a:p>
          <a:p>
            <a:pPr lvl="1"/>
            <a:r>
              <a:rPr lang="en-GB" dirty="0" err="1">
                <a:ea typeface="+mn-lt"/>
                <a:cs typeface="+mn-lt"/>
              </a:rPr>
              <a:t>Os</a:t>
            </a:r>
            <a:r>
              <a:rPr lang="en-GB" dirty="0">
                <a:ea typeface="+mn-lt"/>
                <a:cs typeface="+mn-lt"/>
              </a:rPr>
              <a:t> </a:t>
            </a:r>
            <a:r>
              <a:rPr lang="en-GB" dirty="0" err="1">
                <a:ea typeface="+mn-lt"/>
                <a:cs typeface="+mn-lt"/>
              </a:rPr>
              <a:t>ydych</a:t>
            </a:r>
            <a:r>
              <a:rPr lang="en-GB" dirty="0">
                <a:ea typeface="+mn-lt"/>
                <a:cs typeface="+mn-lt"/>
              </a:rPr>
              <a:t> </a:t>
            </a:r>
            <a:r>
              <a:rPr lang="en-GB" dirty="0" err="1">
                <a:ea typeface="+mn-lt"/>
                <a:cs typeface="+mn-lt"/>
              </a:rPr>
              <a:t>chi'n</a:t>
            </a:r>
            <a:r>
              <a:rPr lang="en-GB" dirty="0">
                <a:ea typeface="+mn-lt"/>
                <a:cs typeface="+mn-lt"/>
              </a:rPr>
              <a:t> </a:t>
            </a:r>
            <a:r>
              <a:rPr lang="en-GB" dirty="0" err="1">
                <a:ea typeface="+mn-lt"/>
                <a:cs typeface="+mn-lt"/>
              </a:rPr>
              <a:t>bwriadu</a:t>
            </a:r>
            <a:r>
              <a:rPr lang="en-GB" dirty="0">
                <a:ea typeface="+mn-lt"/>
                <a:cs typeface="+mn-lt"/>
              </a:rPr>
              <a:t> </a:t>
            </a:r>
            <a:r>
              <a:rPr lang="en-GB" dirty="0" err="1">
                <a:ea typeface="+mn-lt"/>
                <a:cs typeface="+mn-lt"/>
              </a:rPr>
              <a:t>cwblhau</a:t>
            </a:r>
            <a:r>
              <a:rPr lang="en-GB" dirty="0">
                <a:ea typeface="+mn-lt"/>
                <a:cs typeface="+mn-lt"/>
              </a:rPr>
              <a:t> </a:t>
            </a:r>
            <a:r>
              <a:rPr lang="en-GB" dirty="0" err="1">
                <a:ea typeface="+mn-lt"/>
                <a:cs typeface="+mn-lt"/>
              </a:rPr>
              <a:t>arsylwadau</a:t>
            </a:r>
            <a:r>
              <a:rPr lang="en-GB" dirty="0">
                <a:ea typeface="+mn-lt"/>
                <a:cs typeface="+mn-lt"/>
              </a:rPr>
              <a:t> a/neu </a:t>
            </a:r>
            <a:r>
              <a:rPr lang="en-GB" dirty="0" err="1">
                <a:ea typeface="+mn-lt"/>
                <a:cs typeface="+mn-lt"/>
              </a:rPr>
              <a:t>gyfweliadau</a:t>
            </a:r>
            <a:r>
              <a:rPr lang="en-GB" dirty="0">
                <a:ea typeface="+mn-lt"/>
                <a:cs typeface="+mn-lt"/>
              </a:rPr>
              <a:t>, </a:t>
            </a:r>
            <a:r>
              <a:rPr lang="en-GB" dirty="0" err="1">
                <a:ea typeface="+mn-lt"/>
                <a:cs typeface="+mn-lt"/>
              </a:rPr>
              <a:t>siaradwch</a:t>
            </a:r>
            <a:r>
              <a:rPr lang="en-GB" dirty="0">
                <a:ea typeface="+mn-lt"/>
                <a:cs typeface="+mn-lt"/>
              </a:rPr>
              <a:t> </a:t>
            </a:r>
            <a:r>
              <a:rPr lang="en-GB" dirty="0" err="1">
                <a:ea typeface="+mn-lt"/>
                <a:cs typeface="+mn-lt"/>
              </a:rPr>
              <a:t>â'ch</a:t>
            </a:r>
            <a:r>
              <a:rPr lang="en-GB" dirty="0">
                <a:ea typeface="+mn-lt"/>
                <a:cs typeface="+mn-lt"/>
              </a:rPr>
              <a:t> </a:t>
            </a:r>
            <a:r>
              <a:rPr lang="en-GB" dirty="0" err="1">
                <a:ea typeface="+mn-lt"/>
                <a:cs typeface="+mn-lt"/>
              </a:rPr>
              <a:t>tiwtor</a:t>
            </a:r>
            <a:r>
              <a:rPr lang="en-GB" dirty="0">
                <a:ea typeface="+mn-lt"/>
                <a:cs typeface="+mn-lt"/>
              </a:rPr>
              <a:t> </a:t>
            </a:r>
            <a:r>
              <a:rPr lang="en-GB" dirty="0" err="1">
                <a:ea typeface="+mn-lt"/>
                <a:cs typeface="+mn-lt"/>
              </a:rPr>
              <a:t>allbwn</a:t>
            </a:r>
            <a:r>
              <a:rPr lang="en-GB" dirty="0">
                <a:ea typeface="+mn-lt"/>
                <a:cs typeface="+mn-lt"/>
              </a:rPr>
              <a:t> am </a:t>
            </a:r>
            <a:r>
              <a:rPr lang="en-GB" dirty="0" err="1">
                <a:ea typeface="+mn-lt"/>
                <a:cs typeface="+mn-lt"/>
              </a:rPr>
              <a:t>arweiniad</a:t>
            </a:r>
            <a:r>
              <a:rPr lang="en-GB" dirty="0">
                <a:ea typeface="+mn-lt"/>
                <a:cs typeface="+mn-lt"/>
              </a:rPr>
              <a:t> </a:t>
            </a:r>
            <a:r>
              <a:rPr lang="en-GB" dirty="0" err="1">
                <a:ea typeface="+mn-lt"/>
                <a:cs typeface="+mn-lt"/>
              </a:rPr>
              <a:t>pellach</a:t>
            </a:r>
            <a:r>
              <a:rPr lang="en-GB" dirty="0">
                <a:ea typeface="+mn-lt"/>
                <a:cs typeface="+mn-lt"/>
              </a:rPr>
              <a:t>.</a:t>
            </a:r>
            <a:endParaRPr lang="en-GB" dirty="0"/>
          </a:p>
          <a:p>
            <a:pPr lvl="1"/>
            <a:r>
              <a:rPr lang="en-GB" dirty="0" err="1">
                <a:ea typeface="+mn-lt"/>
                <a:cs typeface="+mn-lt"/>
              </a:rPr>
              <a:t>Os</a:t>
            </a:r>
            <a:r>
              <a:rPr lang="en-GB" dirty="0">
                <a:ea typeface="+mn-lt"/>
                <a:cs typeface="+mn-lt"/>
              </a:rPr>
              <a:t> </a:t>
            </a:r>
            <a:r>
              <a:rPr lang="en-GB" dirty="0" err="1">
                <a:ea typeface="+mn-lt"/>
                <a:cs typeface="+mn-lt"/>
              </a:rPr>
              <a:t>ydych</a:t>
            </a:r>
            <a:r>
              <a:rPr lang="en-GB" dirty="0">
                <a:ea typeface="+mn-lt"/>
                <a:cs typeface="+mn-lt"/>
              </a:rPr>
              <a:t> </a:t>
            </a:r>
            <a:r>
              <a:rPr lang="en-GB" dirty="0" err="1">
                <a:ea typeface="+mn-lt"/>
                <a:cs typeface="+mn-lt"/>
              </a:rPr>
              <a:t>chi'n</a:t>
            </a:r>
            <a:r>
              <a:rPr lang="en-GB" dirty="0">
                <a:ea typeface="+mn-lt"/>
                <a:cs typeface="+mn-lt"/>
              </a:rPr>
              <a:t> </a:t>
            </a:r>
            <a:r>
              <a:rPr lang="en-GB" dirty="0" err="1">
                <a:ea typeface="+mn-lt"/>
                <a:cs typeface="+mn-lt"/>
              </a:rPr>
              <a:t>cynnal</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bwrdd</a:t>
            </a:r>
            <a:r>
              <a:rPr lang="en-GB" dirty="0">
                <a:ea typeface="+mn-lt"/>
                <a:cs typeface="+mn-lt"/>
              </a:rPr>
              <a:t> </a:t>
            </a:r>
            <a:r>
              <a:rPr lang="en-GB" dirty="0" err="1">
                <a:ea typeface="+mn-lt"/>
                <a:cs typeface="+mn-lt"/>
              </a:rPr>
              <a:t>gwaith</a:t>
            </a:r>
            <a:r>
              <a:rPr lang="en-GB" dirty="0">
                <a:ea typeface="+mn-lt"/>
                <a:cs typeface="+mn-lt"/>
              </a:rPr>
              <a:t> / </a:t>
            </a:r>
            <a:r>
              <a:rPr lang="en-GB" dirty="0" err="1">
                <a:ea typeface="+mn-lt"/>
                <a:cs typeface="+mn-lt"/>
              </a:rPr>
              <a:t>adolygiad</a:t>
            </a:r>
            <a:r>
              <a:rPr lang="en-GB" dirty="0">
                <a:ea typeface="+mn-lt"/>
                <a:cs typeface="+mn-lt"/>
              </a:rPr>
              <a:t> </a:t>
            </a:r>
            <a:r>
              <a:rPr lang="en-GB" dirty="0" err="1">
                <a:ea typeface="+mn-lt"/>
                <a:cs typeface="+mn-lt"/>
              </a:rPr>
              <a:t>llenyddiaeth</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eilaidd</a:t>
            </a:r>
            <a:r>
              <a:rPr lang="en-GB" dirty="0">
                <a:ea typeface="+mn-lt"/>
                <a:cs typeface="+mn-lt"/>
              </a:rPr>
              <a:t>), </a:t>
            </a:r>
            <a:r>
              <a:rPr lang="en-GB" dirty="0" err="1">
                <a:ea typeface="+mn-lt"/>
                <a:cs typeface="+mn-lt"/>
              </a:rPr>
              <a:t>mae'n</a:t>
            </a:r>
            <a:r>
              <a:rPr lang="en-GB" dirty="0">
                <a:ea typeface="+mn-lt"/>
                <a:cs typeface="+mn-lt"/>
              </a:rPr>
              <a:t> </a:t>
            </a:r>
            <a:r>
              <a:rPr lang="en-GB" dirty="0" err="1">
                <a:ea typeface="+mn-lt"/>
                <a:cs typeface="+mn-lt"/>
              </a:rPr>
              <a:t>debyg</a:t>
            </a:r>
            <a:r>
              <a:rPr lang="en-GB" dirty="0">
                <a:ea typeface="+mn-lt"/>
                <a:cs typeface="+mn-lt"/>
              </a:rPr>
              <a:t> </a:t>
            </a:r>
            <a:r>
              <a:rPr lang="en-GB" dirty="0" err="1">
                <a:ea typeface="+mn-lt"/>
                <a:cs typeface="+mn-lt"/>
              </a:rPr>
              <a:t>mai</a:t>
            </a:r>
            <a:r>
              <a:rPr lang="en-GB" dirty="0">
                <a:ea typeface="+mn-lt"/>
                <a:cs typeface="+mn-lt"/>
              </a:rPr>
              <a:t> '</a:t>
            </a:r>
            <a:r>
              <a:rPr lang="en-GB" dirty="0" err="1">
                <a:ea typeface="+mn-lt"/>
                <a:cs typeface="+mn-lt"/>
              </a:rPr>
              <a:t>Gartref</a:t>
            </a:r>
            <a:r>
              <a:rPr lang="en-GB" dirty="0">
                <a:ea typeface="+mn-lt"/>
                <a:cs typeface="+mn-lt"/>
              </a:rPr>
              <a:t>' </a:t>
            </a:r>
            <a:r>
              <a:rPr lang="en-GB" dirty="0" err="1">
                <a:ea typeface="+mn-lt"/>
                <a:cs typeface="+mn-lt"/>
              </a:rPr>
              <a:t>fydd</a:t>
            </a:r>
            <a:r>
              <a:rPr lang="en-GB" dirty="0">
                <a:ea typeface="+mn-lt"/>
                <a:cs typeface="+mn-lt"/>
              </a:rPr>
              <a:t> </a:t>
            </a:r>
            <a:r>
              <a:rPr lang="en-GB" dirty="0" err="1">
                <a:ea typeface="+mn-lt"/>
                <a:cs typeface="+mn-lt"/>
              </a:rPr>
              <a:t>hyn</a:t>
            </a:r>
            <a:r>
              <a:rPr lang="en-GB" dirty="0">
                <a:ea typeface="+mn-lt"/>
                <a:cs typeface="+mn-lt"/>
              </a:rPr>
              <a:t>; '</a:t>
            </a:r>
            <a:r>
              <a:rPr lang="en-GB" dirty="0" err="1">
                <a:ea typeface="+mn-lt"/>
                <a:cs typeface="+mn-lt"/>
              </a:rPr>
              <a:t>llyfrgell</a:t>
            </a:r>
            <a:r>
              <a:rPr lang="en-GB" dirty="0">
                <a:ea typeface="+mn-lt"/>
                <a:cs typeface="+mn-lt"/>
              </a:rPr>
              <a:t> </a:t>
            </a:r>
            <a:r>
              <a:rPr lang="en-GB" dirty="0" err="1">
                <a:ea typeface="+mn-lt"/>
                <a:cs typeface="+mn-lt"/>
              </a:rPr>
              <a:t>campws</a:t>
            </a:r>
            <a:r>
              <a:rPr lang="en-GB" dirty="0">
                <a:ea typeface="+mn-lt"/>
                <a:cs typeface="+mn-lt"/>
              </a:rPr>
              <a:t> PCYDDS’.</a:t>
            </a:r>
          </a:p>
          <a:p>
            <a:r>
              <a:rPr lang="en-GB" dirty="0" err="1"/>
              <a:t>Os</a:t>
            </a:r>
            <a:r>
              <a:rPr lang="en-GB" dirty="0"/>
              <a:t> </a:t>
            </a:r>
            <a:r>
              <a:rPr lang="en-GB" dirty="0" err="1"/>
              <a:t>ydych</a:t>
            </a:r>
            <a:r>
              <a:rPr lang="en-GB" dirty="0"/>
              <a:t> </a:t>
            </a:r>
            <a:r>
              <a:rPr lang="en-GB" dirty="0" err="1"/>
              <a:t>chi'n</a:t>
            </a:r>
            <a:r>
              <a:rPr lang="en-GB" dirty="0"/>
              <a:t> </a:t>
            </a:r>
            <a:r>
              <a:rPr lang="en-GB" dirty="0" err="1"/>
              <a:t>bwriadu</a:t>
            </a:r>
            <a:r>
              <a:rPr lang="en-GB" dirty="0"/>
              <a:t> </a:t>
            </a:r>
            <a:r>
              <a:rPr lang="en-GB" dirty="0" err="1"/>
              <a:t>cynnal</a:t>
            </a:r>
            <a:r>
              <a:rPr lang="en-GB" dirty="0"/>
              <a:t> </a:t>
            </a:r>
            <a:r>
              <a:rPr lang="en-GB" dirty="0" err="1"/>
              <a:t>ymchwil</a:t>
            </a:r>
            <a:r>
              <a:rPr lang="en-GB" dirty="0"/>
              <a:t> y </a:t>
            </a:r>
            <a:r>
              <a:rPr lang="en-GB" dirty="0" err="1"/>
              <a:t>tu</a:t>
            </a:r>
            <a:r>
              <a:rPr lang="en-GB" dirty="0"/>
              <a:t> </a:t>
            </a:r>
            <a:r>
              <a:rPr lang="en-GB" dirty="0" err="1"/>
              <a:t>allan</a:t>
            </a:r>
            <a:r>
              <a:rPr lang="en-GB" dirty="0"/>
              <a:t> </a:t>
            </a:r>
            <a:r>
              <a:rPr lang="en-GB" dirty="0" err="1"/>
              <a:t>i'r</a:t>
            </a:r>
            <a:r>
              <a:rPr lang="en-GB" dirty="0"/>
              <a:t> DU, </a:t>
            </a:r>
            <a:r>
              <a:rPr lang="en-GB" dirty="0" err="1"/>
              <a:t>siaradwch</a:t>
            </a:r>
            <a:r>
              <a:rPr lang="en-GB" dirty="0"/>
              <a:t> </a:t>
            </a:r>
            <a:r>
              <a:rPr lang="en-GB" dirty="0" err="1"/>
              <a:t>â'ch</a:t>
            </a:r>
            <a:r>
              <a:rPr lang="en-GB" dirty="0"/>
              <a:t> </a:t>
            </a:r>
            <a:r>
              <a:rPr lang="en-GB" dirty="0" err="1"/>
              <a:t>goruchwyliwr</a:t>
            </a:r>
            <a:r>
              <a:rPr lang="en-GB" dirty="0"/>
              <a:t> </a:t>
            </a:r>
            <a:r>
              <a:rPr lang="en-GB" dirty="0" err="1"/>
              <a:t>allbwn</a:t>
            </a:r>
            <a:r>
              <a:rPr lang="en-GB" dirty="0"/>
              <a:t> </a:t>
            </a:r>
            <a:r>
              <a:rPr lang="en-GB" dirty="0" err="1"/>
              <a:t>i</a:t>
            </a:r>
            <a:r>
              <a:rPr lang="en-GB" dirty="0"/>
              <a:t> </a:t>
            </a:r>
            <a:r>
              <a:rPr lang="en-GB" dirty="0" err="1"/>
              <a:t>gael</a:t>
            </a:r>
            <a:r>
              <a:rPr lang="en-GB" dirty="0"/>
              <a:t> </a:t>
            </a:r>
            <a:r>
              <a:rPr lang="en-GB" dirty="0" err="1"/>
              <a:t>rhagor</a:t>
            </a:r>
            <a:r>
              <a:rPr lang="en-GB" dirty="0"/>
              <a:t> o </a:t>
            </a:r>
            <a:r>
              <a:rPr lang="en-GB" dirty="0" err="1"/>
              <a:t>arweiniad</a:t>
            </a:r>
            <a:r>
              <a:rPr lang="en-GB" dirty="0"/>
              <a:t>.</a:t>
            </a:r>
          </a:p>
        </p:txBody>
      </p:sp>
      <p:sp>
        <p:nvSpPr>
          <p:cNvPr id="4" name="Content Placeholder 3">
            <a:extLst>
              <a:ext uri="{FF2B5EF4-FFF2-40B4-BE49-F238E27FC236}">
                <a16:creationId xmlns:a16="http://schemas.microsoft.com/office/drawing/2014/main" id="{82B89228-C394-1023-9282-8F51DFCC5167}"/>
              </a:ext>
            </a:extLst>
          </p:cNvPr>
          <p:cNvSpPr>
            <a:spLocks noGrp="1"/>
          </p:cNvSpPr>
          <p:nvPr>
            <p:ph sz="half" idx="2"/>
          </p:nvPr>
        </p:nvSpPr>
        <p:spPr/>
        <p:txBody>
          <a:bodyPr>
            <a:normAutofit fontScale="77500" lnSpcReduction="20000"/>
          </a:bodyPr>
          <a:lstStyle/>
          <a:p>
            <a:r>
              <a:rPr lang="en-GB" b="1" dirty="0"/>
              <a:t>Location of  research activity: </a:t>
            </a:r>
          </a:p>
          <a:p>
            <a:pPr lvl="1"/>
            <a:r>
              <a:rPr lang="en-GB" dirty="0"/>
              <a:t>For your primary research this will likely be the internet or of social media platforms that allow easy access to respondents. </a:t>
            </a:r>
          </a:p>
          <a:p>
            <a:pPr lvl="1"/>
            <a:r>
              <a:rPr lang="en-GB" dirty="0"/>
              <a:t>If you are intending to complete observations and or interviews, please speak to your output tutor for further guidance.</a:t>
            </a:r>
          </a:p>
          <a:p>
            <a:pPr lvl="1"/>
            <a:r>
              <a:rPr lang="en-GB" dirty="0"/>
              <a:t>If you are carrying out desktop research /literature review (secondary research), this is likely to be ‘At home’; ‘UWTSD campus library’</a:t>
            </a:r>
          </a:p>
          <a:p>
            <a:r>
              <a:rPr lang="en-GB" dirty="0"/>
              <a:t>If you intend to conduct research outside the UK speak to your output supervisor for further guidance.</a:t>
            </a:r>
          </a:p>
          <a:p>
            <a:endParaRPr lang="en-GB" dirty="0"/>
          </a:p>
          <a:p>
            <a:endParaRPr lang="en-GB" dirty="0"/>
          </a:p>
        </p:txBody>
      </p:sp>
    </p:spTree>
    <p:extLst>
      <p:ext uri="{BB962C8B-B14F-4D97-AF65-F5344CB8AC3E}">
        <p14:creationId xmlns:p14="http://schemas.microsoft.com/office/powerpoint/2010/main" val="1627670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FDED3-DC3D-CDEA-FB11-7876AF519CFC}"/>
              </a:ext>
            </a:extLst>
          </p:cNvPr>
          <p:cNvSpPr>
            <a:spLocks noGrp="1"/>
          </p:cNvSpPr>
          <p:nvPr>
            <p:ph type="title"/>
          </p:nvPr>
        </p:nvSpPr>
        <p:spPr/>
        <p:txBody>
          <a:bodyPr>
            <a:normAutofit/>
          </a:bodyPr>
          <a:lstStyle/>
          <a:p>
            <a:r>
              <a:rPr lang="en-GB" dirty="0">
                <a:ea typeface="+mj-lt"/>
                <a:cs typeface="+mj-lt"/>
              </a:rPr>
              <a:t>Adran F: </a:t>
            </a:r>
            <a:r>
              <a:rPr lang="en-GB" dirty="0" err="1">
                <a:ea typeface="+mj-lt"/>
                <a:cs typeface="+mj-lt"/>
              </a:rPr>
              <a:t>Dulliau</a:t>
            </a:r>
            <a:r>
              <a:rPr lang="en-GB" dirty="0">
                <a:ea typeface="+mj-lt"/>
                <a:cs typeface="+mj-lt"/>
              </a:rPr>
              <a:t> </a:t>
            </a:r>
            <a:r>
              <a:rPr lang="en-GB" dirty="0" err="1">
                <a:ea typeface="+mj-lt"/>
                <a:cs typeface="+mj-lt"/>
              </a:rPr>
              <a:t>Ymchwil</a:t>
            </a:r>
            <a:br>
              <a:rPr lang="en-GB" dirty="0">
                <a:ea typeface="+mj-lt"/>
                <a:cs typeface="+mj-lt"/>
              </a:rPr>
            </a:br>
            <a:r>
              <a:rPr lang="en-GB" dirty="0"/>
              <a:t>Section F: Research Methods</a:t>
            </a:r>
            <a:endParaRPr lang="en-US" dirty="0"/>
          </a:p>
        </p:txBody>
      </p:sp>
      <p:sp>
        <p:nvSpPr>
          <p:cNvPr id="3" name="Content Placeholder 2">
            <a:extLst>
              <a:ext uri="{FF2B5EF4-FFF2-40B4-BE49-F238E27FC236}">
                <a16:creationId xmlns:a16="http://schemas.microsoft.com/office/drawing/2014/main" id="{5058D543-EC9E-6937-CE87-22C0F5A9289B}"/>
              </a:ext>
            </a:extLst>
          </p:cNvPr>
          <p:cNvSpPr>
            <a:spLocks noGrp="1"/>
          </p:cNvSpPr>
          <p:nvPr>
            <p:ph sz="half" idx="1"/>
          </p:nvPr>
        </p:nvSpPr>
        <p:spPr/>
        <p:txBody>
          <a:bodyPr vert="horz" lIns="91440" tIns="45720" rIns="91440" bIns="45720" rtlCol="0" anchor="t">
            <a:normAutofit/>
          </a:bodyPr>
          <a:lstStyle/>
          <a:p>
            <a:r>
              <a:rPr lang="en-GB" b="1" dirty="0">
                <a:ea typeface="+mn-lt"/>
                <a:cs typeface="+mn-lt"/>
              </a:rPr>
              <a:t>1-17: </a:t>
            </a:r>
            <a:endParaRPr lang="en-GB" b="1" dirty="0"/>
          </a:p>
          <a:p>
            <a:r>
              <a:rPr lang="en-GB" dirty="0" err="1">
                <a:ea typeface="+mn-lt"/>
                <a:cs typeface="+mn-lt"/>
              </a:rPr>
              <a:t>Os</a:t>
            </a:r>
            <a:r>
              <a:rPr lang="en-GB" dirty="0">
                <a:ea typeface="+mn-lt"/>
                <a:cs typeface="+mn-lt"/>
              </a:rPr>
              <a:t> </a:t>
            </a:r>
            <a:r>
              <a:rPr lang="en-GB" dirty="0" err="1">
                <a:ea typeface="+mn-lt"/>
                <a:cs typeface="+mn-lt"/>
              </a:rPr>
              <a:t>yw</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cynnwys</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sylfaenol</a:t>
            </a:r>
            <a:r>
              <a:rPr lang="en-GB" dirty="0">
                <a:ea typeface="+mn-lt"/>
                <a:cs typeface="+mn-lt"/>
              </a:rPr>
              <a:t>, </a:t>
            </a:r>
            <a:r>
              <a:rPr lang="en-GB" dirty="0" err="1">
                <a:ea typeface="+mn-lt"/>
                <a:cs typeface="+mn-lt"/>
              </a:rPr>
              <a:t>bydd</a:t>
            </a:r>
            <a:r>
              <a:rPr lang="en-GB" dirty="0">
                <a:ea typeface="+mn-lt"/>
                <a:cs typeface="+mn-lt"/>
              </a:rPr>
              <a:t> </a:t>
            </a:r>
            <a:r>
              <a:rPr lang="en-GB" dirty="0" err="1">
                <a:ea typeface="+mn-lt"/>
                <a:cs typeface="+mn-lt"/>
              </a:rPr>
              <a:t>angen</a:t>
            </a:r>
            <a:r>
              <a:rPr lang="en-GB" dirty="0">
                <a:ea typeface="+mn-lt"/>
                <a:cs typeface="+mn-lt"/>
              </a:rPr>
              <a:t> </a:t>
            </a:r>
            <a:r>
              <a:rPr lang="en-GB" dirty="0" err="1">
                <a:ea typeface="+mn-lt"/>
                <a:cs typeface="+mn-lt"/>
              </a:rPr>
              <a:t>i</a:t>
            </a:r>
            <a:r>
              <a:rPr lang="en-GB" dirty="0">
                <a:ea typeface="+mn-lt"/>
                <a:cs typeface="+mn-lt"/>
              </a:rPr>
              <a:t> chi </a:t>
            </a:r>
            <a:r>
              <a:rPr lang="en-GB" dirty="0" err="1">
                <a:ea typeface="+mn-lt"/>
                <a:cs typeface="+mn-lt"/>
              </a:rPr>
              <a:t>dicio</a:t>
            </a:r>
            <a:r>
              <a:rPr lang="en-GB" dirty="0">
                <a:ea typeface="+mn-lt"/>
                <a:cs typeface="+mn-lt"/>
              </a:rPr>
              <a:t> ‘</a:t>
            </a:r>
            <a:r>
              <a:rPr lang="en-GB" dirty="0" err="1">
                <a:ea typeface="+mn-lt"/>
                <a:cs typeface="+mn-lt"/>
              </a:rPr>
              <a:t>Ydw</a:t>
            </a:r>
            <a:r>
              <a:rPr lang="en-GB" dirty="0">
                <a:ea typeface="+mn-lt"/>
                <a:cs typeface="+mn-lt"/>
              </a:rPr>
              <a:t>’ </a:t>
            </a:r>
            <a:r>
              <a:rPr lang="en-GB" dirty="0" err="1">
                <a:ea typeface="+mn-lt"/>
                <a:cs typeface="+mn-lt"/>
              </a:rPr>
              <a:t>yn</a:t>
            </a:r>
            <a:r>
              <a:rPr lang="en-GB" dirty="0">
                <a:ea typeface="+mn-lt"/>
                <a:cs typeface="+mn-lt"/>
              </a:rPr>
              <a:t> y </a:t>
            </a:r>
            <a:r>
              <a:rPr lang="en-GB" dirty="0" err="1">
                <a:ea typeface="+mn-lt"/>
                <a:cs typeface="+mn-lt"/>
              </a:rPr>
              <a:t>blwch</a:t>
            </a:r>
            <a:r>
              <a:rPr lang="en-GB" dirty="0">
                <a:ea typeface="+mn-lt"/>
                <a:cs typeface="+mn-lt"/>
              </a:rPr>
              <a:t> (</a:t>
            </a:r>
            <a:r>
              <a:rPr lang="en-GB" dirty="0" err="1">
                <a:ea typeface="+mn-lt"/>
                <a:cs typeface="+mn-lt"/>
              </a:rPr>
              <a:t>blychau</a:t>
            </a:r>
            <a:r>
              <a:rPr lang="en-GB" dirty="0">
                <a:ea typeface="+mn-lt"/>
                <a:cs typeface="+mn-lt"/>
              </a:rPr>
              <a:t>) </a:t>
            </a:r>
            <a:r>
              <a:rPr lang="en-GB" dirty="0" err="1">
                <a:ea typeface="+mn-lt"/>
                <a:cs typeface="+mn-lt"/>
              </a:rPr>
              <a:t>priodol</a:t>
            </a:r>
            <a:r>
              <a:rPr lang="en-GB" dirty="0">
                <a:ea typeface="+mn-lt"/>
                <a:cs typeface="+mn-lt"/>
              </a:rPr>
              <a:t>. </a:t>
            </a:r>
            <a:r>
              <a:rPr lang="en-GB" dirty="0" err="1">
                <a:ea typeface="+mn-lt"/>
                <a:cs typeface="+mn-lt"/>
              </a:rPr>
              <a:t>Trefnwch</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gyfarfod</a:t>
            </a:r>
            <a:r>
              <a:rPr lang="en-GB" dirty="0">
                <a:ea typeface="+mn-lt"/>
                <a:cs typeface="+mn-lt"/>
              </a:rPr>
              <a:t> </a:t>
            </a:r>
            <a:r>
              <a:rPr lang="en-GB" dirty="0" err="1">
                <a:ea typeface="+mn-lt"/>
                <a:cs typeface="+mn-lt"/>
              </a:rPr>
              <a:t>â’ch</a:t>
            </a:r>
            <a:r>
              <a:rPr lang="en-GB" dirty="0">
                <a:ea typeface="+mn-lt"/>
                <a:cs typeface="+mn-lt"/>
              </a:rPr>
              <a:t> </a:t>
            </a:r>
            <a:r>
              <a:rPr lang="en-GB" dirty="0" err="1">
                <a:ea typeface="+mn-lt"/>
                <a:cs typeface="+mn-lt"/>
              </a:rPr>
              <a:t>tiwtor</a:t>
            </a:r>
            <a:r>
              <a:rPr lang="en-GB" dirty="0">
                <a:ea typeface="+mn-lt"/>
                <a:cs typeface="+mn-lt"/>
              </a:rPr>
              <a:t> </a:t>
            </a:r>
            <a:r>
              <a:rPr lang="en-GB" dirty="0" err="1">
                <a:ea typeface="+mn-lt"/>
                <a:cs typeface="+mn-lt"/>
              </a:rPr>
              <a:t>allbwn</a:t>
            </a:r>
            <a:r>
              <a:rPr lang="en-GB" dirty="0">
                <a:ea typeface="+mn-lt"/>
                <a:cs typeface="+mn-lt"/>
              </a:rPr>
              <a:t> </a:t>
            </a:r>
            <a:r>
              <a:rPr lang="en-GB" dirty="0" err="1">
                <a:ea typeface="+mn-lt"/>
                <a:cs typeface="+mn-lt"/>
              </a:rPr>
              <a:t>gan</a:t>
            </a:r>
            <a:r>
              <a:rPr lang="en-GB" dirty="0">
                <a:ea typeface="+mn-lt"/>
                <a:cs typeface="+mn-lt"/>
              </a:rPr>
              <a:t> </a:t>
            </a:r>
            <a:r>
              <a:rPr lang="en-GB" dirty="0" err="1">
                <a:ea typeface="+mn-lt"/>
                <a:cs typeface="+mn-lt"/>
              </a:rPr>
              <a:t>fod</a:t>
            </a:r>
            <a:r>
              <a:rPr lang="en-GB" dirty="0">
                <a:ea typeface="+mn-lt"/>
                <a:cs typeface="+mn-lt"/>
              </a:rPr>
              <a:t> </a:t>
            </a:r>
            <a:r>
              <a:rPr lang="en-GB" dirty="0" err="1">
                <a:ea typeface="+mn-lt"/>
                <a:cs typeface="+mn-lt"/>
              </a:rPr>
              <a:t>goblygiadau</a:t>
            </a:r>
            <a:r>
              <a:rPr lang="en-GB" dirty="0">
                <a:ea typeface="+mn-lt"/>
                <a:cs typeface="+mn-lt"/>
              </a:rPr>
              <a:t> </a:t>
            </a:r>
            <a:r>
              <a:rPr lang="en-GB" dirty="0" err="1">
                <a:ea typeface="+mn-lt"/>
                <a:cs typeface="+mn-lt"/>
              </a:rPr>
              <a:t>moesegol</a:t>
            </a:r>
            <a:r>
              <a:rPr lang="en-GB" dirty="0">
                <a:ea typeface="+mn-lt"/>
                <a:cs typeface="+mn-lt"/>
              </a:rPr>
              <a:t> </a:t>
            </a:r>
            <a:r>
              <a:rPr lang="en-GB" dirty="0" err="1">
                <a:ea typeface="+mn-lt"/>
                <a:cs typeface="+mn-lt"/>
              </a:rPr>
              <a:t>mwy</a:t>
            </a:r>
            <a:r>
              <a:rPr lang="en-GB" dirty="0">
                <a:ea typeface="+mn-lt"/>
                <a:cs typeface="+mn-lt"/>
              </a:rPr>
              <a:t> </a:t>
            </a:r>
            <a:r>
              <a:rPr lang="en-GB" dirty="0" err="1">
                <a:ea typeface="+mn-lt"/>
                <a:cs typeface="+mn-lt"/>
              </a:rPr>
              <a:t>i’w</a:t>
            </a:r>
            <a:r>
              <a:rPr lang="en-GB" dirty="0">
                <a:ea typeface="+mn-lt"/>
                <a:cs typeface="+mn-lt"/>
              </a:rPr>
              <a:t> </a:t>
            </a:r>
            <a:r>
              <a:rPr lang="en-GB" dirty="0" err="1">
                <a:ea typeface="+mn-lt"/>
                <a:cs typeface="+mn-lt"/>
              </a:rPr>
              <a:t>hystyried</a:t>
            </a:r>
            <a:r>
              <a:rPr lang="en-GB" dirty="0">
                <a:ea typeface="+mn-lt"/>
                <a:cs typeface="+mn-lt"/>
              </a:rPr>
              <a:t> </a:t>
            </a:r>
            <a:r>
              <a:rPr lang="en-GB" dirty="0" err="1">
                <a:ea typeface="+mn-lt"/>
                <a:cs typeface="+mn-lt"/>
              </a:rPr>
              <a:t>wrth</a:t>
            </a:r>
            <a:r>
              <a:rPr lang="en-GB" dirty="0">
                <a:ea typeface="+mn-lt"/>
                <a:cs typeface="+mn-lt"/>
              </a:rPr>
              <a:t> </a:t>
            </a:r>
            <a:r>
              <a:rPr lang="en-GB" dirty="0" err="1">
                <a:ea typeface="+mn-lt"/>
                <a:cs typeface="+mn-lt"/>
              </a:rPr>
              <a:t>gynnal</a:t>
            </a:r>
            <a:r>
              <a:rPr lang="en-GB" dirty="0">
                <a:ea typeface="+mn-lt"/>
                <a:cs typeface="+mn-lt"/>
              </a:rPr>
              <a:t> </a:t>
            </a:r>
            <a:r>
              <a:rPr lang="en-GB" dirty="0" err="1">
                <a:ea typeface="+mn-lt"/>
                <a:cs typeface="+mn-lt"/>
              </a:rPr>
              <a:t>ein</a:t>
            </a:r>
            <a:r>
              <a:rPr lang="en-GB" dirty="0">
                <a:ea typeface="+mn-lt"/>
                <a:cs typeface="+mn-lt"/>
              </a:rPr>
              <a:t> </a:t>
            </a:r>
            <a:r>
              <a:rPr lang="en-GB" dirty="0" err="1">
                <a:ea typeface="+mn-lt"/>
                <a:cs typeface="+mn-lt"/>
              </a:rPr>
              <a:t>hymchwil</a:t>
            </a:r>
            <a:r>
              <a:rPr lang="en-GB" dirty="0">
                <a:ea typeface="+mn-lt"/>
                <a:cs typeface="+mn-lt"/>
              </a:rPr>
              <a:t> </a:t>
            </a:r>
            <a:r>
              <a:rPr lang="en-GB" dirty="0" err="1">
                <a:ea typeface="+mn-lt"/>
                <a:cs typeface="+mn-lt"/>
              </a:rPr>
              <a:t>sylfaenol</a:t>
            </a:r>
            <a:r>
              <a:rPr lang="en-GB" dirty="0">
                <a:ea typeface="+mn-lt"/>
                <a:cs typeface="+mn-lt"/>
              </a:rPr>
              <a:t>. </a:t>
            </a:r>
            <a:endParaRPr lang="en-GB" dirty="0"/>
          </a:p>
          <a:p>
            <a:r>
              <a:rPr lang="en-GB" dirty="0" err="1">
                <a:ea typeface="+mn-lt"/>
                <a:cs typeface="+mn-lt"/>
              </a:rPr>
              <a:t>Os</a:t>
            </a:r>
            <a:r>
              <a:rPr lang="en-GB" dirty="0">
                <a:ea typeface="+mn-lt"/>
                <a:cs typeface="+mn-lt"/>
              </a:rPr>
              <a:t> </a:t>
            </a:r>
            <a:r>
              <a:rPr lang="en-GB" dirty="0" err="1">
                <a:ea typeface="+mn-lt"/>
                <a:cs typeface="+mn-lt"/>
              </a:rPr>
              <a:t>ydych</a:t>
            </a:r>
            <a:r>
              <a:rPr lang="en-GB" dirty="0">
                <a:ea typeface="+mn-lt"/>
                <a:cs typeface="+mn-lt"/>
              </a:rPr>
              <a:t> </a:t>
            </a:r>
            <a:r>
              <a:rPr lang="en-GB" dirty="0" err="1">
                <a:ea typeface="+mn-lt"/>
                <a:cs typeface="+mn-lt"/>
              </a:rPr>
              <a:t>chi’n</a:t>
            </a:r>
            <a:r>
              <a:rPr lang="en-GB" dirty="0">
                <a:ea typeface="+mn-lt"/>
                <a:cs typeface="+mn-lt"/>
              </a:rPr>
              <a:t> </a:t>
            </a:r>
            <a:r>
              <a:rPr lang="en-GB" dirty="0" err="1">
                <a:ea typeface="+mn-lt"/>
                <a:cs typeface="+mn-lt"/>
              </a:rPr>
              <a:t>cynnal</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eilaidd</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ateb</a:t>
            </a:r>
            <a:r>
              <a:rPr lang="en-GB" dirty="0">
                <a:ea typeface="+mn-lt"/>
                <a:cs typeface="+mn-lt"/>
              </a:rPr>
              <a:t> </a:t>
            </a:r>
            <a:r>
              <a:rPr lang="en-GB" dirty="0" err="1">
                <a:ea typeface="+mn-lt"/>
                <a:cs typeface="+mn-lt"/>
              </a:rPr>
              <a:t>i’r</a:t>
            </a:r>
            <a:r>
              <a:rPr lang="en-GB" dirty="0">
                <a:ea typeface="+mn-lt"/>
                <a:cs typeface="+mn-lt"/>
              </a:rPr>
              <a:t> </a:t>
            </a:r>
            <a:r>
              <a:rPr lang="en-GB" dirty="0" err="1">
                <a:ea typeface="+mn-lt"/>
                <a:cs typeface="+mn-lt"/>
              </a:rPr>
              <a:t>cwestiynau</a:t>
            </a:r>
            <a:r>
              <a:rPr lang="en-GB" dirty="0">
                <a:ea typeface="+mn-lt"/>
                <a:cs typeface="+mn-lt"/>
              </a:rPr>
              <a:t> </a:t>
            </a:r>
            <a:r>
              <a:rPr lang="en-GB" dirty="0" err="1">
                <a:ea typeface="+mn-lt"/>
                <a:cs typeface="+mn-lt"/>
              </a:rPr>
              <a:t>hyn</a:t>
            </a:r>
            <a:r>
              <a:rPr lang="en-GB" dirty="0">
                <a:ea typeface="+mn-lt"/>
                <a:cs typeface="+mn-lt"/>
              </a:rPr>
              <a:t> </a:t>
            </a:r>
            <a:r>
              <a:rPr lang="en-GB" dirty="0" err="1">
                <a:ea typeface="+mn-lt"/>
                <a:cs typeface="+mn-lt"/>
              </a:rPr>
              <a:t>fydd</a:t>
            </a:r>
            <a:r>
              <a:rPr lang="en-GB" dirty="0">
                <a:ea typeface="+mn-lt"/>
                <a:cs typeface="+mn-lt"/>
              </a:rPr>
              <a:t> ‘Na’ </a:t>
            </a:r>
            <a:endParaRPr lang="en-GB" dirty="0"/>
          </a:p>
        </p:txBody>
      </p:sp>
      <p:sp>
        <p:nvSpPr>
          <p:cNvPr id="4" name="Content Placeholder 3">
            <a:extLst>
              <a:ext uri="{FF2B5EF4-FFF2-40B4-BE49-F238E27FC236}">
                <a16:creationId xmlns:a16="http://schemas.microsoft.com/office/drawing/2014/main" id="{73A86B1E-E1C4-7861-0034-238FFF4AB64D}"/>
              </a:ext>
            </a:extLst>
          </p:cNvPr>
          <p:cNvSpPr>
            <a:spLocks noGrp="1"/>
          </p:cNvSpPr>
          <p:nvPr>
            <p:ph sz="half" idx="2"/>
          </p:nvPr>
        </p:nvSpPr>
        <p:spPr/>
        <p:txBody>
          <a:bodyPr>
            <a:normAutofit/>
          </a:bodyPr>
          <a:lstStyle/>
          <a:p>
            <a:r>
              <a:rPr lang="en-GB" b="1" dirty="0"/>
              <a:t>1-17:</a:t>
            </a:r>
          </a:p>
          <a:p>
            <a:r>
              <a:rPr lang="en-GB" dirty="0"/>
              <a:t>If your research involves primary research, you will need to tick ‘Yes’ in the appropriate box(es). Arrange to meet with your output tutor as there are greater ethical implications to consider when carrying our  primary research.</a:t>
            </a:r>
          </a:p>
          <a:p>
            <a:r>
              <a:rPr lang="en-GB" dirty="0"/>
              <a:t>If you are carrying out secondary research, your answer to these questions will be ‘No’</a:t>
            </a:r>
          </a:p>
          <a:p>
            <a:endParaRPr lang="en-GB" dirty="0"/>
          </a:p>
        </p:txBody>
      </p:sp>
    </p:spTree>
    <p:extLst>
      <p:ext uri="{BB962C8B-B14F-4D97-AF65-F5344CB8AC3E}">
        <p14:creationId xmlns:p14="http://schemas.microsoft.com/office/powerpoint/2010/main" val="283673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EAC928-9FFF-7D82-AACF-06A20F27AA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076AC7-D43E-106C-152F-9DBE1D1292E8}"/>
              </a:ext>
            </a:extLst>
          </p:cNvPr>
          <p:cNvSpPr>
            <a:spLocks noGrp="1"/>
          </p:cNvSpPr>
          <p:nvPr>
            <p:ph type="title"/>
          </p:nvPr>
        </p:nvSpPr>
        <p:spPr/>
        <p:txBody>
          <a:bodyPr>
            <a:normAutofit/>
          </a:bodyPr>
          <a:lstStyle/>
          <a:p>
            <a:r>
              <a:rPr lang="en-GB" dirty="0">
                <a:ea typeface="+mj-lt"/>
                <a:cs typeface="+mj-lt"/>
              </a:rPr>
              <a:t>Adran G: </a:t>
            </a:r>
            <a:r>
              <a:rPr lang="en-GB" dirty="0" err="1">
                <a:ea typeface="+mj-lt"/>
                <a:cs typeface="+mj-lt"/>
              </a:rPr>
              <a:t>Cyfranogwyr</a:t>
            </a:r>
            <a:r>
              <a:rPr lang="en-GB" dirty="0">
                <a:ea typeface="+mj-lt"/>
                <a:cs typeface="+mj-lt"/>
              </a:rPr>
              <a:t> </a:t>
            </a:r>
            <a:r>
              <a:rPr lang="en-GB" dirty="0" err="1">
                <a:ea typeface="+mj-lt"/>
                <a:cs typeface="+mj-lt"/>
              </a:rPr>
              <a:t>Ymchwil</a:t>
            </a:r>
            <a:br>
              <a:rPr lang="en-GB" dirty="0">
                <a:ea typeface="+mj-lt"/>
                <a:cs typeface="+mj-lt"/>
              </a:rPr>
            </a:br>
            <a:r>
              <a:rPr lang="en-GB" dirty="0"/>
              <a:t>Section G: Research Participants </a:t>
            </a:r>
            <a:endParaRPr lang="en-US" dirty="0"/>
          </a:p>
        </p:txBody>
      </p:sp>
      <p:sp>
        <p:nvSpPr>
          <p:cNvPr id="3" name="Content Placeholder 2">
            <a:extLst>
              <a:ext uri="{FF2B5EF4-FFF2-40B4-BE49-F238E27FC236}">
                <a16:creationId xmlns:a16="http://schemas.microsoft.com/office/drawing/2014/main" id="{D5CB4A1E-B044-3C3D-425D-7566E4708E9D}"/>
              </a:ext>
            </a:extLst>
          </p:cNvPr>
          <p:cNvSpPr>
            <a:spLocks noGrp="1"/>
          </p:cNvSpPr>
          <p:nvPr>
            <p:ph sz="half" idx="1"/>
          </p:nvPr>
        </p:nvSpPr>
        <p:spPr/>
        <p:txBody>
          <a:bodyPr vert="horz" lIns="91440" tIns="45720" rIns="91440" bIns="45720" rtlCol="0" anchor="t">
            <a:normAutofit fontScale="85000" lnSpcReduction="20000"/>
          </a:bodyPr>
          <a:lstStyle/>
          <a:p>
            <a:r>
              <a:rPr lang="en-GB" b="1" dirty="0">
                <a:ea typeface="+mn-lt"/>
                <a:cs typeface="+mn-lt"/>
              </a:rPr>
              <a:t>10-8: </a:t>
            </a:r>
            <a:endParaRPr lang="en-GB" b="1" dirty="0"/>
          </a:p>
          <a:p>
            <a:r>
              <a:rPr lang="en-GB" dirty="0" err="1">
                <a:ea typeface="+mn-lt"/>
                <a:cs typeface="+mn-lt"/>
              </a:rPr>
              <a:t>Os</a:t>
            </a:r>
            <a:r>
              <a:rPr lang="en-GB" dirty="0">
                <a:ea typeface="+mn-lt"/>
                <a:cs typeface="+mn-lt"/>
              </a:rPr>
              <a:t> </a:t>
            </a:r>
            <a:r>
              <a:rPr lang="en-GB" dirty="0" err="1">
                <a:ea typeface="+mn-lt"/>
                <a:cs typeface="+mn-lt"/>
              </a:rPr>
              <a:t>bydd</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cynnwys</a:t>
            </a:r>
            <a:r>
              <a:rPr lang="en-GB" dirty="0">
                <a:ea typeface="+mn-lt"/>
                <a:cs typeface="+mn-lt"/>
              </a:rPr>
              <a:t> </a:t>
            </a:r>
            <a:r>
              <a:rPr lang="en-GB" dirty="0" err="1">
                <a:ea typeface="+mn-lt"/>
                <a:cs typeface="+mn-lt"/>
              </a:rPr>
              <a:t>cyfranogwyr</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sylfaenol</a:t>
            </a:r>
            <a:r>
              <a:rPr lang="en-GB" dirty="0">
                <a:ea typeface="+mn-lt"/>
                <a:cs typeface="+mn-lt"/>
              </a:rPr>
              <a:t>), </a:t>
            </a:r>
            <a:r>
              <a:rPr lang="en-GB" dirty="0" err="1">
                <a:ea typeface="+mn-lt"/>
                <a:cs typeface="+mn-lt"/>
              </a:rPr>
              <a:t>bydd</a:t>
            </a:r>
            <a:r>
              <a:rPr lang="en-GB" dirty="0">
                <a:ea typeface="+mn-lt"/>
                <a:cs typeface="+mn-lt"/>
              </a:rPr>
              <a:t> yr </a:t>
            </a:r>
            <a:r>
              <a:rPr lang="en-GB" dirty="0" err="1">
                <a:ea typeface="+mn-lt"/>
                <a:cs typeface="+mn-lt"/>
              </a:rPr>
              <a:t>adran</a:t>
            </a:r>
            <a:r>
              <a:rPr lang="en-GB" dirty="0">
                <a:ea typeface="+mn-lt"/>
                <a:cs typeface="+mn-lt"/>
              </a:rPr>
              <a:t> hon </a:t>
            </a:r>
            <a:r>
              <a:rPr lang="en-GB" dirty="0" err="1">
                <a:ea typeface="+mn-lt"/>
                <a:cs typeface="+mn-lt"/>
              </a:rPr>
              <a:t>yn</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helpu</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amcangyfrif</a:t>
            </a:r>
            <a:r>
              <a:rPr lang="en-GB" dirty="0">
                <a:ea typeface="+mn-lt"/>
                <a:cs typeface="+mn-lt"/>
              </a:rPr>
              <a:t> </a:t>
            </a:r>
            <a:r>
              <a:rPr lang="en-GB" dirty="0" err="1">
                <a:ea typeface="+mn-lt"/>
                <a:cs typeface="+mn-lt"/>
              </a:rPr>
              <a:t>nifer</a:t>
            </a:r>
            <a:r>
              <a:rPr lang="en-GB" dirty="0">
                <a:ea typeface="+mn-lt"/>
                <a:cs typeface="+mn-lt"/>
              </a:rPr>
              <a:t> yr </a:t>
            </a:r>
            <a:r>
              <a:rPr lang="en-GB" dirty="0" err="1">
                <a:ea typeface="+mn-lt"/>
                <a:cs typeface="+mn-lt"/>
              </a:rPr>
              <a:t>ymatebion</a:t>
            </a:r>
            <a:r>
              <a:rPr lang="en-GB" dirty="0">
                <a:ea typeface="+mn-lt"/>
                <a:cs typeface="+mn-lt"/>
              </a:rPr>
              <a:t> y </a:t>
            </a:r>
            <a:r>
              <a:rPr lang="en-GB" dirty="0" err="1">
                <a:ea typeface="+mn-lt"/>
                <a:cs typeface="+mn-lt"/>
              </a:rPr>
              <a:t>byddwch</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derbyn</a:t>
            </a:r>
            <a:r>
              <a:rPr lang="en-GB" dirty="0">
                <a:ea typeface="+mn-lt"/>
                <a:cs typeface="+mn-lt"/>
              </a:rPr>
              <a:t>, </a:t>
            </a:r>
            <a:r>
              <a:rPr lang="en-GB" dirty="0" err="1">
                <a:ea typeface="+mn-lt"/>
                <a:cs typeface="+mn-lt"/>
              </a:rPr>
              <a:t>anelu</a:t>
            </a:r>
            <a:r>
              <a:rPr lang="en-GB" dirty="0">
                <a:ea typeface="+mn-lt"/>
                <a:cs typeface="+mn-lt"/>
              </a:rPr>
              <a:t> at </a:t>
            </a:r>
            <a:r>
              <a:rPr lang="en-GB" dirty="0" err="1">
                <a:ea typeface="+mn-lt"/>
                <a:cs typeface="+mn-lt"/>
              </a:rPr>
              <a:t>gyfradd</a:t>
            </a:r>
            <a:r>
              <a:rPr lang="en-GB" dirty="0">
                <a:ea typeface="+mn-lt"/>
                <a:cs typeface="+mn-lt"/>
              </a:rPr>
              <a:t> </a:t>
            </a:r>
            <a:r>
              <a:rPr lang="en-GB" dirty="0" err="1">
                <a:ea typeface="+mn-lt"/>
                <a:cs typeface="+mn-lt"/>
              </a:rPr>
              <a:t>ymateb</a:t>
            </a:r>
            <a:r>
              <a:rPr lang="en-GB" dirty="0">
                <a:ea typeface="+mn-lt"/>
                <a:cs typeface="+mn-lt"/>
              </a:rPr>
              <a:t> o </a:t>
            </a:r>
            <a:r>
              <a:rPr lang="en-GB" dirty="0" err="1">
                <a:ea typeface="+mn-lt"/>
                <a:cs typeface="+mn-lt"/>
              </a:rPr>
              <a:t>tua</a:t>
            </a:r>
            <a:r>
              <a:rPr lang="en-GB" dirty="0">
                <a:ea typeface="+mn-lt"/>
                <a:cs typeface="+mn-lt"/>
              </a:rPr>
              <a:t> 7-10% </a:t>
            </a:r>
            <a:r>
              <a:rPr lang="en-GB" dirty="0" err="1">
                <a:ea typeface="+mn-lt"/>
                <a:cs typeface="+mn-lt"/>
              </a:rPr>
              <a:t>ar</a:t>
            </a:r>
            <a:r>
              <a:rPr lang="en-GB" dirty="0">
                <a:ea typeface="+mn-lt"/>
                <a:cs typeface="+mn-lt"/>
              </a:rPr>
              <a:t> </a:t>
            </a:r>
            <a:r>
              <a:rPr lang="en-GB" dirty="0" err="1">
                <a:ea typeface="+mn-lt"/>
                <a:cs typeface="+mn-lt"/>
              </a:rPr>
              <a:t>gyfer</a:t>
            </a:r>
            <a:r>
              <a:rPr lang="en-GB" dirty="0">
                <a:ea typeface="+mn-lt"/>
                <a:cs typeface="+mn-lt"/>
              </a:rPr>
              <a:t> </a:t>
            </a:r>
            <a:r>
              <a:rPr lang="en-GB" dirty="0" err="1">
                <a:ea typeface="+mn-lt"/>
                <a:cs typeface="+mn-lt"/>
              </a:rPr>
              <a:t>holiadur</a:t>
            </a:r>
            <a:r>
              <a:rPr lang="en-GB" dirty="0">
                <a:ea typeface="+mn-lt"/>
                <a:cs typeface="+mn-lt"/>
              </a:rPr>
              <a:t>. </a:t>
            </a:r>
            <a:endParaRPr lang="en-GB" dirty="0"/>
          </a:p>
          <a:p>
            <a:r>
              <a:rPr lang="en-GB" dirty="0" err="1">
                <a:ea typeface="+mn-lt"/>
                <a:cs typeface="+mn-lt"/>
              </a:rPr>
              <a:t>Gwnewch</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siŵr</a:t>
            </a:r>
            <a:r>
              <a:rPr lang="en-GB" dirty="0">
                <a:ea typeface="+mn-lt"/>
                <a:cs typeface="+mn-lt"/>
              </a:rPr>
              <a:t> </a:t>
            </a:r>
            <a:r>
              <a:rPr lang="en-GB" dirty="0" err="1">
                <a:ea typeface="+mn-lt"/>
                <a:cs typeface="+mn-lt"/>
              </a:rPr>
              <a:t>eich</a:t>
            </a:r>
            <a:r>
              <a:rPr lang="en-GB" dirty="0">
                <a:ea typeface="+mn-lt"/>
                <a:cs typeface="+mn-lt"/>
              </a:rPr>
              <a:t> bod </a:t>
            </a:r>
            <a:r>
              <a:rPr lang="en-GB" dirty="0" err="1">
                <a:ea typeface="+mn-lt"/>
                <a:cs typeface="+mn-lt"/>
              </a:rPr>
              <a:t>yn</a:t>
            </a:r>
            <a:r>
              <a:rPr lang="en-GB" dirty="0">
                <a:ea typeface="+mn-lt"/>
                <a:cs typeface="+mn-lt"/>
              </a:rPr>
              <a:t> </a:t>
            </a:r>
            <a:r>
              <a:rPr lang="en-GB" dirty="0" err="1">
                <a:ea typeface="+mn-lt"/>
                <a:cs typeface="+mn-lt"/>
              </a:rPr>
              <a:t>cysylltu'n</a:t>
            </a:r>
            <a:r>
              <a:rPr lang="en-GB" dirty="0">
                <a:ea typeface="+mn-lt"/>
                <a:cs typeface="+mn-lt"/>
              </a:rPr>
              <a:t> </a:t>
            </a:r>
            <a:r>
              <a:rPr lang="en-GB" dirty="0" err="1">
                <a:ea typeface="+mn-lt"/>
                <a:cs typeface="+mn-lt"/>
              </a:rPr>
              <a:t>glir</a:t>
            </a:r>
            <a:r>
              <a:rPr lang="en-GB" dirty="0">
                <a:ea typeface="+mn-lt"/>
                <a:cs typeface="+mn-lt"/>
              </a:rPr>
              <a:t> </a:t>
            </a:r>
            <a:r>
              <a:rPr lang="en-GB" dirty="0" err="1">
                <a:ea typeface="+mn-lt"/>
                <a:cs typeface="+mn-lt"/>
              </a:rPr>
              <a:t>sut</a:t>
            </a:r>
            <a:r>
              <a:rPr lang="en-GB" dirty="0">
                <a:ea typeface="+mn-lt"/>
                <a:cs typeface="+mn-lt"/>
              </a:rPr>
              <a:t> y </a:t>
            </a:r>
            <a:r>
              <a:rPr lang="en-GB" dirty="0" err="1">
                <a:ea typeface="+mn-lt"/>
                <a:cs typeface="+mn-lt"/>
              </a:rPr>
              <a:t>byddwch</a:t>
            </a:r>
            <a:r>
              <a:rPr lang="en-GB" dirty="0">
                <a:ea typeface="+mn-lt"/>
                <a:cs typeface="+mn-lt"/>
              </a:rPr>
              <a:t> </a:t>
            </a:r>
            <a:r>
              <a:rPr lang="en-GB" dirty="0" err="1">
                <a:ea typeface="+mn-lt"/>
                <a:cs typeface="+mn-lt"/>
              </a:rPr>
              <a:t>yn</a:t>
            </a:r>
            <a:r>
              <a:rPr lang="en-GB" dirty="0">
                <a:ea typeface="+mn-lt"/>
                <a:cs typeface="+mn-lt"/>
              </a:rPr>
              <a:t> nodi </a:t>
            </a:r>
            <a:r>
              <a:rPr lang="en-GB" dirty="0" err="1">
                <a:ea typeface="+mn-lt"/>
                <a:cs typeface="+mn-lt"/>
              </a:rPr>
              <a:t>eich</a:t>
            </a:r>
            <a:r>
              <a:rPr lang="en-GB" dirty="0">
                <a:ea typeface="+mn-lt"/>
                <a:cs typeface="+mn-lt"/>
              </a:rPr>
              <a:t> </a:t>
            </a:r>
            <a:r>
              <a:rPr lang="en-GB" dirty="0" err="1">
                <a:ea typeface="+mn-lt"/>
                <a:cs typeface="+mn-lt"/>
              </a:rPr>
              <a:t>cyfranogwyr</a:t>
            </a:r>
            <a:r>
              <a:rPr lang="en-GB" dirty="0">
                <a:ea typeface="+mn-lt"/>
                <a:cs typeface="+mn-lt"/>
              </a:rPr>
              <a:t> </a:t>
            </a:r>
            <a:r>
              <a:rPr lang="en-GB" dirty="0" err="1">
                <a:ea typeface="+mn-lt"/>
                <a:cs typeface="+mn-lt"/>
              </a:rPr>
              <a:t>â'ch</a:t>
            </a:r>
            <a:r>
              <a:rPr lang="en-GB" dirty="0">
                <a:ea typeface="+mn-lt"/>
                <a:cs typeface="+mn-lt"/>
              </a:rPr>
              <a:t> </a:t>
            </a:r>
            <a:r>
              <a:rPr lang="en-GB" dirty="0" err="1">
                <a:ea typeface="+mn-lt"/>
                <a:cs typeface="+mn-lt"/>
              </a:rPr>
              <a:t>methodoleg</a:t>
            </a:r>
            <a:r>
              <a:rPr lang="en-GB" dirty="0">
                <a:ea typeface="+mn-lt"/>
                <a:cs typeface="+mn-lt"/>
              </a:rPr>
              <a:t> (</a:t>
            </a:r>
            <a:r>
              <a:rPr lang="en-GB" dirty="0" err="1">
                <a:ea typeface="+mn-lt"/>
                <a:cs typeface="+mn-lt"/>
              </a:rPr>
              <a:t>adran</a:t>
            </a:r>
            <a:r>
              <a:rPr lang="en-GB" dirty="0">
                <a:ea typeface="+mn-lt"/>
                <a:cs typeface="+mn-lt"/>
              </a:rPr>
              <a:t> E3) </a:t>
            </a:r>
            <a:r>
              <a:rPr lang="en-GB" dirty="0" err="1">
                <a:ea typeface="+mn-lt"/>
                <a:cs typeface="+mn-lt"/>
              </a:rPr>
              <a:t>a'ch</a:t>
            </a:r>
            <a:r>
              <a:rPr lang="en-GB" dirty="0">
                <a:ea typeface="+mn-lt"/>
                <a:cs typeface="+mn-lt"/>
              </a:rPr>
              <a:t> </a:t>
            </a:r>
            <a:r>
              <a:rPr lang="en-GB" dirty="0" err="1">
                <a:ea typeface="+mn-lt"/>
                <a:cs typeface="+mn-lt"/>
              </a:rPr>
              <a:t>Lleoliad</a:t>
            </a:r>
            <a:r>
              <a:rPr lang="en-GB" dirty="0">
                <a:ea typeface="+mn-lt"/>
                <a:cs typeface="+mn-lt"/>
              </a:rPr>
              <a:t> (Adran E4) </a:t>
            </a:r>
            <a:endParaRPr lang="en-GB" dirty="0"/>
          </a:p>
          <a:p>
            <a:r>
              <a:rPr lang="en-GB" dirty="0" err="1">
                <a:ea typeface="+mn-lt"/>
                <a:cs typeface="+mn-lt"/>
              </a:rPr>
              <a:t>Trefnwch</a:t>
            </a:r>
            <a:r>
              <a:rPr lang="en-GB" dirty="0">
                <a:ea typeface="+mn-lt"/>
                <a:cs typeface="+mn-lt"/>
              </a:rPr>
              <a:t> </a:t>
            </a:r>
            <a:r>
              <a:rPr lang="en-GB" dirty="0" err="1">
                <a:ea typeface="+mn-lt"/>
                <a:cs typeface="+mn-lt"/>
              </a:rPr>
              <a:t>gyfarfod</a:t>
            </a:r>
            <a:r>
              <a:rPr lang="en-GB" dirty="0">
                <a:ea typeface="+mn-lt"/>
                <a:cs typeface="+mn-lt"/>
              </a:rPr>
              <a:t> </a:t>
            </a:r>
            <a:r>
              <a:rPr lang="en-GB" dirty="0" err="1">
                <a:ea typeface="+mn-lt"/>
                <a:cs typeface="+mn-lt"/>
              </a:rPr>
              <a:t>â'ch</a:t>
            </a:r>
            <a:r>
              <a:rPr lang="en-GB" dirty="0">
                <a:ea typeface="+mn-lt"/>
                <a:cs typeface="+mn-lt"/>
              </a:rPr>
              <a:t> </a:t>
            </a:r>
            <a:r>
              <a:rPr lang="en-GB" dirty="0" err="1">
                <a:ea typeface="+mn-lt"/>
                <a:cs typeface="+mn-lt"/>
              </a:rPr>
              <a:t>tiwtor</a:t>
            </a:r>
            <a:r>
              <a:rPr lang="en-GB" dirty="0">
                <a:ea typeface="+mn-lt"/>
                <a:cs typeface="+mn-lt"/>
              </a:rPr>
              <a:t> </a:t>
            </a:r>
            <a:r>
              <a:rPr lang="en-GB" dirty="0" err="1">
                <a:ea typeface="+mn-lt"/>
                <a:cs typeface="+mn-lt"/>
              </a:rPr>
              <a:t>allbwn</a:t>
            </a:r>
            <a:r>
              <a:rPr lang="en-GB" dirty="0">
                <a:ea typeface="+mn-lt"/>
                <a:cs typeface="+mn-lt"/>
              </a:rPr>
              <a:t> </a:t>
            </a:r>
            <a:r>
              <a:rPr lang="en-GB" dirty="0" err="1">
                <a:ea typeface="+mn-lt"/>
                <a:cs typeface="+mn-lt"/>
              </a:rPr>
              <a:t>gan</a:t>
            </a:r>
            <a:r>
              <a:rPr lang="en-GB" dirty="0">
                <a:ea typeface="+mn-lt"/>
                <a:cs typeface="+mn-lt"/>
              </a:rPr>
              <a:t> </a:t>
            </a:r>
            <a:r>
              <a:rPr lang="en-GB" dirty="0" err="1">
                <a:ea typeface="+mn-lt"/>
                <a:cs typeface="+mn-lt"/>
              </a:rPr>
              <a:t>fod</a:t>
            </a:r>
            <a:r>
              <a:rPr lang="en-GB" dirty="0">
                <a:ea typeface="+mn-lt"/>
                <a:cs typeface="+mn-lt"/>
              </a:rPr>
              <a:t> </a:t>
            </a:r>
            <a:r>
              <a:rPr lang="en-GB" dirty="0" err="1">
                <a:ea typeface="+mn-lt"/>
                <a:cs typeface="+mn-lt"/>
              </a:rPr>
              <a:t>goblygiadau</a:t>
            </a:r>
            <a:r>
              <a:rPr lang="en-GB" dirty="0">
                <a:ea typeface="+mn-lt"/>
                <a:cs typeface="+mn-lt"/>
              </a:rPr>
              <a:t> </a:t>
            </a:r>
            <a:r>
              <a:rPr lang="en-GB" dirty="0" err="1">
                <a:ea typeface="+mn-lt"/>
                <a:cs typeface="+mn-lt"/>
              </a:rPr>
              <a:t>moesegol</a:t>
            </a:r>
            <a:r>
              <a:rPr lang="en-GB" dirty="0">
                <a:ea typeface="+mn-lt"/>
                <a:cs typeface="+mn-lt"/>
              </a:rPr>
              <a:t> </a:t>
            </a:r>
            <a:r>
              <a:rPr lang="en-GB" dirty="0" err="1">
                <a:ea typeface="+mn-lt"/>
                <a:cs typeface="+mn-lt"/>
              </a:rPr>
              <a:t>mwy</a:t>
            </a:r>
            <a:r>
              <a:rPr lang="en-GB" dirty="0">
                <a:ea typeface="+mn-lt"/>
                <a:cs typeface="+mn-lt"/>
              </a:rPr>
              <a:t> </a:t>
            </a:r>
            <a:r>
              <a:rPr lang="en-GB" dirty="0" err="1">
                <a:ea typeface="+mn-lt"/>
                <a:cs typeface="+mn-lt"/>
              </a:rPr>
              <a:t>i'w</a:t>
            </a:r>
            <a:r>
              <a:rPr lang="en-GB" dirty="0">
                <a:ea typeface="+mn-lt"/>
                <a:cs typeface="+mn-lt"/>
              </a:rPr>
              <a:t> </a:t>
            </a:r>
            <a:r>
              <a:rPr lang="en-GB" dirty="0" err="1">
                <a:ea typeface="+mn-lt"/>
                <a:cs typeface="+mn-lt"/>
              </a:rPr>
              <a:t>hystyried</a:t>
            </a:r>
            <a:r>
              <a:rPr lang="en-GB" dirty="0">
                <a:ea typeface="+mn-lt"/>
                <a:cs typeface="+mn-lt"/>
              </a:rPr>
              <a:t> </a:t>
            </a:r>
            <a:r>
              <a:rPr lang="en-GB" dirty="0" err="1">
                <a:ea typeface="+mn-lt"/>
                <a:cs typeface="+mn-lt"/>
              </a:rPr>
              <a:t>wrth</a:t>
            </a:r>
            <a:r>
              <a:rPr lang="en-GB" dirty="0">
                <a:ea typeface="+mn-lt"/>
                <a:cs typeface="+mn-lt"/>
              </a:rPr>
              <a:t> </a:t>
            </a:r>
            <a:r>
              <a:rPr lang="en-GB" dirty="0" err="1">
                <a:ea typeface="+mn-lt"/>
                <a:cs typeface="+mn-lt"/>
              </a:rPr>
              <a:t>gynnal</a:t>
            </a:r>
            <a:r>
              <a:rPr lang="en-GB" dirty="0">
                <a:ea typeface="+mn-lt"/>
                <a:cs typeface="+mn-lt"/>
              </a:rPr>
              <a:t> </a:t>
            </a:r>
            <a:r>
              <a:rPr lang="en-GB" dirty="0" err="1">
                <a:ea typeface="+mn-lt"/>
                <a:cs typeface="+mn-lt"/>
              </a:rPr>
              <a:t>ein</a:t>
            </a:r>
            <a:r>
              <a:rPr lang="en-GB" dirty="0">
                <a:ea typeface="+mn-lt"/>
                <a:cs typeface="+mn-lt"/>
              </a:rPr>
              <a:t> </a:t>
            </a:r>
            <a:r>
              <a:rPr lang="en-GB" dirty="0" err="1">
                <a:ea typeface="+mn-lt"/>
                <a:cs typeface="+mn-lt"/>
              </a:rPr>
              <a:t>hymchwil</a:t>
            </a:r>
            <a:r>
              <a:rPr lang="en-GB" dirty="0">
                <a:ea typeface="+mn-lt"/>
                <a:cs typeface="+mn-lt"/>
              </a:rPr>
              <a:t> </a:t>
            </a:r>
            <a:r>
              <a:rPr lang="en-GB" dirty="0" err="1">
                <a:ea typeface="+mn-lt"/>
                <a:cs typeface="+mn-lt"/>
              </a:rPr>
              <a:t>sylfaenol</a:t>
            </a:r>
            <a:r>
              <a:rPr lang="en-GB" dirty="0">
                <a:ea typeface="+mn-lt"/>
                <a:cs typeface="+mn-lt"/>
              </a:rPr>
              <a:t>. </a:t>
            </a:r>
            <a:endParaRPr lang="en-GB" dirty="0"/>
          </a:p>
          <a:p>
            <a:r>
              <a:rPr lang="en-GB" dirty="0" err="1">
                <a:ea typeface="+mn-lt"/>
                <a:cs typeface="+mn-lt"/>
              </a:rPr>
              <a:t>Os</a:t>
            </a:r>
            <a:r>
              <a:rPr lang="en-GB" dirty="0">
                <a:ea typeface="+mn-lt"/>
                <a:cs typeface="+mn-lt"/>
              </a:rPr>
              <a:t> </a:t>
            </a:r>
            <a:r>
              <a:rPr lang="en-GB" dirty="0" err="1">
                <a:ea typeface="+mn-lt"/>
                <a:cs typeface="+mn-lt"/>
              </a:rPr>
              <a:t>ydych</a:t>
            </a:r>
            <a:r>
              <a:rPr lang="en-GB" dirty="0">
                <a:ea typeface="+mn-lt"/>
                <a:cs typeface="+mn-lt"/>
              </a:rPr>
              <a:t> </a:t>
            </a:r>
            <a:r>
              <a:rPr lang="en-GB" dirty="0" err="1">
                <a:ea typeface="+mn-lt"/>
                <a:cs typeface="+mn-lt"/>
              </a:rPr>
              <a:t>chi'n</a:t>
            </a:r>
            <a:r>
              <a:rPr lang="en-GB" dirty="0">
                <a:ea typeface="+mn-lt"/>
                <a:cs typeface="+mn-lt"/>
              </a:rPr>
              <a:t> </a:t>
            </a:r>
            <a:r>
              <a:rPr lang="en-GB" dirty="0" err="1">
                <a:ea typeface="+mn-lt"/>
                <a:cs typeface="+mn-lt"/>
              </a:rPr>
              <a:t>cynnal</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eilaidd</a:t>
            </a:r>
            <a:r>
              <a:rPr lang="en-GB" dirty="0">
                <a:ea typeface="+mn-lt"/>
                <a:cs typeface="+mn-lt"/>
              </a:rPr>
              <a:t>, </a:t>
            </a:r>
            <a:r>
              <a:rPr lang="en-GB" dirty="0" err="1">
                <a:ea typeface="+mn-lt"/>
                <a:cs typeface="+mn-lt"/>
              </a:rPr>
              <a:t>ewch</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adran</a:t>
            </a:r>
            <a:r>
              <a:rPr lang="en-GB" dirty="0">
                <a:ea typeface="+mn-lt"/>
                <a:cs typeface="+mn-lt"/>
              </a:rPr>
              <a:t> N</a:t>
            </a:r>
            <a:endParaRPr lang="en-GB" dirty="0"/>
          </a:p>
        </p:txBody>
      </p:sp>
      <p:sp>
        <p:nvSpPr>
          <p:cNvPr id="4" name="Content Placeholder 3">
            <a:extLst>
              <a:ext uri="{FF2B5EF4-FFF2-40B4-BE49-F238E27FC236}">
                <a16:creationId xmlns:a16="http://schemas.microsoft.com/office/drawing/2014/main" id="{73A11434-D0F4-F33A-D3FA-978C059127AD}"/>
              </a:ext>
            </a:extLst>
          </p:cNvPr>
          <p:cNvSpPr>
            <a:spLocks noGrp="1"/>
          </p:cNvSpPr>
          <p:nvPr>
            <p:ph sz="half" idx="2"/>
          </p:nvPr>
        </p:nvSpPr>
        <p:spPr/>
        <p:txBody>
          <a:bodyPr>
            <a:normAutofit fontScale="85000" lnSpcReduction="20000"/>
          </a:bodyPr>
          <a:lstStyle/>
          <a:p>
            <a:r>
              <a:rPr lang="en-GB" b="1" dirty="0"/>
              <a:t>1-8:</a:t>
            </a:r>
          </a:p>
          <a:p>
            <a:r>
              <a:rPr lang="en-GB" dirty="0"/>
              <a:t>If your research will include participants (primary research), This section will help you to estimate the number of responses you will receive, aim for around a 7-10% response rate for a questionnaire. </a:t>
            </a:r>
          </a:p>
          <a:p>
            <a:r>
              <a:rPr lang="en-GB" dirty="0"/>
              <a:t>Ensure you clearly link how you will identify your participants to your methodology (section E3) and Location (Section E4)</a:t>
            </a:r>
          </a:p>
          <a:p>
            <a:r>
              <a:rPr lang="en-GB" dirty="0"/>
              <a:t>Arrange to meet with your output tutor as there are greater ethical implications to consider when carrying our  primary research. </a:t>
            </a:r>
          </a:p>
          <a:p>
            <a:r>
              <a:rPr lang="en-GB" dirty="0"/>
              <a:t>If you are carrying out secondary research, Go to section N</a:t>
            </a:r>
          </a:p>
          <a:p>
            <a:endParaRPr lang="en-GB" dirty="0"/>
          </a:p>
          <a:p>
            <a:endParaRPr lang="en-GB" dirty="0"/>
          </a:p>
        </p:txBody>
      </p:sp>
    </p:spTree>
    <p:extLst>
      <p:ext uri="{BB962C8B-B14F-4D97-AF65-F5344CB8AC3E}">
        <p14:creationId xmlns:p14="http://schemas.microsoft.com/office/powerpoint/2010/main" val="612842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68D87-B9D2-71D2-A724-4E21305D9F04}"/>
              </a:ext>
            </a:extLst>
          </p:cNvPr>
          <p:cNvSpPr>
            <a:spLocks noGrp="1"/>
          </p:cNvSpPr>
          <p:nvPr>
            <p:ph type="title"/>
          </p:nvPr>
        </p:nvSpPr>
        <p:spPr>
          <a:xfrm>
            <a:off x="1493822" y="624110"/>
            <a:ext cx="10348111" cy="1280890"/>
          </a:xfrm>
        </p:spPr>
        <p:txBody>
          <a:bodyPr>
            <a:normAutofit fontScale="90000"/>
          </a:bodyPr>
          <a:lstStyle/>
          <a:p>
            <a:r>
              <a:rPr lang="en-GB" dirty="0"/>
              <a:t>ADRAN H: </a:t>
            </a:r>
            <a:r>
              <a:rPr lang="en-GB" dirty="0" err="1"/>
              <a:t>Ymchwil</a:t>
            </a:r>
            <a:r>
              <a:rPr lang="en-GB" dirty="0"/>
              <a:t> </a:t>
            </a:r>
            <a:r>
              <a:rPr lang="en-GB" dirty="0" err="1"/>
              <a:t>gyda</a:t>
            </a:r>
            <a:r>
              <a:rPr lang="en-GB" dirty="0"/>
              <a:t> </a:t>
            </a:r>
            <a:r>
              <a:rPr lang="en-GB" dirty="0" err="1"/>
              <a:t>Phobl</a:t>
            </a:r>
            <a:r>
              <a:rPr lang="en-GB" dirty="0"/>
              <a:t> </a:t>
            </a:r>
            <a:r>
              <a:rPr lang="en-GB" dirty="0" err="1"/>
              <a:t>sy'n</a:t>
            </a:r>
            <a:r>
              <a:rPr lang="en-GB" dirty="0"/>
              <a:t> </a:t>
            </a:r>
            <a:r>
              <a:rPr lang="en-GB" dirty="0" err="1"/>
              <a:t>Agored</a:t>
            </a:r>
            <a:r>
              <a:rPr lang="en-GB" dirty="0"/>
              <a:t> </a:t>
            </a:r>
            <a:r>
              <a:rPr lang="en-GB" dirty="0" err="1"/>
              <a:t>i</a:t>
            </a:r>
            <a:r>
              <a:rPr lang="en-GB" dirty="0"/>
              <a:t> </a:t>
            </a:r>
            <a:r>
              <a:rPr lang="en-GB" dirty="0" err="1"/>
              <a:t>Niwed</a:t>
            </a:r>
            <a:br>
              <a:rPr lang="en-GB" dirty="0"/>
            </a:br>
            <a:r>
              <a:rPr lang="en-GB" dirty="0"/>
              <a:t>SECTION H: Research with Vulnerable People</a:t>
            </a:r>
          </a:p>
        </p:txBody>
      </p:sp>
      <p:sp>
        <p:nvSpPr>
          <p:cNvPr id="3" name="Content Placeholder 2">
            <a:extLst>
              <a:ext uri="{FF2B5EF4-FFF2-40B4-BE49-F238E27FC236}">
                <a16:creationId xmlns:a16="http://schemas.microsoft.com/office/drawing/2014/main" id="{926A109B-3D80-F844-9B2E-319CBD1C67BB}"/>
              </a:ext>
            </a:extLst>
          </p:cNvPr>
          <p:cNvSpPr>
            <a:spLocks noGrp="1"/>
          </p:cNvSpPr>
          <p:nvPr>
            <p:ph sz="half" idx="1"/>
          </p:nvPr>
        </p:nvSpPr>
        <p:spPr/>
        <p:txBody>
          <a:bodyPr/>
          <a:lstStyle/>
          <a:p>
            <a:r>
              <a:rPr lang="en-GB" dirty="0"/>
              <a:t>Mae </a:t>
            </a:r>
            <a:r>
              <a:rPr lang="en-GB" dirty="0" err="1"/>
              <a:t>ymchwil</a:t>
            </a:r>
            <a:r>
              <a:rPr lang="en-GB" dirty="0"/>
              <a:t> </a:t>
            </a:r>
            <a:r>
              <a:rPr lang="en-GB" dirty="0" err="1"/>
              <a:t>gydag</a:t>
            </a:r>
            <a:r>
              <a:rPr lang="en-GB" dirty="0"/>
              <a:t> </a:t>
            </a:r>
            <a:r>
              <a:rPr lang="en-GB" dirty="0" err="1"/>
              <a:t>unigolion</a:t>
            </a:r>
            <a:r>
              <a:rPr lang="en-GB" dirty="0"/>
              <a:t> neu </a:t>
            </a:r>
            <a:r>
              <a:rPr lang="en-GB" dirty="0" err="1"/>
              <a:t>grwpiau</a:t>
            </a:r>
            <a:r>
              <a:rPr lang="en-GB" dirty="0"/>
              <a:t> </a:t>
            </a:r>
            <a:r>
              <a:rPr lang="en-GB" dirty="0" err="1"/>
              <a:t>agored</a:t>
            </a:r>
            <a:r>
              <a:rPr lang="en-GB" dirty="0"/>
              <a:t> </a:t>
            </a:r>
            <a:r>
              <a:rPr lang="en-GB" dirty="0" err="1"/>
              <a:t>i</a:t>
            </a:r>
            <a:r>
              <a:rPr lang="en-GB" dirty="0"/>
              <a:t> </a:t>
            </a:r>
            <a:r>
              <a:rPr lang="en-GB" dirty="0" err="1"/>
              <a:t>niwed</a:t>
            </a:r>
            <a:r>
              <a:rPr lang="en-GB" dirty="0"/>
              <a:t> </a:t>
            </a:r>
            <a:r>
              <a:rPr lang="en-GB" dirty="0" err="1"/>
              <a:t>yn</a:t>
            </a:r>
            <a:r>
              <a:rPr lang="en-GB" dirty="0"/>
              <a:t> </a:t>
            </a:r>
            <a:r>
              <a:rPr lang="en-GB" dirty="0" err="1"/>
              <a:t>gofyn</a:t>
            </a:r>
            <a:r>
              <a:rPr lang="en-GB" dirty="0"/>
              <a:t> am </a:t>
            </a:r>
            <a:r>
              <a:rPr lang="en-GB" dirty="0" err="1"/>
              <a:t>ystyriaeth</a:t>
            </a:r>
            <a:r>
              <a:rPr lang="en-GB" dirty="0"/>
              <a:t> </a:t>
            </a:r>
            <a:r>
              <a:rPr lang="en-GB" dirty="0" err="1"/>
              <a:t>foesegol</a:t>
            </a:r>
            <a:r>
              <a:rPr lang="en-GB" dirty="0"/>
              <a:t> </a:t>
            </a:r>
            <a:r>
              <a:rPr lang="en-GB" dirty="0" err="1"/>
              <a:t>benodol</a:t>
            </a:r>
            <a:r>
              <a:rPr lang="en-GB" dirty="0"/>
              <a:t>, </a:t>
            </a:r>
            <a:r>
              <a:rPr lang="en-GB" dirty="0" err="1"/>
              <a:t>siaradwch</a:t>
            </a:r>
            <a:r>
              <a:rPr lang="en-GB" dirty="0"/>
              <a:t> </a:t>
            </a:r>
            <a:r>
              <a:rPr lang="en-GB" dirty="0" err="1"/>
              <a:t>â'ch</a:t>
            </a:r>
            <a:r>
              <a:rPr lang="en-GB" dirty="0"/>
              <a:t> </a:t>
            </a:r>
            <a:r>
              <a:rPr lang="en-GB" dirty="0" err="1"/>
              <a:t>goruchwyliwr</a:t>
            </a:r>
            <a:r>
              <a:rPr lang="en-GB" dirty="0"/>
              <a:t> </a:t>
            </a:r>
            <a:r>
              <a:rPr lang="en-GB" dirty="0" err="1"/>
              <a:t>allbwn</a:t>
            </a:r>
            <a:r>
              <a:rPr lang="en-GB" dirty="0"/>
              <a:t> </a:t>
            </a:r>
            <a:r>
              <a:rPr lang="en-GB" dirty="0" err="1"/>
              <a:t>i</a:t>
            </a:r>
            <a:r>
              <a:rPr lang="en-GB" dirty="0"/>
              <a:t> </a:t>
            </a:r>
            <a:r>
              <a:rPr lang="en-GB" dirty="0" err="1"/>
              <a:t>gael</a:t>
            </a:r>
            <a:r>
              <a:rPr lang="en-GB" dirty="0"/>
              <a:t> </a:t>
            </a:r>
            <a:r>
              <a:rPr lang="en-GB" dirty="0" err="1"/>
              <a:t>rhagor</a:t>
            </a:r>
            <a:r>
              <a:rPr lang="en-GB" dirty="0"/>
              <a:t> o </a:t>
            </a:r>
            <a:r>
              <a:rPr lang="en-GB" dirty="0" err="1"/>
              <a:t>arweiniad</a:t>
            </a:r>
            <a:r>
              <a:rPr lang="en-GB" dirty="0"/>
              <a:t> </a:t>
            </a:r>
            <a:r>
              <a:rPr lang="en-GB" dirty="0" err="1"/>
              <a:t>wrth</a:t>
            </a:r>
            <a:r>
              <a:rPr lang="en-GB" dirty="0"/>
              <a:t> </a:t>
            </a:r>
            <a:r>
              <a:rPr lang="en-GB" dirty="0" err="1"/>
              <a:t>lenwi'r</a:t>
            </a:r>
            <a:r>
              <a:rPr lang="en-GB" dirty="0"/>
              <a:t> </a:t>
            </a:r>
            <a:r>
              <a:rPr lang="en-GB" dirty="0" err="1"/>
              <a:t>ffurflen</a:t>
            </a:r>
            <a:r>
              <a:rPr lang="en-GB" dirty="0"/>
              <a:t> hon </a:t>
            </a:r>
            <a:r>
              <a:rPr lang="en-GB" dirty="0" err="1"/>
              <a:t>a'ch</a:t>
            </a:r>
            <a:r>
              <a:rPr lang="en-GB" dirty="0"/>
              <a:t> </a:t>
            </a:r>
            <a:r>
              <a:rPr lang="en-GB" dirty="0" err="1"/>
              <a:t>ymchwil</a:t>
            </a:r>
            <a:r>
              <a:rPr lang="en-GB" dirty="0"/>
              <a:t>.</a:t>
            </a:r>
          </a:p>
        </p:txBody>
      </p:sp>
      <p:sp>
        <p:nvSpPr>
          <p:cNvPr id="4" name="Content Placeholder 3">
            <a:extLst>
              <a:ext uri="{FF2B5EF4-FFF2-40B4-BE49-F238E27FC236}">
                <a16:creationId xmlns:a16="http://schemas.microsoft.com/office/drawing/2014/main" id="{FAA75715-B96E-A8EE-F9E6-AA303006C2F9}"/>
              </a:ext>
            </a:extLst>
          </p:cNvPr>
          <p:cNvSpPr>
            <a:spLocks noGrp="1"/>
          </p:cNvSpPr>
          <p:nvPr>
            <p:ph sz="half" idx="2"/>
          </p:nvPr>
        </p:nvSpPr>
        <p:spPr/>
        <p:txBody>
          <a:bodyPr/>
          <a:lstStyle/>
          <a:p>
            <a:r>
              <a:rPr lang="en-GB" dirty="0"/>
              <a:t>Research with vulnerable individuals or groups requires specific ethical consideration, speak to your output supervisor for further guidance in completing this form and your research. </a:t>
            </a:r>
          </a:p>
        </p:txBody>
      </p:sp>
    </p:spTree>
    <p:extLst>
      <p:ext uri="{BB962C8B-B14F-4D97-AF65-F5344CB8AC3E}">
        <p14:creationId xmlns:p14="http://schemas.microsoft.com/office/powerpoint/2010/main" val="170679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04717-BC5E-AED9-3C8E-A52A390F6A52}"/>
              </a:ext>
            </a:extLst>
          </p:cNvPr>
          <p:cNvSpPr>
            <a:spLocks noGrp="1"/>
          </p:cNvSpPr>
          <p:nvPr>
            <p:ph type="title"/>
          </p:nvPr>
        </p:nvSpPr>
        <p:spPr/>
        <p:txBody>
          <a:bodyPr>
            <a:normAutofit fontScale="90000"/>
          </a:bodyPr>
          <a:lstStyle/>
          <a:p>
            <a:r>
              <a:rPr lang="en-GB" dirty="0"/>
              <a:t>ADRAN I: </a:t>
            </a:r>
            <a:r>
              <a:rPr lang="en-GB" dirty="0" err="1"/>
              <a:t>Ymchwil</a:t>
            </a:r>
            <a:r>
              <a:rPr lang="en-GB" dirty="0"/>
              <a:t> </a:t>
            </a:r>
            <a:r>
              <a:rPr lang="en-GB" dirty="0" err="1"/>
              <a:t>sy'n</a:t>
            </a:r>
            <a:r>
              <a:rPr lang="en-GB" dirty="0"/>
              <a:t> </a:t>
            </a:r>
            <a:r>
              <a:rPr lang="en-GB" dirty="0" err="1"/>
              <a:t>Cynnwys</a:t>
            </a:r>
            <a:r>
              <a:rPr lang="en-GB" dirty="0"/>
              <a:t> </a:t>
            </a:r>
            <a:r>
              <a:rPr lang="en-GB" dirty="0" err="1"/>
              <a:t>Anifeiliaid</a:t>
            </a:r>
            <a:br>
              <a:rPr lang="en-GB" dirty="0"/>
            </a:br>
            <a:r>
              <a:rPr lang="en-GB" dirty="0"/>
              <a:t>SECTION I: Research Involving Animals </a:t>
            </a:r>
          </a:p>
        </p:txBody>
      </p:sp>
      <p:sp>
        <p:nvSpPr>
          <p:cNvPr id="3" name="Content Placeholder 2">
            <a:extLst>
              <a:ext uri="{FF2B5EF4-FFF2-40B4-BE49-F238E27FC236}">
                <a16:creationId xmlns:a16="http://schemas.microsoft.com/office/drawing/2014/main" id="{09F47FE9-AC81-CBFC-7F58-7787C0452C0F}"/>
              </a:ext>
            </a:extLst>
          </p:cNvPr>
          <p:cNvSpPr>
            <a:spLocks noGrp="1"/>
          </p:cNvSpPr>
          <p:nvPr>
            <p:ph sz="half" idx="1"/>
          </p:nvPr>
        </p:nvSpPr>
        <p:spPr/>
        <p:txBody>
          <a:bodyPr/>
          <a:lstStyle/>
          <a:p>
            <a:r>
              <a:rPr lang="en-GB" dirty="0"/>
              <a:t>Mae </a:t>
            </a:r>
            <a:r>
              <a:rPr lang="en-GB" dirty="0" err="1"/>
              <a:t>gan</a:t>
            </a:r>
            <a:r>
              <a:rPr lang="en-GB" dirty="0"/>
              <a:t> </a:t>
            </a:r>
            <a:r>
              <a:rPr lang="en-GB" dirty="0" err="1"/>
              <a:t>ymchwil</a:t>
            </a:r>
            <a:r>
              <a:rPr lang="en-GB" dirty="0"/>
              <a:t> </a:t>
            </a:r>
            <a:r>
              <a:rPr lang="en-GB" dirty="0" err="1"/>
              <a:t>sy'n</a:t>
            </a:r>
            <a:r>
              <a:rPr lang="en-GB" dirty="0"/>
              <a:t> </a:t>
            </a:r>
            <a:r>
              <a:rPr lang="en-GB" dirty="0" err="1"/>
              <a:t>cynnwys</a:t>
            </a:r>
            <a:r>
              <a:rPr lang="en-GB" dirty="0"/>
              <a:t> </a:t>
            </a:r>
            <a:r>
              <a:rPr lang="en-GB" dirty="0" err="1"/>
              <a:t>anifeiliaid</a:t>
            </a:r>
            <a:r>
              <a:rPr lang="en-GB" dirty="0"/>
              <a:t> </a:t>
            </a:r>
            <a:r>
              <a:rPr lang="en-GB" dirty="0" err="1"/>
              <a:t>byw</a:t>
            </a:r>
            <a:r>
              <a:rPr lang="en-GB" dirty="0"/>
              <a:t> </a:t>
            </a:r>
            <a:r>
              <a:rPr lang="en-GB" dirty="0" err="1"/>
              <a:t>brosesau</a:t>
            </a:r>
            <a:r>
              <a:rPr lang="en-GB" dirty="0"/>
              <a:t> </a:t>
            </a:r>
            <a:r>
              <a:rPr lang="en-GB" dirty="0" err="1"/>
              <a:t>cyfreithiol</a:t>
            </a:r>
            <a:r>
              <a:rPr lang="en-GB" dirty="0"/>
              <a:t> </a:t>
            </a:r>
            <a:r>
              <a:rPr lang="en-GB" dirty="0" err="1"/>
              <a:t>penodol</a:t>
            </a:r>
            <a:r>
              <a:rPr lang="en-GB" dirty="0"/>
              <a:t> y </a:t>
            </a:r>
            <a:r>
              <a:rPr lang="en-GB" dirty="0" err="1"/>
              <a:t>mae'n</a:t>
            </a:r>
            <a:r>
              <a:rPr lang="en-GB" dirty="0"/>
              <a:t> </a:t>
            </a:r>
            <a:r>
              <a:rPr lang="en-GB" dirty="0" err="1"/>
              <a:t>rhaid</a:t>
            </a:r>
            <a:r>
              <a:rPr lang="en-GB" dirty="0"/>
              <a:t> </a:t>
            </a:r>
            <a:r>
              <a:rPr lang="en-GB" dirty="0" err="1"/>
              <a:t>eu</a:t>
            </a:r>
            <a:r>
              <a:rPr lang="en-GB" dirty="0"/>
              <a:t> </a:t>
            </a:r>
            <a:r>
              <a:rPr lang="en-GB" dirty="0" err="1"/>
              <a:t>dilyn</a:t>
            </a:r>
            <a:r>
              <a:rPr lang="en-GB" dirty="0"/>
              <a:t>, </a:t>
            </a:r>
            <a:r>
              <a:rPr lang="en-GB" dirty="0" err="1"/>
              <a:t>os</a:t>
            </a:r>
            <a:r>
              <a:rPr lang="en-GB" dirty="0"/>
              <a:t> </a:t>
            </a:r>
            <a:r>
              <a:rPr lang="en-GB" dirty="0" err="1"/>
              <a:t>ydych</a:t>
            </a:r>
            <a:r>
              <a:rPr lang="en-GB" dirty="0"/>
              <a:t> </a:t>
            </a:r>
            <a:r>
              <a:rPr lang="en-GB" dirty="0" err="1"/>
              <a:t>chi'n</a:t>
            </a:r>
            <a:r>
              <a:rPr lang="en-GB" dirty="0"/>
              <a:t> </a:t>
            </a:r>
            <a:r>
              <a:rPr lang="en-GB" dirty="0" err="1"/>
              <a:t>bwriadu</a:t>
            </a:r>
            <a:r>
              <a:rPr lang="en-GB" dirty="0"/>
              <a:t> </a:t>
            </a:r>
            <a:r>
              <a:rPr lang="en-GB" dirty="0" err="1"/>
              <a:t>cynnal</a:t>
            </a:r>
            <a:r>
              <a:rPr lang="en-GB" dirty="0"/>
              <a:t> </a:t>
            </a:r>
            <a:r>
              <a:rPr lang="en-GB" dirty="0" err="1"/>
              <a:t>ymchwil</a:t>
            </a:r>
            <a:r>
              <a:rPr lang="en-GB" dirty="0"/>
              <a:t> </a:t>
            </a:r>
            <a:r>
              <a:rPr lang="en-GB" dirty="0" err="1"/>
              <a:t>gan</a:t>
            </a:r>
            <a:r>
              <a:rPr lang="en-GB" dirty="0"/>
              <a:t> </a:t>
            </a:r>
            <a:r>
              <a:rPr lang="en-GB" dirty="0" err="1"/>
              <a:t>ddefnyddio</a:t>
            </a:r>
            <a:r>
              <a:rPr lang="en-GB" dirty="0"/>
              <a:t> </a:t>
            </a:r>
            <a:r>
              <a:rPr lang="en-GB" dirty="0" err="1"/>
              <a:t>anifeiliaid</a:t>
            </a:r>
            <a:r>
              <a:rPr lang="en-GB" dirty="0"/>
              <a:t> </a:t>
            </a:r>
            <a:r>
              <a:rPr lang="en-GB" dirty="0" err="1"/>
              <a:t>byw</a:t>
            </a:r>
            <a:r>
              <a:rPr lang="en-GB" dirty="0"/>
              <a:t>, </a:t>
            </a:r>
            <a:r>
              <a:rPr lang="en-GB" dirty="0" err="1"/>
              <a:t>siaradwch</a:t>
            </a:r>
            <a:r>
              <a:rPr lang="en-GB" dirty="0"/>
              <a:t> </a:t>
            </a:r>
            <a:r>
              <a:rPr lang="en-GB" dirty="0" err="1"/>
              <a:t>â'ch</a:t>
            </a:r>
            <a:r>
              <a:rPr lang="en-GB" dirty="0"/>
              <a:t> </a:t>
            </a:r>
            <a:r>
              <a:rPr lang="en-GB" dirty="0" err="1"/>
              <a:t>goruchwyliwr</a:t>
            </a:r>
            <a:r>
              <a:rPr lang="en-GB" dirty="0"/>
              <a:t> </a:t>
            </a:r>
            <a:r>
              <a:rPr lang="en-GB" dirty="0" err="1"/>
              <a:t>allbwn</a:t>
            </a:r>
            <a:r>
              <a:rPr lang="en-GB" dirty="0"/>
              <a:t> </a:t>
            </a:r>
            <a:r>
              <a:rPr lang="en-GB" dirty="0" err="1"/>
              <a:t>i</a:t>
            </a:r>
            <a:r>
              <a:rPr lang="en-GB" dirty="0"/>
              <a:t> </a:t>
            </a:r>
            <a:r>
              <a:rPr lang="en-GB" dirty="0" err="1"/>
              <a:t>gael</a:t>
            </a:r>
            <a:r>
              <a:rPr lang="en-GB" dirty="0"/>
              <a:t> </a:t>
            </a:r>
            <a:r>
              <a:rPr lang="en-GB" dirty="0" err="1"/>
              <a:t>rhagor</a:t>
            </a:r>
            <a:r>
              <a:rPr lang="en-GB" dirty="0"/>
              <a:t> o </a:t>
            </a:r>
            <a:r>
              <a:rPr lang="en-GB" dirty="0" err="1"/>
              <a:t>arweiniad</a:t>
            </a:r>
            <a:r>
              <a:rPr lang="en-GB" dirty="0"/>
              <a:t>.</a:t>
            </a:r>
          </a:p>
        </p:txBody>
      </p:sp>
      <p:sp>
        <p:nvSpPr>
          <p:cNvPr id="4" name="Content Placeholder 3">
            <a:extLst>
              <a:ext uri="{FF2B5EF4-FFF2-40B4-BE49-F238E27FC236}">
                <a16:creationId xmlns:a16="http://schemas.microsoft.com/office/drawing/2014/main" id="{0B958971-D2E8-9C52-751C-BAF909068D5A}"/>
              </a:ext>
            </a:extLst>
          </p:cNvPr>
          <p:cNvSpPr>
            <a:spLocks noGrp="1"/>
          </p:cNvSpPr>
          <p:nvPr>
            <p:ph sz="half" idx="2"/>
          </p:nvPr>
        </p:nvSpPr>
        <p:spPr/>
        <p:txBody>
          <a:bodyPr/>
          <a:lstStyle/>
          <a:p>
            <a:r>
              <a:rPr lang="en-GB" dirty="0"/>
              <a:t>Research involving live animals has specific legal processes that must be adhered to, if you intend to carry out research using live animals speak to your output supervisor for further guidance.</a:t>
            </a:r>
          </a:p>
        </p:txBody>
      </p:sp>
    </p:spTree>
    <p:extLst>
      <p:ext uri="{BB962C8B-B14F-4D97-AF65-F5344CB8AC3E}">
        <p14:creationId xmlns:p14="http://schemas.microsoft.com/office/powerpoint/2010/main" val="316042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0413A-A207-5175-6A33-6D6DF21DBCAB}"/>
              </a:ext>
            </a:extLst>
          </p:cNvPr>
          <p:cNvSpPr>
            <a:spLocks noGrp="1"/>
          </p:cNvSpPr>
          <p:nvPr>
            <p:ph type="title"/>
          </p:nvPr>
        </p:nvSpPr>
        <p:spPr>
          <a:xfrm>
            <a:off x="1511930" y="117695"/>
            <a:ext cx="10574446" cy="1787305"/>
          </a:xfrm>
        </p:spPr>
        <p:txBody>
          <a:bodyPr>
            <a:noAutofit/>
          </a:bodyPr>
          <a:lstStyle/>
          <a:p>
            <a:r>
              <a:rPr lang="en-GB" sz="2800" dirty="0"/>
              <a:t>ADRAN J: </a:t>
            </a:r>
            <a:r>
              <a:rPr lang="en-GB" sz="2800" dirty="0" err="1"/>
              <a:t>Ymchwil</a:t>
            </a:r>
            <a:r>
              <a:rPr lang="en-GB" sz="2800" dirty="0"/>
              <a:t> </a:t>
            </a:r>
            <a:r>
              <a:rPr lang="en-GB" sz="2800" dirty="0" err="1"/>
              <a:t>gyda'r</a:t>
            </a:r>
            <a:r>
              <a:rPr lang="en-GB" sz="2800" dirty="0"/>
              <a:t> </a:t>
            </a:r>
            <a:r>
              <a:rPr lang="en-GB" sz="2800" dirty="0" err="1"/>
              <a:t>Gwasanaeth</a:t>
            </a:r>
            <a:r>
              <a:rPr lang="en-GB" sz="2800" dirty="0"/>
              <a:t> </a:t>
            </a:r>
            <a:r>
              <a:rPr lang="en-GB" sz="2800" dirty="0" err="1"/>
              <a:t>Carchardai</a:t>
            </a:r>
            <a:r>
              <a:rPr lang="en-GB" sz="2800" dirty="0"/>
              <a:t> </a:t>
            </a:r>
            <a:r>
              <a:rPr lang="en-GB" sz="2800" dirty="0" err="1"/>
              <a:t>neu'r</a:t>
            </a:r>
            <a:r>
              <a:rPr lang="en-GB" sz="2800" dirty="0"/>
              <a:t> </a:t>
            </a:r>
            <a:r>
              <a:rPr lang="en-GB" sz="2800" dirty="0" err="1"/>
              <a:t>Gwasanaeth</a:t>
            </a:r>
            <a:r>
              <a:rPr lang="en-GB" sz="2800" dirty="0"/>
              <a:t> </a:t>
            </a:r>
            <a:r>
              <a:rPr lang="en-GB" sz="2800" dirty="0" err="1"/>
              <a:t>Prawf</a:t>
            </a:r>
            <a:br>
              <a:rPr lang="en-GB" sz="2800" dirty="0"/>
            </a:br>
            <a:r>
              <a:rPr lang="en-GB" sz="2800" dirty="0"/>
              <a:t>SECTION J: Research with the Prison Service or the Probation Service</a:t>
            </a:r>
          </a:p>
        </p:txBody>
      </p:sp>
      <p:sp>
        <p:nvSpPr>
          <p:cNvPr id="3" name="Content Placeholder 2">
            <a:extLst>
              <a:ext uri="{FF2B5EF4-FFF2-40B4-BE49-F238E27FC236}">
                <a16:creationId xmlns:a16="http://schemas.microsoft.com/office/drawing/2014/main" id="{B4631C33-EA38-86A0-DCC4-2B06A6FBEBB1}"/>
              </a:ext>
            </a:extLst>
          </p:cNvPr>
          <p:cNvSpPr>
            <a:spLocks noGrp="1"/>
          </p:cNvSpPr>
          <p:nvPr>
            <p:ph sz="half" idx="1"/>
          </p:nvPr>
        </p:nvSpPr>
        <p:spPr/>
        <p:txBody>
          <a:bodyPr/>
          <a:lstStyle/>
          <a:p>
            <a:r>
              <a:rPr lang="en-GB" dirty="0" err="1"/>
              <a:t>Bydd</a:t>
            </a:r>
            <a:r>
              <a:rPr lang="en-GB" dirty="0"/>
              <a:t> </a:t>
            </a:r>
            <a:r>
              <a:rPr lang="en-GB" dirty="0" err="1"/>
              <a:t>angen</a:t>
            </a:r>
            <a:r>
              <a:rPr lang="en-GB" dirty="0"/>
              <a:t> </a:t>
            </a:r>
            <a:r>
              <a:rPr lang="en-GB" dirty="0" err="1"/>
              <a:t>cymeradwyaeth</a:t>
            </a:r>
            <a:r>
              <a:rPr lang="en-GB" dirty="0"/>
              <a:t> </a:t>
            </a:r>
            <a:r>
              <a:rPr lang="en-GB" dirty="0" err="1"/>
              <a:t>benodol</a:t>
            </a:r>
            <a:r>
              <a:rPr lang="en-GB" dirty="0"/>
              <a:t> </a:t>
            </a:r>
            <a:r>
              <a:rPr lang="en-GB" dirty="0" err="1"/>
              <a:t>gan</a:t>
            </a:r>
            <a:r>
              <a:rPr lang="en-GB" dirty="0"/>
              <a:t> HMPPS </a:t>
            </a:r>
            <a:r>
              <a:rPr lang="en-GB" dirty="0" err="1"/>
              <a:t>ar</a:t>
            </a:r>
            <a:r>
              <a:rPr lang="en-GB" dirty="0"/>
              <a:t> </a:t>
            </a:r>
            <a:r>
              <a:rPr lang="en-GB" dirty="0" err="1"/>
              <a:t>gyfer</a:t>
            </a:r>
            <a:r>
              <a:rPr lang="en-GB" dirty="0"/>
              <a:t> </a:t>
            </a:r>
            <a:r>
              <a:rPr lang="en-GB" dirty="0" err="1"/>
              <a:t>ymchwil</a:t>
            </a:r>
            <a:r>
              <a:rPr lang="en-GB" dirty="0"/>
              <a:t> </a:t>
            </a:r>
            <a:r>
              <a:rPr lang="en-GB" dirty="0" err="1"/>
              <a:t>sy'n</a:t>
            </a:r>
            <a:r>
              <a:rPr lang="en-GB" dirty="0"/>
              <a:t> </a:t>
            </a:r>
            <a:r>
              <a:rPr lang="en-GB" dirty="0" err="1"/>
              <a:t>cynnwys</a:t>
            </a:r>
            <a:r>
              <a:rPr lang="en-GB" dirty="0"/>
              <a:t> staff neu </a:t>
            </a:r>
            <a:r>
              <a:rPr lang="en-GB" dirty="0" err="1"/>
              <a:t>droseddwyr</a:t>
            </a:r>
            <a:r>
              <a:rPr lang="en-GB" dirty="0"/>
              <a:t> </a:t>
            </a:r>
            <a:r>
              <a:rPr lang="en-GB" dirty="0" err="1"/>
              <a:t>mewn</a:t>
            </a:r>
            <a:r>
              <a:rPr lang="en-GB" dirty="0"/>
              <a:t> </a:t>
            </a:r>
            <a:r>
              <a:rPr lang="en-GB" dirty="0" err="1"/>
              <a:t>sefydliad</a:t>
            </a:r>
            <a:r>
              <a:rPr lang="en-GB" dirty="0"/>
              <a:t> </a:t>
            </a:r>
            <a:r>
              <a:rPr lang="en-GB" dirty="0" err="1"/>
              <a:t>carchar</a:t>
            </a:r>
            <a:r>
              <a:rPr lang="en-GB" dirty="0"/>
              <a:t>. </a:t>
            </a:r>
            <a:r>
              <a:rPr lang="en-GB" dirty="0" err="1"/>
              <a:t>Os</a:t>
            </a:r>
            <a:r>
              <a:rPr lang="en-GB" dirty="0"/>
              <a:t> </a:t>
            </a:r>
            <a:r>
              <a:rPr lang="en-GB" dirty="0" err="1"/>
              <a:t>ydych</a:t>
            </a:r>
            <a:r>
              <a:rPr lang="en-GB" dirty="0"/>
              <a:t> </a:t>
            </a:r>
            <a:r>
              <a:rPr lang="en-GB" dirty="0" err="1"/>
              <a:t>chi'n</a:t>
            </a:r>
            <a:r>
              <a:rPr lang="en-GB" dirty="0"/>
              <a:t> </a:t>
            </a:r>
            <a:r>
              <a:rPr lang="en-GB" dirty="0" err="1"/>
              <a:t>bwriadu</a:t>
            </a:r>
            <a:r>
              <a:rPr lang="en-GB" dirty="0"/>
              <a:t> </a:t>
            </a:r>
            <a:r>
              <a:rPr lang="en-GB" dirty="0" err="1"/>
              <a:t>cynnal</a:t>
            </a:r>
            <a:r>
              <a:rPr lang="en-GB" dirty="0"/>
              <a:t> </a:t>
            </a:r>
            <a:r>
              <a:rPr lang="en-GB" dirty="0" err="1"/>
              <a:t>ymchwil</a:t>
            </a:r>
            <a:r>
              <a:rPr lang="en-GB" dirty="0"/>
              <a:t> </a:t>
            </a:r>
            <a:r>
              <a:rPr lang="en-GB" dirty="0" err="1"/>
              <a:t>yn</a:t>
            </a:r>
            <a:r>
              <a:rPr lang="en-GB" dirty="0"/>
              <a:t> y </a:t>
            </a:r>
            <a:r>
              <a:rPr lang="en-GB" dirty="0" err="1"/>
              <a:t>maes</a:t>
            </a:r>
            <a:r>
              <a:rPr lang="en-GB" dirty="0"/>
              <a:t> </a:t>
            </a:r>
            <a:r>
              <a:rPr lang="en-GB" dirty="0" err="1"/>
              <a:t>hwn</a:t>
            </a:r>
            <a:r>
              <a:rPr lang="en-GB" dirty="0"/>
              <a:t>, </a:t>
            </a:r>
            <a:r>
              <a:rPr lang="en-GB" dirty="0" err="1"/>
              <a:t>siaradwch</a:t>
            </a:r>
            <a:r>
              <a:rPr lang="en-GB" dirty="0"/>
              <a:t> </a:t>
            </a:r>
            <a:r>
              <a:rPr lang="en-GB" dirty="0" err="1"/>
              <a:t>â'ch</a:t>
            </a:r>
            <a:r>
              <a:rPr lang="en-GB" dirty="0"/>
              <a:t> </a:t>
            </a:r>
            <a:r>
              <a:rPr lang="en-GB" dirty="0" err="1"/>
              <a:t>goruchwyliwr</a:t>
            </a:r>
            <a:r>
              <a:rPr lang="en-GB" dirty="0"/>
              <a:t> </a:t>
            </a:r>
            <a:r>
              <a:rPr lang="en-GB" dirty="0" err="1"/>
              <a:t>allbwn</a:t>
            </a:r>
            <a:r>
              <a:rPr lang="en-GB" dirty="0"/>
              <a:t> </a:t>
            </a:r>
            <a:r>
              <a:rPr lang="en-GB" dirty="0" err="1"/>
              <a:t>i</a:t>
            </a:r>
            <a:r>
              <a:rPr lang="en-GB" dirty="0"/>
              <a:t> </a:t>
            </a:r>
            <a:r>
              <a:rPr lang="en-GB" dirty="0" err="1"/>
              <a:t>gael</a:t>
            </a:r>
            <a:r>
              <a:rPr lang="en-GB" dirty="0"/>
              <a:t> </a:t>
            </a:r>
            <a:r>
              <a:rPr lang="en-GB" dirty="0" err="1"/>
              <a:t>arweiniad</a:t>
            </a:r>
            <a:r>
              <a:rPr lang="en-GB" dirty="0"/>
              <a:t> </a:t>
            </a:r>
            <a:r>
              <a:rPr lang="en-GB" dirty="0" err="1"/>
              <a:t>gyda</a:t>
            </a:r>
            <a:r>
              <a:rPr lang="en-GB" dirty="0"/>
              <a:t> </a:t>
            </a:r>
            <a:r>
              <a:rPr lang="en-GB" dirty="0" err="1"/>
              <a:t>hyn</a:t>
            </a:r>
            <a:r>
              <a:rPr lang="en-GB" dirty="0"/>
              <a:t>.</a:t>
            </a:r>
          </a:p>
        </p:txBody>
      </p:sp>
      <p:sp>
        <p:nvSpPr>
          <p:cNvPr id="4" name="Content Placeholder 3">
            <a:extLst>
              <a:ext uri="{FF2B5EF4-FFF2-40B4-BE49-F238E27FC236}">
                <a16:creationId xmlns:a16="http://schemas.microsoft.com/office/drawing/2014/main" id="{4D9F60E5-B432-E5D6-5333-5435875F1DE4}"/>
              </a:ext>
            </a:extLst>
          </p:cNvPr>
          <p:cNvSpPr>
            <a:spLocks noGrp="1"/>
          </p:cNvSpPr>
          <p:nvPr>
            <p:ph sz="half" idx="2"/>
          </p:nvPr>
        </p:nvSpPr>
        <p:spPr/>
        <p:txBody>
          <a:bodyPr/>
          <a:lstStyle/>
          <a:p>
            <a:r>
              <a:rPr lang="en-GB" dirty="0"/>
              <a:t>Research involving staff or offenders in a </a:t>
            </a:r>
            <a:r>
              <a:rPr lang="en-GB" dirty="0" err="1"/>
              <a:t>prson</a:t>
            </a:r>
            <a:r>
              <a:rPr lang="en-GB" dirty="0"/>
              <a:t> establishment will require specific approval from HMPPS. If you intend to conduct research in this area speak to your output supervisor for guidance with this.</a:t>
            </a:r>
          </a:p>
        </p:txBody>
      </p:sp>
    </p:spTree>
    <p:extLst>
      <p:ext uri="{BB962C8B-B14F-4D97-AF65-F5344CB8AC3E}">
        <p14:creationId xmlns:p14="http://schemas.microsoft.com/office/powerpoint/2010/main" val="366655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48532-2F7A-9DB3-6279-BF09687E81D5}"/>
              </a:ext>
            </a:extLst>
          </p:cNvPr>
          <p:cNvSpPr>
            <a:spLocks noGrp="1"/>
          </p:cNvSpPr>
          <p:nvPr>
            <p:ph type="title"/>
          </p:nvPr>
        </p:nvSpPr>
        <p:spPr>
          <a:xfrm>
            <a:off x="1620570" y="624110"/>
            <a:ext cx="10330004" cy="1280890"/>
          </a:xfrm>
        </p:spPr>
        <p:txBody>
          <a:bodyPr>
            <a:normAutofit fontScale="90000"/>
          </a:bodyPr>
          <a:lstStyle/>
          <a:p>
            <a:r>
              <a:rPr lang="en-GB" dirty="0"/>
              <a:t>ADRAN K: </a:t>
            </a:r>
            <a:r>
              <a:rPr lang="en-GB" dirty="0" err="1"/>
              <a:t>Ymchwil</a:t>
            </a:r>
            <a:r>
              <a:rPr lang="en-GB" dirty="0"/>
              <a:t> Iechyd a </a:t>
            </a:r>
            <a:r>
              <a:rPr lang="en-GB" dirty="0" err="1"/>
              <a:t>Gofal</a:t>
            </a:r>
            <a:r>
              <a:rPr lang="en-GB" dirty="0"/>
              <a:t> </a:t>
            </a:r>
            <a:r>
              <a:rPr lang="en-GB" dirty="0" err="1"/>
              <a:t>Cymdeithasol</a:t>
            </a:r>
            <a:br>
              <a:rPr lang="en-GB" dirty="0"/>
            </a:br>
            <a:r>
              <a:rPr lang="en-GB" dirty="0"/>
              <a:t>SECTION K: Health and Social Care Research</a:t>
            </a:r>
          </a:p>
        </p:txBody>
      </p:sp>
      <p:sp>
        <p:nvSpPr>
          <p:cNvPr id="3" name="Content Placeholder 2">
            <a:extLst>
              <a:ext uri="{FF2B5EF4-FFF2-40B4-BE49-F238E27FC236}">
                <a16:creationId xmlns:a16="http://schemas.microsoft.com/office/drawing/2014/main" id="{A6F2D941-D8AF-1F2F-9E40-3742B136BCDC}"/>
              </a:ext>
            </a:extLst>
          </p:cNvPr>
          <p:cNvSpPr>
            <a:spLocks noGrp="1"/>
          </p:cNvSpPr>
          <p:nvPr>
            <p:ph sz="half" idx="1"/>
          </p:nvPr>
        </p:nvSpPr>
        <p:spPr/>
        <p:txBody>
          <a:bodyPr/>
          <a:lstStyle/>
          <a:p>
            <a:r>
              <a:rPr lang="en-GB" dirty="0" err="1"/>
              <a:t>Rhaid</a:t>
            </a:r>
            <a:r>
              <a:rPr lang="en-GB" dirty="0"/>
              <a:t> </a:t>
            </a:r>
            <a:r>
              <a:rPr lang="en-GB" dirty="0" err="1"/>
              <a:t>i</a:t>
            </a:r>
            <a:r>
              <a:rPr lang="en-GB" dirty="0"/>
              <a:t> </a:t>
            </a:r>
            <a:r>
              <a:rPr lang="en-GB" dirty="0" err="1"/>
              <a:t>ymchwil</a:t>
            </a:r>
            <a:r>
              <a:rPr lang="en-GB" dirty="0"/>
              <a:t> </a:t>
            </a:r>
            <a:r>
              <a:rPr lang="en-GB" dirty="0" err="1"/>
              <a:t>ym</a:t>
            </a:r>
            <a:r>
              <a:rPr lang="en-GB" dirty="0"/>
              <a:t> </a:t>
            </a:r>
            <a:r>
              <a:rPr lang="en-GB" dirty="0" err="1"/>
              <a:t>maes</a:t>
            </a:r>
            <a:r>
              <a:rPr lang="en-GB" dirty="0"/>
              <a:t> Iechyd a </a:t>
            </a:r>
            <a:r>
              <a:rPr lang="en-GB" dirty="0" err="1"/>
              <a:t>Gofal</a:t>
            </a:r>
            <a:r>
              <a:rPr lang="en-GB" dirty="0"/>
              <a:t> </a:t>
            </a:r>
            <a:r>
              <a:rPr lang="en-GB" dirty="0" err="1"/>
              <a:t>Cymdeithasol</a:t>
            </a:r>
            <a:r>
              <a:rPr lang="en-GB" dirty="0"/>
              <a:t> </a:t>
            </a:r>
            <a:r>
              <a:rPr lang="en-GB" dirty="0" err="1"/>
              <a:t>gael</a:t>
            </a:r>
            <a:r>
              <a:rPr lang="en-GB" dirty="0"/>
              <a:t> partner </a:t>
            </a:r>
            <a:r>
              <a:rPr lang="en-GB" dirty="0" err="1"/>
              <a:t>cydweithredol</a:t>
            </a:r>
            <a:r>
              <a:rPr lang="en-GB" dirty="0"/>
              <a:t> </a:t>
            </a:r>
            <a:r>
              <a:rPr lang="en-GB" dirty="0" err="1"/>
              <a:t>priodol</a:t>
            </a:r>
            <a:r>
              <a:rPr lang="en-GB" dirty="0"/>
              <a:t> a </a:t>
            </a:r>
            <a:r>
              <a:rPr lang="en-GB" dirty="0" err="1"/>
              <a:t>bydd</a:t>
            </a:r>
            <a:r>
              <a:rPr lang="en-GB" dirty="0"/>
              <a:t> </a:t>
            </a:r>
            <a:r>
              <a:rPr lang="en-GB" dirty="0" err="1"/>
              <a:t>angen</a:t>
            </a:r>
            <a:r>
              <a:rPr lang="en-GB" dirty="0"/>
              <a:t> </a:t>
            </a:r>
            <a:r>
              <a:rPr lang="en-GB" dirty="0" err="1"/>
              <a:t>cymeradwyaeth</a:t>
            </a:r>
            <a:r>
              <a:rPr lang="en-GB" dirty="0"/>
              <a:t> </a:t>
            </a:r>
            <a:r>
              <a:rPr lang="en-GB" dirty="0" err="1"/>
              <a:t>gan</a:t>
            </a:r>
            <a:r>
              <a:rPr lang="en-GB" dirty="0"/>
              <a:t> </a:t>
            </a:r>
            <a:r>
              <a:rPr lang="en-GB" dirty="0" err="1"/>
              <a:t>bwyllgor</a:t>
            </a:r>
            <a:r>
              <a:rPr lang="en-GB" dirty="0"/>
              <a:t> </a:t>
            </a:r>
            <a:r>
              <a:rPr lang="en-GB" dirty="0" err="1"/>
              <a:t>moeseg</a:t>
            </a:r>
            <a:r>
              <a:rPr lang="en-GB" dirty="0"/>
              <a:t> </a:t>
            </a:r>
            <a:r>
              <a:rPr lang="en-GB" dirty="0" err="1"/>
              <a:t>ymchwil</a:t>
            </a:r>
            <a:r>
              <a:rPr lang="en-GB" dirty="0"/>
              <a:t> y GIG. </a:t>
            </a:r>
            <a:r>
              <a:rPr lang="en-GB" dirty="0" err="1"/>
              <a:t>Os</a:t>
            </a:r>
            <a:r>
              <a:rPr lang="en-GB" dirty="0"/>
              <a:t> </a:t>
            </a:r>
            <a:r>
              <a:rPr lang="en-GB" dirty="0" err="1"/>
              <a:t>ydych</a:t>
            </a:r>
            <a:r>
              <a:rPr lang="en-GB" dirty="0"/>
              <a:t> </a:t>
            </a:r>
            <a:r>
              <a:rPr lang="en-GB" dirty="0" err="1"/>
              <a:t>chi'n</a:t>
            </a:r>
            <a:r>
              <a:rPr lang="en-GB" dirty="0"/>
              <a:t> </a:t>
            </a:r>
            <a:r>
              <a:rPr lang="en-GB" dirty="0" err="1"/>
              <a:t>bwriadu</a:t>
            </a:r>
            <a:r>
              <a:rPr lang="en-GB" dirty="0"/>
              <a:t> </a:t>
            </a:r>
            <a:r>
              <a:rPr lang="en-GB" dirty="0" err="1"/>
              <a:t>cynnal</a:t>
            </a:r>
            <a:r>
              <a:rPr lang="en-GB" dirty="0"/>
              <a:t> </a:t>
            </a:r>
            <a:r>
              <a:rPr lang="en-GB" dirty="0" err="1"/>
              <a:t>ymchwil</a:t>
            </a:r>
            <a:r>
              <a:rPr lang="en-GB" dirty="0"/>
              <a:t> </a:t>
            </a:r>
            <a:r>
              <a:rPr lang="en-GB" dirty="0" err="1"/>
              <a:t>yn</a:t>
            </a:r>
            <a:r>
              <a:rPr lang="en-GB" dirty="0"/>
              <a:t> y </a:t>
            </a:r>
            <a:r>
              <a:rPr lang="en-GB" dirty="0" err="1"/>
              <a:t>maes</a:t>
            </a:r>
            <a:r>
              <a:rPr lang="en-GB" dirty="0"/>
              <a:t> </a:t>
            </a:r>
            <a:r>
              <a:rPr lang="en-GB" dirty="0" err="1"/>
              <a:t>hwn</a:t>
            </a:r>
            <a:r>
              <a:rPr lang="en-GB" dirty="0"/>
              <a:t>, </a:t>
            </a:r>
            <a:r>
              <a:rPr lang="en-GB" dirty="0" err="1"/>
              <a:t>siaradwch</a:t>
            </a:r>
            <a:r>
              <a:rPr lang="en-GB" dirty="0"/>
              <a:t> </a:t>
            </a:r>
            <a:r>
              <a:rPr lang="en-GB" dirty="0" err="1"/>
              <a:t>â'ch</a:t>
            </a:r>
            <a:r>
              <a:rPr lang="en-GB" dirty="0"/>
              <a:t> </a:t>
            </a:r>
            <a:r>
              <a:rPr lang="en-GB" dirty="0" err="1"/>
              <a:t>goruchwyliwr</a:t>
            </a:r>
            <a:r>
              <a:rPr lang="en-GB" dirty="0"/>
              <a:t> </a:t>
            </a:r>
            <a:r>
              <a:rPr lang="en-GB" dirty="0" err="1"/>
              <a:t>allbwn</a:t>
            </a:r>
            <a:r>
              <a:rPr lang="en-GB" dirty="0"/>
              <a:t> am </a:t>
            </a:r>
            <a:r>
              <a:rPr lang="en-GB" dirty="0" err="1"/>
              <a:t>arweiniad</a:t>
            </a:r>
            <a:r>
              <a:rPr lang="en-GB" dirty="0"/>
              <a:t> </a:t>
            </a:r>
            <a:r>
              <a:rPr lang="en-GB" dirty="0" err="1"/>
              <a:t>pellach</a:t>
            </a:r>
            <a:r>
              <a:rPr lang="en-GB" dirty="0"/>
              <a:t>.</a:t>
            </a:r>
          </a:p>
        </p:txBody>
      </p:sp>
      <p:sp>
        <p:nvSpPr>
          <p:cNvPr id="4" name="Content Placeholder 3">
            <a:extLst>
              <a:ext uri="{FF2B5EF4-FFF2-40B4-BE49-F238E27FC236}">
                <a16:creationId xmlns:a16="http://schemas.microsoft.com/office/drawing/2014/main" id="{D9184F0F-9DB2-4630-B8ED-FF365C135D6A}"/>
              </a:ext>
            </a:extLst>
          </p:cNvPr>
          <p:cNvSpPr>
            <a:spLocks noGrp="1"/>
          </p:cNvSpPr>
          <p:nvPr>
            <p:ph sz="half" idx="2"/>
          </p:nvPr>
        </p:nvSpPr>
        <p:spPr/>
        <p:txBody>
          <a:bodyPr/>
          <a:lstStyle/>
          <a:p>
            <a:r>
              <a:rPr lang="en-GB" dirty="0"/>
              <a:t>Research in the Health and Social care sphere must have an appropriate collaborating partner and will require approval from an NHS research ethics committee. If you intend to conduct research in this field speak to your output supervisor for further guidance.</a:t>
            </a:r>
          </a:p>
        </p:txBody>
      </p:sp>
    </p:spTree>
    <p:extLst>
      <p:ext uri="{BB962C8B-B14F-4D97-AF65-F5344CB8AC3E}">
        <p14:creationId xmlns:p14="http://schemas.microsoft.com/office/powerpoint/2010/main" val="3416918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F0832-C132-D106-2B26-D8DF10C85B4B}"/>
              </a:ext>
            </a:extLst>
          </p:cNvPr>
          <p:cNvSpPr>
            <a:spLocks noGrp="1"/>
          </p:cNvSpPr>
          <p:nvPr>
            <p:ph type="title"/>
          </p:nvPr>
        </p:nvSpPr>
        <p:spPr/>
        <p:txBody>
          <a:bodyPr/>
          <a:lstStyle/>
          <a:p>
            <a:r>
              <a:rPr lang="it-IT" dirty="0"/>
              <a:t>ADRAN L: Mathau o Ddata Personol</a:t>
            </a:r>
            <a:br>
              <a:rPr lang="en-GB" dirty="0"/>
            </a:br>
            <a:r>
              <a:rPr lang="en-GB" dirty="0"/>
              <a:t>SECTION L: Types of Personal Data</a:t>
            </a:r>
          </a:p>
        </p:txBody>
      </p:sp>
      <p:sp>
        <p:nvSpPr>
          <p:cNvPr id="3" name="Content Placeholder 2">
            <a:extLst>
              <a:ext uri="{FF2B5EF4-FFF2-40B4-BE49-F238E27FC236}">
                <a16:creationId xmlns:a16="http://schemas.microsoft.com/office/drawing/2014/main" id="{9236C81D-AE65-6271-7B93-66A33D302C46}"/>
              </a:ext>
            </a:extLst>
          </p:cNvPr>
          <p:cNvSpPr>
            <a:spLocks noGrp="1"/>
          </p:cNvSpPr>
          <p:nvPr>
            <p:ph sz="half" idx="1"/>
          </p:nvPr>
        </p:nvSpPr>
        <p:spPr/>
        <p:txBody>
          <a:bodyPr>
            <a:normAutofit fontScale="77500" lnSpcReduction="20000"/>
          </a:bodyPr>
          <a:lstStyle/>
          <a:p>
            <a:r>
              <a:rPr lang="en-GB" b="1" dirty="0"/>
              <a:t>Data </a:t>
            </a:r>
            <a:r>
              <a:rPr lang="en-GB" b="1" dirty="0" err="1"/>
              <a:t>Personol</a:t>
            </a:r>
            <a:r>
              <a:rPr lang="en-GB" b="1" dirty="0"/>
              <a:t>: </a:t>
            </a:r>
            <a:r>
              <a:rPr lang="en-GB" dirty="0"/>
              <a:t>Mae data </a:t>
            </a:r>
            <a:r>
              <a:rPr lang="en-GB" dirty="0" err="1"/>
              <a:t>personol</a:t>
            </a:r>
            <a:r>
              <a:rPr lang="en-GB" dirty="0"/>
              <a:t> </a:t>
            </a:r>
            <a:r>
              <a:rPr lang="en-GB" dirty="0" err="1"/>
              <a:t>fel</a:t>
            </a:r>
            <a:r>
              <a:rPr lang="en-GB" dirty="0"/>
              <a:t> </a:t>
            </a:r>
            <a:r>
              <a:rPr lang="en-GB" dirty="0" err="1"/>
              <a:t>oedran</a:t>
            </a:r>
            <a:r>
              <a:rPr lang="en-GB" dirty="0"/>
              <a:t>, </a:t>
            </a:r>
            <a:r>
              <a:rPr lang="en-GB" dirty="0" err="1"/>
              <a:t>rhyw</a:t>
            </a:r>
            <a:r>
              <a:rPr lang="en-GB" dirty="0"/>
              <a:t>, </a:t>
            </a:r>
            <a:r>
              <a:rPr lang="en-GB" dirty="0" err="1"/>
              <a:t>rôl</a:t>
            </a:r>
            <a:r>
              <a:rPr lang="en-GB" dirty="0"/>
              <a:t> </a:t>
            </a:r>
            <a:r>
              <a:rPr lang="en-GB" dirty="0" err="1"/>
              <a:t>swydd</a:t>
            </a:r>
            <a:r>
              <a:rPr lang="en-GB" dirty="0"/>
              <a:t> neu </a:t>
            </a:r>
            <a:r>
              <a:rPr lang="en-GB" dirty="0" err="1"/>
              <a:t>weithle</a:t>
            </a:r>
            <a:r>
              <a:rPr lang="en-GB" dirty="0"/>
              <a:t> </a:t>
            </a:r>
            <a:r>
              <a:rPr lang="en-GB" dirty="0" err="1"/>
              <a:t>yn</a:t>
            </a:r>
            <a:r>
              <a:rPr lang="en-GB" dirty="0"/>
              <a:t> </a:t>
            </a:r>
            <a:r>
              <a:rPr lang="en-GB" dirty="0" err="1"/>
              <a:t>ddefnyddiol</a:t>
            </a:r>
            <a:r>
              <a:rPr lang="en-GB" dirty="0"/>
              <a:t> </a:t>
            </a:r>
            <a:r>
              <a:rPr lang="en-GB" dirty="0" err="1"/>
              <a:t>i</a:t>
            </a:r>
            <a:r>
              <a:rPr lang="en-GB" dirty="0"/>
              <a:t> </a:t>
            </a:r>
            <a:r>
              <a:rPr lang="en-GB" dirty="0" err="1"/>
              <a:t>sefydlu</a:t>
            </a:r>
            <a:r>
              <a:rPr lang="en-GB" dirty="0"/>
              <a:t> </a:t>
            </a:r>
            <a:r>
              <a:rPr lang="en-GB" dirty="0" err="1"/>
              <a:t>tueddiadau</a:t>
            </a:r>
            <a:r>
              <a:rPr lang="en-GB" dirty="0"/>
              <a:t> </a:t>
            </a:r>
            <a:r>
              <a:rPr lang="en-GB" dirty="0" err="1"/>
              <a:t>demograffig</a:t>
            </a:r>
            <a:r>
              <a:rPr lang="en-GB" dirty="0"/>
              <a:t> </a:t>
            </a:r>
            <a:r>
              <a:rPr lang="en-GB" dirty="0" err="1"/>
              <a:t>yn</a:t>
            </a:r>
            <a:r>
              <a:rPr lang="en-GB" dirty="0"/>
              <a:t> </a:t>
            </a:r>
            <a:r>
              <a:rPr lang="en-GB" dirty="0" err="1"/>
              <a:t>eich</a:t>
            </a:r>
            <a:r>
              <a:rPr lang="en-GB" dirty="0"/>
              <a:t> </a:t>
            </a:r>
            <a:r>
              <a:rPr lang="en-GB" dirty="0" err="1"/>
              <a:t>ymchwil</a:t>
            </a:r>
            <a:r>
              <a:rPr lang="en-GB" dirty="0"/>
              <a:t>. </a:t>
            </a:r>
            <a:r>
              <a:rPr lang="en-GB" dirty="0" err="1"/>
              <a:t>Rhaid</a:t>
            </a:r>
            <a:r>
              <a:rPr lang="en-GB" dirty="0"/>
              <a:t> </a:t>
            </a:r>
            <a:r>
              <a:rPr lang="en-GB" dirty="0" err="1"/>
              <a:t>i</a:t>
            </a:r>
            <a:r>
              <a:rPr lang="en-GB" dirty="0"/>
              <a:t> chi </a:t>
            </a:r>
            <a:r>
              <a:rPr lang="en-GB" dirty="0" err="1"/>
              <a:t>allu</a:t>
            </a:r>
            <a:r>
              <a:rPr lang="en-GB" dirty="0"/>
              <a:t> </a:t>
            </a:r>
            <a:r>
              <a:rPr lang="en-GB" dirty="0" err="1"/>
              <a:t>cyfiawnhau</a:t>
            </a:r>
            <a:r>
              <a:rPr lang="en-GB" dirty="0"/>
              <a:t> pam </a:t>
            </a:r>
            <a:r>
              <a:rPr lang="en-GB" dirty="0" err="1"/>
              <a:t>mae'r</a:t>
            </a:r>
            <a:r>
              <a:rPr lang="en-GB" dirty="0"/>
              <a:t> data </a:t>
            </a:r>
            <a:r>
              <a:rPr lang="en-GB" dirty="0" err="1"/>
              <a:t>hwn</a:t>
            </a:r>
            <a:r>
              <a:rPr lang="en-GB" dirty="0"/>
              <a:t> </a:t>
            </a:r>
            <a:r>
              <a:rPr lang="en-GB" dirty="0" err="1"/>
              <a:t>yn</a:t>
            </a:r>
            <a:r>
              <a:rPr lang="en-GB" dirty="0"/>
              <a:t> </a:t>
            </a:r>
            <a:r>
              <a:rPr lang="en-GB" dirty="0" err="1"/>
              <a:t>ddefnyddiol</a:t>
            </a:r>
            <a:r>
              <a:rPr lang="en-GB" dirty="0"/>
              <a:t> </a:t>
            </a:r>
            <a:r>
              <a:rPr lang="en-GB" dirty="0" err="1"/>
              <a:t>yn</a:t>
            </a:r>
            <a:r>
              <a:rPr lang="en-GB" dirty="0"/>
              <a:t> </a:t>
            </a:r>
            <a:r>
              <a:rPr lang="en-GB" dirty="0" err="1"/>
              <a:t>eich</a:t>
            </a:r>
            <a:r>
              <a:rPr lang="en-GB" dirty="0"/>
              <a:t> </a:t>
            </a:r>
            <a:r>
              <a:rPr lang="en-GB" dirty="0" err="1"/>
              <a:t>astudiaeth</a:t>
            </a:r>
            <a:r>
              <a:rPr lang="en-GB" dirty="0"/>
              <a:t> </a:t>
            </a:r>
            <a:r>
              <a:rPr lang="en-GB" dirty="0" err="1"/>
              <a:t>benodol</a:t>
            </a:r>
            <a:r>
              <a:rPr lang="en-GB" dirty="0"/>
              <a:t>, </a:t>
            </a:r>
            <a:r>
              <a:rPr lang="en-GB" dirty="0" err="1"/>
              <a:t>os</a:t>
            </a:r>
            <a:r>
              <a:rPr lang="en-GB" dirty="0"/>
              <a:t> </a:t>
            </a:r>
            <a:r>
              <a:rPr lang="en-GB" dirty="0" err="1"/>
              <a:t>na</a:t>
            </a:r>
            <a:r>
              <a:rPr lang="en-GB" dirty="0"/>
              <a:t> </a:t>
            </a:r>
            <a:r>
              <a:rPr lang="en-GB" dirty="0" err="1"/>
              <a:t>fyddwch</a:t>
            </a:r>
            <a:r>
              <a:rPr lang="en-GB" dirty="0"/>
              <a:t> </a:t>
            </a:r>
            <a:r>
              <a:rPr lang="en-GB" dirty="0" err="1"/>
              <a:t>yn</a:t>
            </a:r>
            <a:r>
              <a:rPr lang="en-GB" dirty="0"/>
              <a:t> </a:t>
            </a:r>
            <a:r>
              <a:rPr lang="en-GB" dirty="0" err="1"/>
              <a:t>cyfiawnhau</a:t>
            </a:r>
            <a:r>
              <a:rPr lang="en-GB" dirty="0"/>
              <a:t> </a:t>
            </a:r>
            <a:r>
              <a:rPr lang="en-GB" dirty="0" err="1"/>
              <a:t>ei</a:t>
            </a:r>
            <a:r>
              <a:rPr lang="en-GB" dirty="0"/>
              <a:t> </a:t>
            </a:r>
            <a:r>
              <a:rPr lang="en-GB" dirty="0" err="1"/>
              <a:t>ddefnydd</a:t>
            </a:r>
            <a:r>
              <a:rPr lang="en-GB" dirty="0"/>
              <a:t> </a:t>
            </a:r>
            <a:r>
              <a:rPr lang="en-GB" dirty="0" err="1"/>
              <a:t>mae'n</a:t>
            </a:r>
            <a:r>
              <a:rPr lang="en-GB" dirty="0"/>
              <a:t> </a:t>
            </a:r>
            <a:r>
              <a:rPr lang="en-GB" dirty="0" err="1"/>
              <a:t>annhebygol</a:t>
            </a:r>
            <a:r>
              <a:rPr lang="en-GB" dirty="0"/>
              <a:t> y </a:t>
            </a:r>
            <a:r>
              <a:rPr lang="en-GB" dirty="0" err="1"/>
              <a:t>rhoddir</a:t>
            </a:r>
            <a:r>
              <a:rPr lang="en-GB" dirty="0"/>
              <a:t> </a:t>
            </a:r>
            <a:r>
              <a:rPr lang="en-GB" dirty="0" err="1"/>
              <a:t>cymeradwyaeth</a:t>
            </a:r>
            <a:r>
              <a:rPr lang="en-GB" dirty="0"/>
              <a:t> </a:t>
            </a:r>
            <a:r>
              <a:rPr lang="en-GB" dirty="0" err="1"/>
              <a:t>foesegol</a:t>
            </a:r>
            <a:r>
              <a:rPr lang="en-GB" dirty="0"/>
              <a:t>. </a:t>
            </a:r>
          </a:p>
          <a:p>
            <a:r>
              <a:rPr lang="en-GB" b="1" dirty="0"/>
              <a:t>Data </a:t>
            </a:r>
            <a:r>
              <a:rPr lang="en-GB" b="1" dirty="0" err="1"/>
              <a:t>Categori</a:t>
            </a:r>
            <a:r>
              <a:rPr lang="en-GB" b="1" dirty="0"/>
              <a:t> </a:t>
            </a:r>
            <a:r>
              <a:rPr lang="en-GB" b="1" dirty="0" err="1"/>
              <a:t>Arbennig</a:t>
            </a:r>
            <a:r>
              <a:rPr lang="en-GB" b="1" dirty="0"/>
              <a:t>: </a:t>
            </a:r>
            <a:r>
              <a:rPr lang="en-GB" dirty="0" err="1"/>
              <a:t>Bydd</a:t>
            </a:r>
            <a:r>
              <a:rPr lang="en-GB" dirty="0"/>
              <a:t> </a:t>
            </a:r>
            <a:r>
              <a:rPr lang="en-GB" dirty="0" err="1"/>
              <a:t>angen</a:t>
            </a:r>
            <a:r>
              <a:rPr lang="en-GB" dirty="0"/>
              <a:t> </a:t>
            </a:r>
            <a:r>
              <a:rPr lang="en-GB" dirty="0" err="1"/>
              <a:t>cyfiawnhad</a:t>
            </a:r>
            <a:r>
              <a:rPr lang="en-GB" dirty="0"/>
              <a:t> pam </a:t>
            </a:r>
            <a:r>
              <a:rPr lang="en-GB" dirty="0" err="1"/>
              <a:t>mae</a:t>
            </a:r>
            <a:r>
              <a:rPr lang="en-GB" dirty="0"/>
              <a:t> </a:t>
            </a:r>
            <a:r>
              <a:rPr lang="en-GB" dirty="0" err="1"/>
              <a:t>angen</a:t>
            </a:r>
            <a:r>
              <a:rPr lang="en-GB" dirty="0"/>
              <a:t> y data </a:t>
            </a:r>
            <a:r>
              <a:rPr lang="en-GB" dirty="0" err="1"/>
              <a:t>hwn</a:t>
            </a:r>
            <a:r>
              <a:rPr lang="en-GB" dirty="0"/>
              <a:t> </a:t>
            </a:r>
            <a:r>
              <a:rPr lang="en-GB" dirty="0" err="1"/>
              <a:t>yn</a:t>
            </a:r>
            <a:r>
              <a:rPr lang="en-GB" dirty="0"/>
              <a:t> </a:t>
            </a:r>
            <a:r>
              <a:rPr lang="en-GB" dirty="0" err="1"/>
              <a:t>eich</a:t>
            </a:r>
            <a:r>
              <a:rPr lang="en-GB" dirty="0"/>
              <a:t> </a:t>
            </a:r>
            <a:r>
              <a:rPr lang="en-GB" dirty="0" err="1"/>
              <a:t>ymchwil</a:t>
            </a:r>
            <a:r>
              <a:rPr lang="en-GB" dirty="0"/>
              <a:t>, </a:t>
            </a:r>
            <a:r>
              <a:rPr lang="en-GB" dirty="0" err="1"/>
              <a:t>bydd</a:t>
            </a:r>
            <a:r>
              <a:rPr lang="en-GB" dirty="0"/>
              <a:t> </a:t>
            </a:r>
            <a:r>
              <a:rPr lang="en-GB" dirty="0" err="1"/>
              <a:t>methu</a:t>
            </a:r>
            <a:r>
              <a:rPr lang="en-GB" dirty="0"/>
              <a:t> â </a:t>
            </a:r>
            <a:r>
              <a:rPr lang="en-GB" dirty="0" err="1"/>
              <a:t>chyfiawnhau</a:t>
            </a:r>
            <a:r>
              <a:rPr lang="en-GB" dirty="0"/>
              <a:t> </a:t>
            </a:r>
            <a:r>
              <a:rPr lang="en-GB" dirty="0" err="1"/>
              <a:t>ei</a:t>
            </a:r>
            <a:r>
              <a:rPr lang="en-GB" dirty="0"/>
              <a:t> </a:t>
            </a:r>
            <a:r>
              <a:rPr lang="en-GB" dirty="0" err="1"/>
              <a:t>gasglu</a:t>
            </a:r>
            <a:r>
              <a:rPr lang="en-GB" dirty="0"/>
              <a:t> </a:t>
            </a:r>
            <a:r>
              <a:rPr lang="en-GB" dirty="0" err="1"/>
              <a:t>yn</a:t>
            </a:r>
            <a:r>
              <a:rPr lang="en-GB" dirty="0"/>
              <a:t> </a:t>
            </a:r>
            <a:r>
              <a:rPr lang="en-GB" dirty="0" err="1"/>
              <a:t>arwain</a:t>
            </a:r>
            <a:r>
              <a:rPr lang="en-GB" dirty="0"/>
              <a:t> at </a:t>
            </a:r>
            <a:r>
              <a:rPr lang="en-GB" dirty="0" err="1"/>
              <a:t>beidio</a:t>
            </a:r>
            <a:r>
              <a:rPr lang="en-GB" dirty="0"/>
              <a:t> â </a:t>
            </a:r>
            <a:r>
              <a:rPr lang="en-GB" dirty="0" err="1"/>
              <a:t>rhoi</a:t>
            </a:r>
            <a:r>
              <a:rPr lang="en-GB" dirty="0"/>
              <a:t> </a:t>
            </a:r>
            <a:r>
              <a:rPr lang="en-GB" dirty="0" err="1"/>
              <a:t>cymeradwyaeth</a:t>
            </a:r>
            <a:r>
              <a:rPr lang="en-GB" dirty="0"/>
              <a:t> </a:t>
            </a:r>
            <a:r>
              <a:rPr lang="en-GB" dirty="0" err="1"/>
              <a:t>foesegol</a:t>
            </a:r>
            <a:r>
              <a:rPr lang="en-GB" dirty="0"/>
              <a:t>. </a:t>
            </a:r>
          </a:p>
          <a:p>
            <a:r>
              <a:rPr lang="en-GB" b="1" dirty="0"/>
              <a:t>9-13:</a:t>
            </a:r>
            <a:r>
              <a:rPr lang="en-GB" dirty="0"/>
              <a:t> Mae </a:t>
            </a:r>
            <a:r>
              <a:rPr lang="en-GB" dirty="0" err="1"/>
              <a:t>gennych</a:t>
            </a:r>
            <a:r>
              <a:rPr lang="en-GB" dirty="0"/>
              <a:t> </a:t>
            </a:r>
            <a:r>
              <a:rPr lang="en-GB" dirty="0" err="1"/>
              <a:t>gyfrifoldeb</a:t>
            </a:r>
            <a:r>
              <a:rPr lang="en-GB" dirty="0"/>
              <a:t> </a:t>
            </a:r>
            <a:r>
              <a:rPr lang="en-GB" dirty="0" err="1"/>
              <a:t>moesegol</a:t>
            </a:r>
            <a:r>
              <a:rPr lang="en-GB" dirty="0"/>
              <a:t> </a:t>
            </a:r>
            <a:r>
              <a:rPr lang="en-GB" dirty="0" err="1"/>
              <a:t>i'ch</a:t>
            </a:r>
            <a:r>
              <a:rPr lang="en-GB" dirty="0"/>
              <a:t> </a:t>
            </a:r>
            <a:r>
              <a:rPr lang="en-GB" dirty="0" err="1"/>
              <a:t>cyfranogwyr</a:t>
            </a:r>
            <a:r>
              <a:rPr lang="en-GB" dirty="0"/>
              <a:t> </a:t>
            </a:r>
            <a:r>
              <a:rPr lang="en-GB" dirty="0" err="1"/>
              <a:t>i</a:t>
            </a:r>
            <a:r>
              <a:rPr lang="en-GB" dirty="0"/>
              <a:t> </a:t>
            </a:r>
            <a:r>
              <a:rPr lang="en-GB" dirty="0" err="1"/>
              <a:t>ddiogelu</a:t>
            </a:r>
            <a:r>
              <a:rPr lang="en-GB" dirty="0"/>
              <a:t> </a:t>
            </a:r>
            <a:r>
              <a:rPr lang="en-GB" dirty="0" err="1"/>
              <a:t>eu</a:t>
            </a:r>
            <a:r>
              <a:rPr lang="en-GB" dirty="0"/>
              <a:t> data </a:t>
            </a:r>
            <a:r>
              <a:rPr lang="en-GB" dirty="0" err="1"/>
              <a:t>a'u</a:t>
            </a:r>
            <a:r>
              <a:rPr lang="en-GB" dirty="0"/>
              <a:t> </a:t>
            </a:r>
            <a:r>
              <a:rPr lang="en-GB" dirty="0" err="1"/>
              <a:t>hanhysbysrwydd</a:t>
            </a:r>
            <a:r>
              <a:rPr lang="en-GB" dirty="0"/>
              <a:t>, </a:t>
            </a:r>
            <a:r>
              <a:rPr lang="en-GB" dirty="0" err="1"/>
              <a:t>mae'r</a:t>
            </a:r>
            <a:r>
              <a:rPr lang="en-GB" dirty="0"/>
              <a:t> </a:t>
            </a:r>
            <a:r>
              <a:rPr lang="en-GB" dirty="0" err="1"/>
              <a:t>adrannau</a:t>
            </a:r>
            <a:r>
              <a:rPr lang="en-GB" dirty="0"/>
              <a:t> </a:t>
            </a:r>
            <a:r>
              <a:rPr lang="en-GB" dirty="0" err="1"/>
              <a:t>hyn</a:t>
            </a:r>
            <a:r>
              <a:rPr lang="en-GB" dirty="0"/>
              <a:t> </a:t>
            </a:r>
            <a:r>
              <a:rPr lang="en-GB" dirty="0" err="1"/>
              <a:t>yn</a:t>
            </a:r>
            <a:r>
              <a:rPr lang="en-GB" dirty="0"/>
              <a:t> </a:t>
            </a:r>
            <a:r>
              <a:rPr lang="en-GB" dirty="0" err="1"/>
              <a:t>caniatáu</a:t>
            </a:r>
            <a:r>
              <a:rPr lang="en-GB" dirty="0"/>
              <a:t> </a:t>
            </a:r>
            <a:r>
              <a:rPr lang="en-GB" dirty="0" err="1"/>
              <a:t>ichi</a:t>
            </a:r>
            <a:r>
              <a:rPr lang="en-GB" dirty="0"/>
              <a:t> </a:t>
            </a:r>
            <a:r>
              <a:rPr lang="en-GB" dirty="0" err="1"/>
              <a:t>fanylu</a:t>
            </a:r>
            <a:r>
              <a:rPr lang="en-GB" dirty="0"/>
              <a:t> </a:t>
            </a:r>
            <a:r>
              <a:rPr lang="en-GB" dirty="0" err="1"/>
              <a:t>ar</a:t>
            </a:r>
            <a:r>
              <a:rPr lang="en-GB" dirty="0"/>
              <a:t> </a:t>
            </a:r>
            <a:r>
              <a:rPr lang="en-GB" dirty="0" err="1"/>
              <a:t>sut</a:t>
            </a:r>
            <a:r>
              <a:rPr lang="en-GB" dirty="0"/>
              <a:t> y </a:t>
            </a:r>
            <a:r>
              <a:rPr lang="en-GB" dirty="0" err="1"/>
              <a:t>byddwch</a:t>
            </a:r>
            <a:r>
              <a:rPr lang="en-GB" dirty="0"/>
              <a:t> </a:t>
            </a:r>
            <a:r>
              <a:rPr lang="en-GB" dirty="0" err="1"/>
              <a:t>yn</a:t>
            </a:r>
            <a:r>
              <a:rPr lang="en-GB" dirty="0"/>
              <a:t> </a:t>
            </a:r>
            <a:r>
              <a:rPr lang="en-GB" dirty="0" err="1"/>
              <a:t>gwneud</a:t>
            </a:r>
            <a:r>
              <a:rPr lang="en-GB" dirty="0"/>
              <a:t> </a:t>
            </a:r>
            <a:r>
              <a:rPr lang="en-GB" dirty="0" err="1"/>
              <a:t>hyn</a:t>
            </a:r>
            <a:r>
              <a:rPr lang="en-GB" dirty="0"/>
              <a:t>.</a:t>
            </a:r>
          </a:p>
        </p:txBody>
      </p:sp>
      <p:sp>
        <p:nvSpPr>
          <p:cNvPr id="4" name="Content Placeholder 3">
            <a:extLst>
              <a:ext uri="{FF2B5EF4-FFF2-40B4-BE49-F238E27FC236}">
                <a16:creationId xmlns:a16="http://schemas.microsoft.com/office/drawing/2014/main" id="{D074BDB4-DB78-C0F4-FF61-377B1727989A}"/>
              </a:ext>
            </a:extLst>
          </p:cNvPr>
          <p:cNvSpPr>
            <a:spLocks noGrp="1"/>
          </p:cNvSpPr>
          <p:nvPr>
            <p:ph sz="half" idx="2"/>
          </p:nvPr>
        </p:nvSpPr>
        <p:spPr/>
        <p:txBody>
          <a:bodyPr>
            <a:normAutofit fontScale="77500" lnSpcReduction="20000"/>
          </a:bodyPr>
          <a:lstStyle/>
          <a:p>
            <a:r>
              <a:rPr lang="en-GB" b="1" dirty="0"/>
              <a:t>Personal Data: </a:t>
            </a:r>
            <a:r>
              <a:rPr lang="en-GB" dirty="0"/>
              <a:t>Personal data such as age, gender, job role or workplace is useful to establish demographic trends in your research. You must be able to justify why this data is useful in your particular study, if you do not justify its use ethical approval is unlikely to be granted. </a:t>
            </a:r>
            <a:endParaRPr lang="en-GB" b="1" dirty="0"/>
          </a:p>
          <a:p>
            <a:r>
              <a:rPr lang="en-GB" b="1" dirty="0"/>
              <a:t>Special Category Data: </a:t>
            </a:r>
            <a:r>
              <a:rPr lang="en-GB" dirty="0"/>
              <a:t>Will require justification why this data is required in your research, failure to justify its collection will result in ethical approval not being granted.</a:t>
            </a:r>
          </a:p>
          <a:p>
            <a:r>
              <a:rPr lang="en-GB" b="1" dirty="0"/>
              <a:t>9-13: </a:t>
            </a:r>
            <a:r>
              <a:rPr lang="en-GB" dirty="0"/>
              <a:t>You have an ethical responsibility to your participants to safeguard their data and anonymity, these sections allow you to detail how you will do this. </a:t>
            </a:r>
          </a:p>
        </p:txBody>
      </p:sp>
    </p:spTree>
    <p:extLst>
      <p:ext uri="{BB962C8B-B14F-4D97-AF65-F5344CB8AC3E}">
        <p14:creationId xmlns:p14="http://schemas.microsoft.com/office/powerpoint/2010/main" val="35216370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23B85-EF29-F94A-77A6-73CB57F6E786}"/>
              </a:ext>
            </a:extLst>
          </p:cNvPr>
          <p:cNvSpPr>
            <a:spLocks noGrp="1"/>
          </p:cNvSpPr>
          <p:nvPr>
            <p:ph type="title"/>
          </p:nvPr>
        </p:nvSpPr>
        <p:spPr>
          <a:xfrm>
            <a:off x="1502875" y="624110"/>
            <a:ext cx="10601608" cy="1280890"/>
          </a:xfrm>
        </p:spPr>
        <p:txBody>
          <a:bodyPr>
            <a:normAutofit fontScale="90000"/>
          </a:bodyPr>
          <a:lstStyle/>
          <a:p>
            <a:r>
              <a:rPr lang="en-GB" dirty="0">
                <a:ea typeface="+mj-lt"/>
                <a:cs typeface="+mj-lt"/>
              </a:rPr>
              <a:t>ADRAN M: </a:t>
            </a:r>
            <a:r>
              <a:rPr lang="en-GB" dirty="0" err="1">
                <a:ea typeface="+mj-lt"/>
                <a:cs typeface="+mj-lt"/>
              </a:rPr>
              <a:t>Gwybodaeth</a:t>
            </a:r>
            <a:r>
              <a:rPr lang="en-GB" dirty="0">
                <a:ea typeface="+mj-lt"/>
                <a:cs typeface="+mj-lt"/>
              </a:rPr>
              <a:t> a </a:t>
            </a:r>
            <a:r>
              <a:rPr lang="en-GB" dirty="0" err="1">
                <a:ea typeface="+mj-lt"/>
                <a:cs typeface="+mj-lt"/>
              </a:rPr>
              <a:t>Chaniatâd</a:t>
            </a:r>
            <a:r>
              <a:rPr lang="en-GB" dirty="0">
                <a:ea typeface="+mj-lt"/>
                <a:cs typeface="+mj-lt"/>
              </a:rPr>
              <a:t> y </a:t>
            </a:r>
            <a:r>
              <a:rPr lang="en-GB" dirty="0" err="1">
                <a:ea typeface="+mj-lt"/>
                <a:cs typeface="+mj-lt"/>
              </a:rPr>
              <a:t>Cyfranogwr</a:t>
            </a:r>
            <a:br>
              <a:rPr lang="en-GB" dirty="0">
                <a:ea typeface="+mj-lt"/>
                <a:cs typeface="+mj-lt"/>
              </a:rPr>
            </a:br>
            <a:r>
              <a:rPr lang="en-GB" dirty="0">
                <a:ea typeface="+mj-lt"/>
                <a:cs typeface="+mj-lt"/>
              </a:rPr>
              <a:t>SECTION M: Participant Information and Consent </a:t>
            </a:r>
            <a:endParaRPr lang="en-US" dirty="0"/>
          </a:p>
        </p:txBody>
      </p:sp>
      <p:sp>
        <p:nvSpPr>
          <p:cNvPr id="3" name="Content Placeholder 2">
            <a:extLst>
              <a:ext uri="{FF2B5EF4-FFF2-40B4-BE49-F238E27FC236}">
                <a16:creationId xmlns:a16="http://schemas.microsoft.com/office/drawing/2014/main" id="{3E896EE2-F070-152A-9DBC-3C92ABAE12AD}"/>
              </a:ext>
            </a:extLst>
          </p:cNvPr>
          <p:cNvSpPr>
            <a:spLocks noGrp="1"/>
          </p:cNvSpPr>
          <p:nvPr>
            <p:ph sz="half" idx="1"/>
          </p:nvPr>
        </p:nvSpPr>
        <p:spPr/>
        <p:txBody>
          <a:bodyPr vert="horz" lIns="91440" tIns="45720" rIns="91440" bIns="45720" rtlCol="0" anchor="t">
            <a:normAutofit fontScale="92500" lnSpcReduction="20000"/>
          </a:bodyPr>
          <a:lstStyle/>
          <a:p>
            <a:r>
              <a:rPr lang="en-GB" dirty="0">
                <a:ea typeface="+mn-lt"/>
                <a:cs typeface="+mn-lt"/>
              </a:rPr>
              <a:t>Mae </a:t>
            </a:r>
            <a:r>
              <a:rPr lang="en-GB" dirty="0" err="1">
                <a:ea typeface="+mn-lt"/>
                <a:cs typeface="+mn-lt"/>
              </a:rPr>
              <a:t>gennych</a:t>
            </a:r>
            <a:r>
              <a:rPr lang="en-GB" dirty="0">
                <a:ea typeface="+mn-lt"/>
                <a:cs typeface="+mn-lt"/>
              </a:rPr>
              <a:t> </a:t>
            </a:r>
            <a:r>
              <a:rPr lang="en-GB" dirty="0" err="1">
                <a:ea typeface="+mn-lt"/>
                <a:cs typeface="+mn-lt"/>
              </a:rPr>
              <a:t>rwymedigaeth</a:t>
            </a:r>
            <a:r>
              <a:rPr lang="en-GB" dirty="0">
                <a:ea typeface="+mn-lt"/>
                <a:cs typeface="+mn-lt"/>
              </a:rPr>
              <a:t> </a:t>
            </a:r>
            <a:r>
              <a:rPr lang="en-GB" dirty="0" err="1">
                <a:ea typeface="+mn-lt"/>
                <a:cs typeface="+mn-lt"/>
              </a:rPr>
              <a:t>foesol</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ddiogelu</a:t>
            </a:r>
            <a:r>
              <a:rPr lang="en-GB" dirty="0">
                <a:ea typeface="+mn-lt"/>
                <a:cs typeface="+mn-lt"/>
              </a:rPr>
              <a:t> </a:t>
            </a:r>
            <a:r>
              <a:rPr lang="en-GB" dirty="0" err="1">
                <a:ea typeface="+mn-lt"/>
                <a:cs typeface="+mn-lt"/>
              </a:rPr>
              <a:t>cyfrinachedd</a:t>
            </a:r>
            <a:r>
              <a:rPr lang="en-GB" dirty="0">
                <a:ea typeface="+mn-lt"/>
                <a:cs typeface="+mn-lt"/>
              </a:rPr>
              <a:t> </a:t>
            </a:r>
            <a:r>
              <a:rPr lang="en-GB" dirty="0" err="1">
                <a:ea typeface="+mn-lt"/>
                <a:cs typeface="+mn-lt"/>
              </a:rPr>
              <a:t>gwybodaeth</a:t>
            </a:r>
            <a:r>
              <a:rPr lang="en-GB" dirty="0">
                <a:ea typeface="+mn-lt"/>
                <a:cs typeface="+mn-lt"/>
              </a:rPr>
              <a:t> </a:t>
            </a:r>
            <a:r>
              <a:rPr lang="en-GB" dirty="0" err="1">
                <a:ea typeface="+mn-lt"/>
                <a:cs typeface="+mn-lt"/>
              </a:rPr>
              <a:t>bersonol</a:t>
            </a:r>
            <a:r>
              <a:rPr lang="en-GB" dirty="0">
                <a:ea typeface="+mn-lt"/>
                <a:cs typeface="+mn-lt"/>
              </a:rPr>
              <a:t> a </a:t>
            </a:r>
            <a:r>
              <a:rPr lang="en-GB" dirty="0" err="1">
                <a:ea typeface="+mn-lt"/>
                <a:cs typeface="+mn-lt"/>
              </a:rPr>
              <a:t>ddarperir</a:t>
            </a:r>
            <a:r>
              <a:rPr lang="en-GB" dirty="0">
                <a:ea typeface="+mn-lt"/>
                <a:cs typeface="+mn-lt"/>
              </a:rPr>
              <a:t> </a:t>
            </a:r>
            <a:r>
              <a:rPr lang="en-GB" dirty="0" err="1">
                <a:ea typeface="+mn-lt"/>
                <a:cs typeface="+mn-lt"/>
              </a:rPr>
              <a:t>i</a:t>
            </a:r>
            <a:r>
              <a:rPr lang="en-GB" dirty="0">
                <a:ea typeface="+mn-lt"/>
                <a:cs typeface="+mn-lt"/>
              </a:rPr>
              <a:t> chi </a:t>
            </a:r>
            <a:r>
              <a:rPr lang="en-GB" dirty="0" err="1">
                <a:ea typeface="+mn-lt"/>
                <a:cs typeface="+mn-lt"/>
              </a:rPr>
              <a:t>gan</a:t>
            </a:r>
            <a:r>
              <a:rPr lang="en-GB" dirty="0">
                <a:ea typeface="+mn-lt"/>
                <a:cs typeface="+mn-lt"/>
              </a:rPr>
              <a:t> </a:t>
            </a:r>
            <a:r>
              <a:rPr lang="en-GB" dirty="0" err="1">
                <a:ea typeface="+mn-lt"/>
                <a:cs typeface="+mn-lt"/>
              </a:rPr>
              <a:t>gyfranogwyr</a:t>
            </a:r>
            <a:r>
              <a:rPr lang="en-GB" dirty="0">
                <a:ea typeface="+mn-lt"/>
                <a:cs typeface="+mn-lt"/>
              </a:rPr>
              <a:t> </a:t>
            </a:r>
            <a:r>
              <a:rPr lang="en-GB" dirty="0" err="1">
                <a:ea typeface="+mn-lt"/>
                <a:cs typeface="+mn-lt"/>
              </a:rPr>
              <a:t>ymchwil</a:t>
            </a:r>
            <a:r>
              <a:rPr lang="en-GB" dirty="0">
                <a:ea typeface="+mn-lt"/>
                <a:cs typeface="+mn-lt"/>
              </a:rPr>
              <a:t> </a:t>
            </a:r>
            <a:endParaRPr lang="en-GB" dirty="0"/>
          </a:p>
          <a:p>
            <a:r>
              <a:rPr lang="en-GB" dirty="0" err="1">
                <a:ea typeface="+mn-lt"/>
                <a:cs typeface="+mn-lt"/>
              </a:rPr>
              <a:t>Ar</a:t>
            </a:r>
            <a:r>
              <a:rPr lang="en-GB" dirty="0">
                <a:ea typeface="+mn-lt"/>
                <a:cs typeface="+mn-lt"/>
              </a:rPr>
              <a:t> </a:t>
            </a:r>
            <a:r>
              <a:rPr lang="en-GB" dirty="0" err="1">
                <a:ea typeface="+mn-lt"/>
                <a:cs typeface="+mn-lt"/>
              </a:rPr>
              <a:t>gyfer</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sylfaenol</a:t>
            </a:r>
            <a:r>
              <a:rPr lang="en-GB" dirty="0">
                <a:ea typeface="+mn-lt"/>
                <a:cs typeface="+mn-lt"/>
              </a:rPr>
              <a:t> </a:t>
            </a:r>
            <a:r>
              <a:rPr lang="en-GB" dirty="0" err="1">
                <a:ea typeface="+mn-lt"/>
                <a:cs typeface="+mn-lt"/>
              </a:rPr>
              <a:t>bydd</a:t>
            </a:r>
            <a:r>
              <a:rPr lang="en-GB" dirty="0">
                <a:ea typeface="+mn-lt"/>
                <a:cs typeface="+mn-lt"/>
              </a:rPr>
              <a:t> </a:t>
            </a:r>
            <a:r>
              <a:rPr lang="en-GB" dirty="0" err="1">
                <a:ea typeface="+mn-lt"/>
                <a:cs typeface="+mn-lt"/>
              </a:rPr>
              <a:t>angen</a:t>
            </a:r>
            <a:r>
              <a:rPr lang="en-GB" dirty="0">
                <a:ea typeface="+mn-lt"/>
                <a:cs typeface="+mn-lt"/>
              </a:rPr>
              <a:t> </a:t>
            </a:r>
            <a:r>
              <a:rPr lang="en-GB" dirty="0" err="1">
                <a:ea typeface="+mn-lt"/>
                <a:cs typeface="+mn-lt"/>
              </a:rPr>
              <a:t>i</a:t>
            </a:r>
            <a:r>
              <a:rPr lang="en-GB" dirty="0">
                <a:ea typeface="+mn-lt"/>
                <a:cs typeface="+mn-lt"/>
              </a:rPr>
              <a:t> chi </a:t>
            </a:r>
            <a:r>
              <a:rPr lang="en-GB" dirty="0" err="1">
                <a:ea typeface="+mn-lt"/>
                <a:cs typeface="+mn-lt"/>
              </a:rPr>
              <a:t>amlinellu</a:t>
            </a:r>
            <a:r>
              <a:rPr lang="en-GB" dirty="0">
                <a:ea typeface="+mn-lt"/>
                <a:cs typeface="+mn-lt"/>
              </a:rPr>
              <a:t> </a:t>
            </a:r>
            <a:r>
              <a:rPr lang="en-GB" dirty="0" err="1">
                <a:ea typeface="+mn-lt"/>
                <a:cs typeface="+mn-lt"/>
              </a:rPr>
              <a:t>sut</a:t>
            </a:r>
            <a:r>
              <a:rPr lang="en-GB" dirty="0">
                <a:ea typeface="+mn-lt"/>
                <a:cs typeface="+mn-lt"/>
              </a:rPr>
              <a:t> y </a:t>
            </a:r>
            <a:r>
              <a:rPr lang="en-GB" dirty="0" err="1">
                <a:ea typeface="+mn-lt"/>
                <a:cs typeface="+mn-lt"/>
              </a:rPr>
              <a:t>byddwch</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sicrhau</a:t>
            </a:r>
            <a:r>
              <a:rPr lang="en-GB" dirty="0">
                <a:ea typeface="+mn-lt"/>
                <a:cs typeface="+mn-lt"/>
              </a:rPr>
              <a:t> bod </a:t>
            </a:r>
            <a:r>
              <a:rPr lang="en-GB" dirty="0" err="1">
                <a:ea typeface="+mn-lt"/>
                <a:cs typeface="+mn-lt"/>
              </a:rPr>
              <a:t>adborth</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cael</a:t>
            </a:r>
            <a:r>
              <a:rPr lang="en-GB" dirty="0">
                <a:ea typeface="+mn-lt"/>
                <a:cs typeface="+mn-lt"/>
              </a:rPr>
              <a:t> </a:t>
            </a:r>
            <a:r>
              <a:rPr lang="en-GB" dirty="0" err="1">
                <a:ea typeface="+mn-lt"/>
                <a:cs typeface="+mn-lt"/>
              </a:rPr>
              <a:t>ei</a:t>
            </a:r>
            <a:r>
              <a:rPr lang="en-GB" dirty="0">
                <a:ea typeface="+mn-lt"/>
                <a:cs typeface="+mn-lt"/>
              </a:rPr>
              <a:t> </a:t>
            </a:r>
            <a:r>
              <a:rPr lang="en-GB" dirty="0" err="1">
                <a:ea typeface="+mn-lt"/>
                <a:cs typeface="+mn-lt"/>
              </a:rPr>
              <a:t>roi</a:t>
            </a:r>
            <a:r>
              <a:rPr lang="en-GB" dirty="0">
                <a:ea typeface="+mn-lt"/>
                <a:cs typeface="+mn-lt"/>
              </a:rPr>
              <a:t>, </a:t>
            </a:r>
            <a:r>
              <a:rPr lang="en-GB" dirty="0" err="1">
                <a:ea typeface="+mn-lt"/>
                <a:cs typeface="+mn-lt"/>
              </a:rPr>
              <a:t>caniatâd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cael</a:t>
            </a:r>
            <a:r>
              <a:rPr lang="en-GB" dirty="0">
                <a:ea typeface="+mn-lt"/>
                <a:cs typeface="+mn-lt"/>
              </a:rPr>
              <a:t> </a:t>
            </a:r>
            <a:r>
              <a:rPr lang="en-GB" dirty="0" err="1">
                <a:ea typeface="+mn-lt"/>
                <a:cs typeface="+mn-lt"/>
              </a:rPr>
              <a:t>ei</a:t>
            </a:r>
            <a:r>
              <a:rPr lang="en-GB" dirty="0">
                <a:ea typeface="+mn-lt"/>
                <a:cs typeface="+mn-lt"/>
              </a:rPr>
              <a:t> </a:t>
            </a:r>
            <a:r>
              <a:rPr lang="en-GB" dirty="0" err="1">
                <a:ea typeface="+mn-lt"/>
                <a:cs typeface="+mn-lt"/>
              </a:rPr>
              <a:t>sicrhau</a:t>
            </a:r>
            <a:r>
              <a:rPr lang="en-GB" dirty="0">
                <a:ea typeface="+mn-lt"/>
                <a:cs typeface="+mn-lt"/>
              </a:rPr>
              <a:t> a </a:t>
            </a:r>
            <a:r>
              <a:rPr lang="en-GB" dirty="0" err="1">
                <a:ea typeface="+mn-lt"/>
                <a:cs typeface="+mn-lt"/>
              </a:rPr>
              <a:t>chyfrinachedd</a:t>
            </a:r>
            <a:r>
              <a:rPr lang="en-GB" dirty="0">
                <a:ea typeface="+mn-lt"/>
                <a:cs typeface="+mn-lt"/>
              </a:rPr>
              <a:t> </a:t>
            </a:r>
            <a:r>
              <a:rPr lang="en-GB" dirty="0" err="1">
                <a:ea typeface="+mn-lt"/>
                <a:cs typeface="+mn-lt"/>
              </a:rPr>
              <a:t>cyfranogwyr</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cael</a:t>
            </a:r>
            <a:r>
              <a:rPr lang="en-GB" dirty="0">
                <a:ea typeface="+mn-lt"/>
                <a:cs typeface="+mn-lt"/>
              </a:rPr>
              <a:t> </a:t>
            </a:r>
            <a:r>
              <a:rPr lang="en-GB" dirty="0" err="1">
                <a:ea typeface="+mn-lt"/>
                <a:cs typeface="+mn-lt"/>
              </a:rPr>
              <a:t>ei</a:t>
            </a:r>
            <a:r>
              <a:rPr lang="en-GB" dirty="0">
                <a:ea typeface="+mn-lt"/>
                <a:cs typeface="+mn-lt"/>
              </a:rPr>
              <a:t> </a:t>
            </a:r>
            <a:r>
              <a:rPr lang="en-GB" dirty="0" err="1">
                <a:ea typeface="+mn-lt"/>
                <a:cs typeface="+mn-lt"/>
              </a:rPr>
              <a:t>gynnal</a:t>
            </a:r>
            <a:r>
              <a:rPr lang="en-GB" dirty="0">
                <a:ea typeface="+mn-lt"/>
                <a:cs typeface="+mn-lt"/>
              </a:rPr>
              <a:t>. </a:t>
            </a:r>
            <a:endParaRPr lang="en-GB" dirty="0"/>
          </a:p>
          <a:p>
            <a:r>
              <a:rPr lang="en-GB" dirty="0">
                <a:ea typeface="+mn-lt"/>
                <a:cs typeface="+mn-lt"/>
              </a:rPr>
              <a:t>Oni bai bod </a:t>
            </a:r>
            <a:r>
              <a:rPr lang="en-GB" dirty="0" err="1">
                <a:ea typeface="+mn-lt"/>
                <a:cs typeface="+mn-lt"/>
              </a:rPr>
              <a:t>rhesymau</a:t>
            </a:r>
            <a:r>
              <a:rPr lang="en-GB" dirty="0">
                <a:ea typeface="+mn-lt"/>
                <a:cs typeface="+mn-lt"/>
              </a:rPr>
              <a:t> </a:t>
            </a:r>
            <a:r>
              <a:rPr lang="en-GB" dirty="0" err="1">
                <a:ea typeface="+mn-lt"/>
                <a:cs typeface="+mn-lt"/>
              </a:rPr>
              <a:t>methodolegol</a:t>
            </a:r>
            <a:r>
              <a:rPr lang="en-GB" dirty="0">
                <a:ea typeface="+mn-lt"/>
                <a:cs typeface="+mn-lt"/>
              </a:rPr>
              <a:t> </a:t>
            </a:r>
            <a:r>
              <a:rPr lang="en-GB" dirty="0" err="1">
                <a:ea typeface="+mn-lt"/>
                <a:cs typeface="+mn-lt"/>
              </a:rPr>
              <a:t>cryf</a:t>
            </a:r>
            <a:r>
              <a:rPr lang="en-GB" dirty="0">
                <a:ea typeface="+mn-lt"/>
                <a:cs typeface="+mn-lt"/>
              </a:rPr>
              <a:t> </a:t>
            </a:r>
            <a:r>
              <a:rPr lang="en-GB" dirty="0" err="1">
                <a:ea typeface="+mn-lt"/>
                <a:cs typeface="+mn-lt"/>
              </a:rPr>
              <a:t>dros</a:t>
            </a:r>
            <a:r>
              <a:rPr lang="en-GB" dirty="0">
                <a:ea typeface="+mn-lt"/>
                <a:cs typeface="+mn-lt"/>
              </a:rPr>
              <a:t> </a:t>
            </a:r>
            <a:r>
              <a:rPr lang="en-GB" dirty="0" err="1">
                <a:ea typeface="+mn-lt"/>
                <a:cs typeface="+mn-lt"/>
              </a:rPr>
              <a:t>beidio</a:t>
            </a:r>
            <a:r>
              <a:rPr lang="en-GB" dirty="0">
                <a:ea typeface="+mn-lt"/>
                <a:cs typeface="+mn-lt"/>
              </a:rPr>
              <a:t> â </a:t>
            </a:r>
            <a:r>
              <a:rPr lang="en-GB" dirty="0" err="1">
                <a:ea typeface="+mn-lt"/>
                <a:cs typeface="+mn-lt"/>
              </a:rPr>
              <a:t>chyflawni'r</a:t>
            </a:r>
            <a:r>
              <a:rPr lang="en-GB" dirty="0">
                <a:ea typeface="+mn-lt"/>
                <a:cs typeface="+mn-lt"/>
              </a:rPr>
              <a:t> </a:t>
            </a:r>
            <a:r>
              <a:rPr lang="en-GB" dirty="0" err="1">
                <a:ea typeface="+mn-lt"/>
                <a:cs typeface="+mn-lt"/>
              </a:rPr>
              <a:t>rhain</a:t>
            </a:r>
            <a:r>
              <a:rPr lang="en-GB" dirty="0">
                <a:ea typeface="+mn-lt"/>
                <a:cs typeface="+mn-lt"/>
              </a:rPr>
              <a:t>, </a:t>
            </a:r>
            <a:r>
              <a:rPr lang="en-GB" dirty="0" err="1">
                <a:ea typeface="+mn-lt"/>
                <a:cs typeface="+mn-lt"/>
              </a:rPr>
              <a:t>mae'n</a:t>
            </a:r>
            <a:r>
              <a:rPr lang="en-GB" dirty="0">
                <a:ea typeface="+mn-lt"/>
                <a:cs typeface="+mn-lt"/>
              </a:rPr>
              <a:t> </a:t>
            </a:r>
            <a:r>
              <a:rPr lang="en-GB" dirty="0" err="1">
                <a:ea typeface="+mn-lt"/>
                <a:cs typeface="+mn-lt"/>
              </a:rPr>
              <a:t>annhebygol</a:t>
            </a:r>
            <a:r>
              <a:rPr lang="en-GB" dirty="0">
                <a:ea typeface="+mn-lt"/>
                <a:cs typeface="+mn-lt"/>
              </a:rPr>
              <a:t> y </a:t>
            </a:r>
            <a:r>
              <a:rPr lang="en-GB" dirty="0" err="1">
                <a:ea typeface="+mn-lt"/>
                <a:cs typeface="+mn-lt"/>
              </a:rPr>
              <a:t>rhoddir</a:t>
            </a:r>
            <a:r>
              <a:rPr lang="en-GB" dirty="0">
                <a:ea typeface="+mn-lt"/>
                <a:cs typeface="+mn-lt"/>
              </a:rPr>
              <a:t> </a:t>
            </a:r>
            <a:r>
              <a:rPr lang="en-GB" dirty="0" err="1">
                <a:ea typeface="+mn-lt"/>
                <a:cs typeface="+mn-lt"/>
              </a:rPr>
              <a:t>cymeradwyaeth</a:t>
            </a:r>
            <a:r>
              <a:rPr lang="en-GB" dirty="0">
                <a:ea typeface="+mn-lt"/>
                <a:cs typeface="+mn-lt"/>
              </a:rPr>
              <a:t> </a:t>
            </a:r>
            <a:r>
              <a:rPr lang="en-GB" dirty="0" err="1">
                <a:ea typeface="+mn-lt"/>
                <a:cs typeface="+mn-lt"/>
              </a:rPr>
              <a:t>foesegol</a:t>
            </a:r>
            <a:r>
              <a:rPr lang="en-GB" dirty="0">
                <a:ea typeface="+mn-lt"/>
                <a:cs typeface="+mn-lt"/>
              </a:rPr>
              <a:t>. </a:t>
            </a:r>
            <a:endParaRPr lang="en-GB" dirty="0"/>
          </a:p>
        </p:txBody>
      </p:sp>
      <p:sp>
        <p:nvSpPr>
          <p:cNvPr id="4" name="Content Placeholder 3">
            <a:extLst>
              <a:ext uri="{FF2B5EF4-FFF2-40B4-BE49-F238E27FC236}">
                <a16:creationId xmlns:a16="http://schemas.microsoft.com/office/drawing/2014/main" id="{0D2B8933-72D5-9B32-8802-64C6F1EA97DB}"/>
              </a:ext>
            </a:extLst>
          </p:cNvPr>
          <p:cNvSpPr>
            <a:spLocks noGrp="1"/>
          </p:cNvSpPr>
          <p:nvPr>
            <p:ph sz="half" idx="2"/>
          </p:nvPr>
        </p:nvSpPr>
        <p:spPr/>
        <p:txBody>
          <a:bodyPr>
            <a:normAutofit fontScale="92500" lnSpcReduction="20000"/>
          </a:bodyPr>
          <a:lstStyle/>
          <a:p>
            <a:r>
              <a:rPr lang="en-GB" dirty="0"/>
              <a:t>You have an ethical obligation to protect the confidentiality of personal information provided to you by research participants</a:t>
            </a:r>
            <a:endParaRPr lang="en-GB" b="1" dirty="0"/>
          </a:p>
          <a:p>
            <a:r>
              <a:rPr lang="en-GB" dirty="0"/>
              <a:t>For primary research you will need to outline how you will ensure feedback is given, consent is obtained and participants confidentiality is maintained. </a:t>
            </a:r>
          </a:p>
          <a:p>
            <a:r>
              <a:rPr lang="en-GB" dirty="0"/>
              <a:t>Unless there are strong methodological reasons for not achieving these, ethical approval is unlikely to be granted.</a:t>
            </a:r>
          </a:p>
          <a:p>
            <a:endParaRPr lang="en-GB" dirty="0"/>
          </a:p>
          <a:p>
            <a:endParaRPr lang="en-GB" dirty="0"/>
          </a:p>
        </p:txBody>
      </p:sp>
    </p:spTree>
    <p:extLst>
      <p:ext uri="{BB962C8B-B14F-4D97-AF65-F5344CB8AC3E}">
        <p14:creationId xmlns:p14="http://schemas.microsoft.com/office/powerpoint/2010/main" val="35403704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C87B1-573E-48F3-D5CB-34A29BAA9526}"/>
              </a:ext>
            </a:extLst>
          </p:cNvPr>
          <p:cNvSpPr>
            <a:spLocks noGrp="1"/>
          </p:cNvSpPr>
          <p:nvPr>
            <p:ph type="title"/>
          </p:nvPr>
        </p:nvSpPr>
        <p:spPr>
          <a:xfrm>
            <a:off x="1502876" y="697117"/>
            <a:ext cx="10574448" cy="1207883"/>
          </a:xfrm>
        </p:spPr>
        <p:txBody>
          <a:bodyPr>
            <a:normAutofit/>
          </a:bodyPr>
          <a:lstStyle/>
          <a:p>
            <a:r>
              <a:rPr lang="en-GB" sz="3000" dirty="0"/>
              <a:t>ADRAN N: </a:t>
            </a:r>
            <a:r>
              <a:rPr lang="en-GB" sz="3000" dirty="0" err="1"/>
              <a:t>Ymchwil</a:t>
            </a:r>
            <a:r>
              <a:rPr lang="en-GB" sz="3000" dirty="0"/>
              <a:t> </a:t>
            </a:r>
            <a:r>
              <a:rPr lang="en-GB" sz="3000" dirty="0" err="1"/>
              <a:t>gyda</a:t>
            </a:r>
            <a:r>
              <a:rPr lang="en-GB" sz="3000" dirty="0"/>
              <a:t> </a:t>
            </a:r>
            <a:r>
              <a:rPr lang="en-GB" sz="3000" dirty="0" err="1"/>
              <a:t>Chymhwysiad</a:t>
            </a:r>
            <a:r>
              <a:rPr lang="en-GB" sz="3000" dirty="0"/>
              <a:t> </a:t>
            </a:r>
            <a:r>
              <a:rPr lang="en-GB" sz="3000" dirty="0" err="1"/>
              <a:t>Milwrol</a:t>
            </a:r>
            <a:r>
              <a:rPr lang="en-GB" sz="3000" dirty="0"/>
              <a:t> </a:t>
            </a:r>
            <a:r>
              <a:rPr lang="en-GB" sz="3000" dirty="0" err="1"/>
              <a:t>Posibl</a:t>
            </a:r>
            <a:br>
              <a:rPr lang="en-GB" sz="3000" dirty="0"/>
            </a:br>
            <a:r>
              <a:rPr lang="en-GB" sz="3000" dirty="0"/>
              <a:t>SECTION N: Research with Potential Military Application</a:t>
            </a:r>
          </a:p>
        </p:txBody>
      </p:sp>
      <p:sp>
        <p:nvSpPr>
          <p:cNvPr id="3" name="Content Placeholder 2">
            <a:extLst>
              <a:ext uri="{FF2B5EF4-FFF2-40B4-BE49-F238E27FC236}">
                <a16:creationId xmlns:a16="http://schemas.microsoft.com/office/drawing/2014/main" id="{5A7E2ADC-2A47-46D7-9F10-EF0DD572CBBF}"/>
              </a:ext>
            </a:extLst>
          </p:cNvPr>
          <p:cNvSpPr>
            <a:spLocks noGrp="1"/>
          </p:cNvSpPr>
          <p:nvPr>
            <p:ph sz="half" idx="1"/>
          </p:nvPr>
        </p:nvSpPr>
        <p:spPr/>
        <p:txBody>
          <a:bodyPr/>
          <a:lstStyle/>
          <a:p>
            <a:r>
              <a:rPr lang="en-GB" dirty="0"/>
              <a:t>Mae </a:t>
            </a:r>
            <a:r>
              <a:rPr lang="en-GB" dirty="0" err="1"/>
              <a:t>ymchwil</a:t>
            </a:r>
            <a:r>
              <a:rPr lang="en-GB" dirty="0"/>
              <a:t> </a:t>
            </a:r>
            <a:r>
              <a:rPr lang="en-GB" dirty="0" err="1"/>
              <a:t>gyda</a:t>
            </a:r>
            <a:r>
              <a:rPr lang="en-GB" dirty="0"/>
              <a:t> </a:t>
            </a:r>
            <a:r>
              <a:rPr lang="en-GB" dirty="0" err="1"/>
              <a:t>chymwysiadau</a:t>
            </a:r>
            <a:r>
              <a:rPr lang="en-GB" dirty="0"/>
              <a:t> </a:t>
            </a:r>
            <a:r>
              <a:rPr lang="en-GB" dirty="0" err="1"/>
              <a:t>milwrol</a:t>
            </a:r>
            <a:r>
              <a:rPr lang="en-GB" dirty="0"/>
              <a:t> </a:t>
            </a:r>
            <a:r>
              <a:rPr lang="en-GB" dirty="0" err="1"/>
              <a:t>posibl</a:t>
            </a:r>
            <a:r>
              <a:rPr lang="en-GB" dirty="0"/>
              <a:t> </a:t>
            </a:r>
            <a:r>
              <a:rPr lang="en-GB" dirty="0" err="1"/>
              <a:t>yn</a:t>
            </a:r>
            <a:r>
              <a:rPr lang="en-GB" dirty="0"/>
              <a:t> </a:t>
            </a:r>
            <a:r>
              <a:rPr lang="en-GB" dirty="0" err="1"/>
              <a:t>gofyn</a:t>
            </a:r>
            <a:r>
              <a:rPr lang="en-GB" dirty="0"/>
              <a:t> am </a:t>
            </a:r>
            <a:r>
              <a:rPr lang="en-GB" dirty="0" err="1"/>
              <a:t>oruchwyliaeth</a:t>
            </a:r>
            <a:r>
              <a:rPr lang="en-GB" dirty="0"/>
              <a:t> </a:t>
            </a:r>
            <a:r>
              <a:rPr lang="en-GB" dirty="0" err="1"/>
              <a:t>benodol</a:t>
            </a:r>
            <a:r>
              <a:rPr lang="en-GB" dirty="0"/>
              <a:t> </a:t>
            </a:r>
            <a:r>
              <a:rPr lang="en-GB" dirty="0" err="1"/>
              <a:t>gan</a:t>
            </a:r>
            <a:r>
              <a:rPr lang="en-GB" dirty="0"/>
              <a:t> INSPIRE. </a:t>
            </a:r>
            <a:r>
              <a:rPr lang="en-GB" dirty="0" err="1"/>
              <a:t>Gweler</a:t>
            </a:r>
            <a:r>
              <a:rPr lang="en-GB" dirty="0"/>
              <a:t> </a:t>
            </a:r>
            <a:r>
              <a:rPr lang="en-GB" dirty="0" err="1"/>
              <a:t>Atodiad</a:t>
            </a:r>
            <a:r>
              <a:rPr lang="en-GB" dirty="0"/>
              <a:t> 8 am </a:t>
            </a:r>
            <a:r>
              <a:rPr lang="en-GB" dirty="0" err="1"/>
              <a:t>restr</a:t>
            </a:r>
            <a:r>
              <a:rPr lang="en-GB" dirty="0"/>
              <a:t> lawn o </a:t>
            </a:r>
            <a:r>
              <a:rPr lang="en-GB" dirty="0" err="1"/>
              <a:t>gategorïau</a:t>
            </a:r>
            <a:r>
              <a:rPr lang="en-GB" dirty="0"/>
              <a:t> </a:t>
            </a:r>
            <a:r>
              <a:rPr lang="en-GB" dirty="0" err="1"/>
              <a:t>ymchwil</a:t>
            </a:r>
            <a:r>
              <a:rPr lang="en-GB" dirty="0"/>
              <a:t> </a:t>
            </a:r>
            <a:r>
              <a:rPr lang="en-GB" dirty="0" err="1"/>
              <a:t>posibl</a:t>
            </a:r>
            <a:r>
              <a:rPr lang="en-GB" dirty="0"/>
              <a:t> a </a:t>
            </a:r>
            <a:r>
              <a:rPr lang="en-GB" dirty="0" err="1"/>
              <a:t>siaradwch</a:t>
            </a:r>
            <a:r>
              <a:rPr lang="en-GB" dirty="0"/>
              <a:t> </a:t>
            </a:r>
            <a:r>
              <a:rPr lang="en-GB" dirty="0" err="1"/>
              <a:t>â'ch</a:t>
            </a:r>
            <a:r>
              <a:rPr lang="en-GB" dirty="0"/>
              <a:t> </a:t>
            </a:r>
            <a:r>
              <a:rPr lang="en-GB" dirty="0" err="1"/>
              <a:t>goruchwyliwr</a:t>
            </a:r>
            <a:r>
              <a:rPr lang="en-GB" dirty="0"/>
              <a:t> </a:t>
            </a:r>
            <a:r>
              <a:rPr lang="en-GB" dirty="0" err="1"/>
              <a:t>allbwn</a:t>
            </a:r>
            <a:r>
              <a:rPr lang="en-GB" dirty="0"/>
              <a:t> am </a:t>
            </a:r>
            <a:r>
              <a:rPr lang="en-GB" dirty="0" err="1"/>
              <a:t>arweiniad</a:t>
            </a:r>
            <a:r>
              <a:rPr lang="en-GB" dirty="0"/>
              <a:t> </a:t>
            </a:r>
            <a:r>
              <a:rPr lang="en-GB" dirty="0" err="1"/>
              <a:t>pellach</a:t>
            </a:r>
            <a:r>
              <a:rPr lang="en-GB" dirty="0"/>
              <a:t> </a:t>
            </a:r>
            <a:r>
              <a:rPr lang="en-GB" dirty="0" err="1"/>
              <a:t>os</a:t>
            </a:r>
            <a:r>
              <a:rPr lang="en-GB" dirty="0"/>
              <a:t> </a:t>
            </a:r>
            <a:r>
              <a:rPr lang="en-GB" dirty="0" err="1"/>
              <a:t>yw'ch</a:t>
            </a:r>
            <a:r>
              <a:rPr lang="en-GB" dirty="0"/>
              <a:t> </a:t>
            </a:r>
            <a:r>
              <a:rPr lang="en-GB" dirty="0" err="1"/>
              <a:t>ymchwil</a:t>
            </a:r>
            <a:r>
              <a:rPr lang="en-GB" dirty="0"/>
              <a:t> </a:t>
            </a:r>
            <a:r>
              <a:rPr lang="en-GB" dirty="0" err="1"/>
              <a:t>yn</a:t>
            </a:r>
            <a:r>
              <a:rPr lang="en-GB" dirty="0"/>
              <a:t> </a:t>
            </a:r>
            <a:r>
              <a:rPr lang="en-GB" dirty="0" err="1"/>
              <a:t>bodloni</a:t>
            </a:r>
            <a:r>
              <a:rPr lang="en-GB" dirty="0"/>
              <a:t> </a:t>
            </a:r>
            <a:r>
              <a:rPr lang="en-GB" dirty="0" err="1"/>
              <a:t>unrhyw</a:t>
            </a:r>
            <a:r>
              <a:rPr lang="en-GB" dirty="0"/>
              <a:t> un </a:t>
            </a:r>
            <a:r>
              <a:rPr lang="en-GB" dirty="0" err="1"/>
              <a:t>o'r</a:t>
            </a:r>
            <a:r>
              <a:rPr lang="en-GB" dirty="0"/>
              <a:t> </a:t>
            </a:r>
            <a:r>
              <a:rPr lang="en-GB" dirty="0" err="1"/>
              <a:t>categorïau</a:t>
            </a:r>
            <a:r>
              <a:rPr lang="en-GB" dirty="0"/>
              <a:t> a </a:t>
            </a:r>
            <a:r>
              <a:rPr lang="en-GB" dirty="0" err="1"/>
              <a:t>restrir</a:t>
            </a:r>
            <a:r>
              <a:rPr lang="en-GB" dirty="0"/>
              <a:t>.</a:t>
            </a:r>
          </a:p>
        </p:txBody>
      </p:sp>
      <p:sp>
        <p:nvSpPr>
          <p:cNvPr id="4" name="Content Placeholder 3">
            <a:extLst>
              <a:ext uri="{FF2B5EF4-FFF2-40B4-BE49-F238E27FC236}">
                <a16:creationId xmlns:a16="http://schemas.microsoft.com/office/drawing/2014/main" id="{9F0E8D33-C544-78FD-FBCE-437975822001}"/>
              </a:ext>
            </a:extLst>
          </p:cNvPr>
          <p:cNvSpPr>
            <a:spLocks noGrp="1"/>
          </p:cNvSpPr>
          <p:nvPr>
            <p:ph sz="half" idx="2"/>
          </p:nvPr>
        </p:nvSpPr>
        <p:spPr/>
        <p:txBody>
          <a:bodyPr/>
          <a:lstStyle/>
          <a:p>
            <a:r>
              <a:rPr lang="en-GB" dirty="0"/>
              <a:t>Research with potential military applications requires specific oversite from INSPIRE. See Appendix 8 for a full list of potential research categories and speak to your output supervisor for further guidance if your research meets any of the categories listed.</a:t>
            </a:r>
          </a:p>
        </p:txBody>
      </p:sp>
    </p:spTree>
    <p:extLst>
      <p:ext uri="{BB962C8B-B14F-4D97-AF65-F5344CB8AC3E}">
        <p14:creationId xmlns:p14="http://schemas.microsoft.com/office/powerpoint/2010/main" val="14404125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EC0D1-1638-28B8-D806-3BB5F8851F9E}"/>
              </a:ext>
            </a:extLst>
          </p:cNvPr>
          <p:cNvSpPr>
            <a:spLocks noGrp="1"/>
          </p:cNvSpPr>
          <p:nvPr>
            <p:ph type="title"/>
          </p:nvPr>
        </p:nvSpPr>
        <p:spPr>
          <a:xfrm>
            <a:off x="1665838" y="623888"/>
            <a:ext cx="10248522" cy="1281112"/>
          </a:xfrm>
        </p:spPr>
        <p:txBody>
          <a:bodyPr>
            <a:normAutofit fontScale="90000"/>
          </a:bodyPr>
          <a:lstStyle/>
          <a:p>
            <a:r>
              <a:rPr lang="en-GB" dirty="0"/>
              <a:t>ADRAN O: </a:t>
            </a:r>
            <a:r>
              <a:rPr lang="en-GB" dirty="0" err="1"/>
              <a:t>Defnyddio</a:t>
            </a:r>
            <a:r>
              <a:rPr lang="en-GB" dirty="0"/>
              <a:t> Offer </a:t>
            </a:r>
            <a:r>
              <a:rPr lang="en-GB" dirty="0" err="1"/>
              <a:t>Deallusrwydd</a:t>
            </a:r>
            <a:r>
              <a:rPr lang="en-GB" dirty="0"/>
              <a:t> </a:t>
            </a:r>
            <a:r>
              <a:rPr lang="en-GB" dirty="0" err="1"/>
              <a:t>Artiffisial</a:t>
            </a:r>
            <a:br>
              <a:rPr lang="en-GB" dirty="0"/>
            </a:br>
            <a:r>
              <a:rPr lang="en-GB" dirty="0"/>
              <a:t>SECTION O: Use of Artificial Intelligence Tools</a:t>
            </a:r>
          </a:p>
        </p:txBody>
      </p:sp>
      <p:sp>
        <p:nvSpPr>
          <p:cNvPr id="3" name="Content Placeholder 2">
            <a:extLst>
              <a:ext uri="{FF2B5EF4-FFF2-40B4-BE49-F238E27FC236}">
                <a16:creationId xmlns:a16="http://schemas.microsoft.com/office/drawing/2014/main" id="{BDDE618B-97F4-BFF1-4641-3CE6C0EBE287}"/>
              </a:ext>
            </a:extLst>
          </p:cNvPr>
          <p:cNvSpPr>
            <a:spLocks noGrp="1"/>
          </p:cNvSpPr>
          <p:nvPr>
            <p:ph sz="half" idx="1"/>
          </p:nvPr>
        </p:nvSpPr>
        <p:spPr>
          <a:xfrm>
            <a:off x="2589212" y="2133600"/>
            <a:ext cx="4313864" cy="3777622"/>
          </a:xfrm>
        </p:spPr>
        <p:txBody>
          <a:bodyPr>
            <a:normAutofit fontScale="85000" lnSpcReduction="10000"/>
          </a:bodyPr>
          <a:lstStyle/>
          <a:p>
            <a:r>
              <a:rPr lang="en-GB" dirty="0"/>
              <a:t>Mae </a:t>
            </a:r>
            <a:r>
              <a:rPr lang="en-GB" dirty="0" err="1"/>
              <a:t>defnyddio</a:t>
            </a:r>
            <a:r>
              <a:rPr lang="en-GB" dirty="0"/>
              <a:t> offer </a:t>
            </a:r>
            <a:r>
              <a:rPr lang="en-GB" dirty="0" err="1"/>
              <a:t>Deallusrwydd</a:t>
            </a:r>
            <a:r>
              <a:rPr lang="en-GB" dirty="0"/>
              <a:t> </a:t>
            </a:r>
            <a:r>
              <a:rPr lang="en-GB" dirty="0" err="1"/>
              <a:t>Artiffisial</a:t>
            </a:r>
            <a:r>
              <a:rPr lang="en-GB" dirty="0"/>
              <a:t> </a:t>
            </a:r>
            <a:r>
              <a:rPr lang="en-GB" dirty="0" err="1"/>
              <a:t>Cynhyrchiol</a:t>
            </a:r>
            <a:r>
              <a:rPr lang="en-GB" dirty="0"/>
              <a:t> </a:t>
            </a:r>
            <a:r>
              <a:rPr lang="en-GB" dirty="0" err="1"/>
              <a:t>yn</a:t>
            </a:r>
            <a:r>
              <a:rPr lang="en-GB" dirty="0"/>
              <a:t> </a:t>
            </a:r>
            <a:r>
              <a:rPr lang="en-GB" dirty="0" err="1"/>
              <a:t>codi</a:t>
            </a:r>
            <a:r>
              <a:rPr lang="en-GB" dirty="0"/>
              <a:t> </a:t>
            </a:r>
            <a:r>
              <a:rPr lang="en-GB" dirty="0" err="1"/>
              <a:t>nifer</a:t>
            </a:r>
            <a:r>
              <a:rPr lang="en-GB" dirty="0"/>
              <a:t> o </a:t>
            </a:r>
            <a:r>
              <a:rPr lang="en-GB" dirty="0" err="1"/>
              <a:t>faterion</a:t>
            </a:r>
            <a:r>
              <a:rPr lang="en-GB" dirty="0"/>
              <a:t> </a:t>
            </a:r>
            <a:r>
              <a:rPr lang="en-GB" dirty="0" err="1"/>
              <a:t>moesegol</a:t>
            </a:r>
            <a:r>
              <a:rPr lang="en-GB" dirty="0"/>
              <a:t> </a:t>
            </a:r>
            <a:r>
              <a:rPr lang="en-GB" dirty="0" err="1"/>
              <a:t>sy'n</a:t>
            </a:r>
            <a:r>
              <a:rPr lang="en-GB" dirty="0"/>
              <a:t> </a:t>
            </a:r>
            <a:r>
              <a:rPr lang="en-GB" dirty="0" err="1"/>
              <a:t>ymwneud</a:t>
            </a:r>
            <a:r>
              <a:rPr lang="en-GB" dirty="0"/>
              <a:t> â </a:t>
            </a:r>
            <a:r>
              <a:rPr lang="en-GB" dirty="0" err="1"/>
              <a:t>diogelwch</a:t>
            </a:r>
            <a:r>
              <a:rPr lang="en-GB" dirty="0"/>
              <a:t> data, </a:t>
            </a:r>
            <a:r>
              <a:rPr lang="en-GB" dirty="0" err="1"/>
              <a:t>rhagfarn</a:t>
            </a:r>
            <a:r>
              <a:rPr lang="en-GB" dirty="0"/>
              <a:t> </a:t>
            </a:r>
            <a:r>
              <a:rPr lang="en-GB" dirty="0" err="1"/>
              <a:t>allbwn</a:t>
            </a:r>
            <a:r>
              <a:rPr lang="en-GB" dirty="0"/>
              <a:t> a </a:t>
            </a:r>
            <a:r>
              <a:rPr lang="en-GB" dirty="0" err="1"/>
              <a:t>gwallau</a:t>
            </a:r>
            <a:r>
              <a:rPr lang="en-GB" dirty="0"/>
              <a:t> </a:t>
            </a:r>
            <a:r>
              <a:rPr lang="en-GB" dirty="0" err="1"/>
              <a:t>allbwn</a:t>
            </a:r>
            <a:r>
              <a:rPr lang="en-GB" dirty="0"/>
              <a:t>. </a:t>
            </a:r>
            <a:r>
              <a:rPr lang="en-GB" dirty="0" err="1"/>
              <a:t>Os</a:t>
            </a:r>
            <a:r>
              <a:rPr lang="en-GB" dirty="0"/>
              <a:t> </a:t>
            </a:r>
            <a:r>
              <a:rPr lang="en-GB" dirty="0" err="1"/>
              <a:t>ydych</a:t>
            </a:r>
            <a:r>
              <a:rPr lang="en-GB" dirty="0"/>
              <a:t> chi am </a:t>
            </a:r>
            <a:r>
              <a:rPr lang="en-GB" dirty="0" err="1"/>
              <a:t>ddefnyddio</a:t>
            </a:r>
            <a:r>
              <a:rPr lang="en-GB" dirty="0"/>
              <a:t> offer </a:t>
            </a:r>
            <a:r>
              <a:rPr lang="en-GB" dirty="0" err="1"/>
              <a:t>Deallusrwydd</a:t>
            </a:r>
            <a:r>
              <a:rPr lang="en-GB" dirty="0"/>
              <a:t> </a:t>
            </a:r>
            <a:r>
              <a:rPr lang="en-GB" dirty="0" err="1"/>
              <a:t>Artiffisial</a:t>
            </a:r>
            <a:r>
              <a:rPr lang="en-GB" dirty="0"/>
              <a:t> </a:t>
            </a:r>
            <a:r>
              <a:rPr lang="en-GB" dirty="0" err="1"/>
              <a:t>cynhyrchiol</a:t>
            </a:r>
            <a:r>
              <a:rPr lang="en-GB" dirty="0"/>
              <a:t> </a:t>
            </a:r>
            <a:r>
              <a:rPr lang="en-GB" dirty="0" err="1"/>
              <a:t>i</a:t>
            </a:r>
            <a:r>
              <a:rPr lang="en-GB" dirty="0"/>
              <a:t> </a:t>
            </a:r>
            <a:r>
              <a:rPr lang="en-GB" dirty="0" err="1"/>
              <a:t>hwyluso</a:t>
            </a:r>
            <a:r>
              <a:rPr lang="en-GB" dirty="0"/>
              <a:t> </a:t>
            </a:r>
            <a:r>
              <a:rPr lang="en-GB" dirty="0" err="1"/>
              <a:t>eich</a:t>
            </a:r>
            <a:r>
              <a:rPr lang="en-GB" dirty="0"/>
              <a:t> </a:t>
            </a:r>
            <a:r>
              <a:rPr lang="en-GB" dirty="0" err="1"/>
              <a:t>ymchwil</a:t>
            </a:r>
            <a:r>
              <a:rPr lang="en-GB" dirty="0"/>
              <a:t>, </a:t>
            </a:r>
            <a:r>
              <a:rPr lang="en-GB" dirty="0" err="1"/>
              <a:t>bydd</a:t>
            </a:r>
            <a:r>
              <a:rPr lang="en-GB" dirty="0"/>
              <a:t> </a:t>
            </a:r>
            <a:r>
              <a:rPr lang="en-GB" dirty="0" err="1"/>
              <a:t>angen</a:t>
            </a:r>
            <a:r>
              <a:rPr lang="en-GB" dirty="0"/>
              <a:t> </a:t>
            </a:r>
            <a:r>
              <a:rPr lang="en-GB" dirty="0" err="1"/>
              <a:t>i</a:t>
            </a:r>
            <a:r>
              <a:rPr lang="en-GB" dirty="0"/>
              <a:t> chi </a:t>
            </a:r>
            <a:r>
              <a:rPr lang="en-GB" dirty="0" err="1"/>
              <a:t>gyfiawnhau</a:t>
            </a:r>
            <a:r>
              <a:rPr lang="en-GB" dirty="0"/>
              <a:t> </a:t>
            </a:r>
            <a:r>
              <a:rPr lang="en-GB" dirty="0" err="1"/>
              <a:t>eu</a:t>
            </a:r>
            <a:r>
              <a:rPr lang="en-GB" dirty="0"/>
              <a:t> </a:t>
            </a:r>
            <a:r>
              <a:rPr lang="en-GB" dirty="0" err="1"/>
              <a:t>defnydd</a:t>
            </a:r>
            <a:r>
              <a:rPr lang="en-GB" dirty="0"/>
              <a:t>. Mae'n </a:t>
            </a:r>
            <a:r>
              <a:rPr lang="en-GB" dirty="0" err="1"/>
              <a:t>debyg</a:t>
            </a:r>
            <a:r>
              <a:rPr lang="en-GB" dirty="0"/>
              <a:t> y </a:t>
            </a:r>
            <a:r>
              <a:rPr lang="en-GB" dirty="0" err="1"/>
              <a:t>bydd</a:t>
            </a:r>
            <a:r>
              <a:rPr lang="en-GB" dirty="0"/>
              <a:t> </a:t>
            </a:r>
            <a:r>
              <a:rPr lang="en-GB" dirty="0" err="1"/>
              <a:t>methu</a:t>
            </a:r>
            <a:r>
              <a:rPr lang="en-GB" dirty="0"/>
              <a:t> â </a:t>
            </a:r>
            <a:r>
              <a:rPr lang="en-GB" dirty="0" err="1"/>
              <a:t>chyfiawnhau</a:t>
            </a:r>
            <a:r>
              <a:rPr lang="en-GB" dirty="0"/>
              <a:t> </a:t>
            </a:r>
            <a:r>
              <a:rPr lang="en-GB" dirty="0" err="1"/>
              <a:t>eu</a:t>
            </a:r>
            <a:r>
              <a:rPr lang="en-GB" dirty="0"/>
              <a:t> </a:t>
            </a:r>
            <a:r>
              <a:rPr lang="en-GB" dirty="0" err="1"/>
              <a:t>defnydd</a:t>
            </a:r>
            <a:r>
              <a:rPr lang="en-GB" dirty="0"/>
              <a:t> </a:t>
            </a:r>
            <a:r>
              <a:rPr lang="en-GB" dirty="0" err="1"/>
              <a:t>yn</a:t>
            </a:r>
            <a:r>
              <a:rPr lang="en-GB" dirty="0"/>
              <a:t> </a:t>
            </a:r>
            <a:r>
              <a:rPr lang="en-GB" dirty="0" err="1"/>
              <a:t>effeithiol</a:t>
            </a:r>
            <a:r>
              <a:rPr lang="en-GB" dirty="0"/>
              <a:t> </a:t>
            </a:r>
            <a:r>
              <a:rPr lang="en-GB" dirty="0" err="1"/>
              <a:t>yn</a:t>
            </a:r>
            <a:r>
              <a:rPr lang="en-GB" dirty="0"/>
              <a:t> </a:t>
            </a:r>
            <a:r>
              <a:rPr lang="en-GB" dirty="0" err="1"/>
              <a:t>arwain</a:t>
            </a:r>
            <a:r>
              <a:rPr lang="en-GB" dirty="0"/>
              <a:t> at </a:t>
            </a:r>
            <a:r>
              <a:rPr lang="en-GB" dirty="0" err="1"/>
              <a:t>beidio</a:t>
            </a:r>
            <a:r>
              <a:rPr lang="en-GB" dirty="0"/>
              <a:t> â </a:t>
            </a:r>
            <a:r>
              <a:rPr lang="en-GB" dirty="0" err="1"/>
              <a:t>rhoi</a:t>
            </a:r>
            <a:r>
              <a:rPr lang="en-GB" dirty="0"/>
              <a:t> </a:t>
            </a:r>
            <a:r>
              <a:rPr lang="en-GB" dirty="0" err="1"/>
              <a:t>cymeradwyaeth</a:t>
            </a:r>
            <a:r>
              <a:rPr lang="en-GB" dirty="0"/>
              <a:t> </a:t>
            </a:r>
            <a:r>
              <a:rPr lang="en-GB" dirty="0" err="1"/>
              <a:t>foesegol</a:t>
            </a:r>
            <a:r>
              <a:rPr lang="en-GB" dirty="0"/>
              <a:t>.</a:t>
            </a:r>
          </a:p>
          <a:p>
            <a:endParaRPr lang="en-GB" dirty="0"/>
          </a:p>
          <a:p>
            <a:r>
              <a:rPr lang="en-GB" dirty="0"/>
              <a:t>Am </a:t>
            </a:r>
            <a:r>
              <a:rPr lang="en-GB" dirty="0" err="1"/>
              <a:t>ragor</a:t>
            </a:r>
            <a:r>
              <a:rPr lang="en-GB" dirty="0"/>
              <a:t> o </a:t>
            </a:r>
            <a:r>
              <a:rPr lang="en-GB" dirty="0" err="1"/>
              <a:t>gymorth</a:t>
            </a:r>
            <a:r>
              <a:rPr lang="en-GB" dirty="0"/>
              <a:t> </a:t>
            </a:r>
            <a:r>
              <a:rPr lang="en-GB" dirty="0" err="1"/>
              <a:t>gyda'r</a:t>
            </a:r>
            <a:r>
              <a:rPr lang="en-GB" dirty="0"/>
              <a:t> </a:t>
            </a:r>
            <a:r>
              <a:rPr lang="en-GB" dirty="0" err="1"/>
              <a:t>adran</a:t>
            </a:r>
            <a:r>
              <a:rPr lang="en-GB" dirty="0"/>
              <a:t> hon, </a:t>
            </a:r>
            <a:r>
              <a:rPr lang="en-GB" dirty="0" err="1"/>
              <a:t>siaradwch</a:t>
            </a:r>
            <a:r>
              <a:rPr lang="en-GB" dirty="0"/>
              <a:t> </a:t>
            </a:r>
            <a:r>
              <a:rPr lang="en-GB" dirty="0" err="1"/>
              <a:t>â'ch</a:t>
            </a:r>
            <a:r>
              <a:rPr lang="en-GB" dirty="0"/>
              <a:t> </a:t>
            </a:r>
            <a:r>
              <a:rPr lang="en-GB" dirty="0" err="1"/>
              <a:t>goruchwyliwr</a:t>
            </a:r>
            <a:r>
              <a:rPr lang="en-GB" dirty="0"/>
              <a:t> </a:t>
            </a:r>
            <a:r>
              <a:rPr lang="en-GB" dirty="0" err="1"/>
              <a:t>allbwn</a:t>
            </a:r>
            <a:r>
              <a:rPr lang="en-GB" dirty="0"/>
              <a:t>.</a:t>
            </a:r>
          </a:p>
        </p:txBody>
      </p:sp>
      <p:sp>
        <p:nvSpPr>
          <p:cNvPr id="4" name="Content Placeholder 3">
            <a:extLst>
              <a:ext uri="{FF2B5EF4-FFF2-40B4-BE49-F238E27FC236}">
                <a16:creationId xmlns:a16="http://schemas.microsoft.com/office/drawing/2014/main" id="{54AA12D3-124D-9927-DE23-0FC8AD4E6392}"/>
              </a:ext>
            </a:extLst>
          </p:cNvPr>
          <p:cNvSpPr>
            <a:spLocks noGrp="1"/>
          </p:cNvSpPr>
          <p:nvPr>
            <p:ph sz="half" idx="2"/>
          </p:nvPr>
        </p:nvSpPr>
        <p:spPr>
          <a:xfrm>
            <a:off x="7190747" y="2126222"/>
            <a:ext cx="4313864" cy="3777622"/>
          </a:xfrm>
        </p:spPr>
        <p:txBody>
          <a:bodyPr>
            <a:normAutofit fontScale="85000" lnSpcReduction="10000"/>
          </a:bodyPr>
          <a:lstStyle/>
          <a:p>
            <a:r>
              <a:rPr lang="en-GB" dirty="0"/>
              <a:t>The use of Generative AI tools raises a number of ethical issues relating to data security, output bias and output errors. Should you wish to use generative AI tools to facilitate your research, you will need to justify its use. Failure to effectively justify its use will likely result in ethical approval not being granted.</a:t>
            </a:r>
          </a:p>
          <a:p>
            <a:r>
              <a:rPr lang="en-GB" dirty="0"/>
              <a:t>For more support with this section speak to your output supervisor.</a:t>
            </a:r>
          </a:p>
        </p:txBody>
      </p:sp>
    </p:spTree>
    <p:extLst>
      <p:ext uri="{BB962C8B-B14F-4D97-AF65-F5344CB8AC3E}">
        <p14:creationId xmlns:p14="http://schemas.microsoft.com/office/powerpoint/2010/main" val="2163863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F6330-B7DE-F7FB-F154-B75DD73F35C7}"/>
              </a:ext>
            </a:extLst>
          </p:cNvPr>
          <p:cNvSpPr>
            <a:spLocks noGrp="1"/>
          </p:cNvSpPr>
          <p:nvPr>
            <p:ph type="title"/>
          </p:nvPr>
        </p:nvSpPr>
        <p:spPr>
          <a:xfrm>
            <a:off x="1674892" y="624110"/>
            <a:ext cx="9829720" cy="1280890"/>
          </a:xfrm>
        </p:spPr>
        <p:txBody>
          <a:bodyPr>
            <a:normAutofit fontScale="90000"/>
          </a:bodyPr>
          <a:lstStyle/>
          <a:p>
            <a:r>
              <a:rPr lang="en-GB" dirty="0"/>
              <a:t>Adran P: </a:t>
            </a:r>
            <a:r>
              <a:rPr lang="en-GB" dirty="0" err="1"/>
              <a:t>Cynllun</a:t>
            </a:r>
            <a:r>
              <a:rPr lang="en-GB" dirty="0"/>
              <a:t> </a:t>
            </a:r>
            <a:r>
              <a:rPr lang="en-GB" dirty="0" err="1"/>
              <a:t>Rheoli</a:t>
            </a:r>
            <a:r>
              <a:rPr lang="en-GB" dirty="0"/>
              <a:t> Data </a:t>
            </a:r>
            <a:r>
              <a:rPr lang="en-GB" dirty="0" err="1"/>
              <a:t>Ymchwil</a:t>
            </a:r>
            <a:br>
              <a:rPr lang="en-GB" dirty="0"/>
            </a:br>
            <a:r>
              <a:rPr lang="en-GB" dirty="0"/>
              <a:t>Section P: Research Data Management Plan</a:t>
            </a:r>
            <a:endParaRPr lang="en-US" dirty="0"/>
          </a:p>
        </p:txBody>
      </p:sp>
      <p:sp>
        <p:nvSpPr>
          <p:cNvPr id="3" name="Content Placeholder 2">
            <a:extLst>
              <a:ext uri="{FF2B5EF4-FFF2-40B4-BE49-F238E27FC236}">
                <a16:creationId xmlns:a16="http://schemas.microsoft.com/office/drawing/2014/main" id="{940708C5-C49C-E488-371E-3010D78EA702}"/>
              </a:ext>
            </a:extLst>
          </p:cNvPr>
          <p:cNvSpPr>
            <a:spLocks noGrp="1"/>
          </p:cNvSpPr>
          <p:nvPr>
            <p:ph sz="half" idx="1"/>
          </p:nvPr>
        </p:nvSpPr>
        <p:spPr/>
        <p:txBody>
          <a:bodyPr vert="horz" lIns="91440" tIns="45720" rIns="91440" bIns="45720" rtlCol="0" anchor="t">
            <a:normAutofit fontScale="62500" lnSpcReduction="20000"/>
          </a:bodyPr>
          <a:lstStyle/>
          <a:p>
            <a:r>
              <a:rPr lang="en-GB" b="1" dirty="0">
                <a:ea typeface="+mn-lt"/>
                <a:cs typeface="+mn-lt"/>
              </a:rPr>
              <a:t>1-5:</a:t>
            </a:r>
            <a:r>
              <a:rPr lang="en-GB" dirty="0">
                <a:ea typeface="+mn-lt"/>
                <a:cs typeface="+mn-lt"/>
              </a:rPr>
              <a:t> </a:t>
            </a:r>
            <a:r>
              <a:rPr lang="en-GB" dirty="0" err="1">
                <a:ea typeface="+mn-lt"/>
                <a:cs typeface="+mn-lt"/>
              </a:rPr>
              <a:t>Manylwch</a:t>
            </a:r>
            <a:r>
              <a:rPr lang="en-GB" dirty="0">
                <a:ea typeface="+mn-lt"/>
                <a:cs typeface="+mn-lt"/>
              </a:rPr>
              <a:t> </a:t>
            </a:r>
            <a:r>
              <a:rPr lang="en-GB" dirty="0" err="1">
                <a:ea typeface="+mn-lt"/>
                <a:cs typeface="+mn-lt"/>
              </a:rPr>
              <a:t>ar</a:t>
            </a:r>
            <a:r>
              <a:rPr lang="en-GB" dirty="0">
                <a:ea typeface="+mn-lt"/>
                <a:cs typeface="+mn-lt"/>
              </a:rPr>
              <a:t> y math o </a:t>
            </a:r>
            <a:r>
              <a:rPr lang="en-GB" dirty="0" err="1">
                <a:ea typeface="+mn-lt"/>
                <a:cs typeface="+mn-lt"/>
              </a:rPr>
              <a:t>ddata</a:t>
            </a:r>
            <a:r>
              <a:rPr lang="en-GB" dirty="0">
                <a:ea typeface="+mn-lt"/>
                <a:cs typeface="+mn-lt"/>
              </a:rPr>
              <a:t> </a:t>
            </a:r>
            <a:r>
              <a:rPr lang="en-GB" dirty="0" err="1">
                <a:ea typeface="+mn-lt"/>
                <a:cs typeface="+mn-lt"/>
              </a:rPr>
              <a:t>rydych</a:t>
            </a:r>
            <a:r>
              <a:rPr lang="en-GB" dirty="0">
                <a:ea typeface="+mn-lt"/>
                <a:cs typeface="+mn-lt"/>
              </a:rPr>
              <a:t> </a:t>
            </a:r>
            <a:r>
              <a:rPr lang="en-GB" dirty="0" err="1">
                <a:ea typeface="+mn-lt"/>
                <a:cs typeface="+mn-lt"/>
              </a:rPr>
              <a:t>chi'n</a:t>
            </a:r>
            <a:r>
              <a:rPr lang="en-GB" dirty="0">
                <a:ea typeface="+mn-lt"/>
                <a:cs typeface="+mn-lt"/>
              </a:rPr>
              <a:t> </a:t>
            </a:r>
            <a:r>
              <a:rPr lang="en-GB" dirty="0" err="1">
                <a:ea typeface="+mn-lt"/>
                <a:cs typeface="+mn-lt"/>
              </a:rPr>
              <a:t>bwriadu</a:t>
            </a:r>
            <a:r>
              <a:rPr lang="en-GB" dirty="0">
                <a:ea typeface="+mn-lt"/>
                <a:cs typeface="+mn-lt"/>
              </a:rPr>
              <a:t> </a:t>
            </a:r>
            <a:r>
              <a:rPr lang="en-GB" dirty="0" err="1">
                <a:ea typeface="+mn-lt"/>
                <a:cs typeface="+mn-lt"/>
              </a:rPr>
              <a:t>ei</a:t>
            </a:r>
            <a:r>
              <a:rPr lang="en-GB" dirty="0">
                <a:ea typeface="+mn-lt"/>
                <a:cs typeface="+mn-lt"/>
              </a:rPr>
              <a:t> </a:t>
            </a:r>
            <a:r>
              <a:rPr lang="en-GB" dirty="0" err="1">
                <a:ea typeface="+mn-lt"/>
                <a:cs typeface="+mn-lt"/>
              </a:rPr>
              <a:t>gynhyrchu</a:t>
            </a:r>
            <a:r>
              <a:rPr lang="en-GB" dirty="0">
                <a:ea typeface="+mn-lt"/>
                <a:cs typeface="+mn-lt"/>
              </a:rPr>
              <a:t> a </a:t>
            </a:r>
            <a:r>
              <a:rPr lang="en-GB" dirty="0" err="1">
                <a:ea typeface="+mn-lt"/>
                <a:cs typeface="+mn-lt"/>
              </a:rPr>
              <a:t>sut</a:t>
            </a:r>
            <a:r>
              <a:rPr lang="en-GB" dirty="0">
                <a:ea typeface="+mn-lt"/>
                <a:cs typeface="+mn-lt"/>
              </a:rPr>
              <a:t> y </a:t>
            </a:r>
            <a:r>
              <a:rPr lang="en-GB" dirty="0" err="1">
                <a:ea typeface="+mn-lt"/>
                <a:cs typeface="+mn-lt"/>
              </a:rPr>
              <a:t>bydd</a:t>
            </a:r>
            <a:r>
              <a:rPr lang="en-GB" dirty="0">
                <a:ea typeface="+mn-lt"/>
                <a:cs typeface="+mn-lt"/>
              </a:rPr>
              <a:t> </a:t>
            </a:r>
            <a:r>
              <a:rPr lang="en-GB" dirty="0" err="1">
                <a:ea typeface="+mn-lt"/>
                <a:cs typeface="+mn-lt"/>
              </a:rPr>
              <a:t>hyn</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cael</a:t>
            </a:r>
            <a:r>
              <a:rPr lang="en-GB" dirty="0">
                <a:ea typeface="+mn-lt"/>
                <a:cs typeface="+mn-lt"/>
              </a:rPr>
              <a:t> </a:t>
            </a:r>
            <a:r>
              <a:rPr lang="en-GB" dirty="0" err="1">
                <a:ea typeface="+mn-lt"/>
                <a:cs typeface="+mn-lt"/>
              </a:rPr>
              <a:t>ei</a:t>
            </a:r>
            <a:r>
              <a:rPr lang="en-GB" dirty="0">
                <a:ea typeface="+mn-lt"/>
                <a:cs typeface="+mn-lt"/>
              </a:rPr>
              <a:t> </a:t>
            </a:r>
            <a:r>
              <a:rPr lang="en-GB" dirty="0" err="1">
                <a:ea typeface="+mn-lt"/>
                <a:cs typeface="+mn-lt"/>
              </a:rPr>
              <a:t>reoli</a:t>
            </a:r>
            <a:r>
              <a:rPr lang="en-GB" dirty="0">
                <a:ea typeface="+mn-lt"/>
                <a:cs typeface="+mn-lt"/>
              </a:rPr>
              <a:t>, </a:t>
            </a:r>
            <a:r>
              <a:rPr lang="en-GB" dirty="0" err="1">
                <a:ea typeface="+mn-lt"/>
                <a:cs typeface="+mn-lt"/>
              </a:rPr>
              <a:t>gan</a:t>
            </a:r>
            <a:r>
              <a:rPr lang="en-GB" dirty="0">
                <a:ea typeface="+mn-lt"/>
                <a:cs typeface="+mn-lt"/>
              </a:rPr>
              <a:t> </a:t>
            </a:r>
            <a:r>
              <a:rPr lang="en-GB" dirty="0" err="1">
                <a:ea typeface="+mn-lt"/>
                <a:cs typeface="+mn-lt"/>
              </a:rPr>
              <a:t>sicrhau</a:t>
            </a:r>
            <a:r>
              <a:rPr lang="en-GB" dirty="0">
                <a:ea typeface="+mn-lt"/>
                <a:cs typeface="+mn-lt"/>
              </a:rPr>
              <a:t> </a:t>
            </a:r>
            <a:r>
              <a:rPr lang="en-GB" dirty="0" err="1">
                <a:ea typeface="+mn-lt"/>
                <a:cs typeface="+mn-lt"/>
              </a:rPr>
              <a:t>eich</a:t>
            </a:r>
            <a:r>
              <a:rPr lang="en-GB" dirty="0">
                <a:ea typeface="+mn-lt"/>
                <a:cs typeface="+mn-lt"/>
              </a:rPr>
              <a:t> bod </a:t>
            </a:r>
            <a:r>
              <a:rPr lang="en-GB" dirty="0" err="1">
                <a:ea typeface="+mn-lt"/>
                <a:cs typeface="+mn-lt"/>
              </a:rPr>
              <a:t>chi'n</a:t>
            </a:r>
            <a:r>
              <a:rPr lang="en-GB" dirty="0">
                <a:ea typeface="+mn-lt"/>
                <a:cs typeface="+mn-lt"/>
              </a:rPr>
              <a:t> </a:t>
            </a:r>
            <a:r>
              <a:rPr lang="en-GB" dirty="0" err="1">
                <a:ea typeface="+mn-lt"/>
                <a:cs typeface="+mn-lt"/>
              </a:rPr>
              <a:t>ystyried</a:t>
            </a:r>
            <a:r>
              <a:rPr lang="en-GB" dirty="0">
                <a:ea typeface="+mn-lt"/>
                <a:cs typeface="+mn-lt"/>
              </a:rPr>
              <a:t> </a:t>
            </a:r>
            <a:r>
              <a:rPr lang="en-GB" dirty="0" err="1">
                <a:ea typeface="+mn-lt"/>
                <a:cs typeface="+mn-lt"/>
              </a:rPr>
              <a:t>ffynonellau</a:t>
            </a:r>
            <a:r>
              <a:rPr lang="en-GB" dirty="0">
                <a:ea typeface="+mn-lt"/>
                <a:cs typeface="+mn-lt"/>
              </a:rPr>
              <a:t> </a:t>
            </a:r>
            <a:r>
              <a:rPr lang="en-GB" dirty="0" err="1">
                <a:ea typeface="+mn-lt"/>
                <a:cs typeface="+mn-lt"/>
              </a:rPr>
              <a:t>eilaidd</a:t>
            </a:r>
            <a:r>
              <a:rPr lang="en-GB" dirty="0">
                <a:ea typeface="+mn-lt"/>
                <a:cs typeface="+mn-lt"/>
              </a:rPr>
              <a:t> </a:t>
            </a:r>
            <a:r>
              <a:rPr lang="en-GB" dirty="0" err="1">
                <a:ea typeface="+mn-lt"/>
                <a:cs typeface="+mn-lt"/>
              </a:rPr>
              <a:t>fel</a:t>
            </a:r>
            <a:r>
              <a:rPr lang="en-GB" dirty="0">
                <a:ea typeface="+mn-lt"/>
                <a:cs typeface="+mn-lt"/>
              </a:rPr>
              <a:t> </a:t>
            </a:r>
            <a:r>
              <a:rPr lang="en-GB" dirty="0" err="1">
                <a:ea typeface="+mn-lt"/>
                <a:cs typeface="+mn-lt"/>
              </a:rPr>
              <a:t>polisi</a:t>
            </a:r>
            <a:r>
              <a:rPr lang="en-GB" dirty="0">
                <a:ea typeface="+mn-lt"/>
                <a:cs typeface="+mn-lt"/>
              </a:rPr>
              <a:t> neu </a:t>
            </a:r>
            <a:r>
              <a:rPr lang="en-GB" dirty="0" err="1">
                <a:ea typeface="+mn-lt"/>
                <a:cs typeface="+mn-lt"/>
              </a:rPr>
              <a:t>ymchwil</a:t>
            </a:r>
            <a:r>
              <a:rPr lang="en-GB" dirty="0">
                <a:ea typeface="+mn-lt"/>
                <a:cs typeface="+mn-lt"/>
              </a:rPr>
              <a:t> </a:t>
            </a:r>
            <a:r>
              <a:rPr lang="en-GB" dirty="0" err="1">
                <a:ea typeface="+mn-lt"/>
                <a:cs typeface="+mn-lt"/>
              </a:rPr>
              <a:t>academaidd</a:t>
            </a:r>
            <a:r>
              <a:rPr lang="en-GB" dirty="0">
                <a:ea typeface="+mn-lt"/>
                <a:cs typeface="+mn-lt"/>
              </a:rPr>
              <a:t>.</a:t>
            </a:r>
          </a:p>
          <a:p>
            <a:endParaRPr lang="en-GB" dirty="0">
              <a:ea typeface="+mn-lt"/>
              <a:cs typeface="+mn-lt"/>
            </a:endParaRPr>
          </a:p>
          <a:p>
            <a:r>
              <a:rPr lang="en-GB" b="1" dirty="0">
                <a:ea typeface="+mn-lt"/>
                <a:cs typeface="+mn-lt"/>
              </a:rPr>
              <a:t>6-8:</a:t>
            </a:r>
            <a:r>
              <a:rPr lang="en-GB" dirty="0">
                <a:ea typeface="+mn-lt"/>
                <a:cs typeface="+mn-lt"/>
              </a:rPr>
              <a:t> </a:t>
            </a:r>
            <a:r>
              <a:rPr lang="en-GB" dirty="0" err="1">
                <a:ea typeface="+mn-lt"/>
                <a:cs typeface="+mn-lt"/>
              </a:rPr>
              <a:t>Byddem</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argymell</a:t>
            </a:r>
            <a:r>
              <a:rPr lang="en-GB" dirty="0">
                <a:ea typeface="+mn-lt"/>
                <a:cs typeface="+mn-lt"/>
              </a:rPr>
              <a:t> bod </a:t>
            </a:r>
            <a:r>
              <a:rPr lang="en-GB" dirty="0" err="1">
                <a:ea typeface="+mn-lt"/>
                <a:cs typeface="+mn-lt"/>
              </a:rPr>
              <a:t>unrhyw</a:t>
            </a:r>
            <a:r>
              <a:rPr lang="en-GB" dirty="0">
                <a:ea typeface="+mn-lt"/>
                <a:cs typeface="+mn-lt"/>
              </a:rPr>
              <a:t> </a:t>
            </a:r>
            <a:r>
              <a:rPr lang="en-GB" dirty="0" err="1">
                <a:ea typeface="+mn-lt"/>
                <a:cs typeface="+mn-lt"/>
              </a:rPr>
              <a:t>ddata</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cynradd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cael</a:t>
            </a:r>
            <a:r>
              <a:rPr lang="en-GB" dirty="0">
                <a:ea typeface="+mn-lt"/>
                <a:cs typeface="+mn-lt"/>
              </a:rPr>
              <a:t> </a:t>
            </a:r>
            <a:r>
              <a:rPr lang="en-GB" dirty="0" err="1">
                <a:ea typeface="+mn-lt"/>
                <a:cs typeface="+mn-lt"/>
              </a:rPr>
              <a:t>ei</a:t>
            </a:r>
            <a:r>
              <a:rPr lang="en-GB" dirty="0">
                <a:ea typeface="+mn-lt"/>
                <a:cs typeface="+mn-lt"/>
              </a:rPr>
              <a:t> </a:t>
            </a:r>
            <a:r>
              <a:rPr lang="en-GB" dirty="0" err="1">
                <a:ea typeface="+mn-lt"/>
                <a:cs typeface="+mn-lt"/>
              </a:rPr>
              <a:t>storio</a:t>
            </a:r>
            <a:r>
              <a:rPr lang="en-GB" dirty="0">
                <a:ea typeface="+mn-lt"/>
                <a:cs typeface="+mn-lt"/>
              </a:rPr>
              <a:t> </a:t>
            </a:r>
            <a:r>
              <a:rPr lang="en-GB" dirty="0" err="1">
                <a:ea typeface="+mn-lt"/>
                <a:cs typeface="+mn-lt"/>
              </a:rPr>
              <a:t>gan</a:t>
            </a:r>
            <a:r>
              <a:rPr lang="en-GB" dirty="0">
                <a:ea typeface="+mn-lt"/>
                <a:cs typeface="+mn-lt"/>
              </a:rPr>
              <a:t> </a:t>
            </a:r>
            <a:r>
              <a:rPr lang="en-GB" dirty="0" err="1">
                <a:ea typeface="+mn-lt"/>
                <a:cs typeface="+mn-lt"/>
              </a:rPr>
              <a:t>ddefnyddio'ch</a:t>
            </a:r>
            <a:r>
              <a:rPr lang="en-GB" dirty="0">
                <a:ea typeface="+mn-lt"/>
                <a:cs typeface="+mn-lt"/>
              </a:rPr>
              <a:t> </a:t>
            </a:r>
            <a:r>
              <a:rPr lang="en-GB" dirty="0" err="1">
                <a:ea typeface="+mn-lt"/>
                <a:cs typeface="+mn-lt"/>
              </a:rPr>
              <a:t>cyfrif</a:t>
            </a:r>
            <a:r>
              <a:rPr lang="en-GB" dirty="0">
                <a:ea typeface="+mn-lt"/>
                <a:cs typeface="+mn-lt"/>
              </a:rPr>
              <a:t> OneDrive </a:t>
            </a:r>
            <a:r>
              <a:rPr lang="en-GB" dirty="0" err="1">
                <a:ea typeface="+mn-lt"/>
                <a:cs typeface="+mn-lt"/>
              </a:rPr>
              <a:t>prifysgol</a:t>
            </a:r>
            <a:r>
              <a:rPr lang="en-GB" dirty="0">
                <a:ea typeface="+mn-lt"/>
                <a:cs typeface="+mn-lt"/>
              </a:rPr>
              <a:t>. </a:t>
            </a:r>
            <a:r>
              <a:rPr lang="en-GB" dirty="0" err="1">
                <a:ea typeface="+mn-lt"/>
                <a:cs typeface="+mn-lt"/>
              </a:rPr>
              <a:t>Os</a:t>
            </a:r>
            <a:r>
              <a:rPr lang="en-GB" dirty="0">
                <a:ea typeface="+mn-lt"/>
                <a:cs typeface="+mn-lt"/>
              </a:rPr>
              <a:t> </a:t>
            </a:r>
            <a:r>
              <a:rPr lang="en-GB" dirty="0" err="1">
                <a:ea typeface="+mn-lt"/>
                <a:cs typeface="+mn-lt"/>
              </a:rPr>
              <a:t>ydych</a:t>
            </a:r>
            <a:r>
              <a:rPr lang="en-GB" dirty="0">
                <a:ea typeface="+mn-lt"/>
                <a:cs typeface="+mn-lt"/>
              </a:rPr>
              <a:t> chi am </a:t>
            </a:r>
            <a:r>
              <a:rPr lang="en-GB" dirty="0" err="1">
                <a:ea typeface="+mn-lt"/>
                <a:cs typeface="+mn-lt"/>
              </a:rPr>
              <a:t>storio'ch</a:t>
            </a:r>
            <a:r>
              <a:rPr lang="en-GB" dirty="0">
                <a:ea typeface="+mn-lt"/>
                <a:cs typeface="+mn-lt"/>
              </a:rPr>
              <a:t> data </a:t>
            </a:r>
            <a:r>
              <a:rPr lang="en-GB" dirty="0" err="1">
                <a:ea typeface="+mn-lt"/>
                <a:cs typeface="+mn-lt"/>
              </a:rPr>
              <a:t>yn</a:t>
            </a:r>
            <a:r>
              <a:rPr lang="en-GB" dirty="0">
                <a:ea typeface="+mn-lt"/>
                <a:cs typeface="+mn-lt"/>
              </a:rPr>
              <a:t> </a:t>
            </a:r>
            <a:r>
              <a:rPr lang="en-GB" dirty="0" err="1">
                <a:ea typeface="+mn-lt"/>
                <a:cs typeface="+mn-lt"/>
              </a:rPr>
              <a:t>rhywle</a:t>
            </a:r>
            <a:r>
              <a:rPr lang="en-GB" dirty="0">
                <a:ea typeface="+mn-lt"/>
                <a:cs typeface="+mn-lt"/>
              </a:rPr>
              <a:t> </a:t>
            </a:r>
            <a:r>
              <a:rPr lang="en-GB" dirty="0" err="1">
                <a:ea typeface="+mn-lt"/>
                <a:cs typeface="+mn-lt"/>
              </a:rPr>
              <a:t>arall</a:t>
            </a:r>
            <a:r>
              <a:rPr lang="en-GB" dirty="0">
                <a:ea typeface="+mn-lt"/>
                <a:cs typeface="+mn-lt"/>
              </a:rPr>
              <a:t>, </a:t>
            </a:r>
            <a:r>
              <a:rPr lang="en-GB" dirty="0" err="1">
                <a:ea typeface="+mn-lt"/>
                <a:cs typeface="+mn-lt"/>
              </a:rPr>
              <a:t>bydd</a:t>
            </a:r>
            <a:r>
              <a:rPr lang="en-GB" dirty="0">
                <a:ea typeface="+mn-lt"/>
                <a:cs typeface="+mn-lt"/>
              </a:rPr>
              <a:t> </a:t>
            </a:r>
            <a:r>
              <a:rPr lang="en-GB" dirty="0" err="1">
                <a:ea typeface="+mn-lt"/>
                <a:cs typeface="+mn-lt"/>
              </a:rPr>
              <a:t>angen</a:t>
            </a:r>
            <a:r>
              <a:rPr lang="en-GB" dirty="0">
                <a:ea typeface="+mn-lt"/>
                <a:cs typeface="+mn-lt"/>
              </a:rPr>
              <a:t> </a:t>
            </a:r>
            <a:r>
              <a:rPr lang="en-GB" dirty="0" err="1">
                <a:ea typeface="+mn-lt"/>
                <a:cs typeface="+mn-lt"/>
              </a:rPr>
              <a:t>cyfiawnhad</a:t>
            </a:r>
            <a:r>
              <a:rPr lang="en-GB" dirty="0">
                <a:ea typeface="+mn-lt"/>
                <a:cs typeface="+mn-lt"/>
              </a:rPr>
              <a:t> </a:t>
            </a:r>
            <a:r>
              <a:rPr lang="en-GB" dirty="0" err="1">
                <a:ea typeface="+mn-lt"/>
                <a:cs typeface="+mn-lt"/>
              </a:rPr>
              <a:t>methodolegol</a:t>
            </a:r>
            <a:r>
              <a:rPr lang="en-GB" dirty="0">
                <a:ea typeface="+mn-lt"/>
                <a:cs typeface="+mn-lt"/>
              </a:rPr>
              <a:t> </a:t>
            </a:r>
            <a:r>
              <a:rPr lang="en-GB" dirty="0" err="1">
                <a:ea typeface="+mn-lt"/>
                <a:cs typeface="+mn-lt"/>
              </a:rPr>
              <a:t>cryf</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ganiatáu</a:t>
            </a:r>
            <a:r>
              <a:rPr lang="en-GB" dirty="0">
                <a:ea typeface="+mn-lt"/>
                <a:cs typeface="+mn-lt"/>
              </a:rPr>
              <a:t> </a:t>
            </a:r>
            <a:r>
              <a:rPr lang="en-GB" dirty="0" err="1">
                <a:ea typeface="+mn-lt"/>
                <a:cs typeface="+mn-lt"/>
              </a:rPr>
              <a:t>cymeradwyaeth</a:t>
            </a:r>
            <a:r>
              <a:rPr lang="en-GB" dirty="0">
                <a:ea typeface="+mn-lt"/>
                <a:cs typeface="+mn-lt"/>
              </a:rPr>
              <a:t> </a:t>
            </a:r>
            <a:r>
              <a:rPr lang="en-GB" dirty="0" err="1">
                <a:ea typeface="+mn-lt"/>
                <a:cs typeface="+mn-lt"/>
              </a:rPr>
              <a:t>foesegol</a:t>
            </a:r>
            <a:r>
              <a:rPr lang="en-GB" dirty="0">
                <a:ea typeface="+mn-lt"/>
                <a:cs typeface="+mn-lt"/>
              </a:rPr>
              <a:t>.</a:t>
            </a:r>
          </a:p>
          <a:p>
            <a:endParaRPr lang="en-GB" dirty="0">
              <a:ea typeface="+mn-lt"/>
              <a:cs typeface="+mn-lt"/>
            </a:endParaRPr>
          </a:p>
          <a:p>
            <a:r>
              <a:rPr lang="en-GB" b="1" dirty="0">
                <a:ea typeface="+mn-lt"/>
                <a:cs typeface="+mn-lt"/>
              </a:rPr>
              <a:t>9-11:</a:t>
            </a:r>
            <a:r>
              <a:rPr lang="en-GB" dirty="0">
                <a:ea typeface="+mn-lt"/>
                <a:cs typeface="+mn-lt"/>
              </a:rPr>
              <a:t> Fel </a:t>
            </a:r>
            <a:r>
              <a:rPr lang="en-GB" dirty="0" err="1">
                <a:ea typeface="+mn-lt"/>
                <a:cs typeface="+mn-lt"/>
              </a:rPr>
              <a:t>arfer</a:t>
            </a:r>
            <a:r>
              <a:rPr lang="en-GB" dirty="0">
                <a:ea typeface="+mn-lt"/>
                <a:cs typeface="+mn-lt"/>
              </a:rPr>
              <a:t>, chi </a:t>
            </a:r>
            <a:r>
              <a:rPr lang="en-GB" dirty="0" err="1">
                <a:ea typeface="+mn-lt"/>
                <a:cs typeface="+mn-lt"/>
              </a:rPr>
              <a:t>fydd</a:t>
            </a:r>
            <a:r>
              <a:rPr lang="en-GB" dirty="0">
                <a:ea typeface="+mn-lt"/>
                <a:cs typeface="+mn-lt"/>
              </a:rPr>
              <a:t> yr </a:t>
            </a:r>
            <a:r>
              <a:rPr lang="en-GB" dirty="0" err="1">
                <a:ea typeface="+mn-lt"/>
                <a:cs typeface="+mn-lt"/>
              </a:rPr>
              <a:t>unig</a:t>
            </a:r>
            <a:r>
              <a:rPr lang="en-GB" dirty="0">
                <a:ea typeface="+mn-lt"/>
                <a:cs typeface="+mn-lt"/>
              </a:rPr>
              <a:t> </a:t>
            </a:r>
            <a:r>
              <a:rPr lang="en-GB" dirty="0" err="1">
                <a:ea typeface="+mn-lt"/>
                <a:cs typeface="+mn-lt"/>
              </a:rPr>
              <a:t>berson</a:t>
            </a:r>
            <a:r>
              <a:rPr lang="en-GB" dirty="0">
                <a:ea typeface="+mn-lt"/>
                <a:cs typeface="+mn-lt"/>
              </a:rPr>
              <a:t> </a:t>
            </a:r>
            <a:r>
              <a:rPr lang="en-GB" dirty="0" err="1">
                <a:ea typeface="+mn-lt"/>
                <a:cs typeface="+mn-lt"/>
              </a:rPr>
              <a:t>sydd</a:t>
            </a:r>
            <a:r>
              <a:rPr lang="en-GB" dirty="0">
                <a:ea typeface="+mn-lt"/>
                <a:cs typeface="+mn-lt"/>
              </a:rPr>
              <a:t> â </a:t>
            </a:r>
            <a:r>
              <a:rPr lang="en-GB" dirty="0" err="1">
                <a:ea typeface="+mn-lt"/>
                <a:cs typeface="+mn-lt"/>
              </a:rPr>
              <a:t>mynediad</a:t>
            </a:r>
            <a:r>
              <a:rPr lang="en-GB" dirty="0">
                <a:ea typeface="+mn-lt"/>
                <a:cs typeface="+mn-lt"/>
              </a:rPr>
              <a:t> at y data </a:t>
            </a:r>
            <a:r>
              <a:rPr lang="en-GB" dirty="0" err="1">
                <a:ea typeface="+mn-lt"/>
                <a:cs typeface="+mn-lt"/>
              </a:rPr>
              <a:t>cynradd</a:t>
            </a:r>
            <a:r>
              <a:rPr lang="en-GB" dirty="0">
                <a:ea typeface="+mn-lt"/>
                <a:cs typeface="+mn-lt"/>
              </a:rPr>
              <a:t> a </a:t>
            </a:r>
            <a:r>
              <a:rPr lang="en-GB" dirty="0" err="1">
                <a:ea typeface="+mn-lt"/>
                <a:cs typeface="+mn-lt"/>
              </a:rPr>
              <a:t>byddwch</a:t>
            </a:r>
            <a:r>
              <a:rPr lang="en-GB" dirty="0">
                <a:ea typeface="+mn-lt"/>
                <a:cs typeface="+mn-lt"/>
              </a:rPr>
              <a:t> </a:t>
            </a:r>
            <a:r>
              <a:rPr lang="en-GB" dirty="0" err="1">
                <a:ea typeface="+mn-lt"/>
                <a:cs typeface="+mn-lt"/>
              </a:rPr>
              <a:t>chi'n</a:t>
            </a:r>
            <a:r>
              <a:rPr lang="en-GB" dirty="0">
                <a:ea typeface="+mn-lt"/>
                <a:cs typeface="+mn-lt"/>
              </a:rPr>
              <a:t> </a:t>
            </a:r>
            <a:r>
              <a:rPr lang="en-GB" dirty="0" err="1">
                <a:ea typeface="+mn-lt"/>
                <a:cs typeface="+mn-lt"/>
              </a:rPr>
              <a:t>gweithredu</a:t>
            </a:r>
            <a:r>
              <a:rPr lang="en-GB" dirty="0">
                <a:ea typeface="+mn-lt"/>
                <a:cs typeface="+mn-lt"/>
              </a:rPr>
              <a:t> </a:t>
            </a:r>
            <a:r>
              <a:rPr lang="en-GB" dirty="0" err="1">
                <a:ea typeface="+mn-lt"/>
                <a:cs typeface="+mn-lt"/>
              </a:rPr>
              <a:t>fel</a:t>
            </a:r>
            <a:r>
              <a:rPr lang="en-GB" dirty="0">
                <a:ea typeface="+mn-lt"/>
                <a:cs typeface="+mn-lt"/>
              </a:rPr>
              <a:t> </a:t>
            </a:r>
            <a:r>
              <a:rPr lang="en-GB" dirty="0" err="1">
                <a:ea typeface="+mn-lt"/>
                <a:cs typeface="+mn-lt"/>
              </a:rPr>
              <a:t>ceidwad</a:t>
            </a:r>
            <a:r>
              <a:rPr lang="en-GB" dirty="0">
                <a:ea typeface="+mn-lt"/>
                <a:cs typeface="+mn-lt"/>
              </a:rPr>
              <a:t>. Fel </a:t>
            </a:r>
            <a:r>
              <a:rPr lang="en-GB" dirty="0" err="1">
                <a:ea typeface="+mn-lt"/>
                <a:cs typeface="+mn-lt"/>
              </a:rPr>
              <a:t>arfer</a:t>
            </a:r>
            <a:r>
              <a:rPr lang="en-GB" dirty="0">
                <a:ea typeface="+mn-lt"/>
                <a:cs typeface="+mn-lt"/>
              </a:rPr>
              <a:t>, chi </a:t>
            </a:r>
            <a:r>
              <a:rPr lang="en-GB" dirty="0" err="1">
                <a:ea typeface="+mn-lt"/>
                <a:cs typeface="+mn-lt"/>
              </a:rPr>
              <a:t>fydd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berchen</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hawlfraint</a:t>
            </a:r>
            <a:r>
              <a:rPr lang="en-GB" dirty="0">
                <a:ea typeface="+mn-lt"/>
                <a:cs typeface="+mn-lt"/>
              </a:rPr>
              <a:t> </a:t>
            </a:r>
            <a:r>
              <a:rPr lang="en-GB" dirty="0" err="1">
                <a:ea typeface="+mn-lt"/>
                <a:cs typeface="+mn-lt"/>
              </a:rPr>
              <a:t>unrhyw</a:t>
            </a:r>
            <a:r>
              <a:rPr lang="en-GB" dirty="0">
                <a:ea typeface="+mn-lt"/>
                <a:cs typeface="+mn-lt"/>
              </a:rPr>
              <a:t> </a:t>
            </a:r>
            <a:r>
              <a:rPr lang="en-GB" dirty="0" err="1">
                <a:ea typeface="+mn-lt"/>
                <a:cs typeface="+mn-lt"/>
              </a:rPr>
              <a:t>ddata</a:t>
            </a:r>
            <a:r>
              <a:rPr lang="en-GB" dirty="0">
                <a:ea typeface="+mn-lt"/>
                <a:cs typeface="+mn-lt"/>
              </a:rPr>
              <a:t> </a:t>
            </a:r>
            <a:r>
              <a:rPr lang="en-GB" dirty="0" err="1">
                <a:ea typeface="+mn-lt"/>
                <a:cs typeface="+mn-lt"/>
              </a:rPr>
              <a:t>newydd</a:t>
            </a:r>
            <a:r>
              <a:rPr lang="en-GB" dirty="0">
                <a:ea typeface="+mn-lt"/>
                <a:cs typeface="+mn-lt"/>
              </a:rPr>
              <a:t> a </a:t>
            </a:r>
            <a:r>
              <a:rPr lang="en-GB" dirty="0" err="1">
                <a:ea typeface="+mn-lt"/>
                <a:cs typeface="+mn-lt"/>
              </a:rPr>
              <a:t>grëir</a:t>
            </a:r>
            <a:r>
              <a:rPr lang="en-GB" dirty="0">
                <a:ea typeface="+mn-lt"/>
                <a:cs typeface="+mn-lt"/>
              </a:rPr>
              <a:t> </a:t>
            </a:r>
            <a:r>
              <a:rPr lang="en-GB" dirty="0" err="1">
                <a:ea typeface="+mn-lt"/>
                <a:cs typeface="+mn-lt"/>
              </a:rPr>
              <a:t>gan</a:t>
            </a:r>
            <a:r>
              <a:rPr lang="en-GB" dirty="0">
                <a:ea typeface="+mn-lt"/>
                <a:cs typeface="+mn-lt"/>
              </a:rPr>
              <a:t> </a:t>
            </a:r>
            <a:r>
              <a:rPr lang="en-GB" dirty="0" err="1">
                <a:ea typeface="+mn-lt"/>
                <a:cs typeface="+mn-lt"/>
              </a:rPr>
              <a:t>ddefnyddio</a:t>
            </a:r>
            <a:r>
              <a:rPr lang="en-GB" dirty="0">
                <a:ea typeface="+mn-lt"/>
                <a:cs typeface="+mn-lt"/>
              </a:rPr>
              <a:t> </a:t>
            </a:r>
            <a:r>
              <a:rPr lang="en-GB" dirty="0" err="1">
                <a:ea typeface="+mn-lt"/>
                <a:cs typeface="+mn-lt"/>
              </a:rPr>
              <a:t>holiaduron</a:t>
            </a:r>
            <a:r>
              <a:rPr lang="en-GB" dirty="0">
                <a:ea typeface="+mn-lt"/>
                <a:cs typeface="+mn-lt"/>
              </a:rPr>
              <a:t> neu </a:t>
            </a:r>
            <a:r>
              <a:rPr lang="en-GB" dirty="0" err="1">
                <a:ea typeface="+mn-lt"/>
                <a:cs typeface="+mn-lt"/>
              </a:rPr>
              <a:t>gyfweliadau</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gyfer</a:t>
            </a:r>
            <a:r>
              <a:rPr lang="en-GB" dirty="0">
                <a:ea typeface="+mn-lt"/>
                <a:cs typeface="+mn-lt"/>
              </a:rPr>
              <a:t> </a:t>
            </a:r>
            <a:r>
              <a:rPr lang="en-GB" dirty="0" err="1">
                <a:ea typeface="+mn-lt"/>
                <a:cs typeface="+mn-lt"/>
              </a:rPr>
              <a:t>mathau</a:t>
            </a:r>
            <a:r>
              <a:rPr lang="en-GB" dirty="0">
                <a:ea typeface="+mn-lt"/>
                <a:cs typeface="+mn-lt"/>
              </a:rPr>
              <a:t> </a:t>
            </a:r>
            <a:r>
              <a:rPr lang="en-GB" dirty="0" err="1">
                <a:ea typeface="+mn-lt"/>
                <a:cs typeface="+mn-lt"/>
              </a:rPr>
              <a:t>eraill</a:t>
            </a:r>
            <a:r>
              <a:rPr lang="en-GB" dirty="0">
                <a:ea typeface="+mn-lt"/>
                <a:cs typeface="+mn-lt"/>
              </a:rPr>
              <a:t> o </a:t>
            </a:r>
            <a:r>
              <a:rPr lang="en-GB" dirty="0" err="1">
                <a:ea typeface="+mn-lt"/>
                <a:cs typeface="+mn-lt"/>
              </a:rPr>
              <a:t>ddata</a:t>
            </a:r>
            <a:r>
              <a:rPr lang="en-GB" dirty="0">
                <a:ea typeface="+mn-lt"/>
                <a:cs typeface="+mn-lt"/>
              </a:rPr>
              <a:t>, </a:t>
            </a:r>
            <a:r>
              <a:rPr lang="en-GB" dirty="0" err="1">
                <a:ea typeface="+mn-lt"/>
                <a:cs typeface="+mn-lt"/>
              </a:rPr>
              <a:t>siaradwch</a:t>
            </a:r>
            <a:r>
              <a:rPr lang="en-GB" dirty="0">
                <a:ea typeface="+mn-lt"/>
                <a:cs typeface="+mn-lt"/>
              </a:rPr>
              <a:t> </a:t>
            </a:r>
            <a:r>
              <a:rPr lang="en-GB" dirty="0" err="1">
                <a:ea typeface="+mn-lt"/>
                <a:cs typeface="+mn-lt"/>
              </a:rPr>
              <a:t>â'ch</a:t>
            </a:r>
            <a:r>
              <a:rPr lang="en-GB" dirty="0">
                <a:ea typeface="+mn-lt"/>
                <a:cs typeface="+mn-lt"/>
              </a:rPr>
              <a:t> </a:t>
            </a:r>
            <a:r>
              <a:rPr lang="en-GB" dirty="0" err="1">
                <a:ea typeface="+mn-lt"/>
                <a:cs typeface="+mn-lt"/>
              </a:rPr>
              <a:t>goruchwyliwr</a:t>
            </a:r>
            <a:r>
              <a:rPr lang="en-GB" dirty="0">
                <a:ea typeface="+mn-lt"/>
                <a:cs typeface="+mn-lt"/>
              </a:rPr>
              <a:t> </a:t>
            </a:r>
            <a:r>
              <a:rPr lang="en-GB" dirty="0" err="1">
                <a:ea typeface="+mn-lt"/>
                <a:cs typeface="+mn-lt"/>
              </a:rPr>
              <a:t>allbwn</a:t>
            </a:r>
            <a:r>
              <a:rPr lang="en-GB" dirty="0">
                <a:ea typeface="+mn-lt"/>
                <a:cs typeface="+mn-lt"/>
              </a:rPr>
              <a:t> am </a:t>
            </a:r>
            <a:r>
              <a:rPr lang="en-GB" dirty="0" err="1">
                <a:ea typeface="+mn-lt"/>
                <a:cs typeface="+mn-lt"/>
              </a:rPr>
              <a:t>gymorth</a:t>
            </a:r>
            <a:r>
              <a:rPr lang="en-GB" dirty="0">
                <a:ea typeface="+mn-lt"/>
                <a:cs typeface="+mn-lt"/>
              </a:rPr>
              <a:t>.</a:t>
            </a:r>
            <a:endParaRPr lang="en-GB" dirty="0"/>
          </a:p>
        </p:txBody>
      </p:sp>
      <p:sp>
        <p:nvSpPr>
          <p:cNvPr id="4" name="Content Placeholder 3">
            <a:extLst>
              <a:ext uri="{FF2B5EF4-FFF2-40B4-BE49-F238E27FC236}">
                <a16:creationId xmlns:a16="http://schemas.microsoft.com/office/drawing/2014/main" id="{377AB80D-2C43-0C5E-683C-3DD4BF42C8A3}"/>
              </a:ext>
            </a:extLst>
          </p:cNvPr>
          <p:cNvSpPr>
            <a:spLocks noGrp="1"/>
          </p:cNvSpPr>
          <p:nvPr>
            <p:ph sz="half" idx="2"/>
          </p:nvPr>
        </p:nvSpPr>
        <p:spPr/>
        <p:txBody>
          <a:bodyPr>
            <a:normAutofit fontScale="62500" lnSpcReduction="20000"/>
          </a:bodyPr>
          <a:lstStyle/>
          <a:p>
            <a:r>
              <a:rPr lang="en-GB" b="1" dirty="0"/>
              <a:t>1-5:</a:t>
            </a:r>
            <a:r>
              <a:rPr lang="en-GB" dirty="0"/>
              <a:t> Detail what type of data you intend to generate and how this will be managed, ensure you consider secondary sources such as policy or academic research.</a:t>
            </a:r>
          </a:p>
          <a:p>
            <a:r>
              <a:rPr lang="en-GB" b="1" dirty="0"/>
              <a:t>6-8:</a:t>
            </a:r>
            <a:r>
              <a:rPr lang="en-GB" dirty="0"/>
              <a:t> We would recommend that any primary research data is stored using your university supplied OneDrive account. Should you wish to store your data elsewhere this will need a strong methodological justification to allow ethical approval.</a:t>
            </a:r>
          </a:p>
          <a:p>
            <a:r>
              <a:rPr lang="en-GB" b="1" dirty="0"/>
              <a:t>9-11: </a:t>
            </a:r>
            <a:r>
              <a:rPr lang="en-GB" dirty="0"/>
              <a:t>You will generally be the only person with access to the primary data and will act as custodian. You will generally own the copyright to any new data created using questionnaires or interviews, for other types of data speak to your output supervisor for support.</a:t>
            </a:r>
          </a:p>
        </p:txBody>
      </p:sp>
    </p:spTree>
    <p:extLst>
      <p:ext uri="{BB962C8B-B14F-4D97-AF65-F5344CB8AC3E}">
        <p14:creationId xmlns:p14="http://schemas.microsoft.com/office/powerpoint/2010/main" val="20859109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E26CD-B850-53B5-2EF9-C28527E9075D}"/>
              </a:ext>
            </a:extLst>
          </p:cNvPr>
          <p:cNvSpPr>
            <a:spLocks noGrp="1"/>
          </p:cNvSpPr>
          <p:nvPr>
            <p:ph type="title"/>
          </p:nvPr>
        </p:nvSpPr>
        <p:spPr>
          <a:xfrm>
            <a:off x="2592924" y="624110"/>
            <a:ext cx="8911687" cy="1280890"/>
          </a:xfrm>
        </p:spPr>
        <p:txBody>
          <a:bodyPr/>
          <a:lstStyle/>
          <a:p>
            <a:r>
              <a:rPr lang="en-GB" dirty="0"/>
              <a:t>ADRAN Q: </a:t>
            </a:r>
            <a:r>
              <a:rPr lang="en-GB" dirty="0" err="1"/>
              <a:t>Asesiad</a:t>
            </a:r>
            <a:r>
              <a:rPr lang="en-GB" dirty="0"/>
              <a:t> </a:t>
            </a:r>
            <a:r>
              <a:rPr lang="en-GB" dirty="0" err="1"/>
              <a:t>Risg</a:t>
            </a:r>
            <a:br>
              <a:rPr lang="en-GB" dirty="0"/>
            </a:br>
            <a:r>
              <a:rPr lang="en-GB" dirty="0"/>
              <a:t>SECTION Q: Risk Assessment </a:t>
            </a:r>
            <a:endParaRPr lang="en-US" dirty="0"/>
          </a:p>
        </p:txBody>
      </p:sp>
      <p:sp>
        <p:nvSpPr>
          <p:cNvPr id="3" name="Content Placeholder 2">
            <a:extLst>
              <a:ext uri="{FF2B5EF4-FFF2-40B4-BE49-F238E27FC236}">
                <a16:creationId xmlns:a16="http://schemas.microsoft.com/office/drawing/2014/main" id="{898B8067-F39A-0686-3AF5-7889C8AA7393}"/>
              </a:ext>
            </a:extLst>
          </p:cNvPr>
          <p:cNvSpPr>
            <a:spLocks noGrp="1"/>
          </p:cNvSpPr>
          <p:nvPr>
            <p:ph sz="half" idx="1"/>
          </p:nvPr>
        </p:nvSpPr>
        <p:spPr>
          <a:xfrm>
            <a:off x="2589212" y="2133600"/>
            <a:ext cx="4313864" cy="3777622"/>
          </a:xfrm>
        </p:spPr>
        <p:txBody>
          <a:bodyPr vert="horz" lIns="91440" tIns="45720" rIns="91440" bIns="45720" rtlCol="0" anchor="t">
            <a:normAutofit fontScale="85000" lnSpcReduction="20000"/>
          </a:bodyPr>
          <a:lstStyle/>
          <a:p>
            <a:r>
              <a:rPr lang="en-GB" dirty="0" err="1"/>
              <a:t>Osgoi</a:t>
            </a:r>
            <a:r>
              <a:rPr lang="en-GB" dirty="0"/>
              <a:t> </a:t>
            </a:r>
            <a:r>
              <a:rPr lang="en-GB" dirty="0" err="1"/>
              <a:t>risg</a:t>
            </a:r>
            <a:r>
              <a:rPr lang="en-GB" dirty="0"/>
              <a:t> </a:t>
            </a:r>
          </a:p>
          <a:p>
            <a:pPr lvl="1"/>
            <a:r>
              <a:rPr lang="en-GB" dirty="0" err="1"/>
              <a:t>Mae'r</a:t>
            </a:r>
            <a:r>
              <a:rPr lang="en-GB" dirty="0"/>
              <a:t> </a:t>
            </a:r>
            <a:r>
              <a:rPr lang="en-GB" dirty="0" err="1"/>
              <a:t>golofn</a:t>
            </a:r>
            <a:r>
              <a:rPr lang="en-GB" dirty="0"/>
              <a:t> </a:t>
            </a:r>
            <a:r>
              <a:rPr lang="en-GB" dirty="0" err="1"/>
              <a:t>chwith</a:t>
            </a:r>
            <a:r>
              <a:rPr lang="en-GB" dirty="0"/>
              <a:t> </a:t>
            </a:r>
            <a:r>
              <a:rPr lang="en-GB" dirty="0" err="1"/>
              <a:t>yn</a:t>
            </a:r>
            <a:r>
              <a:rPr lang="en-GB" dirty="0"/>
              <a:t> nodi </a:t>
            </a:r>
            <a:r>
              <a:rPr lang="en-GB" dirty="0" err="1"/>
              <a:t>risgiau</a:t>
            </a:r>
            <a:r>
              <a:rPr lang="en-GB" dirty="0"/>
              <a:t> </a:t>
            </a:r>
            <a:r>
              <a:rPr lang="en-GB" dirty="0" err="1"/>
              <a:t>posibl</a:t>
            </a:r>
            <a:r>
              <a:rPr lang="en-GB" dirty="0"/>
              <a:t> </a:t>
            </a:r>
          </a:p>
          <a:p>
            <a:pPr lvl="1"/>
            <a:r>
              <a:rPr lang="en-GB" dirty="0" err="1"/>
              <a:t>Mae'r</a:t>
            </a:r>
            <a:r>
              <a:rPr lang="en-GB" dirty="0"/>
              <a:t> </a:t>
            </a:r>
            <a:r>
              <a:rPr lang="en-GB" dirty="0" err="1"/>
              <a:t>golofn</a:t>
            </a:r>
            <a:r>
              <a:rPr lang="en-GB" dirty="0"/>
              <a:t> </a:t>
            </a:r>
            <a:r>
              <a:rPr lang="en-GB" dirty="0" err="1"/>
              <a:t>dde</a:t>
            </a:r>
            <a:r>
              <a:rPr lang="en-GB" dirty="0"/>
              <a:t> </a:t>
            </a:r>
            <a:r>
              <a:rPr lang="en-GB" dirty="0" err="1"/>
              <a:t>yn</a:t>
            </a:r>
            <a:r>
              <a:rPr lang="en-GB" dirty="0"/>
              <a:t> </a:t>
            </a:r>
            <a:r>
              <a:rPr lang="en-GB" dirty="0" err="1"/>
              <a:t>egluro</a:t>
            </a:r>
            <a:r>
              <a:rPr lang="en-GB" dirty="0"/>
              <a:t> </a:t>
            </a:r>
            <a:r>
              <a:rPr lang="en-GB" dirty="0" err="1"/>
              <a:t>sut</a:t>
            </a:r>
            <a:r>
              <a:rPr lang="en-GB" dirty="0"/>
              <a:t> y </a:t>
            </a:r>
            <a:r>
              <a:rPr lang="en-GB" dirty="0" err="1"/>
              <a:t>gellir</a:t>
            </a:r>
            <a:r>
              <a:rPr lang="en-GB" dirty="0"/>
              <a:t> </a:t>
            </a:r>
            <a:r>
              <a:rPr lang="en-GB" dirty="0" err="1"/>
              <a:t>lleihau</a:t>
            </a:r>
            <a:r>
              <a:rPr lang="en-GB" dirty="0"/>
              <a:t> neu </a:t>
            </a:r>
            <a:r>
              <a:rPr lang="en-GB" dirty="0" err="1"/>
              <a:t>osgoi'r</a:t>
            </a:r>
            <a:r>
              <a:rPr lang="en-GB" dirty="0"/>
              <a:t> </a:t>
            </a:r>
            <a:r>
              <a:rPr lang="en-GB" dirty="0" err="1"/>
              <a:t>rhain</a:t>
            </a:r>
            <a:endParaRPr lang="en-GB" dirty="0"/>
          </a:p>
          <a:p>
            <a:r>
              <a:rPr lang="en-GB" dirty="0" err="1"/>
              <a:t>Bydd</a:t>
            </a:r>
            <a:r>
              <a:rPr lang="en-GB" dirty="0"/>
              <a:t> </a:t>
            </a:r>
            <a:r>
              <a:rPr lang="en-GB" dirty="0" err="1"/>
              <a:t>angen</a:t>
            </a:r>
            <a:r>
              <a:rPr lang="en-GB" dirty="0"/>
              <a:t> </a:t>
            </a:r>
            <a:r>
              <a:rPr lang="en-GB" dirty="0" err="1"/>
              <a:t>i</a:t>
            </a:r>
            <a:r>
              <a:rPr lang="en-GB" dirty="0"/>
              <a:t> chi </a:t>
            </a:r>
            <a:r>
              <a:rPr lang="en-GB" dirty="0" err="1"/>
              <a:t>gwblhau</a:t>
            </a:r>
            <a:r>
              <a:rPr lang="en-GB" dirty="0"/>
              <a:t> </a:t>
            </a:r>
            <a:r>
              <a:rPr lang="en-GB" dirty="0" err="1"/>
              <a:t>adrannau</a:t>
            </a:r>
            <a:r>
              <a:rPr lang="en-GB" dirty="0"/>
              <a:t> 2-12 </a:t>
            </a:r>
            <a:r>
              <a:rPr lang="en-GB" dirty="0" err="1"/>
              <a:t>yn</a:t>
            </a:r>
            <a:r>
              <a:rPr lang="en-GB" dirty="0"/>
              <a:t> </a:t>
            </a:r>
            <a:r>
              <a:rPr lang="en-GB" dirty="0" err="1"/>
              <a:t>llawn</a:t>
            </a:r>
            <a:r>
              <a:rPr lang="en-GB" dirty="0"/>
              <a:t>, gall </a:t>
            </a:r>
            <a:r>
              <a:rPr lang="en-GB" dirty="0" err="1"/>
              <a:t>methu</a:t>
            </a:r>
            <a:r>
              <a:rPr lang="en-GB" dirty="0"/>
              <a:t> â </a:t>
            </a:r>
            <a:r>
              <a:rPr lang="en-GB" dirty="0" err="1"/>
              <a:t>gwneud</a:t>
            </a:r>
            <a:r>
              <a:rPr lang="en-GB" dirty="0"/>
              <a:t> </a:t>
            </a:r>
            <a:r>
              <a:rPr lang="en-GB" dirty="0" err="1"/>
              <a:t>hynny</a:t>
            </a:r>
            <a:r>
              <a:rPr lang="en-GB" dirty="0"/>
              <a:t> </a:t>
            </a:r>
            <a:r>
              <a:rPr lang="en-GB" dirty="0" err="1"/>
              <a:t>arwain</a:t>
            </a:r>
            <a:r>
              <a:rPr lang="en-GB" dirty="0"/>
              <a:t> at </a:t>
            </a:r>
            <a:r>
              <a:rPr lang="en-GB" dirty="0" err="1"/>
              <a:t>beidio</a:t>
            </a:r>
            <a:r>
              <a:rPr lang="en-GB" dirty="0"/>
              <a:t> â </a:t>
            </a:r>
            <a:r>
              <a:rPr lang="en-GB" dirty="0" err="1"/>
              <a:t>rhoi</a:t>
            </a:r>
            <a:r>
              <a:rPr lang="en-GB" dirty="0"/>
              <a:t> </a:t>
            </a:r>
            <a:r>
              <a:rPr lang="en-GB" dirty="0" err="1"/>
              <a:t>cymeradwyaeth</a:t>
            </a:r>
            <a:r>
              <a:rPr lang="en-GB" dirty="0"/>
              <a:t> </a:t>
            </a:r>
            <a:r>
              <a:rPr lang="en-GB" dirty="0" err="1"/>
              <a:t>foesegol</a:t>
            </a:r>
            <a:r>
              <a:rPr lang="en-GB" dirty="0"/>
              <a:t>. Dim </a:t>
            </a:r>
            <a:r>
              <a:rPr lang="en-GB" dirty="0" err="1"/>
              <a:t>ond</a:t>
            </a:r>
            <a:r>
              <a:rPr lang="en-GB" dirty="0"/>
              <a:t> </a:t>
            </a:r>
            <a:r>
              <a:rPr lang="en-GB" dirty="0" err="1"/>
              <a:t>os</a:t>
            </a:r>
            <a:r>
              <a:rPr lang="en-GB" dirty="0"/>
              <a:t> </a:t>
            </a:r>
            <a:r>
              <a:rPr lang="en-GB" dirty="0" err="1"/>
              <a:t>ydych</a:t>
            </a:r>
            <a:r>
              <a:rPr lang="en-GB" dirty="0"/>
              <a:t> </a:t>
            </a:r>
            <a:r>
              <a:rPr lang="en-GB" dirty="0" err="1"/>
              <a:t>chi'n</a:t>
            </a:r>
            <a:r>
              <a:rPr lang="en-GB" dirty="0"/>
              <a:t> </a:t>
            </a:r>
            <a:r>
              <a:rPr lang="en-GB" dirty="0" err="1"/>
              <a:t>bwriadu</a:t>
            </a:r>
            <a:r>
              <a:rPr lang="en-GB" dirty="0"/>
              <a:t> </a:t>
            </a:r>
            <a:r>
              <a:rPr lang="en-GB" dirty="0" err="1"/>
              <a:t>defnyddio</a:t>
            </a:r>
            <a:r>
              <a:rPr lang="en-GB" dirty="0"/>
              <a:t> </a:t>
            </a:r>
            <a:r>
              <a:rPr lang="en-GB" dirty="0" err="1"/>
              <a:t>llygryddion</a:t>
            </a:r>
            <a:r>
              <a:rPr lang="en-GB" dirty="0"/>
              <a:t> neu </a:t>
            </a:r>
            <a:r>
              <a:rPr lang="en-GB" dirty="0" err="1"/>
              <a:t>gemegau</a:t>
            </a:r>
            <a:r>
              <a:rPr lang="en-GB" dirty="0"/>
              <a:t> </a:t>
            </a:r>
            <a:r>
              <a:rPr lang="en-GB" dirty="0" err="1"/>
              <a:t>niweidiol</a:t>
            </a:r>
            <a:r>
              <a:rPr lang="en-GB" dirty="0"/>
              <a:t> </a:t>
            </a:r>
            <a:r>
              <a:rPr lang="en-GB" dirty="0" err="1"/>
              <a:t>yn</a:t>
            </a:r>
            <a:r>
              <a:rPr lang="en-GB" dirty="0"/>
              <a:t> </a:t>
            </a:r>
            <a:r>
              <a:rPr lang="en-GB" dirty="0" err="1"/>
              <a:t>eich</a:t>
            </a:r>
            <a:r>
              <a:rPr lang="en-GB" dirty="0"/>
              <a:t> </a:t>
            </a:r>
            <a:r>
              <a:rPr lang="en-GB" dirty="0" err="1"/>
              <a:t>ymchwil</a:t>
            </a:r>
            <a:r>
              <a:rPr lang="en-GB" dirty="0"/>
              <a:t> y </a:t>
            </a:r>
            <a:r>
              <a:rPr lang="en-GB" dirty="0" err="1"/>
              <a:t>bydd</a:t>
            </a:r>
            <a:r>
              <a:rPr lang="en-GB" dirty="0"/>
              <a:t> </a:t>
            </a:r>
            <a:r>
              <a:rPr lang="en-GB" dirty="0" err="1"/>
              <a:t>angen</a:t>
            </a:r>
            <a:r>
              <a:rPr lang="en-GB" dirty="0"/>
              <a:t> </a:t>
            </a:r>
            <a:r>
              <a:rPr lang="en-GB" dirty="0" err="1"/>
              <a:t>cwblhau</a:t>
            </a:r>
            <a:r>
              <a:rPr lang="en-GB" dirty="0"/>
              <a:t> </a:t>
            </a:r>
            <a:r>
              <a:rPr lang="en-GB" dirty="0" err="1"/>
              <a:t>adran</a:t>
            </a:r>
            <a:r>
              <a:rPr lang="en-GB" dirty="0"/>
              <a:t> 13, </a:t>
            </a:r>
            <a:r>
              <a:rPr lang="en-GB" dirty="0" err="1"/>
              <a:t>nid</a:t>
            </a:r>
            <a:r>
              <a:rPr lang="en-GB" dirty="0"/>
              <a:t> </a:t>
            </a:r>
            <a:r>
              <a:rPr lang="en-GB" dirty="0" err="1"/>
              <a:t>oes</a:t>
            </a:r>
            <a:r>
              <a:rPr lang="en-GB" dirty="0"/>
              <a:t> </a:t>
            </a:r>
            <a:r>
              <a:rPr lang="en-GB" dirty="0" err="1"/>
              <a:t>angen</a:t>
            </a:r>
            <a:r>
              <a:rPr lang="en-GB" dirty="0"/>
              <a:t> </a:t>
            </a:r>
            <a:r>
              <a:rPr lang="en-GB" dirty="0" err="1"/>
              <a:t>asesu</a:t>
            </a:r>
            <a:r>
              <a:rPr lang="en-GB" dirty="0"/>
              <a:t> </a:t>
            </a:r>
            <a:r>
              <a:rPr lang="en-GB" dirty="0" err="1"/>
              <a:t>teithio</a:t>
            </a:r>
            <a:r>
              <a:rPr lang="en-GB" dirty="0"/>
              <a:t> a </a:t>
            </a:r>
            <a:r>
              <a:rPr lang="en-GB" dirty="0" err="1"/>
              <a:t>defnydd</a:t>
            </a:r>
            <a:r>
              <a:rPr lang="en-GB" dirty="0"/>
              <a:t> </a:t>
            </a:r>
            <a:r>
              <a:rPr lang="en-GB" dirty="0" err="1"/>
              <a:t>trydan</a:t>
            </a:r>
            <a:r>
              <a:rPr lang="en-GB" dirty="0"/>
              <a:t>.</a:t>
            </a:r>
          </a:p>
          <a:p>
            <a:r>
              <a:rPr lang="en-GB" dirty="0"/>
              <a:t>I </a:t>
            </a:r>
            <a:r>
              <a:rPr lang="en-GB" dirty="0" err="1"/>
              <a:t>gael</a:t>
            </a:r>
            <a:r>
              <a:rPr lang="en-GB" dirty="0"/>
              <a:t> </a:t>
            </a:r>
            <a:r>
              <a:rPr lang="en-GB" dirty="0" err="1"/>
              <a:t>rhagor</a:t>
            </a:r>
            <a:r>
              <a:rPr lang="en-GB" dirty="0"/>
              <a:t> o </a:t>
            </a:r>
            <a:r>
              <a:rPr lang="en-GB" dirty="0" err="1"/>
              <a:t>gymorth</a:t>
            </a:r>
            <a:r>
              <a:rPr lang="en-GB" dirty="0"/>
              <a:t> </a:t>
            </a:r>
            <a:r>
              <a:rPr lang="en-GB" dirty="0" err="1"/>
              <a:t>gyda'r</a:t>
            </a:r>
            <a:r>
              <a:rPr lang="en-GB" dirty="0"/>
              <a:t> </a:t>
            </a:r>
            <a:r>
              <a:rPr lang="en-GB" dirty="0" err="1"/>
              <a:t>adran</a:t>
            </a:r>
            <a:r>
              <a:rPr lang="en-GB" dirty="0"/>
              <a:t> hon, </a:t>
            </a:r>
            <a:r>
              <a:rPr lang="en-GB" dirty="0" err="1"/>
              <a:t>siaradwch</a:t>
            </a:r>
            <a:r>
              <a:rPr lang="en-GB" dirty="0"/>
              <a:t> </a:t>
            </a:r>
            <a:r>
              <a:rPr lang="en-GB" dirty="0" err="1"/>
              <a:t>â'ch</a:t>
            </a:r>
            <a:r>
              <a:rPr lang="en-GB" dirty="0"/>
              <a:t> </a:t>
            </a:r>
            <a:r>
              <a:rPr lang="en-GB" dirty="0" err="1"/>
              <a:t>goruchwyliwr</a:t>
            </a:r>
            <a:r>
              <a:rPr lang="en-GB" dirty="0"/>
              <a:t> </a:t>
            </a:r>
            <a:r>
              <a:rPr lang="en-GB" dirty="0" err="1"/>
              <a:t>allbwn</a:t>
            </a:r>
            <a:r>
              <a:rPr lang="en-GB" dirty="0"/>
              <a:t>. </a:t>
            </a:r>
          </a:p>
        </p:txBody>
      </p:sp>
      <p:sp>
        <p:nvSpPr>
          <p:cNvPr id="4" name="Content Placeholder 3">
            <a:extLst>
              <a:ext uri="{FF2B5EF4-FFF2-40B4-BE49-F238E27FC236}">
                <a16:creationId xmlns:a16="http://schemas.microsoft.com/office/drawing/2014/main" id="{AF4FB3BE-05D5-E649-BF08-18FCD90C50FF}"/>
              </a:ext>
            </a:extLst>
          </p:cNvPr>
          <p:cNvSpPr>
            <a:spLocks noGrp="1"/>
          </p:cNvSpPr>
          <p:nvPr>
            <p:ph sz="half" idx="2"/>
          </p:nvPr>
        </p:nvSpPr>
        <p:spPr>
          <a:xfrm>
            <a:off x="7190747" y="2126222"/>
            <a:ext cx="4313864" cy="3777622"/>
          </a:xfrm>
        </p:spPr>
        <p:txBody>
          <a:bodyPr>
            <a:normAutofit fontScale="85000" lnSpcReduction="20000"/>
          </a:bodyPr>
          <a:lstStyle/>
          <a:p>
            <a:r>
              <a:rPr lang="en-GB" dirty="0"/>
              <a:t>Risk avoidance</a:t>
            </a:r>
          </a:p>
          <a:p>
            <a:pPr lvl="1"/>
            <a:r>
              <a:rPr lang="en-GB" dirty="0"/>
              <a:t>The left had column identifies potential risks</a:t>
            </a:r>
          </a:p>
          <a:p>
            <a:pPr lvl="1"/>
            <a:r>
              <a:rPr lang="en-GB" dirty="0"/>
              <a:t>The right hand column explains how these can be minimised or avoided</a:t>
            </a:r>
          </a:p>
          <a:p>
            <a:r>
              <a:rPr lang="en-GB" dirty="0"/>
              <a:t>You will need to complete sections 2-12 in full, failure to do so may result in ethical approval not being granted. Section 13 will only need to be completed if you intend to use pollutants or harmful chemicals in your research, travel and electricity use does not need to be assessed.</a:t>
            </a:r>
          </a:p>
          <a:p>
            <a:r>
              <a:rPr lang="en-GB" dirty="0"/>
              <a:t>For more support with this section speak to your output supervisor.</a:t>
            </a:r>
          </a:p>
          <a:p>
            <a:endParaRPr lang="en-GB" dirty="0"/>
          </a:p>
        </p:txBody>
      </p:sp>
    </p:spTree>
    <p:extLst>
      <p:ext uri="{BB962C8B-B14F-4D97-AF65-F5344CB8AC3E}">
        <p14:creationId xmlns:p14="http://schemas.microsoft.com/office/powerpoint/2010/main" val="16901437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6FD3B-6DFD-656C-4E82-D5434F0BCF12}"/>
              </a:ext>
            </a:extLst>
          </p:cNvPr>
          <p:cNvSpPr>
            <a:spLocks noGrp="1"/>
          </p:cNvSpPr>
          <p:nvPr>
            <p:ph type="title"/>
          </p:nvPr>
        </p:nvSpPr>
        <p:spPr>
          <a:xfrm>
            <a:off x="1602464" y="624110"/>
            <a:ext cx="9902148" cy="1280890"/>
          </a:xfrm>
        </p:spPr>
        <p:txBody>
          <a:bodyPr>
            <a:normAutofit fontScale="90000"/>
          </a:bodyPr>
          <a:lstStyle/>
          <a:p>
            <a:r>
              <a:rPr lang="en-GB" dirty="0"/>
              <a:t>ADRAN R: </a:t>
            </a:r>
            <a:r>
              <a:rPr lang="en-GB" dirty="0" err="1"/>
              <a:t>Gwasanaeth</a:t>
            </a:r>
            <a:r>
              <a:rPr lang="en-GB" dirty="0"/>
              <a:t> </a:t>
            </a:r>
            <a:r>
              <a:rPr lang="en-GB" dirty="0" err="1"/>
              <a:t>Datgelu</a:t>
            </a:r>
            <a:r>
              <a:rPr lang="en-GB" dirty="0"/>
              <a:t> a </a:t>
            </a:r>
            <a:r>
              <a:rPr lang="en-GB" dirty="0" err="1"/>
              <a:t>Gwahardd</a:t>
            </a:r>
            <a:br>
              <a:rPr lang="en-GB" dirty="0"/>
            </a:br>
            <a:r>
              <a:rPr lang="en-GB" dirty="0"/>
              <a:t>SECTION R: Disclosure and Barring Service</a:t>
            </a:r>
          </a:p>
        </p:txBody>
      </p:sp>
      <p:sp>
        <p:nvSpPr>
          <p:cNvPr id="3" name="Content Placeholder 2">
            <a:extLst>
              <a:ext uri="{FF2B5EF4-FFF2-40B4-BE49-F238E27FC236}">
                <a16:creationId xmlns:a16="http://schemas.microsoft.com/office/drawing/2014/main" id="{9B4A70B4-EFBC-8EB8-7FBA-5AB6523F4DE4}"/>
              </a:ext>
            </a:extLst>
          </p:cNvPr>
          <p:cNvSpPr>
            <a:spLocks noGrp="1"/>
          </p:cNvSpPr>
          <p:nvPr>
            <p:ph sz="half" idx="1"/>
          </p:nvPr>
        </p:nvSpPr>
        <p:spPr/>
        <p:txBody>
          <a:bodyPr/>
          <a:lstStyle/>
          <a:p>
            <a:r>
              <a:rPr lang="en-GB" dirty="0" err="1"/>
              <a:t>Os</a:t>
            </a:r>
            <a:r>
              <a:rPr lang="en-GB" dirty="0"/>
              <a:t> </a:t>
            </a:r>
            <a:r>
              <a:rPr lang="en-GB" dirty="0" err="1"/>
              <a:t>ateboch</a:t>
            </a:r>
            <a:r>
              <a:rPr lang="en-GB" dirty="0"/>
              <a:t> chi </a:t>
            </a:r>
            <a:r>
              <a:rPr lang="en-GB" dirty="0" err="1"/>
              <a:t>ie</a:t>
            </a:r>
            <a:r>
              <a:rPr lang="en-GB" dirty="0"/>
              <a:t> </a:t>
            </a:r>
            <a:r>
              <a:rPr lang="en-GB" dirty="0" err="1"/>
              <a:t>i</a:t>
            </a:r>
            <a:r>
              <a:rPr lang="en-GB" dirty="0"/>
              <a:t> </a:t>
            </a:r>
            <a:r>
              <a:rPr lang="en-GB" dirty="0" err="1"/>
              <a:t>adran</a:t>
            </a:r>
            <a:r>
              <a:rPr lang="en-GB" dirty="0"/>
              <a:t> H, a </a:t>
            </a:r>
            <a:r>
              <a:rPr lang="en-GB" dirty="0" err="1"/>
              <a:t>chwblhau</a:t>
            </a:r>
            <a:r>
              <a:rPr lang="en-GB" dirty="0"/>
              <a:t> </a:t>
            </a:r>
            <a:r>
              <a:rPr lang="en-GB" dirty="0" err="1"/>
              <a:t>Atodiad</a:t>
            </a:r>
            <a:r>
              <a:rPr lang="en-GB" dirty="0"/>
              <a:t> 4, </a:t>
            </a:r>
            <a:r>
              <a:rPr lang="en-GB" dirty="0" err="1"/>
              <a:t>bydd</a:t>
            </a:r>
            <a:r>
              <a:rPr lang="en-GB" dirty="0"/>
              <a:t> </a:t>
            </a:r>
            <a:r>
              <a:rPr lang="en-GB" dirty="0" err="1"/>
              <a:t>angen</a:t>
            </a:r>
            <a:r>
              <a:rPr lang="en-GB" dirty="0"/>
              <a:t> </a:t>
            </a:r>
            <a:r>
              <a:rPr lang="en-GB" dirty="0" err="1"/>
              <a:t>gwiriad</a:t>
            </a:r>
            <a:r>
              <a:rPr lang="en-GB" dirty="0"/>
              <a:t> DBS </a:t>
            </a:r>
            <a:r>
              <a:rPr lang="en-GB" dirty="0" err="1"/>
              <a:t>arnoch</a:t>
            </a:r>
            <a:r>
              <a:rPr lang="en-GB" dirty="0"/>
              <a:t> chi </a:t>
            </a:r>
            <a:r>
              <a:rPr lang="en-GB" dirty="0" err="1"/>
              <a:t>cyn</a:t>
            </a:r>
            <a:r>
              <a:rPr lang="en-GB" dirty="0"/>
              <a:t> </a:t>
            </a:r>
            <a:r>
              <a:rPr lang="en-GB" dirty="0" err="1"/>
              <a:t>ymgymryd</a:t>
            </a:r>
            <a:r>
              <a:rPr lang="en-GB" dirty="0"/>
              <a:t> ag </a:t>
            </a:r>
            <a:r>
              <a:rPr lang="en-GB" dirty="0" err="1"/>
              <a:t>ymchwil</a:t>
            </a:r>
            <a:r>
              <a:rPr lang="en-GB" dirty="0"/>
              <a:t> </a:t>
            </a:r>
            <a:r>
              <a:rPr lang="en-GB" dirty="0" err="1"/>
              <a:t>sylfaenol</a:t>
            </a:r>
            <a:r>
              <a:rPr lang="en-GB" dirty="0"/>
              <a:t>. </a:t>
            </a:r>
            <a:r>
              <a:rPr lang="en-GB" dirty="0" err="1"/>
              <a:t>Siaradwch</a:t>
            </a:r>
            <a:r>
              <a:rPr lang="en-GB" dirty="0"/>
              <a:t> â </a:t>
            </a:r>
            <a:r>
              <a:rPr lang="en-GB" dirty="0" err="1"/>
              <a:t>thîm</a:t>
            </a:r>
            <a:r>
              <a:rPr lang="en-GB" dirty="0"/>
              <a:t> Hwb </a:t>
            </a:r>
            <a:r>
              <a:rPr lang="en-GB" dirty="0" err="1"/>
              <a:t>i</a:t>
            </a:r>
            <a:r>
              <a:rPr lang="en-GB" dirty="0"/>
              <a:t> </a:t>
            </a:r>
            <a:r>
              <a:rPr lang="en-GB" dirty="0" err="1"/>
              <a:t>drefnu</a:t>
            </a:r>
            <a:r>
              <a:rPr lang="en-GB" dirty="0"/>
              <a:t> </a:t>
            </a:r>
            <a:r>
              <a:rPr lang="en-GB" dirty="0" err="1"/>
              <a:t>gwiriad</a:t>
            </a:r>
            <a:r>
              <a:rPr lang="en-GB" dirty="0"/>
              <a:t> DBS </a:t>
            </a:r>
            <a:r>
              <a:rPr lang="en-GB" dirty="0" err="1"/>
              <a:t>os</a:t>
            </a:r>
            <a:r>
              <a:rPr lang="en-GB" dirty="0"/>
              <a:t> </a:t>
            </a:r>
            <a:r>
              <a:rPr lang="en-GB" dirty="0" err="1"/>
              <a:t>nad</a:t>
            </a:r>
            <a:r>
              <a:rPr lang="en-GB" dirty="0"/>
              <a:t> </a:t>
            </a:r>
            <a:r>
              <a:rPr lang="en-GB" dirty="0" err="1"/>
              <a:t>oes</a:t>
            </a:r>
            <a:r>
              <a:rPr lang="en-GB" dirty="0"/>
              <a:t> </a:t>
            </a:r>
            <a:r>
              <a:rPr lang="en-GB" dirty="0" err="1"/>
              <a:t>gennych</a:t>
            </a:r>
            <a:r>
              <a:rPr lang="en-GB" dirty="0"/>
              <a:t> chi </a:t>
            </a:r>
            <a:r>
              <a:rPr lang="en-GB" dirty="0" err="1"/>
              <a:t>wiriad</a:t>
            </a:r>
            <a:r>
              <a:rPr lang="en-GB" dirty="0"/>
              <a:t> </a:t>
            </a:r>
            <a:r>
              <a:rPr lang="en-GB" dirty="0" err="1"/>
              <a:t>cyfredol</a:t>
            </a:r>
            <a:r>
              <a:rPr lang="en-GB" dirty="0"/>
              <a:t> </a:t>
            </a:r>
            <a:r>
              <a:rPr lang="en-GB" dirty="0" err="1"/>
              <a:t>ar</a:t>
            </a:r>
            <a:r>
              <a:rPr lang="en-GB" dirty="0"/>
              <a:t> y </a:t>
            </a:r>
            <a:r>
              <a:rPr lang="en-GB" dirty="0" err="1"/>
              <a:t>gwasanaeth</a:t>
            </a:r>
            <a:r>
              <a:rPr lang="en-GB" dirty="0"/>
              <a:t> </a:t>
            </a:r>
            <a:r>
              <a:rPr lang="en-GB" dirty="0" err="1"/>
              <a:t>diweddaru</a:t>
            </a:r>
            <a:r>
              <a:rPr lang="en-GB" dirty="0"/>
              <a:t>.</a:t>
            </a:r>
          </a:p>
        </p:txBody>
      </p:sp>
      <p:sp>
        <p:nvSpPr>
          <p:cNvPr id="4" name="Content Placeholder 3">
            <a:extLst>
              <a:ext uri="{FF2B5EF4-FFF2-40B4-BE49-F238E27FC236}">
                <a16:creationId xmlns:a16="http://schemas.microsoft.com/office/drawing/2014/main" id="{3A683386-44CD-0EB0-7E87-54254305C3E9}"/>
              </a:ext>
            </a:extLst>
          </p:cNvPr>
          <p:cNvSpPr>
            <a:spLocks noGrp="1"/>
          </p:cNvSpPr>
          <p:nvPr>
            <p:ph sz="half" idx="2"/>
          </p:nvPr>
        </p:nvSpPr>
        <p:spPr/>
        <p:txBody>
          <a:bodyPr/>
          <a:lstStyle/>
          <a:p>
            <a:r>
              <a:rPr lang="en-GB" dirty="0"/>
              <a:t>If you answered yes to section H, and completed Appendix 4 you will require a DBS prior to engaging in primary research. Speak to the Hwb team to arrange a DBS check if you do not have a current check on the update service.</a:t>
            </a:r>
          </a:p>
        </p:txBody>
      </p:sp>
    </p:spTree>
    <p:extLst>
      <p:ext uri="{BB962C8B-B14F-4D97-AF65-F5344CB8AC3E}">
        <p14:creationId xmlns:p14="http://schemas.microsoft.com/office/powerpoint/2010/main" val="1639151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8F91A-0F34-1312-9BAC-343A21DD9E59}"/>
              </a:ext>
            </a:extLst>
          </p:cNvPr>
          <p:cNvSpPr>
            <a:spLocks noGrp="1"/>
          </p:cNvSpPr>
          <p:nvPr>
            <p:ph type="title"/>
          </p:nvPr>
        </p:nvSpPr>
        <p:spPr/>
        <p:txBody>
          <a:bodyPr/>
          <a:lstStyle/>
          <a:p>
            <a:r>
              <a:rPr lang="en-GB" dirty="0">
                <a:ea typeface="+mj-lt"/>
                <a:cs typeface="+mj-lt"/>
              </a:rPr>
              <a:t>Adran S: </a:t>
            </a:r>
            <a:r>
              <a:rPr lang="en-GB" dirty="0" err="1">
                <a:ea typeface="+mj-lt"/>
                <a:cs typeface="+mj-lt"/>
              </a:rPr>
              <a:t>Datganiad</a:t>
            </a:r>
            <a:br>
              <a:rPr lang="en-GB" dirty="0"/>
            </a:br>
            <a:r>
              <a:rPr lang="en-GB" dirty="0"/>
              <a:t>Section S: Declaration</a:t>
            </a:r>
            <a:endParaRPr lang="en-GB" b="1" dirty="0"/>
          </a:p>
        </p:txBody>
      </p:sp>
      <p:sp>
        <p:nvSpPr>
          <p:cNvPr id="3" name="Content Placeholder 2">
            <a:extLst>
              <a:ext uri="{FF2B5EF4-FFF2-40B4-BE49-F238E27FC236}">
                <a16:creationId xmlns:a16="http://schemas.microsoft.com/office/drawing/2014/main" id="{A6AD39D4-CB48-0F35-04E3-D877B0CC74DE}"/>
              </a:ext>
            </a:extLst>
          </p:cNvPr>
          <p:cNvSpPr>
            <a:spLocks noGrp="1"/>
          </p:cNvSpPr>
          <p:nvPr>
            <p:ph sz="half" idx="1"/>
          </p:nvPr>
        </p:nvSpPr>
        <p:spPr/>
        <p:txBody>
          <a:bodyPr vert="horz" lIns="91440" tIns="45720" rIns="91440" bIns="45720" rtlCol="0" anchor="t">
            <a:normAutofit/>
          </a:bodyPr>
          <a:lstStyle/>
          <a:p>
            <a:r>
              <a:rPr lang="en-GB" dirty="0">
                <a:ea typeface="+mn-lt"/>
                <a:cs typeface="+mn-lt"/>
              </a:rPr>
              <a:t>1-3: </a:t>
            </a:r>
            <a:r>
              <a:rPr lang="en-GB" dirty="0" err="1">
                <a:ea typeface="+mn-lt"/>
                <a:cs typeface="+mn-lt"/>
              </a:rPr>
              <a:t>Ychwanegwch</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enw</a:t>
            </a:r>
            <a:r>
              <a:rPr lang="en-GB" dirty="0">
                <a:ea typeface="+mn-lt"/>
                <a:cs typeface="+mn-lt"/>
              </a:rPr>
              <a:t>, </a:t>
            </a:r>
            <a:r>
              <a:rPr lang="en-GB" dirty="0" err="1">
                <a:ea typeface="+mn-lt"/>
                <a:cs typeface="+mn-lt"/>
              </a:rPr>
              <a:t>Llofnod</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dyddiad</a:t>
            </a:r>
            <a:endParaRPr lang="en-GB" dirty="0">
              <a:ea typeface="+mn-lt"/>
              <a:cs typeface="+mn-lt"/>
            </a:endParaRPr>
          </a:p>
          <a:p>
            <a:r>
              <a:rPr lang="en-GB" dirty="0" err="1">
                <a:ea typeface="+mn-lt"/>
                <a:cs typeface="+mn-lt"/>
              </a:rPr>
              <a:t>Rhestr</a:t>
            </a:r>
            <a:r>
              <a:rPr lang="en-GB" dirty="0">
                <a:ea typeface="+mn-lt"/>
                <a:cs typeface="+mn-lt"/>
              </a:rPr>
              <a:t> </a:t>
            </a:r>
            <a:r>
              <a:rPr lang="en-GB" dirty="0" err="1">
                <a:ea typeface="+mn-lt"/>
                <a:cs typeface="+mn-lt"/>
              </a:rPr>
              <a:t>wirio</a:t>
            </a:r>
            <a:r>
              <a:rPr lang="en-GB" dirty="0">
                <a:ea typeface="+mn-lt"/>
                <a:cs typeface="+mn-lt"/>
              </a:rPr>
              <a:t>: Ticiwch bob </a:t>
            </a:r>
            <a:r>
              <a:rPr lang="en-GB" dirty="0" err="1">
                <a:ea typeface="+mn-lt"/>
                <a:cs typeface="+mn-lt"/>
              </a:rPr>
              <a:t>pwynt</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ôl</a:t>
            </a:r>
            <a:r>
              <a:rPr lang="en-GB" dirty="0">
                <a:ea typeface="+mn-lt"/>
                <a:cs typeface="+mn-lt"/>
              </a:rPr>
              <a:t> y </a:t>
            </a:r>
            <a:r>
              <a:rPr lang="en-GB" dirty="0" err="1">
                <a:ea typeface="+mn-lt"/>
                <a:cs typeface="+mn-lt"/>
              </a:rPr>
              <a:t>galw</a:t>
            </a:r>
            <a:r>
              <a:rPr lang="en-GB" dirty="0">
                <a:ea typeface="+mn-lt"/>
                <a:cs typeface="+mn-lt"/>
              </a:rPr>
              <a:t>.</a:t>
            </a:r>
            <a:endParaRPr lang="en-GB" dirty="0"/>
          </a:p>
        </p:txBody>
      </p:sp>
      <p:sp>
        <p:nvSpPr>
          <p:cNvPr id="4" name="Content Placeholder 3">
            <a:extLst>
              <a:ext uri="{FF2B5EF4-FFF2-40B4-BE49-F238E27FC236}">
                <a16:creationId xmlns:a16="http://schemas.microsoft.com/office/drawing/2014/main" id="{C79FF533-7AA4-35F9-B60E-9D0341E583E6}"/>
              </a:ext>
            </a:extLst>
          </p:cNvPr>
          <p:cNvSpPr>
            <a:spLocks noGrp="1"/>
          </p:cNvSpPr>
          <p:nvPr>
            <p:ph sz="half" idx="2"/>
          </p:nvPr>
        </p:nvSpPr>
        <p:spPr/>
        <p:txBody>
          <a:bodyPr/>
          <a:lstStyle/>
          <a:p>
            <a:r>
              <a:rPr lang="en-GB" dirty="0"/>
              <a:t>1-3: Add your name, Signature and the date</a:t>
            </a:r>
          </a:p>
          <a:p>
            <a:r>
              <a:rPr lang="en-GB" dirty="0"/>
              <a:t>Checklist: Tick all points as appropriate.</a:t>
            </a:r>
          </a:p>
          <a:p>
            <a:endParaRPr lang="en-GB" dirty="0"/>
          </a:p>
        </p:txBody>
      </p:sp>
    </p:spTree>
    <p:extLst>
      <p:ext uri="{BB962C8B-B14F-4D97-AF65-F5344CB8AC3E}">
        <p14:creationId xmlns:p14="http://schemas.microsoft.com/office/powerpoint/2010/main" val="13321407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D7678-27B7-D365-C0C1-0F36F494E8D3}"/>
              </a:ext>
            </a:extLst>
          </p:cNvPr>
          <p:cNvSpPr>
            <a:spLocks noGrp="1"/>
          </p:cNvSpPr>
          <p:nvPr>
            <p:ph type="title"/>
          </p:nvPr>
        </p:nvSpPr>
        <p:spPr/>
        <p:txBody>
          <a:bodyPr/>
          <a:lstStyle/>
          <a:p>
            <a:r>
              <a:rPr lang="en-GB" dirty="0" err="1">
                <a:ea typeface="+mj-lt"/>
                <a:cs typeface="+mj-lt"/>
              </a:rPr>
              <a:t>Unrhyw</a:t>
            </a:r>
            <a:r>
              <a:rPr lang="en-GB">
                <a:ea typeface="+mj-lt"/>
                <a:cs typeface="+mj-lt"/>
              </a:rPr>
              <a:t> gwestiynau?</a:t>
            </a:r>
            <a:br>
              <a:rPr lang="en-US" dirty="0"/>
            </a:br>
            <a:r>
              <a:rPr lang="en-GB"/>
              <a:t>Any questions?</a:t>
            </a:r>
            <a:endParaRPr lang="en-US"/>
          </a:p>
        </p:txBody>
      </p:sp>
      <p:sp>
        <p:nvSpPr>
          <p:cNvPr id="3" name="Text Placeholder 2">
            <a:extLst>
              <a:ext uri="{FF2B5EF4-FFF2-40B4-BE49-F238E27FC236}">
                <a16:creationId xmlns:a16="http://schemas.microsoft.com/office/drawing/2014/main" id="{03E2BAF9-88EA-6C51-CBA5-4A2BDE9936CD}"/>
              </a:ext>
            </a:extLst>
          </p:cNvPr>
          <p:cNvSpPr>
            <a:spLocks noGrp="1"/>
          </p:cNvSpPr>
          <p:nvPr>
            <p:ph sz="half" idx="1"/>
          </p:nvPr>
        </p:nvSpPr>
        <p:spPr/>
        <p:txBody>
          <a:bodyPr vert="horz" lIns="91440" tIns="45720" rIns="91440" bIns="45720" rtlCol="0" anchor="t">
            <a:normAutofit/>
          </a:bodyPr>
          <a:lstStyle/>
          <a:p>
            <a:r>
              <a:rPr lang="en-GB" err="1">
                <a:ea typeface="+mn-lt"/>
                <a:cs typeface="+mn-lt"/>
              </a:rPr>
              <a:t>Sesiwn</a:t>
            </a:r>
            <a:r>
              <a:rPr lang="en-GB">
                <a:ea typeface="+mn-lt"/>
                <a:cs typeface="+mn-lt"/>
              </a:rPr>
              <a:t> </a:t>
            </a:r>
            <a:r>
              <a:rPr lang="en-GB" err="1">
                <a:ea typeface="+mn-lt"/>
                <a:cs typeface="+mn-lt"/>
              </a:rPr>
              <a:t>tiwtorial</a:t>
            </a:r>
            <a:r>
              <a:rPr lang="en-GB">
                <a:ea typeface="+mn-lt"/>
                <a:cs typeface="+mn-lt"/>
              </a:rPr>
              <a:t> </a:t>
            </a:r>
            <a:r>
              <a:rPr lang="en-GB" err="1">
                <a:ea typeface="+mn-lt"/>
                <a:cs typeface="+mn-lt"/>
              </a:rPr>
              <a:t>grŵp</a:t>
            </a:r>
            <a:r>
              <a:rPr lang="en-GB">
                <a:ea typeface="+mn-lt"/>
                <a:cs typeface="+mn-lt"/>
              </a:rPr>
              <a:t> nesaf:</a:t>
            </a:r>
            <a:endParaRPr lang="en-GB" dirty="0"/>
          </a:p>
          <a:p>
            <a:r>
              <a:rPr lang="en-GB" dirty="0" err="1">
                <a:ea typeface="+mn-lt"/>
                <a:cs typeface="+mn-lt"/>
              </a:rPr>
              <a:t>Dydd</a:t>
            </a:r>
            <a:r>
              <a:rPr lang="en-GB" dirty="0">
                <a:ea typeface="+mn-lt"/>
                <a:cs typeface="+mn-lt"/>
              </a:rPr>
              <a:t> Mercher 24 Mawrth 1.30pm - 2.30pm (</a:t>
            </a:r>
            <a:r>
              <a:rPr lang="en-GB" dirty="0" err="1">
                <a:ea typeface="+mn-lt"/>
                <a:cs typeface="+mn-lt"/>
              </a:rPr>
              <a:t>dylunio</a:t>
            </a:r>
            <a:r>
              <a:rPr lang="en-GB" dirty="0">
                <a:ea typeface="+mn-lt"/>
                <a:cs typeface="+mn-lt"/>
              </a:rPr>
              <a:t> </a:t>
            </a:r>
            <a:r>
              <a:rPr lang="en-GB" dirty="0" err="1">
                <a:ea typeface="+mn-lt"/>
                <a:cs typeface="+mn-lt"/>
              </a:rPr>
              <a:t>eich</a:t>
            </a:r>
            <a:r>
              <a:rPr lang="en-GB" dirty="0">
                <a:ea typeface="+mn-lt"/>
                <a:cs typeface="+mn-lt"/>
              </a:rPr>
              <a:t> poster </a:t>
            </a:r>
            <a:r>
              <a:rPr lang="en-GB" dirty="0" err="1">
                <a:ea typeface="+mn-lt"/>
                <a:cs typeface="+mn-lt"/>
              </a:rPr>
              <a:t>academaidd</a:t>
            </a:r>
            <a:r>
              <a:rPr lang="en-GB" dirty="0">
                <a:ea typeface="+mn-lt"/>
                <a:cs typeface="+mn-lt"/>
              </a:rPr>
              <a:t>)</a:t>
            </a:r>
            <a:endParaRPr lang="en-GB" dirty="0"/>
          </a:p>
          <a:p>
            <a:r>
              <a:rPr lang="en-GB" err="1">
                <a:ea typeface="+mn-lt"/>
                <a:cs typeface="+mn-lt"/>
              </a:rPr>
              <a:t>Cadwch</a:t>
            </a:r>
            <a:r>
              <a:rPr lang="en-GB">
                <a:ea typeface="+mn-lt"/>
                <a:cs typeface="+mn-lt"/>
              </a:rPr>
              <a:t> </a:t>
            </a:r>
            <a:r>
              <a:rPr lang="en-GB" err="1">
                <a:ea typeface="+mn-lt"/>
                <a:cs typeface="+mn-lt"/>
              </a:rPr>
              <a:t>mewn</a:t>
            </a:r>
            <a:r>
              <a:rPr lang="en-GB">
                <a:ea typeface="+mn-lt"/>
                <a:cs typeface="+mn-lt"/>
              </a:rPr>
              <a:t> </a:t>
            </a:r>
            <a:r>
              <a:rPr lang="en-GB" err="1">
                <a:ea typeface="+mn-lt"/>
                <a:cs typeface="+mn-lt"/>
              </a:rPr>
              <a:t>cysylltiad</a:t>
            </a:r>
            <a:r>
              <a:rPr lang="en-GB">
                <a:ea typeface="+mn-lt"/>
                <a:cs typeface="+mn-lt"/>
              </a:rPr>
              <a:t> </a:t>
            </a:r>
            <a:r>
              <a:rPr lang="en-GB" err="1">
                <a:ea typeface="+mn-lt"/>
                <a:cs typeface="+mn-lt"/>
              </a:rPr>
              <a:t>â'ch</a:t>
            </a:r>
            <a:r>
              <a:rPr lang="en-GB">
                <a:ea typeface="+mn-lt"/>
                <a:cs typeface="+mn-lt"/>
              </a:rPr>
              <a:t> </a:t>
            </a:r>
            <a:r>
              <a:rPr lang="en-GB" err="1">
                <a:ea typeface="+mn-lt"/>
                <a:cs typeface="+mn-lt"/>
              </a:rPr>
              <a:t>tiwtor</a:t>
            </a:r>
            <a:r>
              <a:rPr lang="en-GB">
                <a:ea typeface="+mn-lt"/>
                <a:cs typeface="+mn-lt"/>
              </a:rPr>
              <a:t> </a:t>
            </a:r>
            <a:r>
              <a:rPr lang="en-GB" err="1">
                <a:ea typeface="+mn-lt"/>
                <a:cs typeface="+mn-lt"/>
              </a:rPr>
              <a:t>allbwn</a:t>
            </a:r>
            <a:r>
              <a:rPr lang="en-GB">
                <a:ea typeface="+mn-lt"/>
                <a:cs typeface="+mn-lt"/>
              </a:rPr>
              <a:t> </a:t>
            </a:r>
            <a:r>
              <a:rPr lang="en-GB" err="1">
                <a:ea typeface="+mn-lt"/>
                <a:cs typeface="+mn-lt"/>
              </a:rPr>
              <a:t>drwy</a:t>
            </a:r>
            <a:r>
              <a:rPr lang="en-GB">
                <a:ea typeface="+mn-lt"/>
                <a:cs typeface="+mn-lt"/>
              </a:rPr>
              <a:t> </a:t>
            </a:r>
            <a:r>
              <a:rPr lang="en-GB" err="1">
                <a:ea typeface="+mn-lt"/>
                <a:cs typeface="+mn-lt"/>
              </a:rPr>
              <a:t>gydol</a:t>
            </a:r>
            <a:r>
              <a:rPr lang="en-GB">
                <a:ea typeface="+mn-lt"/>
                <a:cs typeface="+mn-lt"/>
              </a:rPr>
              <a:t> y </a:t>
            </a:r>
            <a:r>
              <a:rPr lang="en-GB" err="1">
                <a:ea typeface="+mn-lt"/>
                <a:cs typeface="+mn-lt"/>
              </a:rPr>
              <a:t>modiwl</a:t>
            </a:r>
            <a:r>
              <a:rPr lang="en-GB">
                <a:ea typeface="+mn-lt"/>
                <a:cs typeface="+mn-lt"/>
              </a:rPr>
              <a:t> </a:t>
            </a:r>
            <a:r>
              <a:rPr lang="en-GB" err="1">
                <a:ea typeface="+mn-lt"/>
                <a:cs typeface="+mn-lt"/>
              </a:rPr>
              <a:t>hwn</a:t>
            </a:r>
            <a:r>
              <a:rPr lang="en-GB">
                <a:ea typeface="+mn-lt"/>
                <a:cs typeface="+mn-lt"/>
              </a:rPr>
              <a:t> </a:t>
            </a:r>
            <a:r>
              <a:rPr lang="en-GB" err="1">
                <a:ea typeface="+mn-lt"/>
                <a:cs typeface="+mn-lt"/>
              </a:rPr>
              <a:t>i</a:t>
            </a:r>
            <a:r>
              <a:rPr lang="en-GB">
                <a:ea typeface="+mn-lt"/>
                <a:cs typeface="+mn-lt"/>
              </a:rPr>
              <a:t> </a:t>
            </a:r>
            <a:r>
              <a:rPr lang="en-GB" err="1">
                <a:ea typeface="+mn-lt"/>
                <a:cs typeface="+mn-lt"/>
              </a:rPr>
              <a:t>sicrhau</a:t>
            </a:r>
            <a:r>
              <a:rPr lang="en-GB">
                <a:ea typeface="+mn-lt"/>
                <a:cs typeface="+mn-lt"/>
              </a:rPr>
              <a:t> bod </a:t>
            </a:r>
            <a:r>
              <a:rPr lang="en-GB" err="1">
                <a:ea typeface="+mn-lt"/>
                <a:cs typeface="+mn-lt"/>
              </a:rPr>
              <a:t>terfynau</a:t>
            </a:r>
            <a:r>
              <a:rPr lang="en-GB">
                <a:ea typeface="+mn-lt"/>
                <a:cs typeface="+mn-lt"/>
              </a:rPr>
              <a:t> </a:t>
            </a:r>
            <a:r>
              <a:rPr lang="en-GB" err="1">
                <a:ea typeface="+mn-lt"/>
                <a:cs typeface="+mn-lt"/>
              </a:rPr>
              <a:t>amser</a:t>
            </a:r>
            <a:r>
              <a:rPr lang="en-GB">
                <a:ea typeface="+mn-lt"/>
                <a:cs typeface="+mn-lt"/>
              </a:rPr>
              <a:t> </a:t>
            </a:r>
            <a:r>
              <a:rPr lang="en-GB" err="1">
                <a:ea typeface="+mn-lt"/>
                <a:cs typeface="+mn-lt"/>
              </a:rPr>
              <a:t>yn</a:t>
            </a:r>
            <a:r>
              <a:rPr lang="en-GB">
                <a:ea typeface="+mn-lt"/>
                <a:cs typeface="+mn-lt"/>
              </a:rPr>
              <a:t> </a:t>
            </a:r>
            <a:r>
              <a:rPr lang="en-GB" err="1">
                <a:ea typeface="+mn-lt"/>
                <a:cs typeface="+mn-lt"/>
              </a:rPr>
              <a:t>cael</a:t>
            </a:r>
            <a:r>
              <a:rPr lang="en-GB">
                <a:ea typeface="+mn-lt"/>
                <a:cs typeface="+mn-lt"/>
              </a:rPr>
              <a:t> </a:t>
            </a:r>
            <a:r>
              <a:rPr lang="en-GB" err="1">
                <a:ea typeface="+mn-lt"/>
                <a:cs typeface="+mn-lt"/>
              </a:rPr>
              <a:t>eu</a:t>
            </a:r>
            <a:r>
              <a:rPr lang="en-GB">
                <a:ea typeface="+mn-lt"/>
                <a:cs typeface="+mn-lt"/>
              </a:rPr>
              <a:t> </a:t>
            </a:r>
            <a:r>
              <a:rPr lang="en-GB" err="1">
                <a:ea typeface="+mn-lt"/>
                <a:cs typeface="+mn-lt"/>
              </a:rPr>
              <a:t>bodloni</a:t>
            </a:r>
            <a:r>
              <a:rPr lang="en-GB">
                <a:ea typeface="+mn-lt"/>
                <a:cs typeface="+mn-lt"/>
              </a:rPr>
              <a:t> a bod </a:t>
            </a:r>
            <a:r>
              <a:rPr lang="en-GB" err="1">
                <a:ea typeface="+mn-lt"/>
                <a:cs typeface="+mn-lt"/>
              </a:rPr>
              <a:t>canllawiau</a:t>
            </a:r>
            <a:r>
              <a:rPr lang="en-GB">
                <a:ea typeface="+mn-lt"/>
                <a:cs typeface="+mn-lt"/>
              </a:rPr>
              <a:t> </a:t>
            </a:r>
            <a:r>
              <a:rPr lang="en-GB" err="1">
                <a:ea typeface="+mn-lt"/>
                <a:cs typeface="+mn-lt"/>
              </a:rPr>
              <a:t>priodol</a:t>
            </a:r>
            <a:r>
              <a:rPr lang="en-GB">
                <a:ea typeface="+mn-lt"/>
                <a:cs typeface="+mn-lt"/>
              </a:rPr>
              <a:t> </a:t>
            </a:r>
            <a:r>
              <a:rPr lang="en-GB" err="1">
                <a:ea typeface="+mn-lt"/>
                <a:cs typeface="+mn-lt"/>
              </a:rPr>
              <a:t>yn</a:t>
            </a:r>
            <a:r>
              <a:rPr lang="en-GB">
                <a:ea typeface="+mn-lt"/>
                <a:cs typeface="+mn-lt"/>
              </a:rPr>
              <a:t> </a:t>
            </a:r>
            <a:r>
              <a:rPr lang="en-GB" err="1">
                <a:ea typeface="+mn-lt"/>
                <a:cs typeface="+mn-lt"/>
              </a:rPr>
              <a:t>cael</a:t>
            </a:r>
            <a:r>
              <a:rPr lang="en-GB">
                <a:ea typeface="+mn-lt"/>
                <a:cs typeface="+mn-lt"/>
              </a:rPr>
              <a:t> </a:t>
            </a:r>
            <a:r>
              <a:rPr lang="en-GB" err="1">
                <a:ea typeface="+mn-lt"/>
                <a:cs typeface="+mn-lt"/>
              </a:rPr>
              <a:t>eu</a:t>
            </a:r>
            <a:r>
              <a:rPr lang="en-GB">
                <a:ea typeface="+mn-lt"/>
                <a:cs typeface="+mn-lt"/>
              </a:rPr>
              <a:t> </a:t>
            </a:r>
            <a:r>
              <a:rPr lang="en-GB" err="1">
                <a:ea typeface="+mn-lt"/>
                <a:cs typeface="+mn-lt"/>
              </a:rPr>
              <a:t>rhoi</a:t>
            </a:r>
            <a:r>
              <a:rPr lang="en-GB">
                <a:ea typeface="+mn-lt"/>
                <a:cs typeface="+mn-lt"/>
              </a:rPr>
              <a:t> </a:t>
            </a:r>
            <a:r>
              <a:rPr lang="en-GB" err="1">
                <a:ea typeface="+mn-lt"/>
                <a:cs typeface="+mn-lt"/>
              </a:rPr>
              <a:t>i</a:t>
            </a:r>
            <a:r>
              <a:rPr lang="en-GB">
                <a:ea typeface="+mn-lt"/>
                <a:cs typeface="+mn-lt"/>
              </a:rPr>
              <a:t> chi.</a:t>
            </a:r>
            <a:endParaRPr lang="en-GB"/>
          </a:p>
        </p:txBody>
      </p:sp>
      <p:sp>
        <p:nvSpPr>
          <p:cNvPr id="4" name="Content Placeholder 3">
            <a:extLst>
              <a:ext uri="{FF2B5EF4-FFF2-40B4-BE49-F238E27FC236}">
                <a16:creationId xmlns:a16="http://schemas.microsoft.com/office/drawing/2014/main" id="{72207F6F-7DCD-CA76-4556-274B8AA8367D}"/>
              </a:ext>
            </a:extLst>
          </p:cNvPr>
          <p:cNvSpPr>
            <a:spLocks noGrp="1"/>
          </p:cNvSpPr>
          <p:nvPr>
            <p:ph sz="half" idx="2"/>
          </p:nvPr>
        </p:nvSpPr>
        <p:spPr/>
        <p:txBody>
          <a:bodyPr vert="horz" lIns="91440" tIns="45720" rIns="91440" bIns="45720" rtlCol="0" anchor="t">
            <a:normAutofit/>
          </a:bodyPr>
          <a:lstStyle/>
          <a:p>
            <a:r>
              <a:rPr lang="en-GB" dirty="0"/>
              <a:t>Next group tutorial session: Wednesday 24th March 1.30pm - 2.30pm (designing your academic poster)</a:t>
            </a:r>
          </a:p>
          <a:p>
            <a:r>
              <a:rPr lang="en-GB" dirty="0"/>
              <a:t>Please keep in contact with your output tutor throughout this module to ensure that deadlines are met and appropriate guidance given to you.</a:t>
            </a:r>
          </a:p>
          <a:p>
            <a:endParaRPr lang="en-GB" dirty="0"/>
          </a:p>
        </p:txBody>
      </p:sp>
    </p:spTree>
    <p:extLst>
      <p:ext uri="{BB962C8B-B14F-4D97-AF65-F5344CB8AC3E}">
        <p14:creationId xmlns:p14="http://schemas.microsoft.com/office/powerpoint/2010/main" val="1068545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251</TotalTime>
  <Words>3509</Words>
  <Application>Microsoft Office PowerPoint</Application>
  <PresentationFormat>Widescreen</PresentationFormat>
  <Paragraphs>192</Paragraphs>
  <Slides>27</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Google Sans</vt:lpstr>
      <vt:lpstr>Aptos</vt:lpstr>
      <vt:lpstr>Arial</vt:lpstr>
      <vt:lpstr>Century Gothic</vt:lpstr>
      <vt:lpstr>Courier New</vt:lpstr>
      <vt:lpstr>Times New Roman</vt:lpstr>
      <vt:lpstr>Wingdings 3</vt:lpstr>
      <vt:lpstr>Wisp</vt:lpstr>
      <vt:lpstr>Prosiect Annibynnol Independent Project ECGE6003</vt:lpstr>
      <vt:lpstr>Recap</vt:lpstr>
      <vt:lpstr>Objectives</vt:lpstr>
      <vt:lpstr>Completing your application for ethical approval  </vt:lpstr>
      <vt:lpstr>Open the Ethics Form from Moodle</vt:lpstr>
      <vt:lpstr>Sections A to B</vt:lpstr>
      <vt:lpstr>Adran C: Deunyddiau canllaw moesegol</vt:lpstr>
      <vt:lpstr>Section C: Ethical guidance materials</vt:lpstr>
      <vt:lpstr>Adran D / Section D</vt:lpstr>
      <vt:lpstr>Adran E: Manylion gweithgaredd ymchwil Section E: Details of research activity</vt:lpstr>
      <vt:lpstr>Adran E: Manylion gweithgaredd ymchwil Section E: Details of research activity</vt:lpstr>
      <vt:lpstr>Adran E: Manylion gweithgaredd ymchwil Section E : Details of Research Activity</vt:lpstr>
      <vt:lpstr>Adran F: Dulliau Ymchwil Section F: Research Methods</vt:lpstr>
      <vt:lpstr>Adran G: Cyfranogwyr Ymchwil Section G: Research Participants </vt:lpstr>
      <vt:lpstr>ADRAN H: Ymchwil gyda Phobl sy'n Agored i Niwed SECTION H: Research with Vulnerable People</vt:lpstr>
      <vt:lpstr>ADRAN I: Ymchwil sy'n Cynnwys Anifeiliaid SECTION I: Research Involving Animals </vt:lpstr>
      <vt:lpstr>ADRAN J: Ymchwil gyda'r Gwasanaeth Carchardai neu'r Gwasanaeth Prawf SECTION J: Research with the Prison Service or the Probation Service</vt:lpstr>
      <vt:lpstr>ADRAN K: Ymchwil Iechyd a Gofal Cymdeithasol SECTION K: Health and Social Care Research</vt:lpstr>
      <vt:lpstr>ADRAN L: Mathau o Ddata Personol SECTION L: Types of Personal Data</vt:lpstr>
      <vt:lpstr>ADRAN M: Gwybodaeth a Chaniatâd y Cyfranogwr SECTION M: Participant Information and Consent </vt:lpstr>
      <vt:lpstr>ADRAN N: Ymchwil gyda Chymhwysiad Milwrol Posibl SECTION N: Research with Potential Military Application</vt:lpstr>
      <vt:lpstr>ADRAN O: Defnyddio Offer Deallusrwydd Artiffisial SECTION O: Use of Artificial Intelligence Tools</vt:lpstr>
      <vt:lpstr>Adran P: Cynllun Rheoli Data Ymchwil Section P: Research Data Management Plan</vt:lpstr>
      <vt:lpstr>ADRAN Q: Asesiad Risg SECTION Q: Risk Assessment </vt:lpstr>
      <vt:lpstr>ADRAN R: Gwasanaeth Datgelu a Gwahardd SECTION R: Disclosure and Barring Service</vt:lpstr>
      <vt:lpstr>Adran S: Datganiad Section S: Declaration</vt:lpstr>
      <vt:lpstr>Unrhyw gwestiynau?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Ross Phillips</cp:lastModifiedBy>
  <cp:revision>159</cp:revision>
  <dcterms:created xsi:type="dcterms:W3CDTF">2025-08-05T12:05:54Z</dcterms:created>
  <dcterms:modified xsi:type="dcterms:W3CDTF">2025-09-26T14:55:46Z</dcterms:modified>
</cp:coreProperties>
</file>