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
  </p:notesMasterIdLst>
  <p:handoutMasterIdLst>
    <p:handoutMasterId r:id="rId7"/>
  </p:handoutMasterIdLst>
  <p:sldIdLst>
    <p:sldId id="277" r:id="rId2"/>
    <p:sldId id="278" r:id="rId3"/>
    <p:sldId id="279" r:id="rId4"/>
    <p:sldId id="280" r:id="rId5"/>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582" autoAdjust="0"/>
    <p:restoredTop sz="94576" autoAdjust="0"/>
  </p:normalViewPr>
  <p:slideViewPr>
    <p:cSldViewPr>
      <p:cViewPr varScale="1">
        <p:scale>
          <a:sx n="108" d="100"/>
          <a:sy n="108" d="100"/>
        </p:scale>
        <p:origin x="1974"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handoutMaster" Target="handoutMasters/handout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640A4657-507C-4F70-9C5D-7B22F3298D16}"/>
    <pc:docChg chg="modSld">
      <pc:chgData name="Piyumika Kithulgoda Gamage" userId="8130ac14-9727-4963-a006-512f362f8357" providerId="ADAL" clId="{640A4657-507C-4F70-9C5D-7B22F3298D16}" dt="2026-02-15T16:21:05.640" v="3" actId="20577"/>
      <pc:docMkLst>
        <pc:docMk/>
      </pc:docMkLst>
      <pc:sldChg chg="modSp mod">
        <pc:chgData name="Piyumika Kithulgoda Gamage" userId="8130ac14-9727-4963-a006-512f362f8357" providerId="ADAL" clId="{640A4657-507C-4F70-9C5D-7B22F3298D16}" dt="2026-02-15T16:21:05.640" v="3" actId="20577"/>
        <pc:sldMkLst>
          <pc:docMk/>
          <pc:sldMk cId="0" sldId="277"/>
        </pc:sldMkLst>
        <pc:spChg chg="mod">
          <ac:chgData name="Piyumika Kithulgoda Gamage" userId="8130ac14-9727-4963-a006-512f362f8357" providerId="ADAL" clId="{640A4657-507C-4F70-9C5D-7B22F3298D16}" dt="2026-02-15T16:21:05.640" v="3" actId="20577"/>
          <ac:spMkLst>
            <pc:docMk/>
            <pc:sldMk cId="0" sldId="277"/>
            <ac:spMk id="6146" creationId="{E011D46B-4FEC-9E40-310C-1F825ED10CF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BCC5FB3F-6273-8EC1-1892-015D57085011}"/>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A385FFAE-6E9F-E45D-3D0E-B93E3C9191F0}"/>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B973D6F-5510-A4B8-7ADF-44B08C5ABDB6}"/>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9B772FF-71B6-5854-DC90-5023A2CE9B2C}"/>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80F1FE51-94BE-4522-8096-7020774E2E9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63E4E1F1-C676-6C17-309D-CA0B2F43F3A9}"/>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EDA8A0C-2B8A-5790-41F2-44C405DD339D}"/>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0CED4E38-5C5B-6B27-5585-4E7061EAB3F6}"/>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7A6823A1-10DD-2D08-0122-B946C51D7923}"/>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B2821672-9971-DD01-EE71-D19C301E7ED2}"/>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E5EC8800-3842-E14E-80AB-F6ECCADF5D26}"/>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D6676F7E-7B19-4AD2-8569-F119ADEE38D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2EE365F-AD54-5D70-8192-880C9D235071}"/>
              </a:ext>
            </a:extLst>
          </p:cNvPr>
          <p:cNvSpPr>
            <a:spLocks noGrp="1"/>
          </p:cNvSpPr>
          <p:nvPr>
            <p:ph type="dt" sz="half" idx="10"/>
          </p:nvPr>
        </p:nvSpPr>
        <p:spPr>
          <a:xfrm>
            <a:off x="395288" y="6524625"/>
            <a:ext cx="971550" cy="219075"/>
          </a:xfrm>
        </p:spPr>
        <p:txBody>
          <a:bodyPr/>
          <a:lstStyle>
            <a:lvl1pPr>
              <a:defRPr/>
            </a:lvl1pPr>
          </a:lstStyle>
          <a:p>
            <a:pPr>
              <a:defRPr/>
            </a:pPr>
            <a:fld id="{2E8E839A-CC32-4FBF-AC85-80B3AFCE2EA9}" type="datetime1">
              <a:rPr lang="en-GB" altLang="en-US"/>
              <a:pPr>
                <a:defRPr/>
              </a:pPr>
              <a:t>15/02/2026</a:t>
            </a:fld>
            <a:endParaRPr lang="en-GB" altLang="en-US"/>
          </a:p>
        </p:txBody>
      </p:sp>
      <p:sp>
        <p:nvSpPr>
          <p:cNvPr id="5" name="Footer Placeholder 4">
            <a:extLst>
              <a:ext uri="{FF2B5EF4-FFF2-40B4-BE49-F238E27FC236}">
                <a16:creationId xmlns:a16="http://schemas.microsoft.com/office/drawing/2014/main" id="{16431B42-90CB-B5FE-D6A0-7E94731C7EA3}"/>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F68B2D5-A2ED-35CC-C744-CB8E1AB7E34E}"/>
              </a:ext>
            </a:extLst>
          </p:cNvPr>
          <p:cNvSpPr>
            <a:spLocks noGrp="1"/>
          </p:cNvSpPr>
          <p:nvPr>
            <p:ph type="sldNum" sz="quarter" idx="12"/>
          </p:nvPr>
        </p:nvSpPr>
        <p:spPr/>
        <p:txBody>
          <a:bodyPr/>
          <a:lstStyle>
            <a:lvl1pPr>
              <a:defRPr/>
            </a:lvl1pPr>
          </a:lstStyle>
          <a:p>
            <a:pPr>
              <a:defRPr/>
            </a:pPr>
            <a:fld id="{2F0E54AF-8469-4A81-8597-E3A16D096646}" type="slidenum">
              <a:rPr lang="en-GB" altLang="en-US"/>
              <a:pPr>
                <a:defRPr/>
              </a:pPr>
              <a:t>‹#›</a:t>
            </a:fld>
            <a:endParaRPr lang="en-GB" altLang="en-US"/>
          </a:p>
        </p:txBody>
      </p:sp>
    </p:spTree>
    <p:extLst>
      <p:ext uri="{BB962C8B-B14F-4D97-AF65-F5344CB8AC3E}">
        <p14:creationId xmlns:p14="http://schemas.microsoft.com/office/powerpoint/2010/main" val="2304999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2F5B3F-E04B-E895-318B-79A8B7C53934}"/>
              </a:ext>
            </a:extLst>
          </p:cNvPr>
          <p:cNvSpPr>
            <a:spLocks noGrp="1"/>
          </p:cNvSpPr>
          <p:nvPr>
            <p:ph type="dt" sz="half" idx="10"/>
          </p:nvPr>
        </p:nvSpPr>
        <p:spPr/>
        <p:txBody>
          <a:bodyPr/>
          <a:lstStyle>
            <a:lvl1pPr>
              <a:defRPr/>
            </a:lvl1pPr>
          </a:lstStyle>
          <a:p>
            <a:pPr>
              <a:defRPr/>
            </a:pPr>
            <a:fld id="{D22A5EDC-DED0-4570-9045-439979700C84}" type="datetime1">
              <a:rPr lang="en-GB" altLang="en-US"/>
              <a:pPr>
                <a:defRPr/>
              </a:pPr>
              <a:t>15/02/2026</a:t>
            </a:fld>
            <a:endParaRPr lang="en-GB" altLang="en-US"/>
          </a:p>
        </p:txBody>
      </p:sp>
      <p:sp>
        <p:nvSpPr>
          <p:cNvPr id="5" name="Footer Placeholder 4">
            <a:extLst>
              <a:ext uri="{FF2B5EF4-FFF2-40B4-BE49-F238E27FC236}">
                <a16:creationId xmlns:a16="http://schemas.microsoft.com/office/drawing/2014/main" id="{442513E9-89E5-F08C-D86B-8BDF8E55639F}"/>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BB08908D-37C7-6C8F-2CD1-010D77187866}"/>
              </a:ext>
            </a:extLst>
          </p:cNvPr>
          <p:cNvSpPr>
            <a:spLocks noGrp="1"/>
          </p:cNvSpPr>
          <p:nvPr>
            <p:ph type="sldNum" sz="quarter" idx="12"/>
          </p:nvPr>
        </p:nvSpPr>
        <p:spPr/>
        <p:txBody>
          <a:bodyPr/>
          <a:lstStyle>
            <a:lvl1pPr>
              <a:defRPr/>
            </a:lvl1pPr>
          </a:lstStyle>
          <a:p>
            <a:pPr>
              <a:defRPr/>
            </a:pPr>
            <a:fld id="{629EC9E9-0B75-45EA-BECA-2C6818A1EC39}" type="slidenum">
              <a:rPr lang="en-GB" altLang="en-US"/>
              <a:pPr>
                <a:defRPr/>
              </a:pPr>
              <a:t>‹#›</a:t>
            </a:fld>
            <a:endParaRPr lang="en-GB" altLang="en-US"/>
          </a:p>
        </p:txBody>
      </p:sp>
    </p:spTree>
    <p:extLst>
      <p:ext uri="{BB962C8B-B14F-4D97-AF65-F5344CB8AC3E}">
        <p14:creationId xmlns:p14="http://schemas.microsoft.com/office/powerpoint/2010/main" val="2043473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7AB9E97-6A36-F6AA-2FEB-D59FD4A1E5B4}"/>
              </a:ext>
            </a:extLst>
          </p:cNvPr>
          <p:cNvSpPr>
            <a:spLocks noGrp="1"/>
          </p:cNvSpPr>
          <p:nvPr>
            <p:ph type="dt" sz="half" idx="10"/>
          </p:nvPr>
        </p:nvSpPr>
        <p:spPr/>
        <p:txBody>
          <a:bodyPr/>
          <a:lstStyle>
            <a:lvl1pPr>
              <a:defRPr/>
            </a:lvl1pPr>
          </a:lstStyle>
          <a:p>
            <a:pPr>
              <a:defRPr/>
            </a:pPr>
            <a:fld id="{E0E7DD10-B434-446B-ABCA-229E1FC43D89}" type="datetime1">
              <a:rPr lang="en-GB" altLang="en-US"/>
              <a:pPr>
                <a:defRPr/>
              </a:pPr>
              <a:t>15/02/2026</a:t>
            </a:fld>
            <a:endParaRPr lang="en-GB" altLang="en-US"/>
          </a:p>
        </p:txBody>
      </p:sp>
      <p:sp>
        <p:nvSpPr>
          <p:cNvPr id="5" name="Slide Number Placeholder 5">
            <a:extLst>
              <a:ext uri="{FF2B5EF4-FFF2-40B4-BE49-F238E27FC236}">
                <a16:creationId xmlns:a16="http://schemas.microsoft.com/office/drawing/2014/main" id="{0726A7D2-D292-6F55-335D-9AAF419990A8}"/>
              </a:ext>
            </a:extLst>
          </p:cNvPr>
          <p:cNvSpPr>
            <a:spLocks noGrp="1"/>
          </p:cNvSpPr>
          <p:nvPr>
            <p:ph type="sldNum" sz="quarter" idx="11"/>
          </p:nvPr>
        </p:nvSpPr>
        <p:spPr/>
        <p:txBody>
          <a:bodyPr/>
          <a:lstStyle>
            <a:lvl1pPr>
              <a:defRPr/>
            </a:lvl1pPr>
          </a:lstStyle>
          <a:p>
            <a:pPr>
              <a:defRPr/>
            </a:pPr>
            <a:fld id="{0576847B-34D0-44CA-8291-6A79EC17B42B}" type="slidenum">
              <a:rPr lang="en-GB" altLang="en-US"/>
              <a:pPr>
                <a:defRPr/>
              </a:pPr>
              <a:t>‹#›</a:t>
            </a:fld>
            <a:endParaRPr lang="en-GB" altLang="en-US"/>
          </a:p>
        </p:txBody>
      </p:sp>
    </p:spTree>
    <p:extLst>
      <p:ext uri="{BB962C8B-B14F-4D97-AF65-F5344CB8AC3E}">
        <p14:creationId xmlns:p14="http://schemas.microsoft.com/office/powerpoint/2010/main" val="69723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03B7876-EF98-2712-11D3-EEA48657737D}"/>
              </a:ext>
            </a:extLst>
          </p:cNvPr>
          <p:cNvSpPr>
            <a:spLocks noGrp="1"/>
          </p:cNvSpPr>
          <p:nvPr>
            <p:ph type="dt" sz="half" idx="10"/>
          </p:nvPr>
        </p:nvSpPr>
        <p:spPr/>
        <p:txBody>
          <a:bodyPr/>
          <a:lstStyle>
            <a:lvl1pPr>
              <a:defRPr/>
            </a:lvl1pPr>
          </a:lstStyle>
          <a:p>
            <a:pPr>
              <a:defRPr/>
            </a:pPr>
            <a:fld id="{E9DB95E3-133D-4728-8755-F2631EE07F31}" type="datetime1">
              <a:rPr lang="en-GB" altLang="en-US"/>
              <a:pPr>
                <a:defRPr/>
              </a:pPr>
              <a:t>15/02/2026</a:t>
            </a:fld>
            <a:endParaRPr lang="en-GB" altLang="en-US"/>
          </a:p>
        </p:txBody>
      </p:sp>
      <p:sp>
        <p:nvSpPr>
          <p:cNvPr id="6" name="Slide Number Placeholder 5">
            <a:extLst>
              <a:ext uri="{FF2B5EF4-FFF2-40B4-BE49-F238E27FC236}">
                <a16:creationId xmlns:a16="http://schemas.microsoft.com/office/drawing/2014/main" id="{A4B618CB-98C8-22B8-E209-EBE00CD700E2}"/>
              </a:ext>
            </a:extLst>
          </p:cNvPr>
          <p:cNvSpPr>
            <a:spLocks noGrp="1"/>
          </p:cNvSpPr>
          <p:nvPr>
            <p:ph type="sldNum" sz="quarter" idx="11"/>
          </p:nvPr>
        </p:nvSpPr>
        <p:spPr/>
        <p:txBody>
          <a:bodyPr/>
          <a:lstStyle>
            <a:lvl1pPr>
              <a:defRPr/>
            </a:lvl1pPr>
          </a:lstStyle>
          <a:p>
            <a:pPr>
              <a:defRPr/>
            </a:pPr>
            <a:fld id="{F4002C72-7783-4921-B8FC-FCF4D222B15B}" type="slidenum">
              <a:rPr lang="en-GB" altLang="en-US"/>
              <a:pPr>
                <a:defRPr/>
              </a:pPr>
              <a:t>‹#›</a:t>
            </a:fld>
            <a:endParaRPr lang="en-GB" altLang="en-US"/>
          </a:p>
        </p:txBody>
      </p:sp>
    </p:spTree>
    <p:extLst>
      <p:ext uri="{BB962C8B-B14F-4D97-AF65-F5344CB8AC3E}">
        <p14:creationId xmlns:p14="http://schemas.microsoft.com/office/powerpoint/2010/main" val="3766406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89D87684-25F7-439D-0731-503CB493F445}"/>
              </a:ext>
            </a:extLst>
          </p:cNvPr>
          <p:cNvSpPr>
            <a:spLocks noGrp="1"/>
          </p:cNvSpPr>
          <p:nvPr>
            <p:ph type="dt" sz="half" idx="10"/>
          </p:nvPr>
        </p:nvSpPr>
        <p:spPr/>
        <p:txBody>
          <a:bodyPr/>
          <a:lstStyle>
            <a:lvl1pPr>
              <a:defRPr/>
            </a:lvl1pPr>
          </a:lstStyle>
          <a:p>
            <a:pPr>
              <a:defRPr/>
            </a:pPr>
            <a:fld id="{F301E869-B600-4F78-90D0-EB356676AFD6}" type="datetime1">
              <a:rPr lang="en-GB" altLang="en-US"/>
              <a:pPr>
                <a:defRPr/>
              </a:pPr>
              <a:t>15/02/2026</a:t>
            </a:fld>
            <a:endParaRPr lang="en-GB" altLang="en-US"/>
          </a:p>
        </p:txBody>
      </p:sp>
      <p:sp>
        <p:nvSpPr>
          <p:cNvPr id="8" name="Slide Number Placeholder 5">
            <a:extLst>
              <a:ext uri="{FF2B5EF4-FFF2-40B4-BE49-F238E27FC236}">
                <a16:creationId xmlns:a16="http://schemas.microsoft.com/office/drawing/2014/main" id="{EDFF8264-7614-7DB2-DC86-4DA737985F2E}"/>
              </a:ext>
            </a:extLst>
          </p:cNvPr>
          <p:cNvSpPr>
            <a:spLocks noGrp="1"/>
          </p:cNvSpPr>
          <p:nvPr>
            <p:ph type="sldNum" sz="quarter" idx="11"/>
          </p:nvPr>
        </p:nvSpPr>
        <p:spPr/>
        <p:txBody>
          <a:bodyPr/>
          <a:lstStyle>
            <a:lvl1pPr>
              <a:defRPr/>
            </a:lvl1pPr>
          </a:lstStyle>
          <a:p>
            <a:pPr>
              <a:defRPr/>
            </a:pPr>
            <a:fld id="{DFCB4D57-4CF3-477F-B636-98427338ADFA}" type="slidenum">
              <a:rPr lang="en-GB" altLang="en-US"/>
              <a:pPr>
                <a:defRPr/>
              </a:pPr>
              <a:t>‹#›</a:t>
            </a:fld>
            <a:endParaRPr lang="en-GB" altLang="en-US"/>
          </a:p>
        </p:txBody>
      </p:sp>
    </p:spTree>
    <p:extLst>
      <p:ext uri="{BB962C8B-B14F-4D97-AF65-F5344CB8AC3E}">
        <p14:creationId xmlns:p14="http://schemas.microsoft.com/office/powerpoint/2010/main" val="589296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0C7F1D33-4C26-1E63-0773-2B064A4A20CA}"/>
              </a:ext>
            </a:extLst>
          </p:cNvPr>
          <p:cNvSpPr>
            <a:spLocks noGrp="1"/>
          </p:cNvSpPr>
          <p:nvPr>
            <p:ph type="dt" sz="half" idx="10"/>
          </p:nvPr>
        </p:nvSpPr>
        <p:spPr/>
        <p:txBody>
          <a:bodyPr/>
          <a:lstStyle>
            <a:lvl1pPr>
              <a:defRPr/>
            </a:lvl1pPr>
          </a:lstStyle>
          <a:p>
            <a:pPr>
              <a:defRPr/>
            </a:pPr>
            <a:fld id="{C5E0F2C3-DBEB-4C62-BF22-4F8C7B8CE357}" type="datetime1">
              <a:rPr lang="en-GB" altLang="en-US"/>
              <a:pPr>
                <a:defRPr/>
              </a:pPr>
              <a:t>15/02/2026</a:t>
            </a:fld>
            <a:endParaRPr lang="en-GB" altLang="en-US"/>
          </a:p>
        </p:txBody>
      </p:sp>
      <p:sp>
        <p:nvSpPr>
          <p:cNvPr id="4" name="Slide Number Placeholder 5">
            <a:extLst>
              <a:ext uri="{FF2B5EF4-FFF2-40B4-BE49-F238E27FC236}">
                <a16:creationId xmlns:a16="http://schemas.microsoft.com/office/drawing/2014/main" id="{EDF55581-AF35-BB0A-7307-2197D11A8B0C}"/>
              </a:ext>
            </a:extLst>
          </p:cNvPr>
          <p:cNvSpPr>
            <a:spLocks noGrp="1"/>
          </p:cNvSpPr>
          <p:nvPr>
            <p:ph type="sldNum" sz="quarter" idx="11"/>
          </p:nvPr>
        </p:nvSpPr>
        <p:spPr/>
        <p:txBody>
          <a:bodyPr/>
          <a:lstStyle>
            <a:lvl1pPr>
              <a:defRPr/>
            </a:lvl1pPr>
          </a:lstStyle>
          <a:p>
            <a:pPr>
              <a:defRPr/>
            </a:pPr>
            <a:fld id="{45AF4574-2D33-439E-8E43-4C2270AE99F1}" type="slidenum">
              <a:rPr lang="en-GB" altLang="en-US"/>
              <a:pPr>
                <a:defRPr/>
              </a:pPr>
              <a:t>‹#›</a:t>
            </a:fld>
            <a:endParaRPr lang="en-GB" altLang="en-US"/>
          </a:p>
        </p:txBody>
      </p:sp>
    </p:spTree>
    <p:extLst>
      <p:ext uri="{BB962C8B-B14F-4D97-AF65-F5344CB8AC3E}">
        <p14:creationId xmlns:p14="http://schemas.microsoft.com/office/powerpoint/2010/main" val="6278673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78B1A33-D979-FF3A-08FF-45CDA0234FD2}"/>
              </a:ext>
            </a:extLst>
          </p:cNvPr>
          <p:cNvSpPr>
            <a:spLocks noGrp="1"/>
          </p:cNvSpPr>
          <p:nvPr>
            <p:ph type="dt" sz="half" idx="10"/>
          </p:nvPr>
        </p:nvSpPr>
        <p:spPr/>
        <p:txBody>
          <a:bodyPr/>
          <a:lstStyle>
            <a:lvl1pPr>
              <a:defRPr/>
            </a:lvl1pPr>
          </a:lstStyle>
          <a:p>
            <a:pPr>
              <a:defRPr/>
            </a:pPr>
            <a:fld id="{8C8E5ADF-ED15-46C8-92A5-B77FE5287FB7}" type="datetime1">
              <a:rPr lang="en-GB" altLang="en-US"/>
              <a:pPr>
                <a:defRPr/>
              </a:pPr>
              <a:t>15/02/2026</a:t>
            </a:fld>
            <a:endParaRPr lang="en-GB" altLang="en-US"/>
          </a:p>
        </p:txBody>
      </p:sp>
      <p:sp>
        <p:nvSpPr>
          <p:cNvPr id="3" name="Slide Number Placeholder 5">
            <a:extLst>
              <a:ext uri="{FF2B5EF4-FFF2-40B4-BE49-F238E27FC236}">
                <a16:creationId xmlns:a16="http://schemas.microsoft.com/office/drawing/2014/main" id="{DF1207AA-222E-96C9-6B8B-551CEECCE445}"/>
              </a:ext>
            </a:extLst>
          </p:cNvPr>
          <p:cNvSpPr>
            <a:spLocks noGrp="1"/>
          </p:cNvSpPr>
          <p:nvPr>
            <p:ph type="sldNum" sz="quarter" idx="11"/>
          </p:nvPr>
        </p:nvSpPr>
        <p:spPr/>
        <p:txBody>
          <a:bodyPr/>
          <a:lstStyle>
            <a:lvl1pPr>
              <a:defRPr/>
            </a:lvl1pPr>
          </a:lstStyle>
          <a:p>
            <a:pPr>
              <a:defRPr/>
            </a:pPr>
            <a:fld id="{62E0E0DB-1ACD-48E4-9EB9-FDB4EAB82B8E}" type="slidenum">
              <a:rPr lang="en-GB" altLang="en-US"/>
              <a:pPr>
                <a:defRPr/>
              </a:pPr>
              <a:t>‹#›</a:t>
            </a:fld>
            <a:endParaRPr lang="en-GB" altLang="en-US"/>
          </a:p>
        </p:txBody>
      </p:sp>
    </p:spTree>
    <p:extLst>
      <p:ext uri="{BB962C8B-B14F-4D97-AF65-F5344CB8AC3E}">
        <p14:creationId xmlns:p14="http://schemas.microsoft.com/office/powerpoint/2010/main" val="23185115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A1FE75FC-4A9E-96D8-B304-520ABA07E78B}"/>
              </a:ext>
            </a:extLst>
          </p:cNvPr>
          <p:cNvSpPr>
            <a:spLocks noGrp="1"/>
          </p:cNvSpPr>
          <p:nvPr>
            <p:ph type="dt" sz="half" idx="10"/>
          </p:nvPr>
        </p:nvSpPr>
        <p:spPr/>
        <p:txBody>
          <a:bodyPr/>
          <a:lstStyle>
            <a:lvl1pPr>
              <a:defRPr/>
            </a:lvl1pPr>
          </a:lstStyle>
          <a:p>
            <a:pPr>
              <a:defRPr/>
            </a:pPr>
            <a:fld id="{4A676F5F-E29A-4F22-A48D-E0E66079B258}" type="datetime1">
              <a:rPr lang="en-GB" altLang="en-US"/>
              <a:pPr>
                <a:defRPr/>
              </a:pPr>
              <a:t>15/02/2026</a:t>
            </a:fld>
            <a:endParaRPr lang="en-GB" altLang="en-US"/>
          </a:p>
        </p:txBody>
      </p:sp>
      <p:sp>
        <p:nvSpPr>
          <p:cNvPr id="6" name="Slide Number Placeholder 5">
            <a:extLst>
              <a:ext uri="{FF2B5EF4-FFF2-40B4-BE49-F238E27FC236}">
                <a16:creationId xmlns:a16="http://schemas.microsoft.com/office/drawing/2014/main" id="{A1D0E8CF-B61E-9938-9F1D-62EF53D5C55A}"/>
              </a:ext>
            </a:extLst>
          </p:cNvPr>
          <p:cNvSpPr>
            <a:spLocks noGrp="1"/>
          </p:cNvSpPr>
          <p:nvPr>
            <p:ph type="sldNum" sz="quarter" idx="11"/>
          </p:nvPr>
        </p:nvSpPr>
        <p:spPr/>
        <p:txBody>
          <a:bodyPr/>
          <a:lstStyle>
            <a:lvl1pPr>
              <a:defRPr/>
            </a:lvl1pPr>
          </a:lstStyle>
          <a:p>
            <a:pPr>
              <a:defRPr/>
            </a:pPr>
            <a:fld id="{1500A21C-ECAE-4FE4-9493-C24606A43900}" type="slidenum">
              <a:rPr lang="en-GB" altLang="en-US"/>
              <a:pPr>
                <a:defRPr/>
              </a:pPr>
              <a:t>‹#›</a:t>
            </a:fld>
            <a:endParaRPr lang="en-GB" altLang="en-US"/>
          </a:p>
        </p:txBody>
      </p:sp>
    </p:spTree>
    <p:extLst>
      <p:ext uri="{BB962C8B-B14F-4D97-AF65-F5344CB8AC3E}">
        <p14:creationId xmlns:p14="http://schemas.microsoft.com/office/powerpoint/2010/main" val="34182272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C9F4A2F-CB9E-FC75-7EDC-F03FB4B5252F}"/>
              </a:ext>
            </a:extLst>
          </p:cNvPr>
          <p:cNvSpPr>
            <a:spLocks noGrp="1"/>
          </p:cNvSpPr>
          <p:nvPr>
            <p:ph type="dt" sz="half" idx="10"/>
          </p:nvPr>
        </p:nvSpPr>
        <p:spPr/>
        <p:txBody>
          <a:bodyPr/>
          <a:lstStyle>
            <a:lvl1pPr>
              <a:defRPr/>
            </a:lvl1pPr>
          </a:lstStyle>
          <a:p>
            <a:pPr>
              <a:defRPr/>
            </a:pPr>
            <a:fld id="{BF3AFD72-9668-4A52-AC89-6BF727446E09}" type="datetime1">
              <a:rPr lang="en-GB" altLang="en-US"/>
              <a:pPr>
                <a:defRPr/>
              </a:pPr>
              <a:t>15/02/2026</a:t>
            </a:fld>
            <a:endParaRPr lang="en-GB" altLang="en-US"/>
          </a:p>
        </p:txBody>
      </p:sp>
      <p:sp>
        <p:nvSpPr>
          <p:cNvPr id="6" name="Slide Number Placeholder 5">
            <a:extLst>
              <a:ext uri="{FF2B5EF4-FFF2-40B4-BE49-F238E27FC236}">
                <a16:creationId xmlns:a16="http://schemas.microsoft.com/office/drawing/2014/main" id="{BDC029AB-64AE-E3FA-3658-8210C335B61A}"/>
              </a:ext>
            </a:extLst>
          </p:cNvPr>
          <p:cNvSpPr>
            <a:spLocks noGrp="1"/>
          </p:cNvSpPr>
          <p:nvPr>
            <p:ph type="sldNum" sz="quarter" idx="11"/>
          </p:nvPr>
        </p:nvSpPr>
        <p:spPr/>
        <p:txBody>
          <a:bodyPr/>
          <a:lstStyle>
            <a:lvl1pPr>
              <a:defRPr/>
            </a:lvl1pPr>
          </a:lstStyle>
          <a:p>
            <a:pPr>
              <a:defRPr/>
            </a:pPr>
            <a:fld id="{F3F62874-8FD2-4B0E-B5A9-D0976C0DB32E}" type="slidenum">
              <a:rPr lang="en-GB" altLang="en-US"/>
              <a:pPr>
                <a:defRPr/>
              </a:pPr>
              <a:t>‹#›</a:t>
            </a:fld>
            <a:endParaRPr lang="en-GB" altLang="en-US"/>
          </a:p>
        </p:txBody>
      </p:sp>
    </p:spTree>
    <p:extLst>
      <p:ext uri="{BB962C8B-B14F-4D97-AF65-F5344CB8AC3E}">
        <p14:creationId xmlns:p14="http://schemas.microsoft.com/office/powerpoint/2010/main" val="23705477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5365C4-0E9A-B358-41D3-D82B989DF099}"/>
              </a:ext>
            </a:extLst>
          </p:cNvPr>
          <p:cNvSpPr>
            <a:spLocks noGrp="1"/>
          </p:cNvSpPr>
          <p:nvPr>
            <p:ph type="dt" sz="half" idx="10"/>
          </p:nvPr>
        </p:nvSpPr>
        <p:spPr/>
        <p:txBody>
          <a:bodyPr/>
          <a:lstStyle>
            <a:lvl1pPr>
              <a:defRPr/>
            </a:lvl1pPr>
          </a:lstStyle>
          <a:p>
            <a:pPr>
              <a:defRPr/>
            </a:pPr>
            <a:fld id="{47F8253B-C814-4696-B7BD-CE069C9B6925}" type="datetime1">
              <a:rPr lang="en-GB" altLang="en-US"/>
              <a:pPr>
                <a:defRPr/>
              </a:pPr>
              <a:t>15/02/2026</a:t>
            </a:fld>
            <a:endParaRPr lang="en-GB" altLang="en-US"/>
          </a:p>
        </p:txBody>
      </p:sp>
      <p:sp>
        <p:nvSpPr>
          <p:cNvPr id="5" name="Slide Number Placeholder 5">
            <a:extLst>
              <a:ext uri="{FF2B5EF4-FFF2-40B4-BE49-F238E27FC236}">
                <a16:creationId xmlns:a16="http://schemas.microsoft.com/office/drawing/2014/main" id="{A9FEF248-1A83-B829-2169-4728790FCA6F}"/>
              </a:ext>
            </a:extLst>
          </p:cNvPr>
          <p:cNvSpPr>
            <a:spLocks noGrp="1"/>
          </p:cNvSpPr>
          <p:nvPr>
            <p:ph type="sldNum" sz="quarter" idx="11"/>
          </p:nvPr>
        </p:nvSpPr>
        <p:spPr/>
        <p:txBody>
          <a:bodyPr/>
          <a:lstStyle>
            <a:lvl1pPr>
              <a:defRPr/>
            </a:lvl1pPr>
          </a:lstStyle>
          <a:p>
            <a:pPr>
              <a:defRPr/>
            </a:pPr>
            <a:fld id="{E1EF48FE-A71E-4619-A396-55318E2598CF}" type="slidenum">
              <a:rPr lang="en-GB" altLang="en-US"/>
              <a:pPr>
                <a:defRPr/>
              </a:pPr>
              <a:t>‹#›</a:t>
            </a:fld>
            <a:endParaRPr lang="en-GB" altLang="en-US"/>
          </a:p>
        </p:txBody>
      </p:sp>
    </p:spTree>
    <p:extLst>
      <p:ext uri="{BB962C8B-B14F-4D97-AF65-F5344CB8AC3E}">
        <p14:creationId xmlns:p14="http://schemas.microsoft.com/office/powerpoint/2010/main" val="2864801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F12F51-E6C0-63DF-4A7C-1EF29020FC9B}"/>
              </a:ext>
            </a:extLst>
          </p:cNvPr>
          <p:cNvSpPr>
            <a:spLocks noGrp="1"/>
          </p:cNvSpPr>
          <p:nvPr>
            <p:ph type="dt" sz="half" idx="10"/>
          </p:nvPr>
        </p:nvSpPr>
        <p:spPr/>
        <p:txBody>
          <a:bodyPr/>
          <a:lstStyle>
            <a:lvl1pPr>
              <a:defRPr/>
            </a:lvl1pPr>
          </a:lstStyle>
          <a:p>
            <a:pPr>
              <a:defRPr/>
            </a:pPr>
            <a:fld id="{92F99BF8-E89A-44F0-9803-D0BA10E96562}" type="datetime1">
              <a:rPr lang="en-GB" altLang="en-US"/>
              <a:pPr>
                <a:defRPr/>
              </a:pPr>
              <a:t>15/02/2026</a:t>
            </a:fld>
            <a:endParaRPr lang="en-GB" altLang="en-US"/>
          </a:p>
        </p:txBody>
      </p:sp>
      <p:sp>
        <p:nvSpPr>
          <p:cNvPr id="5" name="Slide Number Placeholder 5">
            <a:extLst>
              <a:ext uri="{FF2B5EF4-FFF2-40B4-BE49-F238E27FC236}">
                <a16:creationId xmlns:a16="http://schemas.microsoft.com/office/drawing/2014/main" id="{DD477777-83D7-1BE2-8825-4CB3BB4B2EB5}"/>
              </a:ext>
            </a:extLst>
          </p:cNvPr>
          <p:cNvSpPr>
            <a:spLocks noGrp="1"/>
          </p:cNvSpPr>
          <p:nvPr>
            <p:ph type="sldNum" sz="quarter" idx="11"/>
          </p:nvPr>
        </p:nvSpPr>
        <p:spPr/>
        <p:txBody>
          <a:bodyPr/>
          <a:lstStyle>
            <a:lvl1pPr>
              <a:defRPr/>
            </a:lvl1pPr>
          </a:lstStyle>
          <a:p>
            <a:pPr>
              <a:defRPr/>
            </a:pPr>
            <a:fld id="{678EE9C1-F4B9-420A-A09B-7FA439414B22}" type="slidenum">
              <a:rPr lang="en-GB" altLang="en-US"/>
              <a:pPr>
                <a:defRPr/>
              </a:pPr>
              <a:t>‹#›</a:t>
            </a:fld>
            <a:endParaRPr lang="en-GB" altLang="en-US"/>
          </a:p>
        </p:txBody>
      </p:sp>
    </p:spTree>
    <p:extLst>
      <p:ext uri="{BB962C8B-B14F-4D97-AF65-F5344CB8AC3E}">
        <p14:creationId xmlns:p14="http://schemas.microsoft.com/office/powerpoint/2010/main" val="3288258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6AF8904-0121-9323-98A2-509341ED49AB}"/>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D907A6FC-4394-F035-5266-932F7050772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BFC2FC7-46D7-4C6A-850C-3C42779EEABF}"/>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13BF6F5-7CC0-4ABC-A7A2-F52CBEEEE3EB}" type="datetime1">
              <a:rPr lang="en-GB" altLang="en-US"/>
              <a:pPr>
                <a:defRPr/>
              </a:pPr>
              <a:t>15/02/2026</a:t>
            </a:fld>
            <a:endParaRPr lang="en-GB" altLang="en-US"/>
          </a:p>
        </p:txBody>
      </p:sp>
      <p:sp>
        <p:nvSpPr>
          <p:cNvPr id="6" name="Slide Number Placeholder 5">
            <a:extLst>
              <a:ext uri="{FF2B5EF4-FFF2-40B4-BE49-F238E27FC236}">
                <a16:creationId xmlns:a16="http://schemas.microsoft.com/office/drawing/2014/main" id="{669CA7B7-5042-62BD-63A0-81E6F1F7B317}"/>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1B5BC627-68EB-4A23-99D2-9E05080E78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85" r:id="rId1"/>
    <p:sldLayoutId id="2147483986" r:id="rId2"/>
    <p:sldLayoutId id="2147483976" r:id="rId3"/>
    <p:sldLayoutId id="2147483977" r:id="rId4"/>
    <p:sldLayoutId id="2147483978" r:id="rId5"/>
    <p:sldLayoutId id="2147483979" r:id="rId6"/>
    <p:sldLayoutId id="2147483980" r:id="rId7"/>
    <p:sldLayoutId id="2147483981" r:id="rId8"/>
    <p:sldLayoutId id="2147483982" r:id="rId9"/>
    <p:sldLayoutId id="2147483983" r:id="rId10"/>
    <p:sldLayoutId id="2147483984"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E011D46B-4FEC-9E40-310C-1F825ED10CFB}"/>
              </a:ext>
            </a:extLst>
          </p:cNvPr>
          <p:cNvSpPr>
            <a:spLocks noGrp="1"/>
          </p:cNvSpPr>
          <p:nvPr>
            <p:ph type="ctrTitle"/>
          </p:nvPr>
        </p:nvSpPr>
        <p:spPr>
          <a:xfrm>
            <a:off x="1547813" y="830263"/>
            <a:ext cx="7772400" cy="1512887"/>
          </a:xfrm>
        </p:spPr>
        <p:txBody>
          <a:bodyPr/>
          <a:lstStyle/>
          <a:p>
            <a:pPr eaLnBrk="1" hangingPunct="1"/>
            <a:r>
              <a:rPr lang="en-GB" altLang="en-US" sz="3600" b="1"/>
              <a:t>LCBB6022</a:t>
            </a:r>
            <a:br>
              <a:rPr lang="en-GB" altLang="en-US" sz="3600" b="1" dirty="0"/>
            </a:br>
            <a:r>
              <a:rPr lang="en-GB" altLang="en-US" sz="3600" b="1" dirty="0"/>
              <a:t>Leadership and management, theory and practice</a:t>
            </a:r>
            <a:r>
              <a:rPr lang="en-GB" altLang="en-US" sz="3600" dirty="0"/>
              <a:t> </a:t>
            </a:r>
            <a:br>
              <a:rPr lang="en-GB" altLang="en-US" sz="3600" dirty="0"/>
            </a:br>
            <a:endParaRPr lang="en-GB" altLang="en-US" sz="3600" dirty="0"/>
          </a:p>
        </p:txBody>
      </p:sp>
      <p:sp>
        <p:nvSpPr>
          <p:cNvPr id="15362" name="Subtitle 4">
            <a:extLst>
              <a:ext uri="{FF2B5EF4-FFF2-40B4-BE49-F238E27FC236}">
                <a16:creationId xmlns:a16="http://schemas.microsoft.com/office/drawing/2014/main" id="{732B0263-BD49-14C8-20C0-0F78F100BB14}"/>
              </a:ext>
            </a:extLst>
          </p:cNvPr>
          <p:cNvSpPr>
            <a:spLocks noGrp="1"/>
          </p:cNvSpPr>
          <p:nvPr>
            <p:ph type="subTitle" idx="1"/>
          </p:nvPr>
        </p:nvSpPr>
        <p:spPr>
          <a:xfrm>
            <a:off x="2919413" y="1700213"/>
            <a:ext cx="6400800" cy="3363912"/>
          </a:xfrm>
        </p:spPr>
        <p:txBody>
          <a:bodyPr/>
          <a:lstStyle/>
          <a:p>
            <a:pPr eaLnBrk="1" hangingPunct="1">
              <a:defRPr/>
            </a:pPr>
            <a:endParaRPr lang="en-US" altLang="en-US" b="1" dirty="0">
              <a:solidFill>
                <a:schemeClr val="tx1"/>
              </a:solidFill>
            </a:endParaRPr>
          </a:p>
          <a:p>
            <a:pPr eaLnBrk="1" hangingPunct="1">
              <a:defRPr/>
            </a:pPr>
            <a:r>
              <a:rPr lang="en-US" altLang="en-US" b="1" dirty="0">
                <a:solidFill>
                  <a:schemeClr val="tx1"/>
                </a:solidFill>
              </a:rPr>
              <a:t>WEEK 8</a:t>
            </a:r>
          </a:p>
          <a:p>
            <a:pPr>
              <a:defRPr/>
            </a:pPr>
            <a:r>
              <a:rPr lang="en-US" altLang="en-US" sz="2800" b="1" i="1" dirty="0">
                <a:solidFill>
                  <a:schemeClr val="tx1"/>
                </a:solidFill>
              </a:rPr>
              <a:t>SEMINAR-</a:t>
            </a:r>
            <a:r>
              <a:rPr lang="en-US" b="1" dirty="0"/>
              <a:t> </a:t>
            </a:r>
            <a:r>
              <a:rPr lang="en-US" b="1" i="1" dirty="0">
                <a:solidFill>
                  <a:schemeClr val="tx1"/>
                </a:solidFill>
              </a:rPr>
              <a:t>Case Study</a:t>
            </a:r>
          </a:p>
          <a:p>
            <a:pPr>
              <a:defRPr/>
            </a:pPr>
            <a:r>
              <a:rPr lang="en-US" b="1" i="1" dirty="0">
                <a:solidFill>
                  <a:schemeClr val="tx1"/>
                </a:solidFill>
              </a:rPr>
              <a:t>Innocent Drinks</a:t>
            </a:r>
            <a:endParaRPr lang="en-GB" b="1" i="1" dirty="0">
              <a:solidFill>
                <a:schemeClr val="tx1"/>
              </a:solidFill>
            </a:endParaRPr>
          </a:p>
          <a:p>
            <a:pPr>
              <a:defRPr/>
            </a:pPr>
            <a:endParaRPr lang="en-US" altLang="en-US" sz="2800" b="1" i="1" dirty="0">
              <a:solidFill>
                <a:schemeClr val="tx1"/>
              </a:solidFill>
            </a:endParaRPr>
          </a:p>
          <a:p>
            <a:pPr eaLnBrk="1" hangingPunct="1">
              <a:defRPr/>
            </a:pPr>
            <a:r>
              <a:rPr lang="en-GB" altLang="en-US" dirty="0">
                <a:solidFill>
                  <a:schemeClr val="tx1"/>
                </a:solidFill>
              </a:rPr>
              <a:t> </a:t>
            </a:r>
          </a:p>
        </p:txBody>
      </p:sp>
      <p:sp>
        <p:nvSpPr>
          <p:cNvPr id="3" name="Date Placeholder 2">
            <a:extLst>
              <a:ext uri="{FF2B5EF4-FFF2-40B4-BE49-F238E27FC236}">
                <a16:creationId xmlns:a16="http://schemas.microsoft.com/office/drawing/2014/main" id="{238356CA-B15B-0116-0064-0971390F83B4}"/>
              </a:ext>
            </a:extLst>
          </p:cNvPr>
          <p:cNvSpPr>
            <a:spLocks noGrp="1"/>
          </p:cNvSpPr>
          <p:nvPr>
            <p:ph type="dt" sz="quarter" idx="10"/>
          </p:nvPr>
        </p:nvSpPr>
        <p:spPr/>
        <p:txBody>
          <a:bodyPr/>
          <a:lstStyle/>
          <a:p>
            <a:pPr>
              <a:defRPr/>
            </a:pPr>
            <a:fld id="{5EC0FA7E-6D3B-48D7-9F80-6C4D37659D9C}" type="datetime1">
              <a:rPr lang="en-GB" altLang="en-US"/>
              <a:pPr>
                <a:defRPr/>
              </a:pPr>
              <a:t>15/02/2026</a:t>
            </a:fld>
            <a:endParaRPr lang="en-GB" altLang="en-US"/>
          </a:p>
        </p:txBody>
      </p:sp>
      <p:sp>
        <p:nvSpPr>
          <p:cNvPr id="6149" name="Slide Number Placeholder 5">
            <a:extLst>
              <a:ext uri="{FF2B5EF4-FFF2-40B4-BE49-F238E27FC236}">
                <a16:creationId xmlns:a16="http://schemas.microsoft.com/office/drawing/2014/main" id="{DDE6F11D-5A1C-6F53-9E61-8469D835850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754BDD-B142-47BF-96C5-C3DA4B72846C}"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DFA3E29-684F-CC6F-8BF4-CF0C38E83B73}"/>
              </a:ext>
            </a:extLst>
          </p:cNvPr>
          <p:cNvSpPr>
            <a:spLocks noGrp="1"/>
          </p:cNvSpPr>
          <p:nvPr>
            <p:ph type="title"/>
          </p:nvPr>
        </p:nvSpPr>
        <p:spPr/>
        <p:txBody>
          <a:bodyPr/>
          <a:lstStyle/>
          <a:p>
            <a:r>
              <a:rPr lang="en-US" altLang="en-US" b="1" i="1"/>
              <a:t>Innocent Drinks</a:t>
            </a:r>
            <a:endParaRPr lang="en-GB" altLang="en-US"/>
          </a:p>
        </p:txBody>
      </p:sp>
      <p:sp>
        <p:nvSpPr>
          <p:cNvPr id="7171" name="Content Placeholder 2">
            <a:extLst>
              <a:ext uri="{FF2B5EF4-FFF2-40B4-BE49-F238E27FC236}">
                <a16:creationId xmlns:a16="http://schemas.microsoft.com/office/drawing/2014/main" id="{1A55887C-F356-715B-E084-4587ADC6AA1B}"/>
              </a:ext>
            </a:extLst>
          </p:cNvPr>
          <p:cNvSpPr>
            <a:spLocks noGrp="1"/>
          </p:cNvSpPr>
          <p:nvPr>
            <p:ph idx="1"/>
          </p:nvPr>
        </p:nvSpPr>
        <p:spPr>
          <a:xfrm>
            <a:off x="466725" y="1196975"/>
            <a:ext cx="8229600" cy="3916363"/>
          </a:xfrm>
        </p:spPr>
        <p:txBody>
          <a:bodyPr/>
          <a:lstStyle/>
          <a:p>
            <a:pPr algn="just"/>
            <a:r>
              <a:rPr lang="en-US" altLang="en-US" sz="2000"/>
              <a:t>Innocent Drinks is a London-based company operating in the beverages industry worldwide. The business idea was conceived in 1998 by three Cambridge University graduates, and the company made its début in 1999. The three friends led the business idea by having a clear vision, and they took personal risks to achieve it. Their goal was to produce 100-percent natural smoothies that “do good.” The uniqueness of the company’s products and the unique leadership style combining visionary and charismatic elements became the brand’s selling point. With an inspirational and ethical leadership stance, a business approach that emphasized social responsibility and ethical sources, an employee-led innovation culture, and its stated purpose of “doing good,” Innocent established a reputation and became successful in the market. Since 2014, Innocent has thrived in 15 European countries.</a:t>
            </a:r>
            <a:endParaRPr lang="en-GB" altLang="en-US" sz="2000"/>
          </a:p>
          <a:p>
            <a:endParaRPr lang="en-GB" altLang="en-US"/>
          </a:p>
        </p:txBody>
      </p:sp>
      <p:sp>
        <p:nvSpPr>
          <p:cNvPr id="4" name="Date Placeholder 3">
            <a:extLst>
              <a:ext uri="{FF2B5EF4-FFF2-40B4-BE49-F238E27FC236}">
                <a16:creationId xmlns:a16="http://schemas.microsoft.com/office/drawing/2014/main" id="{0707AEBB-F366-F5E1-2A71-BDE0F3C5E99C}"/>
              </a:ext>
            </a:extLst>
          </p:cNvPr>
          <p:cNvSpPr>
            <a:spLocks noGrp="1"/>
          </p:cNvSpPr>
          <p:nvPr>
            <p:ph type="dt" sz="quarter" idx="10"/>
          </p:nvPr>
        </p:nvSpPr>
        <p:spPr/>
        <p:txBody>
          <a:bodyPr/>
          <a:lstStyle/>
          <a:p>
            <a:pPr>
              <a:defRPr/>
            </a:pPr>
            <a:fld id="{13437F2D-5CFF-D54D-8DE5-A440927675CD}" type="datetime1">
              <a:rPr lang="en-GB" altLang="en-US" smtClean="0"/>
              <a:pPr>
                <a:defRPr/>
              </a:pPr>
              <a:t>15/02/2026</a:t>
            </a:fld>
            <a:endParaRPr lang="en-GB" altLang="en-US"/>
          </a:p>
        </p:txBody>
      </p:sp>
      <p:sp>
        <p:nvSpPr>
          <p:cNvPr id="7173" name="Slide Number Placeholder 4">
            <a:extLst>
              <a:ext uri="{FF2B5EF4-FFF2-40B4-BE49-F238E27FC236}">
                <a16:creationId xmlns:a16="http://schemas.microsoft.com/office/drawing/2014/main" id="{D3A60DF6-5542-DE51-A423-FA2D33FF11F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5BD4319-C8C4-4275-A81A-607D729BE2C8}"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3F1851CD-E361-E87D-C352-AC9F39F75C90}"/>
              </a:ext>
            </a:extLst>
          </p:cNvPr>
          <p:cNvSpPr>
            <a:spLocks noGrp="1"/>
          </p:cNvSpPr>
          <p:nvPr>
            <p:ph type="title"/>
          </p:nvPr>
        </p:nvSpPr>
        <p:spPr/>
        <p:txBody>
          <a:bodyPr/>
          <a:lstStyle/>
          <a:p>
            <a:r>
              <a:rPr lang="en-US" altLang="en-US" b="1" i="1"/>
              <a:t>Innocent Drinks</a:t>
            </a:r>
            <a:endParaRPr lang="en-GB" altLang="en-US"/>
          </a:p>
        </p:txBody>
      </p:sp>
      <p:sp>
        <p:nvSpPr>
          <p:cNvPr id="3" name="Content Placeholder 2">
            <a:extLst>
              <a:ext uri="{FF2B5EF4-FFF2-40B4-BE49-F238E27FC236}">
                <a16:creationId xmlns:a16="http://schemas.microsoft.com/office/drawing/2014/main" id="{0959DF08-7362-911C-6D99-4206521B2C46}"/>
              </a:ext>
            </a:extLst>
          </p:cNvPr>
          <p:cNvSpPr>
            <a:spLocks noGrp="1"/>
          </p:cNvSpPr>
          <p:nvPr>
            <p:ph idx="1"/>
          </p:nvPr>
        </p:nvSpPr>
        <p:spPr>
          <a:xfrm>
            <a:off x="457200" y="1600200"/>
            <a:ext cx="8229600" cy="3916363"/>
          </a:xfrm>
        </p:spPr>
        <p:txBody>
          <a:bodyPr/>
          <a:lstStyle/>
          <a:p>
            <a:pPr algn="just">
              <a:defRPr/>
            </a:pPr>
            <a:r>
              <a:rPr lang="en-US" sz="2000" dirty="0"/>
              <a:t>Notwithstanding this success, Innocent recorded losses in 2008 due to the economic downturn, and in 2009 they announced plans to sell 10 percent of the company to Coca-Cola. Following this announcement, Innocent experienced a fall in their </a:t>
            </a:r>
            <a:r>
              <a:rPr lang="en-US" sz="2000" dirty="0" err="1"/>
              <a:t>Ethiscore</a:t>
            </a:r>
            <a:r>
              <a:rPr lang="en-US" sz="2000" dirty="0"/>
              <a:t> from 12.5 to 6.5. Since 2013, Coca-Cola Company has come to hold over 90 percent of Innocent Drinks, leaving very little scope for the former leadership of the company to lead the future of Innocent Drinks. Despite the positive strategic implications for global expansion and product development (including the launch of its coconut water products and Innocent Bubble in 2015), debates have raged over the trustworthiness and the authenticity of the current leadership, leading to a simple question about the brand: can we still trust its innocence?</a:t>
            </a:r>
            <a:endParaRPr lang="en-GB" sz="2000" dirty="0"/>
          </a:p>
          <a:p>
            <a:pPr marL="0" indent="0">
              <a:buFont typeface="Arial" panose="020B0604020202020204" pitchFamily="34" charset="0"/>
              <a:buNone/>
              <a:defRPr/>
            </a:pPr>
            <a:r>
              <a:rPr lang="en-US" sz="1000" i="1" dirty="0"/>
              <a:t>Sources:</a:t>
            </a:r>
            <a:r>
              <a:rPr lang="en-US" sz="1000" dirty="0"/>
              <a:t> Innocent Drinks Official Site, “Innocent and Coca-Cola Agree Deal for Further Investment,” October, 8, 2015, http://</a:t>
            </a:r>
            <a:r>
              <a:rPr lang="en-US" sz="1000" dirty="0" err="1"/>
              <a:t>www.innocentdrinks.co.uk</a:t>
            </a:r>
            <a:r>
              <a:rPr lang="en-US" sz="1000" dirty="0"/>
              <a:t>/us/press/release/130222-innocent-and-cocacola-agree-deal-for-further-investment; Personnel Today, “Innocent’s Business Approach Inspires Leaders to Adopt New Ways of Working,” May 20, 2010</a:t>
            </a:r>
            <a:r>
              <a:rPr lang="en-US" dirty="0"/>
              <a:t>, </a:t>
            </a:r>
            <a:endParaRPr lang="en-GB" dirty="0"/>
          </a:p>
        </p:txBody>
      </p:sp>
      <p:sp>
        <p:nvSpPr>
          <p:cNvPr id="4" name="Date Placeholder 3">
            <a:extLst>
              <a:ext uri="{FF2B5EF4-FFF2-40B4-BE49-F238E27FC236}">
                <a16:creationId xmlns:a16="http://schemas.microsoft.com/office/drawing/2014/main" id="{034AFDE9-9B84-0ED3-D287-964470C2C44A}"/>
              </a:ext>
            </a:extLst>
          </p:cNvPr>
          <p:cNvSpPr>
            <a:spLocks noGrp="1"/>
          </p:cNvSpPr>
          <p:nvPr>
            <p:ph type="dt" sz="quarter" idx="10"/>
          </p:nvPr>
        </p:nvSpPr>
        <p:spPr/>
        <p:txBody>
          <a:bodyPr/>
          <a:lstStyle/>
          <a:p>
            <a:pPr>
              <a:defRPr/>
            </a:pPr>
            <a:fld id="{13437F2D-5CFF-D54D-8DE5-A440927675CD}" type="datetime1">
              <a:rPr lang="en-GB" altLang="en-US" smtClean="0"/>
              <a:pPr>
                <a:defRPr/>
              </a:pPr>
              <a:t>15/02/2026</a:t>
            </a:fld>
            <a:endParaRPr lang="en-GB" altLang="en-US"/>
          </a:p>
        </p:txBody>
      </p:sp>
      <p:sp>
        <p:nvSpPr>
          <p:cNvPr id="8197" name="Slide Number Placeholder 4">
            <a:extLst>
              <a:ext uri="{FF2B5EF4-FFF2-40B4-BE49-F238E27FC236}">
                <a16:creationId xmlns:a16="http://schemas.microsoft.com/office/drawing/2014/main" id="{4C835D37-A232-F668-463F-21FA7741F73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FF81833-6DBD-4D50-A2F6-6D0F96DFE93A}"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728EB05A-63A5-1CA9-1F78-816BD328E654}"/>
              </a:ext>
            </a:extLst>
          </p:cNvPr>
          <p:cNvSpPr>
            <a:spLocks noGrp="1"/>
          </p:cNvSpPr>
          <p:nvPr>
            <p:ph type="title"/>
          </p:nvPr>
        </p:nvSpPr>
        <p:spPr/>
        <p:txBody>
          <a:bodyPr/>
          <a:lstStyle/>
          <a:p>
            <a:r>
              <a:rPr lang="en-GB" altLang="en-US"/>
              <a:t>Questions</a:t>
            </a:r>
          </a:p>
        </p:txBody>
      </p:sp>
      <p:sp>
        <p:nvSpPr>
          <p:cNvPr id="9219" name="Content Placeholder 2">
            <a:extLst>
              <a:ext uri="{FF2B5EF4-FFF2-40B4-BE49-F238E27FC236}">
                <a16:creationId xmlns:a16="http://schemas.microsoft.com/office/drawing/2014/main" id="{A6845107-9E91-D7AC-D58E-1486247A0F0D}"/>
              </a:ext>
            </a:extLst>
          </p:cNvPr>
          <p:cNvSpPr>
            <a:spLocks noGrp="1"/>
          </p:cNvSpPr>
          <p:nvPr>
            <p:ph idx="1"/>
          </p:nvPr>
        </p:nvSpPr>
        <p:spPr>
          <a:xfrm>
            <a:off x="457200" y="1600200"/>
            <a:ext cx="8229600" cy="3916363"/>
          </a:xfrm>
        </p:spPr>
        <p:txBody>
          <a:bodyPr/>
          <a:lstStyle/>
          <a:p>
            <a:r>
              <a:rPr lang="en-US" altLang="en-US"/>
              <a:t>How could ethical leadership be evidenced in the case of Innocent Drinks?</a:t>
            </a:r>
            <a:r>
              <a:rPr lang="en-GB" altLang="en-US"/>
              <a:t> </a:t>
            </a:r>
          </a:p>
          <a:p>
            <a:r>
              <a:rPr lang="en-US" altLang="en-US"/>
              <a:t>Why has the authenticity of ethical leadership of Innocent Drinks come under scrutiny?</a:t>
            </a:r>
            <a:r>
              <a:rPr lang="en-GB" altLang="en-US"/>
              <a:t> </a:t>
            </a:r>
          </a:p>
        </p:txBody>
      </p:sp>
      <p:sp>
        <p:nvSpPr>
          <p:cNvPr id="4" name="Date Placeholder 3">
            <a:extLst>
              <a:ext uri="{FF2B5EF4-FFF2-40B4-BE49-F238E27FC236}">
                <a16:creationId xmlns:a16="http://schemas.microsoft.com/office/drawing/2014/main" id="{C6DFC498-FC7A-428B-3110-CAD9366DE181}"/>
              </a:ext>
            </a:extLst>
          </p:cNvPr>
          <p:cNvSpPr>
            <a:spLocks noGrp="1"/>
          </p:cNvSpPr>
          <p:nvPr>
            <p:ph type="dt" sz="quarter" idx="10"/>
          </p:nvPr>
        </p:nvSpPr>
        <p:spPr/>
        <p:txBody>
          <a:bodyPr/>
          <a:lstStyle/>
          <a:p>
            <a:pPr>
              <a:defRPr/>
            </a:pPr>
            <a:fld id="{13437F2D-5CFF-D54D-8DE5-A440927675CD}" type="datetime1">
              <a:rPr lang="en-GB" altLang="en-US" smtClean="0"/>
              <a:pPr>
                <a:defRPr/>
              </a:pPr>
              <a:t>15/02/2026</a:t>
            </a:fld>
            <a:endParaRPr lang="en-GB" altLang="en-US"/>
          </a:p>
        </p:txBody>
      </p:sp>
      <p:sp>
        <p:nvSpPr>
          <p:cNvPr id="9221" name="Slide Number Placeholder 4">
            <a:extLst>
              <a:ext uri="{FF2B5EF4-FFF2-40B4-BE49-F238E27FC236}">
                <a16:creationId xmlns:a16="http://schemas.microsoft.com/office/drawing/2014/main" id="{F1D736EB-0C38-7A66-9E6C-2E7E32B3B45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7D8BD2E-CAF9-4A61-BB11-19BD6B31120F}"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405</Words>
  <Application>Microsoft Office PowerPoint</Application>
  <PresentationFormat>On-screen Show (4:3)</PresentationFormat>
  <Paragraphs>23</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Myriad Pro</vt:lpstr>
      <vt:lpstr>Arial</vt:lpstr>
      <vt:lpstr>Verdana</vt:lpstr>
      <vt:lpstr>20140311PresentationUWTSDTemplate</vt:lpstr>
      <vt:lpstr>LCBB6022 Leadership and management, theory and practice  </vt:lpstr>
      <vt:lpstr>Innocent Drinks</vt:lpstr>
      <vt:lpstr>Innocent Drinks</vt:lpstr>
      <vt:lpstr>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88</cp:revision>
  <cp:lastPrinted>1601-01-01T00:00:00Z</cp:lastPrinted>
  <dcterms:created xsi:type="dcterms:W3CDTF">2002-10-07T19:43:58Z</dcterms:created>
  <dcterms:modified xsi:type="dcterms:W3CDTF">2026-02-15T16:21:07Z</dcterms:modified>
</cp:coreProperties>
</file>