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1"/>
  </p:notesMasterIdLst>
  <p:sldIdLst>
    <p:sldId id="256" r:id="rId5"/>
    <p:sldId id="378" r:id="rId6"/>
    <p:sldId id="448" r:id="rId7"/>
    <p:sldId id="379" r:id="rId8"/>
    <p:sldId id="265" r:id="rId9"/>
    <p:sldId id="37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00"/>
    <a:srgbClr val="00990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0D5666-284F-45D7-A614-AF45CD06D85E}" v="100" dt="2023-05-31T11:57:55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72" autoAdjust="0"/>
  </p:normalViewPr>
  <p:slideViewPr>
    <p:cSldViewPr>
      <p:cViewPr varScale="1">
        <p:scale>
          <a:sx n="83" d="100"/>
          <a:sy n="83" d="100"/>
        </p:scale>
        <p:origin x="242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658236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97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86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01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134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37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34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871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61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36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3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2786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a/agenda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CC"/>
                </a:solidFill>
              </a:rPr>
              <a:t>BMSK6001 Emergent Leadership Skills for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0000CC"/>
                </a:solidFill>
              </a:rPr>
              <a:t>Evening Session 6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7997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3632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Mind Map exercise</a:t>
            </a:r>
          </a:p>
          <a:p>
            <a:r>
              <a:rPr lang="en-GB" dirty="0">
                <a:solidFill>
                  <a:srgbClr val="0000CC"/>
                </a:solidFill>
              </a:rPr>
              <a:t>Analysis and discussion</a:t>
            </a:r>
          </a:p>
          <a:p>
            <a:r>
              <a:rPr lang="en-GB" dirty="0">
                <a:solidFill>
                  <a:srgbClr val="0000CC"/>
                </a:solidFill>
              </a:rPr>
              <a:t>Review of key theories</a:t>
            </a:r>
          </a:p>
          <a:p>
            <a:r>
              <a:rPr lang="en-GB" dirty="0">
                <a:solidFill>
                  <a:srgbClr val="0000CC"/>
                </a:solidFill>
              </a:rPr>
              <a:t>Q &amp; A – specific issues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A6BB6F0-710D-75AA-C6CE-C3EF6D4D3E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29107" y="3140968"/>
            <a:ext cx="3914893" cy="257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4975" y="963871"/>
            <a:ext cx="4040188" cy="639762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752" y="1603633"/>
            <a:ext cx="4540087" cy="106477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solidFill>
                  <a:srgbClr val="0000CC"/>
                </a:solidFill>
              </a:rPr>
              <a:t>Critically assess a recognised leadership model or theory in relation to its ability to impact on individual’s workplace performance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 dirty="0">
              <a:solidFill>
                <a:srgbClr val="0000CC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32040" y="963871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1514" y="1772816"/>
            <a:ext cx="4222301" cy="365706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 Transferable Skills for Life and Professional Practice (10)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FB76E0-CE52-5A8E-5173-568813930119}"/>
              </a:ext>
            </a:extLst>
          </p:cNvPr>
          <p:cNvSpPr txBox="1"/>
          <p:nvPr/>
        </p:nvSpPr>
        <p:spPr>
          <a:xfrm>
            <a:off x="128752" y="4299500"/>
            <a:ext cx="46450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CC"/>
                </a:solidFill>
              </a:rPr>
              <a:t>Assess your own ability to set direction, motivate, delegate and empower others to bring about a workplace change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E90FB3-70A6-C101-C620-07270C9802C6}"/>
              </a:ext>
            </a:extLst>
          </p:cNvPr>
          <p:cNvSpPr txBox="1"/>
          <p:nvPr/>
        </p:nvSpPr>
        <p:spPr>
          <a:xfrm>
            <a:off x="7149492" y="338437"/>
            <a:ext cx="1809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23:59 on Sunday, 9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July, 2023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DF792E-E059-5673-4EF2-168B62D9E93F}"/>
              </a:ext>
            </a:extLst>
          </p:cNvPr>
          <p:cNvSpPr txBox="1"/>
          <p:nvPr/>
        </p:nvSpPr>
        <p:spPr>
          <a:xfrm>
            <a:off x="128752" y="2929196"/>
            <a:ext cx="457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CC"/>
                </a:solidFill>
              </a:rPr>
              <a:t>Evaluate own ability to use a range of leadership styles, in different situations and with different types of people, to fulfil the leadership role     </a:t>
            </a:r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CDC63FCF-7C40-7222-C6B4-5847DAF5CD85}"/>
              </a:ext>
            </a:extLst>
          </p:cNvPr>
          <p:cNvSpPr/>
          <p:nvPr/>
        </p:nvSpPr>
        <p:spPr>
          <a:xfrm>
            <a:off x="2483768" y="1177832"/>
            <a:ext cx="2088232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/>
              <a:t>Critically assess a recognised leadership model or theory in relation to its ability to impact on individual’s workplace performance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99DF71C-AA13-85AC-F4B4-01601CC59FFD}"/>
              </a:ext>
            </a:extLst>
          </p:cNvPr>
          <p:cNvSpPr/>
          <p:nvPr/>
        </p:nvSpPr>
        <p:spPr>
          <a:xfrm>
            <a:off x="5436096" y="1222820"/>
            <a:ext cx="2088232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Evaluate own ability to use a range of leadership styles, in different situations and with different types of people, to fulfil the leadership role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CB487E1-30C8-8790-8B07-3D69AC993ECA}"/>
              </a:ext>
            </a:extLst>
          </p:cNvPr>
          <p:cNvSpPr/>
          <p:nvPr/>
        </p:nvSpPr>
        <p:spPr>
          <a:xfrm>
            <a:off x="4056369" y="2997065"/>
            <a:ext cx="2088232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Assess your own ability to set direction, motivate, delegate and empower others to bring about a workplace change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39E6FE-4FBE-DC0A-FA5C-6A7E70B82446}"/>
              </a:ext>
            </a:extLst>
          </p:cNvPr>
          <p:cNvSpPr txBox="1"/>
          <p:nvPr/>
        </p:nvSpPr>
        <p:spPr>
          <a:xfrm>
            <a:off x="1835696" y="20419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B7AF37-34C2-BD66-BD24-64D357CC4DA8}"/>
              </a:ext>
            </a:extLst>
          </p:cNvPr>
          <p:cNvSpPr txBox="1"/>
          <p:nvPr/>
        </p:nvSpPr>
        <p:spPr>
          <a:xfrm>
            <a:off x="7812360" y="19168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70FF77-04AC-456E-7C02-4A6CD8700A4B}"/>
              </a:ext>
            </a:extLst>
          </p:cNvPr>
          <p:cNvSpPr txBox="1"/>
          <p:nvPr/>
        </p:nvSpPr>
        <p:spPr>
          <a:xfrm>
            <a:off x="6236330" y="4060797"/>
            <a:ext cx="423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</a:t>
            </a:r>
          </a:p>
        </p:txBody>
      </p:sp>
    </p:spTree>
    <p:extLst>
      <p:ext uri="{BB962C8B-B14F-4D97-AF65-F5344CB8AC3E}">
        <p14:creationId xmlns:p14="http://schemas.microsoft.com/office/powerpoint/2010/main" val="2492091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7030A0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B050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FF0066"/>
                </a:solidFill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9550</TotalTime>
  <Words>281</Words>
  <Application>Microsoft Office PowerPoint</Application>
  <PresentationFormat>On-screen Show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UWTSD 200 B</vt:lpstr>
      <vt:lpstr>BMSK6001 Emergent Leadership Skills for the Workplace</vt:lpstr>
      <vt:lpstr>Agenda</vt:lpstr>
      <vt:lpstr>Module Task Assessment</vt:lpstr>
      <vt:lpstr>PowerPoint Presentation</vt:lpstr>
      <vt:lpstr>Quick Group Review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31</cp:revision>
  <dcterms:created xsi:type="dcterms:W3CDTF">2015-03-03T13:29:53Z</dcterms:created>
  <dcterms:modified xsi:type="dcterms:W3CDTF">2023-05-31T11:59:03Z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