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20"/>
  </p:notesMasterIdLst>
  <p:sldIdLst>
    <p:sldId id="256" r:id="rId2"/>
    <p:sldId id="262" r:id="rId3"/>
    <p:sldId id="258" r:id="rId4"/>
    <p:sldId id="257" r:id="rId5"/>
    <p:sldId id="263" r:id="rId6"/>
    <p:sldId id="264" r:id="rId7"/>
    <p:sldId id="260" r:id="rId8"/>
    <p:sldId id="271" r:id="rId9"/>
    <p:sldId id="261" r:id="rId10"/>
    <p:sldId id="265" r:id="rId11"/>
    <p:sldId id="266" r:id="rId12"/>
    <p:sldId id="275" r:id="rId13"/>
    <p:sldId id="269" r:id="rId14"/>
    <p:sldId id="268" r:id="rId15"/>
    <p:sldId id="274" r:id="rId16"/>
    <p:sldId id="270" r:id="rId17"/>
    <p:sldId id="273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D1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62D9D-8B81-7E03-74B0-08E89B832D89}" v="922" dt="2024-12-08T19:41:04.545"/>
    <p1510:client id="{561FE50D-5C3B-263A-E716-A242AFBB0B29}" v="12" dt="2024-12-07T17:55:29.325"/>
    <p1510:client id="{A6C42A9E-775F-9EC9-7294-1959A1C2D7D1}" v="2428" dt="2024-12-07T17:15:32.057"/>
    <p1510:client id="{C90E4178-6384-5FC4-DE00-191D59F36B07}" v="15" dt="2024-12-07T14:40:44.8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wthynllyfrau@gmail.com" userId="S::urn:spo:guest#bwthynllyfrau@gmail.com::" providerId="AD" clId="Web-{FB9FEE67-DBB5-B360-7868-9E9EF25634BB}"/>
    <pc:docChg chg="modSld">
      <pc:chgData name="bwthynllyfrau@gmail.com" userId="S::urn:spo:guest#bwthynllyfrau@gmail.com::" providerId="AD" clId="Web-{FB9FEE67-DBB5-B360-7868-9E9EF25634BB}" dt="2024-12-06T12:54:54.331" v="2" actId="20577"/>
      <pc:docMkLst>
        <pc:docMk/>
      </pc:docMkLst>
      <pc:sldChg chg="modSp">
        <pc:chgData name="bwthynllyfrau@gmail.com" userId="S::urn:spo:guest#bwthynllyfrau@gmail.com::" providerId="AD" clId="Web-{FB9FEE67-DBB5-B360-7868-9E9EF25634BB}" dt="2024-12-06T12:54:54.331" v="2" actId="20577"/>
        <pc:sldMkLst>
          <pc:docMk/>
          <pc:sldMk cId="3438415766" sldId="273"/>
        </pc:sldMkLst>
      </pc:sldChg>
    </pc:docChg>
  </pc:docChgLst>
  <pc:docChgLst>
    <pc:chgData name="Harriet Cope (2305803)" userId="S::2305803@student.uwtsd.ac.uk::930d905c-6b60-4f4d-b9fa-aedda6a6ae14" providerId="AD" clId="Web-{08762D9D-8B81-7E03-74B0-08E89B832D89}"/>
    <pc:docChg chg="addSld delSld modSld sldOrd">
      <pc:chgData name="Harriet Cope (2305803)" userId="S::2305803@student.uwtsd.ac.uk::930d905c-6b60-4f4d-b9fa-aedda6a6ae14" providerId="AD" clId="Web-{08762D9D-8B81-7E03-74B0-08E89B832D89}" dt="2024-12-08T19:41:04.545" v="629" actId="20577"/>
      <pc:docMkLst>
        <pc:docMk/>
      </pc:docMkLst>
      <pc:sldChg chg="delSp modSp">
        <pc:chgData name="Harriet Cope (2305803)" userId="S::2305803@student.uwtsd.ac.uk::930d905c-6b60-4f4d-b9fa-aedda6a6ae14" providerId="AD" clId="Web-{08762D9D-8B81-7E03-74B0-08E89B832D89}" dt="2024-12-08T17:36:56.065" v="47"/>
        <pc:sldMkLst>
          <pc:docMk/>
          <pc:sldMk cId="109857222" sldId="256"/>
        </pc:sldMkLst>
        <pc:spChg chg="del mod">
          <ac:chgData name="Harriet Cope (2305803)" userId="S::2305803@student.uwtsd.ac.uk::930d905c-6b60-4f4d-b9fa-aedda6a6ae14" providerId="AD" clId="Web-{08762D9D-8B81-7E03-74B0-08E89B832D89}" dt="2024-12-08T17:36:56.065" v="47"/>
          <ac:spMkLst>
            <pc:docMk/>
            <pc:sldMk cId="109857222" sldId="256"/>
            <ac:spMk id="27" creationId="{99A58299-597E-A48F-50DD-18A86263D196}"/>
          </ac:spMkLst>
        </pc:spChg>
      </pc:sldChg>
      <pc:sldChg chg="addSp delSp modSp">
        <pc:chgData name="Harriet Cope (2305803)" userId="S::2305803@student.uwtsd.ac.uk::930d905c-6b60-4f4d-b9fa-aedda6a6ae14" providerId="AD" clId="Web-{08762D9D-8B81-7E03-74B0-08E89B832D89}" dt="2024-12-08T19:35:29.223" v="619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35:29.223" v="619" actId="20577"/>
          <ac:spMkLst>
            <pc:docMk/>
            <pc:sldMk cId="2241481409" sldId="257"/>
            <ac:spMk id="3" creationId="{523D5970-9590-1A18-C316-C08B044F3464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3" creationId="{25AD4A59-91FA-4E30-8F32-A8AB51F768C6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5" creationId="{CDFF45EF-8068-49B8-AFAE-404F6EB18882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7" creationId="{D43C1A1E-DA50-4210-9A1D-5437CBFEFFEB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9" creationId="{7691169A-6B21-4B1F-96DF-2BD6D6BA0B14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7:49.660" v="69" actId="20577"/>
          <ac:spMkLst>
            <pc:docMk/>
            <pc:sldMk cId="2241481409" sldId="257"/>
            <ac:spMk id="36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38" creationId="{DFB983EF-4B67-434E-AFEE-7FAD0771638A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0" creationId="{E014A4E0-2539-4DA0-A0B5-71589847425C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2" creationId="{E5300822-6CE9-4457-8099-6BF7922A99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4" creationId="{6A55503D-2920-4B77-A454-8FEA3378BAC1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6" creationId="{DB7ABB7C-7316-42C3-93C7-F038AE8C5D3D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7:53:17.103" v="226" actId="20577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08762D9D-8B81-7E03-74B0-08E89B832D89}" dt="2024-12-08T17:53:17.103" v="226" actId="20577"/>
          <ac:spMkLst>
            <pc:docMk/>
            <pc:sldMk cId="69757999" sldId="258"/>
            <ac:spMk id="2" creationId="{C3D1B402-D328-EF6C-78D8-DEB65BA89170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30:12.964" v="593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08762D9D-8B81-7E03-74B0-08E89B832D89}" dt="2024-12-08T17:53:33.869" v="227" actId="20577"/>
          <ac:spMkLst>
            <pc:docMk/>
            <pc:sldMk cId="2557899238" sldId="260"/>
            <ac:spMk id="2" creationId="{B32D028A-8EB0-6397-0E51-0A7A0B98AA4D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30:12.964" v="593" actId="20577"/>
          <ac:spMkLst>
            <pc:docMk/>
            <pc:sldMk cId="2557899238" sldId="260"/>
            <ac:spMk id="3" creationId="{45A03EB0-2985-665D-EEEE-B69740451080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40:28.388" v="624" actId="20577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08762D9D-8B81-7E03-74B0-08E89B832D89}" dt="2024-12-08T17:53:51.416" v="228" actId="20577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40:28.388" v="624" actId="20577"/>
          <ac:spMkLst>
            <pc:docMk/>
            <pc:sldMk cId="3612324740" sldId="261"/>
            <ac:spMk id="3" creationId="{C490949D-A499-0FDE-1B78-B28E7FC8FECA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9:03.460" v="80" actId="20577"/>
          <ac:spMkLst>
            <pc:docMk/>
            <pc:sldMk cId="3612324740" sldId="261"/>
            <ac:spMk id="4" creationId="{A0F1B3BF-7309-6043-2F0E-48AF8B12FADF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8:00:20.070" v="333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08762D9D-8B81-7E03-74B0-08E89B832D89}" dt="2024-12-08T17:53:10.915" v="224" actId="20577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00:20.070" v="333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30:32.918" v="595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08762D9D-8B81-7E03-74B0-08E89B832D89}" dt="2024-12-08T19:30:32.918" v="595" actId="20577"/>
          <ac:spMkLst>
            <pc:docMk/>
            <pc:sldMk cId="914850707" sldId="263"/>
            <ac:spMk id="3" creationId="{523D5970-9590-1A18-C316-C08B044F3464}"/>
          </ac:spMkLst>
        </pc:spChg>
      </pc:sldChg>
      <pc:sldChg chg="addSp modSp mod setBg">
        <pc:chgData name="Harriet Cope (2305803)" userId="S::2305803@student.uwtsd.ac.uk::930d905c-6b60-4f4d-b9fa-aedda6a6ae14" providerId="AD" clId="Web-{08762D9D-8B81-7E03-74B0-08E89B832D89}" dt="2024-12-08T17:33:53.324" v="44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08762D9D-8B81-7E03-74B0-08E89B832D89}" dt="2024-12-08T17:33:38.980" v="40" actId="20577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3:53.324" v="44" actId="20577"/>
          <ac:spMkLst>
            <pc:docMk/>
            <pc:sldMk cId="2200484185" sldId="264"/>
            <ac:spMk id="3" creationId="{523D5970-9590-1A18-C316-C08B044F3464}"/>
          </ac:spMkLst>
        </pc:spChg>
        <pc:spChg chg="mod or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4" creationId="{4F2312BE-4A0D-6973-708A-D6E2AB37AE9A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10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12" creationId="{CBF27B2E-4DE7-47FD-8277-1C6703DB207C}"/>
          </ac:spMkLst>
        </pc:spChg>
        <pc:grpChg chg="add">
          <ac:chgData name="Harriet Cope (2305803)" userId="S::2305803@student.uwtsd.ac.uk::930d905c-6b60-4f4d-b9fa-aedda6a6ae14" providerId="AD" clId="Web-{08762D9D-8B81-7E03-74B0-08E89B832D89}" dt="2024-12-08T17:33:32.230" v="37"/>
          <ac:grpSpMkLst>
            <pc:docMk/>
            <pc:sldMk cId="2200484185" sldId="264"/>
            <ac:grpSpMk id="14" creationId="{30E84C15-9243-4CCA-86B8-7A13EE2808AE}"/>
          </ac:grpSpMkLst>
        </pc:grpChg>
        <pc:picChg chg="mod">
          <ac:chgData name="Harriet Cope (2305803)" userId="S::2305803@student.uwtsd.ac.uk::930d905c-6b60-4f4d-b9fa-aedda6a6ae14" providerId="AD" clId="Web-{08762D9D-8B81-7E03-74B0-08E89B832D89}" dt="2024-12-08T17:33:32.230" v="37"/>
          <ac:picMkLst>
            <pc:docMk/>
            <pc:sldMk cId="2200484185" sldId="264"/>
            <ac:picMk id="5" creationId="{28E35DAE-6E02-7A42-2F23-227953B0DA22}"/>
          </ac:picMkLst>
        </pc:picChg>
      </pc:sldChg>
      <pc:sldChg chg="addSp modSp">
        <pc:chgData name="Harriet Cope (2305803)" userId="S::2305803@student.uwtsd.ac.uk::930d905c-6b60-4f4d-b9fa-aedda6a6ae14" providerId="AD" clId="Web-{08762D9D-8B81-7E03-74B0-08E89B832D89}" dt="2024-12-08T17:55:31.076" v="267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08762D9D-8B81-7E03-74B0-08E89B832D89}" dt="2024-12-08T17:40:01.368" v="89" actId="1076"/>
          <ac:spMkLst>
            <pc:docMk/>
            <pc:sldMk cId="1337936717" sldId="265"/>
            <ac:spMk id="3" creationId="{C970861D-019F-B6D6-A40B-A47F45EFFE4E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40:09.618" v="91" actId="14100"/>
          <ac:spMkLst>
            <pc:docMk/>
            <pc:sldMk cId="1337936717" sldId="265"/>
            <ac:spMk id="7" creationId="{5CFD196F-A6BB-E74C-94F7-21019160E1C1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5:31.076" v="267" actId="20577"/>
          <ac:spMkLst>
            <pc:docMk/>
            <pc:sldMk cId="1337936717" sldId="265"/>
            <ac:spMk id="8" creationId="{16E8279A-2207-C1B1-6632-902C6ED9E4CD}"/>
          </ac:spMkLst>
        </pc:spChg>
      </pc:sldChg>
      <pc:sldChg chg="modSp del">
        <pc:chgData name="Harriet Cope (2305803)" userId="S::2305803@student.uwtsd.ac.uk::930d905c-6b60-4f4d-b9fa-aedda6a6ae14" providerId="AD" clId="Web-{08762D9D-8B81-7E03-74B0-08E89B832D89}" dt="2024-12-08T17:42:57.467" v="130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08762D9D-8B81-7E03-74B0-08E89B832D89}" dt="2024-12-08T17:42:35.592" v="122" actId="20577"/>
          <ac:spMkLst>
            <pc:docMk/>
            <pc:sldMk cId="2456220404" sldId="267"/>
            <ac:spMk id="5" creationId="{68376F0C-375A-4FDD-DD3D-7F220EFCB17D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8:26:56.556" v="549" actId="1076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08762D9D-8B81-7E03-74B0-08E89B832D89}" dt="2024-12-08T18:26:37.759" v="547" actId="20577"/>
          <ac:spMkLst>
            <pc:docMk/>
            <pc:sldMk cId="2473692643" sldId="269"/>
            <ac:spMk id="4" creationId="{6A3FAD5F-A758-82AB-1ADF-1A015328804E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45:19.628" v="136" actId="20577"/>
          <ac:spMkLst>
            <pc:docMk/>
            <pc:sldMk cId="2473692643" sldId="269"/>
            <ac:spMk id="5" creationId="{49DC2CD2-5D6C-A7CE-F9AD-F3727972A061}"/>
          </ac:spMkLst>
        </pc:spChg>
        <pc:picChg chg="add mod">
          <ac:chgData name="Harriet Cope (2305803)" userId="S::2305803@student.uwtsd.ac.uk::930d905c-6b60-4f4d-b9fa-aedda6a6ae14" providerId="AD" clId="Web-{08762D9D-8B81-7E03-74B0-08E89B832D89}" dt="2024-12-08T18:26:56.556" v="549" actId="1076"/>
          <ac:picMkLst>
            <pc:docMk/>
            <pc:sldMk cId="2473692643" sldId="269"/>
            <ac:picMk id="6" creationId="{BD8D6EEA-8F5F-14B5-10BC-2A7D035FD466}"/>
          </ac:picMkLst>
        </pc:picChg>
      </pc:sldChg>
      <pc:sldChg chg="addSp delSp modSp mod setBg">
        <pc:chgData name="Harriet Cope (2305803)" userId="S::2305803@student.uwtsd.ac.uk::930d905c-6b60-4f4d-b9fa-aedda6a6ae14" providerId="AD" clId="Web-{08762D9D-8B81-7E03-74B0-08E89B832D89}" dt="2024-12-08T17:29:01.205" v="6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3" creationId="{0D4F610A-9326-F144-BF35-51CDC2DD6CB7}"/>
          </ac:spMkLst>
        </pc:spChg>
        <pc:spChg chg="mod or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4" creationId="{4AFE76C9-D4D9-74C3-030C-7E7507FCEB2B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8:52.783" v="3"/>
          <ac:spMkLst>
            <pc:docMk/>
            <pc:sldMk cId="152040528" sldId="271"/>
            <ac:spMk id="10" creationId="{25AD4A59-91FA-4E30-8F32-A8AB51F768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8:52.783" v="3"/>
          <ac:spMkLst>
            <pc:docMk/>
            <pc:sldMk cId="152040528" sldId="271"/>
            <ac:spMk id="12" creationId="{CDFF45EF-8068-49B8-AFAE-404F6EB18882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16" creationId="{E5300822-6CE9-4457-8099-6BF7922A99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18" creationId="{6A55503D-2920-4B77-A454-8FEA3378BAC1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0" creationId="{DB7ABB7C-7316-42C3-93C7-F038AE8C5D3D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1" creationId="{25AD4A59-91FA-4E30-8F32-A8AB51F768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2" creationId="{DFB983EF-4B67-434E-AFEE-7FAD0771638A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3" creationId="{E014A4E0-2539-4DA0-A0B5-71589847425C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5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6" creationId="{CDFF45EF-8068-49B8-AFAE-404F6EB18882}"/>
          </ac:spMkLst>
        </pc:spChg>
        <pc:grpChg chg="add del">
          <ac:chgData name="Harriet Cope (2305803)" userId="S::2305803@student.uwtsd.ac.uk::930d905c-6b60-4f4d-b9fa-aedda6a6ae14" providerId="AD" clId="Web-{08762D9D-8B81-7E03-74B0-08E89B832D89}" dt="2024-12-08T17:28:52.783" v="3"/>
          <ac:grpSpMkLst>
            <pc:docMk/>
            <pc:sldMk cId="152040528" sldId="271"/>
            <ac:grpSpMk id="14" creationId="{FDB17503-A320-4347-8684-B4ABF4CC86C7}"/>
          </ac:grpSpMkLst>
        </pc:grpChg>
        <pc:grpChg chg="add">
          <ac:chgData name="Harriet Cope (2305803)" userId="S::2305803@student.uwtsd.ac.uk::930d905c-6b60-4f4d-b9fa-aedda6a6ae14" providerId="AD" clId="Web-{08762D9D-8B81-7E03-74B0-08E89B832D89}" dt="2024-12-08T17:29:01.205" v="6"/>
          <ac:grpSpMkLst>
            <pc:docMk/>
            <pc:sldMk cId="152040528" sldId="271"/>
            <ac:grpSpMk id="27" creationId="{FDB17503-A320-4347-8684-B4ABF4CC86C7}"/>
          </ac:grpSpMkLst>
        </pc:grpChg>
        <pc:picChg chg="add mod ord">
          <ac:chgData name="Harriet Cope (2305803)" userId="S::2305803@student.uwtsd.ac.uk::930d905c-6b60-4f4d-b9fa-aedda6a6ae14" providerId="AD" clId="Web-{08762D9D-8B81-7E03-74B0-08E89B832D89}" dt="2024-12-08T17:29:01.205" v="6"/>
          <ac:picMkLst>
            <pc:docMk/>
            <pc:sldMk cId="152040528" sldId="271"/>
            <ac:picMk id="5" creationId="{A087302D-EE03-145D-09C5-E43BF02BCFDF}"/>
          </ac:picMkLst>
        </pc:picChg>
      </pc:sldChg>
      <pc:sldChg chg="modSp">
        <pc:chgData name="Harriet Cope (2305803)" userId="S::2305803@student.uwtsd.ac.uk::930d905c-6b60-4f4d-b9fa-aedda6a6ae14" providerId="AD" clId="Web-{08762D9D-8B81-7E03-74B0-08E89B832D89}" dt="2024-12-08T19:41:04.545" v="629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08762D9D-8B81-7E03-74B0-08E89B832D89}" dt="2024-12-08T19:41:04.545" v="629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7:58:12.878" v="297" actId="14100"/>
        <pc:sldMkLst>
          <pc:docMk/>
          <pc:sldMk cId="3438415766" sldId="273"/>
        </pc:sldMkLst>
        <pc:spChg chg="mod">
          <ac:chgData name="Harriet Cope (2305803)" userId="S::2305803@student.uwtsd.ac.uk::930d905c-6b60-4f4d-b9fa-aedda6a6ae14" providerId="AD" clId="Web-{08762D9D-8B81-7E03-74B0-08E89B832D89}" dt="2024-12-08T17:57:49.315" v="289" actId="1076"/>
          <ac:spMkLst>
            <pc:docMk/>
            <pc:sldMk cId="3438415766" sldId="273"/>
            <ac:spMk id="4" creationId="{BCDD9A66-2E39-C63C-1D2C-DED8EF6825D8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6:47.516" v="278" actId="20577"/>
          <ac:spMkLst>
            <pc:docMk/>
            <pc:sldMk cId="3438415766" sldId="273"/>
            <ac:spMk id="5" creationId="{433E3D55-7CA9-816E-3F61-5BD46EAD7F79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7:31.345" v="286" actId="20577"/>
          <ac:spMkLst>
            <pc:docMk/>
            <pc:sldMk cId="3438415766" sldId="273"/>
            <ac:spMk id="7" creationId="{AEB41EF2-ACBD-D47F-422A-DE82CB827C82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8:12.878" v="297" actId="14100"/>
          <ac:spMkLst>
            <pc:docMk/>
            <pc:sldMk cId="3438415766" sldId="273"/>
            <ac:spMk id="8" creationId="{15E2D10E-56FD-DD01-671F-885422F5609C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8:03.971" v="296" actId="20577"/>
          <ac:spMkLst>
            <pc:docMk/>
            <pc:sldMk cId="3438415766" sldId="273"/>
            <ac:spMk id="10" creationId="{A1DB1E5C-C723-9F47-4EFF-5E22E4BD3942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6:26.062" v="271" actId="20577"/>
          <ac:spMkLst>
            <pc:docMk/>
            <pc:sldMk cId="3438415766" sldId="273"/>
            <ac:spMk id="13" creationId="{EC65AB94-EEC5-FD5A-3965-FC6E29BDBBA7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8:05:03.923" v="347" actId="1076"/>
        <pc:sldMkLst>
          <pc:docMk/>
          <pc:sldMk cId="2607756335" sldId="274"/>
        </pc:sldMkLst>
        <pc:spChg chg="mod">
          <ac:chgData name="Harriet Cope (2305803)" userId="S::2305803@student.uwtsd.ac.uk::930d905c-6b60-4f4d-b9fa-aedda6a6ae14" providerId="AD" clId="Web-{08762D9D-8B81-7E03-74B0-08E89B832D89}" dt="2024-12-08T17:51:46.911" v="223" actId="20577"/>
          <ac:spMkLst>
            <pc:docMk/>
            <pc:sldMk cId="2607756335" sldId="274"/>
            <ac:spMk id="2" creationId="{6E1658DC-CB20-791A-D1A9-7ABDB995BB21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03:36.999" v="344" actId="20577"/>
          <ac:spMkLst>
            <pc:docMk/>
            <pc:sldMk cId="2607756335" sldId="274"/>
            <ac:spMk id="3" creationId="{326C0715-BFC4-4457-223B-614FBE12D804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1:33.614" v="212" actId="1076"/>
          <ac:spMkLst>
            <pc:docMk/>
            <pc:sldMk cId="2607756335" sldId="274"/>
            <ac:spMk id="5" creationId="{BDE69C1E-5C5A-E6FE-63A0-A5BD2B40F56D}"/>
          </ac:spMkLst>
        </pc:spChg>
        <pc:picChg chg="add mod">
          <ac:chgData name="Harriet Cope (2305803)" userId="S::2305803@student.uwtsd.ac.uk::930d905c-6b60-4f4d-b9fa-aedda6a6ae14" providerId="AD" clId="Web-{08762D9D-8B81-7E03-74B0-08E89B832D89}" dt="2024-12-08T18:05:03.923" v="347" actId="1076"/>
          <ac:picMkLst>
            <pc:docMk/>
            <pc:sldMk cId="2607756335" sldId="274"/>
            <ac:picMk id="4" creationId="{5E20B562-930A-EF14-E5B8-489FFBB003DF}"/>
          </ac:picMkLst>
        </pc:picChg>
      </pc:sldChg>
      <pc:sldChg chg="modSp add ord replId">
        <pc:chgData name="Harriet Cope (2305803)" userId="S::2305803@student.uwtsd.ac.uk::930d905c-6b60-4f4d-b9fa-aedda6a6ae14" providerId="AD" clId="Web-{08762D9D-8B81-7E03-74B0-08E89B832D89}" dt="2024-12-08T18:36:05.435" v="552" actId="20577"/>
        <pc:sldMkLst>
          <pc:docMk/>
          <pc:sldMk cId="180645289" sldId="275"/>
        </pc:sldMkLst>
        <pc:spChg chg="mod">
          <ac:chgData name="Harriet Cope (2305803)" userId="S::2305803@student.uwtsd.ac.uk::930d905c-6b60-4f4d-b9fa-aedda6a6ae14" providerId="AD" clId="Web-{08762D9D-8B81-7E03-74B0-08E89B832D89}" dt="2024-12-08T17:42:00.965" v="108" actId="20577"/>
          <ac:spMkLst>
            <pc:docMk/>
            <pc:sldMk cId="180645289" sldId="275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36:05.435" v="552" actId="20577"/>
          <ac:spMkLst>
            <pc:docMk/>
            <pc:sldMk cId="180645289" sldId="275"/>
            <ac:spMk id="3" creationId="{C490949D-A499-0FDE-1B78-B28E7FC8FECA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49:06.297" v="183" actId="20577"/>
          <ac:spMkLst>
            <pc:docMk/>
            <pc:sldMk cId="180645289" sldId="275"/>
            <ac:spMk id="4" creationId="{A0F1B3BF-7309-6043-2F0E-48AF8B12FADF}"/>
          </ac:spMkLst>
        </pc:spChg>
      </pc:sldChg>
    </pc:docChg>
  </pc:docChgLst>
  <pc:docChgLst>
    <pc:chgData name="bwthynllyfrau@gmail.com" userId="S::urn:spo:guest#bwthynllyfrau@gmail.com::" providerId="AD" clId="Web-{D5123843-3800-AF76-95FA-6CB926F5627D}"/>
    <pc:docChg chg="modSld">
      <pc:chgData name="bwthynllyfrau@gmail.com" userId="S::urn:spo:guest#bwthynllyfrau@gmail.com::" providerId="AD" clId="Web-{D5123843-3800-AF76-95FA-6CB926F5627D}" dt="2024-12-05T21:35:36.226" v="71" actId="20577"/>
      <pc:docMkLst>
        <pc:docMk/>
      </pc:docMkLst>
      <pc:sldChg chg="modSp">
        <pc:chgData name="bwthynllyfrau@gmail.com" userId="S::urn:spo:guest#bwthynllyfrau@gmail.com::" providerId="AD" clId="Web-{D5123843-3800-AF76-95FA-6CB926F5627D}" dt="2024-12-05T21:35:36.226" v="7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D5123843-3800-AF76-95FA-6CB926F5627D}" dt="2024-12-05T21:35:36.226" v="71" actId="20577"/>
          <ac:spMkLst>
            <pc:docMk/>
            <pc:sldMk cId="2200484185" sldId="264"/>
            <ac:spMk id="3" creationId="{523D5970-9590-1A18-C316-C08B044F3464}"/>
          </ac:spMkLst>
        </pc:spChg>
      </pc:sldChg>
    </pc:docChg>
  </pc:docChgLst>
  <pc:docChgLst>
    <pc:chgData name="bwthynllyfrau@gmail.com" userId="S::urn:spo:guest#bwthynllyfrau@gmail.com::" providerId="AD" clId="Web-{171DC5DF-2614-F367-7805-589B16EC09CB}"/>
    <pc:docChg chg="modSld">
      <pc:chgData name="bwthynllyfrau@gmail.com" userId="S::urn:spo:guest#bwthynllyfrau@gmail.com::" providerId="AD" clId="Web-{171DC5DF-2614-F367-7805-589B16EC09CB}" dt="2024-12-05T18:29:23.265" v="13" actId="20577"/>
      <pc:docMkLst>
        <pc:docMk/>
      </pc:docMkLst>
      <pc:sldChg chg="modSp">
        <pc:chgData name="bwthynllyfrau@gmail.com" userId="S::urn:spo:guest#bwthynllyfrau@gmail.com::" providerId="AD" clId="Web-{171DC5DF-2614-F367-7805-589B16EC09CB}" dt="2024-12-05T18:20:47.499" v="0" actId="20577"/>
        <pc:sldMkLst>
          <pc:docMk/>
          <pc:sldMk cId="2241481409" sldId="257"/>
        </pc:sldMkLst>
        <pc:spChg chg="mod">
          <ac:chgData name="bwthynllyfrau@gmail.com" userId="S::urn:spo:guest#bwthynllyfrau@gmail.com::" providerId="AD" clId="Web-{171DC5DF-2614-F367-7805-589B16EC09CB}" dt="2024-12-05T18:20:47.499" v="0" actId="20577"/>
          <ac:spMkLst>
            <pc:docMk/>
            <pc:sldMk cId="2241481409" sldId="257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171DC5DF-2614-F367-7805-589B16EC09CB}" dt="2024-12-05T18:22:48.116" v="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171DC5DF-2614-F367-7805-589B16EC09CB}" dt="2024-12-05T18:22:48.116" v="1" actId="20577"/>
          <ac:spMkLst>
            <pc:docMk/>
            <pc:sldMk cId="2200484185" sldId="264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171DC5DF-2614-F367-7805-589B16EC09CB}" dt="2024-12-05T18:29:23.265" v="13" actId="20577"/>
        <pc:sldMkLst>
          <pc:docMk/>
          <pc:sldMk cId="1542302767" sldId="266"/>
        </pc:sldMkLst>
        <pc:spChg chg="mod">
          <ac:chgData name="bwthynllyfrau@gmail.com" userId="S::urn:spo:guest#bwthynllyfrau@gmail.com::" providerId="AD" clId="Web-{171DC5DF-2614-F367-7805-589B16EC09CB}" dt="2024-12-05T18:29:23.265" v="13" actId="20577"/>
          <ac:spMkLst>
            <pc:docMk/>
            <pc:sldMk cId="1542302767" sldId="266"/>
            <ac:spMk id="8" creationId="{5BEB264C-B940-962E-737A-CB9BA4A3323D}"/>
          </ac:spMkLst>
        </pc:spChg>
      </pc:sldChg>
    </pc:docChg>
  </pc:docChgLst>
  <pc:docChgLst>
    <pc:chgData name="Harriet Cope (2305803)" userId="S::2305803@student.uwtsd.ac.uk::930d905c-6b60-4f4d-b9fa-aedda6a6ae14" providerId="AD" clId="Web-{DE0A5805-41E6-FA95-0AB3-4D5DEEE7E1E1}"/>
    <pc:docChg chg="addSld modSld sldOrd">
      <pc:chgData name="Harriet Cope (2305803)" userId="S::2305803@student.uwtsd.ac.uk::930d905c-6b60-4f4d-b9fa-aedda6a6ae14" providerId="AD" clId="Web-{DE0A5805-41E6-FA95-0AB3-4D5DEEE7E1E1}" dt="2024-12-05T21:47:02.874" v="2382" actId="20577"/>
      <pc:docMkLst>
        <pc:docMk/>
      </pc:docMkLst>
      <pc:sldChg chg="addSp delSp modSp mod setBg modNotes">
        <pc:chgData name="Harriet Cope (2305803)" userId="S::2305803@student.uwtsd.ac.uk::930d905c-6b60-4f4d-b9fa-aedda6a6ae14" providerId="AD" clId="Web-{DE0A5805-41E6-FA95-0AB3-4D5DEEE7E1E1}" dt="2024-12-04T14:54:06.608" v="960" actId="14100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DE0A5805-41E6-FA95-0AB3-4D5DEEE7E1E1}" dt="2024-12-04T14:52:39.945" v="949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4T14:53:50.779" v="957" actId="20577"/>
          <ac:spMkLst>
            <pc:docMk/>
            <pc:sldMk cId="2241481409" sldId="257"/>
            <ac:spMk id="3" creationId="{523D5970-9590-1A18-C316-C08B044F3464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4T14:54:06.608" v="960" actId="14100"/>
          <ac:picMkLst>
            <pc:docMk/>
            <pc:sldMk cId="2241481409" sldId="257"/>
            <ac:picMk id="4" creationId="{375620FE-E15C-5248-6727-A076E2AE9A34}"/>
          </ac:picMkLst>
        </pc:picChg>
      </pc:sldChg>
      <pc:sldChg chg="addSp modSp">
        <pc:chgData name="Harriet Cope (2305803)" userId="S::2305803@student.uwtsd.ac.uk::930d905c-6b60-4f4d-b9fa-aedda6a6ae14" providerId="AD" clId="Web-{DE0A5805-41E6-FA95-0AB3-4D5DEEE7E1E1}" dt="2024-12-02T22:45:24.828" v="353" actId="1076"/>
        <pc:sldMkLst>
          <pc:docMk/>
          <pc:sldMk cId="69757999" sldId="258"/>
        </pc:sldMkLst>
        <pc:picChg chg="add mod">
          <ac:chgData name="Harriet Cope (2305803)" userId="S::2305803@student.uwtsd.ac.uk::930d905c-6b60-4f4d-b9fa-aedda6a6ae14" providerId="AD" clId="Web-{DE0A5805-41E6-FA95-0AB3-4D5DEEE7E1E1}" dt="2024-12-02T22:45:24.828" v="353" actId="1076"/>
          <ac:picMkLst>
            <pc:docMk/>
            <pc:sldMk cId="69757999" sldId="258"/>
            <ac:picMk id="4" creationId="{BA072CD9-B612-C298-7E8B-F3DBCF321ECA}"/>
          </ac:picMkLst>
        </pc:picChg>
      </pc:sldChg>
      <pc:sldChg chg="modSp modNotes">
        <pc:chgData name="Harriet Cope (2305803)" userId="S::2305803@student.uwtsd.ac.uk::930d905c-6b60-4f4d-b9fa-aedda6a6ae14" providerId="AD" clId="Web-{DE0A5805-41E6-FA95-0AB3-4D5DEEE7E1E1}" dt="2024-12-02T22:55:31.605" v="419" actId="20577"/>
        <pc:sldMkLst>
          <pc:docMk/>
          <pc:sldMk cId="3665316535" sldId="259"/>
        </pc:sldMkLst>
      </pc:sldChg>
      <pc:sldChg chg="addSp delSp modSp">
        <pc:chgData name="Harriet Cope (2305803)" userId="S::2305803@student.uwtsd.ac.uk::930d905c-6b60-4f4d-b9fa-aedda6a6ae14" providerId="AD" clId="Web-{DE0A5805-41E6-FA95-0AB3-4D5DEEE7E1E1}" dt="2024-12-04T16:11:27.633" v="1248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DE0A5805-41E6-FA95-0AB3-4D5DEEE7E1E1}" dt="2024-12-02T17:26:53.966" v="143" actId="20577"/>
          <ac:spMkLst>
            <pc:docMk/>
            <pc:sldMk cId="2557899238" sldId="260"/>
            <ac:spMk id="2" creationId="{B32D028A-8EB0-6397-0E51-0A7A0B98AA4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6:11:27.633" v="1248" actId="20577"/>
          <ac:spMkLst>
            <pc:docMk/>
            <pc:sldMk cId="2557899238" sldId="260"/>
            <ac:spMk id="3" creationId="{45A03EB0-2985-665D-EEEE-B69740451080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16:23:46.853" v="72" actId="20577"/>
          <ac:spMkLst>
            <pc:docMk/>
            <pc:sldMk cId="2557899238" sldId="260"/>
            <ac:spMk id="4" creationId="{463B22A9-B968-D7FC-FEAD-CD2B0C6DA40A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17:30:00.239" v="148" actId="14100"/>
          <ac:picMkLst>
            <pc:docMk/>
            <pc:sldMk cId="2557899238" sldId="260"/>
            <ac:picMk id="5" creationId="{80F10107-B840-19A9-541D-CC0D6D74A245}"/>
          </ac:picMkLst>
        </pc:picChg>
      </pc:sldChg>
      <pc:sldChg chg="addSp modSp modNotes">
        <pc:chgData name="Harriet Cope (2305803)" userId="S::2305803@student.uwtsd.ac.uk::930d905c-6b60-4f4d-b9fa-aedda6a6ae14" providerId="AD" clId="Web-{DE0A5805-41E6-FA95-0AB3-4D5DEEE7E1E1}" dt="2024-12-02T23:43:42.479" v="726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DE0A5805-41E6-FA95-0AB3-4D5DEEE7E1E1}" dt="2024-12-02T23:42:58.931" v="715" actId="14100"/>
          <ac:spMkLst>
            <pc:docMk/>
            <pc:sldMk cId="3612324740" sldId="261"/>
            <ac:spMk id="3" creationId="{C490949D-A499-0FDE-1B78-B28E7FC8FECA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2T23:43:42.479" v="726"/>
          <ac:spMkLst>
            <pc:docMk/>
            <pc:sldMk cId="3612324740" sldId="261"/>
            <ac:spMk id="4" creationId="{A0F1B3BF-7309-6043-2F0E-48AF8B12FADF}"/>
          </ac:spMkLst>
        </pc:spChg>
      </pc:sldChg>
      <pc:sldChg chg="addSp modSp">
        <pc:chgData name="Harriet Cope (2305803)" userId="S::2305803@student.uwtsd.ac.uk::930d905c-6b60-4f4d-b9fa-aedda6a6ae14" providerId="AD" clId="Web-{DE0A5805-41E6-FA95-0AB3-4D5DEEE7E1E1}" dt="2024-12-02T23:33:15.726" v="480" actId="14100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DE0A5805-41E6-FA95-0AB3-4D5DEEE7E1E1}" dt="2024-12-02T22:42:28.868" v="338" actId="1076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22:43:32.277" v="349" actId="20577"/>
          <ac:spMkLst>
            <pc:docMk/>
            <pc:sldMk cId="3984127955" sldId="262"/>
            <ac:spMk id="3" creationId="{4A7E7080-0C9C-B833-2D77-C5924BF996A9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2T22:43:14.042" v="346" actId="20577"/>
          <ac:spMkLst>
            <pc:docMk/>
            <pc:sldMk cId="3984127955" sldId="262"/>
            <ac:spMk id="4" creationId="{BB47115A-D798-7637-F902-057D0D672C2D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23:33:15.726" v="480" actId="14100"/>
          <ac:picMkLst>
            <pc:docMk/>
            <pc:sldMk cId="3984127955" sldId="262"/>
            <ac:picMk id="5" creationId="{92E1303A-3A4C-D07A-1E2F-ECECECB9ADA9}"/>
          </ac:picMkLst>
        </pc:picChg>
      </pc:sldChg>
      <pc:sldChg chg="addSp modSp mod setBg modNotes">
        <pc:chgData name="Harriet Cope (2305803)" userId="S::2305803@student.uwtsd.ac.uk::930d905c-6b60-4f4d-b9fa-aedda6a6ae14" providerId="AD" clId="Web-{DE0A5805-41E6-FA95-0AB3-4D5DEEE7E1E1}" dt="2024-12-05T16:22:36.111" v="1743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DE0A5805-41E6-FA95-0AB3-4D5DEEE7E1E1}" dt="2024-12-04T15:53:54.901" v="1219" actId="1076"/>
          <ac:spMkLst>
            <pc:docMk/>
            <pc:sldMk cId="914850707" sldId="263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16:22:36.111" v="1743" actId="20577"/>
          <ac:spMkLst>
            <pc:docMk/>
            <pc:sldMk cId="914850707" sldId="263"/>
            <ac:spMk id="3" creationId="{523D5970-9590-1A18-C316-C08B044F3464}"/>
          </ac:spMkLst>
        </pc:spChg>
        <pc:spChg chg="add">
          <ac:chgData name="Harriet Cope (2305803)" userId="S::2305803@student.uwtsd.ac.uk::930d905c-6b60-4f4d-b9fa-aedda6a6ae14" providerId="AD" clId="Web-{DE0A5805-41E6-FA95-0AB3-4D5DEEE7E1E1}" dt="2024-12-04T15:47:46.358" v="1213"/>
          <ac:spMkLst>
            <pc:docMk/>
            <pc:sldMk cId="914850707" sldId="263"/>
            <ac:spMk id="9" creationId="{25AD4A59-91FA-4E30-8F32-A8AB51F768C6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48:16.063" v="1215"/>
          <ac:spMkLst>
            <pc:docMk/>
            <pc:sldMk cId="914850707" sldId="263"/>
            <ac:spMk id="11" creationId="{0F3C9656-30C3-43C6-95BA-9C8B5DA66C11}"/>
          </ac:spMkLst>
        </pc:spChg>
        <pc:grpChg chg="add">
          <ac:chgData name="Harriet Cope (2305803)" userId="S::2305803@student.uwtsd.ac.uk::930d905c-6b60-4f4d-b9fa-aedda6a6ae14" providerId="AD" clId="Web-{DE0A5805-41E6-FA95-0AB3-4D5DEEE7E1E1}" dt="2024-12-04T15:47:46.358" v="1213"/>
          <ac:grpSpMkLst>
            <pc:docMk/>
            <pc:sldMk cId="914850707" sldId="263"/>
            <ac:grpSpMk id="13" creationId="{4480FCF5-5308-46D2-ACB8-D32B121AE83C}"/>
          </ac:grpSpMkLst>
        </pc:grpChg>
        <pc:picChg chg="add mod">
          <ac:chgData name="Harriet Cope (2305803)" userId="S::2305803@student.uwtsd.ac.uk::930d905c-6b60-4f4d-b9fa-aedda6a6ae14" providerId="AD" clId="Web-{DE0A5805-41E6-FA95-0AB3-4D5DEEE7E1E1}" dt="2024-12-04T15:47:46.358" v="1213"/>
          <ac:picMkLst>
            <pc:docMk/>
            <pc:sldMk cId="914850707" sldId="263"/>
            <ac:picMk id="4" creationId="{F0703899-2D9E-5A56-0B88-DFEAB4EFB709}"/>
          </ac:picMkLst>
        </pc:picChg>
      </pc:sldChg>
      <pc:sldChg chg="addSp modSp modNotes">
        <pc:chgData name="Harriet Cope (2305803)" userId="S::2305803@student.uwtsd.ac.uk::930d905c-6b60-4f4d-b9fa-aedda6a6ae14" providerId="AD" clId="Web-{DE0A5805-41E6-FA95-0AB3-4D5DEEE7E1E1}" dt="2024-12-05T21:36:29.582" v="2040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DE0A5805-41E6-FA95-0AB3-4D5DEEE7E1E1}" dt="2024-12-05T21:28:03.031" v="1867" actId="1076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21:36:29.582" v="2040"/>
          <ac:spMkLst>
            <pc:docMk/>
            <pc:sldMk cId="2200484185" sldId="264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5:58.315" v="2037" actId="20577"/>
          <ac:spMkLst>
            <pc:docMk/>
            <pc:sldMk cId="2200484185" sldId="264"/>
            <ac:spMk id="4" creationId="{4F2312BE-4A0D-6973-708A-D6E2AB37AE9A}"/>
          </ac:spMkLst>
        </pc:spChg>
      </pc:sldChg>
      <pc:sldChg chg="addSp delSp modSp">
        <pc:chgData name="Harriet Cope (2305803)" userId="S::2305803@student.uwtsd.ac.uk::930d905c-6b60-4f4d-b9fa-aedda6a6ae14" providerId="AD" clId="Web-{DE0A5805-41E6-FA95-0AB3-4D5DEEE7E1E1}" dt="2024-12-04T21:17:32.621" v="1252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DE0A5805-41E6-FA95-0AB3-4D5DEEE7E1E1}" dt="2024-12-04T21:17:32.621" v="1252" actId="20577"/>
          <ac:spMkLst>
            <pc:docMk/>
            <pc:sldMk cId="1337936717" sldId="265"/>
            <ac:spMk id="3" creationId="{C970861D-019F-B6D6-A40B-A47F45EFFE4E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22:47:59.241" v="368" actId="1076"/>
          <ac:picMkLst>
            <pc:docMk/>
            <pc:sldMk cId="1337936717" sldId="265"/>
            <ac:picMk id="4" creationId="{A4551FFE-B72B-51C2-D113-05BD480B76A7}"/>
          </ac:picMkLst>
        </pc:picChg>
        <pc:picChg chg="add mod">
          <ac:chgData name="Harriet Cope (2305803)" userId="S::2305803@student.uwtsd.ac.uk::930d905c-6b60-4f4d-b9fa-aedda6a6ae14" providerId="AD" clId="Web-{DE0A5805-41E6-FA95-0AB3-4D5DEEE7E1E1}" dt="2024-12-02T22:47:55.944" v="367" actId="1076"/>
          <ac:picMkLst>
            <pc:docMk/>
            <pc:sldMk cId="1337936717" sldId="265"/>
            <ac:picMk id="6" creationId="{E05420C1-772A-AFAC-E57D-44C746418F23}"/>
          </ac:picMkLst>
        </pc:picChg>
      </pc:sldChg>
      <pc:sldChg chg="addSp modSp">
        <pc:chgData name="Harriet Cope (2305803)" userId="S::2305803@student.uwtsd.ac.uk::930d905c-6b60-4f4d-b9fa-aedda6a6ae14" providerId="AD" clId="Web-{DE0A5805-41E6-FA95-0AB3-4D5DEEE7E1E1}" dt="2024-12-05T21:38:38.509" v="2066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DE0A5805-41E6-FA95-0AB3-4D5DEEE7E1E1}" dt="2024-12-05T15:16:02.505" v="1375" actId="1076"/>
          <ac:spMkLst>
            <pc:docMk/>
            <pc:sldMk cId="1542302767" sldId="266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21:38:38.509" v="2066" actId="20577"/>
          <ac:spMkLst>
            <pc:docMk/>
            <pc:sldMk cId="1542302767" sldId="266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43.703" v="1605" actId="1076"/>
          <ac:spMkLst>
            <pc:docMk/>
            <pc:sldMk cId="1542302767" sldId="266"/>
            <ac:spMk id="4" creationId="{595BBB3D-D4F0-2CE2-8AB8-CE1DBACDB55F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48.266" v="1606" actId="1076"/>
          <ac:spMkLst>
            <pc:docMk/>
            <pc:sldMk cId="1542302767" sldId="266"/>
            <ac:spMk id="5" creationId="{9DA62DBF-644E-A458-AAD6-D4A3A17185DB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54.125" v="1607" actId="1076"/>
          <ac:spMkLst>
            <pc:docMk/>
            <pc:sldMk cId="1542302767" sldId="266"/>
            <ac:spMk id="6" creationId="{B6218DE5-5740-93E5-000B-D11681F7ADE7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3:32.455" v="1618" actId="1076"/>
          <ac:spMkLst>
            <pc:docMk/>
            <pc:sldMk cId="1542302767" sldId="266"/>
            <ac:spMk id="7" creationId="{F756ACC0-E802-13B5-196E-63DE149A3592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7:46.085" v="2058" actId="20577"/>
          <ac:spMkLst>
            <pc:docMk/>
            <pc:sldMk cId="1542302767" sldId="266"/>
            <ac:spMk id="8" creationId="{5BEB264C-B940-962E-737A-CB9BA4A3323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8:06.570" v="2064" actId="20577"/>
          <ac:spMkLst>
            <pc:docMk/>
            <pc:sldMk cId="1542302767" sldId="266"/>
            <ac:spMk id="9" creationId="{F121A05E-F1B4-A466-3215-B4DF8A1E61C2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4:54.738" v="1650" actId="1076"/>
          <ac:spMkLst>
            <pc:docMk/>
            <pc:sldMk cId="1542302767" sldId="266"/>
            <ac:spMk id="10" creationId="{ADFAD043-C57E-4C5D-1367-E80ADBF671C3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7:52.913" v="2059" actId="20577"/>
          <ac:spMkLst>
            <pc:docMk/>
            <pc:sldMk cId="1542302767" sldId="266"/>
            <ac:spMk id="11" creationId="{9E625DBF-ADD5-E76F-02C8-1F929E10BC2E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6:15.646" v="1671" actId="1076"/>
          <ac:spMkLst>
            <pc:docMk/>
            <pc:sldMk cId="1542302767" sldId="266"/>
            <ac:spMk id="12" creationId="{A955802D-DDE5-1353-CDC1-AF1BABCDC206}"/>
          </ac:spMkLst>
        </pc:spChg>
      </pc:sldChg>
      <pc:sldChg chg="addSp modSp">
        <pc:chgData name="Harriet Cope (2305803)" userId="S::2305803@student.uwtsd.ac.uk::930d905c-6b60-4f4d-b9fa-aedda6a6ae14" providerId="AD" clId="Web-{DE0A5805-41E6-FA95-0AB3-4D5DEEE7E1E1}" dt="2024-12-05T15:49:50.199" v="1692" actId="20577"/>
        <pc:sldMkLst>
          <pc:docMk/>
          <pc:sldMk cId="2456220404" sldId="267"/>
        </pc:sldMkLst>
      </pc:sldChg>
      <pc:sldChg chg="addSp delSp modSp ord">
        <pc:chgData name="Harriet Cope (2305803)" userId="S::2305803@student.uwtsd.ac.uk::930d905c-6b60-4f4d-b9fa-aedda6a6ae14" providerId="AD" clId="Web-{DE0A5805-41E6-FA95-0AB3-4D5DEEE7E1E1}" dt="2024-12-05T21:40:26.732" v="2071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DE0A5805-41E6-FA95-0AB3-4D5DEEE7E1E1}" dt="2024-12-04T13:01:19.153" v="825" actId="20577"/>
          <ac:spMkLst>
            <pc:docMk/>
            <pc:sldMk cId="868801240" sldId="268"/>
            <ac:spMk id="3" creationId="{14DC9815-A692-037A-E01A-D5EFD269CD07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10:50.681" v="1017" actId="20577"/>
          <ac:spMkLst>
            <pc:docMk/>
            <pc:sldMk cId="868801240" sldId="268"/>
            <ac:spMk id="7" creationId="{0F880FE7-4321-2BA4-EA50-6929482858DF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28:52.885" v="1054" actId="20577"/>
          <ac:spMkLst>
            <pc:docMk/>
            <pc:sldMk cId="868801240" sldId="268"/>
            <ac:spMk id="8" creationId="{37395E6E-E8A4-9179-C884-C89B3850C5FB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4T15:28:17.414" v="1048" actId="1076"/>
          <ac:picMkLst>
            <pc:docMk/>
            <pc:sldMk cId="868801240" sldId="268"/>
            <ac:picMk id="5" creationId="{F87BDE58-1A99-1F24-475E-1BCE0ACBCC6E}"/>
          </ac:picMkLst>
        </pc:picChg>
      </pc:sldChg>
      <pc:sldChg chg="addSp modSp ord">
        <pc:chgData name="Harriet Cope (2305803)" userId="S::2305803@student.uwtsd.ac.uk::930d905c-6b60-4f4d-b9fa-aedda6a6ae14" providerId="AD" clId="Web-{DE0A5805-41E6-FA95-0AB3-4D5DEEE7E1E1}" dt="2024-12-05T21:39:42.620" v="206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DE0A5805-41E6-FA95-0AB3-4D5DEEE7E1E1}" dt="2024-12-05T16:03:10.611" v="1706" actId="20577"/>
          <ac:spMkLst>
            <pc:docMk/>
            <pc:sldMk cId="2473692643" sldId="269"/>
            <ac:spMk id="2" creationId="{65F7E5C0-0A44-5F1D-A7C8-0343EE615639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4T13:18:29.760" v="853" actId="20577"/>
          <ac:spMkLst>
            <pc:docMk/>
            <pc:sldMk cId="2473692643" sldId="269"/>
            <ac:spMk id="3" creationId="{079273D1-165C-3D2D-58F0-009DCE4E9E2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6:05:38.678" v="1733" actId="14100"/>
          <ac:spMkLst>
            <pc:docMk/>
            <pc:sldMk cId="2473692643" sldId="269"/>
            <ac:spMk id="4" creationId="{6A3FAD5F-A758-82AB-1ADF-1A015328804E}"/>
          </ac:spMkLst>
        </pc:spChg>
      </pc:sldChg>
      <pc:sldChg chg="modSp">
        <pc:chgData name="Harriet Cope (2305803)" userId="S::2305803@student.uwtsd.ac.uk::930d905c-6b60-4f4d-b9fa-aedda6a6ae14" providerId="AD" clId="Web-{DE0A5805-41E6-FA95-0AB3-4D5DEEE7E1E1}" dt="2024-12-05T21:47:02.874" v="2382" actId="20577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DE0A5805-41E6-FA95-0AB3-4D5DEEE7E1E1}" dt="2024-12-05T21:40:42.513" v="2072" actId="20577"/>
          <ac:spMkLst>
            <pc:docMk/>
            <pc:sldMk cId="1091789633" sldId="270"/>
            <ac:spMk id="2" creationId="{65F7E5C0-0A44-5F1D-A7C8-0343EE615639}"/>
          </ac:spMkLst>
        </pc:spChg>
      </pc:sldChg>
      <pc:sldChg chg="modSp new">
        <pc:chgData name="Harriet Cope (2305803)" userId="S::2305803@student.uwtsd.ac.uk::930d905c-6b60-4f4d-b9fa-aedda6a6ae14" providerId="AD" clId="Web-{DE0A5805-41E6-FA95-0AB3-4D5DEEE7E1E1}" dt="2024-12-02T17:32:37.166" v="168" actId="20577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DE0A5805-41E6-FA95-0AB3-4D5DEEE7E1E1}" dt="2024-12-02T17:32:17.134" v="165" actId="1076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17:32:37.166" v="168" actId="20577"/>
          <ac:spMkLst>
            <pc:docMk/>
            <pc:sldMk cId="152040528" sldId="271"/>
            <ac:spMk id="3" creationId="{0D4F610A-9326-F144-BF35-51CDC2DD6CB7}"/>
          </ac:spMkLst>
        </pc:spChg>
      </pc:sldChg>
      <pc:sldChg chg="modSp new">
        <pc:chgData name="Harriet Cope (2305803)" userId="S::2305803@student.uwtsd.ac.uk::930d905c-6b60-4f4d-b9fa-aedda6a6ae14" providerId="AD" clId="Web-{DE0A5805-41E6-FA95-0AB3-4D5DEEE7E1E1}" dt="2024-12-05T16:07:27.915" v="1739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DE0A5805-41E6-FA95-0AB3-4D5DEEE7E1E1}" dt="2024-12-02T22:13:40.237" v="277" actId="1076"/>
          <ac:spMkLst>
            <pc:docMk/>
            <pc:sldMk cId="3833537387" sldId="272"/>
            <ac:spMk id="2" creationId="{386D2705-3B63-FF5D-0BCC-07BB21033AAF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16:07:27.915" v="1739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delSp modSp new ord">
        <pc:chgData name="Harriet Cope (2305803)" userId="S::2305803@student.uwtsd.ac.uk::930d905c-6b60-4f4d-b9fa-aedda6a6ae14" providerId="AD" clId="Web-{DE0A5805-41E6-FA95-0AB3-4D5DEEE7E1E1}" dt="2024-12-05T16:44:48.959" v="1850" actId="20577"/>
        <pc:sldMkLst>
          <pc:docMk/>
          <pc:sldMk cId="3438415766" sldId="273"/>
        </pc:sldMkLst>
        <pc:spChg chg="mod">
          <ac:chgData name="Harriet Cope (2305803)" userId="S::2305803@student.uwtsd.ac.uk::930d905c-6b60-4f4d-b9fa-aedda6a6ae14" providerId="AD" clId="Web-{DE0A5805-41E6-FA95-0AB3-4D5DEEE7E1E1}" dt="2024-12-02T22:01:03.130" v="239" actId="1076"/>
          <ac:spMkLst>
            <pc:docMk/>
            <pc:sldMk cId="3438415766" sldId="273"/>
            <ac:spMk id="2" creationId="{2B20EE15-0E88-ABA8-96FC-B8C39C2296A1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6:30:39.343" v="1833" actId="14100"/>
          <ac:spMkLst>
            <pc:docMk/>
            <pc:sldMk cId="3438415766" sldId="273"/>
            <ac:spMk id="6" creationId="{88257CEB-B80D-5405-DC2E-6D8CFDD5A84D}"/>
          </ac:spMkLst>
        </pc:spChg>
        <pc:picChg chg="add mod modCrop">
          <ac:chgData name="Harriet Cope (2305803)" userId="S::2305803@student.uwtsd.ac.uk::930d905c-6b60-4f4d-b9fa-aedda6a6ae14" providerId="AD" clId="Web-{DE0A5805-41E6-FA95-0AB3-4D5DEEE7E1E1}" dt="2024-12-05T16:29:24.513" v="1806" actId="1076"/>
          <ac:picMkLst>
            <pc:docMk/>
            <pc:sldMk cId="3438415766" sldId="273"/>
            <ac:picMk id="3" creationId="{EB58CA51-6109-1DCC-A346-F3F3CD5D15F9}"/>
          </ac:picMkLst>
        </pc:picChg>
      </pc:sldChg>
      <pc:sldChg chg="addSp delSp modSp new ord">
        <pc:chgData name="Harriet Cope (2305803)" userId="S::2305803@student.uwtsd.ac.uk::930d905c-6b60-4f4d-b9fa-aedda6a6ae14" providerId="AD" clId="Web-{DE0A5805-41E6-FA95-0AB3-4D5DEEE7E1E1}" dt="2024-12-05T21:39:59.621" v="2068"/>
        <pc:sldMkLst>
          <pc:docMk/>
          <pc:sldMk cId="2607756335" sldId="274"/>
        </pc:sldMkLst>
        <pc:spChg chg="add mod">
          <ac:chgData name="Harriet Cope (2305803)" userId="S::2305803@student.uwtsd.ac.uk::930d905c-6b60-4f4d-b9fa-aedda6a6ae14" providerId="AD" clId="Web-{DE0A5805-41E6-FA95-0AB3-4D5DEEE7E1E1}" dt="2024-12-05T16:06:15.351" v="1738" actId="1076"/>
          <ac:spMkLst>
            <pc:docMk/>
            <pc:sldMk cId="2607756335" sldId="274"/>
            <ac:spMk id="2" creationId="{6E1658DC-CB20-791A-D1A9-7ABDB995BB21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34:44.661" v="1095" actId="14100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  <pc:docChgLst>
    <pc:chgData name="Harriet Cope (2305803)" userId="S::2305803@student.uwtsd.ac.uk::930d905c-6b60-4f4d-b9fa-aedda6a6ae14" providerId="AD" clId="Web-{3323A130-BFFC-4ECC-2172-FE647B53C257}"/>
    <pc:docChg chg="modSld">
      <pc:chgData name="Harriet Cope (2305803)" userId="S::2305803@student.uwtsd.ac.uk::930d905c-6b60-4f4d-b9fa-aedda6a6ae14" providerId="AD" clId="Web-{3323A130-BFFC-4ECC-2172-FE647B53C257}" dt="2024-11-30T18:01:46.484" v="2" actId="20577"/>
      <pc:docMkLst>
        <pc:docMk/>
      </pc:docMkLst>
      <pc:sldChg chg="modSp">
        <pc:chgData name="Harriet Cope (2305803)" userId="S::2305803@student.uwtsd.ac.uk::930d905c-6b60-4f4d-b9fa-aedda6a6ae14" providerId="AD" clId="Web-{3323A130-BFFC-4ECC-2172-FE647B53C257}" dt="2024-11-30T18:01:46.484" v="2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3323A130-BFFC-4ECC-2172-FE647B53C257}" dt="2024-11-30T18:01:46.484" v="2" actId="20577"/>
          <ac:spMkLst>
            <pc:docMk/>
            <pc:sldMk cId="3984127955" sldId="262"/>
            <ac:spMk id="3" creationId="{4A7E7080-0C9C-B833-2D77-C5924BF996A9}"/>
          </ac:spMkLst>
        </pc:spChg>
      </pc:sldChg>
    </pc:docChg>
  </pc:docChgLst>
  <pc:docChgLst>
    <pc:chgData name="Harriet Cope (2305803)" userId="S::2305803@student.uwtsd.ac.uk::930d905c-6b60-4f4d-b9fa-aedda6a6ae14" providerId="AD" clId="Web-{A6C42A9E-775F-9EC9-7294-1959A1C2D7D1}"/>
    <pc:docChg chg="delSld modSld">
      <pc:chgData name="Harriet Cope (2305803)" userId="S::2305803@student.uwtsd.ac.uk::930d905c-6b60-4f4d-b9fa-aedda6a6ae14" providerId="AD" clId="Web-{A6C42A9E-775F-9EC9-7294-1959A1C2D7D1}" dt="2024-12-07T17:06:41.672" v="1902" actId="20577"/>
      <pc:docMkLst>
        <pc:docMk/>
      </pc:docMkLst>
      <pc:sldChg chg="modNotes">
        <pc:chgData name="Harriet Cope (2305803)" userId="S::2305803@student.uwtsd.ac.uk::930d905c-6b60-4f4d-b9fa-aedda6a6ae14" providerId="AD" clId="Web-{A6C42A9E-775F-9EC9-7294-1959A1C2D7D1}" dt="2024-12-07T15:52:54.541" v="1512"/>
        <pc:sldMkLst>
          <pc:docMk/>
          <pc:sldMk cId="109857222" sldId="256"/>
        </pc:sldMkLst>
      </pc:sldChg>
      <pc:sldChg chg="modSp modNotes">
        <pc:chgData name="Harriet Cope (2305803)" userId="S::2305803@student.uwtsd.ac.uk::930d905c-6b60-4f4d-b9fa-aedda6a6ae14" providerId="AD" clId="Web-{A6C42A9E-775F-9EC9-7294-1959A1C2D7D1}" dt="2024-12-07T17:06:41.672" v="1902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A6C42A9E-775F-9EC9-7294-1959A1C2D7D1}" dt="2024-12-07T17:06:41.672" v="1902" actId="20577"/>
          <ac:spMkLst>
            <pc:docMk/>
            <pc:sldMk cId="2241481409" sldId="257"/>
            <ac:spMk id="3" creationId="{523D5970-9590-1A18-C316-C08B044F3464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15:13:17.681" v="1258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A6C42A9E-775F-9EC9-7294-1959A1C2D7D1}" dt="2024-12-06T23:59:44.938" v="110" actId="1076"/>
          <ac:spMkLst>
            <pc:docMk/>
            <pc:sldMk cId="69757999" sldId="258"/>
            <ac:spMk id="3" creationId="{C970861D-019F-B6D6-A40B-A47F45EFFE4E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5:13:17.681" v="1258"/>
          <ac:spMkLst>
            <pc:docMk/>
            <pc:sldMk cId="69757999" sldId="258"/>
            <ac:spMk id="5" creationId="{8B7BDB77-CE3F-E763-8446-9B423FD79CED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12.447" v="1256" actId="20577"/>
          <ac:spMkLst>
            <pc:docMk/>
            <pc:sldMk cId="69757999" sldId="258"/>
            <ac:spMk id="6" creationId="{2F10B05A-19D0-F87E-949C-F507C1DAB612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08.118" v="1255" actId="20577"/>
          <ac:spMkLst>
            <pc:docMk/>
            <pc:sldMk cId="69757999" sldId="258"/>
            <ac:spMk id="7" creationId="{F31E5F02-D096-A778-5E25-62D6DFA1D1C2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04.603" v="1254" actId="20577"/>
          <ac:spMkLst>
            <pc:docMk/>
            <pc:sldMk cId="69757999" sldId="258"/>
            <ac:spMk id="8" creationId="{BD2D52AD-6515-0684-9449-67B0C72B323E}"/>
          </ac:spMkLst>
        </pc:spChg>
      </pc:sldChg>
      <pc:sldChg chg="del modNotes">
        <pc:chgData name="Harriet Cope (2305803)" userId="S::2305803@student.uwtsd.ac.uk::930d905c-6b60-4f4d-b9fa-aedda6a6ae14" providerId="AD" clId="Web-{A6C42A9E-775F-9EC9-7294-1959A1C2D7D1}" dt="2024-12-07T15:48:47.940" v="1331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A6C42A9E-775F-9EC9-7294-1959A1C2D7D1}" dt="2024-12-07T15:13:54.235" v="1264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A6C42A9E-775F-9EC9-7294-1959A1C2D7D1}" dt="2024-12-07T15:13:54.235" v="1264" actId="20577"/>
          <ac:spMkLst>
            <pc:docMk/>
            <pc:sldMk cId="2557899238" sldId="260"/>
            <ac:spMk id="3" creationId="{45A03EB0-2985-665D-EEEE-B69740451080}"/>
          </ac:spMkLst>
        </pc:spChg>
      </pc:sldChg>
      <pc:sldChg chg="modSp modNotes">
        <pc:chgData name="Harriet Cope (2305803)" userId="S::2305803@student.uwtsd.ac.uk::930d905c-6b60-4f4d-b9fa-aedda6a6ae14" providerId="AD" clId="Web-{A6C42A9E-775F-9EC9-7294-1959A1C2D7D1}" dt="2024-12-07T15:14:20.735" v="127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A6C42A9E-775F-9EC9-7294-1959A1C2D7D1}" dt="2024-12-07T00:47:15.265" v="303" actId="20577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50:39.647" v="320" actId="20577"/>
          <ac:spMkLst>
            <pc:docMk/>
            <pc:sldMk cId="3612324740" sldId="261"/>
            <ac:spMk id="3" creationId="{C490949D-A499-0FDE-1B78-B28E7FC8FECA}"/>
          </ac:spMkLst>
        </pc:spChg>
      </pc:sldChg>
      <pc:sldChg chg="modSp modNotes">
        <pc:chgData name="Harriet Cope (2305803)" userId="S::2305803@student.uwtsd.ac.uk::930d905c-6b60-4f4d-b9fa-aedda6a6ae14" providerId="AD" clId="Web-{A6C42A9E-775F-9EC9-7294-1959A1C2D7D1}" dt="2024-12-07T15:56:33.703" v="1594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A6C42A9E-775F-9EC9-7294-1959A1C2D7D1}" dt="2024-12-07T15:56:17.625" v="1576" actId="20577"/>
          <ac:spMkLst>
            <pc:docMk/>
            <pc:sldMk cId="3984127955" sldId="262"/>
            <ac:spMk id="3" creationId="{4A7E7080-0C9C-B833-2D77-C5924BF996A9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06:47.506" v="1235" actId="20577"/>
          <ac:spMkLst>
            <pc:docMk/>
            <pc:sldMk cId="3984127955" sldId="262"/>
            <ac:spMk id="4" creationId="{BB47115A-D798-7637-F902-057D0D672C2D}"/>
          </ac:spMkLst>
        </pc:spChg>
        <pc:picChg chg="mod">
          <ac:chgData name="Harriet Cope (2305803)" userId="S::2305803@student.uwtsd.ac.uk::930d905c-6b60-4f4d-b9fa-aedda6a6ae14" providerId="AD" clId="Web-{A6C42A9E-775F-9EC9-7294-1959A1C2D7D1}" dt="2024-12-06T23:59:01.274" v="98" actId="1076"/>
          <ac:picMkLst>
            <pc:docMk/>
            <pc:sldMk cId="3984127955" sldId="262"/>
            <ac:picMk id="5" creationId="{92E1303A-3A4C-D07A-1E2F-ECECECB9ADA9}"/>
          </ac:picMkLst>
        </pc:picChg>
      </pc:sldChg>
      <pc:sldChg chg="addSp modSp modNotes">
        <pc:chgData name="Harriet Cope (2305803)" userId="S::2305803@student.uwtsd.ac.uk::930d905c-6b60-4f4d-b9fa-aedda6a6ae14" providerId="AD" clId="Web-{A6C42A9E-775F-9EC9-7294-1959A1C2D7D1}" dt="2024-12-07T16:48:16.038" v="1606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A6C42A9E-775F-9EC9-7294-1959A1C2D7D1}" dt="2024-12-07T16:48:16.038" v="1606" actId="20577"/>
          <ac:spMkLst>
            <pc:docMk/>
            <pc:sldMk cId="914850707" sldId="263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7:48.898" v="1277" actId="20577"/>
          <ac:spMkLst>
            <pc:docMk/>
            <pc:sldMk cId="914850707" sldId="263"/>
            <ac:spMk id="5" creationId="{23C1466C-5940-5D2C-A1E8-E7BCF9903153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37.062" v="1261" actId="20577"/>
          <ac:spMkLst>
            <pc:docMk/>
            <pc:sldMk cId="914850707" sldId="263"/>
            <ac:spMk id="6" creationId="{F82E61B6-EE03-5F59-0742-A64341D84972}"/>
          </ac:spMkLst>
        </pc:spChg>
      </pc:sldChg>
      <pc:sldChg chg="addSp modSp modNotes">
        <pc:chgData name="Harriet Cope (2305803)" userId="S::2305803@student.uwtsd.ac.uk::930d905c-6b60-4f4d-b9fa-aedda6a6ae14" providerId="AD" clId="Web-{A6C42A9E-775F-9EC9-7294-1959A1C2D7D1}" dt="2024-12-07T16:48:57.759" v="1613" actId="1076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A6C42A9E-775F-9EC9-7294-1959A1C2D7D1}" dt="2024-12-07T00:00:59.707" v="120" actId="1076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6:48:57.759" v="1613" actId="1076"/>
          <ac:spMkLst>
            <pc:docMk/>
            <pc:sldMk cId="2200484185" sldId="264"/>
            <ac:spMk id="3" creationId="{523D5970-9590-1A18-C316-C08B044F346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13:46.516" v="1262" actId="20577"/>
          <ac:spMkLst>
            <pc:docMk/>
            <pc:sldMk cId="2200484185" sldId="264"/>
            <ac:spMk id="4" creationId="{4F2312BE-4A0D-6973-708A-D6E2AB37AE9A}"/>
          </ac:spMkLst>
        </pc:spChg>
        <pc:picChg chg="add mod">
          <ac:chgData name="Harriet Cope (2305803)" userId="S::2305803@student.uwtsd.ac.uk::930d905c-6b60-4f4d-b9fa-aedda6a6ae14" providerId="AD" clId="Web-{A6C42A9E-775F-9EC9-7294-1959A1C2D7D1}" dt="2024-12-07T00:02:21.350" v="126" actId="14100"/>
          <ac:picMkLst>
            <pc:docMk/>
            <pc:sldMk cId="2200484185" sldId="264"/>
            <ac:picMk id="5" creationId="{28E35DAE-6E02-7A42-2F23-227953B0DA22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00:54:12.763" v="342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A6C42A9E-775F-9EC9-7294-1959A1C2D7D1}" dt="2024-12-07T00:54:12.763" v="342" actId="20577"/>
          <ac:spMkLst>
            <pc:docMk/>
            <pc:sldMk cId="1337936717" sldId="265"/>
            <ac:spMk id="3" creationId="{C970861D-019F-B6D6-A40B-A47F45EFFE4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00:51:16.007" v="329" actId="20577"/>
          <ac:spMkLst>
            <pc:docMk/>
            <pc:sldMk cId="1337936717" sldId="265"/>
            <ac:spMk id="5" creationId="{DFD0CC27-26D2-F807-975B-FED45C360677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6:50:53.686" v="1672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A6C42A9E-775F-9EC9-7294-1959A1C2D7D1}" dt="2024-12-07T16:50:53.686" v="1672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00:54:20.436" v="343" actId="20577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A6C42A9E-775F-9EC9-7294-1959A1C2D7D1}" dt="2024-12-07T00:07:45.753" v="173"/>
          <ac:spMkLst>
            <pc:docMk/>
            <pc:sldMk cId="2456220404" sldId="26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03:53.588" v="132" actId="1076"/>
          <ac:spMkLst>
            <pc:docMk/>
            <pc:sldMk cId="2456220404" sldId="267"/>
            <ac:spMk id="3" creationId="{523D5970-9590-1A18-C316-C08B044F346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54:20.436" v="343" actId="20577"/>
          <ac:spMkLst>
            <pc:docMk/>
            <pc:sldMk cId="2456220404" sldId="267"/>
            <ac:spMk id="4" creationId="{711FB527-DEB0-A0D8-9B2D-7E1C9674F5CD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06:19.937" v="162" actId="14100"/>
          <ac:spMkLst>
            <pc:docMk/>
            <pc:sldMk cId="2456220404" sldId="267"/>
            <ac:spMk id="5" creationId="{68376F0C-375A-4FDD-DD3D-7F220EFCB17D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00:05:27.670" v="154"/>
          <ac:spMkLst>
            <pc:docMk/>
            <pc:sldMk cId="2456220404" sldId="267"/>
            <ac:spMk id="6" creationId="{6B7F3B3B-73B6-0F6C-F640-ECA8E3C2FF24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00:09:01.994" v="176"/>
          <ac:spMkLst>
            <pc:docMk/>
            <pc:sldMk cId="2456220404" sldId="267"/>
            <ac:spMk id="7" creationId="{7E31AFEB-799D-7003-5C8C-7F9D0E7FF250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00:09:07.745" v="177"/>
          <ac:spMkLst>
            <pc:docMk/>
            <pc:sldMk cId="2456220404" sldId="267"/>
            <ac:spMk id="8" creationId="{2BFB2526-E7A6-C798-AA0C-840986E9E00A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2:23:00.953" v="550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A6C42A9E-775F-9EC9-7294-1959A1C2D7D1}" dt="2024-12-07T12:23:00.953" v="550" actId="20577"/>
          <ac:spMkLst>
            <pc:docMk/>
            <pc:sldMk cId="868801240" sldId="268"/>
            <ac:spMk id="8" creationId="{37395E6E-E8A4-9179-C884-C89B3850C5FB}"/>
          </ac:spMkLst>
        </pc:spChg>
      </pc:sldChg>
      <pc:sldChg chg="addSp modSp">
        <pc:chgData name="Harriet Cope (2305803)" userId="S::2305803@student.uwtsd.ac.uk::930d905c-6b60-4f4d-b9fa-aedda6a6ae14" providerId="AD" clId="Web-{A6C42A9E-775F-9EC9-7294-1959A1C2D7D1}" dt="2024-12-07T16:54:07.618" v="1692" actId="2057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A6C42A9E-775F-9EC9-7294-1959A1C2D7D1}" dt="2024-12-07T15:46:50.546" v="1328" actId="1076"/>
          <ac:spMkLst>
            <pc:docMk/>
            <pc:sldMk cId="2473692643" sldId="269"/>
            <ac:spMk id="2" creationId="{65F7E5C0-0A44-5F1D-A7C8-0343EE615639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6:54:07.618" v="1692" actId="20577"/>
          <ac:spMkLst>
            <pc:docMk/>
            <pc:sldMk cId="2473692643" sldId="269"/>
            <ac:spMk id="4" creationId="{6A3FAD5F-A758-82AB-1ADF-1A015328804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2:19:09.101" v="534" actId="20577"/>
          <ac:spMkLst>
            <pc:docMk/>
            <pc:sldMk cId="2473692643" sldId="269"/>
            <ac:spMk id="5" creationId="{49DC2CD2-5D6C-A7CE-F9AD-F3727972A061}"/>
          </ac:spMkLst>
        </pc:spChg>
      </pc:sldChg>
      <pc:sldChg chg="addSp delSp modSp mod setBg">
        <pc:chgData name="Harriet Cope (2305803)" userId="S::2305803@student.uwtsd.ac.uk::930d905c-6b60-4f4d-b9fa-aedda6a6ae14" providerId="AD" clId="Web-{A6C42A9E-775F-9EC9-7294-1959A1C2D7D1}" dt="2024-12-07T15:10:26.330" v="1245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2" creationId="{65F7E5C0-0A44-5F1D-A7C8-0343EE615639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3" creationId="{079273D1-165C-3D2D-58F0-009DCE4E9E2D}"/>
          </ac:spMkLst>
        </pc:spChg>
        <pc:spChg chg="ad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9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11" creationId="{CDFF45EF-8068-49B8-AFAE-404F6EB18882}"/>
          </ac:spMkLst>
        </pc:spChg>
        <pc:grpChg chg="add">
          <ac:chgData name="Harriet Cope (2305803)" userId="S::2305803@student.uwtsd.ac.uk::930d905c-6b60-4f4d-b9fa-aedda6a6ae14" providerId="AD" clId="Web-{A6C42A9E-775F-9EC9-7294-1959A1C2D7D1}" dt="2024-12-07T15:10:26.330" v="1245"/>
          <ac:grpSpMkLst>
            <pc:docMk/>
            <pc:sldMk cId="1091789633" sldId="270"/>
            <ac:grpSpMk id="13" creationId="{C80F1402-11C5-4156-920F-A1D996B47D22}"/>
          </ac:grpSpMkLst>
        </pc:grpChg>
        <pc:graphicFrameChg chg="add">
          <ac:chgData name="Harriet Cope (2305803)" userId="S::2305803@student.uwtsd.ac.uk::930d905c-6b60-4f4d-b9fa-aedda6a6ae14" providerId="AD" clId="Web-{A6C42A9E-775F-9EC9-7294-1959A1C2D7D1}" dt="2024-12-07T15:10:26.330" v="1245"/>
          <ac:graphicFrameMkLst>
            <pc:docMk/>
            <pc:sldMk cId="1091789633" sldId="270"/>
            <ac:graphicFrameMk id="5" creationId="{7843CDC2-0F10-800C-95A4-8712757AE02D}"/>
          </ac:graphicFrameMkLst>
        </pc:graphicFrameChg>
        <pc:picChg chg="add del mod">
          <ac:chgData name="Harriet Cope (2305803)" userId="S::2305803@student.uwtsd.ac.uk::930d905c-6b60-4f4d-b9fa-aedda6a6ae14" providerId="AD" clId="Web-{A6C42A9E-775F-9EC9-7294-1959A1C2D7D1}" dt="2024-12-07T15:10:13.642" v="1244"/>
          <ac:picMkLst>
            <pc:docMk/>
            <pc:sldMk cId="1091789633" sldId="270"/>
            <ac:picMk id="4" creationId="{24AAFF04-F134-4836-F6EB-61F112E1E31A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15:14:01.657" v="1266" actId="20577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A6C42A9E-775F-9EC9-7294-1959A1C2D7D1}" dt="2024-12-07T00:11:19.171" v="189" actId="20577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11:32.500" v="199" actId="20577"/>
          <ac:spMkLst>
            <pc:docMk/>
            <pc:sldMk cId="152040528" sldId="271"/>
            <ac:spMk id="3" creationId="{0D4F610A-9326-F144-BF35-51CDC2DD6CB7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4:01.657" v="1266" actId="20577"/>
          <ac:spMkLst>
            <pc:docMk/>
            <pc:sldMk cId="152040528" sldId="271"/>
            <ac:spMk id="4" creationId="{4AFE76C9-D4D9-74C3-030C-7E7507FCEB2B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5:43:20.908" v="1317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A6C42A9E-775F-9EC9-7294-1959A1C2D7D1}" dt="2024-12-07T12:48:54.568" v="806" actId="20577"/>
          <ac:spMkLst>
            <pc:docMk/>
            <pc:sldMk cId="3833537387" sldId="272"/>
            <ac:spMk id="2" creationId="{386D2705-3B63-FF5D-0BCC-07BB21033AAF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43:20.908" v="1317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17:02:38.238" v="1886" actId="20577"/>
        <pc:sldMkLst>
          <pc:docMk/>
          <pc:sldMk cId="3438415766" sldId="273"/>
        </pc:sldMkLst>
        <pc:spChg chg="mod ord">
          <ac:chgData name="Harriet Cope (2305803)" userId="S::2305803@student.uwtsd.ac.uk::930d905c-6b60-4f4d-b9fa-aedda6a6ae14" providerId="AD" clId="Web-{A6C42A9E-775F-9EC9-7294-1959A1C2D7D1}" dt="2024-12-07T13:32:39.752" v="1225" actId="1076"/>
          <ac:spMkLst>
            <pc:docMk/>
            <pc:sldMk cId="3438415766" sldId="273"/>
            <ac:spMk id="2" creationId="{2B20EE15-0E88-ABA8-96FC-B8C39C2296A1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3:08:26.700" v="840"/>
          <ac:spMkLst>
            <pc:docMk/>
            <pc:sldMk cId="3438415766" sldId="273"/>
            <ac:spMk id="4" creationId="{6D54ED65-01E3-B3E8-B20D-365376057710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1:25.781" v="1876" actId="20577"/>
          <ac:spMkLst>
            <pc:docMk/>
            <pc:sldMk cId="3438415766" sldId="273"/>
            <ac:spMk id="4" creationId="{BCDD9A66-2E39-C63C-1D2C-DED8EF6825D8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3:08:30.716" v="842"/>
          <ac:spMkLst>
            <pc:docMk/>
            <pc:sldMk cId="3438415766" sldId="273"/>
            <ac:spMk id="5" creationId="{86B2CCAB-6AA2-7D59-9DB7-444B2C99FD6F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7:00:14.246" v="1863" actId="20577"/>
          <ac:spMkLst>
            <pc:docMk/>
            <pc:sldMk cId="3438415766" sldId="273"/>
            <ac:spMk id="6" creationId="{88257CEB-B80D-5405-DC2E-6D8CFDD5A84D}"/>
          </ac:spMkLst>
        </pc:spChg>
        <pc:spChg chg="del mod ord">
          <ac:chgData name="Harriet Cope (2305803)" userId="S::2305803@student.uwtsd.ac.uk::930d905c-6b60-4f4d-b9fa-aedda6a6ae14" providerId="AD" clId="Web-{A6C42A9E-775F-9EC9-7294-1959A1C2D7D1}" dt="2024-12-07T13:08:22.075" v="837"/>
          <ac:spMkLst>
            <pc:docMk/>
            <pc:sldMk cId="3438415766" sldId="273"/>
            <ac:spMk id="7" creationId="{8AE9B593-FA67-E205-CD79-9881224CE841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13:30:43.119" v="1170" actId="14100"/>
          <ac:spMkLst>
            <pc:docMk/>
            <pc:sldMk cId="3438415766" sldId="273"/>
            <ac:spMk id="8" creationId="{15E2D10E-56FD-DD01-671F-885422F5609C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3:14:11.683" v="890" actId="20577"/>
          <ac:spMkLst>
            <pc:docMk/>
            <pc:sldMk cId="3438415766" sldId="273"/>
            <ac:spMk id="9" creationId="{C4F06636-ED04-A17A-B2FF-18AA3A3E717A}"/>
          </ac:spMkLst>
        </pc:spChg>
        <pc:spChg chg="add del">
          <ac:chgData name="Harriet Cope (2305803)" userId="S::2305803@student.uwtsd.ac.uk::930d905c-6b60-4f4d-b9fa-aedda6a6ae14" providerId="AD" clId="Web-{A6C42A9E-775F-9EC9-7294-1959A1C2D7D1}" dt="2024-12-07T13:14:48.107" v="892"/>
          <ac:spMkLst>
            <pc:docMk/>
            <pc:sldMk cId="3438415766" sldId="273"/>
            <ac:spMk id="10" creationId="{1254A976-1B42-10DB-4D62-DAD90CF6596B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07:59.195" v="1239" actId="20577"/>
          <ac:spMkLst>
            <pc:docMk/>
            <pc:sldMk cId="3438415766" sldId="273"/>
            <ac:spMk id="11" creationId="{E626129F-FFC5-4536-C924-A2D7E76693DA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3:17:28.071" v="961"/>
          <ac:spMkLst>
            <pc:docMk/>
            <pc:sldMk cId="3438415766" sldId="273"/>
            <ac:spMk id="12" creationId="{4C0EA07F-090A-FBC9-E212-C23A51E2AEA1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3:18:21.262" v="976" actId="20577"/>
          <ac:spMkLst>
            <pc:docMk/>
            <pc:sldMk cId="3438415766" sldId="273"/>
            <ac:spMk id="13" creationId="{EC65AB94-EEC5-FD5A-3965-FC6E29BDBBA7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6:58:14.771" v="1826"/>
          <ac:spMkLst>
            <pc:docMk/>
            <pc:sldMk cId="3438415766" sldId="273"/>
            <ac:spMk id="14" creationId="{BED11ABF-D3E0-255C-D4A2-46CB8CA31ADD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2:14.096" v="1885" actId="20577"/>
          <ac:spMkLst>
            <pc:docMk/>
            <pc:sldMk cId="3438415766" sldId="273"/>
            <ac:spMk id="15" creationId="{8C9E72F7-0724-0D76-9180-88191D4610E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2:38.238" v="1886" actId="20577"/>
          <ac:spMkLst>
            <pc:docMk/>
            <pc:sldMk cId="3438415766" sldId="273"/>
            <ac:spMk id="16" creationId="{27776E07-4079-0B99-8386-F4B3551FA825}"/>
          </ac:spMkLst>
        </pc:spChg>
        <pc:picChg chg="mod modCrop">
          <ac:chgData name="Harriet Cope (2305803)" userId="S::2305803@student.uwtsd.ac.uk::930d905c-6b60-4f4d-b9fa-aedda6a6ae14" providerId="AD" clId="Web-{A6C42A9E-775F-9EC9-7294-1959A1C2D7D1}" dt="2024-12-07T13:11:24.796" v="861" actId="14100"/>
          <ac:picMkLst>
            <pc:docMk/>
            <pc:sldMk cId="3438415766" sldId="273"/>
            <ac:picMk id="3" creationId="{EB58CA51-6109-1DCC-A346-F3F3CD5D15F9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15:11:47.960" v="1253" actId="20577"/>
        <pc:sldMkLst>
          <pc:docMk/>
          <pc:sldMk cId="2607756335" sldId="274"/>
        </pc:sldMkLst>
        <pc:spChg chg="mod">
          <ac:chgData name="Harriet Cope (2305803)" userId="S::2305803@student.uwtsd.ac.uk::930d905c-6b60-4f4d-b9fa-aedda6a6ae14" providerId="AD" clId="Web-{A6C42A9E-775F-9EC9-7294-1959A1C2D7D1}" dt="2024-12-07T15:11:22.975" v="1251" actId="1076"/>
          <ac:spMkLst>
            <pc:docMk/>
            <pc:sldMk cId="2607756335" sldId="274"/>
            <ac:spMk id="2" creationId="{6E1658DC-CB20-791A-D1A9-7ABDB995BB21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2:19:16.914" v="535" actId="20577"/>
          <ac:spMkLst>
            <pc:docMk/>
            <pc:sldMk cId="2607756335" sldId="274"/>
            <ac:spMk id="3" creationId="{326C0715-BFC4-4457-223B-614FBE12D80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11:47.960" v="1253" actId="20577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  <pc:docChgLst>
    <pc:chgData name="Harriet Cope (2305803)" userId="S::2305803@student.uwtsd.ac.uk::930d905c-6b60-4f4d-b9fa-aedda6a6ae14" providerId="AD" clId="Web-{561FE50D-5C3B-263A-E716-A242AFBB0B29}"/>
    <pc:docChg chg="modSld">
      <pc:chgData name="Harriet Cope (2305803)" userId="S::2305803@student.uwtsd.ac.uk::930d905c-6b60-4f4d-b9fa-aedda6a6ae14" providerId="AD" clId="Web-{561FE50D-5C3B-263A-E716-A242AFBB0B29}" dt="2024-12-07T18:50:04.120" v="7" actId="1076"/>
      <pc:docMkLst>
        <pc:docMk/>
      </pc:docMkLst>
      <pc:sldChg chg="modSp">
        <pc:chgData name="Harriet Cope (2305803)" userId="S::2305803@student.uwtsd.ac.uk::930d905c-6b60-4f4d-b9fa-aedda6a6ae14" providerId="AD" clId="Web-{561FE50D-5C3B-263A-E716-A242AFBB0B29}" dt="2024-12-07T17:54:35.477" v="3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561FE50D-5C3B-263A-E716-A242AFBB0B29}" dt="2024-12-07T17:54:35.477" v="3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7:55:04.776" v="5" actId="20577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561FE50D-5C3B-263A-E716-A242AFBB0B29}" dt="2024-12-07T17:55:04.776" v="5" actId="20577"/>
          <ac:spMkLst>
            <pc:docMk/>
            <pc:sldMk cId="2456220404" sldId="267"/>
            <ac:spMk id="4" creationId="{711FB527-DEB0-A0D8-9B2D-7E1C9674F5CD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7:55:28.512" v="6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561FE50D-5C3B-263A-E716-A242AFBB0B29}" dt="2024-12-07T17:55:28.512" v="6" actId="20577"/>
          <ac:spMkLst>
            <pc:docMk/>
            <pc:sldMk cId="868801240" sldId="268"/>
            <ac:spMk id="8" creationId="{37395E6E-E8A4-9179-C884-C89B3850C5FB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8:50:04.120" v="7" actId="1076"/>
        <pc:sldMkLst>
          <pc:docMk/>
          <pc:sldMk cId="1091789633" sldId="270"/>
        </pc:sldMkLst>
        <pc:graphicFrameChg chg="mod">
          <ac:chgData name="Harriet Cope (2305803)" userId="S::2305803@student.uwtsd.ac.uk::930d905c-6b60-4f4d-b9fa-aedda6a6ae14" providerId="AD" clId="Web-{561FE50D-5C3B-263A-E716-A242AFBB0B29}" dt="2024-12-07T18:50:04.120" v="7" actId="1076"/>
          <ac:graphicFrameMkLst>
            <pc:docMk/>
            <pc:sldMk cId="1091789633" sldId="270"/>
            <ac:graphicFrameMk id="5" creationId="{7843CDC2-0F10-800C-95A4-8712757AE02D}"/>
          </ac:graphicFrameMkLst>
        </pc:graphicFrameChg>
      </pc:sldChg>
    </pc:docChg>
  </pc:docChgLst>
  <pc:docChgLst>
    <pc:chgData name="Harriet Cope (2305803)" userId="S::2305803@student.uwtsd.ac.uk::930d905c-6b60-4f4d-b9fa-aedda6a6ae14" providerId="AD" clId="Web-{78D76DF4-B84F-E95C-39D9-C82D416A637D}"/>
    <pc:docChg chg="addSld delSld modSld sldOrd addMainMaster delMainMaster">
      <pc:chgData name="Harriet Cope (2305803)" userId="S::2305803@student.uwtsd.ac.uk::930d905c-6b60-4f4d-b9fa-aedda6a6ae14" providerId="AD" clId="Web-{78D76DF4-B84F-E95C-39D9-C82D416A637D}" dt="2024-11-30T18:00:59.202" v="998" actId="20577"/>
      <pc:docMkLst>
        <pc:docMk/>
      </pc:docMkLst>
      <pc:sldChg chg="addSp delSp modSp mod setBg modClrScheme setClrOvrMap delDesignElem chgLayout">
        <pc:chgData name="Harriet Cope (2305803)" userId="S::2305803@student.uwtsd.ac.uk::930d905c-6b60-4f4d-b9fa-aedda6a6ae14" providerId="AD" clId="Web-{78D76DF4-B84F-E95C-39D9-C82D416A637D}" dt="2024-11-22T13:47:12.926" v="157" actId="20577"/>
        <pc:sldMkLst>
          <pc:docMk/>
          <pc:sldMk cId="109857222" sldId="256"/>
        </pc:sldMkLst>
        <pc:spChg chg="mod ord">
          <ac:chgData name="Harriet Cope (2305803)" userId="S::2305803@student.uwtsd.ac.uk::930d905c-6b60-4f4d-b9fa-aedda6a6ae14" providerId="AD" clId="Web-{78D76DF4-B84F-E95C-39D9-C82D416A637D}" dt="2024-11-22T13:12:19.690" v="135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rriet Cope (2305803)" userId="S::2305803@student.uwtsd.ac.uk::930d905c-6b60-4f4d-b9fa-aedda6a6ae14" providerId="AD" clId="Web-{78D76DF4-B84F-E95C-39D9-C82D416A637D}" dt="2024-11-22T13:47:12.926" v="15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78" creationId="{4E1EF4E8-5513-4BF5-BC41-04645281C672}"/>
          </ac:spMkLst>
        </pc:spChg>
        <pc:spChg chg="add mod">
          <ac:chgData name="Harriet Cope (2305803)" userId="S::2305803@student.uwtsd.ac.uk::930d905c-6b60-4f4d-b9fa-aedda6a6ae14" providerId="AD" clId="Web-{78D76DF4-B84F-E95C-39D9-C82D416A637D}" dt="2024-11-22T13:10:16.476" v="128"/>
          <ac:spMkLst>
            <pc:docMk/>
            <pc:sldMk cId="109857222" sldId="256"/>
            <ac:spMk id="80" creationId="{361EA5BB-A258-4E22-94F4-C79A441363DA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2" creationId="{C1681E3E-5CD6-4F2C-A12C-6CB7E9B51075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5" creationId="{AC0130CF-E1D3-44A2-9D86-E19155425A76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7" creationId="{2C97686C-A2F8-40CF-AEF0-1EF408176929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9" creationId="{89BBDA91-32FF-45EE-B6D9-2C861F4E407D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91" creationId="{02997CFC-81F3-4332-9573-27BFEA2C0589}"/>
          </ac:spMkLst>
        </pc:spChg>
        <pc:picChg chg="add mod ord modCrop">
          <ac:chgData name="Harriet Cope (2305803)" userId="S::2305803@student.uwtsd.ac.uk::930d905c-6b60-4f4d-b9fa-aedda6a6ae14" providerId="AD" clId="Web-{78D76DF4-B84F-E95C-39D9-C82D416A637D}" dt="2024-11-22T13:10:46.854" v="132" actId="14100"/>
          <ac:picMkLst>
            <pc:docMk/>
            <pc:sldMk cId="109857222" sldId="256"/>
            <ac:picMk id="48" creationId="{E378AEED-E35C-AFFF-DE03-7DBC04C13BFA}"/>
          </ac:picMkLst>
        </pc:picChg>
      </pc:sldChg>
      <pc:sldChg chg="modSp new mod ord setBg">
        <pc:chgData name="Harriet Cope (2305803)" userId="S::2305803@student.uwtsd.ac.uk::930d905c-6b60-4f4d-b9fa-aedda6a6ae14" providerId="AD" clId="Web-{78D76DF4-B84F-E95C-39D9-C82D416A637D}" dt="2024-11-26T16:23:49.774" v="420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78D76DF4-B84F-E95C-39D9-C82D416A637D}" dt="2024-11-22T13:55:15.610" v="184" actId="1076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19:56.001" v="401" actId="1076"/>
          <ac:spMkLst>
            <pc:docMk/>
            <pc:sldMk cId="2241481409" sldId="257"/>
            <ac:spMk id="3" creationId="{523D5970-9590-1A18-C316-C08B044F3464}"/>
          </ac:spMkLst>
        </pc:spChg>
      </pc:sldChg>
      <pc:sldChg chg="new del">
        <pc:chgData name="Harriet Cope (2305803)" userId="S::2305803@student.uwtsd.ac.uk::930d905c-6b60-4f4d-b9fa-aedda6a6ae14" providerId="AD" clId="Web-{78D76DF4-B84F-E95C-39D9-C82D416A637D}" dt="2024-11-22T10:34:08.055" v="102"/>
        <pc:sldMkLst>
          <pc:docMk/>
          <pc:sldMk cId="3202583763" sldId="257"/>
        </pc:sldMkLst>
      </pc:sldChg>
      <pc:sldChg chg="delSp modSp new">
        <pc:chgData name="Harriet Cope (2305803)" userId="S::2305803@student.uwtsd.ac.uk::930d905c-6b60-4f4d-b9fa-aedda6a6ae14" providerId="AD" clId="Web-{78D76DF4-B84F-E95C-39D9-C82D416A637D}" dt="2024-11-26T16:25:30.480" v="460" actId="20577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78D76DF4-B84F-E95C-39D9-C82D416A637D}" dt="2024-11-22T15:23:55.682" v="352" actId="14100"/>
          <ac:spMkLst>
            <pc:docMk/>
            <pc:sldMk cId="69757999" sldId="258"/>
            <ac:spMk id="2" creationId="{C3D1B402-D328-EF6C-78D8-DEB65BA89170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25:30.480" v="460" actId="20577"/>
          <ac:spMkLst>
            <pc:docMk/>
            <pc:sldMk cId="69757999" sldId="258"/>
            <ac:spMk id="3" creationId="{C970861D-019F-B6D6-A40B-A47F45EFFE4E}"/>
          </ac:spMkLst>
        </pc:spChg>
      </pc:sldChg>
      <pc:sldChg chg="modSp new ord">
        <pc:chgData name="Harriet Cope (2305803)" userId="S::2305803@student.uwtsd.ac.uk::930d905c-6b60-4f4d-b9fa-aedda6a6ae14" providerId="AD" clId="Web-{78D76DF4-B84F-E95C-39D9-C82D416A637D}" dt="2024-11-26T16:21:24.020" v="419" actId="20577"/>
        <pc:sldMkLst>
          <pc:docMk/>
          <pc:sldMk cId="3665316535" sldId="259"/>
        </pc:sldMkLst>
      </pc:sldChg>
      <pc:sldChg chg="addSp delSp modSp new mod setBg">
        <pc:chgData name="Harriet Cope (2305803)" userId="S::2305803@student.uwtsd.ac.uk::930d905c-6b60-4f4d-b9fa-aedda6a6ae14" providerId="AD" clId="Web-{78D76DF4-B84F-E95C-39D9-C82D416A637D}" dt="2024-11-22T15:21:35.021" v="349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" creationId="{B32D028A-8EB0-6397-0E51-0A7A0B98AA4D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2T15:21:35.021" v="349" actId="20577"/>
          <ac:spMkLst>
            <pc:docMk/>
            <pc:sldMk cId="2557899238" sldId="260"/>
            <ac:spMk id="4" creationId="{463B22A9-B968-D7FC-FEAD-CD2B0C6DA40A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18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0" creationId="{CDFF45EF-8068-49B8-AFAE-404F6EB18882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2" creationId="{D43C1A1E-DA50-4210-9A1D-5437CBFEFFEB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4" creationId="{7691169A-6B21-4B1F-96DF-2BD6D6BA0B14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6" creationId="{AFF485D7-DE5D-47EE-8B37-15E9B77B35A7}"/>
          </ac:spMkLst>
        </pc:spChg>
        <pc:grpChg chg="add">
          <ac:chgData name="Harriet Cope (2305803)" userId="S::2305803@student.uwtsd.ac.uk::930d905c-6b60-4f4d-b9fa-aedda6a6ae14" providerId="AD" clId="Web-{78D76DF4-B84F-E95C-39D9-C82D416A637D}" dt="2024-11-22T15:18:39.014" v="320"/>
          <ac:grpSpMkLst>
            <pc:docMk/>
            <pc:sldMk cId="2557899238" sldId="260"/>
            <ac:grpSpMk id="10" creationId="{D91916A1-FEE7-41E7-BEE3-2B4941A6F305}"/>
          </ac:grpSpMkLst>
        </pc:grpChg>
      </pc:sldChg>
      <pc:sldChg chg="modSp new mod setBg">
        <pc:chgData name="Harriet Cope (2305803)" userId="S::2305803@student.uwtsd.ac.uk::930d905c-6b60-4f4d-b9fa-aedda6a6ae14" providerId="AD" clId="Web-{78D76DF4-B84F-E95C-39D9-C82D416A637D}" dt="2024-11-22T15:26:35.125" v="369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78D76DF4-B84F-E95C-39D9-C82D416A637D}" dt="2024-11-22T15:26:30.656" v="368" actId="14100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2T15:26:35.125" v="369" actId="14100"/>
          <ac:spMkLst>
            <pc:docMk/>
            <pc:sldMk cId="3612324740" sldId="261"/>
            <ac:spMk id="3" creationId="{C490949D-A499-0FDE-1B78-B28E7FC8FECA}"/>
          </ac:spMkLst>
        </pc:spChg>
      </pc:sldChg>
      <pc:sldChg chg="modSp new ord">
        <pc:chgData name="Harriet Cope (2305803)" userId="S::2305803@student.uwtsd.ac.uk::930d905c-6b60-4f4d-b9fa-aedda6a6ae14" providerId="AD" clId="Web-{78D76DF4-B84F-E95C-39D9-C82D416A637D}" dt="2024-11-30T18:00:59.202" v="998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78D76DF4-B84F-E95C-39D9-C82D416A637D}" dt="2024-11-28T14:07:32.592" v="551" actId="20577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30T18:00:59.202" v="998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 add replId">
        <pc:chgData name="Harriet Cope (2305803)" userId="S::2305803@student.uwtsd.ac.uk::930d905c-6b60-4f4d-b9fa-aedda6a6ae14" providerId="AD" clId="Web-{78D76DF4-B84F-E95C-39D9-C82D416A637D}" dt="2024-11-26T16:34:32.628" v="533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78D76DF4-B84F-E95C-39D9-C82D416A637D}" dt="2024-11-26T16:26:22.153" v="495" actId="20577"/>
          <ac:spMkLst>
            <pc:docMk/>
            <pc:sldMk cId="914850707" sldId="263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34:32.628" v="533" actId="20577"/>
          <ac:spMkLst>
            <pc:docMk/>
            <pc:sldMk cId="914850707" sldId="263"/>
            <ac:spMk id="3" creationId="{523D5970-9590-1A18-C316-C08B044F3464}"/>
          </ac:spMkLst>
        </pc:spChg>
      </pc:sldChg>
      <pc:sldChg chg="modSp add replId">
        <pc:chgData name="Harriet Cope (2305803)" userId="S::2305803@student.uwtsd.ac.uk::930d905c-6b60-4f4d-b9fa-aedda6a6ae14" providerId="AD" clId="Web-{78D76DF4-B84F-E95C-39D9-C82D416A637D}" dt="2024-11-28T13:50:16.335" v="543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78D76DF4-B84F-E95C-39D9-C82D416A637D}" dt="2024-11-26T16:27:06.858" v="506" actId="20577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8T13:50:16.335" v="543" actId="20577"/>
          <ac:spMkLst>
            <pc:docMk/>
            <pc:sldMk cId="2200484185" sldId="264"/>
            <ac:spMk id="3" creationId="{523D5970-9590-1A18-C316-C08B044F3464}"/>
          </ac:spMkLst>
        </pc:spChg>
      </pc:sld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1:20.017" v="50"/>
        <pc:sldMasterMkLst>
          <pc:docMk/>
          <pc:sldMasterMk cId="2460954070" sldId="214748366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0:08.932" v="43"/>
        <pc:sldMasterMkLst>
          <pc:docMk/>
          <pc:sldMasterMk cId="2753664148" sldId="214748367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507862634" sldId="21474836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110322409" sldId="214748367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332120307" sldId="214748367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866993" sldId="214748367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1097738757" sldId="214748367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085278604" sldId="214748367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071795329" sldId="214748367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3230436182" sldId="214748368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37051965" sldId="214748368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1404900393" sldId="214748368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869194978" sldId="214748368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0:53.014" v="49"/>
        <pc:sldMasterMkLst>
          <pc:docMk/>
          <pc:sldMasterMk cId="27937606" sldId="2147483698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245494284" sldId="21474836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3447093096" sldId="214748368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831142053" sldId="214748368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416704328" sldId="214748369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96984916" sldId="214748369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3302815820" sldId="214748369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014849143" sldId="21474836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929725026" sldId="21474836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849105339" sldId="21474836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458641834" sldId="21474836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526925524" sldId="2147483697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78D76DF4-B84F-E95C-39D9-C82D416A637D}" dt="2024-11-21T22:20:51.248" v="48"/>
        <pc:sldMasterMkLst>
          <pc:docMk/>
          <pc:sldMasterMk cId="4099201570" sldId="2147483699"/>
        </pc:sldMasterMkLst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404629987" sldId="2147483700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737883385" sldId="2147483701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098872659" sldId="2147483702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2750648146" sldId="2147483703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425389358" sldId="2147483704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2754982061" sldId="2147483705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684169370" sldId="2147483706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8258418" sldId="2147483707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1867670385" sldId="2147483708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596527684" sldId="2147483709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650973087" sldId="214748371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0:17.089" v="45"/>
        <pc:sldMasterMkLst>
          <pc:docMk/>
          <pc:sldMasterMk cId="3377065829" sldId="2147483724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4057705537" sldId="21474837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316755850" sldId="21474837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035541446" sldId="21474837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932926792" sldId="214748371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4277142692" sldId="214748371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216609246" sldId="214748371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852287774" sldId="214748371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201410743" sldId="214748372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2911218939" sldId="21474837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832757501" sldId="21474837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014311079" sldId="214748372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3:35.698" v="54"/>
        <pc:sldMasterMkLst>
          <pc:docMk/>
          <pc:sldMasterMk cId="1829545911" sldId="214748375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592838242" sldId="21474837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924064839" sldId="214748374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341263693" sldId="214748374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1924985387" sldId="214748374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511087330" sldId="214748374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74420947" sldId="214748374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821347769" sldId="214748374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46745235" sldId="214748374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851190903" sldId="214748374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95153332" sldId="214748374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578169655" sldId="2147483749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3:06.024" v="53"/>
        <pc:sldMasterMkLst>
          <pc:docMk/>
          <pc:sldMasterMk cId="2352061367" sldId="214748375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045242516" sldId="214748375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3059325613" sldId="214748375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871386995" sldId="214748375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2770499366" sldId="214748375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4183368580" sldId="214748375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524791063" sldId="214748375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708476311" sldId="214748375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769877336" sldId="214748375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2828884511" sldId="214748376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824683754" sldId="214748376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464645929" sldId="2147483762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78D76DF4-B84F-E95C-39D9-C82D416A637D}" dt="2024-11-21T22:27:51.576" v="72"/>
        <pc:sldMasterMkLst>
          <pc:docMk/>
          <pc:sldMasterMk cId="3732198851" sldId="2147483751"/>
        </pc:sldMasterMkLst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832998120" sldId="2147483752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2235625232" sldId="2147483753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779956782" sldId="2147483754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27363834" sldId="2147483755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2962495" sldId="2147483756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383262572" sldId="2147483757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198550554" sldId="2147483758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922392633" sldId="2147483759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474864938" sldId="2147483760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706152419" sldId="2147483761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2228012530" sldId="2147483762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7:51.529" v="71"/>
        <pc:sldMasterMkLst>
          <pc:docMk/>
          <pc:sldMasterMk cId="1293101066" sldId="2147483763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620790084" sldId="214748376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1743449165" sldId="214748376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412838911" sldId="214748376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360735220" sldId="214748376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223971061" sldId="214748376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511147716" sldId="214748376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96271437" sldId="214748377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981891041" sldId="214748377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94387100" sldId="214748377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715324189" sldId="21474837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841985528" sldId="2147483774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7:23.715" v="65"/>
        <pc:sldMasterMkLst>
          <pc:docMk/>
          <pc:sldMasterMk cId="3970362063" sldId="2147483763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4244184011" sldId="214748376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815425945" sldId="214748376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752573309" sldId="214748376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410003080" sldId="214748376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993548469" sldId="214748376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931697256" sldId="214748376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972888474" sldId="214748377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2128747928" sldId="214748377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673998665" sldId="214748377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269367839" sldId="21474837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2717338406" sldId="2147483774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36.309" v="67"/>
        <pc:sldMasterMkLst>
          <pc:docMk/>
          <pc:sldMasterMk cId="4057069270" sldId="2147483789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2136476493" sldId="214748377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698332186" sldId="214748377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4115473301" sldId="214748378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1910575272" sldId="214748378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516229068" sldId="214748378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404858292" sldId="214748378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335990543" sldId="214748378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980700181" sldId="214748378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3125388820" sldId="214748378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744924226" sldId="21474837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2512942140" sldId="2147483788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10.198" v="63"/>
        <pc:sldMasterMkLst>
          <pc:docMk/>
          <pc:sldMasterMk cId="1251537708" sldId="214748380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982524494" sldId="214748379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608157969" sldId="214748379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032432581" sldId="21474837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4014054400" sldId="21474837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706271627" sldId="21474837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1284664983" sldId="21474837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4051729605" sldId="214748379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841768519" sldId="214748379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3759874242" sldId="214748379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1149903715" sldId="214748380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3914318714" sldId="2147483801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53.585" v="84"/>
        <pc:sldMasterMkLst>
          <pc:docMk/>
          <pc:sldMasterMk cId="2161556606" sldId="214748384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3414523134" sldId="214748383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3811967735" sldId="214748383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547497253" sldId="214748383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362911709" sldId="214748383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760713013" sldId="214748383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894094413" sldId="214748383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640602719" sldId="214748383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014064073" sldId="214748383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376429101" sldId="214748383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000672540" sldId="21474838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221976931" sldId="214748384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45.904" v="69"/>
        <pc:sldMasterMkLst>
          <pc:docMk/>
          <pc:sldMasterMk cId="3447840105" sldId="2147483848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539242508" sldId="214748383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1519174881" sldId="214748383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655339043" sldId="21474838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198628487" sldId="214748384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4035798555" sldId="214748384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1063973919" sldId="214748384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3552543577" sldId="214748384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56002640" sldId="214748384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076876646" sldId="214748384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578653441" sldId="214748384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487953173" sldId="2147483847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44.272" v="79"/>
        <pc:sldMasterMkLst>
          <pc:docMk/>
          <pc:sldMasterMk cId="1604841820" sldId="214748389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789310944" sldId="214748388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498781566" sldId="214748388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677361850" sldId="214748388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2784637296" sldId="214748388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465385804" sldId="214748388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578767616" sldId="214748388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899288440" sldId="214748388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13094886" sldId="21474838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67869995" sldId="214748388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264645239" sldId="214748388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892794130" sldId="214748389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47.522" v="81"/>
        <pc:sldMasterMkLst>
          <pc:docMk/>
          <pc:sldMasterMk cId="101293437" sldId="2147483904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3514136608" sldId="21474838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454980502" sldId="21474838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2384361176" sldId="21474838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1292569713" sldId="21474838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1153700366" sldId="214748389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900974860" sldId="214748389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4093607692" sldId="214748389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2729556930" sldId="214748390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706446899" sldId="214748390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710702013" sldId="214748390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3540356729" sldId="214748390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53.538" v="83"/>
        <pc:sldMasterMkLst>
          <pc:docMk/>
          <pc:sldMasterMk cId="2464914269" sldId="2147483917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259316262" sldId="214748390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393424829" sldId="214748390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451789810" sldId="214748390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40733182" sldId="214748390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79342515" sldId="214748391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635728359" sldId="214748391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822580108" sldId="214748391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893742443" sldId="21474839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3585205896" sldId="21474839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4174951016" sldId="21474839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3305389653" sldId="2147483916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2T13:09:47.614" v="127"/>
        <pc:sldMasterMkLst>
          <pc:docMk/>
          <pc:sldMasterMk cId="4119473182" sldId="214748393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363137574" sldId="214748391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835401579" sldId="214748392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3930605651" sldId="21474839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597509456" sldId="21474839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473889434" sldId="214748392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2594171160" sldId="214748392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371579610" sldId="214748392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3161114328" sldId="214748392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432252888" sldId="214748392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2894884778" sldId="214748392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4243424847" sldId="2147483929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31:19.700" v="90"/>
        <pc:sldMasterMkLst>
          <pc:docMk/>
          <pc:sldMasterMk cId="2335230563" sldId="2147484019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2507975151" sldId="214748400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98093314" sldId="214748400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4219880526" sldId="214748401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2531514540" sldId="214748401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477340107" sldId="214748401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732761890" sldId="21474840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62096967" sldId="21474840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325996338" sldId="21474840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3290962867" sldId="214748401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749832685" sldId="214748401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4186703461" sldId="2147484018"/>
          </pc:sldLayoutMkLst>
        </pc:sldLayoutChg>
      </pc:sldMasterChg>
      <pc:sldMasterChg chg="add addSldLayout">
        <pc:chgData name="Harriet Cope (2305803)" userId="S::2305803@student.uwtsd.ac.uk::930d905c-6b60-4f4d-b9fa-aedda6a6ae14" providerId="AD" clId="Web-{78D76DF4-B84F-E95C-39D9-C82D416A637D}" dt="2024-11-22T13:09:47.614" v="127"/>
        <pc:sldMasterMkLst>
          <pc:docMk/>
          <pc:sldMasterMk cId="488518686" sldId="2147484032"/>
        </pc:sldMasterMkLst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524710902" sldId="2147484021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645950343" sldId="2147484022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76104237" sldId="2147484023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73541924" sldId="2147484024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51640809" sldId="2147484025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037254982" sldId="2147484026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247838355" sldId="2147484027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756341699" sldId="2147484028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460311927" sldId="2147484029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2536955471" sldId="2147484030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85738870" sldId="2147484031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32:02.407" v="96"/>
        <pc:sldMasterMkLst>
          <pc:docMk/>
          <pc:sldMasterMk cId="2897807997" sldId="214748403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373666189" sldId="21474840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938664477" sldId="21474840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794073045" sldId="214748402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4186090222" sldId="214748402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843360395" sldId="214748402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185736747" sldId="214748402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389138291" sldId="214748402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052341677" sldId="214748402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3293636" sldId="214748402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546358142" sldId="214748403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279966010" sldId="2147484031"/>
          </pc:sldLayoutMkLst>
        </pc:sldLayoutChg>
      </pc:sldMasterChg>
    </pc:docChg>
  </pc:docChgLst>
  <pc:docChgLst>
    <pc:chgData name="Harriet Cope (2305803)" userId="S::2305803@student.uwtsd.ac.uk::930d905c-6b60-4f4d-b9fa-aedda6a6ae14" providerId="AD" clId="Web-{1E6A3DAD-299A-E9F3-B511-05D069F94233}"/>
    <pc:docChg chg="addSld delSld modSld sldOrd">
      <pc:chgData name="Harriet Cope (2305803)" userId="S::2305803@student.uwtsd.ac.uk::930d905c-6b60-4f4d-b9fa-aedda6a6ae14" providerId="AD" clId="Web-{1E6A3DAD-299A-E9F3-B511-05D069F94233}" dt="2024-11-30T18:44:53.422" v="278" actId="20577"/>
      <pc:docMkLst>
        <pc:docMk/>
      </pc:docMkLst>
      <pc:sldChg chg="modSp">
        <pc:chgData name="Harriet Cope (2305803)" userId="S::2305803@student.uwtsd.ac.uk::930d905c-6b60-4f4d-b9fa-aedda6a6ae14" providerId="AD" clId="Web-{1E6A3DAD-299A-E9F3-B511-05D069F94233}" dt="2024-11-30T18:23:23.801" v="135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1E6A3DAD-299A-E9F3-B511-05D069F94233}" dt="2024-11-30T18:23:23.801" v="135" actId="20577"/>
          <ac:spMkLst>
            <pc:docMk/>
            <pc:sldMk cId="2241481409" sldId="257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41:58.461" v="255" actId="20577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1E6A3DAD-299A-E9F3-B511-05D069F94233}" dt="2024-11-30T18:40:30.020" v="254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1E6A3DAD-299A-E9F3-B511-05D069F94233}" dt="2024-11-30T18:40:30.020" v="254" actId="20577"/>
          <ac:spMkLst>
            <pc:docMk/>
            <pc:sldMk cId="2557899238" sldId="260"/>
            <ac:spMk id="4" creationId="{463B22A9-B968-D7FC-FEAD-CD2B0C6DA40A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44:22.389" v="274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1E6A3DAD-299A-E9F3-B511-05D069F94233}" dt="2024-11-30T18:44:22.389" v="274" actId="14100"/>
          <ac:spMkLst>
            <pc:docMk/>
            <pc:sldMk cId="3612324740" sldId="261"/>
            <ac:spMk id="3" creationId="{C490949D-A499-0FDE-1B78-B28E7FC8FECA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22:13.783" v="133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1E6A3DAD-299A-E9F3-B511-05D069F94233}" dt="2024-11-30T18:22:13.783" v="133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 add ord replId">
        <pc:chgData name="Harriet Cope (2305803)" userId="S::2305803@student.uwtsd.ac.uk::930d905c-6b60-4f4d-b9fa-aedda6a6ae14" providerId="AD" clId="Web-{1E6A3DAD-299A-E9F3-B511-05D069F94233}" dt="2024-11-30T18:40:13.113" v="249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1E6A3DAD-299A-E9F3-B511-05D069F94233}" dt="2024-11-30T18:33:40.562" v="185" actId="20577"/>
          <ac:spMkLst>
            <pc:docMk/>
            <pc:sldMk cId="1337936717" sldId="265"/>
            <ac:spMk id="2" creationId="{C3D1B402-D328-EF6C-78D8-DEB65BA89170}"/>
          </ac:spMkLst>
        </pc:spChg>
        <pc:spChg chg="mod">
          <ac:chgData name="Harriet Cope (2305803)" userId="S::2305803@student.uwtsd.ac.uk::930d905c-6b60-4f4d-b9fa-aedda6a6ae14" providerId="AD" clId="Web-{1E6A3DAD-299A-E9F3-B511-05D069F94233}" dt="2024-11-30T18:40:13.113" v="249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new del">
        <pc:chgData name="Harriet Cope (2305803)" userId="S::2305803@student.uwtsd.ac.uk::930d905c-6b60-4f4d-b9fa-aedda6a6ae14" providerId="AD" clId="Web-{1E6A3DAD-299A-E9F3-B511-05D069F94233}" dt="2024-11-30T18:29:03.794" v="137"/>
        <pc:sldMkLst>
          <pc:docMk/>
          <pc:sldMk cId="1706814364" sldId="265"/>
        </pc:sldMkLst>
      </pc:sldChg>
      <pc:sldChg chg="new del">
        <pc:chgData name="Harriet Cope (2305803)" userId="S::2305803@student.uwtsd.ac.uk::930d905c-6b60-4f4d-b9fa-aedda6a6ae14" providerId="AD" clId="Web-{1E6A3DAD-299A-E9F3-B511-05D069F94233}" dt="2024-11-30T18:35:32.586" v="202"/>
        <pc:sldMkLst>
          <pc:docMk/>
          <pc:sldMk cId="988809606" sldId="266"/>
        </pc:sldMkLst>
      </pc:sldChg>
      <pc:sldChg chg="modSp add ord replId">
        <pc:chgData name="Harriet Cope (2305803)" userId="S::2305803@student.uwtsd.ac.uk::930d905c-6b60-4f4d-b9fa-aedda6a6ae14" providerId="AD" clId="Web-{1E6A3DAD-299A-E9F3-B511-05D069F94233}" dt="2024-11-30T18:44:53.422" v="278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1E6A3DAD-299A-E9F3-B511-05D069F94233}" dt="2024-11-30T18:44:53.422" v="278" actId="20577"/>
          <ac:spMkLst>
            <pc:docMk/>
            <pc:sldMk cId="1542302767" sldId="266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1E6A3DAD-299A-E9F3-B511-05D069F94233}" dt="2024-11-30T18:38:22.265" v="243" actId="14100"/>
          <ac:spMkLst>
            <pc:docMk/>
            <pc:sldMk cId="1542302767" sldId="266"/>
            <ac:spMk id="3" creationId="{523D5970-9590-1A18-C316-C08B044F3464}"/>
          </ac:spMkLst>
        </pc:spChg>
      </pc:sldChg>
      <pc:sldChg chg="add del">
        <pc:chgData name="Harriet Cope (2305803)" userId="S::2305803@student.uwtsd.ac.uk::930d905c-6b60-4f4d-b9fa-aedda6a6ae14" providerId="AD" clId="Web-{1E6A3DAD-299A-E9F3-B511-05D069F94233}" dt="2024-11-30T18:36:35.979" v="213"/>
        <pc:sldMkLst>
          <pc:docMk/>
          <pc:sldMk cId="988809606" sldId="267"/>
        </pc:sldMkLst>
      </pc:sldChg>
    </pc:docChg>
  </pc:docChgLst>
  <pc:docChgLst>
    <pc:chgData name="Harriet Cope (2305803)" userId="S::2305803@student.uwtsd.ac.uk::930d905c-6b60-4f4d-b9fa-aedda6a6ae14" providerId="AD" clId="Web-{824A4202-C58C-C368-0545-5A468DC5673A}"/>
    <pc:docChg chg="addSld modSld">
      <pc:chgData name="Harriet Cope (2305803)" userId="S::2305803@student.uwtsd.ac.uk::930d905c-6b60-4f4d-b9fa-aedda6a6ae14" providerId="AD" clId="Web-{824A4202-C58C-C368-0545-5A468DC5673A}" dt="2024-11-30T19:08:56.959" v="126" actId="14100"/>
      <pc:docMkLst>
        <pc:docMk/>
      </pc:docMkLst>
      <pc:sldChg chg="modSp">
        <pc:chgData name="Harriet Cope (2305803)" userId="S::2305803@student.uwtsd.ac.uk::930d905c-6b60-4f4d-b9fa-aedda6a6ae14" providerId="AD" clId="Web-{824A4202-C58C-C368-0545-5A468DC5673A}" dt="2024-11-30T19:01:09.775" v="90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824A4202-C58C-C368-0545-5A468DC5673A}" dt="2024-11-30T19:01:09.775" v="90" actId="20577"/>
          <ac:spMkLst>
            <pc:docMk/>
            <pc:sldMk cId="2241481409" sldId="257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2:46.605" v="123" actId="20577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824A4202-C58C-C368-0545-5A468DC5673A}" dt="2024-11-30T19:08:34.678" v="124" actId="1076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824A4202-C58C-C368-0545-5A468DC5673A}" dt="2024-11-30T19:08:34.678" v="124" actId="1076"/>
          <ac:spMkLst>
            <pc:docMk/>
            <pc:sldMk cId="2557899238" sldId="260"/>
            <ac:spMk id="4" creationId="{463B22A9-B968-D7FC-FEAD-CD2B0C6DA40A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8:56.959" v="126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824A4202-C58C-C368-0545-5A468DC5673A}" dt="2024-11-30T19:08:56.959" v="126" actId="14100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824A4202-C58C-C368-0545-5A468DC5673A}" dt="2024-11-30T19:08:48.287" v="125" actId="1076"/>
          <ac:spMkLst>
            <pc:docMk/>
            <pc:sldMk cId="3612324740" sldId="261"/>
            <ac:spMk id="3" creationId="{C490949D-A499-0FDE-1B78-B28E7FC8FECA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0:08.257" v="81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824A4202-C58C-C368-0545-5A468DC5673A}" dt="2024-11-30T19:00:08.257" v="81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24.009" v="94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824A4202-C58C-C368-0545-5A468DC5673A}" dt="2024-11-30T19:01:24.009" v="94" actId="20577"/>
          <ac:spMkLst>
            <pc:docMk/>
            <pc:sldMk cId="914850707" sldId="263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32.322" v="97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824A4202-C58C-C368-0545-5A468DC5673A}" dt="2024-11-30T19:01:32.322" v="97" actId="20577"/>
          <ac:spMkLst>
            <pc:docMk/>
            <pc:sldMk cId="2200484185" sldId="264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8:53:44.398" v="55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824A4202-C58C-C368-0545-5A468DC5673A}" dt="2024-11-30T18:53:44.398" v="55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49.401" v="103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824A4202-C58C-C368-0545-5A468DC5673A}" dt="2024-11-30T19:01:49.401" v="103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addSp modSp add replId">
        <pc:chgData name="Harriet Cope (2305803)" userId="S::2305803@student.uwtsd.ac.uk::930d905c-6b60-4f4d-b9fa-aedda6a6ae14" providerId="AD" clId="Web-{824A4202-C58C-C368-0545-5A468DC5673A}" dt="2024-11-30T19:02:06.557" v="115" actId="20577"/>
        <pc:sldMkLst>
          <pc:docMk/>
          <pc:sldMk cId="2456220404" sldId="267"/>
        </pc:sldMkLst>
      </pc:sldChg>
      <pc:sldChg chg="modSp new">
        <pc:chgData name="Harriet Cope (2305803)" userId="S::2305803@student.uwtsd.ac.uk::930d905c-6b60-4f4d-b9fa-aedda6a6ae14" providerId="AD" clId="Web-{824A4202-C58C-C368-0545-5A468DC5673A}" dt="2024-11-30T19:02:24.386" v="118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824A4202-C58C-C368-0545-5A468DC5673A}" dt="2024-11-30T18:52:09.880" v="36" actId="20577"/>
          <ac:spMkLst>
            <pc:docMk/>
            <pc:sldMk cId="868801240" sldId="268"/>
            <ac:spMk id="3" creationId="{14DC9815-A692-037A-E01A-D5EFD269CD07}"/>
          </ac:spMkLst>
        </pc:spChg>
      </pc:sldChg>
      <pc:sldChg chg="modSp new">
        <pc:chgData name="Harriet Cope (2305803)" userId="S::2305803@student.uwtsd.ac.uk::930d905c-6b60-4f4d-b9fa-aedda6a6ae14" providerId="AD" clId="Web-{824A4202-C58C-C368-0545-5A468DC5673A}" dt="2024-11-30T19:02:13.948" v="116" actId="2057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824A4202-C58C-C368-0545-5A468DC5673A}" dt="2024-11-30T19:02:13.948" v="116" actId="20577"/>
          <ac:spMkLst>
            <pc:docMk/>
            <pc:sldMk cId="2473692643" sldId="269"/>
            <ac:spMk id="2" creationId="{65F7E5C0-0A44-5F1D-A7C8-0343EE615639}"/>
          </ac:spMkLst>
        </pc:spChg>
      </pc:sldChg>
      <pc:sldChg chg="modSp add replId">
        <pc:chgData name="Harriet Cope (2305803)" userId="S::2305803@student.uwtsd.ac.uk::930d905c-6b60-4f4d-b9fa-aedda6a6ae14" providerId="AD" clId="Web-{824A4202-C58C-C368-0545-5A468DC5673A}" dt="2024-11-30T19:02:20.136" v="117" actId="20577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824A4202-C58C-C368-0545-5A468DC5673A}" dt="2024-11-30T19:02:20.136" v="117" actId="20577"/>
          <ac:spMkLst>
            <pc:docMk/>
            <pc:sldMk cId="1091789633" sldId="270"/>
            <ac:spMk id="2" creationId="{65F7E5C0-0A44-5F1D-A7C8-0343EE615639}"/>
          </ac:spMkLst>
        </pc:spChg>
      </pc:sldChg>
    </pc:docChg>
  </pc:docChgLst>
  <pc:docChgLst>
    <pc:chgData name="bwthynllyfrau@gmail.com" userId="S::urn:spo:guest#bwthynllyfrau@gmail.com::" providerId="AD" clId="Web-{C90E4178-6384-5FC4-DE00-191D59F36B07}"/>
    <pc:docChg chg="modSld">
      <pc:chgData name="bwthynllyfrau@gmail.com" userId="S::urn:spo:guest#bwthynllyfrau@gmail.com::" providerId="AD" clId="Web-{C90E4178-6384-5FC4-DE00-191D59F36B07}" dt="2024-12-07T14:40:40.897" v="9" actId="20577"/>
      <pc:docMkLst>
        <pc:docMk/>
      </pc:docMkLst>
      <pc:sldChg chg="modSp">
        <pc:chgData name="bwthynllyfrau@gmail.com" userId="S::urn:spo:guest#bwthynllyfrau@gmail.com::" providerId="AD" clId="Web-{C90E4178-6384-5FC4-DE00-191D59F36B07}" dt="2024-12-07T14:17:04.340" v="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C90E4178-6384-5FC4-DE00-191D59F36B07}" dt="2024-12-07T14:17:04.340" v="1" actId="20577"/>
          <ac:spMkLst>
            <pc:docMk/>
            <pc:sldMk cId="2200484185" sldId="264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C90E4178-6384-5FC4-DE00-191D59F36B07}" dt="2024-12-07T14:20:19.971" v="6" actId="20577"/>
        <pc:sldMkLst>
          <pc:docMk/>
          <pc:sldMk cId="1542302767" sldId="266"/>
        </pc:sldMkLst>
        <pc:spChg chg="mod">
          <ac:chgData name="bwthynllyfrau@gmail.com" userId="S::urn:spo:guest#bwthynllyfrau@gmail.com::" providerId="AD" clId="Web-{C90E4178-6384-5FC4-DE00-191D59F36B07}" dt="2024-12-07T14:20:19.971" v="6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C90E4178-6384-5FC4-DE00-191D59F36B07}" dt="2024-12-07T14:40:40.897" v="9" actId="20577"/>
        <pc:sldMkLst>
          <pc:docMk/>
          <pc:sldMk cId="2607756335" sldId="274"/>
        </pc:sldMkLst>
        <pc:spChg chg="mod">
          <ac:chgData name="bwthynllyfrau@gmail.com" userId="S::urn:spo:guest#bwthynllyfrau@gmail.com::" providerId="AD" clId="Web-{C90E4178-6384-5FC4-DE00-191D59F36B07}" dt="2024-12-07T14:40:27.600" v="8" actId="20577"/>
          <ac:spMkLst>
            <pc:docMk/>
            <pc:sldMk cId="2607756335" sldId="274"/>
            <ac:spMk id="2" creationId="{6E1658DC-CB20-791A-D1A9-7ABDB995BB21}"/>
          </ac:spMkLst>
        </pc:spChg>
        <pc:spChg chg="mod">
          <ac:chgData name="bwthynllyfrau@gmail.com" userId="S::urn:spo:guest#bwthynllyfrau@gmail.com::" providerId="AD" clId="Web-{C90E4178-6384-5FC4-DE00-191D59F36B07}" dt="2024-12-07T14:40:40.897" v="9" actId="20577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D620F5-6CD3-424E-9D7E-63853259C84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02F6D8-B075-4BE9-820B-17D92C8CD4DB}">
      <dgm:prSet/>
      <dgm:spPr/>
      <dgm:t>
        <a:bodyPr/>
        <a:lstStyle/>
        <a:p>
          <a:r>
            <a:rPr lang="en-US"/>
            <a:t>The research found that with improved training on diversity and inclusion the overall effect has shown a positive attitude on officer's work.</a:t>
          </a:r>
        </a:p>
      </dgm:t>
    </dgm:pt>
    <dgm:pt modelId="{903C8DA8-D265-4C9F-8FC8-DFDC7D5ACE11}" type="parTrans" cxnId="{7DAAC7E6-1B88-4C91-BEBB-112CA2BBC8B1}">
      <dgm:prSet/>
      <dgm:spPr/>
      <dgm:t>
        <a:bodyPr/>
        <a:lstStyle/>
        <a:p>
          <a:endParaRPr lang="en-US"/>
        </a:p>
      </dgm:t>
    </dgm:pt>
    <dgm:pt modelId="{8BB6250B-0FD0-463E-BD05-7C9DA9658063}" type="sibTrans" cxnId="{7DAAC7E6-1B88-4C91-BEBB-112CA2BBC8B1}">
      <dgm:prSet/>
      <dgm:spPr/>
      <dgm:t>
        <a:bodyPr/>
        <a:lstStyle/>
        <a:p>
          <a:endParaRPr lang="en-US"/>
        </a:p>
      </dgm:t>
    </dgm:pt>
    <dgm:pt modelId="{60C294A1-425D-40E5-A412-38092AC0FAD4}">
      <dgm:prSet/>
      <dgm:spPr/>
      <dgm:t>
        <a:bodyPr/>
        <a:lstStyle/>
        <a:p>
          <a:r>
            <a:rPr lang="en-US"/>
            <a:t>To conclude according to The Police Foundation (2023) the principles for accountable policing are intended to provide the framework for assessing the degree to which police forces meet accountability standards.</a:t>
          </a:r>
        </a:p>
      </dgm:t>
    </dgm:pt>
    <dgm:pt modelId="{994C9B9B-0C2F-4E34-AD7D-EC23E90251D7}" type="parTrans" cxnId="{DD49F5BB-0EDA-41D5-93B4-68A28440F6D9}">
      <dgm:prSet/>
      <dgm:spPr/>
      <dgm:t>
        <a:bodyPr/>
        <a:lstStyle/>
        <a:p>
          <a:endParaRPr lang="en-US"/>
        </a:p>
      </dgm:t>
    </dgm:pt>
    <dgm:pt modelId="{3673A54F-4158-4CCA-8CA0-06F7725CC9D7}" type="sibTrans" cxnId="{DD49F5BB-0EDA-41D5-93B4-68A28440F6D9}">
      <dgm:prSet/>
      <dgm:spPr/>
      <dgm:t>
        <a:bodyPr/>
        <a:lstStyle/>
        <a:p>
          <a:endParaRPr lang="en-US"/>
        </a:p>
      </dgm:t>
    </dgm:pt>
    <dgm:pt modelId="{50597139-613B-451A-85CF-00662357A592}" type="pres">
      <dgm:prSet presAssocID="{C1D620F5-6CD3-424E-9D7E-63853259C84D}" presName="vert0" presStyleCnt="0">
        <dgm:presLayoutVars>
          <dgm:dir/>
          <dgm:animOne val="branch"/>
          <dgm:animLvl val="lvl"/>
        </dgm:presLayoutVars>
      </dgm:prSet>
      <dgm:spPr/>
    </dgm:pt>
    <dgm:pt modelId="{8471A4CC-95BB-4E14-B3BA-A3680204CCF8}" type="pres">
      <dgm:prSet presAssocID="{F702F6D8-B075-4BE9-820B-17D92C8CD4DB}" presName="thickLine" presStyleLbl="alignNode1" presStyleIdx="0" presStyleCnt="2"/>
      <dgm:spPr/>
    </dgm:pt>
    <dgm:pt modelId="{2771CF96-1280-4A61-A432-8C9F4F70FD87}" type="pres">
      <dgm:prSet presAssocID="{F702F6D8-B075-4BE9-820B-17D92C8CD4DB}" presName="horz1" presStyleCnt="0"/>
      <dgm:spPr/>
    </dgm:pt>
    <dgm:pt modelId="{E6F825AB-5A4E-4B2D-995D-1CA99E3588E8}" type="pres">
      <dgm:prSet presAssocID="{F702F6D8-B075-4BE9-820B-17D92C8CD4DB}" presName="tx1" presStyleLbl="revTx" presStyleIdx="0" presStyleCnt="2"/>
      <dgm:spPr/>
    </dgm:pt>
    <dgm:pt modelId="{A3CE15FB-3D51-4EEC-AD95-EDC863A57205}" type="pres">
      <dgm:prSet presAssocID="{F702F6D8-B075-4BE9-820B-17D92C8CD4DB}" presName="vert1" presStyleCnt="0"/>
      <dgm:spPr/>
    </dgm:pt>
    <dgm:pt modelId="{334FBAE1-B8D8-4F5F-9246-0877CFF30B2B}" type="pres">
      <dgm:prSet presAssocID="{60C294A1-425D-40E5-A412-38092AC0FAD4}" presName="thickLine" presStyleLbl="alignNode1" presStyleIdx="1" presStyleCnt="2"/>
      <dgm:spPr/>
    </dgm:pt>
    <dgm:pt modelId="{25B18864-5E27-4BB0-BE8A-AA09893AB63B}" type="pres">
      <dgm:prSet presAssocID="{60C294A1-425D-40E5-A412-38092AC0FAD4}" presName="horz1" presStyleCnt="0"/>
      <dgm:spPr/>
    </dgm:pt>
    <dgm:pt modelId="{3FEAAD3E-564A-4AF6-A1CA-467F204F29EA}" type="pres">
      <dgm:prSet presAssocID="{60C294A1-425D-40E5-A412-38092AC0FAD4}" presName="tx1" presStyleLbl="revTx" presStyleIdx="1" presStyleCnt="2"/>
      <dgm:spPr/>
    </dgm:pt>
    <dgm:pt modelId="{4E0003DF-4430-4BF5-A65D-B7AB4E589D6C}" type="pres">
      <dgm:prSet presAssocID="{60C294A1-425D-40E5-A412-38092AC0FAD4}" presName="vert1" presStyleCnt="0"/>
      <dgm:spPr/>
    </dgm:pt>
  </dgm:ptLst>
  <dgm:cxnLst>
    <dgm:cxn modelId="{65BFCA5F-F2E7-45C8-B8D1-17A8657553A5}" type="presOf" srcId="{F702F6D8-B075-4BE9-820B-17D92C8CD4DB}" destId="{E6F825AB-5A4E-4B2D-995D-1CA99E3588E8}" srcOrd="0" destOrd="0" presId="urn:microsoft.com/office/officeart/2008/layout/LinedList"/>
    <dgm:cxn modelId="{C3101C91-50DB-4060-B753-D4A81E82B151}" type="presOf" srcId="{60C294A1-425D-40E5-A412-38092AC0FAD4}" destId="{3FEAAD3E-564A-4AF6-A1CA-467F204F29EA}" srcOrd="0" destOrd="0" presId="urn:microsoft.com/office/officeart/2008/layout/LinedList"/>
    <dgm:cxn modelId="{DD49F5BB-0EDA-41D5-93B4-68A28440F6D9}" srcId="{C1D620F5-6CD3-424E-9D7E-63853259C84D}" destId="{60C294A1-425D-40E5-A412-38092AC0FAD4}" srcOrd="1" destOrd="0" parTransId="{994C9B9B-0C2F-4E34-AD7D-EC23E90251D7}" sibTransId="{3673A54F-4158-4CCA-8CA0-06F7725CC9D7}"/>
    <dgm:cxn modelId="{AC837BC2-5094-4B0A-8EDF-67E3FC867725}" type="presOf" srcId="{C1D620F5-6CD3-424E-9D7E-63853259C84D}" destId="{50597139-613B-451A-85CF-00662357A592}" srcOrd="0" destOrd="0" presId="urn:microsoft.com/office/officeart/2008/layout/LinedList"/>
    <dgm:cxn modelId="{7DAAC7E6-1B88-4C91-BEBB-112CA2BBC8B1}" srcId="{C1D620F5-6CD3-424E-9D7E-63853259C84D}" destId="{F702F6D8-B075-4BE9-820B-17D92C8CD4DB}" srcOrd="0" destOrd="0" parTransId="{903C8DA8-D265-4C9F-8FC8-DFDC7D5ACE11}" sibTransId="{8BB6250B-0FD0-463E-BD05-7C9DA9658063}"/>
    <dgm:cxn modelId="{4C584512-2AEA-43A0-855C-FD7113B4ED0F}" type="presParOf" srcId="{50597139-613B-451A-85CF-00662357A592}" destId="{8471A4CC-95BB-4E14-B3BA-A3680204CCF8}" srcOrd="0" destOrd="0" presId="urn:microsoft.com/office/officeart/2008/layout/LinedList"/>
    <dgm:cxn modelId="{9D6607BA-4EF6-45FE-BA82-51FB9D435468}" type="presParOf" srcId="{50597139-613B-451A-85CF-00662357A592}" destId="{2771CF96-1280-4A61-A432-8C9F4F70FD87}" srcOrd="1" destOrd="0" presId="urn:microsoft.com/office/officeart/2008/layout/LinedList"/>
    <dgm:cxn modelId="{9F8CB1A7-624B-4219-A9AE-E71CDE165520}" type="presParOf" srcId="{2771CF96-1280-4A61-A432-8C9F4F70FD87}" destId="{E6F825AB-5A4E-4B2D-995D-1CA99E3588E8}" srcOrd="0" destOrd="0" presId="urn:microsoft.com/office/officeart/2008/layout/LinedList"/>
    <dgm:cxn modelId="{076C5995-419D-4EFD-A691-CF52EFFAD599}" type="presParOf" srcId="{2771CF96-1280-4A61-A432-8C9F4F70FD87}" destId="{A3CE15FB-3D51-4EEC-AD95-EDC863A57205}" srcOrd="1" destOrd="0" presId="urn:microsoft.com/office/officeart/2008/layout/LinedList"/>
    <dgm:cxn modelId="{24535D23-E2E8-483B-A134-427E271AEAA0}" type="presParOf" srcId="{50597139-613B-451A-85CF-00662357A592}" destId="{334FBAE1-B8D8-4F5F-9246-0877CFF30B2B}" srcOrd="2" destOrd="0" presId="urn:microsoft.com/office/officeart/2008/layout/LinedList"/>
    <dgm:cxn modelId="{D69DBD4E-7960-4367-B53C-D41C41465507}" type="presParOf" srcId="{50597139-613B-451A-85CF-00662357A592}" destId="{25B18864-5E27-4BB0-BE8A-AA09893AB63B}" srcOrd="3" destOrd="0" presId="urn:microsoft.com/office/officeart/2008/layout/LinedList"/>
    <dgm:cxn modelId="{2E7C851C-8263-45F8-A056-629CDBB9A693}" type="presParOf" srcId="{25B18864-5E27-4BB0-BE8A-AA09893AB63B}" destId="{3FEAAD3E-564A-4AF6-A1CA-467F204F29EA}" srcOrd="0" destOrd="0" presId="urn:microsoft.com/office/officeart/2008/layout/LinedList"/>
    <dgm:cxn modelId="{56872C70-1E83-4C2E-A3EC-3AFF73D4D5A5}" type="presParOf" srcId="{25B18864-5E27-4BB0-BE8A-AA09893AB63B}" destId="{4E0003DF-4430-4BF5-A65D-B7AB4E589D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1A4CC-95BB-4E14-B3BA-A3680204CCF8}">
      <dsp:nvSpPr>
        <dsp:cNvPr id="0" name=""/>
        <dsp:cNvSpPr/>
      </dsp:nvSpPr>
      <dsp:spPr>
        <a:xfrm>
          <a:off x="0" y="0"/>
          <a:ext cx="784660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825AB-5A4E-4B2D-995D-1CA99E3588E8}">
      <dsp:nvSpPr>
        <dsp:cNvPr id="0" name=""/>
        <dsp:cNvSpPr/>
      </dsp:nvSpPr>
      <dsp:spPr>
        <a:xfrm>
          <a:off x="0" y="0"/>
          <a:ext cx="7846605" cy="3112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research found that with improved training on diversity and inclusion the overall effect has shown a positive attitude on officer's work.</a:t>
          </a:r>
        </a:p>
      </dsp:txBody>
      <dsp:txXfrm>
        <a:off x="0" y="0"/>
        <a:ext cx="7846605" cy="3112646"/>
      </dsp:txXfrm>
    </dsp:sp>
    <dsp:sp modelId="{334FBAE1-B8D8-4F5F-9246-0877CFF30B2B}">
      <dsp:nvSpPr>
        <dsp:cNvPr id="0" name=""/>
        <dsp:cNvSpPr/>
      </dsp:nvSpPr>
      <dsp:spPr>
        <a:xfrm>
          <a:off x="0" y="3112646"/>
          <a:ext cx="7846605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AAD3E-564A-4AF6-A1CA-467F204F29EA}">
      <dsp:nvSpPr>
        <dsp:cNvPr id="0" name=""/>
        <dsp:cNvSpPr/>
      </dsp:nvSpPr>
      <dsp:spPr>
        <a:xfrm>
          <a:off x="0" y="3112646"/>
          <a:ext cx="7846605" cy="3112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 conclude according to The Police Foundation (2023) the principles for accountable policing are intended to provide the framework for assessing the degree to which police forces meet accountability standards.</a:t>
          </a:r>
        </a:p>
      </dsp:txBody>
      <dsp:txXfrm>
        <a:off x="0" y="3112646"/>
        <a:ext cx="7846605" cy="3112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F274D7-2FAD-44C2-9925-234372FF302F}" type="datetimeFigureOut">
              <a:t>12/8/2024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73ED8-B884-4CAC-8C29-B7E1042478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253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Talking about </a:t>
            </a:r>
          </a:p>
          <a:p>
            <a:r>
              <a:rPr lang="en-US">
                <a:ea typeface="Calibri"/>
                <a:cs typeface="Calibri"/>
              </a:rPr>
              <a:t>title</a:t>
            </a:r>
          </a:p>
          <a:p>
            <a:r>
              <a:rPr lang="en-US">
                <a:ea typeface="Calibri"/>
                <a:cs typeface="Calibri"/>
              </a:rPr>
              <a:t>The </a:t>
            </a:r>
            <a:r>
              <a:rPr lang="en-US" err="1">
                <a:ea typeface="Calibri"/>
                <a:cs typeface="Calibri"/>
              </a:rPr>
              <a:t>fundermental</a:t>
            </a:r>
            <a:r>
              <a:rPr lang="en-US">
                <a:ea typeface="Calibri"/>
                <a:cs typeface="Calibri"/>
              </a:rPr>
              <a:t> principles of teamwork and </a:t>
            </a:r>
            <a:r>
              <a:rPr lang="en-US" err="1">
                <a:ea typeface="Calibri"/>
                <a:cs typeface="Calibri"/>
              </a:rPr>
              <a:t>collaberation</a:t>
            </a:r>
            <a:r>
              <a:rPr lang="en-US">
                <a:ea typeface="Calibri"/>
                <a:cs typeface="Calibri"/>
              </a:rPr>
              <a:t> within the police </a:t>
            </a:r>
          </a:p>
          <a:p>
            <a:r>
              <a:rPr lang="en-US">
                <a:ea typeface="Calibri"/>
                <a:cs typeface="Calibri"/>
              </a:rPr>
              <a:t>How officers may face </a:t>
            </a:r>
            <a:r>
              <a:rPr lang="en-US" err="1">
                <a:ea typeface="Calibri"/>
                <a:cs typeface="Calibri"/>
              </a:rPr>
              <a:t>certtain</a:t>
            </a:r>
            <a:r>
              <a:rPr lang="en-US">
                <a:ea typeface="Calibri"/>
                <a:cs typeface="Calibri"/>
              </a:rPr>
              <a:t> challenges </a:t>
            </a:r>
            <a:r>
              <a:rPr lang="en-US" err="1">
                <a:ea typeface="Calibri"/>
                <a:cs typeface="Calibri"/>
              </a:rPr>
              <a:t>collaberating</a:t>
            </a:r>
            <a:r>
              <a:rPr lang="en-US">
                <a:ea typeface="Calibri"/>
                <a:cs typeface="Calibri"/>
              </a:rPr>
              <a:t> </a:t>
            </a:r>
          </a:p>
          <a:p>
            <a:r>
              <a:rPr lang="en-US">
                <a:ea typeface="Calibri"/>
                <a:cs typeface="Calibri"/>
              </a:rPr>
              <a:t>How effective teamwork contributes to the </a:t>
            </a:r>
            <a:r>
              <a:rPr lang="en-US" err="1">
                <a:ea typeface="Calibri"/>
                <a:cs typeface="Calibri"/>
              </a:rPr>
              <a:t>achevement</a:t>
            </a:r>
            <a:r>
              <a:rPr lang="en-US">
                <a:ea typeface="Calibri"/>
                <a:cs typeface="Calibri"/>
              </a:rPr>
              <a:t> of shared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12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My first slide will cover the definition of a team </a:t>
            </a:r>
          </a:p>
          <a:p>
            <a:r>
              <a:rPr lang="en-US">
                <a:ea typeface="Calibri"/>
                <a:cs typeface="Calibri"/>
              </a:rPr>
              <a:t>Teamwork is defined as the activity of working together as a team </a:t>
            </a:r>
          </a:p>
          <a:p>
            <a:r>
              <a:rPr lang="en-US">
                <a:ea typeface="Calibri"/>
                <a:cs typeface="Calibri"/>
              </a:rPr>
              <a:t>Office of justice program </a:t>
            </a:r>
          </a:p>
          <a:p>
            <a:r>
              <a:rPr lang="en-US">
                <a:ea typeface="Calibri"/>
                <a:cs typeface="Calibri"/>
              </a:rPr>
              <a:t>A well functioning team works indipendantly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7412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88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286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244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074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92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10DF-B555-4D30-B35E-2297D59E32D0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3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685800" indent="-228600">
              <a:buFont typeface="Courier New" panose="02070309020205020404" pitchFamily="49" charset="0"/>
              <a:buChar char="o"/>
              <a:defRPr/>
            </a:lvl2pPr>
            <a:lvl4pPr marL="1600200" indent="-228600">
              <a:buFont typeface="Courier New" panose="02070309020205020404" pitchFamily="49" charset="0"/>
              <a:buChar char="o"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2F1F9-9322-493A-A9EE-BB75692CE5F5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41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E51-4D5E-4D23-8181-86A5B05D5351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11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9FCA-87F3-427A-B1A2-15346103C68A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55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DF709-7E2D-49E6-A629-D8E3363D194F}" type="datetime1">
              <a:rPr lang="en-US" smtClean="0"/>
              <a:t>12/8/2024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738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A921-9375-4BAA-A7C2-7975528669FA}" type="datetime1">
              <a:rPr lang="en-US" smtClean="0"/>
              <a:t>12/8/2024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640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5425-F285-48AE-A409-A618E3EEA628}" type="datetime1">
              <a:rPr lang="en-US" smtClean="0"/>
              <a:t>12/8/2024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10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6A94D-7D6A-4378-93F6-A3A33186E34B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95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C0F9-687B-4417-9D77-CE2D7AD8C321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104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D79F-E600-4AC1-A639-0B9FB8286C38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41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5D60-A842-4D08-9D7D-A7A57AB501A2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254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8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</a:extLst>
            </p:cNvPr>
            <p:cNvSpPr/>
            <p:nvPr/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9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</a:extLst>
            </p:cNvPr>
            <p:cNvSpPr/>
            <p:nvPr/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0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</a:extLst>
            </p:cNvPr>
            <p:cNvSpPr/>
            <p:nvPr/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1" name="Oval 20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</a:extLst>
            </p:cNvPr>
            <p:cNvSpPr/>
            <p:nvPr/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</a:extLst>
            </p:cNvPr>
            <p:cNvSpPr/>
            <p:nvPr/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</a:extLst>
            </p:cNvPr>
            <p:cNvSpPr/>
            <p:nvPr/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FD30-2122-4F4A-97B4-D0A849E36C5F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008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518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25" r:id="rId6"/>
    <p:sldLayoutId id="2147484021" r:id="rId7"/>
    <p:sldLayoutId id="2147484022" r:id="rId8"/>
    <p:sldLayoutId id="2147484023" r:id="rId9"/>
    <p:sldLayoutId id="2147484024" r:id="rId10"/>
    <p:sldLayoutId id="214748402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Segoe UI" panose="020B0502040204020203" pitchFamily="34" charset="0"/>
        <a:buChar char="+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mmons.wikimedia.org/wiki/File:Police-IMG_4105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ernmentevents.co.uk/ge-insights/6-key-strategies-progressing-edi-in-the-uk-police-force/" TargetMode="External"/><Relationship Id="rId3" Type="http://schemas.openxmlformats.org/officeDocument/2006/relationships/hyperlink" Target="http://www.ojp.gov" TargetMode="External"/><Relationship Id="rId7" Type="http://schemas.openxmlformats.org/officeDocument/2006/relationships/hyperlink" Target="https://assets.publishing.service.gov.uk/media/5a7c2af540f0b645ba3c7202/4262.pdf" TargetMode="External"/><Relationship Id="rId2" Type="http://schemas.openxmlformats.org/officeDocument/2006/relationships/hyperlink" Target="https://www.oxfordlearnersdictionaries.com/definition/english/team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lice-foundation.org.uk/publication/principles-for-accountable-policing/" TargetMode="External"/><Relationship Id="rId5" Type="http://schemas.openxmlformats.org/officeDocument/2006/relationships/hyperlink" Target="http://www.college.police.uk/guidance/effective-supervision/demonstrating-fairness-and-respect" TargetMode="External"/><Relationship Id="rId10" Type="http://schemas.openxmlformats.org/officeDocument/2006/relationships/hyperlink" Target="http://www.maufl.edu/en/news-and-events/macaws-blog/the-power-of-teamwork" TargetMode="External"/><Relationship Id="rId4" Type="http://schemas.openxmlformats.org/officeDocument/2006/relationships/hyperlink" Target="https://www.ojp.gov/ncjrs/virtual-library/abstracts/building-teamwork-among-officers" TargetMode="External"/><Relationship Id="rId9" Type="http://schemas.openxmlformats.org/officeDocument/2006/relationships/hyperlink" Target="http://www.open.edu/openlearn/money-business/leadership-management/how-teams-work/content-section-3.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61EA5BB-A258-4E22-94F4-C79A44136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82" name="Graphic 10">
            <a:extLst>
              <a:ext uri="{FF2B5EF4-FFF2-40B4-BE49-F238E27FC236}">
                <a16:creationId xmlns:a16="http://schemas.microsoft.com/office/drawing/2014/main" id="{C1681E3E-5CD6-4F2C-A12C-6CB7E9B51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07697" y="189413"/>
            <a:ext cx="1261009" cy="1261009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85" name="Oval 84">
            <a:extLst>
              <a:ext uri="{FF2B5EF4-FFF2-40B4-BE49-F238E27FC236}">
                <a16:creationId xmlns:a16="http://schemas.microsoft.com/office/drawing/2014/main" id="{AC0130CF-E1D3-44A2-9D86-E19155425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24714" y="714761"/>
            <a:ext cx="210312" cy="210312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87" name="Oval 86">
            <a:extLst>
              <a:ext uri="{FF2B5EF4-FFF2-40B4-BE49-F238E27FC236}">
                <a16:creationId xmlns:a16="http://schemas.microsoft.com/office/drawing/2014/main" id="{2C97686C-A2F8-40CF-AEF0-1EF408176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889817" y="1563047"/>
            <a:ext cx="297077" cy="297077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410" y="401505"/>
            <a:ext cx="5409162" cy="5917265"/>
          </a:xfrm>
        </p:spPr>
        <p:txBody>
          <a:bodyPr anchor="ctr">
            <a:normAutofit/>
          </a:bodyPr>
          <a:lstStyle/>
          <a:p>
            <a:pPr algn="l"/>
            <a:r>
              <a:rPr lang="en-US" sz="5400" b="1"/>
              <a:t>Collaboration in action: The critical role of teamwork in achieving success</a:t>
            </a:r>
          </a:p>
        </p:txBody>
      </p:sp>
      <p:pic>
        <p:nvPicPr>
          <p:cNvPr id="48" name="Picture 47" descr="A group of police officers walking down a street&#10;&#10;Description automatically generated">
            <a:extLst>
              <a:ext uri="{FF2B5EF4-FFF2-40B4-BE49-F238E27FC236}">
                <a16:creationId xmlns:a16="http://schemas.microsoft.com/office/drawing/2014/main" id="{E378AEED-E35C-AFFF-DE03-7DBC04C13B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143" r="17753" b="-2"/>
          <a:stretch/>
        </p:blipFill>
        <p:spPr>
          <a:xfrm>
            <a:off x="6198375" y="575423"/>
            <a:ext cx="5435027" cy="5749177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89BBDA91-32FF-45EE-B6D9-2C861F4E4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98373" y="4163438"/>
            <a:ext cx="5435026" cy="216116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7000" y="3962400"/>
            <a:ext cx="4953001" cy="2161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200">
                <a:solidFill>
                  <a:srgbClr val="FFFFFF"/>
                </a:solidFill>
              </a:rPr>
              <a:t>Harriet Cope </a:t>
            </a:r>
          </a:p>
          <a:p>
            <a:pPr algn="r"/>
            <a:r>
              <a:rPr lang="en-US" sz="2200">
                <a:solidFill>
                  <a:srgbClr val="FFFFFF"/>
                </a:solidFill>
              </a:rPr>
              <a:t>2305803</a:t>
            </a:r>
          </a:p>
          <a:p>
            <a:pPr algn="r"/>
            <a:r>
              <a:rPr lang="en-US" sz="2200">
                <a:solidFill>
                  <a:srgbClr val="FFFFFF"/>
                </a:solidFill>
              </a:rPr>
              <a:t>BMPL4014</a:t>
            </a:r>
            <a:endParaRPr lang="en-US" sz="2200">
              <a:solidFill>
                <a:srgbClr val="FFFFFF"/>
              </a:solidFill>
              <a:ea typeface="Open sans"/>
              <a:cs typeface="Open sans"/>
            </a:endParaRPr>
          </a:p>
        </p:txBody>
      </p:sp>
      <p:sp useBgFill="1">
        <p:nvSpPr>
          <p:cNvPr id="91" name="Oval 90">
            <a:extLst>
              <a:ext uri="{FF2B5EF4-FFF2-40B4-BE49-F238E27FC236}">
                <a16:creationId xmlns:a16="http://schemas.microsoft.com/office/drawing/2014/main" id="{02997CFC-81F3-4332-9573-27BFEA2C0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80999" y="4953000"/>
            <a:ext cx="304800" cy="30480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6E599-F9A1-CB29-AC3B-6CBC792F5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73" y="380214"/>
            <a:ext cx="10515600" cy="1325563"/>
          </a:xfrm>
        </p:spPr>
        <p:txBody>
          <a:bodyPr/>
          <a:lstStyle/>
          <a:p>
            <a:r>
              <a:rPr lang="en-US" b="1">
                <a:ea typeface="Open sans"/>
                <a:cs typeface="Open sans"/>
              </a:rPr>
              <a:t>What Is A Team within the police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E7080-0C9C-B833-2D77-C5924BF99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4534" y="1701841"/>
            <a:ext cx="6394871" cy="4167198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In agreement Bergner, L.L. (1997) 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"A well-functioning team works interdependently; each officer is mutually dependent on the other to get the job done... </a:t>
            </a:r>
            <a:endParaRPr lang="en-US">
              <a:solidFill>
                <a:srgbClr val="C2C2C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7115A-D798-7637-F902-057D0D672C2D}"/>
              </a:ext>
            </a:extLst>
          </p:cNvPr>
          <p:cNvSpPr txBox="1"/>
          <p:nvPr/>
        </p:nvSpPr>
        <p:spPr>
          <a:xfrm>
            <a:off x="197667" y="1714122"/>
            <a:ext cx="4870764" cy="409342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cs typeface="Segoe UI"/>
              </a:rPr>
              <a:t>According to Oxford dictionary (2024)</a:t>
            </a:r>
            <a:endParaRPr lang="en-US">
              <a:ea typeface="Open sans"/>
              <a:cs typeface="Open sans"/>
            </a:endParaRPr>
          </a:p>
          <a:p>
            <a:endParaRPr lang="en-US" sz="2800">
              <a:ea typeface="Open sans"/>
              <a:cs typeface="Segoe UI"/>
            </a:endParaRPr>
          </a:p>
          <a:p>
            <a:r>
              <a:rPr lang="en-US" sz="2800">
                <a:cs typeface="Segoe UI"/>
              </a:rPr>
              <a:t> teamwork is defined as - ​</a:t>
            </a:r>
            <a:endParaRPr lang="en-US">
              <a:ea typeface="Open sans"/>
              <a:cs typeface="Open sans"/>
            </a:endParaRPr>
          </a:p>
          <a:p>
            <a:r>
              <a:rPr lang="en-US" sz="2800">
                <a:cs typeface="Segoe UI"/>
              </a:rPr>
              <a:t>"The activity of working together as a team"​</a:t>
            </a:r>
            <a:endParaRPr lang="en-US" sz="2800">
              <a:ea typeface="Open sans"/>
              <a:cs typeface="Segoe UI"/>
            </a:endParaRPr>
          </a:p>
          <a:p>
            <a:endParaRPr lang="en-US" sz="2800">
              <a:cs typeface="Segoe UI"/>
            </a:endParaRPr>
          </a:p>
          <a:p>
            <a:endParaRPr lang="en-US" sz="2800">
              <a:ea typeface="Open sans"/>
              <a:cs typeface="Segoe UI"/>
            </a:endParaRPr>
          </a:p>
          <a:p>
            <a:endParaRPr lang="en-US">
              <a:ea typeface="Open sans"/>
              <a:cs typeface="Segoe UI"/>
            </a:endParaRPr>
          </a:p>
          <a:p>
            <a:endParaRPr lang="en-US">
              <a:ea typeface="Open sans"/>
              <a:cs typeface="Segoe UI"/>
            </a:endParaRPr>
          </a:p>
        </p:txBody>
      </p:sp>
      <p:pic>
        <p:nvPicPr>
          <p:cNvPr id="5" name="Picture 4" descr="People climbing mountain illustration">
            <a:extLst>
              <a:ext uri="{FF2B5EF4-FFF2-40B4-BE49-F238E27FC236}">
                <a16:creationId xmlns:a16="http://schemas.microsoft.com/office/drawing/2014/main" id="{92E1303A-3A4C-D07A-1E2F-ECECECB9A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725" y="4694498"/>
            <a:ext cx="4623220" cy="196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2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1B402-D328-EF6C-78D8-DEB65BA89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29" y="365125"/>
            <a:ext cx="11045371" cy="1332820"/>
          </a:xfrm>
        </p:spPr>
        <p:txBody>
          <a:bodyPr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Principles of Teamwork and Collaboration within the Police</a:t>
            </a:r>
            <a:endParaRPr lang="en-US" sz="3200" b="1">
              <a:ea typeface="Open sans"/>
              <a:cs typeface="Open sa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0861D-019F-B6D6-A40B-A47F45EFFE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29" y="1713566"/>
            <a:ext cx="11509826" cy="4648880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mutual trust and respect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clear communication 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 </a:t>
            </a:r>
            <a:r>
              <a:rPr lang="en-US" sz="4000" b="1">
                <a:ea typeface="+mn-lt"/>
                <a:cs typeface="+mn-lt"/>
              </a:rPr>
              <a:t>Accountability</a:t>
            </a:r>
            <a:endParaRPr lang="en-US" sz="4400" b="1" i="1">
              <a:ea typeface="Open sans"/>
              <a:cs typeface="Open sans"/>
            </a:endParaRPr>
          </a:p>
        </p:txBody>
      </p:sp>
      <p:pic>
        <p:nvPicPr>
          <p:cNvPr id="4" name="Picture 3" descr="Paper people pyramid">
            <a:extLst>
              <a:ext uri="{FF2B5EF4-FFF2-40B4-BE49-F238E27FC236}">
                <a16:creationId xmlns:a16="http://schemas.microsoft.com/office/drawing/2014/main" id="{BA072CD9-B612-C298-7E8B-F3DBCF321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8052" y="3556879"/>
            <a:ext cx="3880945" cy="27846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0B05A-19D0-F87E-949C-F507C1DAB612}"/>
              </a:ext>
            </a:extLst>
          </p:cNvPr>
          <p:cNvSpPr txBox="1"/>
          <p:nvPr/>
        </p:nvSpPr>
        <p:spPr>
          <a:xfrm>
            <a:off x="929287" y="2359727"/>
            <a:ext cx="277994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(College of policing,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1E5F02-D096-A778-5E25-62D6DFA1D1C2}"/>
              </a:ext>
            </a:extLst>
          </p:cNvPr>
          <p:cNvSpPr txBox="1"/>
          <p:nvPr/>
        </p:nvSpPr>
        <p:spPr>
          <a:xfrm>
            <a:off x="930799" y="3698475"/>
            <a:ext cx="27577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(Myhill and Bradford 2013)</a:t>
            </a:r>
            <a:endParaRPr lang="en-US">
              <a:ea typeface="Open sans"/>
              <a:cs typeface="Open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2D52AD-6515-0684-9449-67B0C72B323E}"/>
              </a:ext>
            </a:extLst>
          </p:cNvPr>
          <p:cNvSpPr txBox="1"/>
          <p:nvPr/>
        </p:nvSpPr>
        <p:spPr>
          <a:xfrm>
            <a:off x="927864" y="5084093"/>
            <a:ext cx="275219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(UK Government,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5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B983EF-4B67-434E-AFEE-7FAD07716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0" name="Graphic 10">
            <a:extLst>
              <a:ext uri="{FF2B5EF4-FFF2-40B4-BE49-F238E27FC236}">
                <a16:creationId xmlns:a16="http://schemas.microsoft.com/office/drawing/2014/main" id="{E014A4E0-2539-4DA0-A0B5-71589847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07697" y="189413"/>
            <a:ext cx="1261009" cy="1261009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42" name="Oval 41">
            <a:extLst>
              <a:ext uri="{FF2B5EF4-FFF2-40B4-BE49-F238E27FC236}">
                <a16:creationId xmlns:a16="http://schemas.microsoft.com/office/drawing/2014/main" id="{E5300822-6CE9-4457-8099-6BF7922A9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95456" y="625555"/>
            <a:ext cx="388723" cy="388723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44" name="Oval 43">
            <a:extLst>
              <a:ext uri="{FF2B5EF4-FFF2-40B4-BE49-F238E27FC236}">
                <a16:creationId xmlns:a16="http://schemas.microsoft.com/office/drawing/2014/main" id="{6A55503D-2920-4B77-A454-8FEA3378B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091908" y="1414509"/>
            <a:ext cx="297077" cy="297077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5334001" cy="2775141"/>
          </a:xfrm>
        </p:spPr>
        <p:txBody>
          <a:bodyPr anchor="b">
            <a:normAutofit/>
          </a:bodyPr>
          <a:lstStyle/>
          <a:p>
            <a:r>
              <a:rPr lang="en-US" b="1" u="sng">
                <a:ea typeface="Open sans"/>
                <a:cs typeface="Open sans"/>
              </a:rPr>
              <a:t>Mutual trust and respect </a:t>
            </a:r>
            <a:br>
              <a:rPr lang="en-US" b="1" u="sng">
                <a:ea typeface="+mj-lt"/>
                <a:cs typeface="+mj-lt"/>
              </a:rPr>
            </a:br>
            <a:r>
              <a:rPr lang="en-US">
                <a:ea typeface="Open sans"/>
                <a:cs typeface="Open san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58760"/>
            <a:ext cx="5333992" cy="279676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ea typeface="+mn-lt"/>
                <a:cs typeface="+mn-lt"/>
              </a:rPr>
              <a:t>--- "Being fair, consistent, transparent and inclusive     in all interactions with staff"</a:t>
            </a:r>
          </a:p>
          <a:p>
            <a:pPr>
              <a:buNone/>
            </a:pPr>
            <a:endParaRPr lang="en-US" sz="7200">
              <a:ea typeface="Open sans"/>
              <a:cs typeface="Open sans"/>
            </a:endParaRPr>
          </a:p>
          <a:p>
            <a:pPr>
              <a:buNone/>
            </a:pPr>
            <a:r>
              <a:rPr lang="en-US" sz="7200" b="1" dirty="0">
                <a:ea typeface="+mn-lt"/>
                <a:cs typeface="+mn-lt"/>
              </a:rPr>
              <a:t>--- </a:t>
            </a:r>
            <a:r>
              <a:rPr lang="en-US" sz="7200" dirty="0">
                <a:ea typeface="+mn-lt"/>
                <a:cs typeface="+mn-lt"/>
              </a:rPr>
              <a:t>valuing diversity, forming inclusive teams.</a:t>
            </a:r>
          </a:p>
          <a:p>
            <a:pPr>
              <a:buNone/>
            </a:pPr>
            <a:endParaRPr lang="en-US" sz="7200">
              <a:ea typeface="+mn-lt"/>
              <a:cs typeface="+mn-lt"/>
            </a:endParaRPr>
          </a:p>
          <a:p>
            <a:pPr>
              <a:buNone/>
            </a:pPr>
            <a:r>
              <a:rPr lang="en-US" sz="7200" dirty="0">
                <a:ea typeface="+mn-lt"/>
                <a:cs typeface="+mn-lt"/>
              </a:rPr>
              <a:t>--- Taking into account the perspectives and experiences of  people with various backgrounds.</a:t>
            </a:r>
            <a:endParaRPr lang="en-US" sz="4000" dirty="0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>
              <a:ea typeface="Open sans"/>
              <a:cs typeface="Open sans"/>
            </a:endParaRPr>
          </a:p>
          <a:p>
            <a:pPr>
              <a:buNone/>
            </a:pPr>
            <a:r>
              <a:rPr lang="en-US" sz="5600" dirty="0">
                <a:ea typeface="Open sans"/>
                <a:cs typeface="Open sans"/>
              </a:rPr>
              <a:t>     (College of Policing, 2024)</a:t>
            </a:r>
          </a:p>
          <a:p>
            <a:pPr>
              <a:buNone/>
            </a:pPr>
            <a:endParaRPr lang="en-US" sz="900"/>
          </a:p>
          <a:p>
            <a:pPr marL="0" indent="0">
              <a:buNone/>
            </a:pPr>
            <a:endParaRPr lang="en-US" sz="900"/>
          </a:p>
        </p:txBody>
      </p:sp>
      <p:pic>
        <p:nvPicPr>
          <p:cNvPr id="4" name="Picture 3" descr="Person in military uniform saluting">
            <a:extLst>
              <a:ext uri="{FF2B5EF4-FFF2-40B4-BE49-F238E27FC236}">
                <a16:creationId xmlns:a16="http://schemas.microsoft.com/office/drawing/2014/main" id="{375620FE-E15C-5248-6727-A076E2AE9A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82" r="26751" b="-2"/>
          <a:stretch/>
        </p:blipFill>
        <p:spPr>
          <a:xfrm>
            <a:off x="6198375" y="575423"/>
            <a:ext cx="5435027" cy="5749177"/>
          </a:xfrm>
          <a:prstGeom prst="rect">
            <a:avLst/>
          </a:prstGeom>
        </p:spPr>
      </p:pic>
      <p:sp useBgFill="1">
        <p:nvSpPr>
          <p:cNvPr id="46" name="Oval 45">
            <a:extLst>
              <a:ext uri="{FF2B5EF4-FFF2-40B4-BE49-F238E27FC236}">
                <a16:creationId xmlns:a16="http://schemas.microsoft.com/office/drawing/2014/main" id="{DB7ABB7C-7316-42C3-93C7-F038AE8C5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80999" y="4953000"/>
            <a:ext cx="304800" cy="30480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81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3C9656-30C3-43C6-95BA-9C8B5DA6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 w="3848" cap="flat">
            <a:solidFill>
              <a:schemeClr val="bg1">
                <a:lumMod val="75000"/>
              </a:schemeClr>
            </a:solidFill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480FCF5-5308-46D2-ACB8-D32B121A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028" y="173174"/>
            <a:ext cx="2101035" cy="1015587"/>
            <a:chOff x="272028" y="173174"/>
            <a:chExt cx="2101035" cy="1015587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0BE943E0-E9D9-4FA9-9FC8-909949A18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2028" y="173174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5DB4873A-8D1E-48B5-A1CA-2B1F29E50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723816" y="200771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2A9A748F-AF64-439B-A722-718E96A72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24262" y="733387"/>
              <a:ext cx="348801" cy="34880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547"/>
            <a:ext cx="6400800" cy="1683971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Clear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36591"/>
            <a:ext cx="6400800" cy="4288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Research shows that: "Polite and clear communication leads to higher perceptions of police legitimacy and trustworthiness. This improves relations between the police and the community."</a:t>
            </a:r>
          </a:p>
          <a:p>
            <a:pPr>
              <a:buNone/>
            </a:pPr>
            <a:endParaRPr lang="en-US" sz="24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</p:txBody>
      </p:sp>
      <p:pic>
        <p:nvPicPr>
          <p:cNvPr id="4" name="Picture 3" descr="Police officer talking on radio - Hero Image">
            <a:extLst>
              <a:ext uri="{FF2B5EF4-FFF2-40B4-BE49-F238E27FC236}">
                <a16:creationId xmlns:a16="http://schemas.microsoft.com/office/drawing/2014/main" id="{F0703899-2D9E-5A56-0B88-DFEAB4EFB7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563" r="48250"/>
          <a:stretch/>
        </p:blipFill>
        <p:spPr>
          <a:xfrm>
            <a:off x="7330303" y="575425"/>
            <a:ext cx="4311881" cy="5749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C1466C-5940-5D2C-A1E8-E7BCF9903153}"/>
              </a:ext>
            </a:extLst>
          </p:cNvPr>
          <p:cNvSpPr txBox="1"/>
          <p:nvPr/>
        </p:nvSpPr>
        <p:spPr>
          <a:xfrm>
            <a:off x="7341809" y="6446761"/>
            <a:ext cx="2116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(NPCC, 2024)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2E61B6-EE03-5F59-0742-A64341D84972}"/>
              </a:ext>
            </a:extLst>
          </p:cNvPr>
          <p:cNvSpPr txBox="1"/>
          <p:nvPr/>
        </p:nvSpPr>
        <p:spPr>
          <a:xfrm>
            <a:off x="461219" y="5959485"/>
            <a:ext cx="382458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ea typeface="+mn-lt"/>
                <a:cs typeface="+mn-lt"/>
              </a:rPr>
              <a:t> (Myhill and Bradford 2013) </a:t>
            </a:r>
          </a:p>
          <a:p>
            <a:pPr algn="l"/>
            <a:endParaRPr lang="en-US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14850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F27B2E-4DE7-47FD-8277-1C6703DB2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0E84C15-9243-4CCA-86B8-7A13EE280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5308" y="128465"/>
            <a:ext cx="1888871" cy="1471725"/>
            <a:chOff x="195308" y="128465"/>
            <a:chExt cx="1888871" cy="1471725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E014A4E0-2539-4DA0-A0B5-715898474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54841" y="128465"/>
              <a:ext cx="966722" cy="966722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6A55503D-2920-4B77-A454-8FEA3378B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95308" y="1338299"/>
              <a:ext cx="261891" cy="26189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E5300822-6CE9-4457-8099-6BF7922A9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95456" y="625555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4419601" cy="2775141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Accountability</a:t>
            </a:r>
            <a:br>
              <a:rPr lang="en-US" b="1">
                <a:ea typeface="Open sans"/>
                <a:cs typeface="Open sans"/>
              </a:rPr>
            </a:br>
            <a:br>
              <a:rPr lang="en-US" b="1">
                <a:ea typeface="Open sans"/>
                <a:cs typeface="Open sans"/>
              </a:rPr>
            </a:br>
            <a:r>
              <a:rPr lang="en-US" b="1">
                <a:ea typeface="Open sans"/>
                <a:cs typeface="Open san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81569"/>
            <a:ext cx="4419594" cy="36192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>
                <a:ea typeface="+mn-lt"/>
                <a:cs typeface="+mn-lt"/>
              </a:rPr>
              <a:t>  The government has set out a series of reforms to address longstanding concerns with accountability systems and improve standards in policing.</a:t>
            </a:r>
            <a:endParaRPr lang="en-US" sz="2000">
              <a:ea typeface="Open sans"/>
              <a:cs typeface="Open sans"/>
            </a:endParaRPr>
          </a:p>
          <a:p>
            <a:pPr>
              <a:buNone/>
            </a:pPr>
            <a:endParaRPr lang="en-US" sz="2000">
              <a:ea typeface="+mn-lt"/>
              <a:cs typeface="+mn-lt"/>
            </a:endParaRPr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  The Police need to understand that they have the powers to keep the public safe but have to be mindful of their actions and be accountable for them.</a:t>
            </a:r>
            <a:endParaRPr lang="en-US" sz="2000"/>
          </a:p>
        </p:txBody>
      </p:sp>
      <p:pic>
        <p:nvPicPr>
          <p:cNvPr id="5" name="Picture 4" descr="Puzzle in brain">
            <a:extLst>
              <a:ext uri="{FF2B5EF4-FFF2-40B4-BE49-F238E27FC236}">
                <a16:creationId xmlns:a16="http://schemas.microsoft.com/office/drawing/2014/main" id="{28E35DAE-6E02-7A42-2F23-227953B0D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3995" y="1087733"/>
            <a:ext cx="6299408" cy="47245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2312BE-4A0D-6973-708A-D6E2AB37AE9A}"/>
              </a:ext>
            </a:extLst>
          </p:cNvPr>
          <p:cNvSpPr txBox="1"/>
          <p:nvPr/>
        </p:nvSpPr>
        <p:spPr>
          <a:xfrm>
            <a:off x="9127612" y="6452673"/>
            <a:ext cx="28538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ea typeface="Open sans"/>
                <a:cs typeface="Open sans"/>
              </a:rPr>
              <a:t>(UK Government,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84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1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2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3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4" name="Oval 13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" name="Graphic 10">
            <a:extLst>
              <a:ext uri="{FF2B5EF4-FFF2-40B4-BE49-F238E27FC236}">
                <a16:creationId xmlns:a16="http://schemas.microsoft.com/office/drawing/2014/main" id="{D43C1A1E-DA50-4210-9A1D-5437CBFEF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891156" y="241085"/>
            <a:ext cx="925287" cy="925287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4" name="Oval 23">
            <a:extLst>
              <a:ext uri="{FF2B5EF4-FFF2-40B4-BE49-F238E27FC236}">
                <a16:creationId xmlns:a16="http://schemas.microsoft.com/office/drawing/2014/main" id="{7691169A-6B21-4B1F-96DF-2BD6D6BA0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734076" y="1394142"/>
            <a:ext cx="261660" cy="26166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D028A-8EB0-6397-0E51-0A7A0B98A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11238347" cy="15027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>
                <a:ea typeface="Open sans"/>
                <a:cs typeface="Open sans"/>
              </a:rPr>
              <a:t>The Case of Stephen Lawrence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3B22A9-B968-D7FC-FEAD-CD2B0C6DA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99" y="2069284"/>
            <a:ext cx="11280185" cy="399042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>
              <a:ea typeface="Open sans"/>
              <a:cs typeface="Open sans"/>
            </a:endParaRPr>
          </a:p>
          <a:p>
            <a:pPr indent="-228600"/>
            <a:endParaRPr lang="en-US" sz="2000">
              <a:ea typeface="Open sans"/>
              <a:cs typeface="Open sans"/>
            </a:endParaRPr>
          </a:p>
        </p:txBody>
      </p:sp>
      <p:sp useBgFill="1">
        <p:nvSpPr>
          <p:cNvPr id="26" name="Oval 25">
            <a:extLst>
              <a:ext uri="{FF2B5EF4-FFF2-40B4-BE49-F238E27FC236}">
                <a16:creationId xmlns:a16="http://schemas.microsoft.com/office/drawing/2014/main" id="{AFF485D7-DE5D-47EE-8B37-15E9B77B3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74676" y="5428705"/>
            <a:ext cx="425081" cy="425081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A03EB0-2985-665D-EEEE-B69740451080}"/>
              </a:ext>
            </a:extLst>
          </p:cNvPr>
          <p:cNvSpPr txBox="1"/>
          <p:nvPr/>
        </p:nvSpPr>
        <p:spPr>
          <a:xfrm>
            <a:off x="460219" y="2384079"/>
            <a:ext cx="6654295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alibri"/>
              <a:buChar char="-"/>
            </a:pPr>
            <a:r>
              <a:rPr lang="en-US" sz="2000" dirty="0">
                <a:ea typeface="+mn-lt"/>
                <a:cs typeface="+mn-lt"/>
              </a:rPr>
              <a:t>According to UK Parliament, (2024) Stephen Lawrence was a Black teenager murdered in a racist attack in southeast London.</a:t>
            </a:r>
            <a:endParaRPr lang="en-US" dirty="0"/>
          </a:p>
          <a:p>
            <a:pPr marL="342900" indent="-342900">
              <a:buFont typeface="Calibri"/>
              <a:buChar char="-"/>
            </a:pPr>
            <a:endParaRPr lang="en-US" sz="2000" dirty="0">
              <a:ea typeface="+mn-lt"/>
              <a:cs typeface="+mn-lt"/>
            </a:endParaRPr>
          </a:p>
          <a:p>
            <a:pPr marL="342900" indent="-342900">
              <a:buFont typeface="Calibri"/>
              <a:buChar char="-"/>
            </a:pPr>
            <a:r>
              <a:rPr lang="en-US" sz="2000" dirty="0">
                <a:ea typeface="+mn-lt"/>
                <a:cs typeface="+mn-lt"/>
              </a:rPr>
              <a:t>The police's initial response was </a:t>
            </a:r>
            <a:r>
              <a:rPr lang="en-US" sz="2000" dirty="0" err="1">
                <a:ea typeface="+mn-lt"/>
                <a:cs typeface="+mn-lt"/>
              </a:rPr>
              <a:t>criticised</a:t>
            </a:r>
            <a:r>
              <a:rPr lang="en-US" sz="2000" dirty="0">
                <a:ea typeface="+mn-lt"/>
                <a:cs typeface="+mn-lt"/>
              </a:rPr>
              <a:t> for inadequate communication, a lack of urgency, and a failure to </a:t>
            </a:r>
            <a:r>
              <a:rPr lang="en-GB" sz="2000" dirty="0">
                <a:ea typeface="+mn-lt"/>
                <a:cs typeface="+mn-lt"/>
              </a:rPr>
              <a:t>recognise</a:t>
            </a:r>
            <a:r>
              <a:rPr lang="en-US" sz="2000" dirty="0">
                <a:ea typeface="+mn-lt"/>
                <a:cs typeface="+mn-lt"/>
              </a:rPr>
              <a:t> the racial motives behind the crime.</a:t>
            </a:r>
            <a:endParaRPr lang="en-US" dirty="0"/>
          </a:p>
          <a:p>
            <a:pPr marL="342900" indent="-342900">
              <a:buFont typeface="Calibri"/>
              <a:buChar char="-"/>
            </a:pPr>
            <a:endParaRPr lang="en-US" sz="2000" b="1">
              <a:ea typeface="Open sans"/>
              <a:cs typeface="Open sans"/>
            </a:endParaRPr>
          </a:p>
          <a:p>
            <a:endParaRPr lang="en-US" sz="2000">
              <a:ea typeface="Open sans"/>
              <a:cs typeface="Open sans"/>
            </a:endParaRPr>
          </a:p>
          <a:p>
            <a:r>
              <a:rPr lang="en-US" sz="2000" dirty="0">
                <a:ea typeface="Open sans"/>
                <a:cs typeface="Open sans"/>
              </a:rPr>
              <a:t>(UK Parliament, 2024)</a:t>
            </a:r>
            <a:endParaRPr lang="en-US" dirty="0"/>
          </a:p>
        </p:txBody>
      </p:sp>
      <p:pic>
        <p:nvPicPr>
          <p:cNvPr id="5" name="Picture 4" descr="Share your thoughts on the impact of the murder of Stephen Lawrence |  Stephen Lawrence | The Guardian">
            <a:extLst>
              <a:ext uri="{FF2B5EF4-FFF2-40B4-BE49-F238E27FC236}">
                <a16:creationId xmlns:a16="http://schemas.microsoft.com/office/drawing/2014/main" id="{80F10107-B840-19A9-541D-CC0D6D74A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6915" y="2394792"/>
            <a:ext cx="4478447" cy="271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99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DB17503-A320-4347-8684-B4ABF4CC8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3822" y="191574"/>
            <a:ext cx="11714289" cy="5607349"/>
            <a:chOff x="403822" y="191574"/>
            <a:chExt cx="11714289" cy="5607349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6A1169BD-112E-43BB-8D48-FDBDAAE2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H="1">
              <a:off x="10943942" y="191574"/>
              <a:ext cx="1174169" cy="117416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8" name="Oval 27">
              <a:extLst>
                <a:ext uri="{FF2B5EF4-FFF2-40B4-BE49-F238E27FC236}">
                  <a16:creationId xmlns:a16="http://schemas.microsoft.com/office/drawing/2014/main" id="{87B8976F-6C52-452B-9DCF-5E38EBC09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0223084" y="62753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EC429FA5-672C-4A76-9769-EAB81DCEE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403822" y="541020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9" name="Oval 28">
              <a:extLst>
                <a:ext uri="{FF2B5EF4-FFF2-40B4-BE49-F238E27FC236}">
                  <a16:creationId xmlns:a16="http://schemas.microsoft.com/office/drawing/2014/main" id="{2C8BD7C6-BB77-4E39-810E-7202C07CF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1125200" y="1665988"/>
              <a:ext cx="287928" cy="287928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828D82-D159-0C64-29BE-953C4CCA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317" y="719605"/>
            <a:ext cx="5253476" cy="2607065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Principles that link this case</a:t>
            </a:r>
            <a:endParaRPr lang="en-US" b="1"/>
          </a:p>
        </p:txBody>
      </p:sp>
      <p:pic>
        <p:nvPicPr>
          <p:cNvPr id="5" name="Picture 4" descr="Five square speech bubbles in color">
            <a:extLst>
              <a:ext uri="{FF2B5EF4-FFF2-40B4-BE49-F238E27FC236}">
                <a16:creationId xmlns:a16="http://schemas.microsoft.com/office/drawing/2014/main" id="{A087302D-EE03-145D-09C5-E43BF02BCF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4" r="31221" b="1"/>
          <a:stretch/>
        </p:blipFill>
        <p:spPr>
          <a:xfrm>
            <a:off x="660973" y="575423"/>
            <a:ext cx="5435027" cy="57491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F610A-9326-F144-BF35-51CDC2DD6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075" y="3527700"/>
            <a:ext cx="5277522" cy="2773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Lack of Communication</a:t>
            </a:r>
            <a:endParaRPr lang="en-US" sz="1800">
              <a:latin typeface="Segoe UI"/>
              <a:ea typeface="Open sans"/>
              <a:cs typeface="Segoe UI"/>
            </a:endParaRPr>
          </a:p>
          <a:p>
            <a:pPr marL="0" indent="0">
              <a:buNone/>
            </a:pP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Mutual Trust and Respect</a:t>
            </a: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Accountability</a:t>
            </a:r>
            <a:endParaRPr lang="en-US" sz="1800">
              <a:latin typeface="Segoe UI"/>
              <a:ea typeface="Open sans"/>
              <a:cs typeface="Segoe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E76C9-D4D9-74C3-030C-7E7507FCEB2B}"/>
              </a:ext>
            </a:extLst>
          </p:cNvPr>
          <p:cNvSpPr txBox="1"/>
          <p:nvPr/>
        </p:nvSpPr>
        <p:spPr>
          <a:xfrm>
            <a:off x="10221899" y="6295927"/>
            <a:ext cx="2249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ea typeface="Open sans"/>
                <a:cs typeface="Open sans"/>
              </a:rPr>
              <a:t>(</a:t>
            </a:r>
            <a:r>
              <a:rPr lang="en-US" err="1">
                <a:ea typeface="Open sans"/>
                <a:cs typeface="Open sans"/>
              </a:rPr>
              <a:t>Cook.T</a:t>
            </a:r>
            <a:r>
              <a:rPr lang="en-US">
                <a:ea typeface="Open sans"/>
                <a:cs typeface="Open sans"/>
              </a:rPr>
              <a:t>, 1999)</a:t>
            </a:r>
          </a:p>
        </p:txBody>
      </p:sp>
    </p:spTree>
    <p:extLst>
      <p:ext uri="{BB962C8B-B14F-4D97-AF65-F5344CB8AC3E}">
        <p14:creationId xmlns:p14="http://schemas.microsoft.com/office/powerpoint/2010/main" val="152040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3EA3C-D626-6AC5-732C-9D808A32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7" y="365125"/>
            <a:ext cx="7723665" cy="1339810"/>
          </a:xfrm>
        </p:spPr>
        <p:txBody>
          <a:bodyPr>
            <a:normAutofit fontScale="90000"/>
          </a:bodyPr>
          <a:lstStyle/>
          <a:p>
            <a:r>
              <a:rPr lang="en-US" sz="3600" b="1">
                <a:ea typeface="+mj-lt"/>
                <a:cs typeface="+mj-lt"/>
              </a:rPr>
              <a:t>How Effective Teamwork Contributes to the Achievement of Shared Goals</a:t>
            </a:r>
            <a:r>
              <a:rPr lang="en-US" b="1">
                <a:ea typeface="+mj-lt"/>
                <a:cs typeface="+mj-lt"/>
              </a:rPr>
              <a:t>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0949D-A499-0FDE-1B78-B28E7FC8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31" y="2190948"/>
            <a:ext cx="6338719" cy="1360837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400" dirty="0">
                <a:ea typeface="+mn-lt"/>
                <a:cs typeface="+mn-lt"/>
              </a:rPr>
              <a:t>✔️ Increased Motivation:</a:t>
            </a:r>
            <a:endParaRPr lang="en-US" sz="4000" dirty="0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400" dirty="0">
                <a:ea typeface="+mn-lt"/>
                <a:cs typeface="+mn-lt"/>
              </a:rPr>
              <a:t>  (</a:t>
            </a:r>
            <a:r>
              <a:rPr lang="en-US" sz="4400" dirty="0" err="1">
                <a:ea typeface="+mn-lt"/>
                <a:cs typeface="+mn-lt"/>
              </a:rPr>
              <a:t>Uscher.Y</a:t>
            </a:r>
            <a:r>
              <a:rPr lang="en-US" sz="4400" dirty="0">
                <a:ea typeface="+mn-lt"/>
                <a:cs typeface="+mn-lt"/>
              </a:rPr>
              <a:t>, 2024)</a:t>
            </a: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1B3BF-7309-6043-2F0E-48AF8B12FADF}"/>
              </a:ext>
            </a:extLst>
          </p:cNvPr>
          <p:cNvSpPr txBox="1"/>
          <p:nvPr/>
        </p:nvSpPr>
        <p:spPr>
          <a:xfrm>
            <a:off x="967212" y="3607806"/>
            <a:ext cx="8627951" cy="144655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ea typeface="Open sans"/>
                <a:cs typeface="Open sans"/>
              </a:rPr>
              <a:t>✔️ Enhanced Communication:   </a:t>
            </a:r>
          </a:p>
          <a:p>
            <a:r>
              <a:rPr lang="en-US" sz="4400">
                <a:ea typeface="Open sans"/>
                <a:cs typeface="Open sans"/>
              </a:rPr>
              <a:t>  (Folks, 2024)</a:t>
            </a:r>
          </a:p>
        </p:txBody>
      </p:sp>
    </p:spTree>
    <p:extLst>
      <p:ext uri="{BB962C8B-B14F-4D97-AF65-F5344CB8AC3E}">
        <p14:creationId xmlns:p14="http://schemas.microsoft.com/office/powerpoint/2010/main" val="3612324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1B402-D328-EF6C-78D8-DEB65BA89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29" y="365125"/>
            <a:ext cx="11045371" cy="1332820"/>
          </a:xfrm>
        </p:spPr>
        <p:txBody>
          <a:bodyPr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Principles of Effective Teamwork and Collaboration within the Police</a:t>
            </a:r>
            <a:endParaRPr lang="en-US" sz="3200" b="1">
              <a:ea typeface="Open sans"/>
              <a:cs typeface="Open sa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0861D-019F-B6D6-A40B-A47F45EFFE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29" y="1825625"/>
            <a:ext cx="11509826" cy="4648880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Diversity and inclusion</a:t>
            </a:r>
          </a:p>
          <a:p>
            <a:pPr marL="0" indent="0">
              <a:buNone/>
            </a:pPr>
            <a:endParaRPr lang="en-US" sz="4000" b="1" i="1">
              <a:solidFill>
                <a:schemeClr val="bg1"/>
              </a:solidFill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Celebrate achievements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Tuckman's Theory</a:t>
            </a:r>
            <a:endParaRPr lang="en-US" sz="4000" b="1">
              <a:ea typeface="Open sans"/>
              <a:cs typeface="Open sans"/>
            </a:endParaRPr>
          </a:p>
        </p:txBody>
      </p:sp>
      <p:pic>
        <p:nvPicPr>
          <p:cNvPr id="4" name="Picture 3" descr="Two fists together">
            <a:extLst>
              <a:ext uri="{FF2B5EF4-FFF2-40B4-BE49-F238E27FC236}">
                <a16:creationId xmlns:a16="http://schemas.microsoft.com/office/drawing/2014/main" id="{A4551FFE-B72B-51C2-D113-05BD480B7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643" y="2153970"/>
            <a:ext cx="3244159" cy="2165288"/>
          </a:xfrm>
          <a:prstGeom prst="rect">
            <a:avLst/>
          </a:prstGeom>
        </p:spPr>
      </p:pic>
      <p:pic>
        <p:nvPicPr>
          <p:cNvPr id="6" name="Picture 5" descr="Close-up of rainbow flag in sunshine">
            <a:extLst>
              <a:ext uri="{FF2B5EF4-FFF2-40B4-BE49-F238E27FC236}">
                <a16:creationId xmlns:a16="http://schemas.microsoft.com/office/drawing/2014/main" id="{E05420C1-772A-AFAC-E57D-44C746418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9938" y="4540970"/>
            <a:ext cx="2685864" cy="17294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D0CC27-26D2-F807-975B-FED45C360677}"/>
              </a:ext>
            </a:extLst>
          </p:cNvPr>
          <p:cNvSpPr txBox="1"/>
          <p:nvPr/>
        </p:nvSpPr>
        <p:spPr>
          <a:xfrm>
            <a:off x="4910666" y="2382762"/>
            <a:ext cx="2116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(Wood et al, 2024)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FD196F-A6BB-E74C-94F7-21019160E1C1}"/>
              </a:ext>
            </a:extLst>
          </p:cNvPr>
          <p:cNvSpPr txBox="1"/>
          <p:nvPr/>
        </p:nvSpPr>
        <p:spPr>
          <a:xfrm>
            <a:off x="5092095" y="5237237"/>
            <a:ext cx="3205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(The Open University, 2024) 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E8279A-2207-C1B1-6632-902C6ED9E4CD}"/>
              </a:ext>
            </a:extLst>
          </p:cNvPr>
          <p:cNvSpPr txBox="1"/>
          <p:nvPr/>
        </p:nvSpPr>
        <p:spPr>
          <a:xfrm>
            <a:off x="5031618" y="3797904"/>
            <a:ext cx="30238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(Brunetto et al, 2013),</a:t>
            </a:r>
          </a:p>
          <a:p>
            <a:r>
              <a:rPr lang="en-US">
                <a:ea typeface="Open sans"/>
                <a:cs typeface="Open sans"/>
              </a:rPr>
              <a:t>(My Hill &amp; Bradford 2013)</a:t>
            </a:r>
          </a:p>
        </p:txBody>
      </p:sp>
    </p:spTree>
    <p:extLst>
      <p:ext uri="{BB962C8B-B14F-4D97-AF65-F5344CB8AC3E}">
        <p14:creationId xmlns:p14="http://schemas.microsoft.com/office/powerpoint/2010/main" val="1337936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985" y="387537"/>
            <a:ext cx="11400864" cy="1325563"/>
          </a:xfrm>
        </p:spPr>
        <p:txBody>
          <a:bodyPr>
            <a:normAutofit/>
          </a:bodyPr>
          <a:lstStyle/>
          <a:p>
            <a:r>
              <a:rPr lang="en-US" sz="3200" b="1">
                <a:ea typeface="Open sans"/>
                <a:cs typeface="Open sans"/>
              </a:rPr>
              <a:t>Diversity and inclusion within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964" y="1069458"/>
            <a:ext cx="9822050" cy="47211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600">
              <a:ea typeface="+mn-lt"/>
              <a:cs typeface="+mn-lt"/>
            </a:endParaRPr>
          </a:p>
          <a:p>
            <a:pPr>
              <a:buNone/>
            </a:pPr>
            <a:r>
              <a:rPr lang="en-US" sz="2600">
                <a:ea typeface="+mn-lt"/>
                <a:cs typeface="+mn-lt"/>
              </a:rPr>
              <a:t>  Diversity and inclusion is important within the police as it can help different backgrounds work together to achieve goals.</a:t>
            </a:r>
            <a:endParaRPr lang="en-US" sz="2600">
              <a:ea typeface="Open sans"/>
              <a:cs typeface="Open sans"/>
            </a:endParaRPr>
          </a:p>
          <a:p>
            <a:pPr>
              <a:buNone/>
            </a:pPr>
            <a:r>
              <a:rPr lang="en-US" sz="2600">
                <a:ea typeface="Open sans"/>
                <a:cs typeface="Open sans"/>
              </a:rPr>
              <a:t>  The Equality Act 2010 protects certain characteristics that have a tenancy to get discriminated against.</a:t>
            </a:r>
            <a:endParaRPr lang="en-US"/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5BBB3D-D4F0-2CE2-8AB8-CE1DBACDB55F}"/>
              </a:ext>
            </a:extLst>
          </p:cNvPr>
          <p:cNvSpPr txBox="1"/>
          <p:nvPr/>
        </p:nvSpPr>
        <p:spPr>
          <a:xfrm rot="16200000">
            <a:off x="-337749" y="3743291"/>
            <a:ext cx="23269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62DBF-644E-A458-AAD6-D4A3A17185DB}"/>
              </a:ext>
            </a:extLst>
          </p:cNvPr>
          <p:cNvSpPr txBox="1"/>
          <p:nvPr/>
        </p:nvSpPr>
        <p:spPr>
          <a:xfrm>
            <a:off x="386038" y="5481701"/>
            <a:ext cx="433641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Gender reassignment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218DE5-5740-93E5-000B-D11681F7ADE7}"/>
              </a:ext>
            </a:extLst>
          </p:cNvPr>
          <p:cNvSpPr txBox="1"/>
          <p:nvPr/>
        </p:nvSpPr>
        <p:spPr>
          <a:xfrm>
            <a:off x="1441920" y="4568011"/>
            <a:ext cx="24252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Disability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56ACC0-E802-13B5-196E-63DE149A3592}"/>
              </a:ext>
            </a:extLst>
          </p:cNvPr>
          <p:cNvSpPr txBox="1"/>
          <p:nvPr/>
        </p:nvSpPr>
        <p:spPr>
          <a:xfrm rot="16200000">
            <a:off x="3615892" y="4576204"/>
            <a:ext cx="221225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Race</a:t>
            </a:r>
            <a:endParaRPr lang="en-US" sz="2000">
              <a:ea typeface="Open sans"/>
              <a:cs typeface="Open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EB264C-B940-962E-737A-CB9BA4A3323D}"/>
              </a:ext>
            </a:extLst>
          </p:cNvPr>
          <p:cNvSpPr txBox="1"/>
          <p:nvPr/>
        </p:nvSpPr>
        <p:spPr>
          <a:xfrm>
            <a:off x="4719194" y="4190311"/>
            <a:ext cx="56127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Pregnancy and maternity</a:t>
            </a:r>
            <a:endParaRPr lang="en-US" sz="2800">
              <a:ea typeface="Open sans"/>
              <a:cs typeface="Open san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21A05E-F1B4-A466-3215-B4DF8A1E61C2}"/>
              </a:ext>
            </a:extLst>
          </p:cNvPr>
          <p:cNvSpPr txBox="1"/>
          <p:nvPr/>
        </p:nvSpPr>
        <p:spPr>
          <a:xfrm>
            <a:off x="5514403" y="5525207"/>
            <a:ext cx="401991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Religion and belief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FAD043-C57E-4C5D-1367-E80ADBF671C3}"/>
              </a:ext>
            </a:extLst>
          </p:cNvPr>
          <p:cNvSpPr txBox="1"/>
          <p:nvPr/>
        </p:nvSpPr>
        <p:spPr>
          <a:xfrm rot="17460000">
            <a:off x="3138926" y="4412954"/>
            <a:ext cx="14420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>
                <a:ea typeface="Open sans"/>
                <a:cs typeface="Open sans"/>
              </a:rPr>
              <a:t>sex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625DBF-ADD5-E76F-02C8-1F929E10BC2E}"/>
              </a:ext>
            </a:extLst>
          </p:cNvPr>
          <p:cNvSpPr txBox="1"/>
          <p:nvPr/>
        </p:nvSpPr>
        <p:spPr>
          <a:xfrm>
            <a:off x="7118453" y="4834337"/>
            <a:ext cx="36174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Sexual orientation</a:t>
            </a:r>
            <a:endParaRPr lang="en-US" sz="2800" b="1" err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55802D-DDE5-1353-CDC1-AF1BABCDC206}"/>
              </a:ext>
            </a:extLst>
          </p:cNvPr>
          <p:cNvSpPr txBox="1"/>
          <p:nvPr/>
        </p:nvSpPr>
        <p:spPr>
          <a:xfrm>
            <a:off x="8925311" y="5754626"/>
            <a:ext cx="20751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(Wood et al,2024)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302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3EA3C-D626-6AC5-732C-9D808A32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7" y="365125"/>
            <a:ext cx="7723665" cy="1339810"/>
          </a:xfrm>
        </p:spPr>
        <p:txBody>
          <a:bodyPr>
            <a:normAutofit/>
          </a:bodyPr>
          <a:lstStyle/>
          <a:p>
            <a:r>
              <a:rPr lang="en-US">
                <a:ea typeface="Open sans"/>
                <a:cs typeface="Open sans"/>
              </a:rPr>
              <a:t>Celebrating Achievements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0949D-A499-0FDE-1B78-B28E7FC8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31" y="1860269"/>
            <a:ext cx="6604814" cy="1581519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400">
                <a:ea typeface="+mn-lt"/>
                <a:cs typeface="+mn-lt"/>
              </a:rPr>
              <a:t>✔️ </a:t>
            </a:r>
            <a:r>
              <a:rPr lang="en-US" sz="3600">
                <a:ea typeface="+mn-lt"/>
                <a:cs typeface="+mn-lt"/>
              </a:rPr>
              <a:t>Increases Motivation and Morale (Brunetto Y, 2023)</a:t>
            </a:r>
            <a:endParaRPr lang="en-US" sz="4400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1B3BF-7309-6043-2F0E-48AF8B12FADF}"/>
              </a:ext>
            </a:extLst>
          </p:cNvPr>
          <p:cNvSpPr txBox="1"/>
          <p:nvPr/>
        </p:nvSpPr>
        <p:spPr>
          <a:xfrm>
            <a:off x="967212" y="3607806"/>
            <a:ext cx="8627951" cy="1261884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ea typeface="Open sans"/>
                <a:cs typeface="Open sans"/>
              </a:rPr>
              <a:t>✔️ </a:t>
            </a:r>
            <a:r>
              <a:rPr lang="en-US" sz="3200">
                <a:ea typeface="+mn-lt"/>
                <a:cs typeface="+mn-lt"/>
              </a:rPr>
              <a:t>Improves Public Image and Community</a:t>
            </a:r>
          </a:p>
          <a:p>
            <a:r>
              <a:rPr lang="en-US" sz="3200">
                <a:ea typeface="+mn-lt"/>
                <a:cs typeface="+mn-lt"/>
              </a:rPr>
              <a:t>      Trust (My Hill &amp; Bradford, 2013)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45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E5C0-0A44-5F1D-A7C8-0343EE615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42" y="-259021"/>
            <a:ext cx="10666491" cy="1325563"/>
          </a:xfrm>
        </p:spPr>
        <p:txBody>
          <a:bodyPr>
            <a:normAutofit/>
          </a:bodyPr>
          <a:lstStyle/>
          <a:p>
            <a:r>
              <a:rPr lang="en-US" sz="2800">
                <a:latin typeface="UICTFontTextStyleEmphasizedTitle3"/>
                <a:ea typeface="Open sans"/>
                <a:cs typeface="Open sans"/>
              </a:rPr>
              <a:t>Case Study: Police Force Implementing Diversity and Inclusion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273D1-165C-3D2D-58F0-009DCE4E9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903" y="168982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000">
              <a:latin typeface="UICTFontTextStyleBody"/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3FAD5F-A758-82AB-1ADF-1A015328804E}"/>
              </a:ext>
            </a:extLst>
          </p:cNvPr>
          <p:cNvSpPr txBox="1"/>
          <p:nvPr/>
        </p:nvSpPr>
        <p:spPr>
          <a:xfrm>
            <a:off x="583067" y="934157"/>
            <a:ext cx="11299227" cy="63401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ea typeface="+mn-lt"/>
                <a:cs typeface="+mn-lt"/>
              </a:rPr>
              <a:t>Due to a lack of diverse representation, a major metropolitan police dept recognised a history of challenges in communication and trust within teams.</a:t>
            </a:r>
            <a:endParaRPr lang="en-US" sz="3200">
              <a:ea typeface="Open sans"/>
              <a:cs typeface="Open sans"/>
            </a:endParaRPr>
          </a:p>
          <a:p>
            <a:endParaRPr lang="en-US" sz="2400">
              <a:ea typeface="Open sans"/>
              <a:cs typeface="Open sans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800">
              <a:ea typeface="+mn-lt"/>
              <a:cs typeface="+mn-lt"/>
            </a:endParaRPr>
          </a:p>
          <a:p>
            <a:r>
              <a:rPr lang="en-US" sz="2800">
                <a:ea typeface="+mn-lt"/>
                <a:cs typeface="+mn-lt"/>
              </a:rPr>
              <a:t>OUTCOMES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Significant improvement in communication and cooperation 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Better problem solving, being able to draw on a broader range of experiences 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A more empathetic and culturally sensitive workforce</a:t>
            </a:r>
            <a:endParaRPr lang="en-US" sz="2800">
              <a:ea typeface="Open sans"/>
              <a:cs typeface="Open sans"/>
            </a:endParaRPr>
          </a:p>
          <a:p>
            <a:endParaRPr lang="en-US" sz="1400">
              <a:ea typeface="Open sans"/>
              <a:cs typeface="Open sans"/>
            </a:endParaRPr>
          </a:p>
          <a:p>
            <a:endParaRPr lang="en-US">
              <a:ea typeface="Open sans"/>
              <a:cs typeface="Open sans"/>
            </a:endParaRPr>
          </a:p>
          <a:p>
            <a:endParaRPr lang="en-US" sz="2000">
              <a:ea typeface="Open sans"/>
              <a:cs typeface="Open sans"/>
            </a:endParaRPr>
          </a:p>
          <a:p>
            <a:endParaRPr lang="en-US">
              <a:ea typeface="Open sans"/>
              <a:cs typeface="Open san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CD2-5D6C-A7CE-F9AD-F3727972A061}"/>
              </a:ext>
            </a:extLst>
          </p:cNvPr>
          <p:cNvSpPr txBox="1"/>
          <p:nvPr/>
        </p:nvSpPr>
        <p:spPr>
          <a:xfrm>
            <a:off x="9144532" y="6521023"/>
            <a:ext cx="304702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(Government Events, 2024)</a:t>
            </a:r>
          </a:p>
        </p:txBody>
      </p:sp>
      <p:pic>
        <p:nvPicPr>
          <p:cNvPr id="6" name="Picture 5" descr="Two fists together">
            <a:extLst>
              <a:ext uri="{FF2B5EF4-FFF2-40B4-BE49-F238E27FC236}">
                <a16:creationId xmlns:a16="http://schemas.microsoft.com/office/drawing/2014/main" id="{BD8D6EEA-8F5F-14B5-10BC-2A7D035FD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708" y="1984646"/>
            <a:ext cx="3480920" cy="226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692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C9815-A692-037A-E01A-D5EFD269C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5042"/>
            <a:ext cx="7251813" cy="5652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800">
              <a:ea typeface="Open sans"/>
              <a:cs typeface="Open sans"/>
            </a:endParaRP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7BDE58-1A99-1F24-475E-1BCE0ACBC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67" y="902247"/>
            <a:ext cx="10748920" cy="5646921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0F880FE7-4321-2BA4-EA50-69294828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90" y="983"/>
            <a:ext cx="10515600" cy="1325563"/>
          </a:xfrm>
        </p:spPr>
        <p:txBody>
          <a:bodyPr/>
          <a:lstStyle/>
          <a:p>
            <a:r>
              <a:rPr lang="en-US" sz="4800">
                <a:ea typeface="Open sans"/>
                <a:cs typeface="Open sans"/>
              </a:rPr>
              <a:t>Tuckman's Development Theory</a:t>
            </a:r>
            <a:endParaRPr lang="en-US" sz="4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395E6E-E8A4-9179-C884-C89B3850C5FB}"/>
              </a:ext>
            </a:extLst>
          </p:cNvPr>
          <p:cNvSpPr txBox="1"/>
          <p:nvPr/>
        </p:nvSpPr>
        <p:spPr>
          <a:xfrm>
            <a:off x="540" y="6551233"/>
            <a:ext cx="109193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Image: (The Open University, 2024)  (Wood et al, 2024)  (Bentley et al, 2013)</a:t>
            </a:r>
          </a:p>
        </p:txBody>
      </p:sp>
    </p:spTree>
    <p:extLst>
      <p:ext uri="{BB962C8B-B14F-4D97-AF65-F5344CB8AC3E}">
        <p14:creationId xmlns:p14="http://schemas.microsoft.com/office/powerpoint/2010/main" val="868801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DE69C1E-5C5A-E6FE-63A0-A5BD2B40F56D}"/>
              </a:ext>
            </a:extLst>
          </p:cNvPr>
          <p:cNvSpPr txBox="1"/>
          <p:nvPr/>
        </p:nvSpPr>
        <p:spPr>
          <a:xfrm>
            <a:off x="154411" y="333825"/>
            <a:ext cx="981536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ea typeface="Open sans"/>
                <a:cs typeface="Open sans"/>
              </a:rPr>
              <a:t>How the Tuckman's theory Corelates with This Case</a:t>
            </a:r>
            <a:endParaRPr lang="en-US" sz="2400">
              <a:ea typeface="Open sans"/>
              <a:cs typeface="Open san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1658DC-CB20-791A-D1A9-7ABDB995BB21}"/>
              </a:ext>
            </a:extLst>
          </p:cNvPr>
          <p:cNvSpPr txBox="1"/>
          <p:nvPr/>
        </p:nvSpPr>
        <p:spPr>
          <a:xfrm>
            <a:off x="156637" y="1410510"/>
            <a:ext cx="11280297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>
              <a:ea typeface="Open sans"/>
              <a:cs typeface="Open sans"/>
            </a:endParaRPr>
          </a:p>
          <a:p>
            <a:r>
              <a:rPr lang="en-US" sz="3200"/>
              <a:t>1. FORMING </a:t>
            </a:r>
            <a:endParaRPr lang="en-US" sz="3200">
              <a:ea typeface="Open sans"/>
              <a:cs typeface="Open sans"/>
            </a:endParaRPr>
          </a:p>
          <a:p>
            <a:endParaRPr lang="en-US" sz="3200"/>
          </a:p>
          <a:p>
            <a:r>
              <a:rPr lang="en-US" sz="3200"/>
              <a:t>2. STORMING </a:t>
            </a:r>
            <a:endParaRPr lang="en-US" sz="3200">
              <a:ea typeface="Open sans"/>
              <a:cs typeface="Open sans"/>
            </a:endParaRP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3. NORMING </a:t>
            </a: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4. PERFORMING</a:t>
            </a:r>
            <a:endParaRPr lang="en-US" sz="3200">
              <a:ea typeface="Open sans"/>
              <a:cs typeface="Open sans"/>
            </a:endParaRP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5. ADJOURNING </a:t>
            </a:r>
            <a:endParaRPr lang="en-US" sz="3200">
              <a:ea typeface="Open sans"/>
              <a:cs typeface="Open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6C0715-BFC4-4457-223B-614FBE12D804}"/>
              </a:ext>
            </a:extLst>
          </p:cNvPr>
          <p:cNvSpPr txBox="1"/>
          <p:nvPr/>
        </p:nvSpPr>
        <p:spPr>
          <a:xfrm>
            <a:off x="9132527" y="6486782"/>
            <a:ext cx="30613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(Government Events, 2024)</a:t>
            </a:r>
          </a:p>
        </p:txBody>
      </p:sp>
      <p:pic>
        <p:nvPicPr>
          <p:cNvPr id="4" name="Picture 3" descr="Hands holding pieces of chart">
            <a:extLst>
              <a:ext uri="{FF2B5EF4-FFF2-40B4-BE49-F238E27FC236}">
                <a16:creationId xmlns:a16="http://schemas.microsoft.com/office/drawing/2014/main" id="{5E20B562-930A-EF14-E5B8-489FFBB00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5668" y="1413328"/>
            <a:ext cx="5832615" cy="4200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756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7E5C0-0A44-5F1D-A7C8-0343EE615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557189"/>
            <a:ext cx="3276599" cy="5743616"/>
          </a:xfrm>
        </p:spPr>
        <p:txBody>
          <a:bodyPr anchor="ctr">
            <a:normAutofit/>
          </a:bodyPr>
          <a:lstStyle/>
          <a:p>
            <a:r>
              <a:rPr lang="en-US" sz="3600">
                <a:ea typeface="Open sans"/>
                <a:cs typeface="Open sans"/>
              </a:rPr>
              <a:t>Conclusion</a:t>
            </a:r>
            <a:endParaRPr lang="en-US" sz="36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0F1402-11C5-4156-920F-A1D996B47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1823" y="446104"/>
            <a:ext cx="2354299" cy="1482372"/>
            <a:chOff x="471823" y="446104"/>
            <a:chExt cx="2354299" cy="1482372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F59333A0-91D0-40E7-ABE0-4CD6A0A402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810535" y="863805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E1168C41-55F2-4E50-AAC9-1069DFDEA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233824" y="1752600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806188BB-B55A-499F-A6F1-4CF1F0887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71823" y="446104"/>
              <a:ext cx="762000" cy="76200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43CDC2-0F10-800C-95A4-8712757AE0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200228"/>
              </p:ext>
            </p:extLst>
          </p:nvPr>
        </p:nvGraphicFramePr>
        <p:xfrm>
          <a:off x="3444688" y="321609"/>
          <a:ext cx="7846605" cy="6225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1789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0EE15-0E88-ABA8-96FC-B8C39C22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6000" y="-99824"/>
            <a:ext cx="5777620" cy="812534"/>
          </a:xfrm>
        </p:spPr>
        <p:txBody>
          <a:bodyPr>
            <a:normAutofit/>
          </a:bodyPr>
          <a:lstStyle/>
          <a:p>
            <a:r>
              <a:rPr lang="en-US" sz="3600">
                <a:ea typeface="Open sans"/>
                <a:cs typeface="Open sans"/>
              </a:rPr>
              <a:t>Research Timeline </a:t>
            </a:r>
            <a:endParaRPr lang="en-US" sz="4000">
              <a:ea typeface="Open sans"/>
              <a:cs typeface="Open sans"/>
            </a:endParaRPr>
          </a:p>
        </p:txBody>
      </p:sp>
      <p:pic>
        <p:nvPicPr>
          <p:cNvPr id="3" name="Picture 2" descr="Blank Timeline Template - Tim's Printables">
            <a:extLst>
              <a:ext uri="{FF2B5EF4-FFF2-40B4-BE49-F238E27FC236}">
                <a16:creationId xmlns:a16="http://schemas.microsoft.com/office/drawing/2014/main" id="{EB58CA51-6109-1DCC-A346-F3F3CD5D15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1" t="2693" r="2037" b="49409"/>
          <a:stretch/>
        </p:blipFill>
        <p:spPr>
          <a:xfrm rot="5400000">
            <a:off x="-1173741" y="1166036"/>
            <a:ext cx="6845918" cy="45107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5E2D10E-56FD-DD01-671F-885422F5609C}"/>
              </a:ext>
            </a:extLst>
          </p:cNvPr>
          <p:cNvSpPr/>
          <p:nvPr/>
        </p:nvSpPr>
        <p:spPr>
          <a:xfrm rot="5400000">
            <a:off x="1015645" y="3242766"/>
            <a:ext cx="6634239" cy="534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257CEB-B80D-5405-DC2E-6D8CFDD5A84D}"/>
              </a:ext>
            </a:extLst>
          </p:cNvPr>
          <p:cNvSpPr txBox="1"/>
          <p:nvPr/>
        </p:nvSpPr>
        <p:spPr>
          <a:xfrm>
            <a:off x="3479239" y="1714326"/>
            <a:ext cx="6039955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Open sans"/>
                <a:cs typeface="Open sans"/>
              </a:rPr>
              <a:t>I felt that that they applied to the topic well and gave me relevant and reliable information to pursue my PowerPoint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F06636-ED04-A17A-B2FF-18AA3A3E717A}"/>
              </a:ext>
            </a:extLst>
          </p:cNvPr>
          <p:cNvSpPr txBox="1"/>
          <p:nvPr/>
        </p:nvSpPr>
        <p:spPr>
          <a:xfrm>
            <a:off x="1239519" y="426720"/>
            <a:ext cx="14833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Open sans"/>
                <a:cs typeface="Open sans"/>
              </a:rPr>
              <a:t>W,C 12.11.24</a:t>
            </a:r>
            <a:endParaRPr lang="en-US" sz="2000" b="1">
              <a:ea typeface="Open sans"/>
              <a:cs typeface="Open sa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26129F-FFC5-4536-C924-A2D7E76693DA}"/>
              </a:ext>
            </a:extLst>
          </p:cNvPr>
          <p:cNvSpPr txBox="1"/>
          <p:nvPr/>
        </p:nvSpPr>
        <p:spPr>
          <a:xfrm>
            <a:off x="3349897" y="560977"/>
            <a:ext cx="60577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Open sans"/>
                <a:cs typeface="Open sans"/>
              </a:rPr>
              <a:t>I accessed my background reading by searching the university library and by looking on google </a:t>
            </a:r>
            <a:r>
              <a:rPr lang="en-US" err="1">
                <a:ea typeface="Open sans"/>
                <a:cs typeface="Open sans"/>
              </a:rPr>
              <a:t>scolair</a:t>
            </a:r>
            <a:r>
              <a:rPr lang="en-US">
                <a:ea typeface="Open sans"/>
                <a:cs typeface="Open sans"/>
              </a:rPr>
              <a:t> for reliable journals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65AB94-EEC5-FD5A-3965-FC6E29BDBBA7}"/>
              </a:ext>
            </a:extLst>
          </p:cNvPr>
          <p:cNvSpPr txBox="1"/>
          <p:nvPr/>
        </p:nvSpPr>
        <p:spPr>
          <a:xfrm>
            <a:off x="1240972" y="1712686"/>
            <a:ext cx="218077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W,C </a:t>
            </a:r>
            <a:endParaRPr lang="en-US"/>
          </a:p>
          <a:p>
            <a:r>
              <a:rPr lang="en-US" sz="2400" b="1"/>
              <a:t>17.11.24</a:t>
            </a:r>
            <a:endParaRPr lang="en-US">
              <a:ea typeface="Open sans"/>
              <a:cs typeface="Open san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9E72F7-0724-0D76-9180-88191D4610EE}"/>
              </a:ext>
            </a:extLst>
          </p:cNvPr>
          <p:cNvSpPr txBox="1"/>
          <p:nvPr/>
        </p:nvSpPr>
        <p:spPr>
          <a:xfrm>
            <a:off x="3352800" y="4185919"/>
            <a:ext cx="63004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I used wider reading from the library website and journals from google </a:t>
            </a:r>
            <a:r>
              <a:rPr lang="en-GB" err="1">
                <a:ea typeface="Open sans"/>
                <a:cs typeface="Open sans"/>
              </a:rPr>
              <a:t>Scolair</a:t>
            </a:r>
            <a:r>
              <a:rPr lang="en-GB">
                <a:ea typeface="Open sans"/>
                <a:cs typeface="Open sans"/>
              </a:rPr>
              <a:t> as websites weren't giving me enough reliable information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776E07-4079-0B99-8386-F4B3551FA825}"/>
              </a:ext>
            </a:extLst>
          </p:cNvPr>
          <p:cNvSpPr txBox="1"/>
          <p:nvPr/>
        </p:nvSpPr>
        <p:spPr>
          <a:xfrm>
            <a:off x="3349897" y="5425440"/>
            <a:ext cx="629944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During this presentation I faced a challenge with keeping track with my references because my laptop closed all the tabs, next time I would keep all my sources on a word document.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DD9A66-2E39-C63C-1D2C-DED8EF6825D8}"/>
              </a:ext>
            </a:extLst>
          </p:cNvPr>
          <p:cNvSpPr txBox="1"/>
          <p:nvPr/>
        </p:nvSpPr>
        <p:spPr>
          <a:xfrm>
            <a:off x="3352580" y="2834683"/>
            <a:ext cx="57573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To start with I referred to quoted notes before giving an example case where the subject matter was emphasised. I followed an example where </a:t>
            </a:r>
            <a:r>
              <a:rPr lang="en-GB" err="1">
                <a:ea typeface="Open sans"/>
                <a:cs typeface="Open sans"/>
              </a:rPr>
              <a:t>Tuckmans</a:t>
            </a:r>
            <a:r>
              <a:rPr lang="en-GB">
                <a:ea typeface="Open sans"/>
                <a:cs typeface="Open sans"/>
              </a:rPr>
              <a:t> worked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3E3D55-7CA9-816E-3F61-5BD46EAD7F79}"/>
              </a:ext>
            </a:extLst>
          </p:cNvPr>
          <p:cNvSpPr txBox="1"/>
          <p:nvPr/>
        </p:nvSpPr>
        <p:spPr>
          <a:xfrm>
            <a:off x="1240971" y="2946400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</a:t>
            </a:r>
          </a:p>
          <a:p>
            <a:r>
              <a:rPr lang="en-US" sz="2400" b="1">
                <a:cs typeface="Segoe UI"/>
              </a:rPr>
              <a:t>22.11.24</a:t>
            </a:r>
            <a:endParaRPr lang="en-US" sz="2400" b="1">
              <a:ea typeface="Open sans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B41EF2-ACBD-D47F-422A-DE82CB827C82}"/>
              </a:ext>
            </a:extLst>
          </p:cNvPr>
          <p:cNvSpPr txBox="1"/>
          <p:nvPr/>
        </p:nvSpPr>
        <p:spPr>
          <a:xfrm>
            <a:off x="1240971" y="4276876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​​</a:t>
            </a:r>
          </a:p>
          <a:p>
            <a:r>
              <a:rPr lang="en-US" sz="2400" b="1">
                <a:cs typeface="Segoe UI"/>
              </a:rPr>
              <a:t>29.11.24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DB1E5C-C723-9F47-4EFF-5E22E4BD3942}"/>
              </a:ext>
            </a:extLst>
          </p:cNvPr>
          <p:cNvSpPr txBox="1"/>
          <p:nvPr/>
        </p:nvSpPr>
        <p:spPr>
          <a:xfrm>
            <a:off x="1240971" y="560735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​​</a:t>
            </a:r>
          </a:p>
          <a:p>
            <a:r>
              <a:rPr lang="en-US" sz="2400" b="1">
                <a:cs typeface="Segoe UI"/>
              </a:rPr>
              <a:t>04.12.24</a:t>
            </a:r>
          </a:p>
        </p:txBody>
      </p:sp>
    </p:spTree>
    <p:extLst>
      <p:ext uri="{BB962C8B-B14F-4D97-AF65-F5344CB8AC3E}">
        <p14:creationId xmlns:p14="http://schemas.microsoft.com/office/powerpoint/2010/main" val="3438415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2705-3B63-FF5D-0BCC-07BB21033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" y="-344064"/>
            <a:ext cx="10515600" cy="1325563"/>
          </a:xfrm>
        </p:spPr>
        <p:txBody>
          <a:bodyPr>
            <a:normAutofit/>
          </a:bodyPr>
          <a:lstStyle/>
          <a:p>
            <a:r>
              <a:rPr lang="en-US" sz="2400">
                <a:ea typeface="Open sans"/>
                <a:cs typeface="Open sans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A070B-8DCF-CA5A-CEC4-065025FCD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" y="420341"/>
            <a:ext cx="12190490" cy="718359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US" sz="5400" dirty="0">
                <a:latin typeface="Calibri"/>
                <a:ea typeface="Calibri"/>
                <a:cs typeface="Calibri"/>
              </a:rPr>
              <a:t>Oxford Dictionary (2024),. </a:t>
            </a:r>
            <a:r>
              <a:rPr lang="en-US" sz="5400" i="1" dirty="0">
                <a:latin typeface="Calibri"/>
                <a:ea typeface="Calibri"/>
                <a:cs typeface="Calibri"/>
              </a:rPr>
              <a:t>teamwork noun - Definition, pictures, pronunciation and usage notes | Oxford Advanced Learner’s Dictionary at OxfordLearnersDictionaries.com</a:t>
            </a:r>
            <a:r>
              <a:rPr lang="en-US" sz="5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5400" dirty="0"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https://www.oxfordlearnersdictionaries.com/definition/english/teamwork</a:t>
            </a:r>
            <a:r>
              <a:rPr lang="en-US" sz="5400" dirty="0">
                <a:latin typeface="Calibri"/>
                <a:ea typeface="Calibri"/>
                <a:cs typeface="Calibri"/>
              </a:rPr>
              <a:t>.</a:t>
            </a:r>
            <a:endParaRPr lang="en-US" sz="54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Calibri"/>
                <a:ea typeface="Calibri"/>
                <a:cs typeface="Calibri"/>
              </a:rPr>
              <a:t>Bergner, L.L. (1997). </a:t>
            </a:r>
            <a:r>
              <a:rPr lang="en-US" sz="5400" i="1" dirty="0">
                <a:latin typeface="Calibri"/>
                <a:ea typeface="Calibri"/>
                <a:cs typeface="Calibri"/>
              </a:rPr>
              <a:t>Building Teamwork Among Officers | Office of Justice Programs</a:t>
            </a:r>
            <a:r>
              <a:rPr lang="en-US" sz="5400" dirty="0">
                <a:latin typeface="Calibri"/>
                <a:ea typeface="Calibri"/>
                <a:cs typeface="Calibri"/>
              </a:rPr>
              <a:t>. [online] </a:t>
            </a:r>
            <a:r>
              <a:rPr lang="en-US" sz="5400" dirty="0"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www.ojp.gov</a:t>
            </a:r>
            <a:r>
              <a:rPr lang="en-US" sz="5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5400" dirty="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https://www.ojp.gov/ncjrs/virtual-library/abstracts/building-teamwork-among-officers</a:t>
            </a:r>
            <a:r>
              <a:rPr lang="en-US" sz="5400" dirty="0">
                <a:latin typeface="Calibri"/>
                <a:ea typeface="Calibri"/>
                <a:cs typeface="Calibri"/>
              </a:rPr>
              <a:t>.</a:t>
            </a:r>
            <a:endParaRPr lang="en-US" sz="54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Times New Roman"/>
                <a:ea typeface="Calibri"/>
                <a:cs typeface="Times New Roman"/>
              </a:rPr>
              <a:t>Nickolls, Lauren, and Lulu Meade. “Metropolitan Police Investigation into the Murder of Stephen Lawrence.” </a:t>
            </a:r>
            <a:r>
              <a:rPr lang="en-US" sz="5400" i="1" dirty="0">
                <a:latin typeface="Times New Roman"/>
                <a:ea typeface="Calibri"/>
                <a:cs typeface="Times New Roman"/>
              </a:rPr>
              <a:t>House of Commons Library</a:t>
            </a:r>
            <a:r>
              <a:rPr lang="en-US" sz="5400" dirty="0">
                <a:latin typeface="Times New Roman"/>
                <a:ea typeface="Calibri"/>
                <a:cs typeface="Times New Roman"/>
              </a:rPr>
              <a:t>, 5 Oct. 2024, commonslibrary.parliament.uk/research-briefings/cdp-2023-0160/.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Times New Roman"/>
                <a:ea typeface="Open sans"/>
                <a:cs typeface="Times New Roman"/>
              </a:rPr>
              <a:t>College of Policing (2024). “Demonstrating Fairness and Respect.” </a:t>
            </a:r>
            <a:r>
              <a:rPr lang="en-US" sz="5400" i="1" dirty="0">
                <a:latin typeface="Times New Roman"/>
                <a:ea typeface="Open sans"/>
                <a:cs typeface="Times New Roman"/>
              </a:rPr>
              <a:t>College of Policing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, 25 Apr. 2022, </a:t>
            </a:r>
            <a:r>
              <a:rPr lang="en-US" sz="5400" dirty="0">
                <a:latin typeface="Times New Roman"/>
                <a:ea typeface="Open sans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www.college.police.uk/guidance/effective-supervision/demonstrating-fairness-and-respect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.</a:t>
            </a:r>
            <a:endParaRPr lang="en-US" sz="54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ea typeface="+mn-lt"/>
                <a:cs typeface="+mn-lt"/>
              </a:rPr>
              <a:t>Brunetto, Y., et al (2013). Emotional intelligence, job satisfaction, well-being, and engagement: Explaining </a:t>
            </a:r>
            <a:r>
              <a:rPr lang="en-US" sz="5400" dirty="0" err="1">
                <a:ea typeface="+mn-lt"/>
                <a:cs typeface="+mn-lt"/>
              </a:rPr>
              <a:t>organisational</a:t>
            </a:r>
            <a:r>
              <a:rPr lang="en-US" sz="5400" dirty="0">
                <a:ea typeface="+mn-lt"/>
                <a:cs typeface="+mn-lt"/>
              </a:rPr>
              <a:t> commitment and turnover intentions in policing. Human Resource Management Journal, 23(4), 428-441.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ea typeface="+mn-lt"/>
                <a:cs typeface="+mn-lt"/>
              </a:rPr>
              <a:t>Myhill, A., &amp; Bradford, B. (2013). Overcoming cop culture? Organizational justice and police officers’ attitudes toward the public. Policing: An International Journal of Police Strategies &amp; Management, 36(3), 551-568.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Times New Roman"/>
                <a:ea typeface="Open sans"/>
                <a:cs typeface="Times New Roman"/>
              </a:rPr>
              <a:t>for, Principles. “Principles for Accountable Policing.” </a:t>
            </a:r>
            <a:r>
              <a:rPr lang="en-US" sz="5400" i="1" dirty="0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, 3 Apr. 2023, </a:t>
            </a:r>
            <a:r>
              <a:rPr lang="en-US" sz="5400" dirty="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.</a:t>
            </a:r>
            <a:endParaRPr lang="en-US" sz="54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ea typeface="+mn-lt"/>
                <a:cs typeface="+mn-lt"/>
              </a:rPr>
              <a:t>Bentley G, Bailey D, Shutt J (2010) From RDAs to LEPs: A new localism? Case examples of West Midlands and Yorkshire. </a:t>
            </a:r>
            <a:r>
              <a:rPr lang="en-US" sz="5400" i="1" dirty="0">
                <a:ea typeface="+mn-lt"/>
                <a:cs typeface="+mn-lt"/>
              </a:rPr>
              <a:t>Local Economy</a:t>
            </a:r>
            <a:r>
              <a:rPr lang="en-US" sz="5400" dirty="0">
                <a:ea typeface="+mn-lt"/>
                <a:cs typeface="+mn-lt"/>
              </a:rPr>
              <a:t> 25(7): 535–557.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Times New Roman"/>
                <a:ea typeface="Open sans"/>
                <a:cs typeface="Times New Roman"/>
              </a:rPr>
              <a:t>Cook. T,  (1999). “The Stephen Lawrence Inquiry.” </a:t>
            </a:r>
            <a:r>
              <a:rPr lang="en-US" sz="5400" dirty="0" err="1">
                <a:latin typeface="Times New Roman"/>
                <a:ea typeface="Open sans"/>
                <a:cs typeface="Times New Roman"/>
              </a:rPr>
              <a:t>avalable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 at; </a:t>
            </a:r>
            <a:r>
              <a:rPr lang="en-US" sz="5400" dirty="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https://assets.publishing.service.gov.uk/media/5a7c2af540f0b645ba3c7202/4262.pdf</a:t>
            </a:r>
            <a:r>
              <a:rPr lang="en-US" sz="5400" dirty="0">
                <a:ea typeface="+mn-lt"/>
                <a:cs typeface="+mn-lt"/>
              </a:rPr>
              <a:t> </a:t>
            </a:r>
            <a:r>
              <a:rPr lang="en-US" sz="5400" dirty="0" err="1">
                <a:ea typeface="+mn-lt"/>
                <a:cs typeface="+mn-lt"/>
              </a:rPr>
              <a:t>accsessed</a:t>
            </a:r>
            <a:r>
              <a:rPr lang="en-US" sz="5400" dirty="0">
                <a:ea typeface="+mn-lt"/>
                <a:cs typeface="+mn-lt"/>
              </a:rPr>
              <a:t> 4th of December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 dirty="0">
                <a:latin typeface="Times New Roman"/>
                <a:ea typeface="Open sans"/>
                <a:cs typeface="Times New Roman"/>
              </a:rPr>
              <a:t>NPCC., (2024) “Police Officer Talking on Radio - Hero Image.” </a:t>
            </a:r>
            <a:r>
              <a:rPr lang="en-US" sz="5400" i="1" dirty="0">
                <a:latin typeface="Times New Roman"/>
                <a:ea typeface="Open sans"/>
                <a:cs typeface="Times New Roman"/>
              </a:rPr>
              <a:t>National Police Chiefs’ Council (NPCC)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, 2024, news.npcc.police.uk/resources/herts-police-7-1200x675.</a:t>
            </a:r>
          </a:p>
          <a:p>
            <a:pPr>
              <a:buNone/>
            </a:pPr>
            <a:r>
              <a:rPr lang="en-US" sz="5400" dirty="0">
                <a:latin typeface="Times New Roman"/>
                <a:ea typeface="Open sans"/>
                <a:cs typeface="Times New Roman"/>
              </a:rPr>
              <a:t>Government Events. (2024) “6 Key Strategies: Progressing EDI in the UK Police Force.” </a:t>
            </a:r>
            <a:r>
              <a:rPr lang="en-US" sz="5400" i="1" dirty="0">
                <a:latin typeface="Times New Roman"/>
                <a:ea typeface="Open sans"/>
                <a:cs typeface="Times New Roman"/>
              </a:rPr>
              <a:t>Government Events</a:t>
            </a:r>
            <a:r>
              <a:rPr lang="en-US" sz="5400" dirty="0">
                <a:latin typeface="Times New Roman"/>
                <a:ea typeface="Open sans"/>
                <a:cs typeface="Times New Roman"/>
              </a:rPr>
              <a:t>, 26 July 2024, </a:t>
            </a:r>
            <a:r>
              <a:rPr lang="en-US" sz="5400" dirty="0">
                <a:latin typeface="Times New Roman"/>
                <a:ea typeface="Open sans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www.governmentevents.co.uk/ge-insights/6-key-strategies-progressing-edi-in-the-uk-police-force/</a:t>
            </a:r>
            <a:r>
              <a:rPr lang="en-US" sz="1400" dirty="0">
                <a:latin typeface="Times New Roman"/>
                <a:ea typeface="Open sans"/>
                <a:cs typeface="Times New Roman"/>
              </a:rPr>
              <a:t>.</a:t>
            </a:r>
            <a:endParaRPr lang="en-US" sz="14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600" dirty="0">
                <a:latin typeface="Times New Roman"/>
                <a:ea typeface="Open sans"/>
                <a:cs typeface="Times New Roman"/>
              </a:rPr>
              <a:t>The Open University, (2019). “How Teams Work.” </a:t>
            </a:r>
            <a:r>
              <a:rPr lang="en-US" sz="5600" i="1" dirty="0" err="1">
                <a:latin typeface="Times New Roman"/>
                <a:ea typeface="Open sans"/>
                <a:cs typeface="Times New Roman"/>
              </a:rPr>
              <a:t>OpenLearn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, 2019, </a:t>
            </a:r>
            <a:r>
              <a:rPr lang="en-US" sz="5600" dirty="0">
                <a:latin typeface="Times New Roman"/>
                <a:ea typeface="Open sans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www.open.edu/openlearn/money-business/leadership-management/how-teams-work/content-section-3.2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.</a:t>
            </a:r>
            <a:endParaRPr lang="en-US" sz="56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600" dirty="0">
                <a:latin typeface="Times New Roman"/>
                <a:ea typeface="Open sans"/>
                <a:cs typeface="Times New Roman"/>
              </a:rPr>
              <a:t>Wood et al. 2024. Eighteenth edition, Oxford Press, Oxford "Five stages of team development theory" chapter 8, communication and Teamwork.  section 8.7.1,</a:t>
            </a:r>
          </a:p>
          <a:p>
            <a:pPr>
              <a:buNone/>
            </a:pPr>
            <a:r>
              <a:rPr lang="en-US" sz="5600" dirty="0">
                <a:latin typeface="Times New Roman"/>
                <a:ea typeface="Open sans"/>
                <a:cs typeface="Times New Roman"/>
              </a:rPr>
              <a:t>The Police Foundation, 2024). “Principles for Accountable Policing.” </a:t>
            </a:r>
            <a:r>
              <a:rPr lang="en-US" sz="5600" i="1" dirty="0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, 3 Apr. 2024, </a:t>
            </a:r>
            <a:r>
              <a:rPr lang="en-US" sz="5600" dirty="0" err="1">
                <a:latin typeface="Times New Roman"/>
                <a:ea typeface="Open sans"/>
                <a:cs typeface="Times New Roman"/>
              </a:rPr>
              <a:t>Acsessed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 December 2:  </a:t>
            </a:r>
            <a:r>
              <a:rPr lang="en-US" sz="5600" dirty="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.</a:t>
            </a:r>
            <a:endParaRPr lang="en-US" sz="56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600">
                <a:latin typeface="Times New Roman"/>
                <a:ea typeface="Open sans"/>
                <a:cs typeface="Times New Roman"/>
              </a:rPr>
              <a:t>The Police Foundation, 2023). “Principles for Accountable Policing.” </a:t>
            </a:r>
            <a:r>
              <a:rPr lang="en-US" sz="5600" i="1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, 3 Apr. 2024, </a:t>
            </a:r>
            <a:r>
              <a:rPr lang="en-US" sz="5600" err="1">
                <a:latin typeface="Times New Roman"/>
                <a:ea typeface="Open sans"/>
                <a:cs typeface="Times New Roman"/>
              </a:rPr>
              <a:t>accsesed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 November 30v: </a:t>
            </a:r>
            <a:r>
              <a:rPr lang="en-US" sz="5600" dirty="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.</a:t>
            </a:r>
            <a:endParaRPr lang="en-US" sz="5600">
              <a:ea typeface="Open sans"/>
              <a:cs typeface="Open sans"/>
            </a:endParaRPr>
          </a:p>
          <a:p>
            <a:pPr>
              <a:buNone/>
            </a:pPr>
            <a:r>
              <a:rPr lang="en-US" sz="480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Yetty, </a:t>
            </a:r>
            <a:r>
              <a:rPr lang="en-US" sz="4800" err="1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Uscher</a:t>
            </a:r>
            <a:r>
              <a:rPr lang="en-US" sz="480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. “The Power of Teamwork - MAU.” </a:t>
            </a:r>
            <a:r>
              <a:rPr lang="en-US" sz="4800" i="1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Maufl.ed</a:t>
            </a:r>
            <a:r>
              <a:rPr lang="en-US" sz="4800" i="1">
                <a:latin typeface="Times New Roman"/>
                <a:ea typeface="Open sans"/>
                <a:cs typeface="Times New Roman"/>
              </a:rPr>
              <a:t>u</a:t>
            </a:r>
            <a:r>
              <a:rPr lang="en-US" sz="4800">
                <a:latin typeface="Times New Roman"/>
                <a:ea typeface="Open sans"/>
                <a:cs typeface="Times New Roman"/>
              </a:rPr>
              <a:t>, 2024, </a:t>
            </a:r>
            <a:r>
              <a:rPr lang="en-US" sz="4800" dirty="0">
                <a:latin typeface="Times New Roman"/>
                <a:ea typeface="Open sans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www.maufl.edu/en/news-and-events/macaws-blog/the-power-of-teamwork</a:t>
            </a:r>
            <a:r>
              <a:rPr lang="en-US" sz="4800">
                <a:latin typeface="Times New Roman"/>
                <a:ea typeface="Open sans"/>
                <a:cs typeface="Times New Roman"/>
              </a:rPr>
              <a:t>. Accessed</a:t>
            </a:r>
            <a:r>
              <a:rPr lang="en-US" sz="480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 8 Dec. 2024.</a:t>
            </a:r>
            <a:endParaRPr lang="en-US"/>
          </a:p>
          <a:p>
            <a:pPr>
              <a:buNone/>
            </a:pPr>
            <a:endParaRPr lang="en-US" sz="5600" dirty="0">
              <a:solidFill>
                <a:srgbClr val="00000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92D05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1300">
              <a:solidFill>
                <a:srgbClr val="D1D18A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sz="1400" dirty="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833537387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XOVTI">
  <a:themeElements>
    <a:clrScheme name="3D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40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XOVTI" id="{DC540DBD-7FF5-4942-921A-CFF95ECB90AA}" vid="{E72E4198-D957-48FD-B88D-6DAFC89EAF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MinimalXOVTI</vt:lpstr>
      <vt:lpstr>Collaboration in action: The critical role of teamwork in achieving success</vt:lpstr>
      <vt:lpstr>What Is A Team within the police</vt:lpstr>
      <vt:lpstr>Principles of Teamwork and Collaboration within the Police</vt:lpstr>
      <vt:lpstr>Mutual trust and respect   </vt:lpstr>
      <vt:lpstr>Clear Communication </vt:lpstr>
      <vt:lpstr>Accountability   </vt:lpstr>
      <vt:lpstr>The Case of Stephen Lawrence</vt:lpstr>
      <vt:lpstr>Principles that link this case</vt:lpstr>
      <vt:lpstr>How Effective Teamwork Contributes to the Achievement of Shared Goals </vt:lpstr>
      <vt:lpstr>Principles of Effective Teamwork and Collaboration within the Police</vt:lpstr>
      <vt:lpstr>Diversity and inclusion within the Team</vt:lpstr>
      <vt:lpstr>Celebrating Achievements </vt:lpstr>
      <vt:lpstr>Case Study: Police Force Implementing Diversity and Inclusion within a Team</vt:lpstr>
      <vt:lpstr>Tuckman's Development Theory</vt:lpstr>
      <vt:lpstr>PowerPoint Presentation</vt:lpstr>
      <vt:lpstr>Conclusion</vt:lpstr>
      <vt:lpstr>Research Timeline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</cp:revision>
  <dcterms:created xsi:type="dcterms:W3CDTF">2024-11-21T22:16:36Z</dcterms:created>
  <dcterms:modified xsi:type="dcterms:W3CDTF">2024-12-08T19:41:07Z</dcterms:modified>
</cp:coreProperties>
</file>