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582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407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95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04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533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656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466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57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463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540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02085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136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13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839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789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79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20CC13B-CE35-4402-9DD7-AA0C0F85948E}" type="datetimeFigureOut">
              <a:rPr lang="en-GB" smtClean="0"/>
              <a:t>04/12/2022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9EA11-E14B-4BE0-A67B-A55DC8B54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945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FC774-67B9-4A28-8C79-92EC6A2FF4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IN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IN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name: Edina Szasz </a:t>
            </a:r>
            <a:br>
              <a:rPr lang="en-IN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IN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IN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IN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ID number: 2120996</a:t>
            </a:r>
            <a:br>
              <a:rPr lang="en-IN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IN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Tutor: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Muhammad </a:t>
            </a:r>
            <a:r>
              <a:rPr lang="en-GB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Cassamo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N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Laurence Blake</a:t>
            </a:r>
            <a:br>
              <a:rPr lang="en-GB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IN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Operating Hotel Facilities BMIH4006</a:t>
            </a:r>
            <a:br>
              <a:rPr lang="en-GB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883A8D-CE16-46FD-9B3C-12B82E23B9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Employee Engagement Presentation</a:t>
            </a:r>
          </a:p>
        </p:txBody>
      </p:sp>
    </p:spTree>
    <p:extLst>
      <p:ext uri="{BB962C8B-B14F-4D97-AF65-F5344CB8AC3E}">
        <p14:creationId xmlns:p14="http://schemas.microsoft.com/office/powerpoint/2010/main" val="758105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AD742-BF53-40C1-8553-ABAFD5D09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9D917-9235-4652-81F8-1AC2A7995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presentation will focus on employee engagement in the hospitality industry.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In the following slides, employee engagement and the hospitality industry will be introduced.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presentation will also include the effect of employee engagement on the hospitality industry while focusing on the benefits.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8478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3C0FA-53EF-4D9F-A08D-D817CB69F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Hospitality industry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7CF87-FA43-4E73-87E6-37DDA4849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457" y="1690688"/>
            <a:ext cx="6325927" cy="4435941"/>
          </a:xfrm>
        </p:spPr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A specific category that comprises services in hotels, parks or events.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There are three categories existing in the hospitality industry: travel and tourism, lodging, and recreation.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Hospitality helps to create better relationships and better space to spend leisure time while meeting all the human needs and demands.</a:t>
            </a:r>
            <a:endParaRPr lang="en-GB" dirty="0"/>
          </a:p>
        </p:txBody>
      </p:sp>
      <p:pic>
        <p:nvPicPr>
          <p:cNvPr id="5" name="Picture 2" descr="Digital Transformation of Hospitality Industry in the Next 5 Years">
            <a:extLst>
              <a:ext uri="{FF2B5EF4-FFF2-40B4-BE49-F238E27FC236}">
                <a16:creationId xmlns:a16="http://schemas.microsoft.com/office/drawing/2014/main" id="{614BEE51-7249-4922-B69D-F8911996A2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6" r="13493"/>
          <a:stretch/>
        </p:blipFill>
        <p:spPr bwMode="auto">
          <a:xfrm>
            <a:off x="851771" y="2304788"/>
            <a:ext cx="4221791" cy="297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7586FB-30AE-469B-B447-8AD7CCB1166E}"/>
              </a:ext>
            </a:extLst>
          </p:cNvPr>
          <p:cNvSpPr txBox="1"/>
          <p:nvPr/>
        </p:nvSpPr>
        <p:spPr>
          <a:xfrm>
            <a:off x="-84290" y="5383569"/>
            <a:ext cx="609391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(Source: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1159198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BBE08-8C14-4EB0-A664-7394399F5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Employee engagement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64D01-2B12-43E6-9167-940370019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50872" cy="4351338"/>
          </a:xfrm>
        </p:spPr>
        <p:txBody>
          <a:bodyPr>
            <a:normAutofit fontScale="85000" lnSpcReduction="10000"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concept is mainly about human resources which describes the enthusiastic nature and dedication of the employees.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Employee engagement is known as the degree where employees use their cognitive, behavior and emotional energies that can help in achieving a positive outcome.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It is important for maintaining the overall culture, increasing employee retention rate and productivity.  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 descr="The Human Capital Hub Article - Employee Engagement">
            <a:extLst>
              <a:ext uri="{FF2B5EF4-FFF2-40B4-BE49-F238E27FC236}">
                <a16:creationId xmlns:a16="http://schemas.microsoft.com/office/drawing/2014/main" id="{91DA5AAB-8394-4095-888B-C4828872C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271" y="1903956"/>
            <a:ext cx="4774504" cy="358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E3FC68-A172-46EB-B0CE-2AF463089BD2}"/>
              </a:ext>
            </a:extLst>
          </p:cNvPr>
          <p:cNvSpPr txBox="1"/>
          <p:nvPr/>
        </p:nvSpPr>
        <p:spPr>
          <a:xfrm>
            <a:off x="5847567" y="5573760"/>
            <a:ext cx="609391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(Source: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2014765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E2A2B-FD7A-4DE8-B2CD-0FCE6B546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Employee engagement in hospitality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93E23-657F-4B84-B8FC-2F59697CB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 fontScale="92500" lnSpcReduction="20000"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Employee engagement is important in all industries but hospitality in particular.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industry is customer driven which makes employees an important asset.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Engagement allows the hospitality industry to reach potential goals. 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Employee engagement is also helpful in increasing the overall productivity and creating better communication for the ultimate success in employee engagement. 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2" descr="How To Foster Employee Engagement In The Hospitality Industry?">
            <a:extLst>
              <a:ext uri="{FF2B5EF4-FFF2-40B4-BE49-F238E27FC236}">
                <a16:creationId xmlns:a16="http://schemas.microsoft.com/office/drawing/2014/main" id="{771B37C7-4159-4067-9079-5D0A9CFC5E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7" r="9425"/>
          <a:stretch/>
        </p:blipFill>
        <p:spPr bwMode="auto">
          <a:xfrm>
            <a:off x="6716400" y="2134435"/>
            <a:ext cx="4408800" cy="307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5C7A46-3541-46B1-A9C8-FA253519DD0C}"/>
              </a:ext>
            </a:extLst>
          </p:cNvPr>
          <p:cNvSpPr txBox="1"/>
          <p:nvPr/>
        </p:nvSpPr>
        <p:spPr>
          <a:xfrm>
            <a:off x="5873844" y="5435974"/>
            <a:ext cx="609391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(Source: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2438824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8190F-C23D-4131-B260-F4864289D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Employee engagement in hospitality: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9470E-3236-44DC-AC96-21CDD6978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42483" cy="4351338"/>
          </a:xfrm>
        </p:spPr>
        <p:txBody>
          <a:bodyPr>
            <a:normAutofit fontScale="85000" lnSpcReduction="10000"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hospitality industry engages their employees through psychological empowerment and motivation.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Empowering leadership also plays a huge role in empowering the employees for better engagement in the workplace.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Psychological empowerment helps the employees to achieve personal and workplace goals which ultimately lead to a high level of work engagement.  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BA48B94-06B1-4596-8C67-A50FEBC0A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851" y="2014194"/>
            <a:ext cx="4882329" cy="316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61D94C-5E4C-4347-9839-FBED7A5EC552}"/>
              </a:ext>
            </a:extLst>
          </p:cNvPr>
          <p:cNvSpPr txBox="1"/>
          <p:nvPr/>
        </p:nvSpPr>
        <p:spPr>
          <a:xfrm>
            <a:off x="6535088" y="5386267"/>
            <a:ext cx="4882329" cy="559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" b="1" dirty="0"/>
              <a:t>Figure 1: Employee engagement in hospitality</a:t>
            </a:r>
          </a:p>
          <a:p>
            <a:pPr algn="ctr">
              <a:lnSpc>
                <a:spcPct val="150000"/>
              </a:lnSpc>
            </a:pPr>
            <a:r>
              <a:rPr lang="en-US" sz="1400" dirty="0"/>
              <a:t>(</a:t>
            </a:r>
            <a:r>
              <a:rPr lang="en-US" sz="800" dirty="0"/>
              <a:t>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1940047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0097C-280C-47E5-83A7-5CFB459C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Drivers of employee engagement in hospitality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19B61-5E8C-40CF-BA7E-ACD6C735E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8738" y="1825625"/>
            <a:ext cx="5515062" cy="4351338"/>
          </a:xfrm>
        </p:spPr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employees are properly managed and engaged by the help of reward management which offers both monetary and nonmonetary rewards.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Location flexibility, events, greater network opportunities, tips and bonuses are offered to the employees for better engagement in the hospitality industry. 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6" descr="11 Top Non-Monetary Incentives to Reward Your Employees - AIHR">
            <a:extLst>
              <a:ext uri="{FF2B5EF4-FFF2-40B4-BE49-F238E27FC236}">
                <a16:creationId xmlns:a16="http://schemas.microsoft.com/office/drawing/2014/main" id="{173E6735-91CE-43A7-B029-E9B7A71F7B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8"/>
          <a:stretch/>
        </p:blipFill>
        <p:spPr bwMode="auto">
          <a:xfrm>
            <a:off x="838200" y="2096218"/>
            <a:ext cx="4807590" cy="290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369B22-D796-45A9-8B7C-B39FFFFB2FDC}"/>
              </a:ext>
            </a:extLst>
          </p:cNvPr>
          <p:cNvSpPr txBox="1"/>
          <p:nvPr/>
        </p:nvSpPr>
        <p:spPr>
          <a:xfrm>
            <a:off x="826170" y="5247723"/>
            <a:ext cx="452230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(Source: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4256123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D2DF5-2273-4660-BB00-017AAFD38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Drivers of employee engagement in hospitality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9566C-5561-4BE6-8898-77E2F8CE59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human resources practices play a major role in providing safety and security in the industry.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They focus on providing psychological safety to the employees in meeting their psychological demands and needs that they expect from the employers.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hospitality industry provides all kinds of safety and security to the employees through supervising and training them.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5548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1F9B7-F489-46A1-A5C9-7EC2189E3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turnover rate in the hospitality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3C016-8587-4545-A09A-896FB1C5C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99202" cy="4351338"/>
          </a:xfrm>
        </p:spPr>
        <p:txBody>
          <a:bodyPr>
            <a:normAutofit fontScale="85000" lnSpcReduction="10000"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In general, turnover specifically talks about the percentage of employees who are leaving a particular organization. High turnover often leads to high costs for satisfied employees.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turn over rate in the hospitality industry is always high in rate.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Employee turnover rate is often caused by dissatisfaction, poor working conditions or even working schedules. 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FDB21AA-1119-4B67-BBFA-39DEC6099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067" y="1825626"/>
            <a:ext cx="4575284" cy="347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934CB5-0C8F-407C-A112-305270FD6AB5}"/>
              </a:ext>
            </a:extLst>
          </p:cNvPr>
          <p:cNvSpPr txBox="1"/>
          <p:nvPr/>
        </p:nvSpPr>
        <p:spPr>
          <a:xfrm>
            <a:off x="6736360" y="5419289"/>
            <a:ext cx="4357170" cy="438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" b="1" dirty="0"/>
              <a:t>Figure 2: Employee Turnover in hospitality</a:t>
            </a:r>
          </a:p>
          <a:p>
            <a:pPr algn="ctr">
              <a:lnSpc>
                <a:spcPct val="150000"/>
              </a:lnSpc>
            </a:pPr>
            <a:r>
              <a:rPr lang="en-US" sz="800" dirty="0"/>
              <a:t>(Source: Google)</a:t>
            </a:r>
            <a:endParaRPr lang="en-IN" sz="800" dirty="0"/>
          </a:p>
        </p:txBody>
      </p:sp>
    </p:spTree>
    <p:extLst>
      <p:ext uri="{BB962C8B-B14F-4D97-AF65-F5344CB8AC3E}">
        <p14:creationId xmlns:p14="http://schemas.microsoft.com/office/powerpoint/2010/main" val="1822067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CB5B9-47D4-435D-B2B1-3F3150141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Possible solutions to mitigate the employee engagement issues in hospitality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AA659-2DC9-422D-8D0F-6F2B39788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917371"/>
            <a:ext cx="8946541" cy="3331028"/>
          </a:xfrm>
        </p:spPr>
        <p:txBody>
          <a:bodyPr/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Hospitality industry obtain employee engagement by the help of strategies.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strategies must consider all the psychological and relevant benefits that can help in understanding the necessity of employees.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The industry can have policies and codes which can be followed by all the sectors.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62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AC714-8B06-44AF-8852-EC1795CF8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D9398-F8E0-4519-AC11-29A30E38A2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Employee engagement is considered as the parameter for overall performance of the industry.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This acts as a predictor for the performance of the hotel or restaurant sector. 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/>
              <a:t>It attracts candidates from different regions which can ultimately increase the employee retention.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8928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B6153-3C09-4FC5-A5E0-A2E4B1537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C89C1-4D96-4309-90EA-AA25F1878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8467"/>
            <a:ext cx="10515600" cy="4398496"/>
          </a:xfrm>
        </p:spPr>
        <p:txBody>
          <a:bodyPr>
            <a:normAutofit fontScale="55000" lnSpcReduction="20000"/>
          </a:bodyPr>
          <a:lstStyle/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Souza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Meira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J.V.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Hancer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M., 2021. Using the social exchange theory to explore the employee-organization relationship in the hospitality industry. International Journal of Contemporary Hospitality Management.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Gürlek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 and Tuna, M., 2019. Corporate social responsibility and work engagement: Evidence from the hotel industry. Tourism Management Perspectives, 31, pp.195-208.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Holston-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Okae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B.L.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Mushi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R.J., 2018. Employee turnover in the hospitality industry using Herzberg’s two-factor motivation-hygiene theory. International Journal of Academic Research in Business and Social Sciences, 8(1), pp.218-248.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Hu, X., Yan, H., Casey, T. and Wu, C.H., 2021. Creating a safe haven during the crisis: How organizations can achieve deep compliance with COVID-19 safety measures in the hospitality industry. International Journal of Hospitality Management, 92, p.102662.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IN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Huertas-Valdivia, I., </a:t>
            </a:r>
            <a:r>
              <a:rPr lang="en-IN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Llorens</a:t>
            </a:r>
            <a:r>
              <a:rPr lang="en-IN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-Montes, F.J. and Ruiz-Moreno, A., 2018. Achieving engagement among hospitality employees: A serial mediation model. International Journal of Contemporary Hospitality Management.</a:t>
            </a: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Rhou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Y.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Singal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M., 2020. A review of the business case for CSR in the hospitality industry. International Journal of Hospitality Management, 84, p.102330.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Seng, N. and Arumugam, T., 2017. Financial reward and motivation toward employee job performance in the hospitality industry in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Valley. Electronic Journal of Business &amp; Management, 2(1), pp.51-60.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Sun, L.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Bunchapattanasakda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C., 2019. Employee engagement: A literature review. International Journal of Human Resource Studies, 9(1), pp.63-80.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Tanwar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2017. Impact of employee engagement on performance. International Journal of Advanced Engineering, Management and Science, 3(5), p.239845.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Thisera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T.J.R. and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Sewwandi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E.P.I., 2018. Transformational leadership and employee engagement in hospitality sector in Sri Lanka. Global Journal of Management and Business Research.</a:t>
            </a:r>
            <a:endParaRPr lang="en-IN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2618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78</TotalTime>
  <Words>1029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Times New Roman</vt:lpstr>
      <vt:lpstr>Wingdings 3</vt:lpstr>
      <vt:lpstr>Ion</vt:lpstr>
      <vt:lpstr> Student name: Edina Szasz    Student ID number: 2120996   Tutor: Muhammad Cassamo, Laurence Blake   Operating Hotel Facilities BMIH4006 </vt:lpstr>
      <vt:lpstr>Introduction</vt:lpstr>
      <vt:lpstr>Hospitality industry</vt:lpstr>
      <vt:lpstr>Employee engagement </vt:lpstr>
      <vt:lpstr>Employee engagement in hospitality</vt:lpstr>
      <vt:lpstr>Employee engagement in hospitality: strategy</vt:lpstr>
      <vt:lpstr>Drivers of employee engagement in hospitality</vt:lpstr>
      <vt:lpstr>Drivers of employee engagement in hospitality</vt:lpstr>
      <vt:lpstr>Employee turnover rate in the hospitality</vt:lpstr>
      <vt:lpstr>Possible solutions to mitigate the employee engagement issues in hospitality</vt:lpstr>
      <vt:lpstr>Conclusion 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Szasz, Edina</dc:creator>
  <cp:lastModifiedBy>Edina Szasz</cp:lastModifiedBy>
  <cp:revision>7</cp:revision>
  <dcterms:created xsi:type="dcterms:W3CDTF">2022-12-02T14:51:31Z</dcterms:created>
  <dcterms:modified xsi:type="dcterms:W3CDTF">2022-12-04T16:24:04Z</dcterms:modified>
</cp:coreProperties>
</file>