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88F659-D579-B5BC-5314-BD5C974A8D84}" v="3" dt="2026-10-09T15:23:20.365"/>
    <p1510:client id="{351EF82A-8FA8-C528-88CD-B82F4206D845}" v="24" dt="2026-10-09T15:14:45.302"/>
    <p1510:client id="{3D175AA6-0B62-CA6F-05F8-A465AA47AE80}" v="38" dt="2026-10-09T14:37:45.5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rhan Ramzan (2614818)" userId="S::2614818@student.uwtsd.ac.uk::c6eacbdb-5a77-4116-b7bd-6625d027ac4b" providerId="AD" clId="Web-{1E88F659-D579-B5BC-5314-BD5C974A8D84}"/>
    <pc:docChg chg="modSld">
      <pc:chgData name="Farhan Ramzan (2614818)" userId="S::2614818@student.uwtsd.ac.uk::c6eacbdb-5a77-4116-b7bd-6625d027ac4b" providerId="AD" clId="Web-{1E88F659-D579-B5BC-5314-BD5C974A8D84}" dt="2026-10-09T15:23:20.365" v="2" actId="14100"/>
      <pc:docMkLst>
        <pc:docMk/>
      </pc:docMkLst>
      <pc:sldChg chg="modSp">
        <pc:chgData name="Farhan Ramzan (2614818)" userId="S::2614818@student.uwtsd.ac.uk::c6eacbdb-5a77-4116-b7bd-6625d027ac4b" providerId="AD" clId="Web-{1E88F659-D579-B5BC-5314-BD5C974A8D84}" dt="2026-10-09T15:23:20.365" v="2" actId="14100"/>
        <pc:sldMkLst>
          <pc:docMk/>
          <pc:sldMk cId="0" sldId="260"/>
        </pc:sldMkLst>
        <pc:spChg chg="mod">
          <ac:chgData name="Farhan Ramzan (2614818)" userId="S::2614818@student.uwtsd.ac.uk::c6eacbdb-5a77-4116-b7bd-6625d027ac4b" providerId="AD" clId="Web-{1E88F659-D579-B5BC-5314-BD5C974A8D84}" dt="2026-10-09T15:23:20.365" v="2" actId="14100"/>
          <ac:spMkLst>
            <pc:docMk/>
            <pc:sldMk cId="0" sldId="260"/>
            <ac:spMk id="4" creationId="{00000000-0000-0000-0000-000000000000}"/>
          </ac:spMkLst>
        </pc:spChg>
      </pc:sldChg>
    </pc:docChg>
  </pc:docChgLst>
  <pc:docChgLst>
    <pc:chgData name="Farhan Ramzan (2614818)" userId="S::2614818@student.uwtsd.ac.uk::c6eacbdb-5a77-4116-b7bd-6625d027ac4b" providerId="AD" clId="Web-{3D175AA6-0B62-CA6F-05F8-A465AA47AE80}"/>
    <pc:docChg chg="modSld">
      <pc:chgData name="Farhan Ramzan (2614818)" userId="S::2614818@student.uwtsd.ac.uk::c6eacbdb-5a77-4116-b7bd-6625d027ac4b" providerId="AD" clId="Web-{3D175AA6-0B62-CA6F-05F8-A465AA47AE80}" dt="2026-10-09T14:37:43.918" v="19" actId="20577"/>
      <pc:docMkLst>
        <pc:docMk/>
      </pc:docMkLst>
      <pc:sldChg chg="modSp">
        <pc:chgData name="Farhan Ramzan (2614818)" userId="S::2614818@student.uwtsd.ac.uk::c6eacbdb-5a77-4116-b7bd-6625d027ac4b" providerId="AD" clId="Web-{3D175AA6-0B62-CA6F-05F8-A465AA47AE80}" dt="2026-10-09T14:37:43.918" v="19" actId="20577"/>
        <pc:sldMkLst>
          <pc:docMk/>
          <pc:sldMk cId="0" sldId="256"/>
        </pc:sldMkLst>
        <pc:spChg chg="mod">
          <ac:chgData name="Farhan Ramzan (2614818)" userId="S::2614818@student.uwtsd.ac.uk::c6eacbdb-5a77-4116-b7bd-6625d027ac4b" providerId="AD" clId="Web-{3D175AA6-0B62-CA6F-05F8-A465AA47AE80}" dt="2026-10-09T14:37:43.918" v="19" actId="20577"/>
          <ac:spMkLst>
            <pc:docMk/>
            <pc:sldMk cId="0" sldId="256"/>
            <ac:spMk id="4" creationId="{00000000-0000-0000-0000-000000000000}"/>
          </ac:spMkLst>
        </pc:spChg>
      </pc:sldChg>
    </pc:docChg>
  </pc:docChgLst>
  <pc:docChgLst>
    <pc:chgData name="Farhan Ramzan (2614818)" userId="S::2614818@student.uwtsd.ac.uk::c6eacbdb-5a77-4116-b7bd-6625d027ac4b" providerId="AD" clId="Web-{351EF82A-8FA8-C528-88CD-B82F4206D845}"/>
    <pc:docChg chg="modSld">
      <pc:chgData name="Farhan Ramzan (2614818)" userId="S::2614818@student.uwtsd.ac.uk::c6eacbdb-5a77-4116-b7bd-6625d027ac4b" providerId="AD" clId="Web-{351EF82A-8FA8-C528-88CD-B82F4206D845}" dt="2026-10-09T15:14:41.380" v="11" actId="20577"/>
      <pc:docMkLst>
        <pc:docMk/>
      </pc:docMkLst>
      <pc:sldChg chg="modSp">
        <pc:chgData name="Farhan Ramzan (2614818)" userId="S::2614818@student.uwtsd.ac.uk::c6eacbdb-5a77-4116-b7bd-6625d027ac4b" providerId="AD" clId="Web-{351EF82A-8FA8-C528-88CD-B82F4206D845}" dt="2026-10-09T15:14:41.380" v="11" actId="20577"/>
        <pc:sldMkLst>
          <pc:docMk/>
          <pc:sldMk cId="0" sldId="256"/>
        </pc:sldMkLst>
        <pc:spChg chg="mod">
          <ac:chgData name="Farhan Ramzan (2614818)" userId="S::2614818@student.uwtsd.ac.uk::c6eacbdb-5a77-4116-b7bd-6625d027ac4b" providerId="AD" clId="Web-{351EF82A-8FA8-C528-88CD-B82F4206D845}" dt="2026-10-09T15:14:41.380" v="11" actId="20577"/>
          <ac:spMkLst>
            <pc:docMk/>
            <pc:sldMk cId="0" sldId="256"/>
            <ac:spMk id="4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6576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/>
            </a:pPr>
            <a:r>
              <a:t>DRAFT – Ashford Community Care Service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701117" y="2926080"/>
            <a:ext cx="2667845" cy="2031325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>
              <a:spcAft>
                <a:spcPts val="1200"/>
              </a:spcAft>
              <a:defRPr sz="2400" b="1"/>
            </a:pPr>
            <a:r>
              <a:t>Rebecca MacMillan</a:t>
            </a:r>
          </a:p>
          <a:p>
            <a:pPr algn="ctr">
              <a:spcAft>
                <a:spcPts val="1200"/>
              </a:spcAft>
              <a:defRPr sz="2400" b="1"/>
            </a:pPr>
            <a:r>
              <a:rPr lang="en-US">
                <a:ea typeface="Calibri"/>
                <a:cs typeface="Calibri"/>
              </a:rPr>
              <a:t>Farhan Ramzan</a:t>
            </a:r>
          </a:p>
          <a:p>
            <a:pPr algn="ctr">
              <a:spcAft>
                <a:spcPts val="1200"/>
              </a:spcAft>
              <a:defRPr sz="2400" b="1"/>
            </a:pPr>
            <a:r>
              <a:rPr lang="en-US">
                <a:ea typeface="Calibri"/>
                <a:cs typeface="Calibri"/>
              </a:rPr>
              <a:t>Sohail Raja </a:t>
            </a:r>
          </a:p>
          <a:p>
            <a:pPr algn="ctr">
              <a:spcAft>
                <a:spcPts val="1200"/>
              </a:spcAft>
              <a:defRPr sz="2400" b="1"/>
            </a:pPr>
            <a:r>
              <a:rPr lang="en-US" dirty="0">
                <a:ea typeface="Calibri"/>
                <a:cs typeface="Calibri"/>
              </a:rPr>
              <a:t>Abdul Raqib </a:t>
            </a:r>
            <a:r>
              <a:rPr lang="en-US" dirty="0" err="1">
                <a:ea typeface="Calibri"/>
                <a:cs typeface="Calibri"/>
              </a:rPr>
              <a:t>ali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6576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/>
            </a:pPr>
            <a:r>
              <a:t>Case study and task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371600"/>
            <a:ext cx="10789920" cy="5029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1200"/>
              </a:spcAft>
              <a:defRPr sz="2000"/>
            </a:pPr>
            <a:r>
              <a:t>• Ashford supports adults with physical disabilities and long-term care needs.</a:t>
            </a:r>
          </a:p>
          <a:p>
            <a:pPr>
              <a:spcAft>
                <a:spcPts val="1200"/>
              </a:spcAft>
              <a:defRPr sz="2000"/>
            </a:pPr>
            <a:r>
              <a:t>• Staff provide daily care, medication reminders, appointment support and wellbeing checks.</a:t>
            </a:r>
          </a:p>
          <a:p>
            <a:pPr>
              <a:spcAft>
                <a:spcPts val="1200"/>
              </a:spcAft>
              <a:defRPr sz="2000"/>
            </a:pPr>
            <a:r>
              <a:t>• Problems: missed updates, duplicated work, inconsistent records and inefficient working.</a:t>
            </a:r>
          </a:p>
          <a:p>
            <a:pPr>
              <a:spcAft>
                <a:spcPts val="1200"/>
              </a:spcAft>
              <a:defRPr sz="2000"/>
            </a:pPr>
            <a:r>
              <a:t>• Selected task: writing care-related documents and care records.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6576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/>
            </a:pPr>
            <a:r>
              <a:t>Chosen tool: Microsoft Word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371600"/>
            <a:ext cx="10789920" cy="5029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1200"/>
              </a:spcAft>
              <a:defRPr sz="2000"/>
            </a:pPr>
            <a:r>
              <a:t>• Create standard templates for daily care notes and wellbeing checks.</a:t>
            </a:r>
          </a:p>
          <a:p>
            <a:pPr>
              <a:spcAft>
                <a:spcPts val="1200"/>
              </a:spcAft>
              <a:defRPr sz="2000"/>
            </a:pPr>
            <a:r>
              <a:t>• Use headings, tables and prompts to keep records consistent.</a:t>
            </a:r>
          </a:p>
          <a:p>
            <a:pPr>
              <a:spcAft>
                <a:spcPts val="1200"/>
              </a:spcAft>
              <a:defRPr sz="2000"/>
            </a:pPr>
            <a:r>
              <a:t>• Include date/time, support provided, observations, concerns, actions and follow-up.</a:t>
            </a:r>
          </a:p>
          <a:p>
            <a:pPr>
              <a:spcAft>
                <a:spcPts val="1200"/>
              </a:spcAft>
              <a:defRPr sz="2000"/>
            </a:pPr>
            <a:r>
              <a:t>• Microsoft says Word supports templates, editing and collaboration (Microsoft, n.d.).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6576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/>
            </a:pPr>
            <a:r>
              <a:t>Efficiency and communication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371600"/>
            <a:ext cx="10789920" cy="5029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1200"/>
              </a:spcAft>
              <a:defRPr sz="2000"/>
            </a:pPr>
            <a:r>
              <a:t>• A shared format may reduce repeated formatting and missing details.</a:t>
            </a:r>
          </a:p>
          <a:p>
            <a:pPr>
              <a:spcAft>
                <a:spcPts val="1200"/>
              </a:spcAft>
              <a:defRPr sz="2000"/>
            </a:pPr>
            <a:r>
              <a:t>• Clear headings help colleagues find information more easily.</a:t>
            </a:r>
          </a:p>
          <a:p>
            <a:pPr>
              <a:spcAft>
                <a:spcPts val="1200"/>
              </a:spcAft>
              <a:defRPr sz="2000"/>
            </a:pPr>
            <a:r>
              <a:t>• Digital documentation does not automatically save time; Ashford should test the template.</a:t>
            </a:r>
          </a:p>
          <a:p>
            <a:pPr>
              <a:spcAft>
                <a:spcPts val="1200"/>
              </a:spcAft>
              <a:defRPr sz="2000"/>
            </a:pPr>
            <a:r>
              <a:t>• Use approved systems and follow organisational record-keeping rules.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6576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/>
            </a:pPr>
            <a:r>
              <a:t>Benefits, limitations and recommendations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415142"/>
            <a:ext cx="10789333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000"/>
            </a:pPr>
            <a:r>
              <a:rPr sz="2400"/>
              <a:t>• Benefits: consistency, readability, easy template updates.</a:t>
            </a:r>
          </a:p>
          <a:p>
            <a:pPr>
              <a:spcAft>
                <a:spcPts val="1200"/>
              </a:spcAft>
              <a:defRPr sz="2000"/>
            </a:pPr>
            <a:r>
              <a:rPr sz="2400"/>
              <a:t>• Limitations: Word is not a specialist care-record system; files can be duplicated or saved incorrectly.</a:t>
            </a:r>
          </a:p>
          <a:p>
            <a:pPr>
              <a:spcAft>
                <a:spcPts val="1200"/>
              </a:spcAft>
              <a:defRPr sz="2000"/>
            </a:pPr>
            <a:r>
              <a:rPr sz="2400"/>
              <a:t>• Recommendations: agree a template, train staff, pilot it and audit records.</a:t>
            </a:r>
          </a:p>
          <a:p>
            <a:pPr>
              <a:spcAft>
                <a:spcPts val="1200"/>
              </a:spcAft>
              <a:defRPr sz="2000"/>
            </a:pPr>
            <a:r>
              <a:rPr sz="2400"/>
              <a:t>• Check whether completeness improves and duplication/missed updates decrease.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6576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/>
            </a:pPr>
            <a:r>
              <a:t>Harvard references – draft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371600"/>
            <a:ext cx="10789920" cy="5029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1200"/>
              </a:spcAft>
              <a:defRPr sz="2000"/>
            </a:pPr>
            <a:r>
              <a:t>• Microsoft (n.d.) Microsoft Word. Available at: https://www.microsoft.com/en-gb/microsoft-365/word (Accessed: 9 October 2026).</a:t>
            </a:r>
          </a:p>
          <a:p>
            <a:pPr>
              <a:spcAft>
                <a:spcPts val="1200"/>
              </a:spcAft>
              <a:defRPr sz="2000"/>
            </a:pPr>
            <a:r>
              <a:t>• NMC (2018) The Code. Available at: https://www.nmc.org.uk/standards/code/ (Accessed: 9 October 2026).</a:t>
            </a:r>
          </a:p>
          <a:p>
            <a:pPr>
              <a:spcAft>
                <a:spcPts val="1200"/>
              </a:spcAft>
              <a:defRPr sz="2000"/>
            </a:pPr>
            <a:r>
              <a:t>• Add and check at least five credible academic sources across the group before submission.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16</cp:revision>
  <dcterms:created xsi:type="dcterms:W3CDTF">2013-01-27T09:14:16Z</dcterms:created>
  <dcterms:modified xsi:type="dcterms:W3CDTF">2026-10-09T15:23:30Z</dcterms:modified>
  <cp:category/>
</cp:coreProperties>
</file>