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821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06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52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238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953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869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383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885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341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02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077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439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3873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0563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9936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826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5E8B1-83F1-4E79-979E-705DDDF39B15}" type="datetimeFigureOut">
              <a:rPr lang="en-GB" smtClean="0"/>
              <a:t>18/09/2019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49A1519-C479-46D2-9F27-8676E8BD3F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284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4050836"/>
            <a:ext cx="5826719" cy="1096899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Submission Dates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7467600" cy="5616624"/>
          </a:xfrm>
        </p:spPr>
        <p:txBody>
          <a:bodyPr>
            <a:noAutofit/>
          </a:bodyPr>
          <a:lstStyle/>
          <a:p>
            <a:r>
              <a:rPr lang="en-GB" sz="3200" dirty="0" smtClean="0"/>
              <a:t>The Proposal  - 18/10/19</a:t>
            </a:r>
            <a:endParaRPr lang="en-GB" sz="3200" dirty="0"/>
          </a:p>
          <a:p>
            <a:r>
              <a:rPr lang="en-GB" sz="3200" dirty="0" smtClean="0"/>
              <a:t>Literature Review – 11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January</a:t>
            </a:r>
          </a:p>
          <a:p>
            <a:r>
              <a:rPr lang="en-GB" sz="3200" dirty="0" smtClean="0"/>
              <a:t>Findings – 10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January </a:t>
            </a:r>
          </a:p>
          <a:p>
            <a:r>
              <a:rPr lang="en-GB" sz="3200" dirty="0" smtClean="0"/>
              <a:t>Completed draft – 6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March </a:t>
            </a:r>
          </a:p>
          <a:p>
            <a:r>
              <a:rPr lang="en-GB" sz="3200" dirty="0" smtClean="0"/>
              <a:t>Final completed project –  </a:t>
            </a:r>
            <a:r>
              <a:rPr lang="en-GB" sz="3200" dirty="0"/>
              <a:t>8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 May 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r>
              <a:rPr lang="en-GB" sz="5400" dirty="0" smtClean="0"/>
              <a:t>The Proposal</a:t>
            </a:r>
            <a:endParaRPr lang="en-GB" sz="5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467600" cy="5400600"/>
          </a:xfrm>
        </p:spPr>
        <p:txBody>
          <a:bodyPr>
            <a:noAutofit/>
          </a:bodyPr>
          <a:lstStyle/>
          <a:p>
            <a:r>
              <a:rPr lang="en-GB" sz="2800" dirty="0" smtClean="0"/>
              <a:t>1000 words to be submitted on </a:t>
            </a:r>
            <a:r>
              <a:rPr lang="en-GB" sz="2800" dirty="0" smtClean="0"/>
              <a:t>18/10/19</a:t>
            </a:r>
            <a:endParaRPr lang="en-GB" sz="2800" dirty="0" smtClean="0"/>
          </a:p>
          <a:p>
            <a:r>
              <a:rPr lang="en-GB" sz="2800" dirty="0" smtClean="0"/>
              <a:t>The proposal is made up of:</a:t>
            </a:r>
          </a:p>
          <a:p>
            <a:r>
              <a:rPr lang="en-GB" sz="2800" dirty="0" smtClean="0"/>
              <a:t>Title</a:t>
            </a:r>
          </a:p>
          <a:p>
            <a:r>
              <a:rPr lang="en-GB" sz="2800" dirty="0" smtClean="0"/>
              <a:t>Background</a:t>
            </a:r>
          </a:p>
          <a:p>
            <a:r>
              <a:rPr lang="en-GB" sz="2800" dirty="0" smtClean="0"/>
              <a:t>Aim</a:t>
            </a:r>
          </a:p>
          <a:p>
            <a:r>
              <a:rPr lang="en-GB" sz="2800" dirty="0" smtClean="0"/>
              <a:t>Objectives</a:t>
            </a:r>
          </a:p>
          <a:p>
            <a:r>
              <a:rPr lang="en-GB" sz="2800" dirty="0" smtClean="0"/>
              <a:t>Methodology</a:t>
            </a:r>
          </a:p>
          <a:p>
            <a:r>
              <a:rPr lang="en-GB" sz="2800" dirty="0" smtClean="0"/>
              <a:t>Bibliography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457200" y="188640"/>
            <a:ext cx="7467600" cy="8599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Be Clever</a:t>
            </a:r>
          </a:p>
          <a:p>
            <a:r>
              <a:rPr lang="en-GB" sz="3600" dirty="0" smtClean="0"/>
              <a:t>Make the most of the opportunities</a:t>
            </a:r>
          </a:p>
          <a:p>
            <a:r>
              <a:rPr lang="en-GB" sz="3600" dirty="0" smtClean="0"/>
              <a:t>Hand in the best drafts you can</a:t>
            </a:r>
          </a:p>
          <a:p>
            <a:r>
              <a:rPr lang="en-GB" sz="3600" dirty="0" smtClean="0"/>
              <a:t>Get them marked</a:t>
            </a:r>
          </a:p>
          <a:p>
            <a:r>
              <a:rPr lang="en-GB" sz="3600" dirty="0" smtClean="0"/>
              <a:t>Get Feedback</a:t>
            </a:r>
          </a:p>
          <a:p>
            <a:r>
              <a:rPr lang="en-GB" sz="3600" dirty="0" smtClean="0"/>
              <a:t>Improve the draft</a:t>
            </a:r>
          </a:p>
          <a:p>
            <a:r>
              <a:rPr lang="en-GB" sz="3600" dirty="0" smtClean="0"/>
              <a:t>Get higher marks</a:t>
            </a:r>
          </a:p>
          <a:p>
            <a:r>
              <a:rPr lang="en-GB" sz="3600" dirty="0" smtClean="0"/>
              <a:t>Get a higher degree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</TotalTime>
  <Words>80</Words>
  <Application>Microsoft Office PowerPoint</Application>
  <PresentationFormat>On-screen Show (4:3)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Trebuchet MS</vt:lpstr>
      <vt:lpstr>Wingdings 3</vt:lpstr>
      <vt:lpstr>Facet</vt:lpstr>
      <vt:lpstr>Research Project</vt:lpstr>
      <vt:lpstr>Submission Dates</vt:lpstr>
      <vt:lpstr>The Proposal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Project</dc:title>
  <dc:creator>pam</dc:creator>
  <cp:lastModifiedBy>Bronwen Williams</cp:lastModifiedBy>
  <cp:revision>10</cp:revision>
  <dcterms:created xsi:type="dcterms:W3CDTF">2016-09-29T10:27:12Z</dcterms:created>
  <dcterms:modified xsi:type="dcterms:W3CDTF">2019-09-18T10:06:04Z</dcterms:modified>
</cp:coreProperties>
</file>