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90" r:id="rId1"/>
  </p:sldMasterIdLst>
  <p:sldIdLst>
    <p:sldId id="256" r:id="rId2"/>
    <p:sldId id="258" r:id="rId3"/>
    <p:sldId id="261" r:id="rId4"/>
    <p:sldId id="262" r:id="rId5"/>
    <p:sldId id="263" r:id="rId6"/>
    <p:sldId id="264" r:id="rId7"/>
    <p:sldId id="265" r:id="rId8"/>
    <p:sldId id="269" r:id="rId9"/>
    <p:sldId id="270" r:id="rId10"/>
    <p:sldId id="266" r:id="rId11"/>
    <p:sldId id="267" r:id="rId12"/>
    <p:sldId id="268"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8F433E-9176-EF9D-4CE8-AF45C43B2E6B}" v="8" dt="2021-04-22T00:14:52.619"/>
    <p1510:client id="{3E950BB5-18ED-1B65-0F52-40ADA3508D72}" v="83" dt="2021-04-22T02:12:18.821"/>
    <p1510:client id="{6E6CBC45-B5A0-14AA-59ED-49D9BABC9EE1}" v="13" dt="2021-04-22T01:44:56.978"/>
    <p1510:client id="{79B18FFA-DA06-4FF7-3DB2-B4F461D70BF5}" v="3" dt="2021-04-22T00:06:28.238"/>
    <p1510:client id="{7AA9E26B-18FA-43EA-07DD-355C20E7295B}" v="1358" dt="2021-04-22T01:39:38.404"/>
    <p1510:client id="{89150DD2-08E5-588F-0577-F7A2A66CC4D7}" v="1" dt="2021-04-21T09:56:02.519"/>
    <p1510:client id="{9082B433-EB97-CC44-0D90-FDE3E73E27DC}" v="1" dt="2021-04-21T11:04:19.097"/>
    <p1510:client id="{953572FB-A97C-E1F8-6FAC-240ADE939078}" v="431" dt="2021-04-22T02:50:33.793"/>
    <p1510:client id="{9B74BF98-7C38-5387-5471-7E374CA93E81}" v="2" dt="2021-04-21T12:37:38.067"/>
    <p1510:client id="{9F539B1B-1CCC-484F-AD5A-C0932FE03214}" v="334" dt="2021-04-21T09:52:35.791"/>
    <p1510:client id="{BD8459FD-37DC-D8C8-99A2-7E971A23D383}" v="2133" dt="2021-04-22T14:50:55.527"/>
    <p1510:client id="{E6A72509-2655-CDA3-EA21-5CE74DCC9F8C}" v="89" dt="2021-04-22T12:43:06.091"/>
    <p1510:client id="{F7E3F21D-50B5-C490-40B9-9EF92C2BE068}" v="3741" dt="2021-04-22T10:55:18.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na Ionela Buta (2024934)" userId="S::2024934@student.uwtsd.ac.uk::60174b17-fcc8-4a2e-94f4-9d3ab267c892" providerId="AD" clId="Web-{953572FB-A97C-E1F8-6FAC-240ADE939078}"/>
    <pc:docChg chg="addSld delSld modSld addMainMaster delMainMaster">
      <pc:chgData name="Adina Ionela Buta (2024934)" userId="S::2024934@student.uwtsd.ac.uk::60174b17-fcc8-4a2e-94f4-9d3ab267c892" providerId="AD" clId="Web-{953572FB-A97C-E1F8-6FAC-240ADE939078}" dt="2021-04-22T02:50:33.793" v="303"/>
      <pc:docMkLst>
        <pc:docMk/>
      </pc:docMkLst>
      <pc:sldChg chg="delSp modSp mod modClrScheme delDesignElem chgLayout">
        <pc:chgData name="Adina Ionela Buta (2024934)" userId="S::2024934@student.uwtsd.ac.uk::60174b17-fcc8-4a2e-94f4-9d3ab267c892" providerId="AD" clId="Web-{953572FB-A97C-E1F8-6FAC-240ADE939078}" dt="2021-04-22T02:37:53.385" v="125"/>
        <pc:sldMkLst>
          <pc:docMk/>
          <pc:sldMk cId="2499791184" sldId="256"/>
        </pc:sldMkLst>
        <pc:spChg chg="mod ord">
          <ac:chgData name="Adina Ionela Buta (2024934)" userId="S::2024934@student.uwtsd.ac.uk::60174b17-fcc8-4a2e-94f4-9d3ab267c892" providerId="AD" clId="Web-{953572FB-A97C-E1F8-6FAC-240ADE939078}" dt="2021-04-22T02:37:53.385" v="125"/>
          <ac:spMkLst>
            <pc:docMk/>
            <pc:sldMk cId="2499791184" sldId="256"/>
            <ac:spMk id="2" creationId="{00000000-0000-0000-0000-000000000000}"/>
          </ac:spMkLst>
        </pc:spChg>
        <pc:spChg chg="mod ord">
          <ac:chgData name="Adina Ionela Buta (2024934)" userId="S::2024934@student.uwtsd.ac.uk::60174b17-fcc8-4a2e-94f4-9d3ab267c892" providerId="AD" clId="Web-{953572FB-A97C-E1F8-6FAC-240ADE939078}" dt="2021-04-22T02:37:53.385" v="125"/>
          <ac:spMkLst>
            <pc:docMk/>
            <pc:sldMk cId="2499791184" sldId="256"/>
            <ac:spMk id="3" creationId="{00000000-0000-0000-0000-000000000000}"/>
          </ac:spMkLst>
        </pc:spChg>
        <pc:spChg chg="del">
          <ac:chgData name="Adina Ionela Buta (2024934)" userId="S::2024934@student.uwtsd.ac.uk::60174b17-fcc8-4a2e-94f4-9d3ab267c892" providerId="AD" clId="Web-{953572FB-A97C-E1F8-6FAC-240ADE939078}" dt="2021-04-22T02:37:25.666" v="124"/>
          <ac:spMkLst>
            <pc:docMk/>
            <pc:sldMk cId="2499791184" sldId="256"/>
            <ac:spMk id="376" creationId="{3F088236-D655-4F88-B238-E16762358025}"/>
          </ac:spMkLst>
        </pc:spChg>
        <pc:spChg chg="del">
          <ac:chgData name="Adina Ionela Buta (2024934)" userId="S::2024934@student.uwtsd.ac.uk::60174b17-fcc8-4a2e-94f4-9d3ab267c892" providerId="AD" clId="Web-{953572FB-A97C-E1F8-6FAC-240ADE939078}" dt="2021-04-22T02:37:25.666" v="124"/>
          <ac:spMkLst>
            <pc:docMk/>
            <pc:sldMk cId="2499791184" sldId="256"/>
            <ac:spMk id="377" creationId="{3DAC0C92-199E-475C-9390-119A9B027276}"/>
          </ac:spMkLst>
        </pc:spChg>
        <pc:spChg chg="del">
          <ac:chgData name="Adina Ionela Buta (2024934)" userId="S::2024934@student.uwtsd.ac.uk::60174b17-fcc8-4a2e-94f4-9d3ab267c892" providerId="AD" clId="Web-{953572FB-A97C-E1F8-6FAC-240ADE939078}" dt="2021-04-22T02:37:25.666" v="124"/>
          <ac:spMkLst>
            <pc:docMk/>
            <pc:sldMk cId="2499791184" sldId="256"/>
            <ac:spMk id="378" creationId="{C4CFB339-0ED8-4FE2-9EF1-6D1375B8499B}"/>
          </ac:spMkLst>
        </pc:spChg>
        <pc:spChg chg="del">
          <ac:chgData name="Adina Ionela Buta (2024934)" userId="S::2024934@student.uwtsd.ac.uk::60174b17-fcc8-4a2e-94f4-9d3ab267c892" providerId="AD" clId="Web-{953572FB-A97C-E1F8-6FAC-240ADE939078}" dt="2021-04-22T02:37:25.666" v="124"/>
          <ac:spMkLst>
            <pc:docMk/>
            <pc:sldMk cId="2499791184" sldId="256"/>
            <ac:spMk id="379" creationId="{31896C80-2069-4431-9C19-83B913734490}"/>
          </ac:spMkLst>
        </pc:spChg>
        <pc:spChg chg="del">
          <ac:chgData name="Adina Ionela Buta (2024934)" userId="S::2024934@student.uwtsd.ac.uk::60174b17-fcc8-4a2e-94f4-9d3ab267c892" providerId="AD" clId="Web-{953572FB-A97C-E1F8-6FAC-240ADE939078}" dt="2021-04-22T02:37:25.666" v="124"/>
          <ac:spMkLst>
            <pc:docMk/>
            <pc:sldMk cId="2499791184" sldId="256"/>
            <ac:spMk id="380" creationId="{BF120A21-0841-4823-B0C4-28AEBCEF9B78}"/>
          </ac:spMkLst>
        </pc:spChg>
        <pc:spChg chg="del">
          <ac:chgData name="Adina Ionela Buta (2024934)" userId="S::2024934@student.uwtsd.ac.uk::60174b17-fcc8-4a2e-94f4-9d3ab267c892" providerId="AD" clId="Web-{953572FB-A97C-E1F8-6FAC-240ADE939078}" dt="2021-04-22T02:37:25.666" v="124"/>
          <ac:spMkLst>
            <pc:docMk/>
            <pc:sldMk cId="2499791184" sldId="256"/>
            <ac:spMk id="381" creationId="{DBB05BAE-BBD3-4289-899F-A6851503C6B0}"/>
          </ac:spMkLst>
        </pc:spChg>
        <pc:spChg chg="del">
          <ac:chgData name="Adina Ionela Buta (2024934)" userId="S::2024934@student.uwtsd.ac.uk::60174b17-fcc8-4a2e-94f4-9d3ab267c892" providerId="AD" clId="Web-{953572FB-A97C-E1F8-6FAC-240ADE939078}" dt="2021-04-22T02:37:25.666" v="124"/>
          <ac:spMkLst>
            <pc:docMk/>
            <pc:sldMk cId="2499791184" sldId="256"/>
            <ac:spMk id="382" creationId="{9874D11C-36F5-4BBE-A490-019A54E953B0}"/>
          </ac:spMkLst>
        </pc:spChg>
        <pc:grpChg chg="del">
          <ac:chgData name="Adina Ionela Buta (2024934)" userId="S::2024934@student.uwtsd.ac.uk::60174b17-fcc8-4a2e-94f4-9d3ab267c892" providerId="AD" clId="Web-{953572FB-A97C-E1F8-6FAC-240ADE939078}" dt="2021-04-22T02:37:25.666" v="124"/>
          <ac:grpSpMkLst>
            <pc:docMk/>
            <pc:sldMk cId="2499791184" sldId="256"/>
            <ac:grpSpMk id="361" creationId="{6223A2CF-282D-4D97-960D-435F2BA68214}"/>
          </ac:grpSpMkLst>
        </pc:grpChg>
        <pc:cxnChg chg="del">
          <ac:chgData name="Adina Ionela Buta (2024934)" userId="S::2024934@student.uwtsd.ac.uk::60174b17-fcc8-4a2e-94f4-9d3ab267c892" providerId="AD" clId="Web-{953572FB-A97C-E1F8-6FAC-240ADE939078}" dt="2021-04-22T02:37:25.666" v="124"/>
          <ac:cxnSpMkLst>
            <pc:docMk/>
            <pc:sldMk cId="2499791184" sldId="256"/>
            <ac:cxnSpMk id="374" creationId="{64FA5DFF-7FE6-4855-84E6-DFA78EE978BD}"/>
          </ac:cxnSpMkLst>
        </pc:cxnChg>
        <pc:cxnChg chg="del">
          <ac:chgData name="Adina Ionela Buta (2024934)" userId="S::2024934@student.uwtsd.ac.uk::60174b17-fcc8-4a2e-94f4-9d3ab267c892" providerId="AD" clId="Web-{953572FB-A97C-E1F8-6FAC-240ADE939078}" dt="2021-04-22T02:37:25.666" v="124"/>
          <ac:cxnSpMkLst>
            <pc:docMk/>
            <pc:sldMk cId="2499791184" sldId="256"/>
            <ac:cxnSpMk id="375" creationId="{2AFD8CBA-54A3-4363-991B-B9C631BBFA74}"/>
          </ac:cxnSpMkLst>
        </pc:cxnChg>
      </pc:sldChg>
      <pc:sldChg chg="addSp delSp modSp mod setBg modClrScheme setClrOvrMap delDesignElem chgLayout">
        <pc:chgData name="Adina Ionela Buta (2024934)" userId="S::2024934@student.uwtsd.ac.uk::60174b17-fcc8-4a2e-94f4-9d3ab267c892" providerId="AD" clId="Web-{953572FB-A97C-E1F8-6FAC-240ADE939078}" dt="2021-04-22T02:50:33.793" v="303"/>
        <pc:sldMkLst>
          <pc:docMk/>
          <pc:sldMk cId="475333084" sldId="258"/>
        </pc:sldMkLst>
        <pc:spChg chg="mod ord">
          <ac:chgData name="Adina Ionela Buta (2024934)" userId="S::2024934@student.uwtsd.ac.uk::60174b17-fcc8-4a2e-94f4-9d3ab267c892" providerId="AD" clId="Web-{953572FB-A97C-E1F8-6FAC-240ADE939078}" dt="2021-04-22T02:37:53.385" v="125"/>
          <ac:spMkLst>
            <pc:docMk/>
            <pc:sldMk cId="475333084" sldId="258"/>
            <ac:spMk id="2" creationId="{7CF49C0E-1E3E-44D9-83B3-0E1F97F3FA0B}"/>
          </ac:spMkLst>
        </pc:spChg>
        <pc:spChg chg="mod ord">
          <ac:chgData name="Adina Ionela Buta (2024934)" userId="S::2024934@student.uwtsd.ac.uk::60174b17-fcc8-4a2e-94f4-9d3ab267c892" providerId="AD" clId="Web-{953572FB-A97C-E1F8-6FAC-240ADE939078}" dt="2021-04-22T02:37:53.385" v="125"/>
          <ac:spMkLst>
            <pc:docMk/>
            <pc:sldMk cId="475333084" sldId="258"/>
            <ac:spMk id="3" creationId="{23738938-A4D6-472A-B415-308D8989AF88}"/>
          </ac:spMkLst>
        </pc:spChg>
        <pc:spChg chg="add">
          <ac:chgData name="Adina Ionela Buta (2024934)" userId="S::2024934@student.uwtsd.ac.uk::60174b17-fcc8-4a2e-94f4-9d3ab267c892" providerId="AD" clId="Web-{953572FB-A97C-E1F8-6FAC-240ADE939078}" dt="2021-04-22T02:50:33.793" v="303"/>
          <ac:spMkLst>
            <pc:docMk/>
            <pc:sldMk cId="475333084" sldId="258"/>
            <ac:spMk id="168" creationId="{DD6BC9EB-F181-48AB-BCA2-3D1DB20D2D87}"/>
          </ac:spMkLst>
        </pc:spChg>
        <pc:spChg chg="del">
          <ac:chgData name="Adina Ionela Buta (2024934)" userId="S::2024934@student.uwtsd.ac.uk::60174b17-fcc8-4a2e-94f4-9d3ab267c892" providerId="AD" clId="Web-{953572FB-A97C-E1F8-6FAC-240ADE939078}" dt="2021-04-22T02:18:32.415" v="0"/>
          <ac:spMkLst>
            <pc:docMk/>
            <pc:sldMk cId="475333084" sldId="258"/>
            <ac:spMk id="169" creationId="{9179DE42-5613-4B35-A1E6-6CCBAA13C743}"/>
          </ac:spMkLst>
        </pc:spChg>
        <pc:spChg chg="del">
          <ac:chgData name="Adina Ionela Buta (2024934)" userId="S::2024934@student.uwtsd.ac.uk::60174b17-fcc8-4a2e-94f4-9d3ab267c892" providerId="AD" clId="Web-{953572FB-A97C-E1F8-6FAC-240ADE939078}" dt="2021-04-22T02:18:32.415" v="0"/>
          <ac:spMkLst>
            <pc:docMk/>
            <pc:sldMk cId="475333084" sldId="258"/>
            <ac:spMk id="172" creationId="{52FB45E9-914E-4471-AC87-E475CD51767D}"/>
          </ac:spMkLst>
        </pc:spChg>
        <pc:spChg chg="del">
          <ac:chgData name="Adina Ionela Buta (2024934)" userId="S::2024934@student.uwtsd.ac.uk::60174b17-fcc8-4a2e-94f4-9d3ab267c892" providerId="AD" clId="Web-{953572FB-A97C-E1F8-6FAC-240ADE939078}" dt="2021-04-22T02:18:32.415" v="0"/>
          <ac:spMkLst>
            <pc:docMk/>
            <pc:sldMk cId="475333084" sldId="258"/>
            <ac:spMk id="173" creationId="{C310626D-5743-49D4-8F7D-88C4F8F05774}"/>
          </ac:spMkLst>
        </pc:spChg>
        <pc:spChg chg="del">
          <ac:chgData name="Adina Ionela Buta (2024934)" userId="S::2024934@student.uwtsd.ac.uk::60174b17-fcc8-4a2e-94f4-9d3ab267c892" providerId="AD" clId="Web-{953572FB-A97C-E1F8-6FAC-240ADE939078}" dt="2021-04-22T02:18:32.415" v="0"/>
          <ac:spMkLst>
            <pc:docMk/>
            <pc:sldMk cId="475333084" sldId="258"/>
            <ac:spMk id="174" creationId="{3C195FC1-B568-4C72-9902-34CB35DDD7A1}"/>
          </ac:spMkLst>
        </pc:spChg>
        <pc:spChg chg="del">
          <ac:chgData name="Adina Ionela Buta (2024934)" userId="S::2024934@student.uwtsd.ac.uk::60174b17-fcc8-4a2e-94f4-9d3ab267c892" providerId="AD" clId="Web-{953572FB-A97C-E1F8-6FAC-240ADE939078}" dt="2021-04-22T02:18:32.415" v="0"/>
          <ac:spMkLst>
            <pc:docMk/>
            <pc:sldMk cId="475333084" sldId="258"/>
            <ac:spMk id="175" creationId="{EF2BDF77-362C-43F0-8CBB-A969EC2AE0C4}"/>
          </ac:spMkLst>
        </pc:spChg>
        <pc:spChg chg="del">
          <ac:chgData name="Adina Ionela Buta (2024934)" userId="S::2024934@student.uwtsd.ac.uk::60174b17-fcc8-4a2e-94f4-9d3ab267c892" providerId="AD" clId="Web-{953572FB-A97C-E1F8-6FAC-240ADE939078}" dt="2021-04-22T02:18:32.415" v="0"/>
          <ac:spMkLst>
            <pc:docMk/>
            <pc:sldMk cId="475333084" sldId="258"/>
            <ac:spMk id="176" creationId="{4BE96B01-3929-432D-B8C2-ADBCB74C2EF4}"/>
          </ac:spMkLst>
        </pc:spChg>
        <pc:spChg chg="del">
          <ac:chgData name="Adina Ionela Buta (2024934)" userId="S::2024934@student.uwtsd.ac.uk::60174b17-fcc8-4a2e-94f4-9d3ab267c892" providerId="AD" clId="Web-{953572FB-A97C-E1F8-6FAC-240ADE939078}" dt="2021-04-22T02:18:32.415" v="0"/>
          <ac:spMkLst>
            <pc:docMk/>
            <pc:sldMk cId="475333084" sldId="258"/>
            <ac:spMk id="177" creationId="{2A6FCDE6-CDE2-4C51-B18E-A95CFB679714}"/>
          </ac:spMkLst>
        </pc:spChg>
        <pc:spChg chg="del">
          <ac:chgData name="Adina Ionela Buta (2024934)" userId="S::2024934@student.uwtsd.ac.uk::60174b17-fcc8-4a2e-94f4-9d3ab267c892" providerId="AD" clId="Web-{953572FB-A97C-E1F8-6FAC-240ADE939078}" dt="2021-04-22T02:18:32.415" v="0"/>
          <ac:spMkLst>
            <pc:docMk/>
            <pc:sldMk cId="475333084" sldId="258"/>
            <ac:spMk id="178" creationId="{9D2E8756-2465-473A-BA2A-2DB1D6224745}"/>
          </ac:spMkLst>
        </pc:spChg>
        <pc:spChg chg="add">
          <ac:chgData name="Adina Ionela Buta (2024934)" userId="S::2024934@student.uwtsd.ac.uk::60174b17-fcc8-4a2e-94f4-9d3ab267c892" providerId="AD" clId="Web-{953572FB-A97C-E1F8-6FAC-240ADE939078}" dt="2021-04-22T02:50:33.793" v="303"/>
          <ac:spMkLst>
            <pc:docMk/>
            <pc:sldMk cId="475333084" sldId="258"/>
            <ac:spMk id="179" creationId="{D33AAA80-39DC-4020-9BFF-0718F35C7661}"/>
          </ac:spMkLst>
        </pc:spChg>
        <pc:spChg chg="add del">
          <ac:chgData name="Adina Ionela Buta (2024934)" userId="S::2024934@student.uwtsd.ac.uk::60174b17-fcc8-4a2e-94f4-9d3ab267c892" providerId="AD" clId="Web-{953572FB-A97C-E1F8-6FAC-240ADE939078}" dt="2021-04-22T02:37:25.666" v="124"/>
          <ac:spMkLst>
            <pc:docMk/>
            <pc:sldMk cId="475333084" sldId="258"/>
            <ac:spMk id="180" creationId="{DD6BC9EB-F181-48AB-BCA2-3D1DB20D2D87}"/>
          </ac:spMkLst>
        </pc:spChg>
        <pc:spChg chg="add del">
          <ac:chgData name="Adina Ionela Buta (2024934)" userId="S::2024934@student.uwtsd.ac.uk::60174b17-fcc8-4a2e-94f4-9d3ab267c892" providerId="AD" clId="Web-{953572FB-A97C-E1F8-6FAC-240ADE939078}" dt="2021-04-22T02:37:25.666" v="124"/>
          <ac:spMkLst>
            <pc:docMk/>
            <pc:sldMk cId="475333084" sldId="258"/>
            <ac:spMk id="181" creationId="{D33AAA80-39DC-4020-9BFF-0718F35C7661}"/>
          </ac:spMkLst>
        </pc:spChg>
        <pc:spChg chg="add del">
          <ac:chgData name="Adina Ionela Buta (2024934)" userId="S::2024934@student.uwtsd.ac.uk::60174b17-fcc8-4a2e-94f4-9d3ab267c892" providerId="AD" clId="Web-{953572FB-A97C-E1F8-6FAC-240ADE939078}" dt="2021-04-22T02:37:25.666" v="124"/>
          <ac:spMkLst>
            <pc:docMk/>
            <pc:sldMk cId="475333084" sldId="258"/>
            <ac:spMk id="183" creationId="{1177F295-741F-4EFF-B0CA-BE69295ADA07}"/>
          </ac:spMkLst>
        </pc:spChg>
        <pc:spChg chg="add">
          <ac:chgData name="Adina Ionela Buta (2024934)" userId="S::2024934@student.uwtsd.ac.uk::60174b17-fcc8-4a2e-94f4-9d3ab267c892" providerId="AD" clId="Web-{953572FB-A97C-E1F8-6FAC-240ADE939078}" dt="2021-04-22T02:50:33.793" v="303"/>
          <ac:spMkLst>
            <pc:docMk/>
            <pc:sldMk cId="475333084" sldId="258"/>
            <ac:spMk id="185" creationId="{1177F295-741F-4EFF-B0CA-BE69295ADA07}"/>
          </ac:spMkLst>
        </pc:spChg>
        <pc:cxnChg chg="del">
          <ac:chgData name="Adina Ionela Buta (2024934)" userId="S::2024934@student.uwtsd.ac.uk::60174b17-fcc8-4a2e-94f4-9d3ab267c892" providerId="AD" clId="Web-{953572FB-A97C-E1F8-6FAC-240ADE939078}" dt="2021-04-22T02:18:32.415" v="0"/>
          <ac:cxnSpMkLst>
            <pc:docMk/>
            <pc:sldMk cId="475333084" sldId="258"/>
            <ac:cxnSpMk id="170" creationId="{EB898B32-3891-4C3A-8F58-C5969D2E9033}"/>
          </ac:cxnSpMkLst>
        </pc:cxnChg>
        <pc:cxnChg chg="del">
          <ac:chgData name="Adina Ionela Buta (2024934)" userId="S::2024934@student.uwtsd.ac.uk::60174b17-fcc8-4a2e-94f4-9d3ab267c892" providerId="AD" clId="Web-{953572FB-A97C-E1F8-6FAC-240ADE939078}" dt="2021-04-22T02:18:32.415" v="0"/>
          <ac:cxnSpMkLst>
            <pc:docMk/>
            <pc:sldMk cId="475333084" sldId="258"/>
            <ac:cxnSpMk id="171" creationId="{4AE4806D-B8F9-4679-A68A-9BD21C01A301}"/>
          </ac:cxnSpMkLst>
        </pc:cxnChg>
        <pc:cxnChg chg="add del">
          <ac:chgData name="Adina Ionela Buta (2024934)" userId="S::2024934@student.uwtsd.ac.uk::60174b17-fcc8-4a2e-94f4-9d3ab267c892" providerId="AD" clId="Web-{953572FB-A97C-E1F8-6FAC-240ADE939078}" dt="2021-04-22T02:37:25.666" v="124"/>
          <ac:cxnSpMkLst>
            <pc:docMk/>
            <pc:sldMk cId="475333084" sldId="258"/>
            <ac:cxnSpMk id="182" creationId="{C9C5D90B-7EE3-4D26-AB7D-A5A3A6E11203}"/>
          </ac:cxnSpMkLst>
        </pc:cxnChg>
        <pc:cxnChg chg="add">
          <ac:chgData name="Adina Ionela Buta (2024934)" userId="S::2024934@student.uwtsd.ac.uk::60174b17-fcc8-4a2e-94f4-9d3ab267c892" providerId="AD" clId="Web-{953572FB-A97C-E1F8-6FAC-240ADE939078}" dt="2021-04-22T02:50:33.793" v="303"/>
          <ac:cxnSpMkLst>
            <pc:docMk/>
            <pc:sldMk cId="475333084" sldId="258"/>
            <ac:cxnSpMk id="184" creationId="{C9C5D90B-7EE3-4D26-AB7D-A5A3A6E11203}"/>
          </ac:cxnSpMkLst>
        </pc:cxnChg>
      </pc:sldChg>
      <pc:sldChg chg="addSp delSp modSp del mod setBg modClrScheme delDesignElem chgLayout">
        <pc:chgData name="Adina Ionela Buta (2024934)" userId="S::2024934@student.uwtsd.ac.uk::60174b17-fcc8-4a2e-94f4-9d3ab267c892" providerId="AD" clId="Web-{953572FB-A97C-E1F8-6FAC-240ADE939078}" dt="2021-04-22T02:38:09.135" v="127"/>
        <pc:sldMkLst>
          <pc:docMk/>
          <pc:sldMk cId="1286971335" sldId="259"/>
        </pc:sldMkLst>
        <pc:spChg chg="mod ord">
          <ac:chgData name="Adina Ionela Buta (2024934)" userId="S::2024934@student.uwtsd.ac.uk::60174b17-fcc8-4a2e-94f4-9d3ab267c892" providerId="AD" clId="Web-{953572FB-A97C-E1F8-6FAC-240ADE939078}" dt="2021-04-22T02:37:53.385" v="125"/>
          <ac:spMkLst>
            <pc:docMk/>
            <pc:sldMk cId="1286971335" sldId="259"/>
            <ac:spMk id="2" creationId="{0D9AC4C4-9B1E-452C-897F-EC5AFC39655B}"/>
          </ac:spMkLst>
        </pc:spChg>
        <pc:spChg chg="del mod ord">
          <ac:chgData name="Adina Ionela Buta (2024934)" userId="S::2024934@student.uwtsd.ac.uk::60174b17-fcc8-4a2e-94f4-9d3ab267c892" providerId="AD" clId="Web-{953572FB-A97C-E1F8-6FAC-240ADE939078}" dt="2021-04-22T02:21:21.013" v="20"/>
          <ac:spMkLst>
            <pc:docMk/>
            <pc:sldMk cId="1286971335" sldId="259"/>
            <ac:spMk id="3" creationId="{193B1F79-3374-41BB-8138-93317EB6F74D}"/>
          </ac:spMkLst>
        </pc:spChg>
        <pc:spChg chg="add del">
          <ac:chgData name="Adina Ionela Buta (2024934)" userId="S::2024934@student.uwtsd.ac.uk::60174b17-fcc8-4a2e-94f4-9d3ab267c892" providerId="AD" clId="Web-{953572FB-A97C-E1F8-6FAC-240ADE939078}" dt="2021-04-22T02:25:26.530" v="47"/>
          <ac:spMkLst>
            <pc:docMk/>
            <pc:sldMk cId="1286971335" sldId="259"/>
            <ac:spMk id="45" creationId="{A65AC7D1-EAA9-48F5-B509-60A7F50BF703}"/>
          </ac:spMkLst>
        </pc:spChg>
        <pc:spChg chg="add del">
          <ac:chgData name="Adina Ionela Buta (2024934)" userId="S::2024934@student.uwtsd.ac.uk::60174b17-fcc8-4a2e-94f4-9d3ab267c892" providerId="AD" clId="Web-{953572FB-A97C-E1F8-6FAC-240ADE939078}" dt="2021-04-22T02:25:26.530" v="47"/>
          <ac:spMkLst>
            <pc:docMk/>
            <pc:sldMk cId="1286971335" sldId="259"/>
            <ac:spMk id="46" creationId="{D6320AF9-619A-4175-865B-5663E1AEF4C5}"/>
          </ac:spMkLst>
        </pc:spChg>
        <pc:spChg chg="add del">
          <ac:chgData name="Adina Ionela Buta (2024934)" userId="S::2024934@student.uwtsd.ac.uk::60174b17-fcc8-4a2e-94f4-9d3ab267c892" providerId="AD" clId="Web-{953572FB-A97C-E1F8-6FAC-240ADE939078}" dt="2021-04-22T02:23:48.377" v="36"/>
          <ac:spMkLst>
            <pc:docMk/>
            <pc:sldMk cId="1286971335" sldId="259"/>
            <ac:spMk id="48" creationId="{A65AC7D1-EAA9-48F5-B509-60A7F50BF703}"/>
          </ac:spMkLst>
        </pc:spChg>
        <pc:spChg chg="add del">
          <ac:chgData name="Adina Ionela Buta (2024934)" userId="S::2024934@student.uwtsd.ac.uk::60174b17-fcc8-4a2e-94f4-9d3ab267c892" providerId="AD" clId="Web-{953572FB-A97C-E1F8-6FAC-240ADE939078}" dt="2021-04-22T02:23:48.377" v="36"/>
          <ac:spMkLst>
            <pc:docMk/>
            <pc:sldMk cId="1286971335" sldId="259"/>
            <ac:spMk id="50" creationId="{D6320AF9-619A-4175-865B-5663E1AEF4C5}"/>
          </ac:spMkLst>
        </pc:spChg>
        <pc:spChg chg="add del">
          <ac:chgData name="Adina Ionela Buta (2024934)" userId="S::2024934@student.uwtsd.ac.uk::60174b17-fcc8-4a2e-94f4-9d3ab267c892" providerId="AD" clId="Web-{953572FB-A97C-E1F8-6FAC-240ADE939078}" dt="2021-04-22T02:23:48.377" v="36"/>
          <ac:spMkLst>
            <pc:docMk/>
            <pc:sldMk cId="1286971335" sldId="259"/>
            <ac:spMk id="56" creationId="{7E018740-5C2B-4A41-AC1A-7E68D1EC1954}"/>
          </ac:spMkLst>
        </pc:spChg>
        <pc:spChg chg="add del">
          <ac:chgData name="Adina Ionela Buta (2024934)" userId="S::2024934@student.uwtsd.ac.uk::60174b17-fcc8-4a2e-94f4-9d3ab267c892" providerId="AD" clId="Web-{953572FB-A97C-E1F8-6FAC-240ADE939078}" dt="2021-04-22T02:23:48.377" v="36"/>
          <ac:spMkLst>
            <pc:docMk/>
            <pc:sldMk cId="1286971335" sldId="259"/>
            <ac:spMk id="58" creationId="{166F75A4-C475-4941-8EE2-B80A06A2C1BB}"/>
          </ac:spMkLst>
        </pc:spChg>
        <pc:spChg chg="add del">
          <ac:chgData name="Adina Ionela Buta (2024934)" userId="S::2024934@student.uwtsd.ac.uk::60174b17-fcc8-4a2e-94f4-9d3ab267c892" providerId="AD" clId="Web-{953572FB-A97C-E1F8-6FAC-240ADE939078}" dt="2021-04-22T02:23:48.377" v="36"/>
          <ac:spMkLst>
            <pc:docMk/>
            <pc:sldMk cId="1286971335" sldId="259"/>
            <ac:spMk id="60" creationId="{A032553A-72E8-4B0D-8405-FF9771C9AF05}"/>
          </ac:spMkLst>
        </pc:spChg>
        <pc:spChg chg="add del">
          <ac:chgData name="Adina Ionela Buta (2024934)" userId="S::2024934@student.uwtsd.ac.uk::60174b17-fcc8-4a2e-94f4-9d3ab267c892" providerId="AD" clId="Web-{953572FB-A97C-E1F8-6FAC-240ADE939078}" dt="2021-04-22T02:23:48.377" v="36"/>
          <ac:spMkLst>
            <pc:docMk/>
            <pc:sldMk cId="1286971335" sldId="259"/>
            <ac:spMk id="62" creationId="{765800AC-C3B9-498E-87BC-29FAE4C76B21}"/>
          </ac:spMkLst>
        </pc:spChg>
        <pc:spChg chg="add del">
          <ac:chgData name="Adina Ionela Buta (2024934)" userId="S::2024934@student.uwtsd.ac.uk::60174b17-fcc8-4a2e-94f4-9d3ab267c892" providerId="AD" clId="Web-{953572FB-A97C-E1F8-6FAC-240ADE939078}" dt="2021-04-22T02:23:48.377" v="36"/>
          <ac:spMkLst>
            <pc:docMk/>
            <pc:sldMk cId="1286971335" sldId="259"/>
            <ac:spMk id="64" creationId="{1F9D6ACB-2FF4-49F9-978A-E0D5327FC635}"/>
          </ac:spMkLst>
        </pc:spChg>
        <pc:spChg chg="add del">
          <ac:chgData name="Adina Ionela Buta (2024934)" userId="S::2024934@student.uwtsd.ac.uk::60174b17-fcc8-4a2e-94f4-9d3ab267c892" providerId="AD" clId="Web-{953572FB-A97C-E1F8-6FAC-240ADE939078}" dt="2021-04-22T02:23:48.377" v="36"/>
          <ac:spMkLst>
            <pc:docMk/>
            <pc:sldMk cId="1286971335" sldId="259"/>
            <ac:spMk id="66" creationId="{A5EC319D-0FEA-4B95-A3EA-01E35672C95B}"/>
          </ac:spMkLst>
        </pc:spChg>
        <pc:spChg chg="add del">
          <ac:chgData name="Adina Ionela Buta (2024934)" userId="S::2024934@student.uwtsd.ac.uk::60174b17-fcc8-4a2e-94f4-9d3ab267c892" providerId="AD" clId="Web-{953572FB-A97C-E1F8-6FAC-240ADE939078}" dt="2021-04-22T02:25:26.530" v="47"/>
          <ac:spMkLst>
            <pc:docMk/>
            <pc:sldMk cId="1286971335" sldId="259"/>
            <ac:spMk id="67" creationId="{7E018740-5C2B-4A41-AC1A-7E68D1EC1954}"/>
          </ac:spMkLst>
        </pc:spChg>
        <pc:spChg chg="add del">
          <ac:chgData name="Adina Ionela Buta (2024934)" userId="S::2024934@student.uwtsd.ac.uk::60174b17-fcc8-4a2e-94f4-9d3ab267c892" providerId="AD" clId="Web-{953572FB-A97C-E1F8-6FAC-240ADE939078}" dt="2021-04-22T02:25:26.530" v="47"/>
          <ac:spMkLst>
            <pc:docMk/>
            <pc:sldMk cId="1286971335" sldId="259"/>
            <ac:spMk id="68" creationId="{166F75A4-C475-4941-8EE2-B80A06A2C1BB}"/>
          </ac:spMkLst>
        </pc:spChg>
        <pc:spChg chg="add del">
          <ac:chgData name="Adina Ionela Buta (2024934)" userId="S::2024934@student.uwtsd.ac.uk::60174b17-fcc8-4a2e-94f4-9d3ab267c892" providerId="AD" clId="Web-{953572FB-A97C-E1F8-6FAC-240ADE939078}" dt="2021-04-22T02:25:26.530" v="47"/>
          <ac:spMkLst>
            <pc:docMk/>
            <pc:sldMk cId="1286971335" sldId="259"/>
            <ac:spMk id="69" creationId="{A032553A-72E8-4B0D-8405-FF9771C9AF05}"/>
          </ac:spMkLst>
        </pc:spChg>
        <pc:spChg chg="add del">
          <ac:chgData name="Adina Ionela Buta (2024934)" userId="S::2024934@student.uwtsd.ac.uk::60174b17-fcc8-4a2e-94f4-9d3ab267c892" providerId="AD" clId="Web-{953572FB-A97C-E1F8-6FAC-240ADE939078}" dt="2021-04-22T02:25:26.530" v="47"/>
          <ac:spMkLst>
            <pc:docMk/>
            <pc:sldMk cId="1286971335" sldId="259"/>
            <ac:spMk id="70" creationId="{765800AC-C3B9-498E-87BC-29FAE4C76B21}"/>
          </ac:spMkLst>
        </pc:spChg>
        <pc:spChg chg="add del">
          <ac:chgData name="Adina Ionela Buta (2024934)" userId="S::2024934@student.uwtsd.ac.uk::60174b17-fcc8-4a2e-94f4-9d3ab267c892" providerId="AD" clId="Web-{953572FB-A97C-E1F8-6FAC-240ADE939078}" dt="2021-04-22T02:25:26.530" v="47"/>
          <ac:spMkLst>
            <pc:docMk/>
            <pc:sldMk cId="1286971335" sldId="259"/>
            <ac:spMk id="71" creationId="{1F9D6ACB-2FF4-49F9-978A-E0D5327FC635}"/>
          </ac:spMkLst>
        </pc:spChg>
        <pc:spChg chg="add del">
          <ac:chgData name="Adina Ionela Buta (2024934)" userId="S::2024934@student.uwtsd.ac.uk::60174b17-fcc8-4a2e-94f4-9d3ab267c892" providerId="AD" clId="Web-{953572FB-A97C-E1F8-6FAC-240ADE939078}" dt="2021-04-22T02:25:26.530" v="47"/>
          <ac:spMkLst>
            <pc:docMk/>
            <pc:sldMk cId="1286971335" sldId="259"/>
            <ac:spMk id="72" creationId="{A5EC319D-0FEA-4B95-A3EA-01E35672C95B}"/>
          </ac:spMkLst>
        </pc:spChg>
        <pc:spChg chg="add del">
          <ac:chgData name="Adina Ionela Buta (2024934)" userId="S::2024934@student.uwtsd.ac.uk::60174b17-fcc8-4a2e-94f4-9d3ab267c892" providerId="AD" clId="Web-{953572FB-A97C-E1F8-6FAC-240ADE939078}" dt="2021-04-22T02:25:48.955" v="49"/>
          <ac:spMkLst>
            <pc:docMk/>
            <pc:sldMk cId="1286971335" sldId="259"/>
            <ac:spMk id="73" creationId="{A65AC7D1-EAA9-48F5-B509-60A7F50BF703}"/>
          </ac:spMkLst>
        </pc:spChg>
        <pc:spChg chg="add del">
          <ac:chgData name="Adina Ionela Buta (2024934)" userId="S::2024934@student.uwtsd.ac.uk::60174b17-fcc8-4a2e-94f4-9d3ab267c892" providerId="AD" clId="Web-{953572FB-A97C-E1F8-6FAC-240ADE939078}" dt="2021-04-22T02:25:48.955" v="49"/>
          <ac:spMkLst>
            <pc:docMk/>
            <pc:sldMk cId="1286971335" sldId="259"/>
            <ac:spMk id="74" creationId="{D6320AF9-619A-4175-865B-5663E1AEF4C5}"/>
          </ac:spMkLst>
        </pc:spChg>
        <pc:spChg chg="add del">
          <ac:chgData name="Adina Ionela Buta (2024934)" userId="S::2024934@student.uwtsd.ac.uk::60174b17-fcc8-4a2e-94f4-9d3ab267c892" providerId="AD" clId="Web-{953572FB-A97C-E1F8-6FAC-240ADE939078}" dt="2021-04-22T02:25:48.955" v="49"/>
          <ac:spMkLst>
            <pc:docMk/>
            <pc:sldMk cId="1286971335" sldId="259"/>
            <ac:spMk id="77" creationId="{7E018740-5C2B-4A41-AC1A-7E68D1EC1954}"/>
          </ac:spMkLst>
        </pc:spChg>
        <pc:spChg chg="add del">
          <ac:chgData name="Adina Ionela Buta (2024934)" userId="S::2024934@student.uwtsd.ac.uk::60174b17-fcc8-4a2e-94f4-9d3ab267c892" providerId="AD" clId="Web-{953572FB-A97C-E1F8-6FAC-240ADE939078}" dt="2021-04-22T02:25:48.955" v="49"/>
          <ac:spMkLst>
            <pc:docMk/>
            <pc:sldMk cId="1286971335" sldId="259"/>
            <ac:spMk id="78" creationId="{166F75A4-C475-4941-8EE2-B80A06A2C1BB}"/>
          </ac:spMkLst>
        </pc:spChg>
        <pc:spChg chg="add del">
          <ac:chgData name="Adina Ionela Buta (2024934)" userId="S::2024934@student.uwtsd.ac.uk::60174b17-fcc8-4a2e-94f4-9d3ab267c892" providerId="AD" clId="Web-{953572FB-A97C-E1F8-6FAC-240ADE939078}" dt="2021-04-22T02:25:48.955" v="49"/>
          <ac:spMkLst>
            <pc:docMk/>
            <pc:sldMk cId="1286971335" sldId="259"/>
            <ac:spMk id="79" creationId="{A032553A-72E8-4B0D-8405-FF9771C9AF05}"/>
          </ac:spMkLst>
        </pc:spChg>
        <pc:spChg chg="add del">
          <ac:chgData name="Adina Ionela Buta (2024934)" userId="S::2024934@student.uwtsd.ac.uk::60174b17-fcc8-4a2e-94f4-9d3ab267c892" providerId="AD" clId="Web-{953572FB-A97C-E1F8-6FAC-240ADE939078}" dt="2021-04-22T02:25:48.955" v="49"/>
          <ac:spMkLst>
            <pc:docMk/>
            <pc:sldMk cId="1286971335" sldId="259"/>
            <ac:spMk id="80" creationId="{765800AC-C3B9-498E-87BC-29FAE4C76B21}"/>
          </ac:spMkLst>
        </pc:spChg>
        <pc:spChg chg="add del">
          <ac:chgData name="Adina Ionela Buta (2024934)" userId="S::2024934@student.uwtsd.ac.uk::60174b17-fcc8-4a2e-94f4-9d3ab267c892" providerId="AD" clId="Web-{953572FB-A97C-E1F8-6FAC-240ADE939078}" dt="2021-04-22T02:25:48.955" v="49"/>
          <ac:spMkLst>
            <pc:docMk/>
            <pc:sldMk cId="1286971335" sldId="259"/>
            <ac:spMk id="81" creationId="{1F9D6ACB-2FF4-49F9-978A-E0D5327FC635}"/>
          </ac:spMkLst>
        </pc:spChg>
        <pc:spChg chg="add del">
          <ac:chgData name="Adina Ionela Buta (2024934)" userId="S::2024934@student.uwtsd.ac.uk::60174b17-fcc8-4a2e-94f4-9d3ab267c892" providerId="AD" clId="Web-{953572FB-A97C-E1F8-6FAC-240ADE939078}" dt="2021-04-22T02:25:48.955" v="49"/>
          <ac:spMkLst>
            <pc:docMk/>
            <pc:sldMk cId="1286971335" sldId="259"/>
            <ac:spMk id="82" creationId="{A5EC319D-0FEA-4B95-A3EA-01E35672C95B}"/>
          </ac:spMkLst>
        </pc:spChg>
        <pc:spChg chg="add del">
          <ac:chgData name="Adina Ionela Buta (2024934)" userId="S::2024934@student.uwtsd.ac.uk::60174b17-fcc8-4a2e-94f4-9d3ab267c892" providerId="AD" clId="Web-{953572FB-A97C-E1F8-6FAC-240ADE939078}" dt="2021-04-22T02:37:25.666" v="124"/>
          <ac:spMkLst>
            <pc:docMk/>
            <pc:sldMk cId="1286971335" sldId="259"/>
            <ac:spMk id="83" creationId="{4D7B8F8F-4528-4480-AFA3-A006195F5AAC}"/>
          </ac:spMkLst>
        </pc:spChg>
        <pc:spChg chg="add del">
          <ac:chgData name="Adina Ionela Buta (2024934)" userId="S::2024934@student.uwtsd.ac.uk::60174b17-fcc8-4a2e-94f4-9d3ab267c892" providerId="AD" clId="Web-{953572FB-A97C-E1F8-6FAC-240ADE939078}" dt="2021-04-22T02:37:25.666" v="124"/>
          <ac:spMkLst>
            <pc:docMk/>
            <pc:sldMk cId="1286971335" sldId="259"/>
            <ac:spMk id="84" creationId="{4F8B2185-AE38-43EA-9FA9-E5378AD730D2}"/>
          </ac:spMkLst>
        </pc:spChg>
        <pc:spChg chg="add del">
          <ac:chgData name="Adina Ionela Buta (2024934)" userId="S::2024934@student.uwtsd.ac.uk::60174b17-fcc8-4a2e-94f4-9d3ab267c892" providerId="AD" clId="Web-{953572FB-A97C-E1F8-6FAC-240ADE939078}" dt="2021-04-22T02:37:25.666" v="124"/>
          <ac:spMkLst>
            <pc:docMk/>
            <pc:sldMk cId="1286971335" sldId="259"/>
            <ac:spMk id="85" creationId="{0D36BD5A-BF22-48CD-8A55-28B19177CE42}"/>
          </ac:spMkLst>
        </pc:spChg>
        <pc:graphicFrameChg chg="add mod ord modGraphic">
          <ac:chgData name="Adina Ionela Buta (2024934)" userId="S::2024934@student.uwtsd.ac.uk::60174b17-fcc8-4a2e-94f4-9d3ab267c892" providerId="AD" clId="Web-{953572FB-A97C-E1F8-6FAC-240ADE939078}" dt="2021-04-22T02:37:53.385" v="125"/>
          <ac:graphicFrameMkLst>
            <pc:docMk/>
            <pc:sldMk cId="1286971335" sldId="259"/>
            <ac:graphicFrameMk id="43" creationId="{ABA2D5F4-682E-4240-B3B8-D070E677F0EC}"/>
          </ac:graphicFrameMkLst>
        </pc:graphicFrameChg>
        <pc:picChg chg="del mod ord">
          <ac:chgData name="Adina Ionela Buta (2024934)" userId="S::2024934@student.uwtsd.ac.uk::60174b17-fcc8-4a2e-94f4-9d3ab267c892" providerId="AD" clId="Web-{953572FB-A97C-E1F8-6FAC-240ADE939078}" dt="2021-04-22T02:28:00.726" v="61"/>
          <ac:picMkLst>
            <pc:docMk/>
            <pc:sldMk cId="1286971335" sldId="259"/>
            <ac:picMk id="7" creationId="{F5DA6871-5BA5-42C6-8077-472C53AB4A4E}"/>
          </ac:picMkLst>
        </pc:picChg>
        <pc:cxnChg chg="add del">
          <ac:chgData name="Adina Ionela Buta (2024934)" userId="S::2024934@student.uwtsd.ac.uk::60174b17-fcc8-4a2e-94f4-9d3ab267c892" providerId="AD" clId="Web-{953572FB-A97C-E1F8-6FAC-240ADE939078}" dt="2021-04-22T02:23:48.377" v="36"/>
          <ac:cxnSpMkLst>
            <pc:docMk/>
            <pc:sldMk cId="1286971335" sldId="259"/>
            <ac:cxnSpMk id="52" creationId="{063B6EC6-D752-4EE7-908B-F8F19E8C7FEA}"/>
          </ac:cxnSpMkLst>
        </pc:cxnChg>
        <pc:cxnChg chg="add del">
          <ac:chgData name="Adina Ionela Buta (2024934)" userId="S::2024934@student.uwtsd.ac.uk::60174b17-fcc8-4a2e-94f4-9d3ab267c892" providerId="AD" clId="Web-{953572FB-A97C-E1F8-6FAC-240ADE939078}" dt="2021-04-22T02:23:48.377" v="36"/>
          <ac:cxnSpMkLst>
            <pc:docMk/>
            <pc:sldMk cId="1286971335" sldId="259"/>
            <ac:cxnSpMk id="54" creationId="{EFECD4E8-AD3E-4228-82A2-9461958EA94D}"/>
          </ac:cxnSpMkLst>
        </pc:cxnChg>
        <pc:cxnChg chg="add del">
          <ac:chgData name="Adina Ionela Buta (2024934)" userId="S::2024934@student.uwtsd.ac.uk::60174b17-fcc8-4a2e-94f4-9d3ab267c892" providerId="AD" clId="Web-{953572FB-A97C-E1F8-6FAC-240ADE939078}" dt="2021-04-22T02:25:26.530" v="47"/>
          <ac:cxnSpMkLst>
            <pc:docMk/>
            <pc:sldMk cId="1286971335" sldId="259"/>
            <ac:cxnSpMk id="63" creationId="{063B6EC6-D752-4EE7-908B-F8F19E8C7FEA}"/>
          </ac:cxnSpMkLst>
        </pc:cxnChg>
        <pc:cxnChg chg="add del">
          <ac:chgData name="Adina Ionela Buta (2024934)" userId="S::2024934@student.uwtsd.ac.uk::60174b17-fcc8-4a2e-94f4-9d3ab267c892" providerId="AD" clId="Web-{953572FB-A97C-E1F8-6FAC-240ADE939078}" dt="2021-04-22T02:25:26.530" v="47"/>
          <ac:cxnSpMkLst>
            <pc:docMk/>
            <pc:sldMk cId="1286971335" sldId="259"/>
            <ac:cxnSpMk id="65" creationId="{EFECD4E8-AD3E-4228-82A2-9461958EA94D}"/>
          </ac:cxnSpMkLst>
        </pc:cxnChg>
        <pc:cxnChg chg="add del">
          <ac:chgData name="Adina Ionela Buta (2024934)" userId="S::2024934@student.uwtsd.ac.uk::60174b17-fcc8-4a2e-94f4-9d3ab267c892" providerId="AD" clId="Web-{953572FB-A97C-E1F8-6FAC-240ADE939078}" dt="2021-04-22T02:25:48.955" v="49"/>
          <ac:cxnSpMkLst>
            <pc:docMk/>
            <pc:sldMk cId="1286971335" sldId="259"/>
            <ac:cxnSpMk id="75" creationId="{063B6EC6-D752-4EE7-908B-F8F19E8C7FEA}"/>
          </ac:cxnSpMkLst>
        </pc:cxnChg>
        <pc:cxnChg chg="add del">
          <ac:chgData name="Adina Ionela Buta (2024934)" userId="S::2024934@student.uwtsd.ac.uk::60174b17-fcc8-4a2e-94f4-9d3ab267c892" providerId="AD" clId="Web-{953572FB-A97C-E1F8-6FAC-240ADE939078}" dt="2021-04-22T02:25:48.955" v="49"/>
          <ac:cxnSpMkLst>
            <pc:docMk/>
            <pc:sldMk cId="1286971335" sldId="259"/>
            <ac:cxnSpMk id="76" creationId="{EFECD4E8-AD3E-4228-82A2-9461958EA94D}"/>
          </ac:cxnSpMkLst>
        </pc:cxnChg>
      </pc:sldChg>
      <pc:sldChg chg="addSp delSp modSp new del mod setBg modClrScheme chgLayout">
        <pc:chgData name="Adina Ionela Buta (2024934)" userId="S::2024934@student.uwtsd.ac.uk::60174b17-fcc8-4a2e-94f4-9d3ab267c892" providerId="AD" clId="Web-{953572FB-A97C-E1F8-6FAC-240ADE939078}" dt="2021-04-22T02:38:01.057" v="126"/>
        <pc:sldMkLst>
          <pc:docMk/>
          <pc:sldMk cId="2844783423" sldId="260"/>
        </pc:sldMkLst>
        <pc:spChg chg="mod ord">
          <ac:chgData name="Adina Ionela Buta (2024934)" userId="S::2024934@student.uwtsd.ac.uk::60174b17-fcc8-4a2e-94f4-9d3ab267c892" providerId="AD" clId="Web-{953572FB-A97C-E1F8-6FAC-240ADE939078}" dt="2021-04-22T02:37:53.385" v="125"/>
          <ac:spMkLst>
            <pc:docMk/>
            <pc:sldMk cId="2844783423" sldId="260"/>
            <ac:spMk id="2" creationId="{701A7995-5388-4F39-84DF-6BF059D0EB67}"/>
          </ac:spMkLst>
        </pc:spChg>
        <pc:spChg chg="mod ord">
          <ac:chgData name="Adina Ionela Buta (2024934)" userId="S::2024934@student.uwtsd.ac.uk::60174b17-fcc8-4a2e-94f4-9d3ab267c892" providerId="AD" clId="Web-{953572FB-A97C-E1F8-6FAC-240ADE939078}" dt="2021-04-22T02:37:53.385" v="125"/>
          <ac:spMkLst>
            <pc:docMk/>
            <pc:sldMk cId="2844783423" sldId="260"/>
            <ac:spMk id="3" creationId="{46AED045-6C34-43D8-B26D-21AB48A8BF64}"/>
          </ac:spMkLst>
        </pc:spChg>
        <pc:spChg chg="add del">
          <ac:chgData name="Adina Ionela Buta (2024934)" userId="S::2024934@student.uwtsd.ac.uk::60174b17-fcc8-4a2e-94f4-9d3ab267c892" providerId="AD" clId="Web-{953572FB-A97C-E1F8-6FAC-240ADE939078}" dt="2021-04-22T02:36:28.352" v="120"/>
          <ac:spMkLst>
            <pc:docMk/>
            <pc:sldMk cId="2844783423" sldId="260"/>
            <ac:spMk id="12" creationId="{A65AC7D1-EAA9-48F5-B509-60A7F50BF703}"/>
          </ac:spMkLst>
        </pc:spChg>
        <pc:spChg chg="add del">
          <ac:chgData name="Adina Ionela Buta (2024934)" userId="S::2024934@student.uwtsd.ac.uk::60174b17-fcc8-4a2e-94f4-9d3ab267c892" providerId="AD" clId="Web-{953572FB-A97C-E1F8-6FAC-240ADE939078}" dt="2021-04-22T02:36:28.352" v="120"/>
          <ac:spMkLst>
            <pc:docMk/>
            <pc:sldMk cId="2844783423" sldId="260"/>
            <ac:spMk id="14" creationId="{D6320AF9-619A-4175-865B-5663E1AEF4C5}"/>
          </ac:spMkLst>
        </pc:spChg>
        <pc:spChg chg="add del">
          <ac:chgData name="Adina Ionela Buta (2024934)" userId="S::2024934@student.uwtsd.ac.uk::60174b17-fcc8-4a2e-94f4-9d3ab267c892" providerId="AD" clId="Web-{953572FB-A97C-E1F8-6FAC-240ADE939078}" dt="2021-04-22T02:36:28.352" v="120"/>
          <ac:spMkLst>
            <pc:docMk/>
            <pc:sldMk cId="2844783423" sldId="260"/>
            <ac:spMk id="20" creationId="{7E018740-5C2B-4A41-AC1A-7E68D1EC1954}"/>
          </ac:spMkLst>
        </pc:spChg>
        <pc:spChg chg="add del">
          <ac:chgData name="Adina Ionela Buta (2024934)" userId="S::2024934@student.uwtsd.ac.uk::60174b17-fcc8-4a2e-94f4-9d3ab267c892" providerId="AD" clId="Web-{953572FB-A97C-E1F8-6FAC-240ADE939078}" dt="2021-04-22T02:36:28.352" v="120"/>
          <ac:spMkLst>
            <pc:docMk/>
            <pc:sldMk cId="2844783423" sldId="260"/>
            <ac:spMk id="22" creationId="{166F75A4-C475-4941-8EE2-B80A06A2C1BB}"/>
          </ac:spMkLst>
        </pc:spChg>
        <pc:spChg chg="add del">
          <ac:chgData name="Adina Ionela Buta (2024934)" userId="S::2024934@student.uwtsd.ac.uk::60174b17-fcc8-4a2e-94f4-9d3ab267c892" providerId="AD" clId="Web-{953572FB-A97C-E1F8-6FAC-240ADE939078}" dt="2021-04-22T02:36:28.352" v="120"/>
          <ac:spMkLst>
            <pc:docMk/>
            <pc:sldMk cId="2844783423" sldId="260"/>
            <ac:spMk id="24" creationId="{A032553A-72E8-4B0D-8405-FF9771C9AF05}"/>
          </ac:spMkLst>
        </pc:spChg>
        <pc:spChg chg="add del">
          <ac:chgData name="Adina Ionela Buta (2024934)" userId="S::2024934@student.uwtsd.ac.uk::60174b17-fcc8-4a2e-94f4-9d3ab267c892" providerId="AD" clId="Web-{953572FB-A97C-E1F8-6FAC-240ADE939078}" dt="2021-04-22T02:36:28.352" v="120"/>
          <ac:spMkLst>
            <pc:docMk/>
            <pc:sldMk cId="2844783423" sldId="260"/>
            <ac:spMk id="26" creationId="{765800AC-C3B9-498E-87BC-29FAE4C76B21}"/>
          </ac:spMkLst>
        </pc:spChg>
        <pc:spChg chg="add del">
          <ac:chgData name="Adina Ionela Buta (2024934)" userId="S::2024934@student.uwtsd.ac.uk::60174b17-fcc8-4a2e-94f4-9d3ab267c892" providerId="AD" clId="Web-{953572FB-A97C-E1F8-6FAC-240ADE939078}" dt="2021-04-22T02:36:28.352" v="120"/>
          <ac:spMkLst>
            <pc:docMk/>
            <pc:sldMk cId="2844783423" sldId="260"/>
            <ac:spMk id="28" creationId="{1F9D6ACB-2FF4-49F9-978A-E0D5327FC635}"/>
          </ac:spMkLst>
        </pc:spChg>
        <pc:spChg chg="add del">
          <ac:chgData name="Adina Ionela Buta (2024934)" userId="S::2024934@student.uwtsd.ac.uk::60174b17-fcc8-4a2e-94f4-9d3ab267c892" providerId="AD" clId="Web-{953572FB-A97C-E1F8-6FAC-240ADE939078}" dt="2021-04-22T02:36:28.352" v="120"/>
          <ac:spMkLst>
            <pc:docMk/>
            <pc:sldMk cId="2844783423" sldId="260"/>
            <ac:spMk id="30" creationId="{A5EC319D-0FEA-4B95-A3EA-01E35672C95B}"/>
          </ac:spMkLst>
        </pc:spChg>
        <pc:picChg chg="add mod">
          <ac:chgData name="Adina Ionela Buta (2024934)" userId="S::2024934@student.uwtsd.ac.uk::60174b17-fcc8-4a2e-94f4-9d3ab267c892" providerId="AD" clId="Web-{953572FB-A97C-E1F8-6FAC-240ADE939078}" dt="2021-04-22T02:36:28.352" v="120"/>
          <ac:picMkLst>
            <pc:docMk/>
            <pc:sldMk cId="2844783423" sldId="260"/>
            <ac:picMk id="7" creationId="{C237BAF6-5B7D-4AE8-B891-151DD19DDE39}"/>
          </ac:picMkLst>
        </pc:picChg>
        <pc:cxnChg chg="add del">
          <ac:chgData name="Adina Ionela Buta (2024934)" userId="S::2024934@student.uwtsd.ac.uk::60174b17-fcc8-4a2e-94f4-9d3ab267c892" providerId="AD" clId="Web-{953572FB-A97C-E1F8-6FAC-240ADE939078}" dt="2021-04-22T02:36:28.352" v="120"/>
          <ac:cxnSpMkLst>
            <pc:docMk/>
            <pc:sldMk cId="2844783423" sldId="260"/>
            <ac:cxnSpMk id="16" creationId="{063B6EC6-D752-4EE7-908B-F8F19E8C7FEA}"/>
          </ac:cxnSpMkLst>
        </pc:cxnChg>
        <pc:cxnChg chg="add del">
          <ac:chgData name="Adina Ionela Buta (2024934)" userId="S::2024934@student.uwtsd.ac.uk::60174b17-fcc8-4a2e-94f4-9d3ab267c892" providerId="AD" clId="Web-{953572FB-A97C-E1F8-6FAC-240ADE939078}" dt="2021-04-22T02:36:28.352" v="120"/>
          <ac:cxnSpMkLst>
            <pc:docMk/>
            <pc:sldMk cId="2844783423" sldId="260"/>
            <ac:cxnSpMk id="18" creationId="{EFECD4E8-AD3E-4228-82A2-9461958EA94D}"/>
          </ac:cxnSpMkLst>
        </pc:cxnChg>
      </pc:sldChg>
      <pc:sldChg chg="addSp delSp modSp new mod setBg modClrScheme chgLayout">
        <pc:chgData name="Adina Ionela Buta (2024934)" userId="S::2024934@student.uwtsd.ac.uk::60174b17-fcc8-4a2e-94f4-9d3ab267c892" providerId="AD" clId="Web-{953572FB-A97C-E1F8-6FAC-240ADE939078}" dt="2021-04-22T02:41:20.126" v="160"/>
        <pc:sldMkLst>
          <pc:docMk/>
          <pc:sldMk cId="1734370701" sldId="261"/>
        </pc:sldMkLst>
        <pc:spChg chg="mod ord">
          <ac:chgData name="Adina Ionela Buta (2024934)" userId="S::2024934@student.uwtsd.ac.uk::60174b17-fcc8-4a2e-94f4-9d3ab267c892" providerId="AD" clId="Web-{953572FB-A97C-E1F8-6FAC-240ADE939078}" dt="2021-04-22T02:41:20.079" v="159"/>
          <ac:spMkLst>
            <pc:docMk/>
            <pc:sldMk cId="1734370701" sldId="261"/>
            <ac:spMk id="2" creationId="{32745DAF-B3EE-4049-BFA1-85120FC5BAAF}"/>
          </ac:spMkLst>
        </pc:spChg>
        <pc:spChg chg="del mod ord">
          <ac:chgData name="Adina Ionela Buta (2024934)" userId="S::2024934@student.uwtsd.ac.uk::60174b17-fcc8-4a2e-94f4-9d3ab267c892" providerId="AD" clId="Web-{953572FB-A97C-E1F8-6FAC-240ADE939078}" dt="2021-04-22T02:38:22.323" v="130"/>
          <ac:spMkLst>
            <pc:docMk/>
            <pc:sldMk cId="1734370701" sldId="261"/>
            <ac:spMk id="3" creationId="{55F259E3-6543-4188-9CF2-C9B53580E3E6}"/>
          </ac:spMkLst>
        </pc:spChg>
        <pc:spChg chg="add del">
          <ac:chgData name="Adina Ionela Buta (2024934)" userId="S::2024934@student.uwtsd.ac.uk::60174b17-fcc8-4a2e-94f4-9d3ab267c892" providerId="AD" clId="Web-{953572FB-A97C-E1F8-6FAC-240ADE939078}" dt="2021-04-22T02:38:38.448" v="132"/>
          <ac:spMkLst>
            <pc:docMk/>
            <pc:sldMk cId="1734370701" sldId="261"/>
            <ac:spMk id="9" creationId="{80265050-FD84-47EF-A163-6A481836C14E}"/>
          </ac:spMkLst>
        </pc:spChg>
        <pc:spChg chg="add del">
          <ac:chgData name="Adina Ionela Buta (2024934)" userId="S::2024934@student.uwtsd.ac.uk::60174b17-fcc8-4a2e-94f4-9d3ab267c892" providerId="AD" clId="Web-{953572FB-A97C-E1F8-6FAC-240ADE939078}" dt="2021-04-22T02:38:38.448" v="132"/>
          <ac:spMkLst>
            <pc:docMk/>
            <pc:sldMk cId="1734370701" sldId="261"/>
            <ac:spMk id="22" creationId="{DE77CD7A-FE9E-475D-BF9C-78183B0B1BAC}"/>
          </ac:spMkLst>
        </pc:spChg>
        <pc:spChg chg="add del">
          <ac:chgData name="Adina Ionela Buta (2024934)" userId="S::2024934@student.uwtsd.ac.uk::60174b17-fcc8-4a2e-94f4-9d3ab267c892" providerId="AD" clId="Web-{953572FB-A97C-E1F8-6FAC-240ADE939078}" dt="2021-04-22T02:39:20.623" v="139"/>
          <ac:spMkLst>
            <pc:docMk/>
            <pc:sldMk cId="1734370701" sldId="261"/>
            <ac:spMk id="27" creationId="{4D7B8F8F-4528-4480-AFA3-A006195F5AAC}"/>
          </ac:spMkLst>
        </pc:spChg>
        <pc:spChg chg="add del">
          <ac:chgData name="Adina Ionela Buta (2024934)" userId="S::2024934@student.uwtsd.ac.uk::60174b17-fcc8-4a2e-94f4-9d3ab267c892" providerId="AD" clId="Web-{953572FB-A97C-E1F8-6FAC-240ADE939078}" dt="2021-04-22T02:39:20.623" v="139"/>
          <ac:spMkLst>
            <pc:docMk/>
            <pc:sldMk cId="1734370701" sldId="261"/>
            <ac:spMk id="29" creationId="{4F8B2185-AE38-43EA-9FA9-E5378AD730D2}"/>
          </ac:spMkLst>
        </pc:spChg>
        <pc:spChg chg="add del">
          <ac:chgData name="Adina Ionela Buta (2024934)" userId="S::2024934@student.uwtsd.ac.uk::60174b17-fcc8-4a2e-94f4-9d3ab267c892" providerId="AD" clId="Web-{953572FB-A97C-E1F8-6FAC-240ADE939078}" dt="2021-04-22T02:39:20.623" v="139"/>
          <ac:spMkLst>
            <pc:docMk/>
            <pc:sldMk cId="1734370701" sldId="261"/>
            <ac:spMk id="31" creationId="{0D36BD5A-BF22-48CD-8A55-28B19177CE42}"/>
          </ac:spMkLst>
        </pc:spChg>
        <pc:spChg chg="add del">
          <ac:chgData name="Adina Ionela Buta (2024934)" userId="S::2024934@student.uwtsd.ac.uk::60174b17-fcc8-4a2e-94f4-9d3ab267c892" providerId="AD" clId="Web-{953572FB-A97C-E1F8-6FAC-240ADE939078}" dt="2021-04-22T02:41:20.126" v="160"/>
          <ac:spMkLst>
            <pc:docMk/>
            <pc:sldMk cId="1734370701" sldId="261"/>
            <ac:spMk id="33" creationId="{4D7B8F8F-4528-4480-AFA3-A006195F5AAC}"/>
          </ac:spMkLst>
        </pc:spChg>
        <pc:spChg chg="add del">
          <ac:chgData name="Adina Ionela Buta (2024934)" userId="S::2024934@student.uwtsd.ac.uk::60174b17-fcc8-4a2e-94f4-9d3ab267c892" providerId="AD" clId="Web-{953572FB-A97C-E1F8-6FAC-240ADE939078}" dt="2021-04-22T02:41:20.126" v="160"/>
          <ac:spMkLst>
            <pc:docMk/>
            <pc:sldMk cId="1734370701" sldId="261"/>
            <ac:spMk id="34" creationId="{4F8B2185-AE38-43EA-9FA9-E5378AD730D2}"/>
          </ac:spMkLst>
        </pc:spChg>
        <pc:spChg chg="add del">
          <ac:chgData name="Adina Ionela Buta (2024934)" userId="S::2024934@student.uwtsd.ac.uk::60174b17-fcc8-4a2e-94f4-9d3ab267c892" providerId="AD" clId="Web-{953572FB-A97C-E1F8-6FAC-240ADE939078}" dt="2021-04-22T02:39:20.576" v="138"/>
          <ac:spMkLst>
            <pc:docMk/>
            <pc:sldMk cId="1734370701" sldId="261"/>
            <ac:spMk id="36" creationId="{2A965180-6D58-4DF6-BD48-688B1C53D70A}"/>
          </ac:spMkLst>
        </pc:spChg>
        <pc:spChg chg="add del">
          <ac:chgData name="Adina Ionela Buta (2024934)" userId="S::2024934@student.uwtsd.ac.uk::60174b17-fcc8-4a2e-94f4-9d3ab267c892" providerId="AD" clId="Web-{953572FB-A97C-E1F8-6FAC-240ADE939078}" dt="2021-04-22T02:41:20.126" v="160"/>
          <ac:spMkLst>
            <pc:docMk/>
            <pc:sldMk cId="1734370701" sldId="261"/>
            <ac:spMk id="40" creationId="{0D36BD5A-BF22-48CD-8A55-28B19177CE42}"/>
          </ac:spMkLst>
        </pc:spChg>
        <pc:spChg chg="add del">
          <ac:chgData name="Adina Ionela Buta (2024934)" userId="S::2024934@student.uwtsd.ac.uk::60174b17-fcc8-4a2e-94f4-9d3ab267c892" providerId="AD" clId="Web-{953572FB-A97C-E1F8-6FAC-240ADE939078}" dt="2021-04-22T02:41:07.172" v="157"/>
          <ac:spMkLst>
            <pc:docMk/>
            <pc:sldMk cId="1734370701" sldId="261"/>
            <ac:spMk id="42" creationId="{2A965180-6D58-4DF6-BD48-688B1C53D70A}"/>
          </ac:spMkLst>
        </pc:spChg>
        <pc:spChg chg="add del">
          <ac:chgData name="Adina Ionela Buta (2024934)" userId="S::2024934@student.uwtsd.ac.uk::60174b17-fcc8-4a2e-94f4-9d3ab267c892" providerId="AD" clId="Web-{953572FB-A97C-E1F8-6FAC-240ADE939078}" dt="2021-04-22T02:41:20.079" v="159"/>
          <ac:spMkLst>
            <pc:docMk/>
            <pc:sldMk cId="1734370701" sldId="261"/>
            <ac:spMk id="44" creationId="{2A965180-6D58-4DF6-BD48-688B1C53D70A}"/>
          </ac:spMkLst>
        </pc:spChg>
        <pc:spChg chg="add del">
          <ac:chgData name="Adina Ionela Buta (2024934)" userId="S::2024934@student.uwtsd.ac.uk::60174b17-fcc8-4a2e-94f4-9d3ab267c892" providerId="AD" clId="Web-{953572FB-A97C-E1F8-6FAC-240ADE939078}" dt="2021-04-22T02:40:22.984" v="145"/>
          <ac:spMkLst>
            <pc:docMk/>
            <pc:sldMk cId="1734370701" sldId="261"/>
            <ac:spMk id="45" creationId="{80265050-FD84-47EF-A163-6A481836C14E}"/>
          </ac:spMkLst>
        </pc:spChg>
        <pc:spChg chg="add del">
          <ac:chgData name="Adina Ionela Buta (2024934)" userId="S::2024934@student.uwtsd.ac.uk::60174b17-fcc8-4a2e-94f4-9d3ab267c892" providerId="AD" clId="Web-{953572FB-A97C-E1F8-6FAC-240ADE939078}" dt="2021-04-22T02:41:07.172" v="157"/>
          <ac:spMkLst>
            <pc:docMk/>
            <pc:sldMk cId="1734370701" sldId="261"/>
            <ac:spMk id="46" creationId="{8F001828-C533-4540-804E-946D1FD49BBF}"/>
          </ac:spMkLst>
        </pc:spChg>
        <pc:spChg chg="add">
          <ac:chgData name="Adina Ionela Buta (2024934)" userId="S::2024934@student.uwtsd.ac.uk::60174b17-fcc8-4a2e-94f4-9d3ab267c892" providerId="AD" clId="Web-{953572FB-A97C-E1F8-6FAC-240ADE939078}" dt="2021-04-22T02:41:20.126" v="160"/>
          <ac:spMkLst>
            <pc:docMk/>
            <pc:sldMk cId="1734370701" sldId="261"/>
            <ac:spMk id="48" creationId="{4D7B8F8F-4528-4480-AFA3-A006195F5AAC}"/>
          </ac:spMkLst>
        </pc:spChg>
        <pc:spChg chg="add del">
          <ac:chgData name="Adina Ionela Buta (2024934)" userId="S::2024934@student.uwtsd.ac.uk::60174b17-fcc8-4a2e-94f4-9d3ab267c892" providerId="AD" clId="Web-{953572FB-A97C-E1F8-6FAC-240ADE939078}" dt="2021-04-22T02:39:20.576" v="138"/>
          <ac:spMkLst>
            <pc:docMk/>
            <pc:sldMk cId="1734370701" sldId="261"/>
            <ac:spMk id="49" creationId="{8F001828-C533-4540-804E-946D1FD49BBF}"/>
          </ac:spMkLst>
        </pc:spChg>
        <pc:spChg chg="add">
          <ac:chgData name="Adina Ionela Buta (2024934)" userId="S::2024934@student.uwtsd.ac.uk::60174b17-fcc8-4a2e-94f4-9d3ab267c892" providerId="AD" clId="Web-{953572FB-A97C-E1F8-6FAC-240ADE939078}" dt="2021-04-22T02:41:20.126" v="160"/>
          <ac:spMkLst>
            <pc:docMk/>
            <pc:sldMk cId="1734370701" sldId="261"/>
            <ac:spMk id="50" creationId="{4F8B2185-AE38-43EA-9FA9-E5378AD730D2}"/>
          </ac:spMkLst>
        </pc:spChg>
        <pc:spChg chg="add">
          <ac:chgData name="Adina Ionela Buta (2024934)" userId="S::2024934@student.uwtsd.ac.uk::60174b17-fcc8-4a2e-94f4-9d3ab267c892" providerId="AD" clId="Web-{953572FB-A97C-E1F8-6FAC-240ADE939078}" dt="2021-04-22T02:41:20.126" v="160"/>
          <ac:spMkLst>
            <pc:docMk/>
            <pc:sldMk cId="1734370701" sldId="261"/>
            <ac:spMk id="51" creationId="{0D36BD5A-BF22-48CD-8A55-28B19177CE42}"/>
          </ac:spMkLst>
        </pc:spChg>
        <pc:spChg chg="add del">
          <ac:chgData name="Adina Ionela Buta (2024934)" userId="S::2024934@student.uwtsd.ac.uk::60174b17-fcc8-4a2e-94f4-9d3ab267c892" providerId="AD" clId="Web-{953572FB-A97C-E1F8-6FAC-240ADE939078}" dt="2021-04-22T02:40:22.984" v="145"/>
          <ac:spMkLst>
            <pc:docMk/>
            <pc:sldMk cId="1734370701" sldId="261"/>
            <ac:spMk id="58" creationId="{DE77CD7A-FE9E-475D-BF9C-78183B0B1BAC}"/>
          </ac:spMkLst>
        </pc:spChg>
        <pc:spChg chg="add del">
          <ac:chgData name="Adina Ionela Buta (2024934)" userId="S::2024934@student.uwtsd.ac.uk::60174b17-fcc8-4a2e-94f4-9d3ab267c892" providerId="AD" clId="Web-{953572FB-A97C-E1F8-6FAC-240ADE939078}" dt="2021-04-22T02:41:20.079" v="159"/>
          <ac:spMkLst>
            <pc:docMk/>
            <pc:sldMk cId="1734370701" sldId="261"/>
            <ac:spMk id="60" creationId="{8F001828-C533-4540-804E-946D1FD49BBF}"/>
          </ac:spMkLst>
        </pc:spChg>
        <pc:grpChg chg="add del">
          <ac:chgData name="Adina Ionela Buta (2024934)" userId="S::2024934@student.uwtsd.ac.uk::60174b17-fcc8-4a2e-94f4-9d3ab267c892" providerId="AD" clId="Web-{953572FB-A97C-E1F8-6FAC-240ADE939078}" dt="2021-04-22T02:38:38.448" v="132"/>
          <ac:grpSpMkLst>
            <pc:docMk/>
            <pc:sldMk cId="1734370701" sldId="261"/>
            <ac:grpSpMk id="11" creationId="{A11B064D-F4EB-4312-AEEA-6AFDB257E7C6}"/>
          </ac:grpSpMkLst>
        </pc:grpChg>
        <pc:grpChg chg="add del">
          <ac:chgData name="Adina Ionela Buta (2024934)" userId="S::2024934@student.uwtsd.ac.uk::60174b17-fcc8-4a2e-94f4-9d3ab267c892" providerId="AD" clId="Web-{953572FB-A97C-E1F8-6FAC-240ADE939078}" dt="2021-04-22T02:39:20.576" v="138"/>
          <ac:grpSpMkLst>
            <pc:docMk/>
            <pc:sldMk cId="1734370701" sldId="261"/>
            <ac:grpSpMk id="38" creationId="{79188641-524F-4AB1-9C08-CEC0D0784BA6}"/>
          </ac:grpSpMkLst>
        </pc:grpChg>
        <pc:grpChg chg="add del">
          <ac:chgData name="Adina Ionela Buta (2024934)" userId="S::2024934@student.uwtsd.ac.uk::60174b17-fcc8-4a2e-94f4-9d3ab267c892" providerId="AD" clId="Web-{953572FB-A97C-E1F8-6FAC-240ADE939078}" dt="2021-04-22T02:41:07.172" v="157"/>
          <ac:grpSpMkLst>
            <pc:docMk/>
            <pc:sldMk cId="1734370701" sldId="261"/>
            <ac:grpSpMk id="43" creationId="{79188641-524F-4AB1-9C08-CEC0D0784BA6}"/>
          </ac:grpSpMkLst>
        </pc:grpChg>
        <pc:grpChg chg="add del">
          <ac:chgData name="Adina Ionela Buta (2024934)" userId="S::2024934@student.uwtsd.ac.uk::60174b17-fcc8-4a2e-94f4-9d3ab267c892" providerId="AD" clId="Web-{953572FB-A97C-E1F8-6FAC-240ADE939078}" dt="2021-04-22T02:40:22.984" v="145"/>
          <ac:grpSpMkLst>
            <pc:docMk/>
            <pc:sldMk cId="1734370701" sldId="261"/>
            <ac:grpSpMk id="47" creationId="{A11B064D-F4EB-4312-AEEA-6AFDB257E7C6}"/>
          </ac:grpSpMkLst>
        </pc:grpChg>
        <pc:grpChg chg="add del">
          <ac:chgData name="Adina Ionela Buta (2024934)" userId="S::2024934@student.uwtsd.ac.uk::60174b17-fcc8-4a2e-94f4-9d3ab267c892" providerId="AD" clId="Web-{953572FB-A97C-E1F8-6FAC-240ADE939078}" dt="2021-04-22T02:41:20.079" v="159"/>
          <ac:grpSpMkLst>
            <pc:docMk/>
            <pc:sldMk cId="1734370701" sldId="261"/>
            <ac:grpSpMk id="57" creationId="{79188641-524F-4AB1-9C08-CEC0D0784BA6}"/>
          </ac:grpSpMkLst>
        </pc:grpChg>
        <pc:graphicFrameChg chg="add mod modGraphic">
          <ac:chgData name="Adina Ionela Buta (2024934)" userId="S::2024934@student.uwtsd.ac.uk::60174b17-fcc8-4a2e-94f4-9d3ab267c892" providerId="AD" clId="Web-{953572FB-A97C-E1F8-6FAC-240ADE939078}" dt="2021-04-22T02:41:20.126" v="160"/>
          <ac:graphicFrameMkLst>
            <pc:docMk/>
            <pc:sldMk cId="1734370701" sldId="261"/>
            <ac:graphicFrameMk id="5" creationId="{759E3C7A-1413-46A4-AFAC-08421893CAB9}"/>
          </ac:graphicFrameMkLst>
        </pc:graphicFrameChg>
      </pc:sldChg>
      <pc:sldChg chg="addSp delSp modSp new mod setBg">
        <pc:chgData name="Adina Ionela Buta (2024934)" userId="S::2024934@student.uwtsd.ac.uk::60174b17-fcc8-4a2e-94f4-9d3ab267c892" providerId="AD" clId="Web-{953572FB-A97C-E1F8-6FAC-240ADE939078}" dt="2021-04-22T02:50:18.073" v="302"/>
        <pc:sldMkLst>
          <pc:docMk/>
          <pc:sldMk cId="662437158" sldId="262"/>
        </pc:sldMkLst>
        <pc:spChg chg="mod">
          <ac:chgData name="Adina Ionela Buta (2024934)" userId="S::2024934@student.uwtsd.ac.uk::60174b17-fcc8-4a2e-94f4-9d3ab267c892" providerId="AD" clId="Web-{953572FB-A97C-E1F8-6FAC-240ADE939078}" dt="2021-04-22T02:50:18.073" v="302"/>
          <ac:spMkLst>
            <pc:docMk/>
            <pc:sldMk cId="662437158" sldId="262"/>
            <ac:spMk id="2" creationId="{CD43745C-CB55-4A25-9198-B0390FED0418}"/>
          </ac:spMkLst>
        </pc:spChg>
        <pc:spChg chg="mod">
          <ac:chgData name="Adina Ionela Buta (2024934)" userId="S::2024934@student.uwtsd.ac.uk::60174b17-fcc8-4a2e-94f4-9d3ab267c892" providerId="AD" clId="Web-{953572FB-A97C-E1F8-6FAC-240ADE939078}" dt="2021-04-22T02:50:18.073" v="302"/>
          <ac:spMkLst>
            <pc:docMk/>
            <pc:sldMk cId="662437158" sldId="262"/>
            <ac:spMk id="3" creationId="{9E4EF6B1-7907-48AA-AA71-59C50629D8F3}"/>
          </ac:spMkLst>
        </pc:spChg>
        <pc:spChg chg="add del">
          <ac:chgData name="Adina Ionela Buta (2024934)" userId="S::2024934@student.uwtsd.ac.uk::60174b17-fcc8-4a2e-94f4-9d3ab267c892" providerId="AD" clId="Web-{953572FB-A97C-E1F8-6FAC-240ADE939078}" dt="2021-04-22T02:50:07.058" v="299"/>
          <ac:spMkLst>
            <pc:docMk/>
            <pc:sldMk cId="662437158" sldId="262"/>
            <ac:spMk id="9" creationId="{3BCB5F6A-9EB0-40B0-9D13-3023E9A20508}"/>
          </ac:spMkLst>
        </pc:spChg>
        <pc:spChg chg="add del">
          <ac:chgData name="Adina Ionela Buta (2024934)" userId="S::2024934@student.uwtsd.ac.uk::60174b17-fcc8-4a2e-94f4-9d3ab267c892" providerId="AD" clId="Web-{953572FB-A97C-E1F8-6FAC-240ADE939078}" dt="2021-04-22T02:50:18.073" v="301"/>
          <ac:spMkLst>
            <pc:docMk/>
            <pc:sldMk cId="662437158" sldId="262"/>
            <ac:spMk id="10" creationId="{A65AC7D1-EAA9-48F5-B509-60A7F50BF703}"/>
          </ac:spMkLst>
        </pc:spChg>
        <pc:spChg chg="add del">
          <ac:chgData name="Adina Ionela Buta (2024934)" userId="S::2024934@student.uwtsd.ac.uk::60174b17-fcc8-4a2e-94f4-9d3ab267c892" providerId="AD" clId="Web-{953572FB-A97C-E1F8-6FAC-240ADE939078}" dt="2021-04-22T02:50:18.073" v="301"/>
          <ac:spMkLst>
            <pc:docMk/>
            <pc:sldMk cId="662437158" sldId="262"/>
            <ac:spMk id="12" creationId="{D6320AF9-619A-4175-865B-5663E1AEF4C5}"/>
          </ac:spMkLst>
        </pc:spChg>
        <pc:spChg chg="add del">
          <ac:chgData name="Adina Ionela Buta (2024934)" userId="S::2024934@student.uwtsd.ac.uk::60174b17-fcc8-4a2e-94f4-9d3ab267c892" providerId="AD" clId="Web-{953572FB-A97C-E1F8-6FAC-240ADE939078}" dt="2021-04-22T02:50:18.073" v="301"/>
          <ac:spMkLst>
            <pc:docMk/>
            <pc:sldMk cId="662437158" sldId="262"/>
            <ac:spMk id="18" creationId="{7E018740-5C2B-4A41-AC1A-7E68D1EC1954}"/>
          </ac:spMkLst>
        </pc:spChg>
        <pc:spChg chg="add del">
          <ac:chgData name="Adina Ionela Buta (2024934)" userId="S::2024934@student.uwtsd.ac.uk::60174b17-fcc8-4a2e-94f4-9d3ab267c892" providerId="AD" clId="Web-{953572FB-A97C-E1F8-6FAC-240ADE939078}" dt="2021-04-22T02:50:18.073" v="301"/>
          <ac:spMkLst>
            <pc:docMk/>
            <pc:sldMk cId="662437158" sldId="262"/>
            <ac:spMk id="20" creationId="{166F75A4-C475-4941-8EE2-B80A06A2C1BB}"/>
          </ac:spMkLst>
        </pc:spChg>
        <pc:spChg chg="add del">
          <ac:chgData name="Adina Ionela Buta (2024934)" userId="S::2024934@student.uwtsd.ac.uk::60174b17-fcc8-4a2e-94f4-9d3ab267c892" providerId="AD" clId="Web-{953572FB-A97C-E1F8-6FAC-240ADE939078}" dt="2021-04-22T02:50:18.073" v="301"/>
          <ac:spMkLst>
            <pc:docMk/>
            <pc:sldMk cId="662437158" sldId="262"/>
            <ac:spMk id="22" creationId="{A032553A-72E8-4B0D-8405-FF9771C9AF05}"/>
          </ac:spMkLst>
        </pc:spChg>
        <pc:spChg chg="add del">
          <ac:chgData name="Adina Ionela Buta (2024934)" userId="S::2024934@student.uwtsd.ac.uk::60174b17-fcc8-4a2e-94f4-9d3ab267c892" providerId="AD" clId="Web-{953572FB-A97C-E1F8-6FAC-240ADE939078}" dt="2021-04-22T02:50:18.073" v="301"/>
          <ac:spMkLst>
            <pc:docMk/>
            <pc:sldMk cId="662437158" sldId="262"/>
            <ac:spMk id="24" creationId="{765800AC-C3B9-498E-87BC-29FAE4C76B21}"/>
          </ac:spMkLst>
        </pc:spChg>
        <pc:spChg chg="add del">
          <ac:chgData name="Adina Ionela Buta (2024934)" userId="S::2024934@student.uwtsd.ac.uk::60174b17-fcc8-4a2e-94f4-9d3ab267c892" providerId="AD" clId="Web-{953572FB-A97C-E1F8-6FAC-240ADE939078}" dt="2021-04-22T02:50:18.073" v="301"/>
          <ac:spMkLst>
            <pc:docMk/>
            <pc:sldMk cId="662437158" sldId="262"/>
            <ac:spMk id="26" creationId="{1F9D6ACB-2FF4-49F9-978A-E0D5327FC635}"/>
          </ac:spMkLst>
        </pc:spChg>
        <pc:spChg chg="add del">
          <ac:chgData name="Adina Ionela Buta (2024934)" userId="S::2024934@student.uwtsd.ac.uk::60174b17-fcc8-4a2e-94f4-9d3ab267c892" providerId="AD" clId="Web-{953572FB-A97C-E1F8-6FAC-240ADE939078}" dt="2021-04-22T02:50:18.073" v="301"/>
          <ac:spMkLst>
            <pc:docMk/>
            <pc:sldMk cId="662437158" sldId="262"/>
            <ac:spMk id="28" creationId="{A5EC319D-0FEA-4B95-A3EA-01E35672C95B}"/>
          </ac:spMkLst>
        </pc:spChg>
        <pc:picChg chg="add del">
          <ac:chgData name="Adina Ionela Buta (2024934)" userId="S::2024934@student.uwtsd.ac.uk::60174b17-fcc8-4a2e-94f4-9d3ab267c892" providerId="AD" clId="Web-{953572FB-A97C-E1F8-6FAC-240ADE939078}" dt="2021-04-22T02:50:07.058" v="299"/>
          <ac:picMkLst>
            <pc:docMk/>
            <pc:sldMk cId="662437158" sldId="262"/>
            <ac:picMk id="5" creationId="{EC7349DB-7C25-4D3C-A4C1-B296607570C0}"/>
          </ac:picMkLst>
        </pc:picChg>
        <pc:picChg chg="add">
          <ac:chgData name="Adina Ionela Buta (2024934)" userId="S::2024934@student.uwtsd.ac.uk::60174b17-fcc8-4a2e-94f4-9d3ab267c892" providerId="AD" clId="Web-{953572FB-A97C-E1F8-6FAC-240ADE939078}" dt="2021-04-22T02:50:18.073" v="302"/>
          <ac:picMkLst>
            <pc:docMk/>
            <pc:sldMk cId="662437158" sldId="262"/>
            <ac:picMk id="6" creationId="{EDE8319F-E559-4A88-8626-313777F2F13F}"/>
          </ac:picMkLst>
        </pc:picChg>
        <pc:picChg chg="add del">
          <ac:chgData name="Adina Ionela Buta (2024934)" userId="S::2024934@student.uwtsd.ac.uk::60174b17-fcc8-4a2e-94f4-9d3ab267c892" providerId="AD" clId="Web-{953572FB-A97C-E1F8-6FAC-240ADE939078}" dt="2021-04-22T02:50:18.073" v="301"/>
          <ac:picMkLst>
            <pc:docMk/>
            <pc:sldMk cId="662437158" sldId="262"/>
            <ac:picMk id="7" creationId="{D48517D6-F94A-4427-BDBD-2AAE98B1AAAB}"/>
          </ac:picMkLst>
        </pc:picChg>
        <pc:cxnChg chg="add del">
          <ac:chgData name="Adina Ionela Buta (2024934)" userId="S::2024934@student.uwtsd.ac.uk::60174b17-fcc8-4a2e-94f4-9d3ab267c892" providerId="AD" clId="Web-{953572FB-A97C-E1F8-6FAC-240ADE939078}" dt="2021-04-22T02:50:18.073" v="301"/>
          <ac:cxnSpMkLst>
            <pc:docMk/>
            <pc:sldMk cId="662437158" sldId="262"/>
            <ac:cxnSpMk id="14" creationId="{063B6EC6-D752-4EE7-908B-F8F19E8C7FEA}"/>
          </ac:cxnSpMkLst>
        </pc:cxnChg>
        <pc:cxnChg chg="add del">
          <ac:chgData name="Adina Ionela Buta (2024934)" userId="S::2024934@student.uwtsd.ac.uk::60174b17-fcc8-4a2e-94f4-9d3ab267c892" providerId="AD" clId="Web-{953572FB-A97C-E1F8-6FAC-240ADE939078}" dt="2021-04-22T02:50:18.073" v="301"/>
          <ac:cxnSpMkLst>
            <pc:docMk/>
            <pc:sldMk cId="662437158" sldId="262"/>
            <ac:cxnSpMk id="16" creationId="{EFECD4E8-AD3E-4228-82A2-9461958EA94D}"/>
          </ac:cxnSpMkLst>
        </pc:cxnChg>
      </pc:sldChg>
      <pc:sldMasterChg chg="del delSldLayout">
        <pc:chgData name="Adina Ionela Buta (2024934)" userId="S::2024934@student.uwtsd.ac.uk::60174b17-fcc8-4a2e-94f4-9d3ab267c892" providerId="AD" clId="Web-{953572FB-A97C-E1F8-6FAC-240ADE939078}" dt="2021-04-22T02:37:25.666" v="124"/>
        <pc:sldMasterMkLst>
          <pc:docMk/>
          <pc:sldMasterMk cId="2662414840" sldId="2147484356"/>
        </pc:sldMasterMkLst>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3779004179" sldId="2147484357"/>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4183244294" sldId="2147484358"/>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1059406334" sldId="2147484359"/>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934808054" sldId="2147484360"/>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823596187" sldId="2147484361"/>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298179585" sldId="2147484362"/>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1172839329" sldId="2147484363"/>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1970711907" sldId="2147484364"/>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2739018636" sldId="2147484365"/>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1847762036" sldId="2147484366"/>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4143768932" sldId="2147484367"/>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173000678" sldId="2147484368"/>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1433094667" sldId="2147484369"/>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2872804450" sldId="2147484370"/>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3976090264" sldId="2147484371"/>
          </pc:sldLayoutMkLst>
        </pc:sldLayoutChg>
        <pc:sldLayoutChg chg="del">
          <pc:chgData name="Adina Ionela Buta (2024934)" userId="S::2024934@student.uwtsd.ac.uk::60174b17-fcc8-4a2e-94f4-9d3ab267c892" providerId="AD" clId="Web-{953572FB-A97C-E1F8-6FAC-240ADE939078}" dt="2021-04-22T02:37:25.666" v="124"/>
          <pc:sldLayoutMkLst>
            <pc:docMk/>
            <pc:sldMasterMk cId="2662414840" sldId="2147484356"/>
            <pc:sldLayoutMk cId="3345816872" sldId="2147484372"/>
          </pc:sldLayoutMkLst>
        </pc:sldLayoutChg>
      </pc:sldMasterChg>
      <pc:sldMasterChg chg="add del addSldLayout delSldLayout modSldLayout">
        <pc:chgData name="Adina Ionela Buta (2024934)" userId="S::2024934@student.uwtsd.ac.uk::60174b17-fcc8-4a2e-94f4-9d3ab267c892" providerId="AD" clId="Web-{953572FB-A97C-E1F8-6FAC-240ADE939078}" dt="2021-04-22T02:37:53.385" v="125"/>
        <pc:sldMasterMkLst>
          <pc:docMk/>
          <pc:sldMasterMk cId="2998347542" sldId="2147484373"/>
        </pc:sldMasterMkLst>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4221099647" sldId="2147484374"/>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57671759" sldId="2147484375"/>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615047345" sldId="2147484376"/>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3226147757" sldId="2147484377"/>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747695688" sldId="2147484378"/>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2422420783" sldId="2147484379"/>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082590511" sldId="2147484380"/>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3580289755" sldId="2147484381"/>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700662725" sldId="2147484382"/>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645427487" sldId="2147484383"/>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662839949" sldId="2147484384"/>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693130481" sldId="2147484385"/>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924949606" sldId="2147484386"/>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4006913670" sldId="2147484387"/>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528013202" sldId="2147484388"/>
          </pc:sldLayoutMkLst>
        </pc:sldLayoutChg>
        <pc:sldLayoutChg chg="add del mod replId">
          <pc:chgData name="Adina Ionela Buta (2024934)" userId="S::2024934@student.uwtsd.ac.uk::60174b17-fcc8-4a2e-94f4-9d3ab267c892" providerId="AD" clId="Web-{953572FB-A97C-E1F8-6FAC-240ADE939078}" dt="2021-04-22T02:37:53.385" v="125"/>
          <pc:sldLayoutMkLst>
            <pc:docMk/>
            <pc:sldMasterMk cId="2998347542" sldId="2147484373"/>
            <pc:sldLayoutMk cId="1498632086" sldId="2147484389"/>
          </pc:sldLayoutMkLst>
        </pc:sldLayoutChg>
      </pc:sldMasterChg>
      <pc:sldMasterChg chg="add addSldLayout modSldLayout">
        <pc:chgData name="Adina Ionela Buta (2024934)" userId="S::2024934@student.uwtsd.ac.uk::60174b17-fcc8-4a2e-94f4-9d3ab267c892" providerId="AD" clId="Web-{953572FB-A97C-E1F8-6FAC-240ADE939078}" dt="2021-04-22T02:37:53.385" v="125"/>
        <pc:sldMasterMkLst>
          <pc:docMk/>
          <pc:sldMasterMk cId="3896405491" sldId="2147484390"/>
        </pc:sldMasterMkLst>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3463818778" sldId="2147484391"/>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694406766" sldId="2147484392"/>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1615388737" sldId="2147484393"/>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3303791859" sldId="2147484394"/>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306146787" sldId="2147484395"/>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4175862884" sldId="2147484396"/>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4075116334" sldId="2147484397"/>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2381365789" sldId="2147484398"/>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235092290" sldId="2147484399"/>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3701274070" sldId="2147484400"/>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1083296250" sldId="2147484401"/>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2799784181" sldId="2147484402"/>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52352061" sldId="2147484403"/>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2054426954" sldId="2147484404"/>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2045485777" sldId="2147484405"/>
          </pc:sldLayoutMkLst>
        </pc:sldLayoutChg>
        <pc:sldLayoutChg chg="add mod replId">
          <pc:chgData name="Adina Ionela Buta (2024934)" userId="S::2024934@student.uwtsd.ac.uk::60174b17-fcc8-4a2e-94f4-9d3ab267c892" providerId="AD" clId="Web-{953572FB-A97C-E1F8-6FAC-240ADE939078}" dt="2021-04-22T02:37:53.385" v="125"/>
          <pc:sldLayoutMkLst>
            <pc:docMk/>
            <pc:sldMasterMk cId="3896405491" sldId="2147484390"/>
            <pc:sldLayoutMk cId="3033880267" sldId="2147484406"/>
          </pc:sldLayoutMkLst>
        </pc:sldLayoutChg>
      </pc:sldMasterChg>
    </pc:docChg>
  </pc:docChgLst>
  <pc:docChgLst>
    <pc:chgData name="Adina Ionela Buta (2024934)" userId="S::2024934@student.uwtsd.ac.uk::60174b17-fcc8-4a2e-94f4-9d3ab267c892" providerId="AD" clId="Web-{E6A72509-2655-CDA3-EA21-5CE74DCC9F8C}"/>
    <pc:docChg chg="addSld modSld">
      <pc:chgData name="Adina Ionela Buta (2024934)" userId="S::2024934@student.uwtsd.ac.uk::60174b17-fcc8-4a2e-94f4-9d3ab267c892" providerId="AD" clId="Web-{E6A72509-2655-CDA3-EA21-5CE74DCC9F8C}" dt="2021-04-22T12:43:06.091" v="66"/>
      <pc:docMkLst>
        <pc:docMk/>
      </pc:docMkLst>
      <pc:sldChg chg="modSp">
        <pc:chgData name="Adina Ionela Buta (2024934)" userId="S::2024934@student.uwtsd.ac.uk::60174b17-fcc8-4a2e-94f4-9d3ab267c892" providerId="AD" clId="Web-{E6A72509-2655-CDA3-EA21-5CE74DCC9F8C}" dt="2021-04-22T12:24:06.273" v="0" actId="20577"/>
        <pc:sldMkLst>
          <pc:docMk/>
          <pc:sldMk cId="3272435540" sldId="264"/>
        </pc:sldMkLst>
        <pc:spChg chg="mod">
          <ac:chgData name="Adina Ionela Buta (2024934)" userId="S::2024934@student.uwtsd.ac.uk::60174b17-fcc8-4a2e-94f4-9d3ab267c892" providerId="AD" clId="Web-{E6A72509-2655-CDA3-EA21-5CE74DCC9F8C}" dt="2021-04-22T12:24:06.273" v="0" actId="20577"/>
          <ac:spMkLst>
            <pc:docMk/>
            <pc:sldMk cId="3272435540" sldId="264"/>
            <ac:spMk id="2" creationId="{1D8A7D20-0CAB-4A8C-9FDB-EE9484A86902}"/>
          </ac:spMkLst>
        </pc:spChg>
      </pc:sldChg>
      <pc:sldChg chg="modSp">
        <pc:chgData name="Adina Ionela Buta (2024934)" userId="S::2024934@student.uwtsd.ac.uk::60174b17-fcc8-4a2e-94f4-9d3ab267c892" providerId="AD" clId="Web-{E6A72509-2655-CDA3-EA21-5CE74DCC9F8C}" dt="2021-04-22T12:25:37.744" v="5" actId="20577"/>
        <pc:sldMkLst>
          <pc:docMk/>
          <pc:sldMk cId="2881387189" sldId="265"/>
        </pc:sldMkLst>
        <pc:spChg chg="mod">
          <ac:chgData name="Adina Ionela Buta (2024934)" userId="S::2024934@student.uwtsd.ac.uk::60174b17-fcc8-4a2e-94f4-9d3ab267c892" providerId="AD" clId="Web-{E6A72509-2655-CDA3-EA21-5CE74DCC9F8C}" dt="2021-04-22T12:25:37.744" v="5" actId="20577"/>
          <ac:spMkLst>
            <pc:docMk/>
            <pc:sldMk cId="2881387189" sldId="265"/>
            <ac:spMk id="4" creationId="{EC436D99-73EB-42BF-A3C2-AD85F93FEB7F}"/>
          </ac:spMkLst>
        </pc:spChg>
      </pc:sldChg>
      <pc:sldChg chg="modSp">
        <pc:chgData name="Adina Ionela Buta (2024934)" userId="S::2024934@student.uwtsd.ac.uk::60174b17-fcc8-4a2e-94f4-9d3ab267c892" providerId="AD" clId="Web-{E6A72509-2655-CDA3-EA21-5CE74DCC9F8C}" dt="2021-04-22T12:26:44.651" v="10" actId="20577"/>
        <pc:sldMkLst>
          <pc:docMk/>
          <pc:sldMk cId="2610715091" sldId="266"/>
        </pc:sldMkLst>
        <pc:spChg chg="mod">
          <ac:chgData name="Adina Ionela Buta (2024934)" userId="S::2024934@student.uwtsd.ac.uk::60174b17-fcc8-4a2e-94f4-9d3ab267c892" providerId="AD" clId="Web-{E6A72509-2655-CDA3-EA21-5CE74DCC9F8C}" dt="2021-04-22T12:26:44.651" v="10" actId="20577"/>
          <ac:spMkLst>
            <pc:docMk/>
            <pc:sldMk cId="2610715091" sldId="266"/>
            <ac:spMk id="3" creationId="{F5CE8896-3049-4C15-B6C0-F63A08A4229A}"/>
          </ac:spMkLst>
        </pc:spChg>
      </pc:sldChg>
      <pc:sldChg chg="modSp">
        <pc:chgData name="Adina Ionela Buta (2024934)" userId="S::2024934@student.uwtsd.ac.uk::60174b17-fcc8-4a2e-94f4-9d3ab267c892" providerId="AD" clId="Web-{E6A72509-2655-CDA3-EA21-5CE74DCC9F8C}" dt="2021-04-22T12:36:20.912" v="61" actId="20577"/>
        <pc:sldMkLst>
          <pc:docMk/>
          <pc:sldMk cId="926360854" sldId="267"/>
        </pc:sldMkLst>
        <pc:graphicFrameChg chg="modGraphic">
          <ac:chgData name="Adina Ionela Buta (2024934)" userId="S::2024934@student.uwtsd.ac.uk::60174b17-fcc8-4a2e-94f4-9d3ab267c892" providerId="AD" clId="Web-{E6A72509-2655-CDA3-EA21-5CE74DCC9F8C}" dt="2021-04-22T12:36:20.912" v="61" actId="20577"/>
          <ac:graphicFrameMkLst>
            <pc:docMk/>
            <pc:sldMk cId="926360854" sldId="267"/>
            <ac:graphicFrameMk id="25" creationId="{11F6EDE2-7E94-4A36-8DD0-15EFF3B066BE}"/>
          </ac:graphicFrameMkLst>
        </pc:graphicFrameChg>
      </pc:sldChg>
      <pc:sldChg chg="modSp">
        <pc:chgData name="Adina Ionela Buta (2024934)" userId="S::2024934@student.uwtsd.ac.uk::60174b17-fcc8-4a2e-94f4-9d3ab267c892" providerId="AD" clId="Web-{E6A72509-2655-CDA3-EA21-5CE74DCC9F8C}" dt="2021-04-22T12:38:58.899" v="65" actId="20577"/>
        <pc:sldMkLst>
          <pc:docMk/>
          <pc:sldMk cId="2490778723" sldId="268"/>
        </pc:sldMkLst>
        <pc:spChg chg="mod">
          <ac:chgData name="Adina Ionela Buta (2024934)" userId="S::2024934@student.uwtsd.ac.uk::60174b17-fcc8-4a2e-94f4-9d3ab267c892" providerId="AD" clId="Web-{E6A72509-2655-CDA3-EA21-5CE74DCC9F8C}" dt="2021-04-22T12:38:58.899" v="65" actId="20577"/>
          <ac:spMkLst>
            <pc:docMk/>
            <pc:sldMk cId="2490778723" sldId="268"/>
            <ac:spMk id="2" creationId="{9D823440-B0D0-448F-B985-560D22CF464A}"/>
          </ac:spMkLst>
        </pc:spChg>
      </pc:sldChg>
      <pc:sldChg chg="new">
        <pc:chgData name="Adina Ionela Buta (2024934)" userId="S::2024934@student.uwtsd.ac.uk::60174b17-fcc8-4a2e-94f4-9d3ab267c892" providerId="AD" clId="Web-{E6A72509-2655-CDA3-EA21-5CE74DCC9F8C}" dt="2021-04-22T12:43:06.091" v="66"/>
        <pc:sldMkLst>
          <pc:docMk/>
          <pc:sldMk cId="1998709233" sldId="269"/>
        </pc:sldMkLst>
      </pc:sldChg>
    </pc:docChg>
  </pc:docChgLst>
  <pc:docChgLst>
    <pc:chgData name="Adina Ionela Buta (2024934)" userId="S::2024934@student.uwtsd.ac.uk::60174b17-fcc8-4a2e-94f4-9d3ab267c892" providerId="AD" clId="Web-{9082B433-EB97-CC44-0D90-FDE3E73E27DC}"/>
    <pc:docChg chg="addSld">
      <pc:chgData name="Adina Ionela Buta (2024934)" userId="S::2024934@student.uwtsd.ac.uk::60174b17-fcc8-4a2e-94f4-9d3ab267c892" providerId="AD" clId="Web-{9082B433-EB97-CC44-0D90-FDE3E73E27DC}" dt="2021-04-21T11:04:19.097" v="0"/>
      <pc:docMkLst>
        <pc:docMk/>
      </pc:docMkLst>
      <pc:sldChg chg="new">
        <pc:chgData name="Adina Ionela Buta (2024934)" userId="S::2024934@student.uwtsd.ac.uk::60174b17-fcc8-4a2e-94f4-9d3ab267c892" providerId="AD" clId="Web-{9082B433-EB97-CC44-0D90-FDE3E73E27DC}" dt="2021-04-21T11:04:19.097" v="0"/>
        <pc:sldMkLst>
          <pc:docMk/>
          <pc:sldMk cId="3678404079" sldId="258"/>
        </pc:sldMkLst>
      </pc:sldChg>
    </pc:docChg>
  </pc:docChgLst>
  <pc:docChgLst>
    <pc:chgData name="Adina Ionela Buta (2024934)" userId="S::2024934@student.uwtsd.ac.uk::60174b17-fcc8-4a2e-94f4-9d3ab267c892" providerId="AD" clId="Web-{9B74BF98-7C38-5387-5471-7E374CA93E81}"/>
    <pc:docChg chg="addSld">
      <pc:chgData name="Adina Ionela Buta (2024934)" userId="S::2024934@student.uwtsd.ac.uk::60174b17-fcc8-4a2e-94f4-9d3ab267c892" providerId="AD" clId="Web-{9B74BF98-7C38-5387-5471-7E374CA93E81}" dt="2021-04-21T12:37:38.067" v="1"/>
      <pc:docMkLst>
        <pc:docMk/>
      </pc:docMkLst>
      <pc:sldChg chg="new">
        <pc:chgData name="Adina Ionela Buta (2024934)" userId="S::2024934@student.uwtsd.ac.uk::60174b17-fcc8-4a2e-94f4-9d3ab267c892" providerId="AD" clId="Web-{9B74BF98-7C38-5387-5471-7E374CA93E81}" dt="2021-04-21T12:32:41.248" v="0"/>
        <pc:sldMkLst>
          <pc:docMk/>
          <pc:sldMk cId="2894622784" sldId="259"/>
        </pc:sldMkLst>
      </pc:sldChg>
      <pc:sldChg chg="new">
        <pc:chgData name="Adina Ionela Buta (2024934)" userId="S::2024934@student.uwtsd.ac.uk::60174b17-fcc8-4a2e-94f4-9d3ab267c892" providerId="AD" clId="Web-{9B74BF98-7C38-5387-5471-7E374CA93E81}" dt="2021-04-21T12:37:38.067" v="1"/>
        <pc:sldMkLst>
          <pc:docMk/>
          <pc:sldMk cId="433298998" sldId="260"/>
        </pc:sldMkLst>
      </pc:sldChg>
    </pc:docChg>
  </pc:docChgLst>
  <pc:docChgLst>
    <pc:chgData name="Adina Ionela Buta (2024934)" userId="S::2024934@student.uwtsd.ac.uk::60174b17-fcc8-4a2e-94f4-9d3ab267c892" providerId="AD" clId="Web-{7AA9E26B-18FA-43EA-07DD-355C20E7295B}"/>
    <pc:docChg chg="addSld delSld modSld addMainMaster delMainMaster">
      <pc:chgData name="Adina Ionela Buta (2024934)" userId="S::2024934@student.uwtsd.ac.uk::60174b17-fcc8-4a2e-94f4-9d3ab267c892" providerId="AD" clId="Web-{7AA9E26B-18FA-43EA-07DD-355C20E7295B}" dt="2021-04-22T01:40:08.110" v="729"/>
      <pc:docMkLst>
        <pc:docMk/>
      </pc:docMkLst>
      <pc:sldChg chg="addSp delSp modSp mod setBg modClrScheme setClrOvrMap delDesignElem chgLayout">
        <pc:chgData name="Adina Ionela Buta (2024934)" userId="S::2024934@student.uwtsd.ac.uk::60174b17-fcc8-4a2e-94f4-9d3ab267c892" providerId="AD" clId="Web-{7AA9E26B-18FA-43EA-07DD-355C20E7295B}" dt="2021-04-22T01:39:44.936" v="727"/>
        <pc:sldMkLst>
          <pc:docMk/>
          <pc:sldMk cId="2499791184" sldId="256"/>
        </pc:sldMkLst>
        <pc:spChg chg="mod ord">
          <ac:chgData name="Adina Ionela Buta (2024934)" userId="S::2024934@student.uwtsd.ac.uk::60174b17-fcc8-4a2e-94f4-9d3ab267c892" providerId="AD" clId="Web-{7AA9E26B-18FA-43EA-07DD-355C20E7295B}" dt="2021-04-22T01:39:44.936" v="727"/>
          <ac:spMkLst>
            <pc:docMk/>
            <pc:sldMk cId="2499791184" sldId="256"/>
            <ac:spMk id="2" creationId="{00000000-0000-0000-0000-000000000000}"/>
          </ac:spMkLst>
        </pc:spChg>
        <pc:spChg chg="mod ord">
          <ac:chgData name="Adina Ionela Buta (2024934)" userId="S::2024934@student.uwtsd.ac.uk::60174b17-fcc8-4a2e-94f4-9d3ab267c892" providerId="AD" clId="Web-{7AA9E26B-18FA-43EA-07DD-355C20E7295B}" dt="2021-04-22T01:39:44.936" v="727"/>
          <ac:spMkLst>
            <pc:docMk/>
            <pc:sldMk cId="2499791184" sldId="256"/>
            <ac:spMk id="3" creationId="{00000000-0000-0000-0000-000000000000}"/>
          </ac:spMkLst>
        </pc:spChg>
        <pc:spChg chg="add del">
          <ac:chgData name="Adina Ionela Buta (2024934)" userId="S::2024934@student.uwtsd.ac.uk::60174b17-fcc8-4a2e-94f4-9d3ab267c892" providerId="AD" clId="Web-{7AA9E26B-18FA-43EA-07DD-355C20E7295B}" dt="2021-04-22T00:41:24.762" v="205"/>
          <ac:spMkLst>
            <pc:docMk/>
            <pc:sldMk cId="2499791184" sldId="256"/>
            <ac:spMk id="82" creationId="{362810D9-2C5A-477D-949C-C191895477F3}"/>
          </ac:spMkLst>
        </pc:spChg>
        <pc:spChg chg="add del">
          <ac:chgData name="Adina Ionela Buta (2024934)" userId="S::2024934@student.uwtsd.ac.uk::60174b17-fcc8-4a2e-94f4-9d3ab267c892" providerId="AD" clId="Web-{7AA9E26B-18FA-43EA-07DD-355C20E7295B}" dt="2021-04-22T00:41:24.762" v="205"/>
          <ac:spMkLst>
            <pc:docMk/>
            <pc:sldMk cId="2499791184" sldId="256"/>
            <ac:spMk id="126" creationId="{081E4A58-353D-44AE-B2FC-2A74E2E400F7}"/>
          </ac:spMkLst>
        </pc:spChg>
        <pc:spChg chg="add del">
          <ac:chgData name="Adina Ionela Buta (2024934)" userId="S::2024934@student.uwtsd.ac.uk::60174b17-fcc8-4a2e-94f4-9d3ab267c892" providerId="AD" clId="Web-{7AA9E26B-18FA-43EA-07DD-355C20E7295B}" dt="2021-04-22T00:41:28.954" v="207"/>
          <ac:spMkLst>
            <pc:docMk/>
            <pc:sldMk cId="2499791184" sldId="256"/>
            <ac:spMk id="127" creationId="{657F69E0-C4B0-4BEC-A689-4F8D877F05D4}"/>
          </ac:spMkLst>
        </pc:spChg>
        <pc:spChg chg="add del">
          <ac:chgData name="Adina Ionela Buta (2024934)" userId="S::2024934@student.uwtsd.ac.uk::60174b17-fcc8-4a2e-94f4-9d3ab267c892" providerId="AD" clId="Web-{7AA9E26B-18FA-43EA-07DD-355C20E7295B}" dt="2021-04-22T00:41:28.954" v="207"/>
          <ac:spMkLst>
            <pc:docMk/>
            <pc:sldMk cId="2499791184" sldId="256"/>
            <ac:spMk id="128" creationId="{9F6380B4-6A1C-481E-8408-B4E6C75B9B81}"/>
          </ac:spMkLst>
        </pc:spChg>
        <pc:spChg chg="add del">
          <ac:chgData name="Adina Ionela Buta (2024934)" userId="S::2024934@student.uwtsd.ac.uk::60174b17-fcc8-4a2e-94f4-9d3ab267c892" providerId="AD" clId="Web-{7AA9E26B-18FA-43EA-07DD-355C20E7295B}" dt="2021-04-22T00:41:31.751" v="209"/>
          <ac:spMkLst>
            <pc:docMk/>
            <pc:sldMk cId="2499791184" sldId="256"/>
            <ac:spMk id="129" creationId="{026A84AF-6F58-471A-BF1F-10D8C03511C4}"/>
          </ac:spMkLst>
        </pc:spChg>
        <pc:spChg chg="add del">
          <ac:chgData name="Adina Ionela Buta (2024934)" userId="S::2024934@student.uwtsd.ac.uk::60174b17-fcc8-4a2e-94f4-9d3ab267c892" providerId="AD" clId="Web-{7AA9E26B-18FA-43EA-07DD-355C20E7295B}" dt="2021-04-22T00:41:37.408" v="211"/>
          <ac:spMkLst>
            <pc:docMk/>
            <pc:sldMk cId="2499791184" sldId="256"/>
            <ac:spMk id="130" creationId="{73C994B4-9721-4148-9EEC-6793CECDE8DD}"/>
          </ac:spMkLst>
        </pc:spChg>
        <pc:spChg chg="add del">
          <ac:chgData name="Adina Ionela Buta (2024934)" userId="S::2024934@student.uwtsd.ac.uk::60174b17-fcc8-4a2e-94f4-9d3ab267c892" providerId="AD" clId="Web-{7AA9E26B-18FA-43EA-07DD-355C20E7295B}" dt="2021-04-22T00:41:37.408" v="211"/>
          <ac:spMkLst>
            <pc:docMk/>
            <pc:sldMk cId="2499791184" sldId="256"/>
            <ac:spMk id="131" creationId="{F9D95E49-763A-4886-B038-82F734740554}"/>
          </ac:spMkLst>
        </pc:spChg>
        <pc:spChg chg="add del">
          <ac:chgData name="Adina Ionela Buta (2024934)" userId="S::2024934@student.uwtsd.ac.uk::60174b17-fcc8-4a2e-94f4-9d3ab267c892" providerId="AD" clId="Web-{7AA9E26B-18FA-43EA-07DD-355C20E7295B}" dt="2021-04-22T00:41:37.408" v="211"/>
          <ac:spMkLst>
            <pc:docMk/>
            <pc:sldMk cId="2499791184" sldId="256"/>
            <ac:spMk id="132" creationId="{4CFF0AC4-A2FF-4129-AEF6-8049AF6A90C9}"/>
          </ac:spMkLst>
        </pc:spChg>
        <pc:spChg chg="add del">
          <ac:chgData name="Adina Ionela Buta (2024934)" userId="S::2024934@student.uwtsd.ac.uk::60174b17-fcc8-4a2e-94f4-9d3ab267c892" providerId="AD" clId="Web-{7AA9E26B-18FA-43EA-07DD-355C20E7295B}" dt="2021-04-22T00:41:37.408" v="211"/>
          <ac:spMkLst>
            <pc:docMk/>
            <pc:sldMk cId="2499791184" sldId="256"/>
            <ac:spMk id="133" creationId="{285EE6CD-C61E-4F22-9787-1ADF1D3EB25E}"/>
          </ac:spMkLst>
        </pc:spChg>
        <pc:spChg chg="add del">
          <ac:chgData name="Adina Ionela Buta (2024934)" userId="S::2024934@student.uwtsd.ac.uk::60174b17-fcc8-4a2e-94f4-9d3ab267c892" providerId="AD" clId="Web-{7AA9E26B-18FA-43EA-07DD-355C20E7295B}" dt="2021-04-22T00:42:05.080" v="213"/>
          <ac:spMkLst>
            <pc:docMk/>
            <pc:sldMk cId="2499791184" sldId="256"/>
            <ac:spMk id="136" creationId="{347D6575-0B06-40B2-9D0F-298202F6BCAC}"/>
          </ac:spMkLst>
        </pc:spChg>
        <pc:spChg chg="add del">
          <ac:chgData name="Adina Ionela Buta (2024934)" userId="S::2024934@student.uwtsd.ac.uk::60174b17-fcc8-4a2e-94f4-9d3ab267c892" providerId="AD" clId="Web-{7AA9E26B-18FA-43EA-07DD-355C20E7295B}" dt="2021-04-22T00:42:05.080" v="213"/>
          <ac:spMkLst>
            <pc:docMk/>
            <pc:sldMk cId="2499791184" sldId="256"/>
            <ac:spMk id="137" creationId="{E2B33195-5BCA-4BB7-A82D-6739522687DD}"/>
          </ac:spMkLst>
        </pc:spChg>
        <pc:spChg chg="add del">
          <ac:chgData name="Adina Ionela Buta (2024934)" userId="S::2024934@student.uwtsd.ac.uk::60174b17-fcc8-4a2e-94f4-9d3ab267c892" providerId="AD" clId="Web-{7AA9E26B-18FA-43EA-07DD-355C20E7295B}" dt="2021-04-22T00:42:05.080" v="213"/>
          <ac:spMkLst>
            <pc:docMk/>
            <pc:sldMk cId="2499791184" sldId="256"/>
            <ac:spMk id="138" creationId="{CF8AD9F3-9AF6-494F-83A3-2F677563935C}"/>
          </ac:spMkLst>
        </pc:spChg>
        <pc:spChg chg="add del">
          <ac:chgData name="Adina Ionela Buta (2024934)" userId="S::2024934@student.uwtsd.ac.uk::60174b17-fcc8-4a2e-94f4-9d3ab267c892" providerId="AD" clId="Web-{7AA9E26B-18FA-43EA-07DD-355C20E7295B}" dt="2021-04-22T00:42:05.080" v="213"/>
          <ac:spMkLst>
            <pc:docMk/>
            <pc:sldMk cId="2499791184" sldId="256"/>
            <ac:spMk id="139" creationId="{0DA5DB8B-7E5C-4ABC-8069-A9A8806F3976}"/>
          </ac:spMkLst>
        </pc:spChg>
        <pc:spChg chg="add del">
          <ac:chgData name="Adina Ionela Buta (2024934)" userId="S::2024934@student.uwtsd.ac.uk::60174b17-fcc8-4a2e-94f4-9d3ab267c892" providerId="AD" clId="Web-{7AA9E26B-18FA-43EA-07DD-355C20E7295B}" dt="2021-04-22T00:43:15.988" v="215"/>
          <ac:spMkLst>
            <pc:docMk/>
            <pc:sldMk cId="2499791184" sldId="256"/>
            <ac:spMk id="140" creationId="{362810D9-2C5A-477D-949C-C191895477F3}"/>
          </ac:spMkLst>
        </pc:spChg>
        <pc:spChg chg="add del">
          <ac:chgData name="Adina Ionela Buta (2024934)" userId="S::2024934@student.uwtsd.ac.uk::60174b17-fcc8-4a2e-94f4-9d3ab267c892" providerId="AD" clId="Web-{7AA9E26B-18FA-43EA-07DD-355C20E7295B}" dt="2021-04-22T00:43:15.988" v="215"/>
          <ac:spMkLst>
            <pc:docMk/>
            <pc:sldMk cId="2499791184" sldId="256"/>
            <ac:spMk id="141" creationId="{081E4A58-353D-44AE-B2FC-2A74E2E400F7}"/>
          </ac:spMkLst>
        </pc:spChg>
        <pc:spChg chg="add del">
          <ac:chgData name="Adina Ionela Buta (2024934)" userId="S::2024934@student.uwtsd.ac.uk::60174b17-fcc8-4a2e-94f4-9d3ab267c892" providerId="AD" clId="Web-{7AA9E26B-18FA-43EA-07DD-355C20E7295B}" dt="2021-04-22T01:37:46.143" v="722"/>
          <ac:spMkLst>
            <pc:docMk/>
            <pc:sldMk cId="2499791184" sldId="256"/>
            <ac:spMk id="143" creationId="{362D44EE-C852-4460-B8B5-C4F2BC20510C}"/>
          </ac:spMkLst>
        </pc:spChg>
        <pc:spChg chg="add del">
          <ac:chgData name="Adina Ionela Buta (2024934)" userId="S::2024934@student.uwtsd.ac.uk::60174b17-fcc8-4a2e-94f4-9d3ab267c892" providerId="AD" clId="Web-{7AA9E26B-18FA-43EA-07DD-355C20E7295B}" dt="2021-04-22T01:37:46.143" v="722"/>
          <ac:spMkLst>
            <pc:docMk/>
            <pc:sldMk cId="2499791184" sldId="256"/>
            <ac:spMk id="145" creationId="{658970D8-8D1D-4B5C-894B-E871CC86543D}"/>
          </ac:spMkLst>
        </pc:spChg>
        <pc:spChg chg="add del">
          <ac:chgData name="Adina Ionela Buta (2024934)" userId="S::2024934@student.uwtsd.ac.uk::60174b17-fcc8-4a2e-94f4-9d3ab267c892" providerId="AD" clId="Web-{7AA9E26B-18FA-43EA-07DD-355C20E7295B}" dt="2021-04-22T01:37:46.143" v="722"/>
          <ac:spMkLst>
            <pc:docMk/>
            <pc:sldMk cId="2499791184" sldId="256"/>
            <ac:spMk id="146" creationId="{F227E5B6-9132-43CA-B503-37A18562ADF2}"/>
          </ac:spMkLst>
        </pc:spChg>
        <pc:spChg chg="add del">
          <ac:chgData name="Adina Ionela Buta (2024934)" userId="S::2024934@student.uwtsd.ac.uk::60174b17-fcc8-4a2e-94f4-9d3ab267c892" providerId="AD" clId="Web-{7AA9E26B-18FA-43EA-07DD-355C20E7295B}" dt="2021-04-22T01:37:46.143" v="722"/>
          <ac:spMkLst>
            <pc:docMk/>
            <pc:sldMk cId="2499791184" sldId="256"/>
            <ac:spMk id="147" creationId="{03C2051E-A88D-48E5-BACF-AAED17892722}"/>
          </ac:spMkLst>
        </pc:spChg>
        <pc:spChg chg="add del">
          <ac:chgData name="Adina Ionela Buta (2024934)" userId="S::2024934@student.uwtsd.ac.uk::60174b17-fcc8-4a2e-94f4-9d3ab267c892" providerId="AD" clId="Web-{7AA9E26B-18FA-43EA-07DD-355C20E7295B}" dt="2021-04-22T01:37:46.143" v="722"/>
          <ac:spMkLst>
            <pc:docMk/>
            <pc:sldMk cId="2499791184" sldId="256"/>
            <ac:spMk id="148" creationId="{7821A508-2985-4905-874A-527429BAABFA}"/>
          </ac:spMkLst>
        </pc:spChg>
        <pc:spChg chg="add del">
          <ac:chgData name="Adina Ionela Buta (2024934)" userId="S::2024934@student.uwtsd.ac.uk::60174b17-fcc8-4a2e-94f4-9d3ab267c892" providerId="AD" clId="Web-{7AA9E26B-18FA-43EA-07DD-355C20E7295B}" dt="2021-04-22T01:37:46.143" v="722"/>
          <ac:spMkLst>
            <pc:docMk/>
            <pc:sldMk cId="2499791184" sldId="256"/>
            <ac:spMk id="149" creationId="{D2929CB1-0E3C-4B2D-ADC5-0154FB33BA44}"/>
          </ac:spMkLst>
        </pc:spChg>
        <pc:spChg chg="add del">
          <ac:chgData name="Adina Ionela Buta (2024934)" userId="S::2024934@student.uwtsd.ac.uk::60174b17-fcc8-4a2e-94f4-9d3ab267c892" providerId="AD" clId="Web-{7AA9E26B-18FA-43EA-07DD-355C20E7295B}" dt="2021-04-22T01:37:46.143" v="722"/>
          <ac:spMkLst>
            <pc:docMk/>
            <pc:sldMk cId="2499791184" sldId="256"/>
            <ac:spMk id="150" creationId="{5F2F0C84-BE8C-4DC2-A6D3-30349A801D5C}"/>
          </ac:spMkLst>
        </pc:spChg>
        <pc:spChg chg="add del">
          <ac:chgData name="Adina Ionela Buta (2024934)" userId="S::2024934@student.uwtsd.ac.uk::60174b17-fcc8-4a2e-94f4-9d3ab267c892" providerId="AD" clId="Web-{7AA9E26B-18FA-43EA-07DD-355C20E7295B}" dt="2021-04-22T01:39:32.342" v="725"/>
          <ac:spMkLst>
            <pc:docMk/>
            <pc:sldMk cId="2499791184" sldId="256"/>
            <ac:spMk id="151" creationId="{362D44EE-C852-4460-B8B5-C4F2BC20510C}"/>
          </ac:spMkLst>
        </pc:spChg>
        <pc:spChg chg="add del">
          <ac:chgData name="Adina Ionela Buta (2024934)" userId="S::2024934@student.uwtsd.ac.uk::60174b17-fcc8-4a2e-94f4-9d3ab267c892" providerId="AD" clId="Web-{7AA9E26B-18FA-43EA-07DD-355C20E7295B}" dt="2021-04-22T01:39:32.342" v="725"/>
          <ac:spMkLst>
            <pc:docMk/>
            <pc:sldMk cId="2499791184" sldId="256"/>
            <ac:spMk id="152" creationId="{658970D8-8D1D-4B5C-894B-E871CC86543D}"/>
          </ac:spMkLst>
        </pc:spChg>
        <pc:spChg chg="add del">
          <ac:chgData name="Adina Ionela Buta (2024934)" userId="S::2024934@student.uwtsd.ac.uk::60174b17-fcc8-4a2e-94f4-9d3ab267c892" providerId="AD" clId="Web-{7AA9E26B-18FA-43EA-07DD-355C20E7295B}" dt="2021-04-22T01:39:32.342" v="725"/>
          <ac:spMkLst>
            <pc:docMk/>
            <pc:sldMk cId="2499791184" sldId="256"/>
            <ac:spMk id="153" creationId="{F227E5B6-9132-43CA-B503-37A18562ADF2}"/>
          </ac:spMkLst>
        </pc:spChg>
        <pc:spChg chg="add del">
          <ac:chgData name="Adina Ionela Buta (2024934)" userId="S::2024934@student.uwtsd.ac.uk::60174b17-fcc8-4a2e-94f4-9d3ab267c892" providerId="AD" clId="Web-{7AA9E26B-18FA-43EA-07DD-355C20E7295B}" dt="2021-04-22T01:39:32.342" v="725"/>
          <ac:spMkLst>
            <pc:docMk/>
            <pc:sldMk cId="2499791184" sldId="256"/>
            <ac:spMk id="154" creationId="{03C2051E-A88D-48E5-BACF-AAED17892722}"/>
          </ac:spMkLst>
        </pc:spChg>
        <pc:spChg chg="add del">
          <ac:chgData name="Adina Ionela Buta (2024934)" userId="S::2024934@student.uwtsd.ac.uk::60174b17-fcc8-4a2e-94f4-9d3ab267c892" providerId="AD" clId="Web-{7AA9E26B-18FA-43EA-07DD-355C20E7295B}" dt="2021-04-22T01:39:32.342" v="725"/>
          <ac:spMkLst>
            <pc:docMk/>
            <pc:sldMk cId="2499791184" sldId="256"/>
            <ac:spMk id="157" creationId="{7821A508-2985-4905-874A-527429BAABFA}"/>
          </ac:spMkLst>
        </pc:spChg>
        <pc:spChg chg="add del">
          <ac:chgData name="Adina Ionela Buta (2024934)" userId="S::2024934@student.uwtsd.ac.uk::60174b17-fcc8-4a2e-94f4-9d3ab267c892" providerId="AD" clId="Web-{7AA9E26B-18FA-43EA-07DD-355C20E7295B}" dt="2021-04-22T01:39:32.342" v="725"/>
          <ac:spMkLst>
            <pc:docMk/>
            <pc:sldMk cId="2499791184" sldId="256"/>
            <ac:spMk id="159" creationId="{D2929CB1-0E3C-4B2D-ADC5-0154FB33BA44}"/>
          </ac:spMkLst>
        </pc:spChg>
        <pc:spChg chg="add del">
          <ac:chgData name="Adina Ionela Buta (2024934)" userId="S::2024934@student.uwtsd.ac.uk::60174b17-fcc8-4a2e-94f4-9d3ab267c892" providerId="AD" clId="Web-{7AA9E26B-18FA-43EA-07DD-355C20E7295B}" dt="2021-04-22T01:39:32.342" v="725"/>
          <ac:spMkLst>
            <pc:docMk/>
            <pc:sldMk cId="2499791184" sldId="256"/>
            <ac:spMk id="161" creationId="{5F2F0C84-BE8C-4DC2-A6D3-30349A801D5C}"/>
          </ac:spMkLst>
        </pc:spChg>
        <pc:spChg chg="add del">
          <ac:chgData name="Adina Ionela Buta (2024934)" userId="S::2024934@student.uwtsd.ac.uk::60174b17-fcc8-4a2e-94f4-9d3ab267c892" providerId="AD" clId="Web-{7AA9E26B-18FA-43EA-07DD-355C20E7295B}" dt="2021-04-22T00:43:52.020" v="220"/>
          <ac:spMkLst>
            <pc:docMk/>
            <pc:sldMk cId="2499791184" sldId="256"/>
            <ac:spMk id="176" creationId="{743B7055-9A8D-477E-8387-8F563DFD54A2}"/>
          </ac:spMkLst>
        </pc:spChg>
        <pc:spChg chg="add del">
          <ac:chgData name="Adina Ionela Buta (2024934)" userId="S::2024934@student.uwtsd.ac.uk::60174b17-fcc8-4a2e-94f4-9d3ab267c892" providerId="AD" clId="Web-{7AA9E26B-18FA-43EA-07DD-355C20E7295B}" dt="2021-04-22T01:01:18.647" v="258"/>
          <ac:spMkLst>
            <pc:docMk/>
            <pc:sldMk cId="2499791184" sldId="256"/>
            <ac:spMk id="178" creationId="{2957367F-0D64-42F0-A033-660B417FE3F5}"/>
          </ac:spMkLst>
        </pc:spChg>
        <pc:spChg chg="add">
          <ac:chgData name="Adina Ionela Buta (2024934)" userId="S::2024934@student.uwtsd.ac.uk::60174b17-fcc8-4a2e-94f4-9d3ab267c892" providerId="AD" clId="Web-{7AA9E26B-18FA-43EA-07DD-355C20E7295B}" dt="2021-04-22T01:39:44.936" v="727"/>
          <ac:spMkLst>
            <pc:docMk/>
            <pc:sldMk cId="2499791184" sldId="256"/>
            <ac:spMk id="196" creationId="{48CAE4AE-A9DF-45AF-9A9C-1712BC63418E}"/>
          </ac:spMkLst>
        </pc:spChg>
        <pc:spChg chg="add del">
          <ac:chgData name="Adina Ionela Buta (2024934)" userId="S::2024934@student.uwtsd.ac.uk::60174b17-fcc8-4a2e-94f4-9d3ab267c892" providerId="AD" clId="Web-{7AA9E26B-18FA-43EA-07DD-355C20E7295B}" dt="2021-04-22T00:43:52.020" v="220"/>
          <ac:spMkLst>
            <pc:docMk/>
            <pc:sldMk cId="2499791184" sldId="256"/>
            <ac:spMk id="199" creationId="{55A13755-D49C-4F89-B398-B1599F593130}"/>
          </ac:spMkLst>
        </pc:spChg>
        <pc:spChg chg="del">
          <ac:chgData name="Adina Ionela Buta (2024934)" userId="S::2024934@student.uwtsd.ac.uk::60174b17-fcc8-4a2e-94f4-9d3ab267c892" providerId="AD" clId="Web-{7AA9E26B-18FA-43EA-07DD-355C20E7295B}" dt="2021-04-22T00:39:22.869" v="201"/>
          <ac:spMkLst>
            <pc:docMk/>
            <pc:sldMk cId="2499791184" sldId="256"/>
            <ac:spMk id="246" creationId="{4D47D7CD-06A5-4710-B816-F23F56C52C16}"/>
          </ac:spMkLst>
        </pc:spChg>
        <pc:spChg chg="del">
          <ac:chgData name="Adina Ionela Buta (2024934)" userId="S::2024934@student.uwtsd.ac.uk::60174b17-fcc8-4a2e-94f4-9d3ab267c892" providerId="AD" clId="Web-{7AA9E26B-18FA-43EA-07DD-355C20E7295B}" dt="2021-04-22T00:39:22.869" v="201"/>
          <ac:spMkLst>
            <pc:docMk/>
            <pc:sldMk cId="2499791184" sldId="256"/>
            <ac:spMk id="247" creationId="{99B5B3C5-A599-465B-B2B9-866E8B2087CE}"/>
          </ac:spMkLst>
        </pc:spChg>
        <pc:spChg chg="del">
          <ac:chgData name="Adina Ionela Buta (2024934)" userId="S::2024934@student.uwtsd.ac.uk::60174b17-fcc8-4a2e-94f4-9d3ab267c892" providerId="AD" clId="Web-{7AA9E26B-18FA-43EA-07DD-355C20E7295B}" dt="2021-04-22T00:39:22.869" v="201"/>
          <ac:spMkLst>
            <pc:docMk/>
            <pc:sldMk cId="2499791184" sldId="256"/>
            <ac:spMk id="248" creationId="{8058D9C7-7C50-4582-9A60-0569A536A190}"/>
          </ac:spMkLst>
        </pc:spChg>
        <pc:spChg chg="del">
          <ac:chgData name="Adina Ionela Buta (2024934)" userId="S::2024934@student.uwtsd.ac.uk::60174b17-fcc8-4a2e-94f4-9d3ab267c892" providerId="AD" clId="Web-{7AA9E26B-18FA-43EA-07DD-355C20E7295B}" dt="2021-04-22T00:39:22.869" v="201"/>
          <ac:spMkLst>
            <pc:docMk/>
            <pc:sldMk cId="2499791184" sldId="256"/>
            <ac:spMk id="249" creationId="{25C84982-7DD0-43B1-8A2D-BFA4DF1B4E60}"/>
          </ac:spMkLst>
        </pc:spChg>
        <pc:spChg chg="add">
          <ac:chgData name="Adina Ionela Buta (2024934)" userId="S::2024934@student.uwtsd.ac.uk::60174b17-fcc8-4a2e-94f4-9d3ab267c892" providerId="AD" clId="Web-{7AA9E26B-18FA-43EA-07DD-355C20E7295B}" dt="2021-04-22T01:39:44.936" v="727"/>
          <ac:spMkLst>
            <pc:docMk/>
            <pc:sldMk cId="2499791184" sldId="256"/>
            <ac:spMk id="253" creationId="{E972DE0D-2E53-4159-ABD3-C601524262C2}"/>
          </ac:spMkLst>
        </pc:spChg>
        <pc:grpChg chg="add del">
          <ac:chgData name="Adina Ionela Buta (2024934)" userId="S::2024934@student.uwtsd.ac.uk::60174b17-fcc8-4a2e-94f4-9d3ab267c892" providerId="AD" clId="Web-{7AA9E26B-18FA-43EA-07DD-355C20E7295B}" dt="2021-04-22T01:01:18.647" v="258"/>
          <ac:grpSpMkLst>
            <pc:docMk/>
            <pc:sldMk cId="2499791184" sldId="256"/>
            <ac:grpSpMk id="142" creationId="{AE19E2D2-078B-459F-A431-2037B063FDF3}"/>
          </ac:grpSpMkLst>
        </pc:grpChg>
        <pc:grpChg chg="add del">
          <ac:chgData name="Adina Ionela Buta (2024934)" userId="S::2024934@student.uwtsd.ac.uk::60174b17-fcc8-4a2e-94f4-9d3ab267c892" providerId="AD" clId="Web-{7AA9E26B-18FA-43EA-07DD-355C20E7295B}" dt="2021-04-22T00:43:52.020" v="220"/>
          <ac:grpSpMkLst>
            <pc:docMk/>
            <pc:sldMk cId="2499791184" sldId="256"/>
            <ac:grpSpMk id="144" creationId="{AE19E2D2-078B-459F-A431-2037B063FDF3}"/>
          </ac:grpSpMkLst>
        </pc:grpChg>
        <pc:grpChg chg="add">
          <ac:chgData name="Adina Ionela Buta (2024934)" userId="S::2024934@student.uwtsd.ac.uk::60174b17-fcc8-4a2e-94f4-9d3ab267c892" providerId="AD" clId="Web-{7AA9E26B-18FA-43EA-07DD-355C20E7295B}" dt="2021-04-22T01:39:44.936" v="727"/>
          <ac:grpSpMkLst>
            <pc:docMk/>
            <pc:sldMk cId="2499791184" sldId="256"/>
            <ac:grpSpMk id="163" creationId="{AE19E2D2-078B-459F-A431-2037B063FDF3}"/>
          </ac:grpSpMkLst>
        </pc:grpChg>
        <pc:grpChg chg="add del">
          <ac:chgData name="Adina Ionela Buta (2024934)" userId="S::2024934@student.uwtsd.ac.uk::60174b17-fcc8-4a2e-94f4-9d3ab267c892" providerId="AD" clId="Web-{7AA9E26B-18FA-43EA-07DD-355C20E7295B}" dt="2021-04-22T01:01:18.647" v="258"/>
          <ac:grpSpMkLst>
            <pc:docMk/>
            <pc:sldMk cId="2499791184" sldId="256"/>
            <ac:grpSpMk id="171" creationId="{E10C7CFA-FC7F-479C-9026-39109C0B5967}"/>
          </ac:grpSpMkLst>
        </pc:grpChg>
        <pc:grpChg chg="add del">
          <ac:chgData name="Adina Ionela Buta (2024934)" userId="S::2024934@student.uwtsd.ac.uk::60174b17-fcc8-4a2e-94f4-9d3ab267c892" providerId="AD" clId="Web-{7AA9E26B-18FA-43EA-07DD-355C20E7295B}" dt="2021-04-22T00:43:52.020" v="220"/>
          <ac:grpSpMkLst>
            <pc:docMk/>
            <pc:sldMk cId="2499791184" sldId="256"/>
            <ac:grpSpMk id="172" creationId="{E10C7CFA-FC7F-479C-9026-39109C0B5967}"/>
          </ac:grpSpMkLst>
        </pc:grpChg>
        <pc:grpChg chg="add del">
          <ac:chgData name="Adina Ionela Buta (2024934)" userId="S::2024934@student.uwtsd.ac.uk::60174b17-fcc8-4a2e-94f4-9d3ab267c892" providerId="AD" clId="Web-{7AA9E26B-18FA-43EA-07DD-355C20E7295B}" dt="2021-04-22T00:43:52.020" v="220"/>
          <ac:grpSpMkLst>
            <pc:docMk/>
            <pc:sldMk cId="2499791184" sldId="256"/>
            <ac:grpSpMk id="177" creationId="{87D89695-7D12-471E-84E9-A6FD99FC5EE8}"/>
          </ac:grpSpMkLst>
        </pc:grpChg>
        <pc:grpChg chg="add del">
          <ac:chgData name="Adina Ionela Buta (2024934)" userId="S::2024934@student.uwtsd.ac.uk::60174b17-fcc8-4a2e-94f4-9d3ab267c892" providerId="AD" clId="Web-{7AA9E26B-18FA-43EA-07DD-355C20E7295B}" dt="2021-04-22T01:01:18.647" v="258"/>
          <ac:grpSpMkLst>
            <pc:docMk/>
            <pc:sldMk cId="2499791184" sldId="256"/>
            <ac:grpSpMk id="179" creationId="{A74C980A-5321-4E88-B6F7-572A3327E3C8}"/>
          </ac:grpSpMkLst>
        </pc:grpChg>
        <pc:grpChg chg="add">
          <ac:chgData name="Adina Ionela Buta (2024934)" userId="S::2024934@student.uwtsd.ac.uk::60174b17-fcc8-4a2e-94f4-9d3ab267c892" providerId="AD" clId="Web-{7AA9E26B-18FA-43EA-07DD-355C20E7295B}" dt="2021-04-22T01:39:44.936" v="727"/>
          <ac:grpSpMkLst>
            <pc:docMk/>
            <pc:sldMk cId="2499791184" sldId="256"/>
            <ac:grpSpMk id="192" creationId="{E10C7CFA-FC7F-479C-9026-39109C0B5967}"/>
          </ac:grpSpMkLst>
        </pc:grpChg>
        <pc:grpChg chg="add">
          <ac:chgData name="Adina Ionela Buta (2024934)" userId="S::2024934@student.uwtsd.ac.uk::60174b17-fcc8-4a2e-94f4-9d3ab267c892" providerId="AD" clId="Web-{7AA9E26B-18FA-43EA-07DD-355C20E7295B}" dt="2021-04-22T01:39:44.936" v="727"/>
          <ac:grpSpMkLst>
            <pc:docMk/>
            <pc:sldMk cId="2499791184" sldId="256"/>
            <ac:grpSpMk id="197" creationId="{6C272060-BC98-4C91-A58F-4DFEC566CF7F}"/>
          </ac:grpSpMkLst>
        </pc:grpChg>
        <pc:grpChg chg="add del">
          <ac:chgData name="Adina Ionela Buta (2024934)" userId="S::2024934@student.uwtsd.ac.uk::60174b17-fcc8-4a2e-94f4-9d3ab267c892" providerId="AD" clId="Web-{7AA9E26B-18FA-43EA-07DD-355C20E7295B}" dt="2021-04-22T00:43:52.020" v="220"/>
          <ac:grpSpMkLst>
            <pc:docMk/>
            <pc:sldMk cId="2499791184" sldId="256"/>
            <ac:grpSpMk id="200" creationId="{CB4F6A07-FD40-430C-9B44-83CB74E7F428}"/>
          </ac:grpSpMkLst>
        </pc:grpChg>
        <pc:grpChg chg="add del">
          <ac:chgData name="Adina Ionela Buta (2024934)" userId="S::2024934@student.uwtsd.ac.uk::60174b17-fcc8-4a2e-94f4-9d3ab267c892" providerId="AD" clId="Web-{7AA9E26B-18FA-43EA-07DD-355C20E7295B}" dt="2021-04-22T01:01:18.647" v="258"/>
          <ac:grpSpMkLst>
            <pc:docMk/>
            <pc:sldMk cId="2499791184" sldId="256"/>
            <ac:grpSpMk id="203" creationId="{0A1FAD6E-B62A-435F-B914-503F8B950123}"/>
          </ac:grpSpMkLst>
        </pc:grpChg>
        <pc:grpChg chg="del">
          <ac:chgData name="Adina Ionela Buta (2024934)" userId="S::2024934@student.uwtsd.ac.uk::60174b17-fcc8-4a2e-94f4-9d3ab267c892" providerId="AD" clId="Web-{7AA9E26B-18FA-43EA-07DD-355C20E7295B}" dt="2021-04-22T00:39:22.869" v="201"/>
          <ac:grpSpMkLst>
            <pc:docMk/>
            <pc:sldMk cId="2499791184" sldId="256"/>
            <ac:grpSpMk id="250" creationId="{A5A42520-81F5-4CA6-A7DA-9CD71733ABEC}"/>
          </ac:grpSpMkLst>
        </pc:grpChg>
        <pc:grpChg chg="del">
          <ac:chgData name="Adina Ionela Buta (2024934)" userId="S::2024934@student.uwtsd.ac.uk::60174b17-fcc8-4a2e-94f4-9d3ab267c892" providerId="AD" clId="Web-{7AA9E26B-18FA-43EA-07DD-355C20E7295B}" dt="2021-04-22T00:39:22.869" v="201"/>
          <ac:grpSpMkLst>
            <pc:docMk/>
            <pc:sldMk cId="2499791184" sldId="256"/>
            <ac:grpSpMk id="256" creationId="{1D912E1C-3BBA-42F0-A3EE-FEC382E7230A}"/>
          </ac:grpSpMkLst>
        </pc:grpChg>
        <pc:picChg chg="mod ord">
          <ac:chgData name="Adina Ionela Buta (2024934)" userId="S::2024934@student.uwtsd.ac.uk::60174b17-fcc8-4a2e-94f4-9d3ab267c892" providerId="AD" clId="Web-{7AA9E26B-18FA-43EA-07DD-355C20E7295B}" dt="2021-04-22T01:39:44.936" v="727"/>
          <ac:picMkLst>
            <pc:docMk/>
            <pc:sldMk cId="2499791184" sldId="256"/>
            <ac:picMk id="80" creationId="{B4A7D4D4-EB8C-47B2-B35D-BB948A10B291}"/>
          </ac:picMkLst>
        </pc:picChg>
        <pc:cxnChg chg="add del">
          <ac:chgData name="Adina Ionela Buta (2024934)" userId="S::2024934@student.uwtsd.ac.uk::60174b17-fcc8-4a2e-94f4-9d3ab267c892" providerId="AD" clId="Web-{7AA9E26B-18FA-43EA-07DD-355C20E7295B}" dt="2021-04-22T00:41:37.408" v="211"/>
          <ac:cxnSpMkLst>
            <pc:docMk/>
            <pc:sldMk cId="2499791184" sldId="256"/>
            <ac:cxnSpMk id="134" creationId="{5D28AB17-F6FA-4C53-B3E3-D0A39D4A33C0}"/>
          </ac:cxnSpMkLst>
        </pc:cxnChg>
        <pc:cxnChg chg="add del">
          <ac:chgData name="Adina Ionela Buta (2024934)" userId="S::2024934@student.uwtsd.ac.uk::60174b17-fcc8-4a2e-94f4-9d3ab267c892" providerId="AD" clId="Web-{7AA9E26B-18FA-43EA-07DD-355C20E7295B}" dt="2021-04-22T00:41:37.408" v="211"/>
          <ac:cxnSpMkLst>
            <pc:docMk/>
            <pc:sldMk cId="2499791184" sldId="256"/>
            <ac:cxnSpMk id="135" creationId="{3EFADC67-92A1-44FB-8691-D8CD71A21EFA}"/>
          </ac:cxnSpMkLst>
        </pc:cxnChg>
      </pc:sldChg>
      <pc:sldChg chg="addSp del">
        <pc:chgData name="Adina Ionela Buta (2024934)" userId="S::2024934@student.uwtsd.ac.uk::60174b17-fcc8-4a2e-94f4-9d3ab267c892" providerId="AD" clId="Web-{7AA9E26B-18FA-43EA-07DD-355C20E7295B}" dt="2021-04-22T00:23:14.186" v="10"/>
        <pc:sldMkLst>
          <pc:docMk/>
          <pc:sldMk cId="1204686992" sldId="257"/>
        </pc:sldMkLst>
        <pc:spChg chg="add">
          <ac:chgData name="Adina Ionela Buta (2024934)" userId="S::2024934@student.uwtsd.ac.uk::60174b17-fcc8-4a2e-94f4-9d3ab267c892" providerId="AD" clId="Web-{7AA9E26B-18FA-43EA-07DD-355C20E7295B}" dt="2021-04-22T00:22:43.263" v="9"/>
          <ac:spMkLst>
            <pc:docMk/>
            <pc:sldMk cId="1204686992" sldId="257"/>
            <ac:spMk id="2" creationId="{99AD7AD2-7211-40E8-B37D-55FAD8789FB5}"/>
          </ac:spMkLst>
        </pc:spChg>
      </pc:sldChg>
      <pc:sldChg chg="modSp new del">
        <pc:chgData name="Adina Ionela Buta (2024934)" userId="S::2024934@student.uwtsd.ac.uk::60174b17-fcc8-4a2e-94f4-9d3ab267c892" providerId="AD" clId="Web-{7AA9E26B-18FA-43EA-07DD-355C20E7295B}" dt="2021-04-22T00:25:27.141" v="30"/>
        <pc:sldMkLst>
          <pc:docMk/>
          <pc:sldMk cId="2037261376" sldId="257"/>
        </pc:sldMkLst>
        <pc:spChg chg="mod">
          <ac:chgData name="Adina Ionela Buta (2024934)" userId="S::2024934@student.uwtsd.ac.uk::60174b17-fcc8-4a2e-94f4-9d3ab267c892" providerId="AD" clId="Web-{7AA9E26B-18FA-43EA-07DD-355C20E7295B}" dt="2021-04-22T00:25:12.547" v="28" actId="14100"/>
          <ac:spMkLst>
            <pc:docMk/>
            <pc:sldMk cId="2037261376" sldId="257"/>
            <ac:spMk id="2" creationId="{F89B1615-B8C7-4B77-AEB0-13662D31D515}"/>
          </ac:spMkLst>
        </pc:spChg>
      </pc:sldChg>
      <pc:sldChg chg="addSp delSp modSp new mod setBg modClrScheme addAnim delAnim setClrOvrMap delDesignElem modShow chgLayout">
        <pc:chgData name="Adina Ionela Buta (2024934)" userId="S::2024934@student.uwtsd.ac.uk::60174b17-fcc8-4a2e-94f4-9d3ab267c892" providerId="AD" clId="Web-{7AA9E26B-18FA-43EA-07DD-355C20E7295B}" dt="2021-04-22T01:40:08.110" v="729"/>
        <pc:sldMkLst>
          <pc:docMk/>
          <pc:sldMk cId="475333084" sldId="258"/>
        </pc:sldMkLst>
        <pc:spChg chg="mod ord">
          <ac:chgData name="Adina Ionela Buta (2024934)" userId="S::2024934@student.uwtsd.ac.uk::60174b17-fcc8-4a2e-94f4-9d3ab267c892" providerId="AD" clId="Web-{7AA9E26B-18FA-43EA-07DD-355C20E7295B}" dt="2021-04-22T01:40:08.110" v="729"/>
          <ac:spMkLst>
            <pc:docMk/>
            <pc:sldMk cId="475333084" sldId="258"/>
            <ac:spMk id="2" creationId="{7CF49C0E-1E3E-44D9-83B3-0E1F97F3FA0B}"/>
          </ac:spMkLst>
        </pc:spChg>
        <pc:spChg chg="mod ord">
          <ac:chgData name="Adina Ionela Buta (2024934)" userId="S::2024934@student.uwtsd.ac.uk::60174b17-fcc8-4a2e-94f4-9d3ab267c892" providerId="AD" clId="Web-{7AA9E26B-18FA-43EA-07DD-355C20E7295B}" dt="2021-04-22T01:40:08.110" v="729"/>
          <ac:spMkLst>
            <pc:docMk/>
            <pc:sldMk cId="475333084" sldId="258"/>
            <ac:spMk id="3" creationId="{23738938-A4D6-472A-B415-308D8989AF88}"/>
          </ac:spMkLst>
        </pc:spChg>
        <pc:spChg chg="add del">
          <ac:chgData name="Adina Ionela Buta (2024934)" userId="S::2024934@student.uwtsd.ac.uk::60174b17-fcc8-4a2e-94f4-9d3ab267c892" providerId="AD" clId="Web-{7AA9E26B-18FA-43EA-07DD-355C20E7295B}" dt="2021-04-22T01:01:18.647" v="258"/>
          <ac:spMkLst>
            <pc:docMk/>
            <pc:sldMk cId="475333084" sldId="258"/>
            <ac:spMk id="5" creationId="{3F68D903-F26B-46F9-911C-92FEC6A69E56}"/>
          </ac:spMkLst>
        </pc:spChg>
        <pc:spChg chg="add del">
          <ac:chgData name="Adina Ionela Buta (2024934)" userId="S::2024934@student.uwtsd.ac.uk::60174b17-fcc8-4a2e-94f4-9d3ab267c892" providerId="AD" clId="Web-{7AA9E26B-18FA-43EA-07DD-355C20E7295B}" dt="2021-04-22T00:44:14.193" v="227"/>
          <ac:spMkLst>
            <pc:docMk/>
            <pc:sldMk cId="475333084" sldId="258"/>
            <ac:spMk id="8" creationId="{6BDBA639-2A71-4A60-A71A-FF1836F546CE}"/>
          </ac:spMkLst>
        </pc:spChg>
        <pc:spChg chg="add del">
          <ac:chgData name="Adina Ionela Buta (2024934)" userId="S::2024934@student.uwtsd.ac.uk::60174b17-fcc8-4a2e-94f4-9d3ab267c892" providerId="AD" clId="Web-{7AA9E26B-18FA-43EA-07DD-355C20E7295B}" dt="2021-04-22T01:37:46.143" v="722"/>
          <ac:spMkLst>
            <pc:docMk/>
            <pc:sldMk cId="475333084" sldId="258"/>
            <ac:spMk id="9" creationId="{46F1F2C8-798B-4CCE-A851-94AFAF350BED}"/>
          </ac:spMkLst>
        </pc:spChg>
        <pc:spChg chg="add del">
          <ac:chgData name="Adina Ionela Buta (2024934)" userId="S::2024934@student.uwtsd.ac.uk::60174b17-fcc8-4a2e-94f4-9d3ab267c892" providerId="AD" clId="Web-{7AA9E26B-18FA-43EA-07DD-355C20E7295B}" dt="2021-04-22T01:37:46.143" v="722"/>
          <ac:spMkLst>
            <pc:docMk/>
            <pc:sldMk cId="475333084" sldId="258"/>
            <ac:spMk id="11" creationId="{755E9CD0-04B0-4A3C-B291-AD913379C713}"/>
          </ac:spMkLst>
        </pc:spChg>
        <pc:spChg chg="add del">
          <ac:chgData name="Adina Ionela Buta (2024934)" userId="S::2024934@student.uwtsd.ac.uk::60174b17-fcc8-4a2e-94f4-9d3ab267c892" providerId="AD" clId="Web-{7AA9E26B-18FA-43EA-07DD-355C20E7295B}" dt="2021-04-22T01:37:46.143" v="722"/>
          <ac:spMkLst>
            <pc:docMk/>
            <pc:sldMk cId="475333084" sldId="258"/>
            <ac:spMk id="12" creationId="{1DD8BF3B-6066-418C-8D1A-75C5E396FC04}"/>
          </ac:spMkLst>
        </pc:spChg>
        <pc:spChg chg="add">
          <ac:chgData name="Adina Ionela Buta (2024934)" userId="S::2024934@student.uwtsd.ac.uk::60174b17-fcc8-4a2e-94f4-9d3ab267c892" providerId="AD" clId="Web-{7AA9E26B-18FA-43EA-07DD-355C20E7295B}" dt="2021-04-22T01:40:03.359" v="728"/>
          <ac:spMkLst>
            <pc:docMk/>
            <pc:sldMk cId="475333084" sldId="258"/>
            <ac:spMk id="13" creationId="{6132F700-8CFB-4C6C-B542-E0126AFD2ADE}"/>
          </ac:spMkLst>
        </pc:spChg>
        <pc:spChg chg="add del">
          <ac:chgData name="Adina Ionela Buta (2024934)" userId="S::2024934@student.uwtsd.ac.uk::60174b17-fcc8-4a2e-94f4-9d3ab267c892" providerId="AD" clId="Web-{7AA9E26B-18FA-43EA-07DD-355C20E7295B}" dt="2021-04-22T01:37:46.143" v="722"/>
          <ac:spMkLst>
            <pc:docMk/>
            <pc:sldMk cId="475333084" sldId="258"/>
            <ac:spMk id="14" creationId="{80BC66F9-7A74-4286-AD22-1174052CC22C}"/>
          </ac:spMkLst>
        </pc:spChg>
        <pc:spChg chg="add">
          <ac:chgData name="Adina Ionela Buta (2024934)" userId="S::2024934@student.uwtsd.ac.uk::60174b17-fcc8-4a2e-94f4-9d3ab267c892" providerId="AD" clId="Web-{7AA9E26B-18FA-43EA-07DD-355C20E7295B}" dt="2021-04-22T01:40:03.359" v="728"/>
          <ac:spMkLst>
            <pc:docMk/>
            <pc:sldMk cId="475333084" sldId="258"/>
            <ac:spMk id="15" creationId="{590E0492-A063-4322-A6F6-50EBE38B58F2}"/>
          </ac:spMkLst>
        </pc:spChg>
        <pc:spChg chg="add del">
          <ac:chgData name="Adina Ionela Buta (2024934)" userId="S::2024934@student.uwtsd.ac.uk::60174b17-fcc8-4a2e-94f4-9d3ab267c892" providerId="AD" clId="Web-{7AA9E26B-18FA-43EA-07DD-355C20E7295B}" dt="2021-04-22T01:37:46.143" v="722"/>
          <ac:spMkLst>
            <pc:docMk/>
            <pc:sldMk cId="475333084" sldId="258"/>
            <ac:spMk id="16" creationId="{D8142CC3-2B5C-48E6-9DF0-6C8ACBAF23EF}"/>
          </ac:spMkLst>
        </pc:spChg>
        <pc:spChg chg="add">
          <ac:chgData name="Adina Ionela Buta (2024934)" userId="S::2024934@student.uwtsd.ac.uk::60174b17-fcc8-4a2e-94f4-9d3ab267c892" providerId="AD" clId="Web-{7AA9E26B-18FA-43EA-07DD-355C20E7295B}" dt="2021-04-22T01:40:03.359" v="728"/>
          <ac:spMkLst>
            <pc:docMk/>
            <pc:sldMk cId="475333084" sldId="258"/>
            <ac:spMk id="17" creationId="{8811F053-65BC-463F-A052-15EDF07DDC62}"/>
          </ac:spMkLst>
        </pc:spChg>
        <pc:spChg chg="add del">
          <ac:chgData name="Adina Ionela Buta (2024934)" userId="S::2024934@student.uwtsd.ac.uk::60174b17-fcc8-4a2e-94f4-9d3ab267c892" providerId="AD" clId="Web-{7AA9E26B-18FA-43EA-07DD-355C20E7295B}" dt="2021-04-22T01:37:46.143" v="722"/>
          <ac:spMkLst>
            <pc:docMk/>
            <pc:sldMk cId="475333084" sldId="258"/>
            <ac:spMk id="20" creationId="{46A89C79-8EF3-4AF9-B3D9-59A883F41C83}"/>
          </ac:spMkLst>
        </pc:spChg>
        <pc:spChg chg="add del">
          <ac:chgData name="Adina Ionela Buta (2024934)" userId="S::2024934@student.uwtsd.ac.uk::60174b17-fcc8-4a2e-94f4-9d3ab267c892" providerId="AD" clId="Web-{7AA9E26B-18FA-43EA-07DD-355C20E7295B}" dt="2021-04-22T01:37:46.143" v="722"/>
          <ac:spMkLst>
            <pc:docMk/>
            <pc:sldMk cId="475333084" sldId="258"/>
            <ac:spMk id="22" creationId="{EFE5CE34-4543-42E5-B82C-1F3D12422CDD}"/>
          </ac:spMkLst>
        </pc:spChg>
        <pc:spChg chg="add del">
          <ac:chgData name="Adina Ionela Buta (2024934)" userId="S::2024934@student.uwtsd.ac.uk::60174b17-fcc8-4a2e-94f4-9d3ab267c892" providerId="AD" clId="Web-{7AA9E26B-18FA-43EA-07DD-355C20E7295B}" dt="2021-04-22T01:37:46.143" v="722"/>
          <ac:spMkLst>
            <pc:docMk/>
            <pc:sldMk cId="475333084" sldId="258"/>
            <ac:spMk id="24" creationId="{72AF41FE-63D7-4695-81D2-66D2510E4486}"/>
          </ac:spMkLst>
        </pc:spChg>
        <pc:spChg chg="add">
          <ac:chgData name="Adina Ionela Buta (2024934)" userId="S::2024934@student.uwtsd.ac.uk::60174b17-fcc8-4a2e-94f4-9d3ab267c892" providerId="AD" clId="Web-{7AA9E26B-18FA-43EA-07DD-355C20E7295B}" dt="2021-04-22T01:40:08.110" v="729"/>
          <ac:spMkLst>
            <pc:docMk/>
            <pc:sldMk cId="475333084" sldId="258"/>
            <ac:spMk id="30" creationId="{62704ED4-17AD-4155-82BF-349125232CE9}"/>
          </ac:spMkLst>
        </pc:spChg>
        <pc:spChg chg="add del">
          <ac:chgData name="Adina Ionela Buta (2024934)" userId="S::2024934@student.uwtsd.ac.uk::60174b17-fcc8-4a2e-94f4-9d3ab267c892" providerId="AD" clId="Web-{7AA9E26B-18FA-43EA-07DD-355C20E7295B}" dt="2021-04-22T00:44:14.193" v="227"/>
          <ac:spMkLst>
            <pc:docMk/>
            <pc:sldMk cId="475333084" sldId="258"/>
            <ac:spMk id="31" creationId="{D9C506D7-84CB-4057-A44A-465313E78538}"/>
          </ac:spMkLst>
        </pc:spChg>
        <pc:spChg chg="add del">
          <ac:chgData name="Adina Ionela Buta (2024934)" userId="S::2024934@student.uwtsd.ac.uk::60174b17-fcc8-4a2e-94f4-9d3ab267c892" providerId="AD" clId="Web-{7AA9E26B-18FA-43EA-07DD-355C20E7295B}" dt="2021-04-22T00:44:14.193" v="227"/>
          <ac:spMkLst>
            <pc:docMk/>
            <pc:sldMk cId="475333084" sldId="258"/>
            <ac:spMk id="33" creationId="{7842FC68-61FD-4700-8A22-BB8B071884DB}"/>
          </ac:spMkLst>
        </pc:spChg>
        <pc:spChg chg="add">
          <ac:chgData name="Adina Ionela Buta (2024934)" userId="S::2024934@student.uwtsd.ac.uk::60174b17-fcc8-4a2e-94f4-9d3ab267c892" providerId="AD" clId="Web-{7AA9E26B-18FA-43EA-07DD-355C20E7295B}" dt="2021-04-22T01:40:08.110" v="729"/>
          <ac:spMkLst>
            <pc:docMk/>
            <pc:sldMk cId="475333084" sldId="258"/>
            <ac:spMk id="45" creationId="{E4BAAF5C-577F-43DB-8ACD-EDAB5A54E6C0}"/>
          </ac:spMkLst>
        </pc:spChg>
        <pc:spChg chg="add">
          <ac:chgData name="Adina Ionela Buta (2024934)" userId="S::2024934@student.uwtsd.ac.uk::60174b17-fcc8-4a2e-94f4-9d3ab267c892" providerId="AD" clId="Web-{7AA9E26B-18FA-43EA-07DD-355C20E7295B}" dt="2021-04-22T01:40:08.110" v="729"/>
          <ac:spMkLst>
            <pc:docMk/>
            <pc:sldMk cId="475333084" sldId="258"/>
            <ac:spMk id="46" creationId="{78B6E08A-861F-4A1A-BCF0-69429C5A281C}"/>
          </ac:spMkLst>
        </pc:spChg>
        <pc:grpChg chg="add del">
          <ac:chgData name="Adina Ionela Buta (2024934)" userId="S::2024934@student.uwtsd.ac.uk::60174b17-fcc8-4a2e-94f4-9d3ab267c892" providerId="AD" clId="Web-{7AA9E26B-18FA-43EA-07DD-355C20E7295B}" dt="2021-04-22T01:01:18.647" v="258"/>
          <ac:grpSpMkLst>
            <pc:docMk/>
            <pc:sldMk cId="475333084" sldId="258"/>
            <ac:grpSpMk id="6" creationId="{88E6E148-E023-4954-86E3-30141DFB5670}"/>
          </ac:grpSpMkLst>
        </pc:grpChg>
        <pc:grpChg chg="add del">
          <ac:chgData name="Adina Ionela Buta (2024934)" userId="S::2024934@student.uwtsd.ac.uk::60174b17-fcc8-4a2e-94f4-9d3ab267c892" providerId="AD" clId="Web-{7AA9E26B-18FA-43EA-07DD-355C20E7295B}" dt="2021-04-22T01:01:18.647" v="258"/>
          <ac:grpSpMkLst>
            <pc:docMk/>
            <pc:sldMk cId="475333084" sldId="258"/>
            <ac:grpSpMk id="7" creationId="{1FB4E014-64CE-4D11-A129-94A1893FA661}"/>
          </ac:grpSpMkLst>
        </pc:grpChg>
        <pc:grpChg chg="add del">
          <ac:chgData name="Adina Ionela Buta (2024934)" userId="S::2024934@student.uwtsd.ac.uk::60174b17-fcc8-4a2e-94f4-9d3ab267c892" providerId="AD" clId="Web-{7AA9E26B-18FA-43EA-07DD-355C20E7295B}" dt="2021-04-22T00:44:14.193" v="227"/>
          <ac:grpSpMkLst>
            <pc:docMk/>
            <pc:sldMk cId="475333084" sldId="258"/>
            <ac:grpSpMk id="10" creationId="{5E208A8B-5EBD-4532-BE72-26414FA7CFF6}"/>
          </ac:grpSpMkLst>
        </pc:grpChg>
        <pc:grpChg chg="add">
          <ac:chgData name="Adina Ionela Buta (2024934)" userId="S::2024934@student.uwtsd.ac.uk::60174b17-fcc8-4a2e-94f4-9d3ab267c892" providerId="AD" clId="Web-{7AA9E26B-18FA-43EA-07DD-355C20E7295B}" dt="2021-04-22T01:40:08.110" v="729"/>
          <ac:grpSpMkLst>
            <pc:docMk/>
            <pc:sldMk cId="475333084" sldId="258"/>
            <ac:grpSpMk id="32" creationId="{94030ADA-F758-4871-82A9-A900D3A1CF27}"/>
          </ac:grpSpMkLst>
        </pc:grpChg>
        <pc:cxnChg chg="add del">
          <ac:chgData name="Adina Ionela Buta (2024934)" userId="S::2024934@student.uwtsd.ac.uk::60174b17-fcc8-4a2e-94f4-9d3ab267c892" providerId="AD" clId="Web-{7AA9E26B-18FA-43EA-07DD-355C20E7295B}" dt="2021-04-22T01:37:46.143" v="722"/>
          <ac:cxnSpMkLst>
            <pc:docMk/>
            <pc:sldMk cId="475333084" sldId="258"/>
            <ac:cxnSpMk id="18" creationId="{7B2D303B-3DD0-4319-9EAD-361847FEC71D}"/>
          </ac:cxnSpMkLst>
        </pc:cxnChg>
      </pc:sldChg>
      <pc:sldChg chg="addSp delSp modSp new mod setBg modClrScheme delDesignElem chgLayout">
        <pc:chgData name="Adina Ionela Buta (2024934)" userId="S::2024934@student.uwtsd.ac.uk::60174b17-fcc8-4a2e-94f4-9d3ab267c892" providerId="AD" clId="Web-{7AA9E26B-18FA-43EA-07DD-355C20E7295B}" dt="2021-04-22T01:39:38.404" v="726"/>
        <pc:sldMkLst>
          <pc:docMk/>
          <pc:sldMk cId="1286971335" sldId="259"/>
        </pc:sldMkLst>
        <pc:spChg chg="mod ord">
          <ac:chgData name="Adina Ionela Buta (2024934)" userId="S::2024934@student.uwtsd.ac.uk::60174b17-fcc8-4a2e-94f4-9d3ab267c892" providerId="AD" clId="Web-{7AA9E26B-18FA-43EA-07DD-355C20E7295B}" dt="2021-04-22T01:39:38.404" v="726"/>
          <ac:spMkLst>
            <pc:docMk/>
            <pc:sldMk cId="1286971335" sldId="259"/>
            <ac:spMk id="2" creationId="{0D9AC4C4-9B1E-452C-897F-EC5AFC39655B}"/>
          </ac:spMkLst>
        </pc:spChg>
        <pc:spChg chg="mod ord">
          <ac:chgData name="Adina Ionela Buta (2024934)" userId="S::2024934@student.uwtsd.ac.uk::60174b17-fcc8-4a2e-94f4-9d3ab267c892" providerId="AD" clId="Web-{7AA9E26B-18FA-43EA-07DD-355C20E7295B}" dt="2021-04-22T01:39:38.404" v="726"/>
          <ac:spMkLst>
            <pc:docMk/>
            <pc:sldMk cId="1286971335" sldId="259"/>
            <ac:spMk id="3" creationId="{193B1F79-3374-41BB-8138-93317EB6F74D}"/>
          </ac:spMkLst>
        </pc:spChg>
        <pc:spChg chg="add del">
          <ac:chgData name="Adina Ionela Buta (2024934)" userId="S::2024934@student.uwtsd.ac.uk::60174b17-fcc8-4a2e-94f4-9d3ab267c892" providerId="AD" clId="Web-{7AA9E26B-18FA-43EA-07DD-355C20E7295B}" dt="2021-04-22T01:31:36.111" v="679"/>
          <ac:spMkLst>
            <pc:docMk/>
            <pc:sldMk cId="1286971335" sldId="259"/>
            <ac:spMk id="9" creationId="{5DD103AA-7536-490B-973F-73CA63A7ED09}"/>
          </ac:spMkLst>
        </pc:spChg>
        <pc:spChg chg="add del">
          <ac:chgData name="Adina Ionela Buta (2024934)" userId="S::2024934@student.uwtsd.ac.uk::60174b17-fcc8-4a2e-94f4-9d3ab267c892" providerId="AD" clId="Web-{7AA9E26B-18FA-43EA-07DD-355C20E7295B}" dt="2021-04-22T01:30:12.730" v="667"/>
          <ac:spMkLst>
            <pc:docMk/>
            <pc:sldMk cId="1286971335" sldId="259"/>
            <ac:spMk id="10" creationId="{AFA67CD3-AB4E-4A7A-BEB8-53C445D8C44E}"/>
          </ac:spMkLst>
        </pc:spChg>
        <pc:spChg chg="add del">
          <ac:chgData name="Adina Ionela Buta (2024934)" userId="S::2024934@student.uwtsd.ac.uk::60174b17-fcc8-4a2e-94f4-9d3ab267c892" providerId="AD" clId="Web-{7AA9E26B-18FA-43EA-07DD-355C20E7295B}" dt="2021-04-22T01:31:36.096" v="678"/>
          <ac:spMkLst>
            <pc:docMk/>
            <pc:sldMk cId="1286971335" sldId="259"/>
            <ac:spMk id="11" creationId="{427D15F9-FBA9-45B6-A1EE-7E2610907483}"/>
          </ac:spMkLst>
        </pc:spChg>
        <pc:spChg chg="add del">
          <ac:chgData name="Adina Ionela Buta (2024934)" userId="S::2024934@student.uwtsd.ac.uk::60174b17-fcc8-4a2e-94f4-9d3ab267c892" providerId="AD" clId="Web-{7AA9E26B-18FA-43EA-07DD-355C20E7295B}" dt="2021-04-22T01:36:15.027" v="713"/>
          <ac:spMkLst>
            <pc:docMk/>
            <pc:sldMk cId="1286971335" sldId="259"/>
            <ac:spMk id="13" creationId="{2EB492CD-616E-47F8-933B-5E2D952A0593}"/>
          </ac:spMkLst>
        </pc:spChg>
        <pc:spChg chg="add del">
          <ac:chgData name="Adina Ionela Buta (2024934)" userId="S::2024934@student.uwtsd.ac.uk::60174b17-fcc8-4a2e-94f4-9d3ab267c892" providerId="AD" clId="Web-{7AA9E26B-18FA-43EA-07DD-355C20E7295B}" dt="2021-04-22T01:30:12.730" v="667"/>
          <ac:spMkLst>
            <pc:docMk/>
            <pc:sldMk cId="1286971335" sldId="259"/>
            <ac:spMk id="14" creationId="{339C8D78-A644-462F-B674-F440635E5353}"/>
          </ac:spMkLst>
        </pc:spChg>
        <pc:spChg chg="add del">
          <ac:chgData name="Adina Ionela Buta (2024934)" userId="S::2024934@student.uwtsd.ac.uk::60174b17-fcc8-4a2e-94f4-9d3ab267c892" providerId="AD" clId="Web-{7AA9E26B-18FA-43EA-07DD-355C20E7295B}" dt="2021-04-22T01:36:15.027" v="713"/>
          <ac:spMkLst>
            <pc:docMk/>
            <pc:sldMk cId="1286971335" sldId="259"/>
            <ac:spMk id="15" creationId="{59383CF9-23B5-4335-9B21-1791C4CF1C75}"/>
          </ac:spMkLst>
        </pc:spChg>
        <pc:spChg chg="add del">
          <ac:chgData name="Adina Ionela Buta (2024934)" userId="S::2024934@student.uwtsd.ac.uk::60174b17-fcc8-4a2e-94f4-9d3ab267c892" providerId="AD" clId="Web-{7AA9E26B-18FA-43EA-07DD-355C20E7295B}" dt="2021-04-22T01:36:15.027" v="713"/>
          <ac:spMkLst>
            <pc:docMk/>
            <pc:sldMk cId="1286971335" sldId="259"/>
            <ac:spMk id="18" creationId="{0007FE00-9498-4706-B255-6437B0252C02}"/>
          </ac:spMkLst>
        </pc:spChg>
        <pc:spChg chg="add del">
          <ac:chgData name="Adina Ionela Buta (2024934)" userId="S::2024934@student.uwtsd.ac.uk::60174b17-fcc8-4a2e-94f4-9d3ab267c892" providerId="AD" clId="Web-{7AA9E26B-18FA-43EA-07DD-355C20E7295B}" dt="2021-04-22T01:37:46.143" v="722"/>
          <ac:spMkLst>
            <pc:docMk/>
            <pc:sldMk cId="1286971335" sldId="259"/>
            <ac:spMk id="23" creationId="{327D73B4-9F5C-4A64-A179-51B9500CB8B5}"/>
          </ac:spMkLst>
        </pc:spChg>
        <pc:spChg chg="add del">
          <ac:chgData name="Adina Ionela Buta (2024934)" userId="S::2024934@student.uwtsd.ac.uk::60174b17-fcc8-4a2e-94f4-9d3ab267c892" providerId="AD" clId="Web-{7AA9E26B-18FA-43EA-07DD-355C20E7295B}" dt="2021-04-22T01:37:46.143" v="722"/>
          <ac:spMkLst>
            <pc:docMk/>
            <pc:sldMk cId="1286971335" sldId="259"/>
            <ac:spMk id="25" creationId="{C1F06963-6374-4B48-844F-071A9BAAAE02}"/>
          </ac:spMkLst>
        </pc:spChg>
        <pc:spChg chg="add del">
          <ac:chgData name="Adina Ionela Buta (2024934)" userId="S::2024934@student.uwtsd.ac.uk::60174b17-fcc8-4a2e-94f4-9d3ab267c892" providerId="AD" clId="Web-{7AA9E26B-18FA-43EA-07DD-355C20E7295B}" dt="2021-04-22T01:37:46.143" v="722"/>
          <ac:spMkLst>
            <pc:docMk/>
            <pc:sldMk cId="1286971335" sldId="259"/>
            <ac:spMk id="31" creationId="{E3020543-B24B-4EC4-8FFC-8DD88EEA91A8}"/>
          </ac:spMkLst>
        </pc:spChg>
        <pc:grpChg chg="add del">
          <ac:chgData name="Adina Ionela Buta (2024934)" userId="S::2024934@student.uwtsd.ac.uk::60174b17-fcc8-4a2e-94f4-9d3ab267c892" providerId="AD" clId="Web-{7AA9E26B-18FA-43EA-07DD-355C20E7295B}" dt="2021-04-22T01:31:36.096" v="678"/>
          <ac:grpSpMkLst>
            <pc:docMk/>
            <pc:sldMk cId="1286971335" sldId="259"/>
            <ac:grpSpMk id="16" creationId="{549D845D-9A57-49AC-9523-BB0D6DA6FECA}"/>
          </ac:grpSpMkLst>
        </pc:grpChg>
        <pc:grpChg chg="add del">
          <ac:chgData name="Adina Ionela Buta (2024934)" userId="S::2024934@student.uwtsd.ac.uk::60174b17-fcc8-4a2e-94f4-9d3ab267c892" providerId="AD" clId="Web-{7AA9E26B-18FA-43EA-07DD-355C20E7295B}" dt="2021-04-22T01:37:46.143" v="722"/>
          <ac:grpSpMkLst>
            <pc:docMk/>
            <pc:sldMk cId="1286971335" sldId="259"/>
            <ac:grpSpMk id="27" creationId="{5614C7C0-FA1D-4105-8345-1DF76F9870A8}"/>
          </ac:grpSpMkLst>
        </pc:grpChg>
        <pc:picChg chg="add mod">
          <ac:chgData name="Adina Ionela Buta (2024934)" userId="S::2024934@student.uwtsd.ac.uk::60174b17-fcc8-4a2e-94f4-9d3ab267c892" providerId="AD" clId="Web-{7AA9E26B-18FA-43EA-07DD-355C20E7295B}" dt="2021-04-22T01:36:15.027" v="713"/>
          <ac:picMkLst>
            <pc:docMk/>
            <pc:sldMk cId="1286971335" sldId="259"/>
            <ac:picMk id="7" creationId="{F5DA6871-5BA5-42C6-8077-472C53AB4A4E}"/>
          </ac:picMkLst>
        </pc:picChg>
        <pc:picChg chg="add del">
          <ac:chgData name="Adina Ionela Buta (2024934)" userId="S::2024934@student.uwtsd.ac.uk::60174b17-fcc8-4a2e-94f4-9d3ab267c892" providerId="AD" clId="Web-{7AA9E26B-18FA-43EA-07DD-355C20E7295B}" dt="2021-04-22T01:30:12.730" v="667"/>
          <ac:picMkLst>
            <pc:docMk/>
            <pc:sldMk cId="1286971335" sldId="259"/>
            <ac:picMk id="12" creationId="{07CF545F-9C2E-4446-97CD-AD92990C2B68}"/>
          </ac:picMkLst>
        </pc:picChg>
        <pc:cxnChg chg="add del">
          <ac:chgData name="Adina Ionela Buta (2024934)" userId="S::2024934@student.uwtsd.ac.uk::60174b17-fcc8-4a2e-94f4-9d3ab267c892" providerId="AD" clId="Web-{7AA9E26B-18FA-43EA-07DD-355C20E7295B}" dt="2021-04-22T01:37:46.143" v="722"/>
          <ac:cxnSpMkLst>
            <pc:docMk/>
            <pc:sldMk cId="1286971335" sldId="259"/>
            <ac:cxnSpMk id="33" creationId="{C49DA8F6-BCC1-4447-B54C-57856834B94B}"/>
          </ac:cxnSpMkLst>
        </pc:cxnChg>
      </pc:sldChg>
      <pc:sldChg chg="addSp delSp modSp new mod setBg modClrScheme addAnim setClrOvrMap delDesignElem chgLayout">
        <pc:chgData name="Adina Ionela Buta (2024934)" userId="S::2024934@student.uwtsd.ac.uk::60174b17-fcc8-4a2e-94f4-9d3ab267c892" providerId="AD" clId="Web-{7AA9E26B-18FA-43EA-07DD-355C20E7295B}" dt="2021-04-22T01:39:38.404" v="726"/>
        <pc:sldMkLst>
          <pc:docMk/>
          <pc:sldMk cId="330423752" sldId="260"/>
        </pc:sldMkLst>
        <pc:spChg chg="mod ord">
          <ac:chgData name="Adina Ionela Buta (2024934)" userId="S::2024934@student.uwtsd.ac.uk::60174b17-fcc8-4a2e-94f4-9d3ab267c892" providerId="AD" clId="Web-{7AA9E26B-18FA-43EA-07DD-355C20E7295B}" dt="2021-04-22T01:39:38.404" v="726"/>
          <ac:spMkLst>
            <pc:docMk/>
            <pc:sldMk cId="330423752" sldId="260"/>
            <ac:spMk id="2" creationId="{AA6817A9-C091-4BB1-97A7-42252E4F6641}"/>
          </ac:spMkLst>
        </pc:spChg>
        <pc:spChg chg="del mod ord">
          <ac:chgData name="Adina Ionela Buta (2024934)" userId="S::2024934@student.uwtsd.ac.uk::60174b17-fcc8-4a2e-94f4-9d3ab267c892" providerId="AD" clId="Web-{7AA9E26B-18FA-43EA-07DD-355C20E7295B}" dt="2021-04-22T01:36:07.370" v="712"/>
          <ac:spMkLst>
            <pc:docMk/>
            <pc:sldMk cId="330423752" sldId="260"/>
            <ac:spMk id="3" creationId="{430B748A-72D5-4827-9D1E-0E2ADFC53559}"/>
          </ac:spMkLst>
        </pc:spChg>
        <pc:spChg chg="add del">
          <ac:chgData name="Adina Ionela Buta (2024934)" userId="S::2024934@student.uwtsd.ac.uk::60174b17-fcc8-4a2e-94f4-9d3ab267c892" providerId="AD" clId="Web-{7AA9E26B-18FA-43EA-07DD-355C20E7295B}" dt="2021-04-22T01:36:25.887" v="714"/>
          <ac:spMkLst>
            <pc:docMk/>
            <pc:sldMk cId="330423752" sldId="260"/>
            <ac:spMk id="9" creationId="{E49CC64F-7275-4E33-961B-0C5CDC439875}"/>
          </ac:spMkLst>
        </pc:spChg>
        <pc:spChg chg="add del">
          <ac:chgData name="Adina Ionela Buta (2024934)" userId="S::2024934@student.uwtsd.ac.uk::60174b17-fcc8-4a2e-94f4-9d3ab267c892" providerId="AD" clId="Web-{7AA9E26B-18FA-43EA-07DD-355C20E7295B}" dt="2021-04-22T01:36:45.436" v="717"/>
          <ac:spMkLst>
            <pc:docMk/>
            <pc:sldMk cId="330423752" sldId="260"/>
            <ac:spMk id="14" creationId="{362D44EE-C852-4460-B8B5-C4F2BC20510C}"/>
          </ac:spMkLst>
        </pc:spChg>
        <pc:spChg chg="add del">
          <ac:chgData name="Adina Ionela Buta (2024934)" userId="S::2024934@student.uwtsd.ac.uk::60174b17-fcc8-4a2e-94f4-9d3ab267c892" providerId="AD" clId="Web-{7AA9E26B-18FA-43EA-07DD-355C20E7295B}" dt="2021-04-22T01:36:45.436" v="717"/>
          <ac:spMkLst>
            <pc:docMk/>
            <pc:sldMk cId="330423752" sldId="260"/>
            <ac:spMk id="16" creationId="{658970D8-8D1D-4B5C-894B-E871CC86543D}"/>
          </ac:spMkLst>
        </pc:spChg>
        <pc:spChg chg="add del">
          <ac:chgData name="Adina Ionela Buta (2024934)" userId="S::2024934@student.uwtsd.ac.uk::60174b17-fcc8-4a2e-94f4-9d3ab267c892" providerId="AD" clId="Web-{7AA9E26B-18FA-43EA-07DD-355C20E7295B}" dt="2021-04-22T01:36:45.436" v="717"/>
          <ac:spMkLst>
            <pc:docMk/>
            <pc:sldMk cId="330423752" sldId="260"/>
            <ac:spMk id="18" creationId="{F227E5B6-9132-43CA-B503-37A18562ADF2}"/>
          </ac:spMkLst>
        </pc:spChg>
        <pc:spChg chg="add del">
          <ac:chgData name="Adina Ionela Buta (2024934)" userId="S::2024934@student.uwtsd.ac.uk::60174b17-fcc8-4a2e-94f4-9d3ab267c892" providerId="AD" clId="Web-{7AA9E26B-18FA-43EA-07DD-355C20E7295B}" dt="2021-04-22T01:36:45.436" v="717"/>
          <ac:spMkLst>
            <pc:docMk/>
            <pc:sldMk cId="330423752" sldId="260"/>
            <ac:spMk id="20" creationId="{03C2051E-A88D-48E5-BACF-AAED17892722}"/>
          </ac:spMkLst>
        </pc:spChg>
        <pc:spChg chg="add del">
          <ac:chgData name="Adina Ionela Buta (2024934)" userId="S::2024934@student.uwtsd.ac.uk::60174b17-fcc8-4a2e-94f4-9d3ab267c892" providerId="AD" clId="Web-{7AA9E26B-18FA-43EA-07DD-355C20E7295B}" dt="2021-04-22T01:36:45.436" v="717"/>
          <ac:spMkLst>
            <pc:docMk/>
            <pc:sldMk cId="330423752" sldId="260"/>
            <ac:spMk id="22" creationId="{7821A508-2985-4905-874A-527429BAABFA}"/>
          </ac:spMkLst>
        </pc:spChg>
        <pc:spChg chg="add del">
          <ac:chgData name="Adina Ionela Buta (2024934)" userId="S::2024934@student.uwtsd.ac.uk::60174b17-fcc8-4a2e-94f4-9d3ab267c892" providerId="AD" clId="Web-{7AA9E26B-18FA-43EA-07DD-355C20E7295B}" dt="2021-04-22T01:36:45.436" v="717"/>
          <ac:spMkLst>
            <pc:docMk/>
            <pc:sldMk cId="330423752" sldId="260"/>
            <ac:spMk id="24" creationId="{D2929CB1-0E3C-4B2D-ADC5-0154FB33BA44}"/>
          </ac:spMkLst>
        </pc:spChg>
        <pc:spChg chg="add del">
          <ac:chgData name="Adina Ionela Buta (2024934)" userId="S::2024934@student.uwtsd.ac.uk::60174b17-fcc8-4a2e-94f4-9d3ab267c892" providerId="AD" clId="Web-{7AA9E26B-18FA-43EA-07DD-355C20E7295B}" dt="2021-04-22T01:36:45.436" v="717"/>
          <ac:spMkLst>
            <pc:docMk/>
            <pc:sldMk cId="330423752" sldId="260"/>
            <ac:spMk id="26" creationId="{5F2F0C84-BE8C-4DC2-A6D3-30349A801D5C}"/>
          </ac:spMkLst>
        </pc:spChg>
        <pc:spChg chg="add del">
          <ac:chgData name="Adina Ionela Buta (2024934)" userId="S::2024934@student.uwtsd.ac.uk::60174b17-fcc8-4a2e-94f4-9d3ab267c892" providerId="AD" clId="Web-{7AA9E26B-18FA-43EA-07DD-355C20E7295B}" dt="2021-04-22T01:37:46.143" v="722"/>
          <ac:spMkLst>
            <pc:docMk/>
            <pc:sldMk cId="330423752" sldId="260"/>
            <ac:spMk id="31" creationId="{758048B4-3F65-4EB9-ABA8-099353BE870F}"/>
          </ac:spMkLst>
        </pc:spChg>
        <pc:spChg chg="add del">
          <ac:chgData name="Adina Ionela Buta (2024934)" userId="S::2024934@student.uwtsd.ac.uk::60174b17-fcc8-4a2e-94f4-9d3ab267c892" providerId="AD" clId="Web-{7AA9E26B-18FA-43EA-07DD-355C20E7295B}" dt="2021-04-22T01:37:46.143" v="722"/>
          <ac:spMkLst>
            <pc:docMk/>
            <pc:sldMk cId="330423752" sldId="260"/>
            <ac:spMk id="33" creationId="{1AE2FDE4-8ECB-4D0B-B871-D4EE526064C4}"/>
          </ac:spMkLst>
        </pc:spChg>
        <pc:grpChg chg="add del">
          <ac:chgData name="Adina Ionela Buta (2024934)" userId="S::2024934@student.uwtsd.ac.uk::60174b17-fcc8-4a2e-94f4-9d3ab267c892" providerId="AD" clId="Web-{7AA9E26B-18FA-43EA-07DD-355C20E7295B}" dt="2021-04-22T01:37:46.143" v="722"/>
          <ac:grpSpMkLst>
            <pc:docMk/>
            <pc:sldMk cId="330423752" sldId="260"/>
            <ac:grpSpMk id="39" creationId="{18488D89-E3BB-4E60-BF44-5F0BE92E3F13}"/>
          </ac:grpSpMkLst>
        </pc:grpChg>
        <pc:picChg chg="add mod">
          <ac:chgData name="Adina Ionela Buta (2024934)" userId="S::2024934@student.uwtsd.ac.uk::60174b17-fcc8-4a2e-94f4-9d3ab267c892" providerId="AD" clId="Web-{7AA9E26B-18FA-43EA-07DD-355C20E7295B}" dt="2021-04-22T01:37:26.923" v="721" actId="1076"/>
          <ac:picMkLst>
            <pc:docMk/>
            <pc:sldMk cId="330423752" sldId="260"/>
            <ac:picMk id="5" creationId="{A94D88F0-F4E6-42EB-BC3A-783F8E63BC4B}"/>
          </ac:picMkLst>
        </pc:picChg>
        <pc:cxnChg chg="add del">
          <ac:chgData name="Adina Ionela Buta (2024934)" userId="S::2024934@student.uwtsd.ac.uk::60174b17-fcc8-4a2e-94f4-9d3ab267c892" providerId="AD" clId="Web-{7AA9E26B-18FA-43EA-07DD-355C20E7295B}" dt="2021-04-22T01:37:46.143" v="722"/>
          <ac:cxnSpMkLst>
            <pc:docMk/>
            <pc:sldMk cId="330423752" sldId="260"/>
            <ac:cxnSpMk id="35" creationId="{3C86DB23-FEFE-4C3A-88FA-8E855AB1EEBB}"/>
          </ac:cxnSpMkLst>
        </pc:cxnChg>
        <pc:cxnChg chg="add del">
          <ac:chgData name="Adina Ionela Buta (2024934)" userId="S::2024934@student.uwtsd.ac.uk::60174b17-fcc8-4a2e-94f4-9d3ab267c892" providerId="AD" clId="Web-{7AA9E26B-18FA-43EA-07DD-355C20E7295B}" dt="2021-04-22T01:37:46.143" v="722"/>
          <ac:cxnSpMkLst>
            <pc:docMk/>
            <pc:sldMk cId="330423752" sldId="260"/>
            <ac:cxnSpMk id="37" creationId="{3BB22FAF-4B4F-40B1-97FF-67CD036C89D0}"/>
          </ac:cxnSpMkLst>
        </pc:cxnChg>
      </pc:sldChg>
      <pc:sldMasterChg chg="del delSldLayout">
        <pc:chgData name="Adina Ionela Buta (2024934)" userId="S::2024934@student.uwtsd.ac.uk::60174b17-fcc8-4a2e-94f4-9d3ab267c892" providerId="AD" clId="Web-{7AA9E26B-18FA-43EA-07DD-355C20E7295B}" dt="2021-04-22T00:39:22.869" v="201"/>
        <pc:sldMasterMkLst>
          <pc:docMk/>
          <pc:sldMasterMk cId="1647440716" sldId="2147483812"/>
        </pc:sldMasterMkLst>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2535520365" sldId="2147483801"/>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616376425" sldId="2147483802"/>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587219672" sldId="2147483803"/>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119065537" sldId="2147483804"/>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76706138" sldId="2147483805"/>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403861410" sldId="2147483806"/>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402823583" sldId="2147483807"/>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3465672337" sldId="2147483808"/>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568288256" sldId="2147483809"/>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2901131885" sldId="2147483810"/>
          </pc:sldLayoutMkLst>
        </pc:sldLayoutChg>
        <pc:sldLayoutChg chg="del">
          <pc:chgData name="Adina Ionela Buta (2024934)" userId="S::2024934@student.uwtsd.ac.uk::60174b17-fcc8-4a2e-94f4-9d3ab267c892" providerId="AD" clId="Web-{7AA9E26B-18FA-43EA-07DD-355C20E7295B}" dt="2021-04-22T00:39:22.869" v="201"/>
          <pc:sldLayoutMkLst>
            <pc:docMk/>
            <pc:sldMasterMk cId="1647440716" sldId="2147483812"/>
            <pc:sldLayoutMk cId="1777660304" sldId="2147483811"/>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0:39:27.525" v="202"/>
        <pc:sldMasterMkLst>
          <pc:docMk/>
          <pc:sldMasterMk cId="1257625310" sldId="2147483813"/>
        </pc:sldMasterMkLst>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127676386" sldId="2147483814"/>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1458680750" sldId="2147483815"/>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2245830941" sldId="2147483816"/>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2656385570" sldId="2147483817"/>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705440928" sldId="2147483818"/>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520481537" sldId="2147483819"/>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2536371817" sldId="2147483820"/>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3255430052" sldId="2147483821"/>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4182367559" sldId="2147483822"/>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1659661417" sldId="2147483823"/>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1018913743" sldId="2147483824"/>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2787094939" sldId="2147483825"/>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2355780718" sldId="2147483826"/>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3691594367" sldId="2147483827"/>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2903788237" sldId="2147483828"/>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1072831391" sldId="2147483829"/>
          </pc:sldLayoutMkLst>
        </pc:sldLayoutChg>
        <pc:sldLayoutChg chg="add del mod replId">
          <pc:chgData name="Adina Ionela Buta (2024934)" userId="S::2024934@student.uwtsd.ac.uk::60174b17-fcc8-4a2e-94f4-9d3ab267c892" providerId="AD" clId="Web-{7AA9E26B-18FA-43EA-07DD-355C20E7295B}" dt="2021-04-22T00:39:27.525" v="202"/>
          <pc:sldLayoutMkLst>
            <pc:docMk/>
            <pc:sldMasterMk cId="1257625310" sldId="2147483813"/>
            <pc:sldLayoutMk cId="2188841860" sldId="2147483830"/>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0:39:34.354" v="203"/>
        <pc:sldMasterMkLst>
          <pc:docMk/>
          <pc:sldMasterMk cId="1658532178" sldId="2147483831"/>
        </pc:sldMasterMkLst>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2557404689" sldId="2147483832"/>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391479773" sldId="2147483833"/>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881958955" sldId="2147483834"/>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2861441952" sldId="2147483835"/>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3565252081" sldId="2147483836"/>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807184354" sldId="2147483837"/>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3282037859" sldId="2147483838"/>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480308672" sldId="2147483839"/>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997844059" sldId="2147483840"/>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22212227" sldId="2147483841"/>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78125848" sldId="2147483842"/>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2888018659" sldId="2147483843"/>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2539903266" sldId="2147483844"/>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639727453" sldId="2147483845"/>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4007332079" sldId="2147483846"/>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226636613" sldId="2147483847"/>
          </pc:sldLayoutMkLst>
        </pc:sldLayoutChg>
        <pc:sldLayoutChg chg="add del mod replId">
          <pc:chgData name="Adina Ionela Buta (2024934)" userId="S::2024934@student.uwtsd.ac.uk::60174b17-fcc8-4a2e-94f4-9d3ab267c892" providerId="AD" clId="Web-{7AA9E26B-18FA-43EA-07DD-355C20E7295B}" dt="2021-04-22T00:39:34.354" v="203"/>
          <pc:sldLayoutMkLst>
            <pc:docMk/>
            <pc:sldMasterMk cId="1658532178" sldId="2147483831"/>
            <pc:sldLayoutMk cId="1615559006" sldId="2147483848"/>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0:43:15.988" v="215"/>
        <pc:sldMasterMkLst>
          <pc:docMk/>
          <pc:sldMasterMk cId="2752449862" sldId="2147483849"/>
        </pc:sldMasterMkLst>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2793548713" sldId="2147483850"/>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2033645296" sldId="2147483851"/>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1473102973" sldId="2147483852"/>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924115646" sldId="2147483853"/>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1932569818" sldId="2147483854"/>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327270685" sldId="2147483855"/>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1032163943" sldId="2147483856"/>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217299563" sldId="2147483857"/>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3998343514" sldId="2147483858"/>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471272737" sldId="2147483859"/>
          </pc:sldLayoutMkLst>
        </pc:sldLayoutChg>
        <pc:sldLayoutChg chg="add del mod replId">
          <pc:chgData name="Adina Ionela Buta (2024934)" userId="S::2024934@student.uwtsd.ac.uk::60174b17-fcc8-4a2e-94f4-9d3ab267c892" providerId="AD" clId="Web-{7AA9E26B-18FA-43EA-07DD-355C20E7295B}" dt="2021-04-22T00:43:15.988" v="215"/>
          <pc:sldLayoutMkLst>
            <pc:docMk/>
            <pc:sldMasterMk cId="2752449862" sldId="2147483849"/>
            <pc:sldLayoutMk cId="2681887895" sldId="2147483860"/>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0:43:25.317" v="216"/>
        <pc:sldMasterMkLst>
          <pc:docMk/>
          <pc:sldMasterMk cId="1038571613" sldId="2147483861"/>
        </pc:sldMasterMkLst>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420975074" sldId="2147483862"/>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2147702603" sldId="2147483863"/>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2769780657" sldId="2147483864"/>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2485548759" sldId="2147483865"/>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3709775471" sldId="2147483866"/>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1376015505" sldId="2147483867"/>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1582067180" sldId="2147483868"/>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2494776954" sldId="2147483869"/>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1847707012" sldId="2147483870"/>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1296222070" sldId="2147483871"/>
          </pc:sldLayoutMkLst>
        </pc:sldLayoutChg>
        <pc:sldLayoutChg chg="add del mod replId">
          <pc:chgData name="Adina Ionela Buta (2024934)" userId="S::2024934@student.uwtsd.ac.uk::60174b17-fcc8-4a2e-94f4-9d3ab267c892" providerId="AD" clId="Web-{7AA9E26B-18FA-43EA-07DD-355C20E7295B}" dt="2021-04-22T00:43:25.317" v="216"/>
          <pc:sldLayoutMkLst>
            <pc:docMk/>
            <pc:sldMasterMk cId="1038571613" sldId="2147483861"/>
            <pc:sldLayoutMk cId="3438844840" sldId="2147483872"/>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0:43:32.411" v="217"/>
        <pc:sldMasterMkLst>
          <pc:docMk/>
          <pc:sldMasterMk cId="657607254" sldId="2147483873"/>
        </pc:sldMasterMkLst>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1111089043" sldId="2147483874"/>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3172957930" sldId="2147483875"/>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2484624080" sldId="2147483876"/>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2497893718" sldId="2147483877"/>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4082448215" sldId="2147483878"/>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439006042" sldId="2147483879"/>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2316791539" sldId="2147483880"/>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3334766484" sldId="2147483881"/>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3421867412" sldId="2147483882"/>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2345956315" sldId="2147483883"/>
          </pc:sldLayoutMkLst>
        </pc:sldLayoutChg>
        <pc:sldLayoutChg chg="add del mod replId">
          <pc:chgData name="Adina Ionela Buta (2024934)" userId="S::2024934@student.uwtsd.ac.uk::60174b17-fcc8-4a2e-94f4-9d3ab267c892" providerId="AD" clId="Web-{7AA9E26B-18FA-43EA-07DD-355C20E7295B}" dt="2021-04-22T00:43:32.411" v="217"/>
          <pc:sldLayoutMkLst>
            <pc:docMk/>
            <pc:sldMasterMk cId="657607254" sldId="2147483873"/>
            <pc:sldLayoutMk cId="3066862034" sldId="2147483884"/>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0:43:35.254" v="218"/>
        <pc:sldMasterMkLst>
          <pc:docMk/>
          <pc:sldMasterMk cId="3893791462" sldId="2147483885"/>
        </pc:sldMasterMkLst>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2353921125" sldId="2147483886"/>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3726947681" sldId="2147483887"/>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2593554659" sldId="2147483888"/>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1214275642" sldId="2147483889"/>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1990145539" sldId="2147483890"/>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2740554563" sldId="2147483891"/>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352507475" sldId="2147483892"/>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622555355" sldId="2147483893"/>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4130535165" sldId="2147483894"/>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963040101" sldId="2147483895"/>
          </pc:sldLayoutMkLst>
        </pc:sldLayoutChg>
        <pc:sldLayoutChg chg="add del mod replId">
          <pc:chgData name="Adina Ionela Buta (2024934)" userId="S::2024934@student.uwtsd.ac.uk::60174b17-fcc8-4a2e-94f4-9d3ab267c892" providerId="AD" clId="Web-{7AA9E26B-18FA-43EA-07DD-355C20E7295B}" dt="2021-04-22T00:43:35.254" v="218"/>
          <pc:sldLayoutMkLst>
            <pc:docMk/>
            <pc:sldMasterMk cId="3893791462" sldId="2147483885"/>
            <pc:sldLayoutMk cId="3211317868" sldId="2147483896"/>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01:18.647" v="258"/>
        <pc:sldMasterMkLst>
          <pc:docMk/>
          <pc:sldMasterMk cId="3067721195" sldId="2147483897"/>
        </pc:sldMasterMkLst>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1258043880" sldId="2147483898"/>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174670083" sldId="2147483899"/>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730636020" sldId="2147483900"/>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93447749" sldId="2147483901"/>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3177805369" sldId="2147483902"/>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3472972262" sldId="2147483903"/>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3226825266" sldId="2147483904"/>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2722459920" sldId="2147483905"/>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1292807868" sldId="2147483906"/>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541021976" sldId="2147483907"/>
          </pc:sldLayoutMkLst>
        </pc:sldLayoutChg>
        <pc:sldLayoutChg chg="add del mod replId">
          <pc:chgData name="Adina Ionela Buta (2024934)" userId="S::2024934@student.uwtsd.ac.uk::60174b17-fcc8-4a2e-94f4-9d3ab267c892" providerId="AD" clId="Web-{7AA9E26B-18FA-43EA-07DD-355C20E7295B}" dt="2021-04-22T01:01:18.647" v="258"/>
          <pc:sldLayoutMkLst>
            <pc:docMk/>
            <pc:sldMasterMk cId="3067721195" sldId="2147483897"/>
            <pc:sldLayoutMk cId="2653894284" sldId="2147483908"/>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30:12.730" v="667"/>
        <pc:sldMasterMkLst>
          <pc:docMk/>
          <pc:sldMasterMk cId="2340915050" sldId="2147483909"/>
        </pc:sldMasterMkLst>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2373605991" sldId="2147483910"/>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3773768294" sldId="2147483911"/>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1595758710" sldId="2147483912"/>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3567125966" sldId="2147483913"/>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3133646501" sldId="2147483914"/>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3951619251" sldId="2147483915"/>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2303001302" sldId="2147483916"/>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10759751" sldId="2147483917"/>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1583755722" sldId="2147483918"/>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3293096975" sldId="2147483919"/>
          </pc:sldLayoutMkLst>
        </pc:sldLayoutChg>
        <pc:sldLayoutChg chg="add del mod replId">
          <pc:chgData name="Adina Ionela Buta (2024934)" userId="S::2024934@student.uwtsd.ac.uk::60174b17-fcc8-4a2e-94f4-9d3ab267c892" providerId="AD" clId="Web-{7AA9E26B-18FA-43EA-07DD-355C20E7295B}" dt="2021-04-22T01:30:12.730" v="667"/>
          <pc:sldLayoutMkLst>
            <pc:docMk/>
            <pc:sldMasterMk cId="2340915050" sldId="2147483909"/>
            <pc:sldLayoutMk cId="1154345244" sldId="2147483920"/>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30:18.231" v="668"/>
        <pc:sldMasterMkLst>
          <pc:docMk/>
          <pc:sldMasterMk cId="4044945533" sldId="2147483921"/>
        </pc:sldMasterMkLst>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2280091265" sldId="2147483922"/>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3613414388" sldId="2147483923"/>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185671461" sldId="2147483924"/>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231624622" sldId="2147483925"/>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4070735754" sldId="2147483926"/>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19239551" sldId="2147483927"/>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3864642431" sldId="2147483928"/>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2220182482" sldId="2147483929"/>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3793909088" sldId="2147483930"/>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4084405725" sldId="2147483931"/>
          </pc:sldLayoutMkLst>
        </pc:sldLayoutChg>
        <pc:sldLayoutChg chg="add del mod replId">
          <pc:chgData name="Adina Ionela Buta (2024934)" userId="S::2024934@student.uwtsd.ac.uk::60174b17-fcc8-4a2e-94f4-9d3ab267c892" providerId="AD" clId="Web-{7AA9E26B-18FA-43EA-07DD-355C20E7295B}" dt="2021-04-22T01:30:18.231" v="668"/>
          <pc:sldLayoutMkLst>
            <pc:docMk/>
            <pc:sldMasterMk cId="4044945533" sldId="2147483921"/>
            <pc:sldLayoutMk cId="3512313544" sldId="2147483932"/>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30:23.981" v="669"/>
        <pc:sldMasterMkLst>
          <pc:docMk/>
          <pc:sldMasterMk cId="715189039" sldId="2147483933"/>
        </pc:sldMasterMkLst>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2827233842" sldId="2147483934"/>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3363888105" sldId="2147483935"/>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2869656957" sldId="2147483936"/>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2794450705" sldId="2147483937"/>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770525400" sldId="2147483938"/>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4049122293" sldId="2147483939"/>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3905692738" sldId="2147483940"/>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3036704075" sldId="2147483941"/>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2276952841" sldId="2147483942"/>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3094862133" sldId="2147483943"/>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832163137" sldId="2147483944"/>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3061626170" sldId="2147483945"/>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36603141" sldId="2147483946"/>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515725874" sldId="2147483947"/>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4104439634" sldId="2147483948"/>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1882271985" sldId="2147483949"/>
          </pc:sldLayoutMkLst>
        </pc:sldLayoutChg>
        <pc:sldLayoutChg chg="add del mod replId">
          <pc:chgData name="Adina Ionela Buta (2024934)" userId="S::2024934@student.uwtsd.ac.uk::60174b17-fcc8-4a2e-94f4-9d3ab267c892" providerId="AD" clId="Web-{7AA9E26B-18FA-43EA-07DD-355C20E7295B}" dt="2021-04-22T01:30:23.981" v="669"/>
          <pc:sldLayoutMkLst>
            <pc:docMk/>
            <pc:sldMasterMk cId="715189039" sldId="2147483933"/>
            <pc:sldLayoutMk cId="3000532072" sldId="2147483950"/>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30:28.122" v="670"/>
        <pc:sldMasterMkLst>
          <pc:docMk/>
          <pc:sldMasterMk cId="1352739945" sldId="2147483951"/>
        </pc:sldMasterMkLst>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24932154" sldId="2147483952"/>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1385985141" sldId="2147483953"/>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252680337" sldId="2147483954"/>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1526984263" sldId="2147483955"/>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1061328485" sldId="2147483956"/>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608809502" sldId="2147483957"/>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2866909299" sldId="2147483958"/>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2818239938" sldId="2147483959"/>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598240445" sldId="2147483960"/>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2696632817" sldId="2147483961"/>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1109024072" sldId="2147483962"/>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4120357811" sldId="2147483963"/>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1505993952" sldId="2147483964"/>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765908986" sldId="2147483965"/>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3559133744" sldId="2147483966"/>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582022337" sldId="2147483967"/>
          </pc:sldLayoutMkLst>
        </pc:sldLayoutChg>
        <pc:sldLayoutChg chg="add del mod replId">
          <pc:chgData name="Adina Ionela Buta (2024934)" userId="S::2024934@student.uwtsd.ac.uk::60174b17-fcc8-4a2e-94f4-9d3ab267c892" providerId="AD" clId="Web-{7AA9E26B-18FA-43EA-07DD-355C20E7295B}" dt="2021-04-22T01:30:28.122" v="670"/>
          <pc:sldLayoutMkLst>
            <pc:docMk/>
            <pc:sldMasterMk cId="1352739945" sldId="2147483951"/>
            <pc:sldLayoutMk cId="1192105971" sldId="2147483968"/>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37:46.143" v="722"/>
        <pc:sldMasterMkLst>
          <pc:docMk/>
          <pc:sldMasterMk cId="1426249028" sldId="2147483969"/>
        </pc:sldMasterMkLst>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1537218509" sldId="2147483970"/>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1720889437" sldId="2147483971"/>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2654378690" sldId="2147483972"/>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535706281" sldId="2147483973"/>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1546109340" sldId="2147483974"/>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4064441634" sldId="2147483975"/>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92255712" sldId="2147483976"/>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1517211448" sldId="2147483977"/>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1741847547" sldId="2147483978"/>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615381456" sldId="2147483979"/>
          </pc:sldLayoutMkLst>
        </pc:sldLayoutChg>
        <pc:sldLayoutChg chg="add del mod replId">
          <pc:chgData name="Adina Ionela Buta (2024934)" userId="S::2024934@student.uwtsd.ac.uk::60174b17-fcc8-4a2e-94f4-9d3ab267c892" providerId="AD" clId="Web-{7AA9E26B-18FA-43EA-07DD-355C20E7295B}" dt="2021-04-22T01:37:46.143" v="722"/>
          <pc:sldLayoutMkLst>
            <pc:docMk/>
            <pc:sldMasterMk cId="1426249028" sldId="2147483969"/>
            <pc:sldLayoutMk cId="3832706692" sldId="2147483980"/>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39:32.342" v="725"/>
        <pc:sldMasterMkLst>
          <pc:docMk/>
          <pc:sldMasterMk cId="4041008405" sldId="2147483981"/>
        </pc:sldMasterMkLst>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2661238783" sldId="2147483982"/>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1243308507" sldId="2147483983"/>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433900470" sldId="2147483984"/>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4269856388" sldId="2147483985"/>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4110493900" sldId="2147483986"/>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57969221" sldId="2147483987"/>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394099973" sldId="2147483988"/>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2247308203" sldId="2147483989"/>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280911672" sldId="2147483990"/>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1977835230" sldId="2147483991"/>
          </pc:sldLayoutMkLst>
        </pc:sldLayoutChg>
        <pc:sldLayoutChg chg="add del mod replId">
          <pc:chgData name="Adina Ionela Buta (2024934)" userId="S::2024934@student.uwtsd.ac.uk::60174b17-fcc8-4a2e-94f4-9d3ab267c892" providerId="AD" clId="Web-{7AA9E26B-18FA-43EA-07DD-355C20E7295B}" dt="2021-04-22T01:39:32.342" v="725"/>
          <pc:sldLayoutMkLst>
            <pc:docMk/>
            <pc:sldMasterMk cId="4041008405" sldId="2147483981"/>
            <pc:sldLayoutMk cId="2868007621" sldId="2147483992"/>
          </pc:sldLayoutMkLst>
        </pc:sldLayoutChg>
      </pc:sldMasterChg>
      <pc:sldMasterChg chg="add del addSldLayout delSldLayout modSldLayout">
        <pc:chgData name="Adina Ionela Buta (2024934)" userId="S::2024934@student.uwtsd.ac.uk::60174b17-fcc8-4a2e-94f4-9d3ab267c892" providerId="AD" clId="Web-{7AA9E26B-18FA-43EA-07DD-355C20E7295B}" dt="2021-04-22T01:39:38.404" v="726"/>
        <pc:sldMasterMkLst>
          <pc:docMk/>
          <pc:sldMasterMk cId="2129254405" sldId="2147483993"/>
        </pc:sldMasterMkLst>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2459157073" sldId="2147483994"/>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1041858824" sldId="2147483995"/>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23039555" sldId="2147483996"/>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4136521686" sldId="2147483997"/>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2923306322" sldId="2147483998"/>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57349353" sldId="2147483999"/>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2931008026" sldId="2147484000"/>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297072756" sldId="2147484001"/>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1196269843" sldId="2147484002"/>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2190628732" sldId="2147484003"/>
          </pc:sldLayoutMkLst>
        </pc:sldLayoutChg>
        <pc:sldLayoutChg chg="add del mod replId">
          <pc:chgData name="Adina Ionela Buta (2024934)" userId="S::2024934@student.uwtsd.ac.uk::60174b17-fcc8-4a2e-94f4-9d3ab267c892" providerId="AD" clId="Web-{7AA9E26B-18FA-43EA-07DD-355C20E7295B}" dt="2021-04-22T01:39:38.404" v="726"/>
          <pc:sldLayoutMkLst>
            <pc:docMk/>
            <pc:sldMasterMk cId="2129254405" sldId="2147483993"/>
            <pc:sldLayoutMk cId="1927806394" sldId="2147484004"/>
          </pc:sldLayoutMkLst>
        </pc:sldLayoutChg>
      </pc:sldMasterChg>
      <pc:sldMasterChg chg="add addSldLayout modSldLayout">
        <pc:chgData name="Adina Ionela Buta (2024934)" userId="S::2024934@student.uwtsd.ac.uk::60174b17-fcc8-4a2e-94f4-9d3ab267c892" providerId="AD" clId="Web-{7AA9E26B-18FA-43EA-07DD-355C20E7295B}" dt="2021-04-22T01:39:38.404" v="726"/>
        <pc:sldMasterMkLst>
          <pc:docMk/>
          <pc:sldMasterMk cId="4104305081" sldId="2147484005"/>
        </pc:sldMasterMkLst>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1592107887" sldId="2147484006"/>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889488987" sldId="2147484007"/>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987386198" sldId="2147484008"/>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2970663384" sldId="2147484009"/>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3713191911" sldId="2147484010"/>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2111962475" sldId="2147484011"/>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1810717986" sldId="2147484012"/>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3197836771" sldId="2147484013"/>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2829905412" sldId="2147484014"/>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2279393208" sldId="2147484015"/>
          </pc:sldLayoutMkLst>
        </pc:sldLayoutChg>
        <pc:sldLayoutChg chg="add mod replId">
          <pc:chgData name="Adina Ionela Buta (2024934)" userId="S::2024934@student.uwtsd.ac.uk::60174b17-fcc8-4a2e-94f4-9d3ab267c892" providerId="AD" clId="Web-{7AA9E26B-18FA-43EA-07DD-355C20E7295B}" dt="2021-04-22T01:39:38.404" v="726"/>
          <pc:sldLayoutMkLst>
            <pc:docMk/>
            <pc:sldMasterMk cId="4104305081" sldId="2147484005"/>
            <pc:sldLayoutMk cId="1610783261" sldId="2147484016"/>
          </pc:sldLayoutMkLst>
        </pc:sldLayoutChg>
      </pc:sldMasterChg>
    </pc:docChg>
  </pc:docChgLst>
  <pc:docChgLst>
    <pc:chgData name="Adina Ionela Buta (2024934)" userId="S::2024934@student.uwtsd.ac.uk::60174b17-fcc8-4a2e-94f4-9d3ab267c892" providerId="AD" clId="Web-{6E6CBC45-B5A0-14AA-59ED-49D9BABC9EE1}"/>
    <pc:docChg chg="modSld addMainMaster delMainMaster">
      <pc:chgData name="Adina Ionela Buta (2024934)" userId="S::2024934@student.uwtsd.ac.uk::60174b17-fcc8-4a2e-94f4-9d3ab267c892" providerId="AD" clId="Web-{6E6CBC45-B5A0-14AA-59ED-49D9BABC9EE1}" dt="2021-04-22T01:48:35.514" v="27"/>
      <pc:docMkLst>
        <pc:docMk/>
      </pc:docMkLst>
      <pc:sldChg chg="addSp delSp modSp mod modClrScheme delDesignElem chgLayout">
        <pc:chgData name="Adina Ionela Buta (2024934)" userId="S::2024934@student.uwtsd.ac.uk::60174b17-fcc8-4a2e-94f4-9d3ab267c892" providerId="AD" clId="Web-{6E6CBC45-B5A0-14AA-59ED-49D9BABC9EE1}" dt="2021-04-22T01:46:12.605" v="20"/>
        <pc:sldMkLst>
          <pc:docMk/>
          <pc:sldMk cId="2499791184" sldId="256"/>
        </pc:sldMkLst>
        <pc:spChg chg="mod ord">
          <ac:chgData name="Adina Ionela Buta (2024934)" userId="S::2024934@student.uwtsd.ac.uk::60174b17-fcc8-4a2e-94f4-9d3ab267c892" providerId="AD" clId="Web-{6E6CBC45-B5A0-14AA-59ED-49D9BABC9EE1}" dt="2021-04-22T01:46:12.605" v="20"/>
          <ac:spMkLst>
            <pc:docMk/>
            <pc:sldMk cId="2499791184" sldId="256"/>
            <ac:spMk id="2" creationId="{00000000-0000-0000-0000-000000000000}"/>
          </ac:spMkLst>
        </pc:spChg>
        <pc:spChg chg="mod ord">
          <ac:chgData name="Adina Ionela Buta (2024934)" userId="S::2024934@student.uwtsd.ac.uk::60174b17-fcc8-4a2e-94f4-9d3ab267c892" providerId="AD" clId="Web-{6E6CBC45-B5A0-14AA-59ED-49D9BABC9EE1}" dt="2021-04-22T01:46:12.605" v="20"/>
          <ac:spMkLst>
            <pc:docMk/>
            <pc:sldMk cId="2499791184" sldId="256"/>
            <ac:spMk id="3" creationId="{00000000-0000-0000-0000-000000000000}"/>
          </ac:spMkLst>
        </pc:spChg>
        <pc:spChg chg="add del">
          <ac:chgData name="Adina Ionela Buta (2024934)" userId="S::2024934@student.uwtsd.ac.uk::60174b17-fcc8-4a2e-94f4-9d3ab267c892" providerId="AD" clId="Web-{6E6CBC45-B5A0-14AA-59ED-49D9BABC9EE1}" dt="2021-04-22T01:43:13.773" v="4"/>
          <ac:spMkLst>
            <pc:docMk/>
            <pc:sldMk cId="2499791184" sldId="256"/>
            <ac:spMk id="165" creationId="{758048B4-3F65-4EB9-ABA8-099353BE870F}"/>
          </ac:spMkLst>
        </pc:spChg>
        <pc:spChg chg="add del">
          <ac:chgData name="Adina Ionela Buta (2024934)" userId="S::2024934@student.uwtsd.ac.uk::60174b17-fcc8-4a2e-94f4-9d3ab267c892" providerId="AD" clId="Web-{6E6CBC45-B5A0-14AA-59ED-49D9BABC9EE1}" dt="2021-04-22T01:43:13.773" v="4"/>
          <ac:spMkLst>
            <pc:docMk/>
            <pc:sldMk cId="2499791184" sldId="256"/>
            <ac:spMk id="166" creationId="{1AE2FDE4-8ECB-4D0B-B871-D4EE526064C4}"/>
          </ac:spMkLst>
        </pc:spChg>
        <pc:spChg chg="add del">
          <ac:chgData name="Adina Ionela Buta (2024934)" userId="S::2024934@student.uwtsd.ac.uk::60174b17-fcc8-4a2e-94f4-9d3ab267c892" providerId="AD" clId="Web-{6E6CBC45-B5A0-14AA-59ED-49D9BABC9EE1}" dt="2021-04-22T01:43:44.789" v="6"/>
          <ac:spMkLst>
            <pc:docMk/>
            <pc:sldMk cId="2499791184" sldId="256"/>
            <ac:spMk id="170" creationId="{3AFE8227-C443-417B-BA91-520EB1EF4559}"/>
          </ac:spMkLst>
        </pc:spChg>
        <pc:spChg chg="add del">
          <ac:chgData name="Adina Ionela Buta (2024934)" userId="S::2024934@student.uwtsd.ac.uk::60174b17-fcc8-4a2e-94f4-9d3ab267c892" providerId="AD" clId="Web-{6E6CBC45-B5A0-14AA-59ED-49D9BABC9EE1}" dt="2021-04-22T01:43:44.789" v="6"/>
          <ac:spMkLst>
            <pc:docMk/>
            <pc:sldMk cId="2499791184" sldId="256"/>
            <ac:spMk id="173" creationId="{907741FC-B544-4A6E-B831-6789D042333D}"/>
          </ac:spMkLst>
        </pc:spChg>
        <pc:spChg chg="add del">
          <ac:chgData name="Adina Ionela Buta (2024934)" userId="S::2024934@student.uwtsd.ac.uk::60174b17-fcc8-4a2e-94f4-9d3ab267c892" providerId="AD" clId="Web-{6E6CBC45-B5A0-14AA-59ED-49D9BABC9EE1}" dt="2021-04-22T01:43:44.789" v="6"/>
          <ac:spMkLst>
            <pc:docMk/>
            <pc:sldMk cId="2499791184" sldId="256"/>
            <ac:spMk id="174" creationId="{3F0BE7ED-7814-4273-B18A-F26CC0380380}"/>
          </ac:spMkLst>
        </pc:spChg>
        <pc:spChg chg="add">
          <ac:chgData name="Adina Ionela Buta (2024934)" userId="S::2024934@student.uwtsd.ac.uk::60174b17-fcc8-4a2e-94f4-9d3ab267c892" providerId="AD" clId="Web-{6E6CBC45-B5A0-14AA-59ED-49D9BABC9EE1}" dt="2021-04-22T01:43:44.805" v="7"/>
          <ac:spMkLst>
            <pc:docMk/>
            <pc:sldMk cId="2499791184" sldId="256"/>
            <ac:spMk id="175" creationId="{8930EBA3-4D2E-42E8-B828-834555328D85}"/>
          </ac:spMkLst>
        </pc:spChg>
        <pc:spChg chg="add">
          <ac:chgData name="Adina Ionela Buta (2024934)" userId="S::2024934@student.uwtsd.ac.uk::60174b17-fcc8-4a2e-94f4-9d3ab267c892" providerId="AD" clId="Web-{6E6CBC45-B5A0-14AA-59ED-49D9BABC9EE1}" dt="2021-04-22T01:43:44.805" v="7"/>
          <ac:spMkLst>
            <pc:docMk/>
            <pc:sldMk cId="2499791184" sldId="256"/>
            <ac:spMk id="180" creationId="{E58B2195-5055-402F-A3E7-53FF0E4980C3}"/>
          </ac:spMkLst>
        </pc:spChg>
        <pc:spChg chg="add">
          <ac:chgData name="Adina Ionela Buta (2024934)" userId="S::2024934@student.uwtsd.ac.uk::60174b17-fcc8-4a2e-94f4-9d3ab267c892" providerId="AD" clId="Web-{6E6CBC45-B5A0-14AA-59ED-49D9BABC9EE1}" dt="2021-04-22T01:43:44.805" v="7"/>
          <ac:spMkLst>
            <pc:docMk/>
            <pc:sldMk cId="2499791184" sldId="256"/>
            <ac:spMk id="181" creationId="{528AA953-F4F9-4DC5-97C7-491F4AF937DC}"/>
          </ac:spMkLst>
        </pc:spChg>
        <pc:spChg chg="add del">
          <ac:chgData name="Adina Ionela Buta (2024934)" userId="S::2024934@student.uwtsd.ac.uk::60174b17-fcc8-4a2e-94f4-9d3ab267c892" providerId="AD" clId="Web-{6E6CBC45-B5A0-14AA-59ED-49D9BABC9EE1}" dt="2021-04-22T01:45:05.041" v="13"/>
          <ac:spMkLst>
            <pc:docMk/>
            <pc:sldMk cId="2499791184" sldId="256"/>
            <ac:spMk id="183" creationId="{3301E07F-4F79-4B58-8698-EF24DC1ECDBF}"/>
          </ac:spMkLst>
        </pc:spChg>
        <pc:spChg chg="add del">
          <ac:chgData name="Adina Ionela Buta (2024934)" userId="S::2024934@student.uwtsd.ac.uk::60174b17-fcc8-4a2e-94f4-9d3ab267c892" providerId="AD" clId="Web-{6E6CBC45-B5A0-14AA-59ED-49D9BABC9EE1}" dt="2021-04-22T01:45:05.041" v="13"/>
          <ac:spMkLst>
            <pc:docMk/>
            <pc:sldMk cId="2499791184" sldId="256"/>
            <ac:spMk id="184" creationId="{E58B2195-5055-402F-A3E7-53FF0E4980C3}"/>
          </ac:spMkLst>
        </pc:spChg>
        <pc:spChg chg="add del">
          <ac:chgData name="Adina Ionela Buta (2024934)" userId="S::2024934@student.uwtsd.ac.uk::60174b17-fcc8-4a2e-94f4-9d3ab267c892" providerId="AD" clId="Web-{6E6CBC45-B5A0-14AA-59ED-49D9BABC9EE1}" dt="2021-04-22T01:45:05.041" v="13"/>
          <ac:spMkLst>
            <pc:docMk/>
            <pc:sldMk cId="2499791184" sldId="256"/>
            <ac:spMk id="185" creationId="{9EE6F773-742A-491A-9A00-A2A150DF500A}"/>
          </ac:spMkLst>
        </pc:spChg>
        <pc:spChg chg="add del">
          <ac:chgData name="Adina Ionela Buta (2024934)" userId="S::2024934@student.uwtsd.ac.uk::60174b17-fcc8-4a2e-94f4-9d3ab267c892" providerId="AD" clId="Web-{6E6CBC45-B5A0-14AA-59ED-49D9BABC9EE1}" dt="2021-04-22T01:45:42.245" v="15"/>
          <ac:spMkLst>
            <pc:docMk/>
            <pc:sldMk cId="2499791184" sldId="256"/>
            <ac:spMk id="186" creationId="{9B7AD9F6-8CE7-4299-8FC6-328F4DCD3FF9}"/>
          </ac:spMkLst>
        </pc:spChg>
        <pc:spChg chg="add del">
          <ac:chgData name="Adina Ionela Buta (2024934)" userId="S::2024934@student.uwtsd.ac.uk::60174b17-fcc8-4a2e-94f4-9d3ab267c892" providerId="AD" clId="Web-{6E6CBC45-B5A0-14AA-59ED-49D9BABC9EE1}" dt="2021-04-22T01:45:42.245" v="15"/>
          <ac:spMkLst>
            <pc:docMk/>
            <pc:sldMk cId="2499791184" sldId="256"/>
            <ac:spMk id="187" creationId="{F49775AF-8896-43EE-92C6-83497D6DC56F}"/>
          </ac:spMkLst>
        </pc:spChg>
        <pc:spChg chg="add del">
          <ac:chgData name="Adina Ionela Buta (2024934)" userId="S::2024934@student.uwtsd.ac.uk::60174b17-fcc8-4a2e-94f4-9d3ab267c892" providerId="AD" clId="Web-{6E6CBC45-B5A0-14AA-59ED-49D9BABC9EE1}" dt="2021-04-22T01:45:53.011" v="17"/>
          <ac:spMkLst>
            <pc:docMk/>
            <pc:sldMk cId="2499791184" sldId="256"/>
            <ac:spMk id="188" creationId="{9B7AD9F6-8CE7-4299-8FC6-328F4DCD3FF9}"/>
          </ac:spMkLst>
        </pc:spChg>
        <pc:spChg chg="add del">
          <ac:chgData name="Adina Ionela Buta (2024934)" userId="S::2024934@student.uwtsd.ac.uk::60174b17-fcc8-4a2e-94f4-9d3ab267c892" providerId="AD" clId="Web-{6E6CBC45-B5A0-14AA-59ED-49D9BABC9EE1}" dt="2021-04-22T01:45:53.011" v="17"/>
          <ac:spMkLst>
            <pc:docMk/>
            <pc:sldMk cId="2499791184" sldId="256"/>
            <ac:spMk id="189" creationId="{3F9B0603-37C5-4312-AE4D-A3D015475403}"/>
          </ac:spMkLst>
        </pc:spChg>
        <pc:spChg chg="add del">
          <ac:chgData name="Adina Ionela Buta (2024934)" userId="S::2024934@student.uwtsd.ac.uk::60174b17-fcc8-4a2e-94f4-9d3ab267c892" providerId="AD" clId="Web-{6E6CBC45-B5A0-14AA-59ED-49D9BABC9EE1}" dt="2021-04-22T01:46:12.589" v="19"/>
          <ac:spMkLst>
            <pc:docMk/>
            <pc:sldMk cId="2499791184" sldId="256"/>
            <ac:spMk id="190" creationId="{3AFE8227-C443-417B-BA91-520EB1EF4559}"/>
          </ac:spMkLst>
        </pc:spChg>
        <pc:spChg chg="add del">
          <ac:chgData name="Adina Ionela Buta (2024934)" userId="S::2024934@student.uwtsd.ac.uk::60174b17-fcc8-4a2e-94f4-9d3ab267c892" providerId="AD" clId="Web-{6E6CBC45-B5A0-14AA-59ED-49D9BABC9EE1}" dt="2021-04-22T01:46:12.589" v="19"/>
          <ac:spMkLst>
            <pc:docMk/>
            <pc:sldMk cId="2499791184" sldId="256"/>
            <ac:spMk id="191" creationId="{907741FC-B544-4A6E-B831-6789D042333D}"/>
          </ac:spMkLst>
        </pc:spChg>
        <pc:spChg chg="add del">
          <ac:chgData name="Adina Ionela Buta (2024934)" userId="S::2024934@student.uwtsd.ac.uk::60174b17-fcc8-4a2e-94f4-9d3ab267c892" providerId="AD" clId="Web-{6E6CBC45-B5A0-14AA-59ED-49D9BABC9EE1}" dt="2021-04-22T01:46:12.589" v="19"/>
          <ac:spMkLst>
            <pc:docMk/>
            <pc:sldMk cId="2499791184" sldId="256"/>
            <ac:spMk id="193" creationId="{3F0BE7ED-7814-4273-B18A-F26CC0380380}"/>
          </ac:spMkLst>
        </pc:spChg>
        <pc:spChg chg="add">
          <ac:chgData name="Adina Ionela Buta (2024934)" userId="S::2024934@student.uwtsd.ac.uk::60174b17-fcc8-4a2e-94f4-9d3ab267c892" providerId="AD" clId="Web-{6E6CBC45-B5A0-14AA-59ED-49D9BABC9EE1}" dt="2021-04-22T01:46:12.605" v="20"/>
          <ac:spMkLst>
            <pc:docMk/>
            <pc:sldMk cId="2499791184" sldId="256"/>
            <ac:spMk id="194" creationId="{0ED28709-5CB7-44D6-B3BC-B1C015D6BE3D}"/>
          </ac:spMkLst>
        </pc:spChg>
        <pc:spChg chg="add">
          <ac:chgData name="Adina Ionela Buta (2024934)" userId="S::2024934@student.uwtsd.ac.uk::60174b17-fcc8-4a2e-94f4-9d3ab267c892" providerId="AD" clId="Web-{6E6CBC45-B5A0-14AA-59ED-49D9BABC9EE1}" dt="2021-04-22T01:46:12.605" v="20"/>
          <ac:spMkLst>
            <pc:docMk/>
            <pc:sldMk cId="2499791184" sldId="256"/>
            <ac:spMk id="195" creationId="{1AE2FDE4-8ECB-4D0B-B871-D4EE526064C4}"/>
          </ac:spMkLst>
        </pc:spChg>
        <pc:spChg chg="del">
          <ac:chgData name="Adina Ionela Buta (2024934)" userId="S::2024934@student.uwtsd.ac.uk::60174b17-fcc8-4a2e-94f4-9d3ab267c892" providerId="AD" clId="Web-{6E6CBC45-B5A0-14AA-59ED-49D9BABC9EE1}" dt="2021-04-22T01:42:27.959" v="1"/>
          <ac:spMkLst>
            <pc:docMk/>
            <pc:sldMk cId="2499791184" sldId="256"/>
            <ac:spMk id="196" creationId="{48CAE4AE-A9DF-45AF-9A9C-1712BC63418E}"/>
          </ac:spMkLst>
        </pc:spChg>
        <pc:spChg chg="del">
          <ac:chgData name="Adina Ionela Buta (2024934)" userId="S::2024934@student.uwtsd.ac.uk::60174b17-fcc8-4a2e-94f4-9d3ab267c892" providerId="AD" clId="Web-{6E6CBC45-B5A0-14AA-59ED-49D9BABC9EE1}" dt="2021-04-22T01:42:27.959" v="1"/>
          <ac:spMkLst>
            <pc:docMk/>
            <pc:sldMk cId="2499791184" sldId="256"/>
            <ac:spMk id="253" creationId="{E972DE0D-2E53-4159-ABD3-C601524262C2}"/>
          </ac:spMkLst>
        </pc:spChg>
        <pc:grpChg chg="del">
          <ac:chgData name="Adina Ionela Buta (2024934)" userId="S::2024934@student.uwtsd.ac.uk::60174b17-fcc8-4a2e-94f4-9d3ab267c892" providerId="AD" clId="Web-{6E6CBC45-B5A0-14AA-59ED-49D9BABC9EE1}" dt="2021-04-22T01:42:27.959" v="1"/>
          <ac:grpSpMkLst>
            <pc:docMk/>
            <pc:sldMk cId="2499791184" sldId="256"/>
            <ac:grpSpMk id="163" creationId="{AE19E2D2-078B-459F-A431-2037B063FDF3}"/>
          </ac:grpSpMkLst>
        </pc:grpChg>
        <pc:grpChg chg="add del">
          <ac:chgData name="Adina Ionela Buta (2024934)" userId="S::2024934@student.uwtsd.ac.uk::60174b17-fcc8-4a2e-94f4-9d3ab267c892" providerId="AD" clId="Web-{6E6CBC45-B5A0-14AA-59ED-49D9BABC9EE1}" dt="2021-04-22T01:43:13.773" v="4"/>
          <ac:grpSpMkLst>
            <pc:docMk/>
            <pc:sldMk cId="2499791184" sldId="256"/>
            <ac:grpSpMk id="169" creationId="{18488D89-E3BB-4E60-BF44-5F0BE92E3F13}"/>
          </ac:grpSpMkLst>
        </pc:grpChg>
        <pc:grpChg chg="del">
          <ac:chgData name="Adina Ionela Buta (2024934)" userId="S::2024934@student.uwtsd.ac.uk::60174b17-fcc8-4a2e-94f4-9d3ab267c892" providerId="AD" clId="Web-{6E6CBC45-B5A0-14AA-59ED-49D9BABC9EE1}" dt="2021-04-22T01:42:27.959" v="1"/>
          <ac:grpSpMkLst>
            <pc:docMk/>
            <pc:sldMk cId="2499791184" sldId="256"/>
            <ac:grpSpMk id="192" creationId="{E10C7CFA-FC7F-479C-9026-39109C0B5967}"/>
          </ac:grpSpMkLst>
        </pc:grpChg>
        <pc:grpChg chg="del">
          <ac:chgData name="Adina Ionela Buta (2024934)" userId="S::2024934@student.uwtsd.ac.uk::60174b17-fcc8-4a2e-94f4-9d3ab267c892" providerId="AD" clId="Web-{6E6CBC45-B5A0-14AA-59ED-49D9BABC9EE1}" dt="2021-04-22T01:42:27.959" v="1"/>
          <ac:grpSpMkLst>
            <pc:docMk/>
            <pc:sldMk cId="2499791184" sldId="256"/>
            <ac:grpSpMk id="197" creationId="{6C272060-BC98-4C91-A58F-4DFEC566CF7F}"/>
          </ac:grpSpMkLst>
        </pc:grpChg>
        <pc:grpChg chg="add">
          <ac:chgData name="Adina Ionela Buta (2024934)" userId="S::2024934@student.uwtsd.ac.uk::60174b17-fcc8-4a2e-94f4-9d3ab267c892" providerId="AD" clId="Web-{6E6CBC45-B5A0-14AA-59ED-49D9BABC9EE1}" dt="2021-04-22T01:46:12.605" v="20"/>
          <ac:grpSpMkLst>
            <pc:docMk/>
            <pc:sldMk cId="2499791184" sldId="256"/>
            <ac:grpSpMk id="202" creationId="{9B97FD1C-2756-4C3B-9EA4-69F478100302}"/>
          </ac:grpSpMkLst>
        </pc:grpChg>
        <pc:picChg chg="mod ord">
          <ac:chgData name="Adina Ionela Buta (2024934)" userId="S::2024934@student.uwtsd.ac.uk::60174b17-fcc8-4a2e-94f4-9d3ab267c892" providerId="AD" clId="Web-{6E6CBC45-B5A0-14AA-59ED-49D9BABC9EE1}" dt="2021-04-22T01:46:12.605" v="20"/>
          <ac:picMkLst>
            <pc:docMk/>
            <pc:sldMk cId="2499791184" sldId="256"/>
            <ac:picMk id="80" creationId="{B4A7D4D4-EB8C-47B2-B35D-BB948A10B291}"/>
          </ac:picMkLst>
        </pc:picChg>
        <pc:cxnChg chg="add del">
          <ac:chgData name="Adina Ionela Buta (2024934)" userId="S::2024934@student.uwtsd.ac.uk::60174b17-fcc8-4a2e-94f4-9d3ab267c892" providerId="AD" clId="Web-{6E6CBC45-B5A0-14AA-59ED-49D9BABC9EE1}" dt="2021-04-22T01:43:13.773" v="4"/>
          <ac:cxnSpMkLst>
            <pc:docMk/>
            <pc:sldMk cId="2499791184" sldId="256"/>
            <ac:cxnSpMk id="167" creationId="{3C86DB23-FEFE-4C3A-88FA-8E855AB1EEBB}"/>
          </ac:cxnSpMkLst>
        </pc:cxnChg>
        <pc:cxnChg chg="add del">
          <ac:chgData name="Adina Ionela Buta (2024934)" userId="S::2024934@student.uwtsd.ac.uk::60174b17-fcc8-4a2e-94f4-9d3ab267c892" providerId="AD" clId="Web-{6E6CBC45-B5A0-14AA-59ED-49D9BABC9EE1}" dt="2021-04-22T01:43:13.773" v="4"/>
          <ac:cxnSpMkLst>
            <pc:docMk/>
            <pc:sldMk cId="2499791184" sldId="256"/>
            <ac:cxnSpMk id="168" creationId="{3BB22FAF-4B4F-40B1-97FF-67CD036C89D0}"/>
          </ac:cxnSpMkLst>
        </pc:cxnChg>
        <pc:cxnChg chg="add">
          <ac:chgData name="Adina Ionela Buta (2024934)" userId="S::2024934@student.uwtsd.ac.uk::60174b17-fcc8-4a2e-94f4-9d3ab267c892" providerId="AD" clId="Web-{6E6CBC45-B5A0-14AA-59ED-49D9BABC9EE1}" dt="2021-04-22T01:46:12.605" v="20"/>
          <ac:cxnSpMkLst>
            <pc:docMk/>
            <pc:sldMk cId="2499791184" sldId="256"/>
            <ac:cxnSpMk id="198" creationId="{C9C09A4F-8DE1-4622-BAE9-9E65C0252F0F}"/>
          </ac:cxnSpMkLst>
        </pc:cxnChg>
        <pc:cxnChg chg="add">
          <ac:chgData name="Adina Ionela Buta (2024934)" userId="S::2024934@student.uwtsd.ac.uk::60174b17-fcc8-4a2e-94f4-9d3ab267c892" providerId="AD" clId="Web-{6E6CBC45-B5A0-14AA-59ED-49D9BABC9EE1}" dt="2021-04-22T01:46:12.605" v="20"/>
          <ac:cxnSpMkLst>
            <pc:docMk/>
            <pc:sldMk cId="2499791184" sldId="256"/>
            <ac:cxnSpMk id="201" creationId="{7DAD8094-670D-4F60-875A-A60C3CD0C7E6}"/>
          </ac:cxnSpMkLst>
        </pc:cxnChg>
      </pc:sldChg>
      <pc:sldChg chg="addSp delSp modSp mod modClrScheme delDesignElem chgLayout">
        <pc:chgData name="Adina Ionela Buta (2024934)" userId="S::2024934@student.uwtsd.ac.uk::60174b17-fcc8-4a2e-94f4-9d3ab267c892" providerId="AD" clId="Web-{6E6CBC45-B5A0-14AA-59ED-49D9BABC9EE1}" dt="2021-04-22T01:48:35.514" v="27"/>
        <pc:sldMkLst>
          <pc:docMk/>
          <pc:sldMk cId="475333084" sldId="258"/>
        </pc:sldMkLst>
        <pc:spChg chg="mod ord">
          <ac:chgData name="Adina Ionela Buta (2024934)" userId="S::2024934@student.uwtsd.ac.uk::60174b17-fcc8-4a2e-94f4-9d3ab267c892" providerId="AD" clId="Web-{6E6CBC45-B5A0-14AA-59ED-49D9BABC9EE1}" dt="2021-04-22T01:48:35.514" v="27"/>
          <ac:spMkLst>
            <pc:docMk/>
            <pc:sldMk cId="475333084" sldId="258"/>
            <ac:spMk id="2" creationId="{7CF49C0E-1E3E-44D9-83B3-0E1F97F3FA0B}"/>
          </ac:spMkLst>
        </pc:spChg>
        <pc:spChg chg="mod ord">
          <ac:chgData name="Adina Ionela Buta (2024934)" userId="S::2024934@student.uwtsd.ac.uk::60174b17-fcc8-4a2e-94f4-9d3ab267c892" providerId="AD" clId="Web-{6E6CBC45-B5A0-14AA-59ED-49D9BABC9EE1}" dt="2021-04-22T01:48:35.514" v="27"/>
          <ac:spMkLst>
            <pc:docMk/>
            <pc:sldMk cId="475333084" sldId="258"/>
            <ac:spMk id="3" creationId="{23738938-A4D6-472A-B415-308D8989AF88}"/>
          </ac:spMkLst>
        </pc:spChg>
        <pc:spChg chg="del">
          <ac:chgData name="Adina Ionela Buta (2024934)" userId="S::2024934@student.uwtsd.ac.uk::60174b17-fcc8-4a2e-94f4-9d3ab267c892" providerId="AD" clId="Web-{6E6CBC45-B5A0-14AA-59ED-49D9BABC9EE1}" dt="2021-04-22T01:41:42.114" v="0"/>
          <ac:spMkLst>
            <pc:docMk/>
            <pc:sldMk cId="475333084" sldId="258"/>
            <ac:spMk id="13" creationId="{6132F700-8CFB-4C6C-B542-E0126AFD2ADE}"/>
          </ac:spMkLst>
        </pc:spChg>
        <pc:spChg chg="del">
          <ac:chgData name="Adina Ionela Buta (2024934)" userId="S::2024934@student.uwtsd.ac.uk::60174b17-fcc8-4a2e-94f4-9d3ab267c892" providerId="AD" clId="Web-{6E6CBC45-B5A0-14AA-59ED-49D9BABC9EE1}" dt="2021-04-22T01:41:42.114" v="0"/>
          <ac:spMkLst>
            <pc:docMk/>
            <pc:sldMk cId="475333084" sldId="258"/>
            <ac:spMk id="15" creationId="{590E0492-A063-4322-A6F6-50EBE38B58F2}"/>
          </ac:spMkLst>
        </pc:spChg>
        <pc:spChg chg="del">
          <ac:chgData name="Adina Ionela Buta (2024934)" userId="S::2024934@student.uwtsd.ac.uk::60174b17-fcc8-4a2e-94f4-9d3ab267c892" providerId="AD" clId="Web-{6E6CBC45-B5A0-14AA-59ED-49D9BABC9EE1}" dt="2021-04-22T01:41:42.114" v="0"/>
          <ac:spMkLst>
            <pc:docMk/>
            <pc:sldMk cId="475333084" sldId="258"/>
            <ac:spMk id="17" creationId="{8811F053-65BC-463F-A052-15EDF07DDC62}"/>
          </ac:spMkLst>
        </pc:spChg>
        <pc:spChg chg="add">
          <ac:chgData name="Adina Ionela Buta (2024934)" userId="S::2024934@student.uwtsd.ac.uk::60174b17-fcc8-4a2e-94f4-9d3ab267c892" providerId="AD" clId="Web-{6E6CBC45-B5A0-14AA-59ED-49D9BABC9EE1}" dt="2021-04-22T01:46:38.137" v="21"/>
          <ac:spMkLst>
            <pc:docMk/>
            <pc:sldMk cId="475333084" sldId="258"/>
            <ac:spMk id="19" creationId="{46F1F2C8-798B-4CCE-A851-94AFAF350BED}"/>
          </ac:spMkLst>
        </pc:spChg>
        <pc:spChg chg="add">
          <ac:chgData name="Adina Ionela Buta (2024934)" userId="S::2024934@student.uwtsd.ac.uk::60174b17-fcc8-4a2e-94f4-9d3ab267c892" providerId="AD" clId="Web-{6E6CBC45-B5A0-14AA-59ED-49D9BABC9EE1}" dt="2021-04-22T01:46:38.137" v="21"/>
          <ac:spMkLst>
            <pc:docMk/>
            <pc:sldMk cId="475333084" sldId="258"/>
            <ac:spMk id="21" creationId="{755E9CD0-04B0-4A3C-B291-AD913379C713}"/>
          </ac:spMkLst>
        </pc:spChg>
        <pc:spChg chg="add">
          <ac:chgData name="Adina Ionela Buta (2024934)" userId="S::2024934@student.uwtsd.ac.uk::60174b17-fcc8-4a2e-94f4-9d3ab267c892" providerId="AD" clId="Web-{6E6CBC45-B5A0-14AA-59ED-49D9BABC9EE1}" dt="2021-04-22T01:46:38.137" v="21"/>
          <ac:spMkLst>
            <pc:docMk/>
            <pc:sldMk cId="475333084" sldId="258"/>
            <ac:spMk id="23" creationId="{1DD8BF3B-6066-418C-8D1A-75C5E396FC04}"/>
          </ac:spMkLst>
        </pc:spChg>
        <pc:spChg chg="add">
          <ac:chgData name="Adina Ionela Buta (2024934)" userId="S::2024934@student.uwtsd.ac.uk::60174b17-fcc8-4a2e-94f4-9d3ab267c892" providerId="AD" clId="Web-{6E6CBC45-B5A0-14AA-59ED-49D9BABC9EE1}" dt="2021-04-22T01:46:38.137" v="21"/>
          <ac:spMkLst>
            <pc:docMk/>
            <pc:sldMk cId="475333084" sldId="258"/>
            <ac:spMk id="25" creationId="{80BC66F9-7A74-4286-AD22-1174052CC22C}"/>
          </ac:spMkLst>
        </pc:spChg>
        <pc:spChg chg="add">
          <ac:chgData name="Adina Ionela Buta (2024934)" userId="S::2024934@student.uwtsd.ac.uk::60174b17-fcc8-4a2e-94f4-9d3ab267c892" providerId="AD" clId="Web-{6E6CBC45-B5A0-14AA-59ED-49D9BABC9EE1}" dt="2021-04-22T01:46:38.137" v="21"/>
          <ac:spMkLst>
            <pc:docMk/>
            <pc:sldMk cId="475333084" sldId="258"/>
            <ac:spMk id="26" creationId="{D8142CC3-2B5C-48E6-9DF0-6C8ACBAF23EF}"/>
          </ac:spMkLst>
        </pc:spChg>
        <pc:spChg chg="add">
          <ac:chgData name="Adina Ionela Buta (2024934)" userId="S::2024934@student.uwtsd.ac.uk::60174b17-fcc8-4a2e-94f4-9d3ab267c892" providerId="AD" clId="Web-{6E6CBC45-B5A0-14AA-59ED-49D9BABC9EE1}" dt="2021-04-22T01:46:38.137" v="21"/>
          <ac:spMkLst>
            <pc:docMk/>
            <pc:sldMk cId="475333084" sldId="258"/>
            <ac:spMk id="28" creationId="{46A89C79-8EF3-4AF9-B3D9-59A883F41C83}"/>
          </ac:spMkLst>
        </pc:spChg>
        <pc:spChg chg="add">
          <ac:chgData name="Adina Ionela Buta (2024934)" userId="S::2024934@student.uwtsd.ac.uk::60174b17-fcc8-4a2e-94f4-9d3ab267c892" providerId="AD" clId="Web-{6E6CBC45-B5A0-14AA-59ED-49D9BABC9EE1}" dt="2021-04-22T01:46:38.137" v="21"/>
          <ac:spMkLst>
            <pc:docMk/>
            <pc:sldMk cId="475333084" sldId="258"/>
            <ac:spMk id="29" creationId="{EFE5CE34-4543-42E5-B82C-1F3D12422CDD}"/>
          </ac:spMkLst>
        </pc:spChg>
        <pc:spChg chg="del">
          <ac:chgData name="Adina Ionela Buta (2024934)" userId="S::2024934@student.uwtsd.ac.uk::60174b17-fcc8-4a2e-94f4-9d3ab267c892" providerId="AD" clId="Web-{6E6CBC45-B5A0-14AA-59ED-49D9BABC9EE1}" dt="2021-04-22T01:41:42.114" v="0"/>
          <ac:spMkLst>
            <pc:docMk/>
            <pc:sldMk cId="475333084" sldId="258"/>
            <ac:spMk id="30" creationId="{62704ED4-17AD-4155-82BF-349125232CE9}"/>
          </ac:spMkLst>
        </pc:spChg>
        <pc:spChg chg="add">
          <ac:chgData name="Adina Ionela Buta (2024934)" userId="S::2024934@student.uwtsd.ac.uk::60174b17-fcc8-4a2e-94f4-9d3ab267c892" providerId="AD" clId="Web-{6E6CBC45-B5A0-14AA-59ED-49D9BABC9EE1}" dt="2021-04-22T01:46:38.137" v="21"/>
          <ac:spMkLst>
            <pc:docMk/>
            <pc:sldMk cId="475333084" sldId="258"/>
            <ac:spMk id="34" creationId="{72AF41FE-63D7-4695-81D2-66D2510E4486}"/>
          </ac:spMkLst>
        </pc:spChg>
        <pc:spChg chg="add">
          <ac:chgData name="Adina Ionela Buta (2024934)" userId="S::2024934@student.uwtsd.ac.uk::60174b17-fcc8-4a2e-94f4-9d3ab267c892" providerId="AD" clId="Web-{6E6CBC45-B5A0-14AA-59ED-49D9BABC9EE1}" dt="2021-04-22T01:47:48.951" v="22"/>
          <ac:spMkLst>
            <pc:docMk/>
            <pc:sldMk cId="475333084" sldId="258"/>
            <ac:spMk id="36" creationId="{35F60170-91B4-45F0-B88B-9C07AEC4642C}"/>
          </ac:spMkLst>
        </pc:spChg>
        <pc:spChg chg="add">
          <ac:chgData name="Adina Ionela Buta (2024934)" userId="S::2024934@student.uwtsd.ac.uk::60174b17-fcc8-4a2e-94f4-9d3ab267c892" providerId="AD" clId="Web-{6E6CBC45-B5A0-14AA-59ED-49D9BABC9EE1}" dt="2021-04-22T01:47:48.951" v="22"/>
          <ac:spMkLst>
            <pc:docMk/>
            <pc:sldMk cId="475333084" sldId="258"/>
            <ac:spMk id="37" creationId="{5A340C57-92B4-47AC-9637-5E1F122A4AEC}"/>
          </ac:spMkLst>
        </pc:spChg>
        <pc:spChg chg="add">
          <ac:chgData name="Adina Ionela Buta (2024934)" userId="S::2024934@student.uwtsd.ac.uk::60174b17-fcc8-4a2e-94f4-9d3ab267c892" providerId="AD" clId="Web-{6E6CBC45-B5A0-14AA-59ED-49D9BABC9EE1}" dt="2021-04-22T01:48:04.373" v="23"/>
          <ac:spMkLst>
            <pc:docMk/>
            <pc:sldMk cId="475333084" sldId="258"/>
            <ac:spMk id="44" creationId="{6DDA8CE9-E0A6-4FF2-823D-D08607606DC2}"/>
          </ac:spMkLst>
        </pc:spChg>
        <pc:spChg chg="del">
          <ac:chgData name="Adina Ionela Buta (2024934)" userId="S::2024934@student.uwtsd.ac.uk::60174b17-fcc8-4a2e-94f4-9d3ab267c892" providerId="AD" clId="Web-{6E6CBC45-B5A0-14AA-59ED-49D9BABC9EE1}" dt="2021-04-22T01:41:42.114" v="0"/>
          <ac:spMkLst>
            <pc:docMk/>
            <pc:sldMk cId="475333084" sldId="258"/>
            <ac:spMk id="45" creationId="{E4BAAF5C-577F-43DB-8ACD-EDAB5A54E6C0}"/>
          </ac:spMkLst>
        </pc:spChg>
        <pc:spChg chg="del">
          <ac:chgData name="Adina Ionela Buta (2024934)" userId="S::2024934@student.uwtsd.ac.uk::60174b17-fcc8-4a2e-94f4-9d3ab267c892" providerId="AD" clId="Web-{6E6CBC45-B5A0-14AA-59ED-49D9BABC9EE1}" dt="2021-04-22T01:41:42.114" v="0"/>
          <ac:spMkLst>
            <pc:docMk/>
            <pc:sldMk cId="475333084" sldId="258"/>
            <ac:spMk id="46" creationId="{78B6E08A-861F-4A1A-BCF0-69429C5A281C}"/>
          </ac:spMkLst>
        </pc:spChg>
        <pc:spChg chg="add">
          <ac:chgData name="Adina Ionela Buta (2024934)" userId="S::2024934@student.uwtsd.ac.uk::60174b17-fcc8-4a2e-94f4-9d3ab267c892" providerId="AD" clId="Web-{6E6CBC45-B5A0-14AA-59ED-49D9BABC9EE1}" dt="2021-04-22T01:48:04.373" v="23"/>
          <ac:spMkLst>
            <pc:docMk/>
            <pc:sldMk cId="475333084" sldId="258"/>
            <ac:spMk id="47" creationId="{11195564-33B9-434B-9641-764F5905A56F}"/>
          </ac:spMkLst>
        </pc:spChg>
        <pc:spChg chg="add del">
          <ac:chgData name="Adina Ionela Buta (2024934)" userId="S::2024934@student.uwtsd.ac.uk::60174b17-fcc8-4a2e-94f4-9d3ab267c892" providerId="AD" clId="Web-{6E6CBC45-B5A0-14AA-59ED-49D9BABC9EE1}" dt="2021-04-22T01:42:27.959" v="1"/>
          <ac:spMkLst>
            <pc:docMk/>
            <pc:sldMk cId="475333084" sldId="258"/>
            <ac:spMk id="51" creationId="{10CE3618-1D7A-4256-B2AF-9DB692996C65}"/>
          </ac:spMkLst>
        </pc:spChg>
        <pc:spChg chg="add">
          <ac:chgData name="Adina Ionela Buta (2024934)" userId="S::2024934@student.uwtsd.ac.uk::60174b17-fcc8-4a2e-94f4-9d3ab267c892" providerId="AD" clId="Web-{6E6CBC45-B5A0-14AA-59ED-49D9BABC9EE1}" dt="2021-04-22T01:48:10.014" v="24"/>
          <ac:spMkLst>
            <pc:docMk/>
            <pc:sldMk cId="475333084" sldId="258"/>
            <ac:spMk id="60" creationId="{46F1F2C8-798B-4CCE-A851-94AFAF350BED}"/>
          </ac:spMkLst>
        </pc:spChg>
        <pc:spChg chg="add">
          <ac:chgData name="Adina Ionela Buta (2024934)" userId="S::2024934@student.uwtsd.ac.uk::60174b17-fcc8-4a2e-94f4-9d3ab267c892" providerId="AD" clId="Web-{6E6CBC45-B5A0-14AA-59ED-49D9BABC9EE1}" dt="2021-04-22T01:48:10.014" v="24"/>
          <ac:spMkLst>
            <pc:docMk/>
            <pc:sldMk cId="475333084" sldId="258"/>
            <ac:spMk id="61" creationId="{755E9CD0-04B0-4A3C-B291-AD913379C713}"/>
          </ac:spMkLst>
        </pc:spChg>
        <pc:spChg chg="add">
          <ac:chgData name="Adina Ionela Buta (2024934)" userId="S::2024934@student.uwtsd.ac.uk::60174b17-fcc8-4a2e-94f4-9d3ab267c892" providerId="AD" clId="Web-{6E6CBC45-B5A0-14AA-59ED-49D9BABC9EE1}" dt="2021-04-22T01:48:10.014" v="24"/>
          <ac:spMkLst>
            <pc:docMk/>
            <pc:sldMk cId="475333084" sldId="258"/>
            <ac:spMk id="62" creationId="{1DD8BF3B-6066-418C-8D1A-75C5E396FC04}"/>
          </ac:spMkLst>
        </pc:spChg>
        <pc:spChg chg="add">
          <ac:chgData name="Adina Ionela Buta (2024934)" userId="S::2024934@student.uwtsd.ac.uk::60174b17-fcc8-4a2e-94f4-9d3ab267c892" providerId="AD" clId="Web-{6E6CBC45-B5A0-14AA-59ED-49D9BABC9EE1}" dt="2021-04-22T01:48:10.014" v="24"/>
          <ac:spMkLst>
            <pc:docMk/>
            <pc:sldMk cId="475333084" sldId="258"/>
            <ac:spMk id="63" creationId="{80BC66F9-7A74-4286-AD22-1174052CC22C}"/>
          </ac:spMkLst>
        </pc:spChg>
        <pc:spChg chg="add">
          <ac:chgData name="Adina Ionela Buta (2024934)" userId="S::2024934@student.uwtsd.ac.uk::60174b17-fcc8-4a2e-94f4-9d3ab267c892" providerId="AD" clId="Web-{6E6CBC45-B5A0-14AA-59ED-49D9BABC9EE1}" dt="2021-04-22T01:48:10.014" v="24"/>
          <ac:spMkLst>
            <pc:docMk/>
            <pc:sldMk cId="475333084" sldId="258"/>
            <ac:spMk id="64" creationId="{D8142CC3-2B5C-48E6-9DF0-6C8ACBAF23EF}"/>
          </ac:spMkLst>
        </pc:spChg>
        <pc:spChg chg="add">
          <ac:chgData name="Adina Ionela Buta (2024934)" userId="S::2024934@student.uwtsd.ac.uk::60174b17-fcc8-4a2e-94f4-9d3ab267c892" providerId="AD" clId="Web-{6E6CBC45-B5A0-14AA-59ED-49D9BABC9EE1}" dt="2021-04-22T01:48:10.014" v="24"/>
          <ac:spMkLst>
            <pc:docMk/>
            <pc:sldMk cId="475333084" sldId="258"/>
            <ac:spMk id="66" creationId="{46A89C79-8EF3-4AF9-B3D9-59A883F41C83}"/>
          </ac:spMkLst>
        </pc:spChg>
        <pc:spChg chg="add">
          <ac:chgData name="Adina Ionela Buta (2024934)" userId="S::2024934@student.uwtsd.ac.uk::60174b17-fcc8-4a2e-94f4-9d3ab267c892" providerId="AD" clId="Web-{6E6CBC45-B5A0-14AA-59ED-49D9BABC9EE1}" dt="2021-04-22T01:48:10.014" v="24"/>
          <ac:spMkLst>
            <pc:docMk/>
            <pc:sldMk cId="475333084" sldId="258"/>
            <ac:spMk id="67" creationId="{EFE5CE34-4543-42E5-B82C-1F3D12422CDD}"/>
          </ac:spMkLst>
        </pc:spChg>
        <pc:spChg chg="add">
          <ac:chgData name="Adina Ionela Buta (2024934)" userId="S::2024934@student.uwtsd.ac.uk::60174b17-fcc8-4a2e-94f4-9d3ab267c892" providerId="AD" clId="Web-{6E6CBC45-B5A0-14AA-59ED-49D9BABC9EE1}" dt="2021-04-22T01:48:10.014" v="24"/>
          <ac:spMkLst>
            <pc:docMk/>
            <pc:sldMk cId="475333084" sldId="258"/>
            <ac:spMk id="68" creationId="{72AF41FE-63D7-4695-81D2-66D2510E4486}"/>
          </ac:spMkLst>
        </pc:spChg>
        <pc:spChg chg="add">
          <ac:chgData name="Adina Ionela Buta (2024934)" userId="S::2024934@student.uwtsd.ac.uk::60174b17-fcc8-4a2e-94f4-9d3ab267c892" providerId="AD" clId="Web-{6E6CBC45-B5A0-14AA-59ED-49D9BABC9EE1}" dt="2021-04-22T01:48:16.014" v="25"/>
          <ac:spMkLst>
            <pc:docMk/>
            <pc:sldMk cId="475333084" sldId="258"/>
            <ac:spMk id="70" creationId="{C1DD1A8A-57D5-4A81-AD04-532B043C5611}"/>
          </ac:spMkLst>
        </pc:spChg>
        <pc:spChg chg="add">
          <ac:chgData name="Adina Ionela Buta (2024934)" userId="S::2024934@student.uwtsd.ac.uk::60174b17-fcc8-4a2e-94f4-9d3ab267c892" providerId="AD" clId="Web-{6E6CBC45-B5A0-14AA-59ED-49D9BABC9EE1}" dt="2021-04-22T01:48:16.014" v="25"/>
          <ac:spMkLst>
            <pc:docMk/>
            <pc:sldMk cId="475333084" sldId="258"/>
            <ac:spMk id="72" creationId="{007891EC-4501-44ED-A8C8-B11B6DB767AB}"/>
          </ac:spMkLst>
        </pc:spChg>
        <pc:spChg chg="add del">
          <ac:chgData name="Adina Ionela Buta (2024934)" userId="S::2024934@student.uwtsd.ac.uk::60174b17-fcc8-4a2e-94f4-9d3ab267c892" providerId="AD" clId="Web-{6E6CBC45-B5A0-14AA-59ED-49D9BABC9EE1}" dt="2021-04-22T01:42:27.959" v="1"/>
          <ac:spMkLst>
            <pc:docMk/>
            <pc:sldMk cId="475333084" sldId="258"/>
            <ac:spMk id="74" creationId="{3F39476B-1A6D-47CB-AC7A-FB87EF003323}"/>
          </ac:spMkLst>
        </pc:spChg>
        <pc:spChg chg="add">
          <ac:chgData name="Adina Ionela Buta (2024934)" userId="S::2024934@student.uwtsd.ac.uk::60174b17-fcc8-4a2e-94f4-9d3ab267c892" providerId="AD" clId="Web-{6E6CBC45-B5A0-14AA-59ED-49D9BABC9EE1}" dt="2021-04-22T01:48:21.608" v="26"/>
          <ac:spMkLst>
            <pc:docMk/>
            <pc:sldMk cId="475333084" sldId="258"/>
            <ac:spMk id="75" creationId="{46F1F2C8-798B-4CCE-A851-94AFAF350BED}"/>
          </ac:spMkLst>
        </pc:spChg>
        <pc:spChg chg="add">
          <ac:chgData name="Adina Ionela Buta (2024934)" userId="S::2024934@student.uwtsd.ac.uk::60174b17-fcc8-4a2e-94f4-9d3ab267c892" providerId="AD" clId="Web-{6E6CBC45-B5A0-14AA-59ED-49D9BABC9EE1}" dt="2021-04-22T01:48:21.608" v="26"/>
          <ac:spMkLst>
            <pc:docMk/>
            <pc:sldMk cId="475333084" sldId="258"/>
            <ac:spMk id="76" creationId="{755E9CD0-04B0-4A3C-B291-AD913379C713}"/>
          </ac:spMkLst>
        </pc:spChg>
        <pc:spChg chg="add">
          <ac:chgData name="Adina Ionela Buta (2024934)" userId="S::2024934@student.uwtsd.ac.uk::60174b17-fcc8-4a2e-94f4-9d3ab267c892" providerId="AD" clId="Web-{6E6CBC45-B5A0-14AA-59ED-49D9BABC9EE1}" dt="2021-04-22T01:48:21.608" v="26"/>
          <ac:spMkLst>
            <pc:docMk/>
            <pc:sldMk cId="475333084" sldId="258"/>
            <ac:spMk id="77" creationId="{1DD8BF3B-6066-418C-8D1A-75C5E396FC04}"/>
          </ac:spMkLst>
        </pc:spChg>
        <pc:spChg chg="add">
          <ac:chgData name="Adina Ionela Buta (2024934)" userId="S::2024934@student.uwtsd.ac.uk::60174b17-fcc8-4a2e-94f4-9d3ab267c892" providerId="AD" clId="Web-{6E6CBC45-B5A0-14AA-59ED-49D9BABC9EE1}" dt="2021-04-22T01:48:21.608" v="26"/>
          <ac:spMkLst>
            <pc:docMk/>
            <pc:sldMk cId="475333084" sldId="258"/>
            <ac:spMk id="78" creationId="{80BC66F9-7A74-4286-AD22-1174052CC22C}"/>
          </ac:spMkLst>
        </pc:spChg>
        <pc:spChg chg="add">
          <ac:chgData name="Adina Ionela Buta (2024934)" userId="S::2024934@student.uwtsd.ac.uk::60174b17-fcc8-4a2e-94f4-9d3ab267c892" providerId="AD" clId="Web-{6E6CBC45-B5A0-14AA-59ED-49D9BABC9EE1}" dt="2021-04-22T01:48:21.608" v="26"/>
          <ac:spMkLst>
            <pc:docMk/>
            <pc:sldMk cId="475333084" sldId="258"/>
            <ac:spMk id="79" creationId="{D8142CC3-2B5C-48E6-9DF0-6C8ACBAF23EF}"/>
          </ac:spMkLst>
        </pc:spChg>
        <pc:spChg chg="add">
          <ac:chgData name="Adina Ionela Buta (2024934)" userId="S::2024934@student.uwtsd.ac.uk::60174b17-fcc8-4a2e-94f4-9d3ab267c892" providerId="AD" clId="Web-{6E6CBC45-B5A0-14AA-59ED-49D9BABC9EE1}" dt="2021-04-22T01:48:21.608" v="26"/>
          <ac:spMkLst>
            <pc:docMk/>
            <pc:sldMk cId="475333084" sldId="258"/>
            <ac:spMk id="81" creationId="{46A89C79-8EF3-4AF9-B3D9-59A883F41C83}"/>
          </ac:spMkLst>
        </pc:spChg>
        <pc:spChg chg="add">
          <ac:chgData name="Adina Ionela Buta (2024934)" userId="S::2024934@student.uwtsd.ac.uk::60174b17-fcc8-4a2e-94f4-9d3ab267c892" providerId="AD" clId="Web-{6E6CBC45-B5A0-14AA-59ED-49D9BABC9EE1}" dt="2021-04-22T01:48:21.608" v="26"/>
          <ac:spMkLst>
            <pc:docMk/>
            <pc:sldMk cId="475333084" sldId="258"/>
            <ac:spMk id="82" creationId="{EFE5CE34-4543-42E5-B82C-1F3D12422CDD}"/>
          </ac:spMkLst>
        </pc:spChg>
        <pc:spChg chg="add">
          <ac:chgData name="Adina Ionela Buta (2024934)" userId="S::2024934@student.uwtsd.ac.uk::60174b17-fcc8-4a2e-94f4-9d3ab267c892" providerId="AD" clId="Web-{6E6CBC45-B5A0-14AA-59ED-49D9BABC9EE1}" dt="2021-04-22T01:48:21.608" v="26"/>
          <ac:spMkLst>
            <pc:docMk/>
            <pc:sldMk cId="475333084" sldId="258"/>
            <ac:spMk id="83" creationId="{72AF41FE-63D7-4695-81D2-66D2510E4486}"/>
          </ac:spMkLst>
        </pc:spChg>
        <pc:spChg chg="add">
          <ac:chgData name="Adina Ionela Buta (2024934)" userId="S::2024934@student.uwtsd.ac.uk::60174b17-fcc8-4a2e-94f4-9d3ab267c892" providerId="AD" clId="Web-{6E6CBC45-B5A0-14AA-59ED-49D9BABC9EE1}" dt="2021-04-22T01:48:35.514" v="27"/>
          <ac:spMkLst>
            <pc:docMk/>
            <pc:sldMk cId="475333084" sldId="258"/>
            <ac:spMk id="85" creationId="{35F60170-91B4-45F0-B88B-9C07AEC4642C}"/>
          </ac:spMkLst>
        </pc:spChg>
        <pc:spChg chg="add">
          <ac:chgData name="Adina Ionela Buta (2024934)" userId="S::2024934@student.uwtsd.ac.uk::60174b17-fcc8-4a2e-94f4-9d3ab267c892" providerId="AD" clId="Web-{6E6CBC45-B5A0-14AA-59ED-49D9BABC9EE1}" dt="2021-04-22T01:48:35.514" v="27"/>
          <ac:spMkLst>
            <pc:docMk/>
            <pc:sldMk cId="475333084" sldId="258"/>
            <ac:spMk id="86" creationId="{5A340C57-92B4-47AC-9637-5E1F122A4AEC}"/>
          </ac:spMkLst>
        </pc:spChg>
        <pc:grpChg chg="del">
          <ac:chgData name="Adina Ionela Buta (2024934)" userId="S::2024934@student.uwtsd.ac.uk::60174b17-fcc8-4a2e-94f4-9d3ab267c892" providerId="AD" clId="Web-{6E6CBC45-B5A0-14AA-59ED-49D9BABC9EE1}" dt="2021-04-22T01:41:42.114" v="0"/>
          <ac:grpSpMkLst>
            <pc:docMk/>
            <pc:sldMk cId="475333084" sldId="258"/>
            <ac:grpSpMk id="32" creationId="{94030ADA-F758-4871-82A9-A900D3A1CF27}"/>
          </ac:grpSpMkLst>
        </pc:grpChg>
        <pc:grpChg chg="add">
          <ac:chgData name="Adina Ionela Buta (2024934)" userId="S::2024934@student.uwtsd.ac.uk::60174b17-fcc8-4a2e-94f4-9d3ab267c892" providerId="AD" clId="Web-{6E6CBC45-B5A0-14AA-59ED-49D9BABC9EE1}" dt="2021-04-22T01:47:48.951" v="22"/>
          <ac:grpSpMkLst>
            <pc:docMk/>
            <pc:sldMk cId="475333084" sldId="258"/>
            <ac:grpSpMk id="40" creationId="{9257F266-F191-454E-870C-FF584E078AC0}"/>
          </ac:grpSpMkLst>
        </pc:grpChg>
        <pc:grpChg chg="add">
          <ac:chgData name="Adina Ionela Buta (2024934)" userId="S::2024934@student.uwtsd.ac.uk::60174b17-fcc8-4a2e-94f4-9d3ab267c892" providerId="AD" clId="Web-{6E6CBC45-B5A0-14AA-59ED-49D9BABC9EE1}" dt="2021-04-22T01:48:04.373" v="23"/>
          <ac:grpSpMkLst>
            <pc:docMk/>
            <pc:sldMk cId="475333084" sldId="258"/>
            <ac:grpSpMk id="48" creationId="{1D18C537-E336-47C4-836B-C342A230F8F3}"/>
          </ac:grpSpMkLst>
        </pc:grpChg>
        <pc:grpChg chg="add del">
          <ac:chgData name="Adina Ionela Buta (2024934)" userId="S::2024934@student.uwtsd.ac.uk::60174b17-fcc8-4a2e-94f4-9d3ab267c892" providerId="AD" clId="Web-{6E6CBC45-B5A0-14AA-59ED-49D9BABC9EE1}" dt="2021-04-22T01:42:27.959" v="1"/>
          <ac:grpSpMkLst>
            <pc:docMk/>
            <pc:sldMk cId="475333084" sldId="258"/>
            <ac:grpSpMk id="53" creationId="{D91A9185-A7D5-460B-98BC-0BF2EBD3EEBE}"/>
          </ac:grpSpMkLst>
        </pc:grpChg>
        <pc:grpChg chg="add">
          <ac:chgData name="Adina Ionela Buta (2024934)" userId="S::2024934@student.uwtsd.ac.uk::60174b17-fcc8-4a2e-94f4-9d3ab267c892" providerId="AD" clId="Web-{6E6CBC45-B5A0-14AA-59ED-49D9BABC9EE1}" dt="2021-04-22T01:48:04.373" v="23"/>
          <ac:grpSpMkLst>
            <pc:docMk/>
            <pc:sldMk cId="475333084" sldId="258"/>
            <ac:grpSpMk id="55" creationId="{5A1259D8-0C3A-4069-A22F-537BBBB61A9C}"/>
          </ac:grpSpMkLst>
        </pc:grpChg>
        <pc:grpChg chg="add">
          <ac:chgData name="Adina Ionela Buta (2024934)" userId="S::2024934@student.uwtsd.ac.uk::60174b17-fcc8-4a2e-94f4-9d3ab267c892" providerId="AD" clId="Web-{6E6CBC45-B5A0-14AA-59ED-49D9BABC9EE1}" dt="2021-04-22T01:48:35.514" v="27"/>
          <ac:grpSpMkLst>
            <pc:docMk/>
            <pc:sldMk cId="475333084" sldId="258"/>
            <ac:grpSpMk id="89" creationId="{9257F266-F191-454E-870C-FF584E078AC0}"/>
          </ac:grpSpMkLst>
        </pc:grpChg>
        <pc:picChg chg="add">
          <ac:chgData name="Adina Ionela Buta (2024934)" userId="S::2024934@student.uwtsd.ac.uk::60174b17-fcc8-4a2e-94f4-9d3ab267c892" providerId="AD" clId="Web-{6E6CBC45-B5A0-14AA-59ED-49D9BABC9EE1}" dt="2021-04-22T01:48:16.014" v="25"/>
          <ac:picMkLst>
            <pc:docMk/>
            <pc:sldMk cId="475333084" sldId="258"/>
            <ac:picMk id="71" creationId="{E1DE561B-220D-4266-B7A1-088A28606E1C}"/>
          </ac:picMkLst>
        </pc:picChg>
        <pc:cxnChg chg="add">
          <ac:chgData name="Adina Ionela Buta (2024934)" userId="S::2024934@student.uwtsd.ac.uk::60174b17-fcc8-4a2e-94f4-9d3ab267c892" providerId="AD" clId="Web-{6E6CBC45-B5A0-14AA-59ED-49D9BABC9EE1}" dt="2021-04-22T01:46:38.137" v="21"/>
          <ac:cxnSpMkLst>
            <pc:docMk/>
            <pc:sldMk cId="475333084" sldId="258"/>
            <ac:cxnSpMk id="27" creationId="{7B2D303B-3DD0-4319-9EAD-361847FEC71D}"/>
          </ac:cxnSpMkLst>
        </pc:cxnChg>
        <pc:cxnChg chg="add">
          <ac:chgData name="Adina Ionela Buta (2024934)" userId="S::2024934@student.uwtsd.ac.uk::60174b17-fcc8-4a2e-94f4-9d3ab267c892" providerId="AD" clId="Web-{6E6CBC45-B5A0-14AA-59ED-49D9BABC9EE1}" dt="2021-04-22T01:47:48.951" v="22"/>
          <ac:cxnSpMkLst>
            <pc:docMk/>
            <pc:sldMk cId="475333084" sldId="258"/>
            <ac:cxnSpMk id="38" creationId="{862B0FA7-F693-4C94-963D-B57FB65F1D75}"/>
          </ac:cxnSpMkLst>
        </pc:cxnChg>
        <pc:cxnChg chg="add">
          <ac:chgData name="Adina Ionela Buta (2024934)" userId="S::2024934@student.uwtsd.ac.uk::60174b17-fcc8-4a2e-94f4-9d3ab267c892" providerId="AD" clId="Web-{6E6CBC45-B5A0-14AA-59ED-49D9BABC9EE1}" dt="2021-04-22T01:47:48.951" v="22"/>
          <ac:cxnSpMkLst>
            <pc:docMk/>
            <pc:sldMk cId="475333084" sldId="258"/>
            <ac:cxnSpMk id="39" creationId="{8AE33672-2AED-4692-9DD9-0416684C4978}"/>
          </ac:cxnSpMkLst>
        </pc:cxnChg>
        <pc:cxnChg chg="add">
          <ac:chgData name="Adina Ionela Buta (2024934)" userId="S::2024934@student.uwtsd.ac.uk::60174b17-fcc8-4a2e-94f4-9d3ab267c892" providerId="AD" clId="Web-{6E6CBC45-B5A0-14AA-59ED-49D9BABC9EE1}" dt="2021-04-22T01:48:10.014" v="24"/>
          <ac:cxnSpMkLst>
            <pc:docMk/>
            <pc:sldMk cId="475333084" sldId="258"/>
            <ac:cxnSpMk id="65" creationId="{7B2D303B-3DD0-4319-9EAD-361847FEC71D}"/>
          </ac:cxnSpMkLst>
        </pc:cxnChg>
        <pc:cxnChg chg="add">
          <ac:chgData name="Adina Ionela Buta (2024934)" userId="S::2024934@student.uwtsd.ac.uk::60174b17-fcc8-4a2e-94f4-9d3ab267c892" providerId="AD" clId="Web-{6E6CBC45-B5A0-14AA-59ED-49D9BABC9EE1}" dt="2021-04-22T01:48:21.608" v="26"/>
          <ac:cxnSpMkLst>
            <pc:docMk/>
            <pc:sldMk cId="475333084" sldId="258"/>
            <ac:cxnSpMk id="80" creationId="{7B2D303B-3DD0-4319-9EAD-361847FEC71D}"/>
          </ac:cxnSpMkLst>
        </pc:cxnChg>
        <pc:cxnChg chg="add">
          <ac:chgData name="Adina Ionela Buta (2024934)" userId="S::2024934@student.uwtsd.ac.uk::60174b17-fcc8-4a2e-94f4-9d3ab267c892" providerId="AD" clId="Web-{6E6CBC45-B5A0-14AA-59ED-49D9BABC9EE1}" dt="2021-04-22T01:48:35.514" v="27"/>
          <ac:cxnSpMkLst>
            <pc:docMk/>
            <pc:sldMk cId="475333084" sldId="258"/>
            <ac:cxnSpMk id="87" creationId="{862B0FA7-F693-4C94-963D-B57FB65F1D75}"/>
          </ac:cxnSpMkLst>
        </pc:cxnChg>
        <pc:cxnChg chg="add">
          <ac:chgData name="Adina Ionela Buta (2024934)" userId="S::2024934@student.uwtsd.ac.uk::60174b17-fcc8-4a2e-94f4-9d3ab267c892" providerId="AD" clId="Web-{6E6CBC45-B5A0-14AA-59ED-49D9BABC9EE1}" dt="2021-04-22T01:48:35.514" v="27"/>
          <ac:cxnSpMkLst>
            <pc:docMk/>
            <pc:sldMk cId="475333084" sldId="258"/>
            <ac:cxnSpMk id="88" creationId="{8AE33672-2AED-4692-9DD9-0416684C4978}"/>
          </ac:cxnSpMkLst>
        </pc:cxnChg>
      </pc:sldChg>
      <pc:sldChg chg="modSp mod modClrScheme chgLayout">
        <pc:chgData name="Adina Ionela Buta (2024934)" userId="S::2024934@student.uwtsd.ac.uk::60174b17-fcc8-4a2e-94f4-9d3ab267c892" providerId="AD" clId="Web-{6E6CBC45-B5A0-14AA-59ED-49D9BABC9EE1}" dt="2021-04-22T01:42:46.991" v="2"/>
        <pc:sldMkLst>
          <pc:docMk/>
          <pc:sldMk cId="1286971335" sldId="259"/>
        </pc:sldMkLst>
        <pc:spChg chg="mod ord">
          <ac:chgData name="Adina Ionela Buta (2024934)" userId="S::2024934@student.uwtsd.ac.uk::60174b17-fcc8-4a2e-94f4-9d3ab267c892" providerId="AD" clId="Web-{6E6CBC45-B5A0-14AA-59ED-49D9BABC9EE1}" dt="2021-04-22T01:42:46.991" v="2"/>
          <ac:spMkLst>
            <pc:docMk/>
            <pc:sldMk cId="1286971335" sldId="259"/>
            <ac:spMk id="2" creationId="{0D9AC4C4-9B1E-452C-897F-EC5AFC39655B}"/>
          </ac:spMkLst>
        </pc:spChg>
        <pc:spChg chg="mod ord">
          <ac:chgData name="Adina Ionela Buta (2024934)" userId="S::2024934@student.uwtsd.ac.uk::60174b17-fcc8-4a2e-94f4-9d3ab267c892" providerId="AD" clId="Web-{6E6CBC45-B5A0-14AA-59ED-49D9BABC9EE1}" dt="2021-04-22T01:42:46.991" v="2"/>
          <ac:spMkLst>
            <pc:docMk/>
            <pc:sldMk cId="1286971335" sldId="259"/>
            <ac:spMk id="3" creationId="{193B1F79-3374-41BB-8138-93317EB6F74D}"/>
          </ac:spMkLst>
        </pc:spChg>
      </pc:sldChg>
      <pc:sldChg chg="modSp mod modClrScheme chgLayout">
        <pc:chgData name="Adina Ionela Buta (2024934)" userId="S::2024934@student.uwtsd.ac.uk::60174b17-fcc8-4a2e-94f4-9d3ab267c892" providerId="AD" clId="Web-{6E6CBC45-B5A0-14AA-59ED-49D9BABC9EE1}" dt="2021-04-22T01:42:46.991" v="2"/>
        <pc:sldMkLst>
          <pc:docMk/>
          <pc:sldMk cId="330423752" sldId="260"/>
        </pc:sldMkLst>
        <pc:spChg chg="mod ord">
          <ac:chgData name="Adina Ionela Buta (2024934)" userId="S::2024934@student.uwtsd.ac.uk::60174b17-fcc8-4a2e-94f4-9d3ab267c892" providerId="AD" clId="Web-{6E6CBC45-B5A0-14AA-59ED-49D9BABC9EE1}" dt="2021-04-22T01:42:46.991" v="2"/>
          <ac:spMkLst>
            <pc:docMk/>
            <pc:sldMk cId="330423752" sldId="260"/>
            <ac:spMk id="2" creationId="{AA6817A9-C091-4BB1-97A7-42252E4F6641}"/>
          </ac:spMkLst>
        </pc:spChg>
      </pc:sldChg>
      <pc:sldMasterChg chg="del delSldLayout">
        <pc:chgData name="Adina Ionela Buta (2024934)" userId="S::2024934@student.uwtsd.ac.uk::60174b17-fcc8-4a2e-94f4-9d3ab267c892" providerId="AD" clId="Web-{6E6CBC45-B5A0-14AA-59ED-49D9BABC9EE1}" dt="2021-04-22T01:42:27.959" v="1"/>
        <pc:sldMasterMkLst>
          <pc:docMk/>
          <pc:sldMasterMk cId="4104305081" sldId="2147484005"/>
        </pc:sldMasterMkLst>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1592107887" sldId="2147484006"/>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889488987" sldId="2147484007"/>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987386198" sldId="2147484008"/>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2970663384" sldId="2147484009"/>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3713191911" sldId="2147484010"/>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2111962475" sldId="2147484011"/>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1810717986" sldId="2147484012"/>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3197836771" sldId="2147484013"/>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2829905412" sldId="2147484014"/>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2279393208" sldId="2147484015"/>
          </pc:sldLayoutMkLst>
        </pc:sldLayoutChg>
        <pc:sldLayoutChg chg="del">
          <pc:chgData name="Adina Ionela Buta (2024934)" userId="S::2024934@student.uwtsd.ac.uk::60174b17-fcc8-4a2e-94f4-9d3ab267c892" providerId="AD" clId="Web-{6E6CBC45-B5A0-14AA-59ED-49D9BABC9EE1}" dt="2021-04-22T01:42:27.959" v="1"/>
          <pc:sldLayoutMkLst>
            <pc:docMk/>
            <pc:sldMasterMk cId="4104305081" sldId="2147484005"/>
            <pc:sldLayoutMk cId="1610783261" sldId="2147484016"/>
          </pc:sldLayoutMkLst>
        </pc:sldLayoutChg>
      </pc:sldMasterChg>
      <pc:sldMasterChg chg="add del addSldLayout delSldLayout modSldLayout">
        <pc:chgData name="Adina Ionela Buta (2024934)" userId="S::2024934@student.uwtsd.ac.uk::60174b17-fcc8-4a2e-94f4-9d3ab267c892" providerId="AD" clId="Web-{6E6CBC45-B5A0-14AA-59ED-49D9BABC9EE1}" dt="2021-04-22T01:42:46.991" v="2"/>
        <pc:sldMasterMkLst>
          <pc:docMk/>
          <pc:sldMasterMk cId="3652349823" sldId="2147484017"/>
        </pc:sldMasterMkLst>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4053842365" sldId="2147484018"/>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2691197151" sldId="2147484019"/>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2058708919" sldId="2147484020"/>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3173095193" sldId="2147484021"/>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1515930715" sldId="2147484022"/>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382687993" sldId="2147484023"/>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1043488128" sldId="2147484024"/>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4178782656" sldId="2147484025"/>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704338625" sldId="2147484026"/>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2511895526" sldId="2147484027"/>
          </pc:sldLayoutMkLst>
        </pc:sldLayoutChg>
        <pc:sldLayoutChg chg="add del mod replId">
          <pc:chgData name="Adina Ionela Buta (2024934)" userId="S::2024934@student.uwtsd.ac.uk::60174b17-fcc8-4a2e-94f4-9d3ab267c892" providerId="AD" clId="Web-{6E6CBC45-B5A0-14AA-59ED-49D9BABC9EE1}" dt="2021-04-22T01:42:46.991" v="2"/>
          <pc:sldLayoutMkLst>
            <pc:docMk/>
            <pc:sldMasterMk cId="3652349823" sldId="2147484017"/>
            <pc:sldLayoutMk cId="949690733" sldId="2147484028"/>
          </pc:sldLayoutMkLst>
        </pc:sldLayoutChg>
      </pc:sldMasterChg>
      <pc:sldMasterChg chg="add addSldLayout modSldLayout">
        <pc:chgData name="Adina Ionela Buta (2024934)" userId="S::2024934@student.uwtsd.ac.uk::60174b17-fcc8-4a2e-94f4-9d3ab267c892" providerId="AD" clId="Web-{6E6CBC45-B5A0-14AA-59ED-49D9BABC9EE1}" dt="2021-04-22T01:42:46.991" v="2"/>
        <pc:sldMasterMkLst>
          <pc:docMk/>
          <pc:sldMasterMk cId="28303614" sldId="2147484029"/>
        </pc:sldMasterMkLst>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32264036" sldId="2147484030"/>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1813244363" sldId="2147484031"/>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4156826172" sldId="2147484032"/>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2093167414" sldId="2147484033"/>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4060140800" sldId="2147484034"/>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3307196720" sldId="2147484035"/>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3789402004" sldId="2147484036"/>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877515846" sldId="2147484037"/>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3374465485" sldId="2147484038"/>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109474179" sldId="2147484039"/>
          </pc:sldLayoutMkLst>
        </pc:sldLayoutChg>
        <pc:sldLayoutChg chg="add mod replId">
          <pc:chgData name="Adina Ionela Buta (2024934)" userId="S::2024934@student.uwtsd.ac.uk::60174b17-fcc8-4a2e-94f4-9d3ab267c892" providerId="AD" clId="Web-{6E6CBC45-B5A0-14AA-59ED-49D9BABC9EE1}" dt="2021-04-22T01:42:46.991" v="2"/>
          <pc:sldLayoutMkLst>
            <pc:docMk/>
            <pc:sldMasterMk cId="28303614" sldId="2147484029"/>
            <pc:sldLayoutMk cId="2871829472" sldId="2147484040"/>
          </pc:sldLayoutMkLst>
        </pc:sldLayoutChg>
      </pc:sldMasterChg>
    </pc:docChg>
  </pc:docChgLst>
  <pc:docChgLst>
    <pc:chgData name="Adina Ionela Buta (2024934)" userId="S::2024934@student.uwtsd.ac.uk::60174b17-fcc8-4a2e-94f4-9d3ab267c892" providerId="AD" clId="Web-{89150DD2-08E5-588F-0577-F7A2A66CC4D7}"/>
    <pc:docChg chg="addSld">
      <pc:chgData name="Adina Ionela Buta (2024934)" userId="S::2024934@student.uwtsd.ac.uk::60174b17-fcc8-4a2e-94f4-9d3ab267c892" providerId="AD" clId="Web-{89150DD2-08E5-588F-0577-F7A2A66CC4D7}" dt="2021-04-21T09:56:02.519" v="0"/>
      <pc:docMkLst>
        <pc:docMk/>
      </pc:docMkLst>
      <pc:sldChg chg="new">
        <pc:chgData name="Adina Ionela Buta (2024934)" userId="S::2024934@student.uwtsd.ac.uk::60174b17-fcc8-4a2e-94f4-9d3ab267c892" providerId="AD" clId="Web-{89150DD2-08E5-588F-0577-F7A2A66CC4D7}" dt="2021-04-21T09:56:02.519" v="0"/>
        <pc:sldMkLst>
          <pc:docMk/>
          <pc:sldMk cId="2653286810" sldId="257"/>
        </pc:sldMkLst>
      </pc:sldChg>
    </pc:docChg>
  </pc:docChgLst>
  <pc:docChgLst>
    <pc:chgData name="Adina Ionela Buta (2024934)" userId="S::2024934@student.uwtsd.ac.uk::60174b17-fcc8-4a2e-94f4-9d3ab267c892" providerId="AD" clId="Web-{9F539B1B-1CCC-484F-AD5A-C0932FE03214}"/>
    <pc:docChg chg="addSld delSld modSld addMainMaster delMainMaster">
      <pc:chgData name="Adina Ionela Buta (2024934)" userId="S::2024934@student.uwtsd.ac.uk::60174b17-fcc8-4a2e-94f4-9d3ab267c892" providerId="AD" clId="Web-{9F539B1B-1CCC-484F-AD5A-C0932FE03214}" dt="2021-04-21T09:52:35.791" v="237"/>
      <pc:docMkLst>
        <pc:docMk/>
      </pc:docMkLst>
      <pc:sldChg chg="addSp delSp modSp mod setBg modClrScheme setClrOvrMap chgLayout">
        <pc:chgData name="Adina Ionela Buta (2024934)" userId="S::2024934@student.uwtsd.ac.uk::60174b17-fcc8-4a2e-94f4-9d3ab267c892" providerId="AD" clId="Web-{9F539B1B-1CCC-484F-AD5A-C0932FE03214}" dt="2021-04-21T09:50:50.429" v="235" actId="1076"/>
        <pc:sldMkLst>
          <pc:docMk/>
          <pc:sldMk cId="2499791184" sldId="256"/>
        </pc:sldMkLst>
        <pc:spChg chg="mod">
          <ac:chgData name="Adina Ionela Buta (2024934)" userId="S::2024934@student.uwtsd.ac.uk::60174b17-fcc8-4a2e-94f4-9d3ab267c892" providerId="AD" clId="Web-{9F539B1B-1CCC-484F-AD5A-C0932FE03214}" dt="2021-04-21T09:50:50.429" v="235" actId="1076"/>
          <ac:spMkLst>
            <pc:docMk/>
            <pc:sldMk cId="2499791184" sldId="256"/>
            <ac:spMk id="2" creationId="{00000000-0000-0000-0000-000000000000}"/>
          </ac:spMkLst>
        </pc:spChg>
        <pc:spChg chg="mod ord">
          <ac:chgData name="Adina Ionela Buta (2024934)" userId="S::2024934@student.uwtsd.ac.uk::60174b17-fcc8-4a2e-94f4-9d3ab267c892" providerId="AD" clId="Web-{9F539B1B-1CCC-484F-AD5A-C0932FE03214}" dt="2021-04-21T09:50:27.882" v="234" actId="1076"/>
          <ac:spMkLst>
            <pc:docMk/>
            <pc:sldMk cId="2499791184" sldId="256"/>
            <ac:spMk id="3" creationId="{00000000-0000-0000-0000-000000000000}"/>
          </ac:spMkLst>
        </pc:spChg>
        <pc:spChg chg="add del">
          <ac:chgData name="Adina Ionela Buta (2024934)" userId="S::2024934@student.uwtsd.ac.uk::60174b17-fcc8-4a2e-94f4-9d3ab267c892" providerId="AD" clId="Web-{9F539B1B-1CCC-484F-AD5A-C0932FE03214}" dt="2021-04-21T09:33:06.294" v="147"/>
          <ac:spMkLst>
            <pc:docMk/>
            <pc:sldMk cId="2499791184" sldId="256"/>
            <ac:spMk id="5" creationId="{AE192E3E-68A9-4F36-936C-1C8D0B9EF132}"/>
          </ac:spMkLst>
        </pc:spChg>
        <pc:spChg chg="add del">
          <ac:chgData name="Adina Ionela Buta (2024934)" userId="S::2024934@student.uwtsd.ac.uk::60174b17-fcc8-4a2e-94f4-9d3ab267c892" providerId="AD" clId="Web-{9F539B1B-1CCC-484F-AD5A-C0932FE03214}" dt="2021-04-21T09:33:06.294" v="147"/>
          <ac:spMkLst>
            <pc:docMk/>
            <pc:sldMk cId="2499791184" sldId="256"/>
            <ac:spMk id="6" creationId="{30901EA4-6CA0-4A64-939C-F76E88D155AA}"/>
          </ac:spMkLst>
        </pc:spChg>
        <pc:spChg chg="add del">
          <ac:chgData name="Adina Ionela Buta (2024934)" userId="S::2024934@student.uwtsd.ac.uk::60174b17-fcc8-4a2e-94f4-9d3ab267c892" providerId="AD" clId="Web-{9F539B1B-1CCC-484F-AD5A-C0932FE03214}" dt="2021-04-21T09:33:06.294" v="147"/>
          <ac:spMkLst>
            <pc:docMk/>
            <pc:sldMk cId="2499791184" sldId="256"/>
            <ac:spMk id="7" creationId="{7E3B2BA1-50FC-4574-838F-AB0B5B93B91D}"/>
          </ac:spMkLst>
        </pc:spChg>
        <pc:spChg chg="add del">
          <ac:chgData name="Adina Ionela Buta (2024934)" userId="S::2024934@student.uwtsd.ac.uk::60174b17-fcc8-4a2e-94f4-9d3ab267c892" providerId="AD" clId="Web-{9F539B1B-1CCC-484F-AD5A-C0932FE03214}" dt="2021-04-21T09:32:55.435" v="145"/>
          <ac:spMkLst>
            <pc:docMk/>
            <pc:sldMk cId="2499791184" sldId="256"/>
            <ac:spMk id="9" creationId="{EBDD1931-9E86-4402-9A68-33A2D9EFB198}"/>
          </ac:spMkLst>
        </pc:spChg>
        <pc:spChg chg="add del">
          <ac:chgData name="Adina Ionela Buta (2024934)" userId="S::2024934@student.uwtsd.ac.uk::60174b17-fcc8-4a2e-94f4-9d3ab267c892" providerId="AD" clId="Web-{9F539B1B-1CCC-484F-AD5A-C0932FE03214}" dt="2021-04-21T09:33:25.514" v="149"/>
          <ac:spMkLst>
            <pc:docMk/>
            <pc:sldMk cId="2499791184" sldId="256"/>
            <ac:spMk id="10" creationId="{DD7EAFE6-2BB9-41FB-9CF4-588CFC708774}"/>
          </ac:spMkLst>
        </pc:spChg>
        <pc:spChg chg="add del">
          <ac:chgData name="Adina Ionela Buta (2024934)" userId="S::2024934@student.uwtsd.ac.uk::60174b17-fcc8-4a2e-94f4-9d3ab267c892" providerId="AD" clId="Web-{9F539B1B-1CCC-484F-AD5A-C0932FE03214}" dt="2021-04-21T09:32:55.435" v="145"/>
          <ac:spMkLst>
            <pc:docMk/>
            <pc:sldMk cId="2499791184" sldId="256"/>
            <ac:spMk id="11" creationId="{F95DC6D5-A7B0-4D09-A7A5-62869A0D2C51}"/>
          </ac:spMkLst>
        </pc:spChg>
        <pc:spChg chg="add del">
          <ac:chgData name="Adina Ionela Buta (2024934)" userId="S::2024934@student.uwtsd.ac.uk::60174b17-fcc8-4a2e-94f4-9d3ab267c892" providerId="AD" clId="Web-{9F539B1B-1CCC-484F-AD5A-C0932FE03214}" dt="2021-04-21T09:33:25.514" v="149"/>
          <ac:spMkLst>
            <pc:docMk/>
            <pc:sldMk cId="2499791184" sldId="256"/>
            <ac:spMk id="12" creationId="{19B36E71-93BD-4984-AC9C-CC9FB9CC06D6}"/>
          </ac:spMkLst>
        </pc:spChg>
        <pc:spChg chg="add del">
          <ac:chgData name="Adina Ionela Buta (2024934)" userId="S::2024934@student.uwtsd.ac.uk::60174b17-fcc8-4a2e-94f4-9d3ab267c892" providerId="AD" clId="Web-{9F539B1B-1CCC-484F-AD5A-C0932FE03214}" dt="2021-04-21T09:32:55.435" v="145"/>
          <ac:spMkLst>
            <pc:docMk/>
            <pc:sldMk cId="2499791184" sldId="256"/>
            <ac:spMk id="13" creationId="{E72C4BCF-DD12-4745-97A9-F340887E1FDD}"/>
          </ac:spMkLst>
        </pc:spChg>
        <pc:spChg chg="add del">
          <ac:chgData name="Adina Ionela Buta (2024934)" userId="S::2024934@student.uwtsd.ac.uk::60174b17-fcc8-4a2e-94f4-9d3ab267c892" providerId="AD" clId="Web-{9F539B1B-1CCC-484F-AD5A-C0932FE03214}" dt="2021-04-21T09:33:42.342" v="151"/>
          <ac:spMkLst>
            <pc:docMk/>
            <pc:sldMk cId="2499791184" sldId="256"/>
            <ac:spMk id="15" creationId="{58789E63-C78D-4210-8A38-DD6FB3B6BACD}"/>
          </ac:spMkLst>
        </pc:spChg>
        <pc:spChg chg="add del">
          <ac:chgData name="Adina Ionela Buta (2024934)" userId="S::2024934@student.uwtsd.ac.uk::60174b17-fcc8-4a2e-94f4-9d3ab267c892" providerId="AD" clId="Web-{9F539B1B-1CCC-484F-AD5A-C0932FE03214}" dt="2021-04-21T09:33:42.342" v="151"/>
          <ac:spMkLst>
            <pc:docMk/>
            <pc:sldMk cId="2499791184" sldId="256"/>
            <ac:spMk id="17" creationId="{AC8494C5-ED44-4EAD-9213-4FBAA4BB74CA}"/>
          </ac:spMkLst>
        </pc:spChg>
        <pc:spChg chg="add del">
          <ac:chgData name="Adina Ionela Buta (2024934)" userId="S::2024934@student.uwtsd.ac.uk::60174b17-fcc8-4a2e-94f4-9d3ab267c892" providerId="AD" clId="Web-{9F539B1B-1CCC-484F-AD5A-C0932FE03214}" dt="2021-04-21T09:33:58.030" v="153"/>
          <ac:spMkLst>
            <pc:docMk/>
            <pc:sldMk cId="2499791184" sldId="256"/>
            <ac:spMk id="18" creationId="{09646535-AEF6-4883-A4F9-EEC1F8B4319E}"/>
          </ac:spMkLst>
        </pc:spChg>
        <pc:spChg chg="add del">
          <ac:chgData name="Adina Ionela Buta (2024934)" userId="S::2024934@student.uwtsd.ac.uk::60174b17-fcc8-4a2e-94f4-9d3ab267c892" providerId="AD" clId="Web-{9F539B1B-1CCC-484F-AD5A-C0932FE03214}" dt="2021-04-21T09:33:58.030" v="153"/>
          <ac:spMkLst>
            <pc:docMk/>
            <pc:sldMk cId="2499791184" sldId="256"/>
            <ac:spMk id="19" creationId="{05D1035C-3BF0-4FE0-B3A3-1062F86009CA}"/>
          </ac:spMkLst>
        </pc:spChg>
        <pc:spChg chg="add del">
          <ac:chgData name="Adina Ionela Buta (2024934)" userId="S::2024934@student.uwtsd.ac.uk::60174b17-fcc8-4a2e-94f4-9d3ab267c892" providerId="AD" clId="Web-{9F539B1B-1CCC-484F-AD5A-C0932FE03214}" dt="2021-04-21T09:34:12.155" v="155"/>
          <ac:spMkLst>
            <pc:docMk/>
            <pc:sldMk cId="2499791184" sldId="256"/>
            <ac:spMk id="21" creationId="{13B7BB51-92B8-4089-8DAB-1202A4D1C6A3}"/>
          </ac:spMkLst>
        </pc:spChg>
        <pc:spChg chg="add del">
          <ac:chgData name="Adina Ionela Buta (2024934)" userId="S::2024934@student.uwtsd.ac.uk::60174b17-fcc8-4a2e-94f4-9d3ab267c892" providerId="AD" clId="Web-{9F539B1B-1CCC-484F-AD5A-C0932FE03214}" dt="2021-04-21T09:34:12.155" v="155"/>
          <ac:spMkLst>
            <pc:docMk/>
            <pc:sldMk cId="2499791184" sldId="256"/>
            <ac:spMk id="22" creationId="{79BB35BC-D5C2-4C8B-A22A-A71E6191913B}"/>
          </ac:spMkLst>
        </pc:spChg>
        <pc:spChg chg="add del">
          <ac:chgData name="Adina Ionela Buta (2024934)" userId="S::2024934@student.uwtsd.ac.uk::60174b17-fcc8-4a2e-94f4-9d3ab267c892" providerId="AD" clId="Web-{9F539B1B-1CCC-484F-AD5A-C0932FE03214}" dt="2021-04-21T09:34:31.812" v="157"/>
          <ac:spMkLst>
            <pc:docMk/>
            <pc:sldMk cId="2499791184" sldId="256"/>
            <ac:spMk id="25" creationId="{10CE40DC-5723-449B-A365-A61D8C262E93}"/>
          </ac:spMkLst>
        </pc:spChg>
        <pc:spChg chg="add del">
          <ac:chgData name="Adina Ionela Buta (2024934)" userId="S::2024934@student.uwtsd.ac.uk::60174b17-fcc8-4a2e-94f4-9d3ab267c892" providerId="AD" clId="Web-{9F539B1B-1CCC-484F-AD5A-C0932FE03214}" dt="2021-04-21T09:34:31.812" v="157"/>
          <ac:spMkLst>
            <pc:docMk/>
            <pc:sldMk cId="2499791184" sldId="256"/>
            <ac:spMk id="27" creationId="{28207E96-6DFF-4119-B2EA-3299067D2F45}"/>
          </ac:spMkLst>
        </pc:spChg>
        <pc:spChg chg="add del">
          <ac:chgData name="Adina Ionela Buta (2024934)" userId="S::2024934@student.uwtsd.ac.uk::60174b17-fcc8-4a2e-94f4-9d3ab267c892" providerId="AD" clId="Web-{9F539B1B-1CCC-484F-AD5A-C0932FE03214}" dt="2021-04-21T09:34:31.812" v="157"/>
          <ac:spMkLst>
            <pc:docMk/>
            <pc:sldMk cId="2499791184" sldId="256"/>
            <ac:spMk id="28" creationId="{9E223C86-12C5-4A60-A21A-D7FC75EFC658}"/>
          </ac:spMkLst>
        </pc:spChg>
        <pc:spChg chg="add del">
          <ac:chgData name="Adina Ionela Buta (2024934)" userId="S::2024934@student.uwtsd.ac.uk::60174b17-fcc8-4a2e-94f4-9d3ab267c892" providerId="AD" clId="Web-{9F539B1B-1CCC-484F-AD5A-C0932FE03214}" dt="2021-04-21T09:34:31.812" v="157"/>
          <ac:spMkLst>
            <pc:docMk/>
            <pc:sldMk cId="2499791184" sldId="256"/>
            <ac:spMk id="29" creationId="{FA573AF0-3C0B-4895-A7A6-F41B03211538}"/>
          </ac:spMkLst>
        </pc:spChg>
        <pc:spChg chg="add del">
          <ac:chgData name="Adina Ionela Buta (2024934)" userId="S::2024934@student.uwtsd.ac.uk::60174b17-fcc8-4a2e-94f4-9d3ab267c892" providerId="AD" clId="Web-{9F539B1B-1CCC-484F-AD5A-C0932FE03214}" dt="2021-04-21T09:34:31.812" v="157"/>
          <ac:spMkLst>
            <pc:docMk/>
            <pc:sldMk cId="2499791184" sldId="256"/>
            <ac:spMk id="30" creationId="{62442AC3-A9B0-4865-8A8A-1504FFC6E4D0}"/>
          </ac:spMkLst>
        </pc:spChg>
        <pc:spChg chg="add del">
          <ac:chgData name="Adina Ionela Buta (2024934)" userId="S::2024934@student.uwtsd.ac.uk::60174b17-fcc8-4a2e-94f4-9d3ab267c892" providerId="AD" clId="Web-{9F539B1B-1CCC-484F-AD5A-C0932FE03214}" dt="2021-04-21T09:34:31.812" v="157"/>
          <ac:spMkLst>
            <pc:docMk/>
            <pc:sldMk cId="2499791184" sldId="256"/>
            <ac:spMk id="31" creationId="{68451DCE-129E-43B6-BA50-3C8339E4618E}"/>
          </ac:spMkLst>
        </pc:spChg>
        <pc:spChg chg="add del">
          <ac:chgData name="Adina Ionela Buta (2024934)" userId="S::2024934@student.uwtsd.ac.uk::60174b17-fcc8-4a2e-94f4-9d3ab267c892" providerId="AD" clId="Web-{9F539B1B-1CCC-484F-AD5A-C0932FE03214}" dt="2021-04-21T09:34:38.453" v="159"/>
          <ac:spMkLst>
            <pc:docMk/>
            <pc:sldMk cId="2499791184" sldId="256"/>
            <ac:spMk id="33" creationId="{2FD33B50-DCFC-4FC8-86E6-220C10042223}"/>
          </ac:spMkLst>
        </pc:spChg>
        <pc:spChg chg="add del">
          <ac:chgData name="Adina Ionela Buta (2024934)" userId="S::2024934@student.uwtsd.ac.uk::60174b17-fcc8-4a2e-94f4-9d3ab267c892" providerId="AD" clId="Web-{9F539B1B-1CCC-484F-AD5A-C0932FE03214}" dt="2021-04-21T09:34:38.453" v="159"/>
          <ac:spMkLst>
            <pc:docMk/>
            <pc:sldMk cId="2499791184" sldId="256"/>
            <ac:spMk id="34" creationId="{B0C822EA-49C6-4B57-89F4-2F6A54365C59}"/>
          </ac:spMkLst>
        </pc:spChg>
        <pc:spChg chg="add del">
          <ac:chgData name="Adina Ionela Buta (2024934)" userId="S::2024934@student.uwtsd.ac.uk::60174b17-fcc8-4a2e-94f4-9d3ab267c892" providerId="AD" clId="Web-{9F539B1B-1CCC-484F-AD5A-C0932FE03214}" dt="2021-04-21T09:34:38.453" v="159"/>
          <ac:spMkLst>
            <pc:docMk/>
            <pc:sldMk cId="2499791184" sldId="256"/>
            <ac:spMk id="36" creationId="{6CB927A4-E432-4310-9CD5-E89FF5063179}"/>
          </ac:spMkLst>
        </pc:spChg>
        <pc:spChg chg="add del">
          <ac:chgData name="Adina Ionela Buta (2024934)" userId="S::2024934@student.uwtsd.ac.uk::60174b17-fcc8-4a2e-94f4-9d3ab267c892" providerId="AD" clId="Web-{9F539B1B-1CCC-484F-AD5A-C0932FE03214}" dt="2021-04-21T09:34:38.453" v="159"/>
          <ac:spMkLst>
            <pc:docMk/>
            <pc:sldMk cId="2499791184" sldId="256"/>
            <ac:spMk id="37" creationId="{E3020543-B24B-4EC4-8FFC-8DD88EEA91A8}"/>
          </ac:spMkLst>
        </pc:spChg>
        <pc:spChg chg="add del">
          <ac:chgData name="Adina Ionela Buta (2024934)" userId="S::2024934@student.uwtsd.ac.uk::60174b17-fcc8-4a2e-94f4-9d3ab267c892" providerId="AD" clId="Web-{9F539B1B-1CCC-484F-AD5A-C0932FE03214}" dt="2021-04-21T09:34:38.453" v="159"/>
          <ac:spMkLst>
            <pc:docMk/>
            <pc:sldMk cId="2499791184" sldId="256"/>
            <ac:spMk id="38" creationId="{1453BF6C-B012-48B7-B4E8-6D7AC7C27D02}"/>
          </ac:spMkLst>
        </pc:spChg>
        <pc:spChg chg="add del">
          <ac:chgData name="Adina Ionela Buta (2024934)" userId="S::2024934@student.uwtsd.ac.uk::60174b17-fcc8-4a2e-94f4-9d3ab267c892" providerId="AD" clId="Web-{9F539B1B-1CCC-484F-AD5A-C0932FE03214}" dt="2021-04-21T09:34:42.265" v="161"/>
          <ac:spMkLst>
            <pc:docMk/>
            <pc:sldMk cId="2499791184" sldId="256"/>
            <ac:spMk id="40" creationId="{BD4C0BBB-0042-4603-A226-6117F3FD5B3C}"/>
          </ac:spMkLst>
        </pc:spChg>
        <pc:spChg chg="add del">
          <ac:chgData name="Adina Ionela Buta (2024934)" userId="S::2024934@student.uwtsd.ac.uk::60174b17-fcc8-4a2e-94f4-9d3ab267c892" providerId="AD" clId="Web-{9F539B1B-1CCC-484F-AD5A-C0932FE03214}" dt="2021-04-21T09:34:42.265" v="161"/>
          <ac:spMkLst>
            <pc:docMk/>
            <pc:sldMk cId="2499791184" sldId="256"/>
            <ac:spMk id="41" creationId="{EC44F520-2598-460E-9F91-B02F60830CA2}"/>
          </ac:spMkLst>
        </pc:spChg>
        <pc:spChg chg="add del">
          <ac:chgData name="Adina Ionela Buta (2024934)" userId="S::2024934@student.uwtsd.ac.uk::60174b17-fcc8-4a2e-94f4-9d3ab267c892" providerId="AD" clId="Web-{9F539B1B-1CCC-484F-AD5A-C0932FE03214}" dt="2021-04-21T09:34:42.265" v="161"/>
          <ac:spMkLst>
            <pc:docMk/>
            <pc:sldMk cId="2499791184" sldId="256"/>
            <ac:spMk id="42" creationId="{78DAC5EB-CB66-4144-944F-FCA082908508}"/>
          </ac:spMkLst>
        </pc:spChg>
        <pc:spChg chg="add del">
          <ac:chgData name="Adina Ionela Buta (2024934)" userId="S::2024934@student.uwtsd.ac.uk::60174b17-fcc8-4a2e-94f4-9d3ab267c892" providerId="AD" clId="Web-{9F539B1B-1CCC-484F-AD5A-C0932FE03214}" dt="2021-04-21T09:34:42.265" v="161"/>
          <ac:spMkLst>
            <pc:docMk/>
            <pc:sldMk cId="2499791184" sldId="256"/>
            <ac:spMk id="43" creationId="{2596F992-698C-48C0-9D89-70DA4CE927EF}"/>
          </ac:spMkLst>
        </pc:spChg>
        <pc:spChg chg="add del">
          <ac:chgData name="Adina Ionela Buta (2024934)" userId="S::2024934@student.uwtsd.ac.uk::60174b17-fcc8-4a2e-94f4-9d3ab267c892" providerId="AD" clId="Web-{9F539B1B-1CCC-484F-AD5A-C0932FE03214}" dt="2021-04-21T09:34:42.265" v="161"/>
          <ac:spMkLst>
            <pc:docMk/>
            <pc:sldMk cId="2499791184" sldId="256"/>
            <ac:spMk id="45" creationId="{86B7A620-47FC-4678-9F07-D291E9CD578E}"/>
          </ac:spMkLst>
        </pc:spChg>
        <pc:spChg chg="add del">
          <ac:chgData name="Adina Ionela Buta (2024934)" userId="S::2024934@student.uwtsd.ac.uk::60174b17-fcc8-4a2e-94f4-9d3ab267c892" providerId="AD" clId="Web-{9F539B1B-1CCC-484F-AD5A-C0932FE03214}" dt="2021-04-21T09:34:42.265" v="161"/>
          <ac:spMkLst>
            <pc:docMk/>
            <pc:sldMk cId="2499791184" sldId="256"/>
            <ac:spMk id="46" creationId="{D4CE6113-16AE-4250-8027-F864DE5BC338}"/>
          </ac:spMkLst>
        </pc:spChg>
        <pc:spChg chg="add del">
          <ac:chgData name="Adina Ionela Buta (2024934)" userId="S::2024934@student.uwtsd.ac.uk::60174b17-fcc8-4a2e-94f4-9d3ab267c892" providerId="AD" clId="Web-{9F539B1B-1CCC-484F-AD5A-C0932FE03214}" dt="2021-04-21T09:34:46.062" v="163"/>
          <ac:spMkLst>
            <pc:docMk/>
            <pc:sldMk cId="2499791184" sldId="256"/>
            <ac:spMk id="47" creationId="{416A0E3C-60E6-4F39-BC55-5F7C224E1F7C}"/>
          </ac:spMkLst>
        </pc:spChg>
        <pc:spChg chg="add del">
          <ac:chgData name="Adina Ionela Buta (2024934)" userId="S::2024934@student.uwtsd.ac.uk::60174b17-fcc8-4a2e-94f4-9d3ab267c892" providerId="AD" clId="Web-{9F539B1B-1CCC-484F-AD5A-C0932FE03214}" dt="2021-04-21T09:34:46.062" v="163"/>
          <ac:spMkLst>
            <pc:docMk/>
            <pc:sldMk cId="2499791184" sldId="256"/>
            <ac:spMk id="49" creationId="{990D0034-F768-41E7-85D4-F38C4DE85770}"/>
          </ac:spMkLst>
        </pc:spChg>
        <pc:spChg chg="add del">
          <ac:chgData name="Adina Ionela Buta (2024934)" userId="S::2024934@student.uwtsd.ac.uk::60174b17-fcc8-4a2e-94f4-9d3ab267c892" providerId="AD" clId="Web-{9F539B1B-1CCC-484F-AD5A-C0932FE03214}" dt="2021-04-21T09:35:05.969" v="165"/>
          <ac:spMkLst>
            <pc:docMk/>
            <pc:sldMk cId="2499791184" sldId="256"/>
            <ac:spMk id="52" creationId="{AE192E3E-68A9-4F36-936C-1C8D0B9EF132}"/>
          </ac:spMkLst>
        </pc:spChg>
        <pc:spChg chg="add del">
          <ac:chgData name="Adina Ionela Buta (2024934)" userId="S::2024934@student.uwtsd.ac.uk::60174b17-fcc8-4a2e-94f4-9d3ab267c892" providerId="AD" clId="Web-{9F539B1B-1CCC-484F-AD5A-C0932FE03214}" dt="2021-04-21T09:35:05.969" v="165"/>
          <ac:spMkLst>
            <pc:docMk/>
            <pc:sldMk cId="2499791184" sldId="256"/>
            <ac:spMk id="53" creationId="{7612F838-9E15-400D-ADAA-BC5595009BC7}"/>
          </ac:spMkLst>
        </pc:spChg>
        <pc:spChg chg="add del">
          <ac:chgData name="Adina Ionela Buta (2024934)" userId="S::2024934@student.uwtsd.ac.uk::60174b17-fcc8-4a2e-94f4-9d3ab267c892" providerId="AD" clId="Web-{9F539B1B-1CCC-484F-AD5A-C0932FE03214}" dt="2021-04-21T09:35:05.969" v="165"/>
          <ac:spMkLst>
            <pc:docMk/>
            <pc:sldMk cId="2499791184" sldId="256"/>
            <ac:spMk id="54" creationId="{424227C0-1C28-4574-96C0-36D90661A53F}"/>
          </ac:spMkLst>
        </pc:spChg>
        <pc:spChg chg="add del">
          <ac:chgData name="Adina Ionela Buta (2024934)" userId="S::2024934@student.uwtsd.ac.uk::60174b17-fcc8-4a2e-94f4-9d3ab267c892" providerId="AD" clId="Web-{9F539B1B-1CCC-484F-AD5A-C0932FE03214}" dt="2021-04-21T09:35:05.969" v="165"/>
          <ac:spMkLst>
            <pc:docMk/>
            <pc:sldMk cId="2499791184" sldId="256"/>
            <ac:spMk id="55" creationId="{7B2CA80B-A8CD-4C81-90DC-D43EFD3B3770}"/>
          </ac:spMkLst>
        </pc:spChg>
        <pc:spChg chg="add del">
          <ac:chgData name="Adina Ionela Buta (2024934)" userId="S::2024934@student.uwtsd.ac.uk::60174b17-fcc8-4a2e-94f4-9d3ab267c892" providerId="AD" clId="Web-{9F539B1B-1CCC-484F-AD5A-C0932FE03214}" dt="2021-04-21T09:35:05.969" v="165"/>
          <ac:spMkLst>
            <pc:docMk/>
            <pc:sldMk cId="2499791184" sldId="256"/>
            <ac:spMk id="56" creationId="{F89C4351-E530-4C90-9416-A9B8BD88DCC5}"/>
          </ac:spMkLst>
        </pc:spChg>
        <pc:spChg chg="add del">
          <ac:chgData name="Adina Ionela Buta (2024934)" userId="S::2024934@student.uwtsd.ac.uk::60174b17-fcc8-4a2e-94f4-9d3ab267c892" providerId="AD" clId="Web-{9F539B1B-1CCC-484F-AD5A-C0932FE03214}" dt="2021-04-21T09:35:05.969" v="165"/>
          <ac:spMkLst>
            <pc:docMk/>
            <pc:sldMk cId="2499791184" sldId="256"/>
            <ac:spMk id="57" creationId="{22F70C1E-70A9-4389-843B-5784E2A9E77C}"/>
          </ac:spMkLst>
        </pc:spChg>
        <pc:spChg chg="add del">
          <ac:chgData name="Adina Ionela Buta (2024934)" userId="S::2024934@student.uwtsd.ac.uk::60174b17-fcc8-4a2e-94f4-9d3ab267c892" providerId="AD" clId="Web-{9F539B1B-1CCC-484F-AD5A-C0932FE03214}" dt="2021-04-21T09:35:12.516" v="167"/>
          <ac:spMkLst>
            <pc:docMk/>
            <pc:sldMk cId="2499791184" sldId="256"/>
            <ac:spMk id="59" creationId="{DD7EAFE6-2BB9-41FB-9CF4-588CFC708774}"/>
          </ac:spMkLst>
        </pc:spChg>
        <pc:spChg chg="add del">
          <ac:chgData name="Adina Ionela Buta (2024934)" userId="S::2024934@student.uwtsd.ac.uk::60174b17-fcc8-4a2e-94f4-9d3ab267c892" providerId="AD" clId="Web-{9F539B1B-1CCC-484F-AD5A-C0932FE03214}" dt="2021-04-21T09:35:12.516" v="167"/>
          <ac:spMkLst>
            <pc:docMk/>
            <pc:sldMk cId="2499791184" sldId="256"/>
            <ac:spMk id="60" creationId="{19B36E71-93BD-4984-AC9C-CC9FB9CC06D6}"/>
          </ac:spMkLst>
        </pc:spChg>
        <pc:spChg chg="add del">
          <ac:chgData name="Adina Ionela Buta (2024934)" userId="S::2024934@student.uwtsd.ac.uk::60174b17-fcc8-4a2e-94f4-9d3ab267c892" providerId="AD" clId="Web-{9F539B1B-1CCC-484F-AD5A-C0932FE03214}" dt="2021-04-21T09:35:23.485" v="169"/>
          <ac:spMkLst>
            <pc:docMk/>
            <pc:sldMk cId="2499791184" sldId="256"/>
            <ac:spMk id="62" creationId="{D4906370-1564-49FA-A802-58546B3922DC}"/>
          </ac:spMkLst>
        </pc:spChg>
        <pc:spChg chg="add del">
          <ac:chgData name="Adina Ionela Buta (2024934)" userId="S::2024934@student.uwtsd.ac.uk::60174b17-fcc8-4a2e-94f4-9d3ab267c892" providerId="AD" clId="Web-{9F539B1B-1CCC-484F-AD5A-C0932FE03214}" dt="2021-04-21T09:35:23.485" v="169"/>
          <ac:spMkLst>
            <pc:docMk/>
            <pc:sldMk cId="2499791184" sldId="256"/>
            <ac:spMk id="64" creationId="{EF640709-BDFD-453B-B75D-6212E7A870BA}"/>
          </ac:spMkLst>
        </pc:spChg>
        <pc:spChg chg="add del">
          <ac:chgData name="Adina Ionela Buta (2024934)" userId="S::2024934@student.uwtsd.ac.uk::60174b17-fcc8-4a2e-94f4-9d3ab267c892" providerId="AD" clId="Web-{9F539B1B-1CCC-484F-AD5A-C0932FE03214}" dt="2021-04-21T09:35:23.485" v="169"/>
          <ac:spMkLst>
            <pc:docMk/>
            <pc:sldMk cId="2499791184" sldId="256"/>
            <ac:spMk id="65" creationId="{B4019478-3FDC-438C-8848-1D7DA864AFC4}"/>
          </ac:spMkLst>
        </pc:spChg>
        <pc:spChg chg="add del">
          <ac:chgData name="Adina Ionela Buta (2024934)" userId="S::2024934@student.uwtsd.ac.uk::60174b17-fcc8-4a2e-94f4-9d3ab267c892" providerId="AD" clId="Web-{9F539B1B-1CCC-484F-AD5A-C0932FE03214}" dt="2021-04-21T09:35:23.485" v="169"/>
          <ac:spMkLst>
            <pc:docMk/>
            <pc:sldMk cId="2499791184" sldId="256"/>
            <ac:spMk id="66" creationId="{FE406479-1D57-4209-B128-3C81746247C6}"/>
          </ac:spMkLst>
        </pc:spChg>
        <pc:spChg chg="add del">
          <ac:chgData name="Adina Ionela Buta (2024934)" userId="S::2024934@student.uwtsd.ac.uk::60174b17-fcc8-4a2e-94f4-9d3ab267c892" providerId="AD" clId="Web-{9F539B1B-1CCC-484F-AD5A-C0932FE03214}" dt="2021-04-21T09:35:32.579" v="171"/>
          <ac:spMkLst>
            <pc:docMk/>
            <pc:sldMk cId="2499791184" sldId="256"/>
            <ac:spMk id="67" creationId="{EBDD1931-9E86-4402-9A68-33A2D9EFB198}"/>
          </ac:spMkLst>
        </pc:spChg>
        <pc:spChg chg="add del">
          <ac:chgData name="Adina Ionela Buta (2024934)" userId="S::2024934@student.uwtsd.ac.uk::60174b17-fcc8-4a2e-94f4-9d3ab267c892" providerId="AD" clId="Web-{9F539B1B-1CCC-484F-AD5A-C0932FE03214}" dt="2021-04-21T09:35:32.579" v="171"/>
          <ac:spMkLst>
            <pc:docMk/>
            <pc:sldMk cId="2499791184" sldId="256"/>
            <ac:spMk id="68" creationId="{F95DC6D5-A7B0-4D09-A7A5-62869A0D2C51}"/>
          </ac:spMkLst>
        </pc:spChg>
        <pc:spChg chg="add del">
          <ac:chgData name="Adina Ionela Buta (2024934)" userId="S::2024934@student.uwtsd.ac.uk::60174b17-fcc8-4a2e-94f4-9d3ab267c892" providerId="AD" clId="Web-{9F539B1B-1CCC-484F-AD5A-C0932FE03214}" dt="2021-04-21T09:35:32.579" v="171"/>
          <ac:spMkLst>
            <pc:docMk/>
            <pc:sldMk cId="2499791184" sldId="256"/>
            <ac:spMk id="70" creationId="{E72C4BCF-DD12-4745-97A9-F340887E1FDD}"/>
          </ac:spMkLst>
        </pc:spChg>
        <pc:spChg chg="add del">
          <ac:chgData name="Adina Ionela Buta (2024934)" userId="S::2024934@student.uwtsd.ac.uk::60174b17-fcc8-4a2e-94f4-9d3ab267c892" providerId="AD" clId="Web-{9F539B1B-1CCC-484F-AD5A-C0932FE03214}" dt="2021-04-21T09:35:38.876" v="173"/>
          <ac:spMkLst>
            <pc:docMk/>
            <pc:sldMk cId="2499791184" sldId="256"/>
            <ac:spMk id="71" creationId="{0E91F5CA-B392-444C-88E3-BF5BAAEBDEB0}"/>
          </ac:spMkLst>
        </pc:spChg>
        <pc:spChg chg="add del">
          <ac:chgData name="Adina Ionela Buta (2024934)" userId="S::2024934@student.uwtsd.ac.uk::60174b17-fcc8-4a2e-94f4-9d3ab267c892" providerId="AD" clId="Web-{9F539B1B-1CCC-484F-AD5A-C0932FE03214}" dt="2021-04-21T09:35:38.876" v="173"/>
          <ac:spMkLst>
            <pc:docMk/>
            <pc:sldMk cId="2499791184" sldId="256"/>
            <ac:spMk id="73" creationId="{C792EE87-4150-454F-8312-283882EFBEF6}"/>
          </ac:spMkLst>
        </pc:spChg>
        <pc:spChg chg="add del">
          <ac:chgData name="Adina Ionela Buta (2024934)" userId="S::2024934@student.uwtsd.ac.uk::60174b17-fcc8-4a2e-94f4-9d3ab267c892" providerId="AD" clId="Web-{9F539B1B-1CCC-484F-AD5A-C0932FE03214}" dt="2021-04-21T09:35:38.876" v="173"/>
          <ac:spMkLst>
            <pc:docMk/>
            <pc:sldMk cId="2499791184" sldId="256"/>
            <ac:spMk id="74" creationId="{EA21D066-7EC1-44B4-8CF9-85511FDFCA90}"/>
          </ac:spMkLst>
        </pc:spChg>
        <pc:spChg chg="add del">
          <ac:chgData name="Adina Ionela Buta (2024934)" userId="S::2024934@student.uwtsd.ac.uk::60174b17-fcc8-4a2e-94f4-9d3ab267c892" providerId="AD" clId="Web-{9F539B1B-1CCC-484F-AD5A-C0932FE03214}" dt="2021-04-21T09:35:38.876" v="173"/>
          <ac:spMkLst>
            <pc:docMk/>
            <pc:sldMk cId="2499791184" sldId="256"/>
            <ac:spMk id="75" creationId="{D6C2F2D6-F636-46AD-BCD9-994702A0087A}"/>
          </ac:spMkLst>
        </pc:spChg>
        <pc:spChg chg="add del">
          <ac:chgData name="Adina Ionela Buta (2024934)" userId="S::2024934@student.uwtsd.ac.uk::60174b17-fcc8-4a2e-94f4-9d3ab267c892" providerId="AD" clId="Web-{9F539B1B-1CCC-484F-AD5A-C0932FE03214}" dt="2021-04-21T09:35:38.876" v="173"/>
          <ac:spMkLst>
            <pc:docMk/>
            <pc:sldMk cId="2499791184" sldId="256"/>
            <ac:spMk id="76" creationId="{EF693875-948C-4D9B-AE6F-8F6894277D8A}"/>
          </ac:spMkLst>
        </pc:spChg>
        <pc:spChg chg="add del">
          <ac:chgData name="Adina Ionela Buta (2024934)" userId="S::2024934@student.uwtsd.ac.uk::60174b17-fcc8-4a2e-94f4-9d3ab267c892" providerId="AD" clId="Web-{9F539B1B-1CCC-484F-AD5A-C0932FE03214}" dt="2021-04-21T09:35:38.876" v="173"/>
          <ac:spMkLst>
            <pc:docMk/>
            <pc:sldMk cId="2499791184" sldId="256"/>
            <ac:spMk id="77" creationId="{D8CF630E-BC57-4786-8B1F-C22C04E86992}"/>
          </ac:spMkLst>
        </pc:spChg>
        <pc:spChg chg="add del">
          <ac:chgData name="Adina Ionela Buta (2024934)" userId="S::2024934@student.uwtsd.ac.uk::60174b17-fcc8-4a2e-94f4-9d3ab267c892" providerId="AD" clId="Web-{9F539B1B-1CCC-484F-AD5A-C0932FE03214}" dt="2021-04-21T09:40:45.274" v="202"/>
          <ac:spMkLst>
            <pc:docMk/>
            <pc:sldMk cId="2499791184" sldId="256"/>
            <ac:spMk id="78" creationId="{EBDD1931-9E86-4402-9A68-33A2D9EFB198}"/>
          </ac:spMkLst>
        </pc:spChg>
        <pc:spChg chg="add del">
          <ac:chgData name="Adina Ionela Buta (2024934)" userId="S::2024934@student.uwtsd.ac.uk::60174b17-fcc8-4a2e-94f4-9d3ab267c892" providerId="AD" clId="Web-{9F539B1B-1CCC-484F-AD5A-C0932FE03214}" dt="2021-04-21T09:40:45.274" v="202"/>
          <ac:spMkLst>
            <pc:docMk/>
            <pc:sldMk cId="2499791184" sldId="256"/>
            <ac:spMk id="79" creationId="{F95DC6D5-A7B0-4D09-A7A5-62869A0D2C51}"/>
          </ac:spMkLst>
        </pc:spChg>
        <pc:spChg chg="add del">
          <ac:chgData name="Adina Ionela Buta (2024934)" userId="S::2024934@student.uwtsd.ac.uk::60174b17-fcc8-4a2e-94f4-9d3ab267c892" providerId="AD" clId="Web-{9F539B1B-1CCC-484F-AD5A-C0932FE03214}" dt="2021-04-21T09:40:45.274" v="202"/>
          <ac:spMkLst>
            <pc:docMk/>
            <pc:sldMk cId="2499791184" sldId="256"/>
            <ac:spMk id="81" creationId="{E72C4BCF-DD12-4745-97A9-F340887E1FDD}"/>
          </ac:spMkLst>
        </pc:spChg>
        <pc:spChg chg="add del">
          <ac:chgData name="Adina Ionela Buta (2024934)" userId="S::2024934@student.uwtsd.ac.uk::60174b17-fcc8-4a2e-94f4-9d3ab267c892" providerId="AD" clId="Web-{9F539B1B-1CCC-484F-AD5A-C0932FE03214}" dt="2021-04-21T09:38:13.755" v="187"/>
          <ac:spMkLst>
            <pc:docMk/>
            <pc:sldMk cId="2499791184" sldId="256"/>
            <ac:spMk id="84" creationId="{EEE96A74-B62B-4642-AB22-7776A5F48CE7}"/>
          </ac:spMkLst>
        </pc:spChg>
        <pc:spChg chg="add del">
          <ac:chgData name="Adina Ionela Buta (2024934)" userId="S::2024934@student.uwtsd.ac.uk::60174b17-fcc8-4a2e-94f4-9d3ab267c892" providerId="AD" clId="Web-{9F539B1B-1CCC-484F-AD5A-C0932FE03214}" dt="2021-04-21T09:37:51.332" v="183"/>
          <ac:spMkLst>
            <pc:docMk/>
            <pc:sldMk cId="2499791184" sldId="256"/>
            <ac:spMk id="86" creationId="{EEE96A74-B62B-4642-AB22-7776A5F48CE7}"/>
          </ac:spMkLst>
        </pc:spChg>
        <pc:spChg chg="add del">
          <ac:chgData name="Adina Ionela Buta (2024934)" userId="S::2024934@student.uwtsd.ac.uk::60174b17-fcc8-4a2e-94f4-9d3ab267c892" providerId="AD" clId="Web-{9F539B1B-1CCC-484F-AD5A-C0932FE03214}" dt="2021-04-21T09:39:00.834" v="189"/>
          <ac:spMkLst>
            <pc:docMk/>
            <pc:sldMk cId="2499791184" sldId="256"/>
            <ac:spMk id="87" creationId="{C3E06833-B59C-442F-9A6A-F8F55936D530}"/>
          </ac:spMkLst>
        </pc:spChg>
        <pc:spChg chg="add del">
          <ac:chgData name="Adina Ionela Buta (2024934)" userId="S::2024934@student.uwtsd.ac.uk::60174b17-fcc8-4a2e-94f4-9d3ab267c892" providerId="AD" clId="Web-{9F539B1B-1CCC-484F-AD5A-C0932FE03214}" dt="2021-04-21T09:39:00.834" v="189"/>
          <ac:spMkLst>
            <pc:docMk/>
            <pc:sldMk cId="2499791184" sldId="256"/>
            <ac:spMk id="89" creationId="{FA2016CF-2F24-4AE4-8A87-D9B6A3DE31E2}"/>
          </ac:spMkLst>
        </pc:spChg>
        <pc:spChg chg="add del">
          <ac:chgData name="Adina Ionela Buta (2024934)" userId="S::2024934@student.uwtsd.ac.uk::60174b17-fcc8-4a2e-94f4-9d3ab267c892" providerId="AD" clId="Web-{9F539B1B-1CCC-484F-AD5A-C0932FE03214}" dt="2021-04-21T09:39:25.475" v="191"/>
          <ac:spMkLst>
            <pc:docMk/>
            <pc:sldMk cId="2499791184" sldId="256"/>
            <ac:spMk id="90" creationId="{36CD0F97-2E5B-4E84-8544-EB24DED10446}"/>
          </ac:spMkLst>
        </pc:spChg>
        <pc:spChg chg="add del">
          <ac:chgData name="Adina Ionela Buta (2024934)" userId="S::2024934@student.uwtsd.ac.uk::60174b17-fcc8-4a2e-94f4-9d3ab267c892" providerId="AD" clId="Web-{9F539B1B-1CCC-484F-AD5A-C0932FE03214}" dt="2021-04-21T09:39:25.475" v="191"/>
          <ac:spMkLst>
            <pc:docMk/>
            <pc:sldMk cId="2499791184" sldId="256"/>
            <ac:spMk id="91" creationId="{49306479-8C4D-4E4A-A330-DFC80A8A01BE}"/>
          </ac:spMkLst>
        </pc:spChg>
        <pc:spChg chg="add del">
          <ac:chgData name="Adina Ionela Buta (2024934)" userId="S::2024934@student.uwtsd.ac.uk::60174b17-fcc8-4a2e-94f4-9d3ab267c892" providerId="AD" clId="Web-{9F539B1B-1CCC-484F-AD5A-C0932FE03214}" dt="2021-04-21T09:39:25.475" v="191"/>
          <ac:spMkLst>
            <pc:docMk/>
            <pc:sldMk cId="2499791184" sldId="256"/>
            <ac:spMk id="92" creationId="{EF37EE88-E359-4E69-A072-9959A84E1110}"/>
          </ac:spMkLst>
        </pc:spChg>
        <pc:spChg chg="add del">
          <ac:chgData name="Adina Ionela Buta (2024934)" userId="S::2024934@student.uwtsd.ac.uk::60174b17-fcc8-4a2e-94f4-9d3ab267c892" providerId="AD" clId="Web-{9F539B1B-1CCC-484F-AD5A-C0932FE03214}" dt="2021-04-21T09:37:57.364" v="185"/>
          <ac:spMkLst>
            <pc:docMk/>
            <pc:sldMk cId="2499791184" sldId="256"/>
            <ac:spMk id="93" creationId="{104332FF-8349-42A5-B5C8-5EE3825CE252}"/>
          </ac:spMkLst>
        </pc:spChg>
        <pc:spChg chg="add del">
          <ac:chgData name="Adina Ionela Buta (2024934)" userId="S::2024934@student.uwtsd.ac.uk::60174b17-fcc8-4a2e-94f4-9d3ab267c892" providerId="AD" clId="Web-{9F539B1B-1CCC-484F-AD5A-C0932FE03214}" dt="2021-04-21T09:39:25.475" v="191"/>
          <ac:spMkLst>
            <pc:docMk/>
            <pc:sldMk cId="2499791184" sldId="256"/>
            <ac:spMk id="94" creationId="{84136905-015B-4510-B514-027CBA846BD6}"/>
          </ac:spMkLst>
        </pc:spChg>
        <pc:spChg chg="add del">
          <ac:chgData name="Adina Ionela Buta (2024934)" userId="S::2024934@student.uwtsd.ac.uk::60174b17-fcc8-4a2e-94f4-9d3ab267c892" providerId="AD" clId="Web-{9F539B1B-1CCC-484F-AD5A-C0932FE03214}" dt="2021-04-21T09:37:57.364" v="185"/>
          <ac:spMkLst>
            <pc:docMk/>
            <pc:sldMk cId="2499791184" sldId="256"/>
            <ac:spMk id="95" creationId="{5A0118C5-4F8D-4CF4-BADD-53FEACC6C42A}"/>
          </ac:spMkLst>
        </pc:spChg>
        <pc:spChg chg="add del">
          <ac:chgData name="Adina Ionela Buta (2024934)" userId="S::2024934@student.uwtsd.ac.uk::60174b17-fcc8-4a2e-94f4-9d3ab267c892" providerId="AD" clId="Web-{9F539B1B-1CCC-484F-AD5A-C0932FE03214}" dt="2021-04-21T09:37:57.364" v="185"/>
          <ac:spMkLst>
            <pc:docMk/>
            <pc:sldMk cId="2499791184" sldId="256"/>
            <ac:spMk id="97" creationId="{F98F79A4-A6C7-4101-B1E9-27E05CB7CFA0}"/>
          </ac:spMkLst>
        </pc:spChg>
        <pc:spChg chg="add del">
          <ac:chgData name="Adina Ionela Buta (2024934)" userId="S::2024934@student.uwtsd.ac.uk::60174b17-fcc8-4a2e-94f4-9d3ab267c892" providerId="AD" clId="Web-{9F539B1B-1CCC-484F-AD5A-C0932FE03214}" dt="2021-04-21T09:37:57.364" v="185"/>
          <ac:spMkLst>
            <pc:docMk/>
            <pc:sldMk cId="2499791184" sldId="256"/>
            <ac:spMk id="99" creationId="{79AFCB35-9C04-4524-A0B1-57FF6865D013}"/>
          </ac:spMkLst>
        </pc:spChg>
        <pc:spChg chg="add del">
          <ac:chgData name="Adina Ionela Buta (2024934)" userId="S::2024934@student.uwtsd.ac.uk::60174b17-fcc8-4a2e-94f4-9d3ab267c892" providerId="AD" clId="Web-{9F539B1B-1CCC-484F-AD5A-C0932FE03214}" dt="2021-04-21T09:39:44.835" v="193"/>
          <ac:spMkLst>
            <pc:docMk/>
            <pc:sldMk cId="2499791184" sldId="256"/>
            <ac:spMk id="100" creationId="{660EB578-C970-4186-B93C-45851BBC6E34}"/>
          </ac:spMkLst>
        </pc:spChg>
        <pc:spChg chg="add del">
          <ac:chgData name="Adina Ionela Buta (2024934)" userId="S::2024934@student.uwtsd.ac.uk::60174b17-fcc8-4a2e-94f4-9d3ab267c892" providerId="AD" clId="Web-{9F539B1B-1CCC-484F-AD5A-C0932FE03214}" dt="2021-04-21T09:37:57.364" v="185"/>
          <ac:spMkLst>
            <pc:docMk/>
            <pc:sldMk cId="2499791184" sldId="256"/>
            <ac:spMk id="101" creationId="{D11AD2AD-0BA0-4DD3-8EEA-84686A0E718C}"/>
          </ac:spMkLst>
        </pc:spChg>
        <pc:spChg chg="add del">
          <ac:chgData name="Adina Ionela Buta (2024934)" userId="S::2024934@student.uwtsd.ac.uk::60174b17-fcc8-4a2e-94f4-9d3ab267c892" providerId="AD" clId="Web-{9F539B1B-1CCC-484F-AD5A-C0932FE03214}" dt="2021-04-21T09:37:57.364" v="185"/>
          <ac:spMkLst>
            <pc:docMk/>
            <pc:sldMk cId="2499791184" sldId="256"/>
            <ac:spMk id="103" creationId="{83C8019B-3985-409B-9B87-494B974EE9A2}"/>
          </ac:spMkLst>
        </pc:spChg>
        <pc:spChg chg="add del">
          <ac:chgData name="Adina Ionela Buta (2024934)" userId="S::2024934@student.uwtsd.ac.uk::60174b17-fcc8-4a2e-94f4-9d3ab267c892" providerId="AD" clId="Web-{9F539B1B-1CCC-484F-AD5A-C0932FE03214}" dt="2021-04-21T09:37:57.364" v="185"/>
          <ac:spMkLst>
            <pc:docMk/>
            <pc:sldMk cId="2499791184" sldId="256"/>
            <ac:spMk id="105" creationId="{9E5C5460-229E-46C8-A712-CC317985420F}"/>
          </ac:spMkLst>
        </pc:spChg>
        <pc:spChg chg="add del">
          <ac:chgData name="Adina Ionela Buta (2024934)" userId="S::2024934@student.uwtsd.ac.uk::60174b17-fcc8-4a2e-94f4-9d3ab267c892" providerId="AD" clId="Web-{9F539B1B-1CCC-484F-AD5A-C0932FE03214}" dt="2021-04-21T09:40:09.867" v="195"/>
          <ac:spMkLst>
            <pc:docMk/>
            <pc:sldMk cId="2499791184" sldId="256"/>
            <ac:spMk id="106" creationId="{AE192E3E-68A9-4F36-936C-1C8D0B9EF132}"/>
          </ac:spMkLst>
        </pc:spChg>
        <pc:spChg chg="add del">
          <ac:chgData name="Adina Ionela Buta (2024934)" userId="S::2024934@student.uwtsd.ac.uk::60174b17-fcc8-4a2e-94f4-9d3ab267c892" providerId="AD" clId="Web-{9F539B1B-1CCC-484F-AD5A-C0932FE03214}" dt="2021-04-21T09:37:57.364" v="185"/>
          <ac:spMkLst>
            <pc:docMk/>
            <pc:sldMk cId="2499791184" sldId="256"/>
            <ac:spMk id="107" creationId="{B85A4DB3-61AA-49A1-85A9-B3397CD519AB}"/>
          </ac:spMkLst>
        </pc:spChg>
        <pc:spChg chg="add del">
          <ac:chgData name="Adina Ionela Buta (2024934)" userId="S::2024934@student.uwtsd.ac.uk::60174b17-fcc8-4a2e-94f4-9d3ab267c892" providerId="AD" clId="Web-{9F539B1B-1CCC-484F-AD5A-C0932FE03214}" dt="2021-04-21T09:40:09.867" v="195"/>
          <ac:spMkLst>
            <pc:docMk/>
            <pc:sldMk cId="2499791184" sldId="256"/>
            <ac:spMk id="108" creationId="{DA1766D0-745A-4921-A68E-56642A6508CF}"/>
          </ac:spMkLst>
        </pc:spChg>
        <pc:spChg chg="add del">
          <ac:chgData name="Adina Ionela Buta (2024934)" userId="S::2024934@student.uwtsd.ac.uk::60174b17-fcc8-4a2e-94f4-9d3ab267c892" providerId="AD" clId="Web-{9F539B1B-1CCC-484F-AD5A-C0932FE03214}" dt="2021-04-21T09:40:09.867" v="195"/>
          <ac:spMkLst>
            <pc:docMk/>
            <pc:sldMk cId="2499791184" sldId="256"/>
            <ac:spMk id="110" creationId="{583F1E3F-D7BF-4DB5-8016-70B9E385E338}"/>
          </ac:spMkLst>
        </pc:spChg>
        <pc:spChg chg="add del">
          <ac:chgData name="Adina Ionela Buta (2024934)" userId="S::2024934@student.uwtsd.ac.uk::60174b17-fcc8-4a2e-94f4-9d3ab267c892" providerId="AD" clId="Web-{9F539B1B-1CCC-484F-AD5A-C0932FE03214}" dt="2021-04-21T09:40:09.867" v="195"/>
          <ac:spMkLst>
            <pc:docMk/>
            <pc:sldMk cId="2499791184" sldId="256"/>
            <ac:spMk id="111" creationId="{DD0D3E7A-8DF6-4A78-A03C-86AD697468BE}"/>
          </ac:spMkLst>
        </pc:spChg>
        <pc:spChg chg="add del">
          <ac:chgData name="Adina Ionela Buta (2024934)" userId="S::2024934@student.uwtsd.ac.uk::60174b17-fcc8-4a2e-94f4-9d3ab267c892" providerId="AD" clId="Web-{9F539B1B-1CCC-484F-AD5A-C0932FE03214}" dt="2021-04-21T09:40:11.539" v="197"/>
          <ac:spMkLst>
            <pc:docMk/>
            <pc:sldMk cId="2499791184" sldId="256"/>
            <ac:spMk id="112" creationId="{3129AE00-6D8C-41D7-8B33-B44A25E0DDFD}"/>
          </ac:spMkLst>
        </pc:spChg>
        <pc:spChg chg="add del">
          <ac:chgData name="Adina Ionela Buta (2024934)" userId="S::2024934@student.uwtsd.ac.uk::60174b17-fcc8-4a2e-94f4-9d3ab267c892" providerId="AD" clId="Web-{9F539B1B-1CCC-484F-AD5A-C0932FE03214}" dt="2021-04-21T09:40:11.539" v="197"/>
          <ac:spMkLst>
            <pc:docMk/>
            <pc:sldMk cId="2499791184" sldId="256"/>
            <ac:spMk id="113" creationId="{F9E793DA-F1DD-4288-A72D-1AFC134DB256}"/>
          </ac:spMkLst>
        </pc:spChg>
        <pc:spChg chg="add del">
          <ac:chgData name="Adina Ionela Buta (2024934)" userId="S::2024934@student.uwtsd.ac.uk::60174b17-fcc8-4a2e-94f4-9d3ab267c892" providerId="AD" clId="Web-{9F539B1B-1CCC-484F-AD5A-C0932FE03214}" dt="2021-04-21T09:40:23.664" v="199"/>
          <ac:spMkLst>
            <pc:docMk/>
            <pc:sldMk cId="2499791184" sldId="256"/>
            <ac:spMk id="114" creationId="{E91DC736-0EF8-4F87-9146-EBF1D2EE4D3D}"/>
          </ac:spMkLst>
        </pc:spChg>
        <pc:spChg chg="add del">
          <ac:chgData name="Adina Ionela Buta (2024934)" userId="S::2024934@student.uwtsd.ac.uk::60174b17-fcc8-4a2e-94f4-9d3ab267c892" providerId="AD" clId="Web-{9F539B1B-1CCC-484F-AD5A-C0932FE03214}" dt="2021-04-21T09:40:23.664" v="199"/>
          <ac:spMkLst>
            <pc:docMk/>
            <pc:sldMk cId="2499791184" sldId="256"/>
            <ac:spMk id="115" creationId="{097CD68E-23E3-4007-8847-CD0944C4F7BE}"/>
          </ac:spMkLst>
        </pc:spChg>
        <pc:spChg chg="add del">
          <ac:chgData name="Adina Ionela Buta (2024934)" userId="S::2024934@student.uwtsd.ac.uk::60174b17-fcc8-4a2e-94f4-9d3ab267c892" providerId="AD" clId="Web-{9F539B1B-1CCC-484F-AD5A-C0932FE03214}" dt="2021-04-21T09:40:23.664" v="199"/>
          <ac:spMkLst>
            <pc:docMk/>
            <pc:sldMk cId="2499791184" sldId="256"/>
            <ac:spMk id="116" creationId="{AF2F604E-43BE-4DC3-B983-E071523364F8}"/>
          </ac:spMkLst>
        </pc:spChg>
        <pc:spChg chg="add del">
          <ac:chgData name="Adina Ionela Buta (2024934)" userId="S::2024934@student.uwtsd.ac.uk::60174b17-fcc8-4a2e-94f4-9d3ab267c892" providerId="AD" clId="Web-{9F539B1B-1CCC-484F-AD5A-C0932FE03214}" dt="2021-04-21T09:40:23.664" v="199"/>
          <ac:spMkLst>
            <pc:docMk/>
            <pc:sldMk cId="2499791184" sldId="256"/>
            <ac:spMk id="117" creationId="{08C9B587-E65E-4B52-B37C-ABEBB6E87928}"/>
          </ac:spMkLst>
        </pc:spChg>
        <pc:spChg chg="add del">
          <ac:chgData name="Adina Ionela Buta (2024934)" userId="S::2024934@student.uwtsd.ac.uk::60174b17-fcc8-4a2e-94f4-9d3ab267c892" providerId="AD" clId="Web-{9F539B1B-1CCC-484F-AD5A-C0932FE03214}" dt="2021-04-21T09:40:45.196" v="201"/>
          <ac:spMkLst>
            <pc:docMk/>
            <pc:sldMk cId="2499791184" sldId="256"/>
            <ac:spMk id="119" creationId="{8181FC64-B306-4821-98E2-780662EFC486}"/>
          </ac:spMkLst>
        </pc:spChg>
        <pc:spChg chg="add del">
          <ac:chgData name="Adina Ionela Buta (2024934)" userId="S::2024934@student.uwtsd.ac.uk::60174b17-fcc8-4a2e-94f4-9d3ab267c892" providerId="AD" clId="Web-{9F539B1B-1CCC-484F-AD5A-C0932FE03214}" dt="2021-04-21T09:40:45.196" v="201"/>
          <ac:spMkLst>
            <pc:docMk/>
            <pc:sldMk cId="2499791184" sldId="256"/>
            <ac:spMk id="120" creationId="{BC0385E9-02B2-4941-889A-EAD43F5BB0A3}"/>
          </ac:spMkLst>
        </pc:spChg>
        <pc:spChg chg="add del">
          <ac:chgData name="Adina Ionela Buta (2024934)" userId="S::2024934@student.uwtsd.ac.uk::60174b17-fcc8-4a2e-94f4-9d3ab267c892" providerId="AD" clId="Web-{9F539B1B-1CCC-484F-AD5A-C0932FE03214}" dt="2021-04-21T09:40:45.196" v="201"/>
          <ac:spMkLst>
            <pc:docMk/>
            <pc:sldMk cId="2499791184" sldId="256"/>
            <ac:spMk id="121" creationId="{829A1E2C-5AC8-40FC-99E9-832069D39792}"/>
          </ac:spMkLst>
        </pc:spChg>
        <pc:spChg chg="add del">
          <ac:chgData name="Adina Ionela Buta (2024934)" userId="S::2024934@student.uwtsd.ac.uk::60174b17-fcc8-4a2e-94f4-9d3ab267c892" providerId="AD" clId="Web-{9F539B1B-1CCC-484F-AD5A-C0932FE03214}" dt="2021-04-21T09:40:45.196" v="201"/>
          <ac:spMkLst>
            <pc:docMk/>
            <pc:sldMk cId="2499791184" sldId="256"/>
            <ac:spMk id="122" creationId="{55C54A75-E44A-4147-B9D0-FF46CFD31612}"/>
          </ac:spMkLst>
        </pc:spChg>
        <pc:spChg chg="add del">
          <ac:chgData name="Adina Ionela Buta (2024934)" userId="S::2024934@student.uwtsd.ac.uk::60174b17-fcc8-4a2e-94f4-9d3ab267c892" providerId="AD" clId="Web-{9F539B1B-1CCC-484F-AD5A-C0932FE03214}" dt="2021-04-21T09:43:53.904" v="216"/>
          <ac:spMkLst>
            <pc:docMk/>
            <pc:sldMk cId="2499791184" sldId="256"/>
            <ac:spMk id="123" creationId="{9A0D6220-3DFE-4182-9152-9135493A6BDA}"/>
          </ac:spMkLst>
        </pc:spChg>
        <pc:spChg chg="add del">
          <ac:chgData name="Adina Ionela Buta (2024934)" userId="S::2024934@student.uwtsd.ac.uk::60174b17-fcc8-4a2e-94f4-9d3ab267c892" providerId="AD" clId="Web-{9F539B1B-1CCC-484F-AD5A-C0932FE03214}" dt="2021-04-21T09:43:53.904" v="216"/>
          <ac:spMkLst>
            <pc:docMk/>
            <pc:sldMk cId="2499791184" sldId="256"/>
            <ac:spMk id="124" creationId="{A4798C7F-C8CA-4799-BF37-3AB4642CDB66}"/>
          </ac:spMkLst>
        </pc:spChg>
        <pc:spChg chg="add del">
          <ac:chgData name="Adina Ionela Buta (2024934)" userId="S::2024934@student.uwtsd.ac.uk::60174b17-fcc8-4a2e-94f4-9d3ab267c892" providerId="AD" clId="Web-{9F539B1B-1CCC-484F-AD5A-C0932FE03214}" dt="2021-04-21T09:43:53.904" v="216"/>
          <ac:spMkLst>
            <pc:docMk/>
            <pc:sldMk cId="2499791184" sldId="256"/>
            <ac:spMk id="156" creationId="{1C582B07-D0F0-4B6B-A5D9-D2F192CB3A4E}"/>
          </ac:spMkLst>
        </pc:spChg>
        <pc:spChg chg="add del">
          <ac:chgData name="Adina Ionela Buta (2024934)" userId="S::2024934@student.uwtsd.ac.uk::60174b17-fcc8-4a2e-94f4-9d3ab267c892" providerId="AD" clId="Web-{9F539B1B-1CCC-484F-AD5A-C0932FE03214}" dt="2021-04-21T09:43:53.904" v="216"/>
          <ac:spMkLst>
            <pc:docMk/>
            <pc:sldMk cId="2499791184" sldId="256"/>
            <ac:spMk id="158" creationId="{B205CA4C-4876-4E28-97E0-1162D662A29A}"/>
          </ac:spMkLst>
        </pc:spChg>
        <pc:spChg chg="add del">
          <ac:chgData name="Adina Ionela Buta (2024934)" userId="S::2024934@student.uwtsd.ac.uk::60174b17-fcc8-4a2e-94f4-9d3ab267c892" providerId="AD" clId="Web-{9F539B1B-1CCC-484F-AD5A-C0932FE03214}" dt="2021-04-21T09:43:53.904" v="216"/>
          <ac:spMkLst>
            <pc:docMk/>
            <pc:sldMk cId="2499791184" sldId="256"/>
            <ac:spMk id="160" creationId="{2E08B368-A2A8-4357-B416-37C258EFEE08}"/>
          </ac:spMkLst>
        </pc:spChg>
        <pc:spChg chg="add del">
          <ac:chgData name="Adina Ionela Buta (2024934)" userId="S::2024934@student.uwtsd.ac.uk::60174b17-fcc8-4a2e-94f4-9d3ab267c892" providerId="AD" clId="Web-{9F539B1B-1CCC-484F-AD5A-C0932FE03214}" dt="2021-04-21T09:43:53.904" v="216"/>
          <ac:spMkLst>
            <pc:docMk/>
            <pc:sldMk cId="2499791184" sldId="256"/>
            <ac:spMk id="162" creationId="{A890253F-325A-4AC7-AF5F-06FB890E8F0E}"/>
          </ac:spMkLst>
        </pc:spChg>
        <pc:spChg chg="add del">
          <ac:chgData name="Adina Ionela Buta (2024934)" userId="S::2024934@student.uwtsd.ac.uk::60174b17-fcc8-4a2e-94f4-9d3ab267c892" providerId="AD" clId="Web-{9F539B1B-1CCC-484F-AD5A-C0932FE03214}" dt="2021-04-21T09:43:53.904" v="216"/>
          <ac:spMkLst>
            <pc:docMk/>
            <pc:sldMk cId="2499791184" sldId="256"/>
            <ac:spMk id="219" creationId="{216BB147-20D5-4D93-BDA5-1BC614D6A4B2}"/>
          </ac:spMkLst>
        </pc:spChg>
        <pc:spChg chg="add del">
          <ac:chgData name="Adina Ionela Buta (2024934)" userId="S::2024934@student.uwtsd.ac.uk::60174b17-fcc8-4a2e-94f4-9d3ab267c892" providerId="AD" clId="Web-{9F539B1B-1CCC-484F-AD5A-C0932FE03214}" dt="2021-04-21T09:43:53.904" v="216"/>
          <ac:spMkLst>
            <pc:docMk/>
            <pc:sldMk cId="2499791184" sldId="256"/>
            <ac:spMk id="220" creationId="{0A253F60-DE40-4508-A37A-61331DF1DD5D}"/>
          </ac:spMkLst>
        </pc:spChg>
        <pc:spChg chg="add del">
          <ac:chgData name="Adina Ionela Buta (2024934)" userId="S::2024934@student.uwtsd.ac.uk::60174b17-fcc8-4a2e-94f4-9d3ab267c892" providerId="AD" clId="Web-{9F539B1B-1CCC-484F-AD5A-C0932FE03214}" dt="2021-04-21T09:43:43.107" v="211"/>
          <ac:spMkLst>
            <pc:docMk/>
            <pc:sldMk cId="2499791184" sldId="256"/>
            <ac:spMk id="222" creationId="{49306479-8C4D-4E4A-A330-DFC80A8A01BE}"/>
          </ac:spMkLst>
        </pc:spChg>
        <pc:spChg chg="add del">
          <ac:chgData name="Adina Ionela Buta (2024934)" userId="S::2024934@student.uwtsd.ac.uk::60174b17-fcc8-4a2e-94f4-9d3ab267c892" providerId="AD" clId="Web-{9F539B1B-1CCC-484F-AD5A-C0932FE03214}" dt="2021-04-21T09:43:43.107" v="211"/>
          <ac:spMkLst>
            <pc:docMk/>
            <pc:sldMk cId="2499791184" sldId="256"/>
            <ac:spMk id="223" creationId="{84136905-015B-4510-B514-027CBA846BD6}"/>
          </ac:spMkLst>
        </pc:spChg>
        <pc:spChg chg="add del">
          <ac:chgData name="Adina Ionela Buta (2024934)" userId="S::2024934@student.uwtsd.ac.uk::60174b17-fcc8-4a2e-94f4-9d3ab267c892" providerId="AD" clId="Web-{9F539B1B-1CCC-484F-AD5A-C0932FE03214}" dt="2021-04-21T09:43:43.107" v="211"/>
          <ac:spMkLst>
            <pc:docMk/>
            <pc:sldMk cId="2499791184" sldId="256"/>
            <ac:spMk id="224" creationId="{36CD0F97-2E5B-4E84-8544-EB24DED10446}"/>
          </ac:spMkLst>
        </pc:spChg>
        <pc:spChg chg="add del">
          <ac:chgData name="Adina Ionela Buta (2024934)" userId="S::2024934@student.uwtsd.ac.uk::60174b17-fcc8-4a2e-94f4-9d3ab267c892" providerId="AD" clId="Web-{9F539B1B-1CCC-484F-AD5A-C0932FE03214}" dt="2021-04-21T09:43:43.107" v="211"/>
          <ac:spMkLst>
            <pc:docMk/>
            <pc:sldMk cId="2499791184" sldId="256"/>
            <ac:spMk id="226" creationId="{3B272257-593A-402F-88FA-F1DECD9E3FC4}"/>
          </ac:spMkLst>
        </pc:spChg>
        <pc:spChg chg="add del">
          <ac:chgData name="Adina Ionela Buta (2024934)" userId="S::2024934@student.uwtsd.ac.uk::60174b17-fcc8-4a2e-94f4-9d3ab267c892" providerId="AD" clId="Web-{9F539B1B-1CCC-484F-AD5A-C0932FE03214}" dt="2021-04-21T09:43:47.075" v="213"/>
          <ac:spMkLst>
            <pc:docMk/>
            <pc:sldMk cId="2499791184" sldId="256"/>
            <ac:spMk id="228" creationId="{BD4C0BBB-0042-4603-A226-6117F3FD5B3C}"/>
          </ac:spMkLst>
        </pc:spChg>
        <pc:spChg chg="add del">
          <ac:chgData name="Adina Ionela Buta (2024934)" userId="S::2024934@student.uwtsd.ac.uk::60174b17-fcc8-4a2e-94f4-9d3ab267c892" providerId="AD" clId="Web-{9F539B1B-1CCC-484F-AD5A-C0932FE03214}" dt="2021-04-21T09:43:47.075" v="213"/>
          <ac:spMkLst>
            <pc:docMk/>
            <pc:sldMk cId="2499791184" sldId="256"/>
            <ac:spMk id="230" creationId="{EC44F520-2598-460E-9F91-B02F60830CA2}"/>
          </ac:spMkLst>
        </pc:spChg>
        <pc:spChg chg="add del">
          <ac:chgData name="Adina Ionela Buta (2024934)" userId="S::2024934@student.uwtsd.ac.uk::60174b17-fcc8-4a2e-94f4-9d3ab267c892" providerId="AD" clId="Web-{9F539B1B-1CCC-484F-AD5A-C0932FE03214}" dt="2021-04-21T09:43:47.075" v="213"/>
          <ac:spMkLst>
            <pc:docMk/>
            <pc:sldMk cId="2499791184" sldId="256"/>
            <ac:spMk id="232" creationId="{C4285719-470E-454C-AF62-8323075F1F5B}"/>
          </ac:spMkLst>
        </pc:spChg>
        <pc:spChg chg="add del">
          <ac:chgData name="Adina Ionela Buta (2024934)" userId="S::2024934@student.uwtsd.ac.uk::60174b17-fcc8-4a2e-94f4-9d3ab267c892" providerId="AD" clId="Web-{9F539B1B-1CCC-484F-AD5A-C0932FE03214}" dt="2021-04-21T09:43:47.075" v="213"/>
          <ac:spMkLst>
            <pc:docMk/>
            <pc:sldMk cId="2499791184" sldId="256"/>
            <ac:spMk id="234" creationId="{4E3AE8C3-8F65-40F4-BABE-E70F3830147B}"/>
          </ac:spMkLst>
        </pc:spChg>
        <pc:spChg chg="add del">
          <ac:chgData name="Adina Ionela Buta (2024934)" userId="S::2024934@student.uwtsd.ac.uk::60174b17-fcc8-4a2e-94f4-9d3ab267c892" providerId="AD" clId="Web-{9F539B1B-1CCC-484F-AD5A-C0932FE03214}" dt="2021-04-21T09:43:47.075" v="213"/>
          <ac:spMkLst>
            <pc:docMk/>
            <pc:sldMk cId="2499791184" sldId="256"/>
            <ac:spMk id="236" creationId="{E2FC4764-B8D5-4F87-95DB-3125B2D12855}"/>
          </ac:spMkLst>
        </pc:spChg>
        <pc:spChg chg="add del">
          <ac:chgData name="Adina Ionela Buta (2024934)" userId="S::2024934@student.uwtsd.ac.uk::60174b17-fcc8-4a2e-94f4-9d3ab267c892" providerId="AD" clId="Web-{9F539B1B-1CCC-484F-AD5A-C0932FE03214}" dt="2021-04-21T09:43:47.075" v="213"/>
          <ac:spMkLst>
            <pc:docMk/>
            <pc:sldMk cId="2499791184" sldId="256"/>
            <ac:spMk id="238" creationId="{B4C1654F-94F5-497E-8ECF-F2A7E84D6A63}"/>
          </ac:spMkLst>
        </pc:spChg>
        <pc:spChg chg="add del">
          <ac:chgData name="Adina Ionela Buta (2024934)" userId="S::2024934@student.uwtsd.ac.uk::60174b17-fcc8-4a2e-94f4-9d3ab267c892" providerId="AD" clId="Web-{9F539B1B-1CCC-484F-AD5A-C0932FE03214}" dt="2021-04-21T09:43:29.856" v="209"/>
          <ac:spMkLst>
            <pc:docMk/>
            <pc:sldMk cId="2499791184" sldId="256"/>
            <ac:spMk id="239" creationId="{8B2BAECB-35E2-4DD9-8B8C-22D215DD0C10}"/>
          </ac:spMkLst>
        </pc:spChg>
        <pc:spChg chg="add del">
          <ac:chgData name="Adina Ionela Buta (2024934)" userId="S::2024934@student.uwtsd.ac.uk::60174b17-fcc8-4a2e-94f4-9d3ab267c892" providerId="AD" clId="Web-{9F539B1B-1CCC-484F-AD5A-C0932FE03214}" dt="2021-04-21T09:43:47.075" v="213"/>
          <ac:spMkLst>
            <pc:docMk/>
            <pc:sldMk cId="2499791184" sldId="256"/>
            <ac:spMk id="240" creationId="{38FAA1A1-D861-433F-88FA-1E9D6FD31D11}"/>
          </ac:spMkLst>
        </pc:spChg>
        <pc:spChg chg="add del">
          <ac:chgData name="Adina Ionela Buta (2024934)" userId="S::2024934@student.uwtsd.ac.uk::60174b17-fcc8-4a2e-94f4-9d3ab267c892" providerId="AD" clId="Web-{9F539B1B-1CCC-484F-AD5A-C0932FE03214}" dt="2021-04-21T09:43:53.826" v="215"/>
          <ac:spMkLst>
            <pc:docMk/>
            <pc:sldMk cId="2499791184" sldId="256"/>
            <ac:spMk id="243" creationId="{A2679492-7988-4050-9056-542444452411}"/>
          </ac:spMkLst>
        </pc:spChg>
        <pc:spChg chg="add del">
          <ac:chgData name="Adina Ionela Buta (2024934)" userId="S::2024934@student.uwtsd.ac.uk::60174b17-fcc8-4a2e-94f4-9d3ab267c892" providerId="AD" clId="Web-{9F539B1B-1CCC-484F-AD5A-C0932FE03214}" dt="2021-04-21T09:43:53.826" v="215"/>
          <ac:spMkLst>
            <pc:docMk/>
            <pc:sldMk cId="2499791184" sldId="256"/>
            <ac:spMk id="244" creationId="{B091B163-7D61-4891-ABCF-5C13D9C418D0}"/>
          </ac:spMkLst>
        </pc:spChg>
        <pc:spChg chg="add">
          <ac:chgData name="Adina Ionela Buta (2024934)" userId="S::2024934@student.uwtsd.ac.uk::60174b17-fcc8-4a2e-94f4-9d3ab267c892" providerId="AD" clId="Web-{9F539B1B-1CCC-484F-AD5A-C0932FE03214}" dt="2021-04-21T09:43:53.904" v="216"/>
          <ac:spMkLst>
            <pc:docMk/>
            <pc:sldMk cId="2499791184" sldId="256"/>
            <ac:spMk id="246" creationId="{4D47D7CD-06A5-4710-B816-F23F56C52C16}"/>
          </ac:spMkLst>
        </pc:spChg>
        <pc:spChg chg="add">
          <ac:chgData name="Adina Ionela Buta (2024934)" userId="S::2024934@student.uwtsd.ac.uk::60174b17-fcc8-4a2e-94f4-9d3ab267c892" providerId="AD" clId="Web-{9F539B1B-1CCC-484F-AD5A-C0932FE03214}" dt="2021-04-21T09:43:53.904" v="216"/>
          <ac:spMkLst>
            <pc:docMk/>
            <pc:sldMk cId="2499791184" sldId="256"/>
            <ac:spMk id="247" creationId="{99B5B3C5-A599-465B-B2B9-866E8B2087CE}"/>
          </ac:spMkLst>
        </pc:spChg>
        <pc:spChg chg="add">
          <ac:chgData name="Adina Ionela Buta (2024934)" userId="S::2024934@student.uwtsd.ac.uk::60174b17-fcc8-4a2e-94f4-9d3ab267c892" providerId="AD" clId="Web-{9F539B1B-1CCC-484F-AD5A-C0932FE03214}" dt="2021-04-21T09:43:53.904" v="216"/>
          <ac:spMkLst>
            <pc:docMk/>
            <pc:sldMk cId="2499791184" sldId="256"/>
            <ac:spMk id="248" creationId="{8058D9C7-7C50-4582-9A60-0569A536A190}"/>
          </ac:spMkLst>
        </pc:spChg>
        <pc:spChg chg="add">
          <ac:chgData name="Adina Ionela Buta (2024934)" userId="S::2024934@student.uwtsd.ac.uk::60174b17-fcc8-4a2e-94f4-9d3ab267c892" providerId="AD" clId="Web-{9F539B1B-1CCC-484F-AD5A-C0932FE03214}" dt="2021-04-21T09:43:53.904" v="216"/>
          <ac:spMkLst>
            <pc:docMk/>
            <pc:sldMk cId="2499791184" sldId="256"/>
            <ac:spMk id="249" creationId="{25C84982-7DD0-43B1-8A2D-BFA4DF1B4E60}"/>
          </ac:spMkLst>
        </pc:spChg>
        <pc:grpChg chg="add del">
          <ac:chgData name="Adina Ionela Buta (2024934)" userId="S::2024934@student.uwtsd.ac.uk::60174b17-fcc8-4a2e-94f4-9d3ab267c892" providerId="AD" clId="Web-{9F539B1B-1CCC-484F-AD5A-C0932FE03214}" dt="2021-04-21T09:37:57.364" v="185"/>
          <ac:grpSpMkLst>
            <pc:docMk/>
            <pc:sldMk cId="2499791184" sldId="256"/>
            <ac:grpSpMk id="83" creationId="{8997F1B7-1EE7-4EA5-A5A4-866F9A810C9F}"/>
          </ac:grpSpMkLst>
        </pc:grpChg>
        <pc:grpChg chg="add del">
          <ac:chgData name="Adina Ionela Buta (2024934)" userId="S::2024934@student.uwtsd.ac.uk::60174b17-fcc8-4a2e-94f4-9d3ab267c892" providerId="AD" clId="Web-{9F539B1B-1CCC-484F-AD5A-C0932FE03214}" dt="2021-04-21T09:37:57.364" v="185"/>
          <ac:grpSpMkLst>
            <pc:docMk/>
            <pc:sldMk cId="2499791184" sldId="256"/>
            <ac:grpSpMk id="109" creationId="{0C156BF8-7FF7-440F-BE2B-417DFFE8BFA5}"/>
          </ac:grpSpMkLst>
        </pc:grpChg>
        <pc:grpChg chg="add del">
          <ac:chgData name="Adina Ionela Buta (2024934)" userId="S::2024934@student.uwtsd.ac.uk::60174b17-fcc8-4a2e-94f4-9d3ab267c892" providerId="AD" clId="Web-{9F539B1B-1CCC-484F-AD5A-C0932FE03214}" dt="2021-04-21T09:43:53.904" v="216"/>
          <ac:grpSpMkLst>
            <pc:docMk/>
            <pc:sldMk cId="2499791184" sldId="256"/>
            <ac:grpSpMk id="125" creationId="{44C729BC-90F1-4823-A305-F6F124E93A95}"/>
          </ac:grpSpMkLst>
        </pc:grpChg>
        <pc:grpChg chg="add del">
          <ac:chgData name="Adina Ionela Buta (2024934)" userId="S::2024934@student.uwtsd.ac.uk::60174b17-fcc8-4a2e-94f4-9d3ab267c892" providerId="AD" clId="Web-{9F539B1B-1CCC-484F-AD5A-C0932FE03214}" dt="2021-04-21T09:43:53.904" v="216"/>
          <ac:grpSpMkLst>
            <pc:docMk/>
            <pc:sldMk cId="2499791184" sldId="256"/>
            <ac:grpSpMk id="155" creationId="{87F0794B-55D3-4D2D-BDE7-4688ED321E42}"/>
          </ac:grpSpMkLst>
        </pc:grpChg>
        <pc:grpChg chg="add del">
          <ac:chgData name="Adina Ionela Buta (2024934)" userId="S::2024934@student.uwtsd.ac.uk::60174b17-fcc8-4a2e-94f4-9d3ab267c892" providerId="AD" clId="Web-{9F539B1B-1CCC-484F-AD5A-C0932FE03214}" dt="2021-04-21T09:43:53.904" v="216"/>
          <ac:grpSpMkLst>
            <pc:docMk/>
            <pc:sldMk cId="2499791184" sldId="256"/>
            <ac:grpSpMk id="164" creationId="{8323DD1D-77DE-48B2-A0A0-6265801531E5}"/>
          </ac:grpSpMkLst>
        </pc:grpChg>
        <pc:grpChg chg="add">
          <ac:chgData name="Adina Ionela Buta (2024934)" userId="S::2024934@student.uwtsd.ac.uk::60174b17-fcc8-4a2e-94f4-9d3ab267c892" providerId="AD" clId="Web-{9F539B1B-1CCC-484F-AD5A-C0932FE03214}" dt="2021-04-21T09:43:53.904" v="216"/>
          <ac:grpSpMkLst>
            <pc:docMk/>
            <pc:sldMk cId="2499791184" sldId="256"/>
            <ac:grpSpMk id="250" creationId="{A5A42520-81F5-4CA6-A7DA-9CD71733ABEC}"/>
          </ac:grpSpMkLst>
        </pc:grpChg>
        <pc:grpChg chg="add">
          <ac:chgData name="Adina Ionela Buta (2024934)" userId="S::2024934@student.uwtsd.ac.uk::60174b17-fcc8-4a2e-94f4-9d3ab267c892" providerId="AD" clId="Web-{9F539B1B-1CCC-484F-AD5A-C0932FE03214}" dt="2021-04-21T09:43:53.904" v="216"/>
          <ac:grpSpMkLst>
            <pc:docMk/>
            <pc:sldMk cId="2499791184" sldId="256"/>
            <ac:grpSpMk id="256" creationId="{1D912E1C-3BBA-42F0-A3EE-FEC382E7230A}"/>
          </ac:grpSpMkLst>
        </pc:grpChg>
        <pc:picChg chg="add del">
          <ac:chgData name="Adina Ionela Buta (2024934)" userId="S::2024934@student.uwtsd.ac.uk::60174b17-fcc8-4a2e-94f4-9d3ab267c892" providerId="AD" clId="Web-{9F539B1B-1CCC-484F-AD5A-C0932FE03214}" dt="2021-04-21T09:32:55.435" v="145"/>
          <ac:picMkLst>
            <pc:docMk/>
            <pc:sldMk cId="2499791184" sldId="256"/>
            <ac:picMk id="4" creationId="{B4A7D4D4-EB8C-47B2-B35D-BB948A10B291}"/>
          </ac:picMkLst>
        </pc:picChg>
        <pc:picChg chg="add del">
          <ac:chgData name="Adina Ionela Buta (2024934)" userId="S::2024934@student.uwtsd.ac.uk::60174b17-fcc8-4a2e-94f4-9d3ab267c892" providerId="AD" clId="Web-{9F539B1B-1CCC-484F-AD5A-C0932FE03214}" dt="2021-04-21T09:33:06.294" v="147"/>
          <ac:picMkLst>
            <pc:docMk/>
            <pc:sldMk cId="2499791184" sldId="256"/>
            <ac:picMk id="8" creationId="{C197C125-46F6-447E-9545-239F7FDA5E26}"/>
          </ac:picMkLst>
        </pc:picChg>
        <pc:picChg chg="add del">
          <ac:chgData name="Adina Ionela Buta (2024934)" userId="S::2024934@student.uwtsd.ac.uk::60174b17-fcc8-4a2e-94f4-9d3ab267c892" providerId="AD" clId="Web-{9F539B1B-1CCC-484F-AD5A-C0932FE03214}" dt="2021-04-21T09:33:25.514" v="149"/>
          <ac:picMkLst>
            <pc:docMk/>
            <pc:sldMk cId="2499791184" sldId="256"/>
            <ac:picMk id="14" creationId="{7CDBA356-BB89-456A-9EC1-4C42E3D6494A}"/>
          </ac:picMkLst>
        </pc:picChg>
        <pc:picChg chg="add del">
          <ac:chgData name="Adina Ionela Buta (2024934)" userId="S::2024934@student.uwtsd.ac.uk::60174b17-fcc8-4a2e-94f4-9d3ab267c892" providerId="AD" clId="Web-{9F539B1B-1CCC-484F-AD5A-C0932FE03214}" dt="2021-04-21T09:33:42.342" v="151"/>
          <ac:picMkLst>
            <pc:docMk/>
            <pc:sldMk cId="2499791184" sldId="256"/>
            <ac:picMk id="16" creationId="{46D567E7-5B7D-476C-8329-F484F1013395}"/>
          </ac:picMkLst>
        </pc:picChg>
        <pc:picChg chg="add del">
          <ac:chgData name="Adina Ionela Buta (2024934)" userId="S::2024934@student.uwtsd.ac.uk::60174b17-fcc8-4a2e-94f4-9d3ab267c892" providerId="AD" clId="Web-{9F539B1B-1CCC-484F-AD5A-C0932FE03214}" dt="2021-04-21T09:33:58.030" v="153"/>
          <ac:picMkLst>
            <pc:docMk/>
            <pc:sldMk cId="2499791184" sldId="256"/>
            <ac:picMk id="20" creationId="{90897385-F01B-4C89-8150-8815ECCAAFCB}"/>
          </ac:picMkLst>
        </pc:picChg>
        <pc:picChg chg="add del">
          <ac:chgData name="Adina Ionela Buta (2024934)" userId="S::2024934@student.uwtsd.ac.uk::60174b17-fcc8-4a2e-94f4-9d3ab267c892" providerId="AD" clId="Web-{9F539B1B-1CCC-484F-AD5A-C0932FE03214}" dt="2021-04-21T09:34:12.155" v="155"/>
          <ac:picMkLst>
            <pc:docMk/>
            <pc:sldMk cId="2499791184" sldId="256"/>
            <ac:picMk id="23" creationId="{35CBE0BF-1C37-48C8-B888-BBEB9EC8831C}"/>
          </ac:picMkLst>
        </pc:picChg>
        <pc:picChg chg="add del">
          <ac:chgData name="Adina Ionela Buta (2024934)" userId="S::2024934@student.uwtsd.ac.uk::60174b17-fcc8-4a2e-94f4-9d3ab267c892" providerId="AD" clId="Web-{9F539B1B-1CCC-484F-AD5A-C0932FE03214}" dt="2021-04-21T09:34:31.812" v="157"/>
          <ac:picMkLst>
            <pc:docMk/>
            <pc:sldMk cId="2499791184" sldId="256"/>
            <ac:picMk id="26" creationId="{FD2518D9-E753-476E-B302-9B733BA3F1E3}"/>
          </ac:picMkLst>
        </pc:picChg>
        <pc:picChg chg="add del">
          <ac:chgData name="Adina Ionela Buta (2024934)" userId="S::2024934@student.uwtsd.ac.uk::60174b17-fcc8-4a2e-94f4-9d3ab267c892" providerId="AD" clId="Web-{9F539B1B-1CCC-484F-AD5A-C0932FE03214}" dt="2021-04-21T09:34:38.453" v="159"/>
          <ac:picMkLst>
            <pc:docMk/>
            <pc:sldMk cId="2499791184" sldId="256"/>
            <ac:picMk id="35" creationId="{57B71FF1-D4F1-4B3E-B092-D9C17E072478}"/>
          </ac:picMkLst>
        </pc:picChg>
        <pc:picChg chg="add del">
          <ac:chgData name="Adina Ionela Buta (2024934)" userId="S::2024934@student.uwtsd.ac.uk::60174b17-fcc8-4a2e-94f4-9d3ab267c892" providerId="AD" clId="Web-{9F539B1B-1CCC-484F-AD5A-C0932FE03214}" dt="2021-04-21T09:34:42.265" v="161"/>
          <ac:picMkLst>
            <pc:docMk/>
            <pc:sldMk cId="2499791184" sldId="256"/>
            <ac:picMk id="44" creationId="{F84453E1-FF6C-40DB-8797-564A80A1680E}"/>
          </ac:picMkLst>
        </pc:picChg>
        <pc:picChg chg="add del">
          <ac:chgData name="Adina Ionela Buta (2024934)" userId="S::2024934@student.uwtsd.ac.uk::60174b17-fcc8-4a2e-94f4-9d3ab267c892" providerId="AD" clId="Web-{9F539B1B-1CCC-484F-AD5A-C0932FE03214}" dt="2021-04-21T09:34:46.062" v="163"/>
          <ac:picMkLst>
            <pc:docMk/>
            <pc:sldMk cId="2499791184" sldId="256"/>
            <ac:picMk id="50" creationId="{467BFAEE-59B3-4E46-93B5-C38B68E3E32E}"/>
          </ac:picMkLst>
        </pc:picChg>
        <pc:picChg chg="add del">
          <ac:chgData name="Adina Ionela Buta (2024934)" userId="S::2024934@student.uwtsd.ac.uk::60174b17-fcc8-4a2e-94f4-9d3ab267c892" providerId="AD" clId="Web-{9F539B1B-1CCC-484F-AD5A-C0932FE03214}" dt="2021-04-21T09:35:05.969" v="165"/>
          <ac:picMkLst>
            <pc:docMk/>
            <pc:sldMk cId="2499791184" sldId="256"/>
            <ac:picMk id="58" creationId="{F54E5F34-2D35-496A-91B6-F0FD3043630C}"/>
          </ac:picMkLst>
        </pc:picChg>
        <pc:picChg chg="add del">
          <ac:chgData name="Adina Ionela Buta (2024934)" userId="S::2024934@student.uwtsd.ac.uk::60174b17-fcc8-4a2e-94f4-9d3ab267c892" providerId="AD" clId="Web-{9F539B1B-1CCC-484F-AD5A-C0932FE03214}" dt="2021-04-21T09:35:12.516" v="167"/>
          <ac:picMkLst>
            <pc:docMk/>
            <pc:sldMk cId="2499791184" sldId="256"/>
            <ac:picMk id="61" creationId="{7CDBA356-BB89-456A-9EC1-4C42E3D6494A}"/>
          </ac:picMkLst>
        </pc:picChg>
        <pc:picChg chg="add del">
          <ac:chgData name="Adina Ionela Buta (2024934)" userId="S::2024934@student.uwtsd.ac.uk::60174b17-fcc8-4a2e-94f4-9d3ab267c892" providerId="AD" clId="Web-{9F539B1B-1CCC-484F-AD5A-C0932FE03214}" dt="2021-04-21T09:35:23.485" v="169"/>
          <ac:picMkLst>
            <pc:docMk/>
            <pc:sldMk cId="2499791184" sldId="256"/>
            <ac:picMk id="63" creationId="{94984402-68CB-4B91-A791-2158CB540D0B}"/>
          </ac:picMkLst>
        </pc:picChg>
        <pc:picChg chg="add del">
          <ac:chgData name="Adina Ionela Buta (2024934)" userId="S::2024934@student.uwtsd.ac.uk::60174b17-fcc8-4a2e-94f4-9d3ab267c892" providerId="AD" clId="Web-{9F539B1B-1CCC-484F-AD5A-C0932FE03214}" dt="2021-04-21T09:35:32.579" v="171"/>
          <ac:picMkLst>
            <pc:docMk/>
            <pc:sldMk cId="2499791184" sldId="256"/>
            <ac:picMk id="69" creationId="{B4A7D4D4-EB8C-47B2-B35D-BB948A10B291}"/>
          </ac:picMkLst>
        </pc:picChg>
        <pc:picChg chg="add del">
          <ac:chgData name="Adina Ionela Buta (2024934)" userId="S::2024934@student.uwtsd.ac.uk::60174b17-fcc8-4a2e-94f4-9d3ab267c892" providerId="AD" clId="Web-{9F539B1B-1CCC-484F-AD5A-C0932FE03214}" dt="2021-04-21T09:35:38.876" v="173"/>
          <ac:picMkLst>
            <pc:docMk/>
            <pc:sldMk cId="2499791184" sldId="256"/>
            <ac:picMk id="72" creationId="{E163E449-6179-4FF7-BB3E-637B8F1DE757}"/>
          </ac:picMkLst>
        </pc:picChg>
        <pc:picChg chg="add mod ord">
          <ac:chgData name="Adina Ionela Buta (2024934)" userId="S::2024934@student.uwtsd.ac.uk::60174b17-fcc8-4a2e-94f4-9d3ab267c892" providerId="AD" clId="Web-{9F539B1B-1CCC-484F-AD5A-C0932FE03214}" dt="2021-04-21T09:43:53.904" v="216"/>
          <ac:picMkLst>
            <pc:docMk/>
            <pc:sldMk cId="2499791184" sldId="256"/>
            <ac:picMk id="80" creationId="{B4A7D4D4-EB8C-47B2-B35D-BB948A10B291}"/>
          </ac:picMkLst>
        </pc:picChg>
        <pc:cxnChg chg="add del">
          <ac:chgData name="Adina Ionela Buta (2024934)" userId="S::2024934@student.uwtsd.ac.uk::60174b17-fcc8-4a2e-94f4-9d3ab267c892" providerId="AD" clId="Web-{9F539B1B-1CCC-484F-AD5A-C0932FE03214}" dt="2021-04-21T09:34:31.812" v="157"/>
          <ac:cxnSpMkLst>
            <pc:docMk/>
            <pc:sldMk cId="2499791184" sldId="256"/>
            <ac:cxnSpMk id="24" creationId="{430127AE-B29E-4FDF-99D2-A2F1E7003F74}"/>
          </ac:cxnSpMkLst>
        </pc:cxnChg>
        <pc:cxnChg chg="add del">
          <ac:chgData name="Adina Ionela Buta (2024934)" userId="S::2024934@student.uwtsd.ac.uk::60174b17-fcc8-4a2e-94f4-9d3ab267c892" providerId="AD" clId="Web-{9F539B1B-1CCC-484F-AD5A-C0932FE03214}" dt="2021-04-21T09:34:38.453" v="159"/>
          <ac:cxnSpMkLst>
            <pc:docMk/>
            <pc:sldMk cId="2499791184" sldId="256"/>
            <ac:cxnSpMk id="32" creationId="{5C05CAAB-DBA2-4548-AD5F-01BB97FBB207}"/>
          </ac:cxnSpMkLst>
        </pc:cxnChg>
        <pc:cxnChg chg="add del">
          <ac:chgData name="Adina Ionela Buta (2024934)" userId="S::2024934@student.uwtsd.ac.uk::60174b17-fcc8-4a2e-94f4-9d3ab267c892" providerId="AD" clId="Web-{9F539B1B-1CCC-484F-AD5A-C0932FE03214}" dt="2021-04-21T09:34:38.453" v="159"/>
          <ac:cxnSpMkLst>
            <pc:docMk/>
            <pc:sldMk cId="2499791184" sldId="256"/>
            <ac:cxnSpMk id="39" creationId="{C27ECE09-20A7-4AE8-973B-F66776C1113E}"/>
          </ac:cxnSpMkLst>
        </pc:cxnChg>
        <pc:cxnChg chg="add del">
          <ac:chgData name="Adina Ionela Buta (2024934)" userId="S::2024934@student.uwtsd.ac.uk::60174b17-fcc8-4a2e-94f4-9d3ab267c892" providerId="AD" clId="Web-{9F539B1B-1CCC-484F-AD5A-C0932FE03214}" dt="2021-04-21T09:34:46.062" v="163"/>
          <ac:cxnSpMkLst>
            <pc:docMk/>
            <pc:sldMk cId="2499791184" sldId="256"/>
            <ac:cxnSpMk id="48" creationId="{C5025DAC-8B93-4160-B017-3A274A5828C0}"/>
          </ac:cxnSpMkLst>
        </pc:cxnChg>
        <pc:cxnChg chg="add del">
          <ac:chgData name="Adina Ionela Buta (2024934)" userId="S::2024934@student.uwtsd.ac.uk::60174b17-fcc8-4a2e-94f4-9d3ab267c892" providerId="AD" clId="Web-{9F539B1B-1CCC-484F-AD5A-C0932FE03214}" dt="2021-04-21T09:34:46.062" v="163"/>
          <ac:cxnSpMkLst>
            <pc:docMk/>
            <pc:sldMk cId="2499791184" sldId="256"/>
            <ac:cxnSpMk id="51" creationId="{5A0A5CF6-407C-4691-8122-49DF69D0020D}"/>
          </ac:cxnSpMkLst>
        </pc:cxnChg>
        <pc:cxnChg chg="add del">
          <ac:chgData name="Adina Ionela Buta (2024934)" userId="S::2024934@student.uwtsd.ac.uk::60174b17-fcc8-4a2e-94f4-9d3ab267c892" providerId="AD" clId="Web-{9F539B1B-1CCC-484F-AD5A-C0932FE03214}" dt="2021-04-21T09:38:13.755" v="187"/>
          <ac:cxnSpMkLst>
            <pc:docMk/>
            <pc:sldMk cId="2499791184" sldId="256"/>
            <ac:cxnSpMk id="85" creationId="{3A513CAD-9784-4D35-BAF9-1F7DDD697BDB}"/>
          </ac:cxnSpMkLst>
        </pc:cxnChg>
        <pc:cxnChg chg="add del">
          <ac:chgData name="Adina Ionela Buta (2024934)" userId="S::2024934@student.uwtsd.ac.uk::60174b17-fcc8-4a2e-94f4-9d3ab267c892" providerId="AD" clId="Web-{9F539B1B-1CCC-484F-AD5A-C0932FE03214}" dt="2021-04-21T09:37:51.332" v="183"/>
          <ac:cxnSpMkLst>
            <pc:docMk/>
            <pc:sldMk cId="2499791184" sldId="256"/>
            <ac:cxnSpMk id="88" creationId="{3A513CAD-9784-4D35-BAF9-1F7DDD697BDB}"/>
          </ac:cxnSpMkLst>
        </pc:cxnChg>
        <pc:cxnChg chg="add del">
          <ac:chgData name="Adina Ionela Buta (2024934)" userId="S::2024934@student.uwtsd.ac.uk::60174b17-fcc8-4a2e-94f4-9d3ab267c892" providerId="AD" clId="Web-{9F539B1B-1CCC-484F-AD5A-C0932FE03214}" dt="2021-04-21T09:39:44.835" v="193"/>
          <ac:cxnSpMkLst>
            <pc:docMk/>
            <pc:sldMk cId="2499791184" sldId="256"/>
            <ac:cxnSpMk id="96" creationId="{F64F9B95-9045-48D2-B9F3-2927E98F54AA}"/>
          </ac:cxnSpMkLst>
        </pc:cxnChg>
        <pc:cxnChg chg="add del">
          <ac:chgData name="Adina Ionela Buta (2024934)" userId="S::2024934@student.uwtsd.ac.uk::60174b17-fcc8-4a2e-94f4-9d3ab267c892" providerId="AD" clId="Web-{9F539B1B-1CCC-484F-AD5A-C0932FE03214}" dt="2021-04-21T09:39:44.835" v="193"/>
          <ac:cxnSpMkLst>
            <pc:docMk/>
            <pc:sldMk cId="2499791184" sldId="256"/>
            <ac:cxnSpMk id="98" creationId="{085AA86F-6A4D-4BCB-A045-D992CDC2959B}"/>
          </ac:cxnSpMkLst>
        </pc:cxnChg>
        <pc:cxnChg chg="add del">
          <ac:chgData name="Adina Ionela Buta (2024934)" userId="S::2024934@student.uwtsd.ac.uk::60174b17-fcc8-4a2e-94f4-9d3ab267c892" providerId="AD" clId="Web-{9F539B1B-1CCC-484F-AD5A-C0932FE03214}" dt="2021-04-21T09:39:44.835" v="193"/>
          <ac:cxnSpMkLst>
            <pc:docMk/>
            <pc:sldMk cId="2499791184" sldId="256"/>
            <ac:cxnSpMk id="102" creationId="{CDF57B02-07BB-407B-BB36-06D9C64A673E}"/>
          </ac:cxnSpMkLst>
        </pc:cxnChg>
        <pc:cxnChg chg="add del">
          <ac:chgData name="Adina Ionela Buta (2024934)" userId="S::2024934@student.uwtsd.ac.uk::60174b17-fcc8-4a2e-94f4-9d3ab267c892" providerId="AD" clId="Web-{9F539B1B-1CCC-484F-AD5A-C0932FE03214}" dt="2021-04-21T09:39:44.835" v="193"/>
          <ac:cxnSpMkLst>
            <pc:docMk/>
            <pc:sldMk cId="2499791184" sldId="256"/>
            <ac:cxnSpMk id="104" creationId="{C6855964-C920-48EB-8804-74291211C8A9}"/>
          </ac:cxnSpMkLst>
        </pc:cxnChg>
        <pc:cxnChg chg="add del">
          <ac:chgData name="Adina Ionela Buta (2024934)" userId="S::2024934@student.uwtsd.ac.uk::60174b17-fcc8-4a2e-94f4-9d3ab267c892" providerId="AD" clId="Web-{9F539B1B-1CCC-484F-AD5A-C0932FE03214}" dt="2021-04-21T09:40:45.196" v="201"/>
          <ac:cxnSpMkLst>
            <pc:docMk/>
            <pc:sldMk cId="2499791184" sldId="256"/>
            <ac:cxnSpMk id="118" creationId="{430127AE-B29E-4FDF-99D2-A2F1E7003F74}"/>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25" creationId="{4436E0F2-A64B-471E-93C0-8DFE08CC57C8}"/>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27" creationId="{DC1E3AB1-2A8C-4607-9FAE-D8BDB280FE1A}"/>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29" creationId="{26D66059-832F-40B6-A35F-F56C8F38A1E7}"/>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31" creationId="{A515E2ED-7EA9-448D-83FA-54C3DF9723BD}"/>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33" creationId="{20595356-EABD-4767-AC9D-EA21FF115EC0}"/>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35" creationId="{28CD9F06-9628-469C-B788-A894E3E08281}"/>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37" creationId="{8550A431-0B61-421B-B4B7-24C0CFF0F938}"/>
          </ac:cxnSpMkLst>
        </pc:cxnChg>
        <pc:cxnChg chg="add del">
          <ac:chgData name="Adina Ionela Buta (2024934)" userId="S::2024934@student.uwtsd.ac.uk::60174b17-fcc8-4a2e-94f4-9d3ab267c892" providerId="AD" clId="Web-{9F539B1B-1CCC-484F-AD5A-C0932FE03214}" dt="2021-04-21T09:43:29.856" v="209"/>
          <ac:cxnSpMkLst>
            <pc:docMk/>
            <pc:sldMk cId="2499791184" sldId="256"/>
            <ac:cxnSpMk id="241" creationId="{13AC671C-E66F-43C5-A66A-C477339DD232}"/>
          </ac:cxnSpMkLst>
        </pc:cxnChg>
        <pc:cxnChg chg="add del">
          <ac:chgData name="Adina Ionela Buta (2024934)" userId="S::2024934@student.uwtsd.ac.uk::60174b17-fcc8-4a2e-94f4-9d3ab267c892" providerId="AD" clId="Web-{9F539B1B-1CCC-484F-AD5A-C0932FE03214}" dt="2021-04-21T09:43:53.826" v="215"/>
          <ac:cxnSpMkLst>
            <pc:docMk/>
            <pc:sldMk cId="2499791184" sldId="256"/>
            <ac:cxnSpMk id="242" creationId="{5C05CAAB-DBA2-4548-AD5F-01BB97FBB207}"/>
          </ac:cxnSpMkLst>
        </pc:cxnChg>
        <pc:cxnChg chg="add del">
          <ac:chgData name="Adina Ionela Buta (2024934)" userId="S::2024934@student.uwtsd.ac.uk::60174b17-fcc8-4a2e-94f4-9d3ab267c892" providerId="AD" clId="Web-{9F539B1B-1CCC-484F-AD5A-C0932FE03214}" dt="2021-04-21T09:43:53.826" v="215"/>
          <ac:cxnSpMkLst>
            <pc:docMk/>
            <pc:sldMk cId="2499791184" sldId="256"/>
            <ac:cxnSpMk id="245" creationId="{C49DA8F6-BCC1-4447-B54C-57856834B94B}"/>
          </ac:cxnSpMkLst>
        </pc:cxnChg>
      </pc:sldChg>
      <pc:sldChg chg="new del">
        <pc:chgData name="Adina Ionela Buta (2024934)" userId="S::2024934@student.uwtsd.ac.uk::60174b17-fcc8-4a2e-94f4-9d3ab267c892" providerId="AD" clId="Web-{9F539B1B-1CCC-484F-AD5A-C0932FE03214}" dt="2021-04-21T09:42:13.948" v="204"/>
        <pc:sldMkLst>
          <pc:docMk/>
          <pc:sldMk cId="122145526" sldId="257"/>
        </pc:sldMkLst>
      </pc:sldChg>
      <pc:sldChg chg="addSp modSp new del mod setBg">
        <pc:chgData name="Adina Ionela Buta (2024934)" userId="S::2024934@student.uwtsd.ac.uk::60174b17-fcc8-4a2e-94f4-9d3ab267c892" providerId="AD" clId="Web-{9F539B1B-1CCC-484F-AD5A-C0932FE03214}" dt="2021-04-21T09:42:58.621" v="207"/>
        <pc:sldMkLst>
          <pc:docMk/>
          <pc:sldMk cId="1371020144" sldId="257"/>
        </pc:sldMkLst>
        <pc:spChg chg="mod">
          <ac:chgData name="Adina Ionela Buta (2024934)" userId="S::2024934@student.uwtsd.ac.uk::60174b17-fcc8-4a2e-94f4-9d3ab267c892" providerId="AD" clId="Web-{9F539B1B-1CCC-484F-AD5A-C0932FE03214}" dt="2021-04-21T09:42:31.620" v="206"/>
          <ac:spMkLst>
            <pc:docMk/>
            <pc:sldMk cId="1371020144" sldId="257"/>
            <ac:spMk id="2" creationId="{8312EC3F-FA4E-45D8-ADAF-E5B78B69DC18}"/>
          </ac:spMkLst>
        </pc:spChg>
        <pc:spChg chg="mod">
          <ac:chgData name="Adina Ionela Buta (2024934)" userId="S::2024934@student.uwtsd.ac.uk::60174b17-fcc8-4a2e-94f4-9d3ab267c892" providerId="AD" clId="Web-{9F539B1B-1CCC-484F-AD5A-C0932FE03214}" dt="2021-04-21T09:42:31.620" v="206"/>
          <ac:spMkLst>
            <pc:docMk/>
            <pc:sldMk cId="1371020144" sldId="257"/>
            <ac:spMk id="3" creationId="{247D50F3-DEF7-4270-9412-1C5EF3FB0135}"/>
          </ac:spMkLst>
        </pc:spChg>
        <pc:spChg chg="add">
          <ac:chgData name="Adina Ionela Buta (2024934)" userId="S::2024934@student.uwtsd.ac.uk::60174b17-fcc8-4a2e-94f4-9d3ab267c892" providerId="AD" clId="Web-{9F539B1B-1CCC-484F-AD5A-C0932FE03214}" dt="2021-04-21T09:42:31.620" v="206"/>
          <ac:spMkLst>
            <pc:docMk/>
            <pc:sldMk cId="1371020144" sldId="257"/>
            <ac:spMk id="8" creationId="{BA6285CA-6AFA-4F27-AFB5-1B32CDE09B1A}"/>
          </ac:spMkLst>
        </pc:spChg>
        <pc:spChg chg="add">
          <ac:chgData name="Adina Ionela Buta (2024934)" userId="S::2024934@student.uwtsd.ac.uk::60174b17-fcc8-4a2e-94f4-9d3ab267c892" providerId="AD" clId="Web-{9F539B1B-1CCC-484F-AD5A-C0932FE03214}" dt="2021-04-21T09:42:31.620" v="206"/>
          <ac:spMkLst>
            <pc:docMk/>
            <pc:sldMk cId="1371020144" sldId="257"/>
            <ac:spMk id="10" creationId="{48C51051-00C6-4086-8FE0-DE7EDBF5A02F}"/>
          </ac:spMkLst>
        </pc:spChg>
        <pc:spChg chg="add">
          <ac:chgData name="Adina Ionela Buta (2024934)" userId="S::2024934@student.uwtsd.ac.uk::60174b17-fcc8-4a2e-94f4-9d3ab267c892" providerId="AD" clId="Web-{9F539B1B-1CCC-484F-AD5A-C0932FE03214}" dt="2021-04-21T09:42:31.620" v="206"/>
          <ac:spMkLst>
            <pc:docMk/>
            <pc:sldMk cId="1371020144" sldId="257"/>
            <ac:spMk id="12" creationId="{DE6FA2BA-220F-4070-A46C-D437A6D2421C}"/>
          </ac:spMkLst>
        </pc:spChg>
        <pc:spChg chg="add">
          <ac:chgData name="Adina Ionela Buta (2024934)" userId="S::2024934@student.uwtsd.ac.uk::60174b17-fcc8-4a2e-94f4-9d3ab267c892" providerId="AD" clId="Web-{9F539B1B-1CCC-484F-AD5A-C0932FE03214}" dt="2021-04-21T09:42:31.620" v="206"/>
          <ac:spMkLst>
            <pc:docMk/>
            <pc:sldMk cId="1371020144" sldId="257"/>
            <ac:spMk id="14" creationId="{FC93FC6D-7624-42FA-B1D8-28E57918A84F}"/>
          </ac:spMkLst>
        </pc:spChg>
        <pc:spChg chg="add">
          <ac:chgData name="Adina Ionela Buta (2024934)" userId="S::2024934@student.uwtsd.ac.uk::60174b17-fcc8-4a2e-94f4-9d3ab267c892" providerId="AD" clId="Web-{9F539B1B-1CCC-484F-AD5A-C0932FE03214}" dt="2021-04-21T09:42:31.620" v="206"/>
          <ac:spMkLst>
            <pc:docMk/>
            <pc:sldMk cId="1371020144" sldId="257"/>
            <ac:spMk id="16" creationId="{AACFA93B-C64D-4B23-B6C7-B7F4F9E2A061}"/>
          </ac:spMkLst>
        </pc:spChg>
        <pc:grpChg chg="add">
          <ac:chgData name="Adina Ionela Buta (2024934)" userId="S::2024934@student.uwtsd.ac.uk::60174b17-fcc8-4a2e-94f4-9d3ab267c892" providerId="AD" clId="Web-{9F539B1B-1CCC-484F-AD5A-C0932FE03214}" dt="2021-04-21T09:42:31.620" v="206"/>
          <ac:grpSpMkLst>
            <pc:docMk/>
            <pc:sldMk cId="1371020144" sldId="257"/>
            <ac:grpSpMk id="18" creationId="{E8BBA9B4-EF00-4579-A73A-061C5F902438}"/>
          </ac:grpSpMkLst>
        </pc:grpChg>
      </pc:sldChg>
      <pc:sldChg chg="new del">
        <pc:chgData name="Adina Ionela Buta (2024934)" userId="S::2024934@student.uwtsd.ac.uk::60174b17-fcc8-4a2e-94f4-9d3ab267c892" providerId="AD" clId="Web-{9F539B1B-1CCC-484F-AD5A-C0932FE03214}" dt="2021-04-21T09:52:35.791" v="237"/>
        <pc:sldMkLst>
          <pc:docMk/>
          <pc:sldMk cId="3338942642" sldId="257"/>
        </pc:sldMkLst>
      </pc:sldChg>
      <pc:sldMasterChg chg="add del addSldLayout delSldLayout">
        <pc:chgData name="Adina Ionela Buta (2024934)" userId="S::2024934@student.uwtsd.ac.uk::60174b17-fcc8-4a2e-94f4-9d3ab267c892" providerId="AD" clId="Web-{9F539B1B-1CCC-484F-AD5A-C0932FE03214}" dt="2021-04-21T09:35:38.939" v="174"/>
        <pc:sldMasterMkLst>
          <pc:docMk/>
          <pc:sldMasterMk cId="2934950202" sldId="2147483648"/>
        </pc:sldMasterMkLst>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106736027" sldId="2147483649"/>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2792769509" sldId="2147483650"/>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2703149142" sldId="2147483651"/>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4139618703" sldId="2147483652"/>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3652911608" sldId="2147483653"/>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3836998024" sldId="2147483654"/>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1895968748" sldId="2147483655"/>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2243803359" sldId="2147483656"/>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1525016920" sldId="2147483657"/>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881899748" sldId="2147483658"/>
          </pc:sldLayoutMkLst>
        </pc:sldLayoutChg>
        <pc:sldLayoutChg chg="add del">
          <pc:chgData name="Adina Ionela Buta (2024934)" userId="S::2024934@student.uwtsd.ac.uk::60174b17-fcc8-4a2e-94f4-9d3ab267c892" providerId="AD" clId="Web-{9F539B1B-1CCC-484F-AD5A-C0932FE03214}" dt="2021-04-21T09:35:38.939" v="174"/>
          <pc:sldLayoutMkLst>
            <pc:docMk/>
            <pc:sldMasterMk cId="2934950202" sldId="2147483648"/>
            <pc:sldLayoutMk cId="3668357131" sldId="2147483659"/>
          </pc:sldLayoutMkLst>
        </pc:sldLayoutChg>
      </pc:sldMasterChg>
      <pc:sldMasterChg chg="add del replId addSldLayout delSldLayout">
        <pc:chgData name="Adina Ionela Buta (2024934)" userId="S::2024934@student.uwtsd.ac.uk::60174b17-fcc8-4a2e-94f4-9d3ab267c892" providerId="AD" clId="Web-{9F539B1B-1CCC-484F-AD5A-C0932FE03214}" dt="2021-04-21T09:33:42.342" v="151"/>
        <pc:sldMasterMkLst>
          <pc:docMk/>
          <pc:sldMasterMk cId="1015511286" sldId="2147483660"/>
        </pc:sldMasterMkLst>
        <pc:sldLayoutChg chg="add del">
          <pc:chgData name="Adina Ionela Buta (2024934)" userId="S::2024934@student.uwtsd.ac.uk::60174b17-fcc8-4a2e-94f4-9d3ab267c892" providerId="AD" clId="Web-{9F539B1B-1CCC-484F-AD5A-C0932FE03214}" dt="2021-04-21T09:33:42.342" v="151"/>
          <pc:sldLayoutMkLst>
            <pc:docMk/>
            <pc:sldMasterMk cId="1015511286" sldId="2147483660"/>
            <pc:sldLayoutMk cId="3371037999" sldId="2147483661"/>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2727223122" sldId="2147483662"/>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1810507984" sldId="2147483663"/>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1799012134" sldId="2147483664"/>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150287009" sldId="2147483665"/>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2550971512" sldId="2147483666"/>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2748934048" sldId="2147483667"/>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2798618734" sldId="2147483668"/>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3492088334" sldId="2147483669"/>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2235943005" sldId="2147483670"/>
          </pc:sldLayoutMkLst>
        </pc:sldLayoutChg>
        <pc:sldLayoutChg chg="add del replId">
          <pc:chgData name="Adina Ionela Buta (2024934)" userId="S::2024934@student.uwtsd.ac.uk::60174b17-fcc8-4a2e-94f4-9d3ab267c892" providerId="AD" clId="Web-{9F539B1B-1CCC-484F-AD5A-C0932FE03214}" dt="2021-04-21T09:33:42.342" v="151"/>
          <pc:sldLayoutMkLst>
            <pc:docMk/>
            <pc:sldMasterMk cId="1015511286" sldId="2147483660"/>
            <pc:sldLayoutMk cId="1274319286" sldId="2147483671"/>
          </pc:sldLayoutMkLst>
        </pc:sldLayoutChg>
      </pc:sldMasterChg>
      <pc:sldMasterChg chg="add del replId addSldLayout delSldLayout">
        <pc:chgData name="Adina Ionela Buta (2024934)" userId="S::2024934@student.uwtsd.ac.uk::60174b17-fcc8-4a2e-94f4-9d3ab267c892" providerId="AD" clId="Web-{9F539B1B-1CCC-484F-AD5A-C0932FE03214}" dt="2021-04-21T09:35:38.876" v="173"/>
        <pc:sldMasterMkLst>
          <pc:docMk/>
          <pc:sldMasterMk cId="1047551361" sldId="2147483660"/>
        </pc:sldMasterMkLst>
        <pc:sldLayoutChg chg="add del">
          <pc:chgData name="Adina Ionela Buta (2024934)" userId="S::2024934@student.uwtsd.ac.uk::60174b17-fcc8-4a2e-94f4-9d3ab267c892" providerId="AD" clId="Web-{9F539B1B-1CCC-484F-AD5A-C0932FE03214}" dt="2021-04-21T09:35:38.876" v="173"/>
          <pc:sldLayoutMkLst>
            <pc:docMk/>
            <pc:sldMasterMk cId="1047551361" sldId="2147483660"/>
            <pc:sldLayoutMk cId="1747993573" sldId="2147483661"/>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1720508341" sldId="2147483662"/>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2999926065" sldId="2147483663"/>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563834939" sldId="2147483664"/>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1923967218" sldId="2147483665"/>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2366763988" sldId="2147483666"/>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2135073052" sldId="2147483667"/>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777297189" sldId="2147483668"/>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1386077742" sldId="2147483669"/>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3151606890" sldId="2147483670"/>
          </pc:sldLayoutMkLst>
        </pc:sldLayoutChg>
        <pc:sldLayoutChg chg="add del replId">
          <pc:chgData name="Adina Ionela Buta (2024934)" userId="S::2024934@student.uwtsd.ac.uk::60174b17-fcc8-4a2e-94f4-9d3ab267c892" providerId="AD" clId="Web-{9F539B1B-1CCC-484F-AD5A-C0932FE03214}" dt="2021-04-21T09:35:38.876" v="173"/>
          <pc:sldLayoutMkLst>
            <pc:docMk/>
            <pc:sldMasterMk cId="1047551361" sldId="2147483660"/>
            <pc:sldLayoutMk cId="19438106" sldId="2147483671"/>
          </pc:sldLayoutMkLst>
        </pc:sldLayoutChg>
      </pc:sldMasterChg>
      <pc:sldMasterChg chg="add del replId addSldLayout delSldLayout">
        <pc:chgData name="Adina Ionela Buta (2024934)" userId="S::2024934@student.uwtsd.ac.uk::60174b17-fcc8-4a2e-94f4-9d3ab267c892" providerId="AD" clId="Web-{9F539B1B-1CCC-484F-AD5A-C0932FE03214}" dt="2021-04-21T09:33:58.030" v="153"/>
        <pc:sldMasterMkLst>
          <pc:docMk/>
          <pc:sldMasterMk cId="1612499825" sldId="2147483660"/>
        </pc:sldMasterMkLst>
        <pc:sldLayoutChg chg="add del">
          <pc:chgData name="Adina Ionela Buta (2024934)" userId="S::2024934@student.uwtsd.ac.uk::60174b17-fcc8-4a2e-94f4-9d3ab267c892" providerId="AD" clId="Web-{9F539B1B-1CCC-484F-AD5A-C0932FE03214}" dt="2021-04-21T09:33:58.030" v="153"/>
          <pc:sldLayoutMkLst>
            <pc:docMk/>
            <pc:sldMasterMk cId="1612499825" sldId="2147483660"/>
            <pc:sldLayoutMk cId="3470037059" sldId="2147483661"/>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3639990560" sldId="2147483662"/>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4281018136" sldId="2147483663"/>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21805738" sldId="2147483664"/>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769635141" sldId="2147483665"/>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1837617312" sldId="2147483666"/>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476975609" sldId="2147483667"/>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3440472745" sldId="2147483668"/>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1149229963" sldId="2147483669"/>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47219971" sldId="2147483670"/>
          </pc:sldLayoutMkLst>
        </pc:sldLayoutChg>
        <pc:sldLayoutChg chg="add del replId">
          <pc:chgData name="Adina Ionela Buta (2024934)" userId="S::2024934@student.uwtsd.ac.uk::60174b17-fcc8-4a2e-94f4-9d3ab267c892" providerId="AD" clId="Web-{9F539B1B-1CCC-484F-AD5A-C0932FE03214}" dt="2021-04-21T09:33:58.030" v="153"/>
          <pc:sldLayoutMkLst>
            <pc:docMk/>
            <pc:sldMasterMk cId="1612499825" sldId="2147483660"/>
            <pc:sldLayoutMk cId="3149223589" sldId="2147483671"/>
          </pc:sldLayoutMkLst>
        </pc:sldLayoutChg>
      </pc:sldMasterChg>
      <pc:sldMasterChg chg="add del addSldLayout delSldLayout">
        <pc:chgData name="Adina Ionela Buta (2024934)" userId="S::2024934@student.uwtsd.ac.uk::60174b17-fcc8-4a2e-94f4-9d3ab267c892" providerId="AD" clId="Web-{9F539B1B-1CCC-484F-AD5A-C0932FE03214}" dt="2021-04-21T09:40:45.274" v="202"/>
        <pc:sldMasterMkLst>
          <pc:docMk/>
          <pc:sldMasterMk cId="4035122469" sldId="2147483673"/>
        </pc:sldMasterMkLst>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1218876068" sldId="2147483662"/>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2628930438" sldId="2147483663"/>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2807814421" sldId="2147483664"/>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4243125571" sldId="2147483665"/>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2943545840" sldId="2147483666"/>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1665529378" sldId="2147483667"/>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3741922409" sldId="2147483668"/>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3553289067" sldId="2147483669"/>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1586185659" sldId="2147483670"/>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1759372589" sldId="2147483671"/>
          </pc:sldLayoutMkLst>
        </pc:sldLayoutChg>
        <pc:sldLayoutChg chg="add del">
          <pc:chgData name="Adina Ionela Buta (2024934)" userId="S::2024934@student.uwtsd.ac.uk::60174b17-fcc8-4a2e-94f4-9d3ab267c892" providerId="AD" clId="Web-{9F539B1B-1CCC-484F-AD5A-C0932FE03214}" dt="2021-04-21T09:40:45.274" v="202"/>
          <pc:sldLayoutMkLst>
            <pc:docMk/>
            <pc:sldMasterMk cId="4035122469" sldId="2147483673"/>
            <pc:sldLayoutMk cId="3604823879" sldId="2147483672"/>
          </pc:sldLayoutMkLst>
        </pc:sldLayoutChg>
      </pc:sldMasterChg>
      <pc:sldMasterChg chg="add del addSldLayout delSldLayout">
        <pc:chgData name="Adina Ionela Buta (2024934)" userId="S::2024934@student.uwtsd.ac.uk::60174b17-fcc8-4a2e-94f4-9d3ab267c892" providerId="AD" clId="Web-{9F539B1B-1CCC-484F-AD5A-C0932FE03214}" dt="2021-04-21T09:37:57.364" v="185"/>
        <pc:sldMasterMkLst>
          <pc:docMk/>
          <pc:sldMasterMk cId="3172376603" sldId="2147483674"/>
        </pc:sldMasterMkLst>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1791581951" sldId="2147483675"/>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3413847301" sldId="2147483676"/>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2623794335" sldId="2147483677"/>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1319592279" sldId="2147483678"/>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1304935302" sldId="2147483679"/>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355888210" sldId="2147483680"/>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1179481903" sldId="2147483681"/>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4200996180" sldId="2147483682"/>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3190368298" sldId="2147483683"/>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1358633920" sldId="2147483684"/>
          </pc:sldLayoutMkLst>
        </pc:sldLayoutChg>
        <pc:sldLayoutChg chg="add del">
          <pc:chgData name="Adina Ionela Buta (2024934)" userId="S::2024934@student.uwtsd.ac.uk::60174b17-fcc8-4a2e-94f4-9d3ab267c892" providerId="AD" clId="Web-{9F539B1B-1CCC-484F-AD5A-C0932FE03214}" dt="2021-04-21T09:37:57.364" v="185"/>
          <pc:sldLayoutMkLst>
            <pc:docMk/>
            <pc:sldMasterMk cId="3172376603" sldId="2147483674"/>
            <pc:sldLayoutMk cId="2335037569" sldId="2147483685"/>
          </pc:sldLayoutMkLst>
        </pc:sldLayoutChg>
      </pc:sldMasterChg>
      <pc:sldMasterChg chg="add del addSldLayout delSldLayout">
        <pc:chgData name="Adina Ionela Buta (2024934)" userId="S::2024934@student.uwtsd.ac.uk::60174b17-fcc8-4a2e-94f4-9d3ab267c892" providerId="AD" clId="Web-{9F539B1B-1CCC-484F-AD5A-C0932FE03214}" dt="2021-04-21T09:40:23.664" v="199"/>
        <pc:sldMasterMkLst>
          <pc:docMk/>
          <pc:sldMasterMk cId="4102297906" sldId="2147483674"/>
        </pc:sldMasterMkLst>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3698489207" sldId="2147483675"/>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1402513499" sldId="2147483676"/>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1297442183" sldId="2147483677"/>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307538316" sldId="2147483678"/>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2558593462" sldId="2147483679"/>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627956732" sldId="2147483680"/>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2099196066" sldId="2147483681"/>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2456509487" sldId="2147483682"/>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2332180804" sldId="2147483683"/>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1983810641" sldId="2147483684"/>
          </pc:sldLayoutMkLst>
        </pc:sldLayoutChg>
        <pc:sldLayoutChg chg="add del">
          <pc:chgData name="Adina Ionela Buta (2024934)" userId="S::2024934@student.uwtsd.ac.uk::60174b17-fcc8-4a2e-94f4-9d3ab267c892" providerId="AD" clId="Web-{9F539B1B-1CCC-484F-AD5A-C0932FE03214}" dt="2021-04-21T09:40:23.664" v="199"/>
          <pc:sldLayoutMkLst>
            <pc:docMk/>
            <pc:sldMasterMk cId="4102297906" sldId="2147483674"/>
            <pc:sldLayoutMk cId="1289867124" sldId="2147483685"/>
          </pc:sldLayoutMkLst>
        </pc:sldLayoutChg>
      </pc:sldMasterChg>
      <pc:sldMasterChg chg="add del addSldLayout delSldLayout">
        <pc:chgData name="Adina Ionela Buta (2024934)" userId="S::2024934@student.uwtsd.ac.uk::60174b17-fcc8-4a2e-94f4-9d3ab267c892" providerId="AD" clId="Web-{9F539B1B-1CCC-484F-AD5A-C0932FE03214}" dt="2021-04-21T09:33:06.294" v="147"/>
        <pc:sldMasterMkLst>
          <pc:docMk/>
          <pc:sldMasterMk cId="4156821105" sldId="2147483686"/>
        </pc:sldMasterMkLst>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909170788" sldId="2147483675"/>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3642589861" sldId="2147483676"/>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3913849415" sldId="2147483677"/>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3030012452" sldId="2147483678"/>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729890169" sldId="2147483679"/>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61838991" sldId="2147483680"/>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3508319551" sldId="2147483681"/>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2611833489" sldId="2147483682"/>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3702134760" sldId="2147483683"/>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1532499319" sldId="2147483684"/>
          </pc:sldLayoutMkLst>
        </pc:sldLayoutChg>
        <pc:sldLayoutChg chg="add del">
          <pc:chgData name="Adina Ionela Buta (2024934)" userId="S::2024934@student.uwtsd.ac.uk::60174b17-fcc8-4a2e-94f4-9d3ab267c892" providerId="AD" clId="Web-{9F539B1B-1CCC-484F-AD5A-C0932FE03214}" dt="2021-04-21T09:33:06.294" v="147"/>
          <pc:sldLayoutMkLst>
            <pc:docMk/>
            <pc:sldMasterMk cId="4156821105" sldId="2147483686"/>
            <pc:sldLayoutMk cId="976928505" sldId="2147483685"/>
          </pc:sldLayoutMkLst>
        </pc:sldLayoutChg>
      </pc:sldMasterChg>
      <pc:sldMasterChg chg="add del addSldLayout delSldLayout">
        <pc:chgData name="Adina Ionela Buta (2024934)" userId="S::2024934@student.uwtsd.ac.uk::60174b17-fcc8-4a2e-94f4-9d3ab267c892" providerId="AD" clId="Web-{9F539B1B-1CCC-484F-AD5A-C0932FE03214}" dt="2021-04-21T09:38:13.755" v="187"/>
        <pc:sldMasterMkLst>
          <pc:docMk/>
          <pc:sldMasterMk cId="3649207726" sldId="2147483697"/>
        </pc:sldMasterMkLst>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2159717512" sldId="2147483686"/>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3503612822" sldId="2147483687"/>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1448861628" sldId="2147483688"/>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849133134" sldId="2147483689"/>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1199252871" sldId="2147483690"/>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980428785" sldId="2147483691"/>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933918054" sldId="2147483692"/>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2605598258" sldId="2147483693"/>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1186754924" sldId="2147483694"/>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272873062" sldId="2147483695"/>
          </pc:sldLayoutMkLst>
        </pc:sldLayoutChg>
        <pc:sldLayoutChg chg="add del">
          <pc:chgData name="Adina Ionela Buta (2024934)" userId="S::2024934@student.uwtsd.ac.uk::60174b17-fcc8-4a2e-94f4-9d3ab267c892" providerId="AD" clId="Web-{9F539B1B-1CCC-484F-AD5A-C0932FE03214}" dt="2021-04-21T09:38:13.755" v="187"/>
          <pc:sldLayoutMkLst>
            <pc:docMk/>
            <pc:sldMasterMk cId="3649207726" sldId="2147483697"/>
            <pc:sldLayoutMk cId="1659369785" sldId="2147483696"/>
          </pc:sldLayoutMkLst>
        </pc:sldLayoutChg>
      </pc:sldMasterChg>
      <pc:sldMasterChg chg="add del addSldLayout delSldLayout">
        <pc:chgData name="Adina Ionela Buta (2024934)" userId="S::2024934@student.uwtsd.ac.uk::60174b17-fcc8-4a2e-94f4-9d3ab267c892" providerId="AD" clId="Web-{9F539B1B-1CCC-484F-AD5A-C0932FE03214}" dt="2021-04-21T09:35:23.485" v="169"/>
        <pc:sldMasterMkLst>
          <pc:docMk/>
          <pc:sldMasterMk cId="778953098" sldId="2147483699"/>
        </pc:sldMasterMkLst>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1698893298" sldId="2147483688"/>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3610077110" sldId="2147483689"/>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647397003" sldId="2147483690"/>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4045777269" sldId="2147483691"/>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3066547174" sldId="2147483692"/>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844600335" sldId="2147483693"/>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2455443884" sldId="2147483694"/>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4045789572" sldId="2147483695"/>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2552452053" sldId="2147483696"/>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3718934844" sldId="2147483697"/>
          </pc:sldLayoutMkLst>
        </pc:sldLayoutChg>
        <pc:sldLayoutChg chg="add del">
          <pc:chgData name="Adina Ionela Buta (2024934)" userId="S::2024934@student.uwtsd.ac.uk::60174b17-fcc8-4a2e-94f4-9d3ab267c892" providerId="AD" clId="Web-{9F539B1B-1CCC-484F-AD5A-C0932FE03214}" dt="2021-04-21T09:35:23.485" v="169"/>
          <pc:sldLayoutMkLst>
            <pc:docMk/>
            <pc:sldMasterMk cId="778953098" sldId="2147483699"/>
            <pc:sldLayoutMk cId="1812744728" sldId="2147483698"/>
          </pc:sldLayoutMkLst>
        </pc:sldLayoutChg>
      </pc:sldMasterChg>
      <pc:sldMasterChg chg="add del addSldLayout delSldLayout">
        <pc:chgData name="Adina Ionela Buta (2024934)" userId="S::2024934@student.uwtsd.ac.uk::60174b17-fcc8-4a2e-94f4-9d3ab267c892" providerId="AD" clId="Web-{9F539B1B-1CCC-484F-AD5A-C0932FE03214}" dt="2021-04-21T09:35:05.969" v="165"/>
        <pc:sldMasterMkLst>
          <pc:docMk/>
          <pc:sldMasterMk cId="4290634198" sldId="2147483699"/>
        </pc:sldMasterMkLst>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386176945" sldId="2147483688"/>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2295606968" sldId="2147483689"/>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4123251941" sldId="2147483690"/>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149226647" sldId="2147483691"/>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591729136" sldId="2147483692"/>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1332844040" sldId="2147483693"/>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485538663" sldId="2147483694"/>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2776689132" sldId="2147483695"/>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2671341219" sldId="2147483696"/>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3688096391" sldId="2147483697"/>
          </pc:sldLayoutMkLst>
        </pc:sldLayoutChg>
        <pc:sldLayoutChg chg="add del">
          <pc:chgData name="Adina Ionela Buta (2024934)" userId="S::2024934@student.uwtsd.ac.uk::60174b17-fcc8-4a2e-94f4-9d3ab267c892" providerId="AD" clId="Web-{9F539B1B-1CCC-484F-AD5A-C0932FE03214}" dt="2021-04-21T09:35:05.969" v="165"/>
          <pc:sldLayoutMkLst>
            <pc:docMk/>
            <pc:sldMasterMk cId="4290634198" sldId="2147483699"/>
            <pc:sldLayoutMk cId="1207449750" sldId="2147483698"/>
          </pc:sldLayoutMkLst>
        </pc:sldLayoutChg>
      </pc:sldMasterChg>
      <pc:sldMasterChg chg="add del addSldLayout delSldLayout">
        <pc:chgData name="Adina Ionela Buta (2024934)" userId="S::2024934@student.uwtsd.ac.uk::60174b17-fcc8-4a2e-94f4-9d3ab267c892" providerId="AD" clId="Web-{9F539B1B-1CCC-484F-AD5A-C0932FE03214}" dt="2021-04-21T09:40:11.539" v="197"/>
        <pc:sldMasterMkLst>
          <pc:docMk/>
          <pc:sldMasterMk cId="907862785" sldId="2147483710"/>
        </pc:sldMasterMkLst>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2224136138" sldId="2147483699"/>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1524816071" sldId="2147483700"/>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3027588991" sldId="2147483701"/>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560658747" sldId="2147483702"/>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1676345273" sldId="2147483703"/>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3557977154" sldId="2147483704"/>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967993461" sldId="2147483705"/>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1983397419" sldId="2147483706"/>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2430318904" sldId="2147483707"/>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3582391887" sldId="2147483708"/>
          </pc:sldLayoutMkLst>
        </pc:sldLayoutChg>
        <pc:sldLayoutChg chg="add del">
          <pc:chgData name="Adina Ionela Buta (2024934)" userId="S::2024934@student.uwtsd.ac.uk::60174b17-fcc8-4a2e-94f4-9d3ab267c892" providerId="AD" clId="Web-{9F539B1B-1CCC-484F-AD5A-C0932FE03214}" dt="2021-04-21T09:40:11.539" v="197"/>
          <pc:sldLayoutMkLst>
            <pc:docMk/>
            <pc:sldMasterMk cId="907862785" sldId="2147483710"/>
            <pc:sldLayoutMk cId="621113204" sldId="2147483709"/>
          </pc:sldLayoutMkLst>
        </pc:sldLayoutChg>
      </pc:sldMasterChg>
      <pc:sldMasterChg chg="add del addSldLayout delSldLayout">
        <pc:chgData name="Adina Ionela Buta (2024934)" userId="S::2024934@student.uwtsd.ac.uk::60174b17-fcc8-4a2e-94f4-9d3ab267c892" providerId="AD" clId="Web-{9F539B1B-1CCC-484F-AD5A-C0932FE03214}" dt="2021-04-21T09:34:46.062" v="163"/>
        <pc:sldMasterMkLst>
          <pc:docMk/>
          <pc:sldMasterMk cId="64503900" sldId="2147483712"/>
        </pc:sldMasterMkLst>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1791546887" sldId="2147483701"/>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1012758814" sldId="2147483702"/>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4100034082" sldId="2147483703"/>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3992590554" sldId="2147483704"/>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894311524" sldId="2147483705"/>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3456075342" sldId="2147483706"/>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2584743151" sldId="2147483707"/>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1319062136" sldId="2147483708"/>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2060993294" sldId="2147483709"/>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2595897208" sldId="2147483710"/>
          </pc:sldLayoutMkLst>
        </pc:sldLayoutChg>
        <pc:sldLayoutChg chg="add del">
          <pc:chgData name="Adina Ionela Buta (2024934)" userId="S::2024934@student.uwtsd.ac.uk::60174b17-fcc8-4a2e-94f4-9d3ab267c892" providerId="AD" clId="Web-{9F539B1B-1CCC-484F-AD5A-C0932FE03214}" dt="2021-04-21T09:34:46.062" v="163"/>
          <pc:sldLayoutMkLst>
            <pc:docMk/>
            <pc:sldMasterMk cId="64503900" sldId="2147483712"/>
            <pc:sldLayoutMk cId="3041658353" sldId="2147483711"/>
          </pc:sldLayoutMkLst>
        </pc:sldLayoutChg>
      </pc:sldMasterChg>
      <pc:sldMasterChg chg="add del addSldLayout delSldLayout">
        <pc:chgData name="Adina Ionela Buta (2024934)" userId="S::2024934@student.uwtsd.ac.uk::60174b17-fcc8-4a2e-94f4-9d3ab267c892" providerId="AD" clId="Web-{9F539B1B-1CCC-484F-AD5A-C0932FE03214}" dt="2021-04-21T09:40:45.196" v="201"/>
        <pc:sldMasterMkLst>
          <pc:docMk/>
          <pc:sldMasterMk cId="2908566663" sldId="2147483723"/>
        </pc:sldMasterMkLst>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3027239753" sldId="2147483712"/>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2008523695" sldId="2147483713"/>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3858361313" sldId="2147483714"/>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3403127761" sldId="2147483715"/>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1241486006" sldId="2147483716"/>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3497588328" sldId="2147483717"/>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3062542600" sldId="2147483718"/>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2895071344" sldId="2147483719"/>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4166685995" sldId="2147483720"/>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3132270498" sldId="2147483721"/>
          </pc:sldLayoutMkLst>
        </pc:sldLayoutChg>
        <pc:sldLayoutChg chg="add del">
          <pc:chgData name="Adina Ionela Buta (2024934)" userId="S::2024934@student.uwtsd.ac.uk::60174b17-fcc8-4a2e-94f4-9d3ab267c892" providerId="AD" clId="Web-{9F539B1B-1CCC-484F-AD5A-C0932FE03214}" dt="2021-04-21T09:40:45.196" v="201"/>
          <pc:sldLayoutMkLst>
            <pc:docMk/>
            <pc:sldMasterMk cId="2908566663" sldId="2147483723"/>
            <pc:sldLayoutMk cId="1819417215" sldId="2147483722"/>
          </pc:sldLayoutMkLst>
        </pc:sldLayoutChg>
      </pc:sldMasterChg>
      <pc:sldMasterChg chg="add del addSldLayout delSldLayout">
        <pc:chgData name="Adina Ionela Buta (2024934)" userId="S::2024934@student.uwtsd.ac.uk::60174b17-fcc8-4a2e-94f4-9d3ab267c892" providerId="AD" clId="Web-{9F539B1B-1CCC-484F-AD5A-C0932FE03214}" dt="2021-04-21T09:35:12.516" v="167"/>
        <pc:sldMasterMkLst>
          <pc:docMk/>
          <pc:sldMasterMk cId="76207147" sldId="2147483725"/>
        </pc:sldMasterMkLst>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632706357" sldId="2147483714"/>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1645618390" sldId="2147483715"/>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1670844281" sldId="2147483716"/>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654207596" sldId="2147483717"/>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2283612881" sldId="2147483718"/>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1814957853" sldId="2147483719"/>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3125475441" sldId="2147483720"/>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3713631776" sldId="2147483721"/>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2787515377" sldId="2147483722"/>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340360102" sldId="2147483723"/>
          </pc:sldLayoutMkLst>
        </pc:sldLayoutChg>
        <pc:sldLayoutChg chg="add del">
          <pc:chgData name="Adina Ionela Buta (2024934)" userId="S::2024934@student.uwtsd.ac.uk::60174b17-fcc8-4a2e-94f4-9d3ab267c892" providerId="AD" clId="Web-{9F539B1B-1CCC-484F-AD5A-C0932FE03214}" dt="2021-04-21T09:35:12.516" v="167"/>
          <pc:sldLayoutMkLst>
            <pc:docMk/>
            <pc:sldMasterMk cId="76207147" sldId="2147483725"/>
            <pc:sldLayoutMk cId="2597940962" sldId="2147483724"/>
          </pc:sldLayoutMkLst>
        </pc:sldLayoutChg>
      </pc:sldMasterChg>
      <pc:sldMasterChg chg="add del addSldLayout delSldLayout">
        <pc:chgData name="Adina Ionela Buta (2024934)" userId="S::2024934@student.uwtsd.ac.uk::60174b17-fcc8-4a2e-94f4-9d3ab267c892" providerId="AD" clId="Web-{9F539B1B-1CCC-484F-AD5A-C0932FE03214}" dt="2021-04-21T09:34:42.265" v="161"/>
        <pc:sldMasterMkLst>
          <pc:docMk/>
          <pc:sldMasterMk cId="2795080970" sldId="2147483725"/>
        </pc:sldMasterMkLst>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1953355703" sldId="2147483714"/>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2943738235" sldId="2147483715"/>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4279140196" sldId="2147483716"/>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656283191" sldId="2147483717"/>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63319827" sldId="2147483718"/>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1265277848" sldId="2147483719"/>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2782881740" sldId="2147483720"/>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3054156455" sldId="2147483721"/>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1634942246" sldId="2147483722"/>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640506031" sldId="2147483723"/>
          </pc:sldLayoutMkLst>
        </pc:sldLayoutChg>
        <pc:sldLayoutChg chg="add del">
          <pc:chgData name="Adina Ionela Buta (2024934)" userId="S::2024934@student.uwtsd.ac.uk::60174b17-fcc8-4a2e-94f4-9d3ab267c892" providerId="AD" clId="Web-{9F539B1B-1CCC-484F-AD5A-C0932FE03214}" dt="2021-04-21T09:34:42.265" v="161"/>
          <pc:sldLayoutMkLst>
            <pc:docMk/>
            <pc:sldMasterMk cId="2795080970" sldId="2147483725"/>
            <pc:sldLayoutMk cId="344581958" sldId="2147483724"/>
          </pc:sldLayoutMkLst>
        </pc:sldLayoutChg>
      </pc:sldMasterChg>
      <pc:sldMasterChg chg="add del addSldLayout delSldLayout">
        <pc:chgData name="Adina Ionela Buta (2024934)" userId="S::2024934@student.uwtsd.ac.uk::60174b17-fcc8-4a2e-94f4-9d3ab267c892" providerId="AD" clId="Web-{9F539B1B-1CCC-484F-AD5A-C0932FE03214}" dt="2021-04-21T09:39:44.835" v="193"/>
        <pc:sldMasterMkLst>
          <pc:docMk/>
          <pc:sldMasterMk cId="1194405391" sldId="2147483736"/>
        </pc:sldMasterMkLst>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2490226832" sldId="2147483725"/>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3069694139" sldId="2147483726"/>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842649298" sldId="2147483727"/>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3710693432" sldId="2147483728"/>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273684498" sldId="2147483729"/>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1718251544" sldId="2147483730"/>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3502700052" sldId="2147483731"/>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1136574476" sldId="2147483732"/>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1710655097" sldId="2147483733"/>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2034443091" sldId="2147483734"/>
          </pc:sldLayoutMkLst>
        </pc:sldLayoutChg>
        <pc:sldLayoutChg chg="add del">
          <pc:chgData name="Adina Ionela Buta (2024934)" userId="S::2024934@student.uwtsd.ac.uk::60174b17-fcc8-4a2e-94f4-9d3ab267c892" providerId="AD" clId="Web-{9F539B1B-1CCC-484F-AD5A-C0932FE03214}" dt="2021-04-21T09:39:44.835" v="193"/>
          <pc:sldLayoutMkLst>
            <pc:docMk/>
            <pc:sldMasterMk cId="1194405391" sldId="2147483736"/>
            <pc:sldLayoutMk cId="3793867496" sldId="2147483735"/>
          </pc:sldLayoutMkLst>
        </pc:sldLayoutChg>
      </pc:sldMasterChg>
      <pc:sldMasterChg chg="add del addSldLayout delSldLayout">
        <pc:chgData name="Adina Ionela Buta (2024934)" userId="S::2024934@student.uwtsd.ac.uk::60174b17-fcc8-4a2e-94f4-9d3ab267c892" providerId="AD" clId="Web-{9F539B1B-1CCC-484F-AD5A-C0932FE03214}" dt="2021-04-21T09:43:53.904" v="216"/>
        <pc:sldMasterMkLst>
          <pc:docMk/>
          <pc:sldMasterMk cId="3889690143" sldId="2147483736"/>
        </pc:sldMasterMkLst>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1157238139" sldId="2147483725"/>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39123418" sldId="2147483726"/>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3640736081" sldId="2147483727"/>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3147350169" sldId="2147483728"/>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243583358" sldId="2147483729"/>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805500407" sldId="2147483730"/>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4161992206" sldId="2147483731"/>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3568739847" sldId="2147483732"/>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2446444540" sldId="2147483733"/>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1620948130" sldId="2147483734"/>
          </pc:sldLayoutMkLst>
        </pc:sldLayoutChg>
        <pc:sldLayoutChg chg="add del">
          <pc:chgData name="Adina Ionela Buta (2024934)" userId="S::2024934@student.uwtsd.ac.uk::60174b17-fcc8-4a2e-94f4-9d3ab267c892" providerId="AD" clId="Web-{9F539B1B-1CCC-484F-AD5A-C0932FE03214}" dt="2021-04-21T09:43:53.904" v="216"/>
          <pc:sldLayoutMkLst>
            <pc:docMk/>
            <pc:sldMasterMk cId="3889690143" sldId="2147483736"/>
            <pc:sldLayoutMk cId="1468712637" sldId="2147483735"/>
          </pc:sldLayoutMkLst>
        </pc:sldLayoutChg>
      </pc:sldMasterChg>
      <pc:sldMasterChg chg="add del addSldLayout delSldLayout">
        <pc:chgData name="Adina Ionela Buta (2024934)" userId="S::2024934@student.uwtsd.ac.uk::60174b17-fcc8-4a2e-94f4-9d3ab267c892" providerId="AD" clId="Web-{9F539B1B-1CCC-484F-AD5A-C0932FE03214}" dt="2021-04-21T09:43:43.107" v="211"/>
        <pc:sldMasterMkLst>
          <pc:docMk/>
          <pc:sldMasterMk cId="3671007687" sldId="2147483737"/>
        </pc:sldMasterMkLst>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4006450989" sldId="2147483738"/>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229441065" sldId="2147483739"/>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3429225185" sldId="2147483740"/>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2412508241" sldId="2147483741"/>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977127797" sldId="2147483742"/>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1166282323" sldId="2147483743"/>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3030265381" sldId="2147483744"/>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3248810032" sldId="2147483745"/>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3682975527" sldId="2147483746"/>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582758836" sldId="2147483747"/>
          </pc:sldLayoutMkLst>
        </pc:sldLayoutChg>
        <pc:sldLayoutChg chg="add del">
          <pc:chgData name="Adina Ionela Buta (2024934)" userId="S::2024934@student.uwtsd.ac.uk::60174b17-fcc8-4a2e-94f4-9d3ab267c892" providerId="AD" clId="Web-{9F539B1B-1CCC-484F-AD5A-C0932FE03214}" dt="2021-04-21T09:43:43.107" v="211"/>
          <pc:sldLayoutMkLst>
            <pc:docMk/>
            <pc:sldMasterMk cId="3671007687" sldId="2147483737"/>
            <pc:sldLayoutMk cId="2721409404" sldId="2147483748"/>
          </pc:sldLayoutMkLst>
        </pc:sldLayoutChg>
      </pc:sldMasterChg>
      <pc:sldMasterChg chg="add del addSldLayout delSldLayout">
        <pc:chgData name="Adina Ionela Buta (2024934)" userId="S::2024934@student.uwtsd.ac.uk::60174b17-fcc8-4a2e-94f4-9d3ab267c892" providerId="AD" clId="Web-{9F539B1B-1CCC-484F-AD5A-C0932FE03214}" dt="2021-04-21T09:34:38.453" v="159"/>
        <pc:sldMasterMkLst>
          <pc:docMk/>
          <pc:sldMasterMk cId="2950842127" sldId="2147483738"/>
        </pc:sldMasterMkLst>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1349529880" sldId="2147483727"/>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1984448919" sldId="2147483728"/>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3152833542" sldId="2147483729"/>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2467972100" sldId="2147483730"/>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2348766601" sldId="2147483731"/>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1877151226" sldId="2147483732"/>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1543912184" sldId="2147483733"/>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34653449" sldId="2147483734"/>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2221971749" sldId="2147483735"/>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1684530551" sldId="2147483736"/>
          </pc:sldLayoutMkLst>
        </pc:sldLayoutChg>
        <pc:sldLayoutChg chg="add del">
          <pc:chgData name="Adina Ionela Buta (2024934)" userId="S::2024934@student.uwtsd.ac.uk::60174b17-fcc8-4a2e-94f4-9d3ab267c892" providerId="AD" clId="Web-{9F539B1B-1CCC-484F-AD5A-C0932FE03214}" dt="2021-04-21T09:34:38.453" v="159"/>
          <pc:sldLayoutMkLst>
            <pc:docMk/>
            <pc:sldMasterMk cId="2950842127" sldId="2147483738"/>
            <pc:sldLayoutMk cId="4158784170" sldId="2147483737"/>
          </pc:sldLayoutMkLst>
        </pc:sldLayoutChg>
      </pc:sldMasterChg>
      <pc:sldMasterChg chg="add del addSldLayout delSldLayout">
        <pc:chgData name="Adina Ionela Buta (2024934)" userId="S::2024934@student.uwtsd.ac.uk::60174b17-fcc8-4a2e-94f4-9d3ab267c892" providerId="AD" clId="Web-{9F539B1B-1CCC-484F-AD5A-C0932FE03214}" dt="2021-04-21T09:34:31.812" v="157"/>
        <pc:sldMasterMkLst>
          <pc:docMk/>
          <pc:sldMasterMk cId="1462166690" sldId="2147483739"/>
        </pc:sldMasterMkLst>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4491215" sldId="2147483728"/>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2150620282" sldId="2147483729"/>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2752269387" sldId="2147483730"/>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226068553" sldId="2147483731"/>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3482503750" sldId="2147483732"/>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2245748557" sldId="2147483733"/>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1689685374" sldId="2147483734"/>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3706796061" sldId="2147483735"/>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1186725648" sldId="2147483736"/>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3084403494" sldId="2147483737"/>
          </pc:sldLayoutMkLst>
        </pc:sldLayoutChg>
        <pc:sldLayoutChg chg="add del">
          <pc:chgData name="Adina Ionela Buta (2024934)" userId="S::2024934@student.uwtsd.ac.uk::60174b17-fcc8-4a2e-94f4-9d3ab267c892" providerId="AD" clId="Web-{9F539B1B-1CCC-484F-AD5A-C0932FE03214}" dt="2021-04-21T09:34:31.812" v="157"/>
          <pc:sldLayoutMkLst>
            <pc:docMk/>
            <pc:sldMasterMk cId="1462166690" sldId="2147483739"/>
            <pc:sldLayoutMk cId="734394858" sldId="2147483738"/>
          </pc:sldLayoutMkLst>
        </pc:sldLayoutChg>
      </pc:sldMasterChg>
      <pc:sldMasterChg chg="add del addSldLayout delSldLayout">
        <pc:chgData name="Adina Ionela Buta (2024934)" userId="S::2024934@student.uwtsd.ac.uk::60174b17-fcc8-4a2e-94f4-9d3ab267c892" providerId="AD" clId="Web-{9F539B1B-1CCC-484F-AD5A-C0932FE03214}" dt="2021-04-21T09:39:25.475" v="191"/>
        <pc:sldMasterMkLst>
          <pc:docMk/>
          <pc:sldMasterMk cId="2987424074" sldId="2147483749"/>
        </pc:sldMasterMkLst>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3495625766" sldId="2147483738"/>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1501640331" sldId="2147483739"/>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810189483" sldId="2147483740"/>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1630206457" sldId="2147483741"/>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2895276913" sldId="2147483742"/>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528138063" sldId="2147483743"/>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1923061111" sldId="2147483744"/>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942000719" sldId="2147483745"/>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3466775961" sldId="2147483746"/>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2208820787" sldId="2147483747"/>
          </pc:sldLayoutMkLst>
        </pc:sldLayoutChg>
        <pc:sldLayoutChg chg="add del">
          <pc:chgData name="Adina Ionela Buta (2024934)" userId="S::2024934@student.uwtsd.ac.uk::60174b17-fcc8-4a2e-94f4-9d3ab267c892" providerId="AD" clId="Web-{9F539B1B-1CCC-484F-AD5A-C0932FE03214}" dt="2021-04-21T09:39:25.475" v="191"/>
          <pc:sldLayoutMkLst>
            <pc:docMk/>
            <pc:sldMasterMk cId="2987424074" sldId="2147483749"/>
            <pc:sldLayoutMk cId="2054727368" sldId="2147483748"/>
          </pc:sldLayoutMkLst>
        </pc:sldLayoutChg>
      </pc:sldMasterChg>
      <pc:sldMasterChg chg="add del addSldLayout delSldLayout">
        <pc:chgData name="Adina Ionela Buta (2024934)" userId="S::2024934@student.uwtsd.ac.uk::60174b17-fcc8-4a2e-94f4-9d3ab267c892" providerId="AD" clId="Web-{9F539B1B-1CCC-484F-AD5A-C0932FE03214}" dt="2021-04-21T09:34:12.155" v="155"/>
        <pc:sldMasterMkLst>
          <pc:docMk/>
          <pc:sldMasterMk cId="76673668" sldId="2147483752"/>
        </pc:sldMasterMkLst>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3080930421" sldId="2147483740"/>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2910025633" sldId="2147483741"/>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3768514762" sldId="2147483742"/>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2571511915" sldId="2147483743"/>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2755104993" sldId="2147483744"/>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1143710334" sldId="2147483745"/>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2143406072" sldId="2147483746"/>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3817446198" sldId="2147483747"/>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2230634291" sldId="2147483748"/>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1336415948" sldId="2147483749"/>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3095162897" sldId="2147483750"/>
          </pc:sldLayoutMkLst>
        </pc:sldLayoutChg>
        <pc:sldLayoutChg chg="add del">
          <pc:chgData name="Adina Ionela Buta (2024934)" userId="S::2024934@student.uwtsd.ac.uk::60174b17-fcc8-4a2e-94f4-9d3ab267c892" providerId="AD" clId="Web-{9F539B1B-1CCC-484F-AD5A-C0932FE03214}" dt="2021-04-21T09:34:12.155" v="155"/>
          <pc:sldLayoutMkLst>
            <pc:docMk/>
            <pc:sldMasterMk cId="76673668" sldId="2147483752"/>
            <pc:sldLayoutMk cId="1764622094" sldId="2147483751"/>
          </pc:sldLayoutMkLst>
        </pc:sldLayoutChg>
      </pc:sldMasterChg>
      <pc:sldMasterChg chg="add del addSldLayout delSldLayout">
        <pc:chgData name="Adina Ionela Buta (2024934)" userId="S::2024934@student.uwtsd.ac.uk::60174b17-fcc8-4a2e-94f4-9d3ab267c892" providerId="AD" clId="Web-{9F539B1B-1CCC-484F-AD5A-C0932FE03214}" dt="2021-04-21T09:43:47.075" v="213"/>
        <pc:sldMasterMkLst>
          <pc:docMk/>
          <pc:sldMasterMk cId="1501630440" sldId="2147483760"/>
        </pc:sldMasterMkLst>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3763197697" sldId="2147483749"/>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2997512226" sldId="2147483750"/>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3636273094" sldId="2147483751"/>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124657288" sldId="2147483752"/>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2159955902" sldId="2147483753"/>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4130664799" sldId="2147483754"/>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2877053532" sldId="2147483755"/>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1856959929" sldId="2147483756"/>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2426851177" sldId="2147483757"/>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2801056306" sldId="2147483758"/>
          </pc:sldLayoutMkLst>
        </pc:sldLayoutChg>
        <pc:sldLayoutChg chg="add del">
          <pc:chgData name="Adina Ionela Buta (2024934)" userId="S::2024934@student.uwtsd.ac.uk::60174b17-fcc8-4a2e-94f4-9d3ab267c892" providerId="AD" clId="Web-{9F539B1B-1CCC-484F-AD5A-C0932FE03214}" dt="2021-04-21T09:43:47.075" v="213"/>
          <pc:sldLayoutMkLst>
            <pc:docMk/>
            <pc:sldMasterMk cId="1501630440" sldId="2147483760"/>
            <pc:sldLayoutMk cId="3911041380" sldId="2147483759"/>
          </pc:sldLayoutMkLst>
        </pc:sldLayoutChg>
      </pc:sldMasterChg>
      <pc:sldMasterChg chg="add del addSldLayout delSldLayout">
        <pc:chgData name="Adina Ionela Buta (2024934)" userId="S::2024934@student.uwtsd.ac.uk::60174b17-fcc8-4a2e-94f4-9d3ab267c892" providerId="AD" clId="Web-{9F539B1B-1CCC-484F-AD5A-C0932FE03214}" dt="2021-04-21T09:39:00.834" v="189"/>
        <pc:sldMasterMkLst>
          <pc:docMk/>
          <pc:sldMasterMk cId="4059014563" sldId="2147483762"/>
        </pc:sldMasterMkLst>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1837195588" sldId="2147483751"/>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4279200522" sldId="2147483752"/>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2367341138" sldId="2147483753"/>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3170976938" sldId="2147483754"/>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722772516" sldId="2147483755"/>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1605568738" sldId="2147483756"/>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1049423065" sldId="2147483757"/>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790275206" sldId="2147483758"/>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3182676807" sldId="2147483759"/>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1767988355" sldId="2147483760"/>
          </pc:sldLayoutMkLst>
        </pc:sldLayoutChg>
        <pc:sldLayoutChg chg="add del">
          <pc:chgData name="Adina Ionela Buta (2024934)" userId="S::2024934@student.uwtsd.ac.uk::60174b17-fcc8-4a2e-94f4-9d3ab267c892" providerId="AD" clId="Web-{9F539B1B-1CCC-484F-AD5A-C0932FE03214}" dt="2021-04-21T09:39:00.834" v="189"/>
          <pc:sldLayoutMkLst>
            <pc:docMk/>
            <pc:sldMasterMk cId="4059014563" sldId="2147483762"/>
            <pc:sldLayoutMk cId="2059562124" sldId="2147483761"/>
          </pc:sldLayoutMkLst>
        </pc:sldLayoutChg>
      </pc:sldMasterChg>
      <pc:sldMasterChg chg="add del addSldLayout delSldLayout">
        <pc:chgData name="Adina Ionela Buta (2024934)" userId="S::2024934@student.uwtsd.ac.uk::60174b17-fcc8-4a2e-94f4-9d3ab267c892" providerId="AD" clId="Web-{9F539B1B-1CCC-484F-AD5A-C0932FE03214}" dt="2021-04-21T09:43:53.826" v="215"/>
        <pc:sldMasterMkLst>
          <pc:docMk/>
          <pc:sldMasterMk cId="3951933530" sldId="2147483773"/>
        </pc:sldMasterMkLst>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16141148" sldId="2147483762"/>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2158810020" sldId="2147483763"/>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1049620358" sldId="2147483764"/>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633792276" sldId="2147483765"/>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1594427445" sldId="2147483766"/>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2206894862" sldId="2147483767"/>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2714317646" sldId="2147483768"/>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1536853151" sldId="2147483769"/>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1662070298" sldId="2147483770"/>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3811055979" sldId="2147483771"/>
          </pc:sldLayoutMkLst>
        </pc:sldLayoutChg>
        <pc:sldLayoutChg chg="add del">
          <pc:chgData name="Adina Ionela Buta (2024934)" userId="S::2024934@student.uwtsd.ac.uk::60174b17-fcc8-4a2e-94f4-9d3ab267c892" providerId="AD" clId="Web-{9F539B1B-1CCC-484F-AD5A-C0932FE03214}" dt="2021-04-21T09:43:53.826" v="215"/>
          <pc:sldLayoutMkLst>
            <pc:docMk/>
            <pc:sldMasterMk cId="3951933530" sldId="2147483773"/>
            <pc:sldLayoutMk cId="451304531" sldId="2147483772"/>
          </pc:sldLayoutMkLst>
        </pc:sldLayoutChg>
      </pc:sldMasterChg>
      <pc:sldMasterChg chg="add del addSldLayout delSldLayout">
        <pc:chgData name="Adina Ionela Buta (2024934)" userId="S::2024934@student.uwtsd.ac.uk::60174b17-fcc8-4a2e-94f4-9d3ab267c892" providerId="AD" clId="Web-{9F539B1B-1CCC-484F-AD5A-C0932FE03214}" dt="2021-04-21T09:40:09.867" v="195"/>
        <pc:sldMasterMkLst>
          <pc:docMk/>
          <pc:sldMasterMk cId="377020873" sldId="2147483775"/>
        </pc:sldMasterMkLst>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3805372111" sldId="2147483764"/>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2806059439" sldId="2147483765"/>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3594606077" sldId="2147483766"/>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1850444791" sldId="2147483767"/>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2081949213" sldId="2147483768"/>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2505458995" sldId="2147483769"/>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460356431" sldId="2147483770"/>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2550647969" sldId="2147483771"/>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342244912" sldId="2147483772"/>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3040818200" sldId="2147483773"/>
          </pc:sldLayoutMkLst>
        </pc:sldLayoutChg>
        <pc:sldLayoutChg chg="add del">
          <pc:chgData name="Adina Ionela Buta (2024934)" userId="S::2024934@student.uwtsd.ac.uk::60174b17-fcc8-4a2e-94f4-9d3ab267c892" providerId="AD" clId="Web-{9F539B1B-1CCC-484F-AD5A-C0932FE03214}" dt="2021-04-21T09:40:09.867" v="195"/>
          <pc:sldLayoutMkLst>
            <pc:docMk/>
            <pc:sldMasterMk cId="377020873" sldId="2147483775"/>
            <pc:sldLayoutMk cId="1814574440" sldId="2147483774"/>
          </pc:sldLayoutMkLst>
        </pc:sldLayoutChg>
      </pc:sldMasterChg>
      <pc:sldMasterChg chg="add del addSldLayout delSldLayout">
        <pc:chgData name="Adina Ionela Buta (2024934)" userId="S::2024934@student.uwtsd.ac.uk::60174b17-fcc8-4a2e-94f4-9d3ab267c892" providerId="AD" clId="Web-{9F539B1B-1CCC-484F-AD5A-C0932FE03214}" dt="2021-04-21T09:43:29.856" v="209"/>
        <pc:sldMasterMkLst>
          <pc:docMk/>
          <pc:sldMasterMk cId="3336954368" sldId="2147483786"/>
        </pc:sldMasterMkLst>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1280536548" sldId="2147483775"/>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1656778460" sldId="2147483776"/>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1016415898" sldId="2147483777"/>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620995108" sldId="2147483778"/>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3505811336" sldId="2147483779"/>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3443646293" sldId="2147483780"/>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4095456248" sldId="2147483781"/>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2234741887" sldId="2147483782"/>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3514028891" sldId="2147483783"/>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1180555630" sldId="2147483784"/>
          </pc:sldLayoutMkLst>
        </pc:sldLayoutChg>
        <pc:sldLayoutChg chg="add del">
          <pc:chgData name="Adina Ionela Buta (2024934)" userId="S::2024934@student.uwtsd.ac.uk::60174b17-fcc8-4a2e-94f4-9d3ab267c892" providerId="AD" clId="Web-{9F539B1B-1CCC-484F-AD5A-C0932FE03214}" dt="2021-04-21T09:43:29.856" v="209"/>
          <pc:sldLayoutMkLst>
            <pc:docMk/>
            <pc:sldMasterMk cId="3336954368" sldId="2147483786"/>
            <pc:sldLayoutMk cId="760945730" sldId="2147483785"/>
          </pc:sldLayoutMkLst>
        </pc:sldLayoutChg>
      </pc:sldMasterChg>
      <pc:sldMasterChg chg="add addSldLayout">
        <pc:chgData name="Adina Ionela Buta (2024934)" userId="S::2024934@student.uwtsd.ac.uk::60174b17-fcc8-4a2e-94f4-9d3ab267c892" providerId="AD" clId="Web-{9F539B1B-1CCC-484F-AD5A-C0932FE03214}" dt="2021-04-21T09:43:53.904" v="216"/>
        <pc:sldMasterMkLst>
          <pc:docMk/>
          <pc:sldMasterMk cId="1647440716" sldId="2147483812"/>
        </pc:sldMasterMkLst>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2535520365" sldId="2147483801"/>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616376425" sldId="2147483802"/>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587219672" sldId="2147483803"/>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119065537" sldId="2147483804"/>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76706138" sldId="2147483805"/>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403861410" sldId="2147483806"/>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402823583" sldId="2147483807"/>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3465672337" sldId="2147483808"/>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568288256" sldId="2147483809"/>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2901131885" sldId="2147483810"/>
          </pc:sldLayoutMkLst>
        </pc:sldLayoutChg>
        <pc:sldLayoutChg chg="add">
          <pc:chgData name="Adina Ionela Buta (2024934)" userId="S::2024934@student.uwtsd.ac.uk::60174b17-fcc8-4a2e-94f4-9d3ab267c892" providerId="AD" clId="Web-{9F539B1B-1CCC-484F-AD5A-C0932FE03214}" dt="2021-04-21T09:43:53.904" v="216"/>
          <pc:sldLayoutMkLst>
            <pc:docMk/>
            <pc:sldMasterMk cId="1647440716" sldId="2147483812"/>
            <pc:sldLayoutMk cId="1777660304" sldId="2147483811"/>
          </pc:sldLayoutMkLst>
        </pc:sldLayoutChg>
      </pc:sldMasterChg>
    </pc:docChg>
  </pc:docChgLst>
  <pc:docChgLst>
    <pc:chgData name="Adina Ionela Buta (2024934)" userId="S::2024934@student.uwtsd.ac.uk::60174b17-fcc8-4a2e-94f4-9d3ab267c892" providerId="AD" clId="Web-{BD8459FD-37DC-D8C8-99A2-7E971A23D383}"/>
    <pc:docChg chg="addSld delSld modSld">
      <pc:chgData name="Adina Ionela Buta (2024934)" userId="S::2024934@student.uwtsd.ac.uk::60174b17-fcc8-4a2e-94f4-9d3ab267c892" providerId="AD" clId="Web-{BD8459FD-37DC-D8C8-99A2-7E971A23D383}" dt="2021-04-22T14:50:54.902" v="1107" actId="20577"/>
      <pc:docMkLst>
        <pc:docMk/>
      </pc:docMkLst>
      <pc:sldChg chg="modSp">
        <pc:chgData name="Adina Ionela Buta (2024934)" userId="S::2024934@student.uwtsd.ac.uk::60174b17-fcc8-4a2e-94f4-9d3ab267c892" providerId="AD" clId="Web-{BD8459FD-37DC-D8C8-99A2-7E971A23D383}" dt="2021-04-22T14:11:51.803" v="580" actId="20577"/>
        <pc:sldMkLst>
          <pc:docMk/>
          <pc:sldMk cId="1734370701" sldId="261"/>
        </pc:sldMkLst>
        <pc:graphicFrameChg chg="modGraphic">
          <ac:chgData name="Adina Ionela Buta (2024934)" userId="S::2024934@student.uwtsd.ac.uk::60174b17-fcc8-4a2e-94f4-9d3ab267c892" providerId="AD" clId="Web-{BD8459FD-37DC-D8C8-99A2-7E971A23D383}" dt="2021-04-22T14:11:51.803" v="580" actId="20577"/>
          <ac:graphicFrameMkLst>
            <pc:docMk/>
            <pc:sldMk cId="1734370701" sldId="261"/>
            <ac:graphicFrameMk id="5" creationId="{759E3C7A-1413-46A4-AFAC-08421893CAB9}"/>
          </ac:graphicFrameMkLst>
        </pc:graphicFrameChg>
      </pc:sldChg>
      <pc:sldChg chg="addSp delSp modSp mod setBg modClrScheme delDesignElem chgLayout">
        <pc:chgData name="Adina Ionela Buta (2024934)" userId="S::2024934@student.uwtsd.ac.uk::60174b17-fcc8-4a2e-94f4-9d3ab267c892" providerId="AD" clId="Web-{BD8459FD-37DC-D8C8-99A2-7E971A23D383}" dt="2021-04-22T14:50:54.902" v="1107" actId="20577"/>
        <pc:sldMkLst>
          <pc:docMk/>
          <pc:sldMk cId="2490778723" sldId="268"/>
        </pc:sldMkLst>
        <pc:spChg chg="mod ord">
          <ac:chgData name="Adina Ionela Buta (2024934)" userId="S::2024934@student.uwtsd.ac.uk::60174b17-fcc8-4a2e-94f4-9d3ab267c892" providerId="AD" clId="Web-{BD8459FD-37DC-D8C8-99A2-7E971A23D383}" dt="2021-04-22T14:50:19.119" v="1098"/>
          <ac:spMkLst>
            <pc:docMk/>
            <pc:sldMk cId="2490778723" sldId="268"/>
            <ac:spMk id="2" creationId="{9D823440-B0D0-448F-B985-560D22CF464A}"/>
          </ac:spMkLst>
        </pc:spChg>
        <pc:spChg chg="mod ord">
          <ac:chgData name="Adina Ionela Buta (2024934)" userId="S::2024934@student.uwtsd.ac.uk::60174b17-fcc8-4a2e-94f4-9d3ab267c892" providerId="AD" clId="Web-{BD8459FD-37DC-D8C8-99A2-7E971A23D383}" dt="2021-04-22T14:50:54.902" v="1107" actId="20577"/>
          <ac:spMkLst>
            <pc:docMk/>
            <pc:sldMk cId="2490778723" sldId="268"/>
            <ac:spMk id="3" creationId="{479E9344-9AA5-46B8-931D-2323A46018DB}"/>
          </ac:spMkLst>
        </pc:spChg>
        <pc:spChg chg="add del mod ord">
          <ac:chgData name="Adina Ionela Buta (2024934)" userId="S::2024934@student.uwtsd.ac.uk::60174b17-fcc8-4a2e-94f4-9d3ab267c892" providerId="AD" clId="Web-{BD8459FD-37DC-D8C8-99A2-7E971A23D383}" dt="2021-04-22T14:49:55.758" v="1097"/>
          <ac:spMkLst>
            <pc:docMk/>
            <pc:sldMk cId="2490778723" sldId="268"/>
            <ac:spMk id="4" creationId="{5EFF00E3-AD02-4C90-8073-81E67D0FBE31}"/>
          </ac:spMkLst>
        </pc:spChg>
        <pc:spChg chg="add del">
          <ac:chgData name="Adina Ionela Buta (2024934)" userId="S::2024934@student.uwtsd.ac.uk::60174b17-fcc8-4a2e-94f4-9d3ab267c892" providerId="AD" clId="Web-{BD8459FD-37DC-D8C8-99A2-7E971A23D383}" dt="2021-04-22T14:46:28.993" v="1080"/>
          <ac:spMkLst>
            <pc:docMk/>
            <pc:sldMk cId="2490778723" sldId="268"/>
            <ac:spMk id="8" creationId="{E80B86A7-A1EC-475B-9166-88902B033A38}"/>
          </ac:spMkLst>
        </pc:spChg>
        <pc:spChg chg="add del">
          <ac:chgData name="Adina Ionela Buta (2024934)" userId="S::2024934@student.uwtsd.ac.uk::60174b17-fcc8-4a2e-94f4-9d3ab267c892" providerId="AD" clId="Web-{BD8459FD-37DC-D8C8-99A2-7E971A23D383}" dt="2021-04-22T14:46:28.993" v="1080"/>
          <ac:spMkLst>
            <pc:docMk/>
            <pc:sldMk cId="2490778723" sldId="268"/>
            <ac:spMk id="10" creationId="{C2C29CB1-9F74-4879-A6AF-AEA67B6F1F4D}"/>
          </ac:spMkLst>
        </pc:spChg>
        <pc:spChg chg="add del">
          <ac:chgData name="Adina Ionela Buta (2024934)" userId="S::2024934@student.uwtsd.ac.uk::60174b17-fcc8-4a2e-94f4-9d3ab267c892" providerId="AD" clId="Web-{BD8459FD-37DC-D8C8-99A2-7E971A23D383}" dt="2021-04-22T14:46:28.993" v="1080"/>
          <ac:spMkLst>
            <pc:docMk/>
            <pc:sldMk cId="2490778723" sldId="268"/>
            <ac:spMk id="12" creationId="{7E2C7115-5336-410C-AD71-0F0952A2E5A7}"/>
          </ac:spMkLst>
        </pc:spChg>
        <pc:spChg chg="add del">
          <ac:chgData name="Adina Ionela Buta (2024934)" userId="S::2024934@student.uwtsd.ac.uk::60174b17-fcc8-4a2e-94f4-9d3ab267c892" providerId="AD" clId="Web-{BD8459FD-37DC-D8C8-99A2-7E971A23D383}" dt="2021-04-22T14:47:57.671" v="1081"/>
          <ac:spMkLst>
            <pc:docMk/>
            <pc:sldMk cId="2490778723" sldId="268"/>
            <ac:spMk id="17" creationId="{8DF4D7F6-81B5-452A-9CE6-76D81F91D41B}"/>
          </ac:spMkLst>
        </pc:spChg>
        <pc:spChg chg="add del">
          <ac:chgData name="Adina Ionela Buta (2024934)" userId="S::2024934@student.uwtsd.ac.uk::60174b17-fcc8-4a2e-94f4-9d3ab267c892" providerId="AD" clId="Web-{BD8459FD-37DC-D8C8-99A2-7E971A23D383}" dt="2021-04-22T14:47:57.671" v="1081"/>
          <ac:spMkLst>
            <pc:docMk/>
            <pc:sldMk cId="2490778723" sldId="268"/>
            <ac:spMk id="19" creationId="{4600514D-20FB-4559-97DC-D1DC39E6C3DE}"/>
          </ac:spMkLst>
        </pc:spChg>
        <pc:spChg chg="add del">
          <ac:chgData name="Adina Ionela Buta (2024934)" userId="S::2024934@student.uwtsd.ac.uk::60174b17-fcc8-4a2e-94f4-9d3ab267c892" providerId="AD" clId="Web-{BD8459FD-37DC-D8C8-99A2-7E971A23D383}" dt="2021-04-22T14:49:06.082" v="1094"/>
          <ac:spMkLst>
            <pc:docMk/>
            <pc:sldMk cId="2490778723" sldId="268"/>
            <ac:spMk id="20" creationId="{E80B86A7-A1EC-475B-9166-88902B033A38}"/>
          </ac:spMkLst>
        </pc:spChg>
        <pc:spChg chg="add del">
          <ac:chgData name="Adina Ionela Buta (2024934)" userId="S::2024934@student.uwtsd.ac.uk::60174b17-fcc8-4a2e-94f4-9d3ab267c892" providerId="AD" clId="Web-{BD8459FD-37DC-D8C8-99A2-7E971A23D383}" dt="2021-04-22T14:47:57.671" v="1081"/>
          <ac:spMkLst>
            <pc:docMk/>
            <pc:sldMk cId="2490778723" sldId="268"/>
            <ac:spMk id="21" creationId="{266F638A-E405-4AC0-B984-72E5813B0DD1}"/>
          </ac:spMkLst>
        </pc:spChg>
        <pc:spChg chg="add del">
          <ac:chgData name="Adina Ionela Buta (2024934)" userId="S::2024934@student.uwtsd.ac.uk::60174b17-fcc8-4a2e-94f4-9d3ab267c892" providerId="AD" clId="Web-{BD8459FD-37DC-D8C8-99A2-7E971A23D383}" dt="2021-04-22T14:49:06.082" v="1094"/>
          <ac:spMkLst>
            <pc:docMk/>
            <pc:sldMk cId="2490778723" sldId="268"/>
            <ac:spMk id="22" creationId="{C2C29CB1-9F74-4879-A6AF-AEA67B6F1F4D}"/>
          </ac:spMkLst>
        </pc:spChg>
        <pc:spChg chg="add del">
          <ac:chgData name="Adina Ionela Buta (2024934)" userId="S::2024934@student.uwtsd.ac.uk::60174b17-fcc8-4a2e-94f4-9d3ab267c892" providerId="AD" clId="Web-{BD8459FD-37DC-D8C8-99A2-7E971A23D383}" dt="2021-04-22T14:49:06.082" v="1094"/>
          <ac:spMkLst>
            <pc:docMk/>
            <pc:sldMk cId="2490778723" sldId="268"/>
            <ac:spMk id="24" creationId="{7E2C7115-5336-410C-AD71-0F0952A2E5A7}"/>
          </ac:spMkLst>
        </pc:spChg>
        <pc:spChg chg="add del">
          <ac:chgData name="Adina Ionela Buta (2024934)" userId="S::2024934@student.uwtsd.ac.uk::60174b17-fcc8-4a2e-94f4-9d3ab267c892" providerId="AD" clId="Web-{BD8459FD-37DC-D8C8-99A2-7E971A23D383}" dt="2021-04-22T14:47:57.671" v="1081"/>
          <ac:spMkLst>
            <pc:docMk/>
            <pc:sldMk cId="2490778723" sldId="268"/>
            <ac:spMk id="27" creationId="{27B538D5-95DB-47ED-9CB4-34AE5BF78E6B}"/>
          </ac:spMkLst>
        </pc:spChg>
        <pc:spChg chg="add">
          <ac:chgData name="Adina Ionela Buta (2024934)" userId="S::2024934@student.uwtsd.ac.uk::60174b17-fcc8-4a2e-94f4-9d3ab267c892" providerId="AD" clId="Web-{BD8459FD-37DC-D8C8-99A2-7E971A23D383}" dt="2021-04-22T14:50:19.119" v="1098"/>
          <ac:spMkLst>
            <pc:docMk/>
            <pc:sldMk cId="2490778723" sldId="268"/>
            <ac:spMk id="30" creationId="{27B538D5-95DB-47ED-9CB4-34AE5BF78E6B}"/>
          </ac:spMkLst>
        </pc:spChg>
        <pc:spChg chg="add">
          <ac:chgData name="Adina Ionela Buta (2024934)" userId="S::2024934@student.uwtsd.ac.uk::60174b17-fcc8-4a2e-94f4-9d3ab267c892" providerId="AD" clId="Web-{BD8459FD-37DC-D8C8-99A2-7E971A23D383}" dt="2021-04-22T14:50:19.119" v="1098"/>
          <ac:spMkLst>
            <pc:docMk/>
            <pc:sldMk cId="2490778723" sldId="268"/>
            <ac:spMk id="34" creationId="{8DF4D7F6-81B5-452A-9CE6-76D81F91D41B}"/>
          </ac:spMkLst>
        </pc:spChg>
        <pc:spChg chg="add">
          <ac:chgData name="Adina Ionela Buta (2024934)" userId="S::2024934@student.uwtsd.ac.uk::60174b17-fcc8-4a2e-94f4-9d3ab267c892" providerId="AD" clId="Web-{BD8459FD-37DC-D8C8-99A2-7E971A23D383}" dt="2021-04-22T14:50:19.119" v="1098"/>
          <ac:spMkLst>
            <pc:docMk/>
            <pc:sldMk cId="2490778723" sldId="268"/>
            <ac:spMk id="35" creationId="{4600514D-20FB-4559-97DC-D1DC39E6C3DE}"/>
          </ac:spMkLst>
        </pc:spChg>
        <pc:spChg chg="add">
          <ac:chgData name="Adina Ionela Buta (2024934)" userId="S::2024934@student.uwtsd.ac.uk::60174b17-fcc8-4a2e-94f4-9d3ab267c892" providerId="AD" clId="Web-{BD8459FD-37DC-D8C8-99A2-7E971A23D383}" dt="2021-04-22T14:50:19.119" v="1098"/>
          <ac:spMkLst>
            <pc:docMk/>
            <pc:sldMk cId="2490778723" sldId="268"/>
            <ac:spMk id="36" creationId="{266F638A-E405-4AC0-B984-72E5813B0DD1}"/>
          </ac:spMkLst>
        </pc:spChg>
        <pc:grpChg chg="add del">
          <ac:chgData name="Adina Ionela Buta (2024934)" userId="S::2024934@student.uwtsd.ac.uk::60174b17-fcc8-4a2e-94f4-9d3ab267c892" providerId="AD" clId="Web-{BD8459FD-37DC-D8C8-99A2-7E971A23D383}" dt="2021-04-22T14:49:06.082" v="1094"/>
          <ac:grpSpMkLst>
            <pc:docMk/>
            <pc:sldMk cId="2490778723" sldId="268"/>
            <ac:grpSpMk id="5" creationId="{3C591D85-25F6-4014-8EE4-E6701B6E933E}"/>
          </ac:grpSpMkLst>
        </pc:grpChg>
        <pc:grpChg chg="add del">
          <ac:chgData name="Adina Ionela Buta (2024934)" userId="S::2024934@student.uwtsd.ac.uk::60174b17-fcc8-4a2e-94f4-9d3ab267c892" providerId="AD" clId="Web-{BD8459FD-37DC-D8C8-99A2-7E971A23D383}" dt="2021-04-22T14:49:36.663" v="1096"/>
          <ac:grpSpMkLst>
            <pc:docMk/>
            <pc:sldMk cId="2490778723" sldId="268"/>
            <ac:grpSpMk id="6" creationId="{3C591D85-25F6-4014-8EE4-E6701B6E933E}"/>
          </ac:grpSpMkLst>
        </pc:grpChg>
        <pc:grpChg chg="add">
          <ac:chgData name="Adina Ionela Buta (2024934)" userId="S::2024934@student.uwtsd.ac.uk::60174b17-fcc8-4a2e-94f4-9d3ab267c892" providerId="AD" clId="Web-{BD8459FD-37DC-D8C8-99A2-7E971A23D383}" dt="2021-04-22T14:50:19.119" v="1098"/>
          <ac:grpSpMkLst>
            <pc:docMk/>
            <pc:sldMk cId="2490778723" sldId="268"/>
            <ac:grpSpMk id="7" creationId="{3C591D85-25F6-4014-8EE4-E6701B6E933E}"/>
          </ac:grpSpMkLst>
        </pc:grpChg>
        <pc:cxnChg chg="add del">
          <ac:chgData name="Adina Ionela Buta (2024934)" userId="S::2024934@student.uwtsd.ac.uk::60174b17-fcc8-4a2e-94f4-9d3ab267c892" providerId="AD" clId="Web-{BD8459FD-37DC-D8C8-99A2-7E971A23D383}" dt="2021-04-22T14:47:57.671" v="1081"/>
          <ac:cxnSpMkLst>
            <pc:docMk/>
            <pc:sldMk cId="2490778723" sldId="268"/>
            <ac:cxnSpMk id="23" creationId="{7D1CBE93-B17D-4509-843C-82287C38032A}"/>
          </ac:cxnSpMkLst>
        </pc:cxnChg>
        <pc:cxnChg chg="add del">
          <ac:chgData name="Adina Ionela Buta (2024934)" userId="S::2024934@student.uwtsd.ac.uk::60174b17-fcc8-4a2e-94f4-9d3ab267c892" providerId="AD" clId="Web-{BD8459FD-37DC-D8C8-99A2-7E971A23D383}" dt="2021-04-22T14:47:57.671" v="1081"/>
          <ac:cxnSpMkLst>
            <pc:docMk/>
            <pc:sldMk cId="2490778723" sldId="268"/>
            <ac:cxnSpMk id="25" creationId="{AE6277B4-6A43-48AB-89B2-3442221619CC}"/>
          </ac:cxnSpMkLst>
        </pc:cxnChg>
        <pc:cxnChg chg="add">
          <ac:chgData name="Adina Ionela Buta (2024934)" userId="S::2024934@student.uwtsd.ac.uk::60174b17-fcc8-4a2e-94f4-9d3ab267c892" providerId="AD" clId="Web-{BD8459FD-37DC-D8C8-99A2-7E971A23D383}" dt="2021-04-22T14:50:19.119" v="1098"/>
          <ac:cxnSpMkLst>
            <pc:docMk/>
            <pc:sldMk cId="2490778723" sldId="268"/>
            <ac:cxnSpMk id="26" creationId="{7D1CBE93-B17D-4509-843C-82287C38032A}"/>
          </ac:cxnSpMkLst>
        </pc:cxnChg>
        <pc:cxnChg chg="add">
          <ac:chgData name="Adina Ionela Buta (2024934)" userId="S::2024934@student.uwtsd.ac.uk::60174b17-fcc8-4a2e-94f4-9d3ab267c892" providerId="AD" clId="Web-{BD8459FD-37DC-D8C8-99A2-7E971A23D383}" dt="2021-04-22T14:50:19.119" v="1098"/>
          <ac:cxnSpMkLst>
            <pc:docMk/>
            <pc:sldMk cId="2490778723" sldId="268"/>
            <ac:cxnSpMk id="28" creationId="{AE6277B4-6A43-48AB-89B2-3442221619CC}"/>
          </ac:cxnSpMkLst>
        </pc:cxnChg>
        <pc:cxnChg chg="add del">
          <ac:chgData name="Adina Ionela Buta (2024934)" userId="S::2024934@student.uwtsd.ac.uk::60174b17-fcc8-4a2e-94f4-9d3ab267c892" providerId="AD" clId="Web-{BD8459FD-37DC-D8C8-99A2-7E971A23D383}" dt="2021-04-22T14:49:36.663" v="1096"/>
          <ac:cxnSpMkLst>
            <pc:docMk/>
            <pc:sldMk cId="2490778723" sldId="268"/>
            <ac:cxnSpMk id="29" creationId="{0B5F7E3B-C5F1-40E0-A491-558BAFBC1127}"/>
          </ac:cxnSpMkLst>
        </pc:cxnChg>
      </pc:sldChg>
      <pc:sldChg chg="addSp delSp modSp mod setBg modClrScheme chgLayout">
        <pc:chgData name="Adina Ionela Buta (2024934)" userId="S::2024934@student.uwtsd.ac.uk::60174b17-fcc8-4a2e-94f4-9d3ab267c892" providerId="AD" clId="Web-{BD8459FD-37DC-D8C8-99A2-7E971A23D383}" dt="2021-04-22T13:57:51.667" v="402" actId="20577"/>
        <pc:sldMkLst>
          <pc:docMk/>
          <pc:sldMk cId="1998709233" sldId="269"/>
        </pc:sldMkLst>
        <pc:spChg chg="mod ord">
          <ac:chgData name="Adina Ionela Buta (2024934)" userId="S::2024934@student.uwtsd.ac.uk::60174b17-fcc8-4a2e-94f4-9d3ab267c892" providerId="AD" clId="Web-{BD8459FD-37DC-D8C8-99A2-7E971A23D383}" dt="2021-04-22T13:55:22.688" v="388" actId="20577"/>
          <ac:spMkLst>
            <pc:docMk/>
            <pc:sldMk cId="1998709233" sldId="269"/>
            <ac:spMk id="2" creationId="{053A7896-DBC7-4FB6-91EC-F814E483860F}"/>
          </ac:spMkLst>
        </pc:spChg>
        <pc:spChg chg="mod ord">
          <ac:chgData name="Adina Ionela Buta (2024934)" userId="S::2024934@student.uwtsd.ac.uk::60174b17-fcc8-4a2e-94f4-9d3ab267c892" providerId="AD" clId="Web-{BD8459FD-37DC-D8C8-99A2-7E971A23D383}" dt="2021-04-22T13:57:51.667" v="402" actId="20577"/>
          <ac:spMkLst>
            <pc:docMk/>
            <pc:sldMk cId="1998709233" sldId="269"/>
            <ac:spMk id="3" creationId="{A5452E98-CE69-4822-AA30-C6C22CB98294}"/>
          </ac:spMkLst>
        </pc:spChg>
        <pc:spChg chg="add del mod ord">
          <ac:chgData name="Adina Ionela Buta (2024934)" userId="S::2024934@student.uwtsd.ac.uk::60174b17-fcc8-4a2e-94f4-9d3ab267c892" providerId="AD" clId="Web-{BD8459FD-37DC-D8C8-99A2-7E971A23D383}" dt="2021-04-22T13:34:34.618" v="54"/>
          <ac:spMkLst>
            <pc:docMk/>
            <pc:sldMk cId="1998709233" sldId="269"/>
            <ac:spMk id="4" creationId="{45DD4A92-CA4F-4E33-B397-387069E324B1}"/>
          </ac:spMkLst>
        </pc:spChg>
        <pc:spChg chg="add del">
          <ac:chgData name="Adina Ionela Buta (2024934)" userId="S::2024934@student.uwtsd.ac.uk::60174b17-fcc8-4a2e-94f4-9d3ab267c892" providerId="AD" clId="Web-{BD8459FD-37DC-D8C8-99A2-7E971A23D383}" dt="2021-04-22T13:48:43.301" v="332"/>
          <ac:spMkLst>
            <pc:docMk/>
            <pc:sldMk cId="1998709233" sldId="269"/>
            <ac:spMk id="20" creationId="{E80B86A7-A1EC-475B-9166-88902B033A38}"/>
          </ac:spMkLst>
        </pc:spChg>
        <pc:spChg chg="add del">
          <ac:chgData name="Adina Ionela Buta (2024934)" userId="S::2024934@student.uwtsd.ac.uk::60174b17-fcc8-4a2e-94f4-9d3ab267c892" providerId="AD" clId="Web-{BD8459FD-37DC-D8C8-99A2-7E971A23D383}" dt="2021-04-22T13:48:36.769" v="330"/>
          <ac:spMkLst>
            <pc:docMk/>
            <pc:sldMk cId="1998709233" sldId="269"/>
            <ac:spMk id="21" creationId="{3BCB5F6A-9EB0-40B0-9D13-3023E9A20508}"/>
          </ac:spMkLst>
        </pc:spChg>
        <pc:spChg chg="add del">
          <ac:chgData name="Adina Ionela Buta (2024934)" userId="S::2024934@student.uwtsd.ac.uk::60174b17-fcc8-4a2e-94f4-9d3ab267c892" providerId="AD" clId="Web-{BD8459FD-37DC-D8C8-99A2-7E971A23D383}" dt="2021-04-22T13:48:43.301" v="332"/>
          <ac:spMkLst>
            <pc:docMk/>
            <pc:sldMk cId="1998709233" sldId="269"/>
            <ac:spMk id="22" creationId="{C2C29CB1-9F74-4879-A6AF-AEA67B6F1F4D}"/>
          </ac:spMkLst>
        </pc:spChg>
        <pc:spChg chg="add del">
          <ac:chgData name="Adina Ionela Buta (2024934)" userId="S::2024934@student.uwtsd.ac.uk::60174b17-fcc8-4a2e-94f4-9d3ab267c892" providerId="AD" clId="Web-{BD8459FD-37DC-D8C8-99A2-7E971A23D383}" dt="2021-04-22T13:48:43.301" v="332"/>
          <ac:spMkLst>
            <pc:docMk/>
            <pc:sldMk cId="1998709233" sldId="269"/>
            <ac:spMk id="24" creationId="{7E2C7115-5336-410C-AD71-0F0952A2E5A7}"/>
          </ac:spMkLst>
        </pc:spChg>
        <pc:grpChg chg="add">
          <ac:chgData name="Adina Ionela Buta (2024934)" userId="S::2024934@student.uwtsd.ac.uk::60174b17-fcc8-4a2e-94f4-9d3ab267c892" providerId="AD" clId="Web-{BD8459FD-37DC-D8C8-99A2-7E971A23D383}" dt="2021-04-22T13:48:43.317" v="333"/>
          <ac:grpSpMkLst>
            <pc:docMk/>
            <pc:sldMk cId="1998709233" sldId="269"/>
            <ac:grpSpMk id="6" creationId="{3C591D85-25F6-4014-8EE4-E6701B6E933E}"/>
          </ac:grpSpMkLst>
        </pc:grpChg>
        <pc:grpChg chg="add del">
          <ac:chgData name="Adina Ionela Buta (2024934)" userId="S::2024934@student.uwtsd.ac.uk::60174b17-fcc8-4a2e-94f4-9d3ab267c892" providerId="AD" clId="Web-{BD8459FD-37DC-D8C8-99A2-7E971A23D383}" dt="2021-04-22T13:48:43.301" v="332"/>
          <ac:grpSpMkLst>
            <pc:docMk/>
            <pc:sldMk cId="1998709233" sldId="269"/>
            <ac:grpSpMk id="8" creationId="{3C591D85-25F6-4014-8EE4-E6701B6E933E}"/>
          </ac:grpSpMkLst>
        </pc:grpChg>
        <pc:grpChg chg="add del">
          <ac:chgData name="Adina Ionela Buta (2024934)" userId="S::2024934@student.uwtsd.ac.uk::60174b17-fcc8-4a2e-94f4-9d3ab267c892" providerId="AD" clId="Web-{BD8459FD-37DC-D8C8-99A2-7E971A23D383}" dt="2021-04-22T13:48:36.769" v="330"/>
          <ac:grpSpMkLst>
            <pc:docMk/>
            <pc:sldMk cId="1998709233" sldId="269"/>
            <ac:grpSpMk id="9" creationId="{6223A2CF-282D-4D97-960D-435F2BA68214}"/>
          </ac:grpSpMkLst>
        </pc:grpChg>
        <pc:picChg chg="add del">
          <ac:chgData name="Adina Ionela Buta (2024934)" userId="S::2024934@student.uwtsd.ac.uk::60174b17-fcc8-4a2e-94f4-9d3ab267c892" providerId="AD" clId="Web-{BD8459FD-37DC-D8C8-99A2-7E971A23D383}" dt="2021-04-22T13:48:36.769" v="330"/>
          <ac:picMkLst>
            <pc:docMk/>
            <pc:sldMk cId="1998709233" sldId="269"/>
            <ac:picMk id="5" creationId="{C6383DC6-3977-462C-9B2B-A99165E5E776}"/>
          </ac:picMkLst>
        </pc:picChg>
        <pc:cxnChg chg="add">
          <ac:chgData name="Adina Ionela Buta (2024934)" userId="S::2024934@student.uwtsd.ac.uk::60174b17-fcc8-4a2e-94f4-9d3ab267c892" providerId="AD" clId="Web-{BD8459FD-37DC-D8C8-99A2-7E971A23D383}" dt="2021-04-22T13:48:43.317" v="333"/>
          <ac:cxnSpMkLst>
            <pc:docMk/>
            <pc:sldMk cId="1998709233" sldId="269"/>
            <ac:cxnSpMk id="19" creationId="{0B5F7E3B-C5F1-40E0-A491-558BAFBC1127}"/>
          </ac:cxnSpMkLst>
        </pc:cxnChg>
      </pc:sldChg>
      <pc:sldChg chg="addSp delSp modSp new mod setBg">
        <pc:chgData name="Adina Ionela Buta (2024934)" userId="S::2024934@student.uwtsd.ac.uk::60174b17-fcc8-4a2e-94f4-9d3ab267c892" providerId="AD" clId="Web-{BD8459FD-37DC-D8C8-99A2-7E971A23D383}" dt="2021-04-22T14:08:25.320" v="552"/>
        <pc:sldMkLst>
          <pc:docMk/>
          <pc:sldMk cId="1325760080" sldId="270"/>
        </pc:sldMkLst>
        <pc:spChg chg="mod">
          <ac:chgData name="Adina Ionela Buta (2024934)" userId="S::2024934@student.uwtsd.ac.uk::60174b17-fcc8-4a2e-94f4-9d3ab267c892" providerId="AD" clId="Web-{BD8459FD-37DC-D8C8-99A2-7E971A23D383}" dt="2021-04-22T14:08:25.320" v="552"/>
          <ac:spMkLst>
            <pc:docMk/>
            <pc:sldMk cId="1325760080" sldId="270"/>
            <ac:spMk id="2" creationId="{1F2F82E4-15AD-4F93-8C47-1D7DC748705B}"/>
          </ac:spMkLst>
        </pc:spChg>
        <pc:spChg chg="mod">
          <ac:chgData name="Adina Ionela Buta (2024934)" userId="S::2024934@student.uwtsd.ac.uk::60174b17-fcc8-4a2e-94f4-9d3ab267c892" providerId="AD" clId="Web-{BD8459FD-37DC-D8C8-99A2-7E971A23D383}" dt="2021-04-22T14:08:25.320" v="552"/>
          <ac:spMkLst>
            <pc:docMk/>
            <pc:sldMk cId="1325760080" sldId="270"/>
            <ac:spMk id="3" creationId="{BFF56412-43FD-4B64-9706-63BB91417E57}"/>
          </ac:spMkLst>
        </pc:spChg>
        <pc:spChg chg="add">
          <ac:chgData name="Adina Ionela Buta (2024934)" userId="S::2024934@student.uwtsd.ac.uk::60174b17-fcc8-4a2e-94f4-9d3ab267c892" providerId="AD" clId="Web-{BD8459FD-37DC-D8C8-99A2-7E971A23D383}" dt="2021-04-22T14:08:25.320" v="552"/>
          <ac:spMkLst>
            <pc:docMk/>
            <pc:sldMk cId="1325760080" sldId="270"/>
            <ac:spMk id="10" creationId="{3F088236-D655-4F88-B238-E16762358025}"/>
          </ac:spMkLst>
        </pc:spChg>
        <pc:spChg chg="add">
          <ac:chgData name="Adina Ionela Buta (2024934)" userId="S::2024934@student.uwtsd.ac.uk::60174b17-fcc8-4a2e-94f4-9d3ab267c892" providerId="AD" clId="Web-{BD8459FD-37DC-D8C8-99A2-7E971A23D383}" dt="2021-04-22T14:08:25.320" v="552"/>
          <ac:spMkLst>
            <pc:docMk/>
            <pc:sldMk cId="1325760080" sldId="270"/>
            <ac:spMk id="12" creationId="{3DAC0C92-199E-475C-9390-119A9B027276}"/>
          </ac:spMkLst>
        </pc:spChg>
        <pc:spChg chg="add del">
          <ac:chgData name="Adina Ionela Buta (2024934)" userId="S::2024934@student.uwtsd.ac.uk::60174b17-fcc8-4a2e-94f4-9d3ab267c892" providerId="AD" clId="Web-{BD8459FD-37DC-D8C8-99A2-7E971A23D383}" dt="2021-04-22T14:08:25.289" v="551"/>
          <ac:spMkLst>
            <pc:docMk/>
            <pc:sldMk cId="1325760080" sldId="270"/>
            <ac:spMk id="13" creationId="{3F088236-D655-4F88-B238-E16762358025}"/>
          </ac:spMkLst>
        </pc:spChg>
        <pc:spChg chg="add">
          <ac:chgData name="Adina Ionela Buta (2024934)" userId="S::2024934@student.uwtsd.ac.uk::60174b17-fcc8-4a2e-94f4-9d3ab267c892" providerId="AD" clId="Web-{BD8459FD-37DC-D8C8-99A2-7E971A23D383}" dt="2021-04-22T14:08:25.320" v="552"/>
          <ac:spMkLst>
            <pc:docMk/>
            <pc:sldMk cId="1325760080" sldId="270"/>
            <ac:spMk id="14" creationId="{C4CFB339-0ED8-4FE2-9EF1-6D1375B8499B}"/>
          </ac:spMkLst>
        </pc:spChg>
        <pc:spChg chg="add del">
          <ac:chgData name="Adina Ionela Buta (2024934)" userId="S::2024934@student.uwtsd.ac.uk::60174b17-fcc8-4a2e-94f4-9d3ab267c892" providerId="AD" clId="Web-{BD8459FD-37DC-D8C8-99A2-7E971A23D383}" dt="2021-04-22T14:08:25.289" v="551"/>
          <ac:spMkLst>
            <pc:docMk/>
            <pc:sldMk cId="1325760080" sldId="270"/>
            <ac:spMk id="15" creationId="{3DAC0C92-199E-475C-9390-119A9B027276}"/>
          </ac:spMkLst>
        </pc:spChg>
        <pc:spChg chg="add">
          <ac:chgData name="Adina Ionela Buta (2024934)" userId="S::2024934@student.uwtsd.ac.uk::60174b17-fcc8-4a2e-94f4-9d3ab267c892" providerId="AD" clId="Web-{BD8459FD-37DC-D8C8-99A2-7E971A23D383}" dt="2021-04-22T14:08:25.320" v="552"/>
          <ac:spMkLst>
            <pc:docMk/>
            <pc:sldMk cId="1325760080" sldId="270"/>
            <ac:spMk id="16" creationId="{31896C80-2069-4431-9C19-83B913734490}"/>
          </ac:spMkLst>
        </pc:spChg>
        <pc:spChg chg="add del">
          <ac:chgData name="Adina Ionela Buta (2024934)" userId="S::2024934@student.uwtsd.ac.uk::60174b17-fcc8-4a2e-94f4-9d3ab267c892" providerId="AD" clId="Web-{BD8459FD-37DC-D8C8-99A2-7E971A23D383}" dt="2021-04-22T14:08:25.289" v="551"/>
          <ac:spMkLst>
            <pc:docMk/>
            <pc:sldMk cId="1325760080" sldId="270"/>
            <ac:spMk id="17" creationId="{C4CFB339-0ED8-4FE2-9EF1-6D1375B8499B}"/>
          </ac:spMkLst>
        </pc:spChg>
        <pc:spChg chg="add">
          <ac:chgData name="Adina Ionela Buta (2024934)" userId="S::2024934@student.uwtsd.ac.uk::60174b17-fcc8-4a2e-94f4-9d3ab267c892" providerId="AD" clId="Web-{BD8459FD-37DC-D8C8-99A2-7E971A23D383}" dt="2021-04-22T14:08:25.320" v="552"/>
          <ac:spMkLst>
            <pc:docMk/>
            <pc:sldMk cId="1325760080" sldId="270"/>
            <ac:spMk id="18" creationId="{BF120A21-0841-4823-B0C4-28AEBCEF9B78}"/>
          </ac:spMkLst>
        </pc:spChg>
        <pc:spChg chg="add del">
          <ac:chgData name="Adina Ionela Buta (2024934)" userId="S::2024934@student.uwtsd.ac.uk::60174b17-fcc8-4a2e-94f4-9d3ab267c892" providerId="AD" clId="Web-{BD8459FD-37DC-D8C8-99A2-7E971A23D383}" dt="2021-04-22T14:08:25.289" v="551"/>
          <ac:spMkLst>
            <pc:docMk/>
            <pc:sldMk cId="1325760080" sldId="270"/>
            <ac:spMk id="19" creationId="{31896C80-2069-4431-9C19-83B913734490}"/>
          </ac:spMkLst>
        </pc:spChg>
        <pc:spChg chg="add">
          <ac:chgData name="Adina Ionela Buta (2024934)" userId="S::2024934@student.uwtsd.ac.uk::60174b17-fcc8-4a2e-94f4-9d3ab267c892" providerId="AD" clId="Web-{BD8459FD-37DC-D8C8-99A2-7E971A23D383}" dt="2021-04-22T14:08:25.320" v="552"/>
          <ac:spMkLst>
            <pc:docMk/>
            <pc:sldMk cId="1325760080" sldId="270"/>
            <ac:spMk id="20" creationId="{DBB05BAE-BBD3-4289-899F-A6851503C6B0}"/>
          </ac:spMkLst>
        </pc:spChg>
        <pc:spChg chg="add del">
          <ac:chgData name="Adina Ionela Buta (2024934)" userId="S::2024934@student.uwtsd.ac.uk::60174b17-fcc8-4a2e-94f4-9d3ab267c892" providerId="AD" clId="Web-{BD8459FD-37DC-D8C8-99A2-7E971A23D383}" dt="2021-04-22T14:08:25.289" v="551"/>
          <ac:spMkLst>
            <pc:docMk/>
            <pc:sldMk cId="1325760080" sldId="270"/>
            <ac:spMk id="21" creationId="{BF120A21-0841-4823-B0C4-28AEBCEF9B78}"/>
          </ac:spMkLst>
        </pc:spChg>
        <pc:spChg chg="add">
          <ac:chgData name="Adina Ionela Buta (2024934)" userId="S::2024934@student.uwtsd.ac.uk::60174b17-fcc8-4a2e-94f4-9d3ab267c892" providerId="AD" clId="Web-{BD8459FD-37DC-D8C8-99A2-7E971A23D383}" dt="2021-04-22T14:08:25.320" v="552"/>
          <ac:spMkLst>
            <pc:docMk/>
            <pc:sldMk cId="1325760080" sldId="270"/>
            <ac:spMk id="22" creationId="{9874D11C-36F5-4BBE-A490-019A54E953B0}"/>
          </ac:spMkLst>
        </pc:spChg>
        <pc:spChg chg="add del">
          <ac:chgData name="Adina Ionela Buta (2024934)" userId="S::2024934@student.uwtsd.ac.uk::60174b17-fcc8-4a2e-94f4-9d3ab267c892" providerId="AD" clId="Web-{BD8459FD-37DC-D8C8-99A2-7E971A23D383}" dt="2021-04-22T14:08:25.289" v="551"/>
          <ac:spMkLst>
            <pc:docMk/>
            <pc:sldMk cId="1325760080" sldId="270"/>
            <ac:spMk id="23" creationId="{DBB05BAE-BBD3-4289-899F-A6851503C6B0}"/>
          </ac:spMkLst>
        </pc:spChg>
        <pc:spChg chg="add del">
          <ac:chgData name="Adina Ionela Buta (2024934)" userId="S::2024934@student.uwtsd.ac.uk::60174b17-fcc8-4a2e-94f4-9d3ab267c892" providerId="AD" clId="Web-{BD8459FD-37DC-D8C8-99A2-7E971A23D383}" dt="2021-04-22T14:08:25.289" v="551"/>
          <ac:spMkLst>
            <pc:docMk/>
            <pc:sldMk cId="1325760080" sldId="270"/>
            <ac:spMk id="25" creationId="{9874D11C-36F5-4BBE-A490-019A54E953B0}"/>
          </ac:spMkLst>
        </pc:spChg>
        <pc:picChg chg="add del">
          <ac:chgData name="Adina Ionela Buta (2024934)" userId="S::2024934@student.uwtsd.ac.uk::60174b17-fcc8-4a2e-94f4-9d3ab267c892" providerId="AD" clId="Web-{BD8459FD-37DC-D8C8-99A2-7E971A23D383}" dt="2021-04-22T14:08:25.289" v="551"/>
          <ac:picMkLst>
            <pc:docMk/>
            <pc:sldMk cId="1325760080" sldId="270"/>
            <ac:picMk id="5" creationId="{699B872D-2738-448E-BB54-F7AAC6D8729F}"/>
          </ac:picMkLst>
        </pc:picChg>
        <pc:picChg chg="add">
          <ac:chgData name="Adina Ionela Buta (2024934)" userId="S::2024934@student.uwtsd.ac.uk::60174b17-fcc8-4a2e-94f4-9d3ab267c892" providerId="AD" clId="Web-{BD8459FD-37DC-D8C8-99A2-7E971A23D383}" dt="2021-04-22T14:08:25.320" v="552"/>
          <ac:picMkLst>
            <pc:docMk/>
            <pc:sldMk cId="1325760080" sldId="270"/>
            <ac:picMk id="6" creationId="{C7160859-382A-4E45-BD64-086C42A9108B}"/>
          </ac:picMkLst>
        </pc:picChg>
        <pc:cxnChg chg="add">
          <ac:chgData name="Adina Ionela Buta (2024934)" userId="S::2024934@student.uwtsd.ac.uk::60174b17-fcc8-4a2e-94f4-9d3ab267c892" providerId="AD" clId="Web-{BD8459FD-37DC-D8C8-99A2-7E971A23D383}" dt="2021-04-22T14:08:25.320" v="552"/>
          <ac:cxnSpMkLst>
            <pc:docMk/>
            <pc:sldMk cId="1325760080" sldId="270"/>
            <ac:cxnSpMk id="7" creationId="{64FA5DFF-7FE6-4855-84E6-DFA78EE978BD}"/>
          </ac:cxnSpMkLst>
        </pc:cxnChg>
        <pc:cxnChg chg="add">
          <ac:chgData name="Adina Ionela Buta (2024934)" userId="S::2024934@student.uwtsd.ac.uk::60174b17-fcc8-4a2e-94f4-9d3ab267c892" providerId="AD" clId="Web-{BD8459FD-37DC-D8C8-99A2-7E971A23D383}" dt="2021-04-22T14:08:25.320" v="552"/>
          <ac:cxnSpMkLst>
            <pc:docMk/>
            <pc:sldMk cId="1325760080" sldId="270"/>
            <ac:cxnSpMk id="8" creationId="{2AFD8CBA-54A3-4363-991B-B9C631BBFA74}"/>
          </ac:cxnSpMkLst>
        </pc:cxnChg>
        <pc:cxnChg chg="add del">
          <ac:chgData name="Adina Ionela Buta (2024934)" userId="S::2024934@student.uwtsd.ac.uk::60174b17-fcc8-4a2e-94f4-9d3ab267c892" providerId="AD" clId="Web-{BD8459FD-37DC-D8C8-99A2-7E971A23D383}" dt="2021-04-22T14:08:25.289" v="551"/>
          <ac:cxnSpMkLst>
            <pc:docMk/>
            <pc:sldMk cId="1325760080" sldId="270"/>
            <ac:cxnSpMk id="9" creationId="{64FA5DFF-7FE6-4855-84E6-DFA78EE978BD}"/>
          </ac:cxnSpMkLst>
        </pc:cxnChg>
        <pc:cxnChg chg="add del">
          <ac:chgData name="Adina Ionela Buta (2024934)" userId="S::2024934@student.uwtsd.ac.uk::60174b17-fcc8-4a2e-94f4-9d3ab267c892" providerId="AD" clId="Web-{BD8459FD-37DC-D8C8-99A2-7E971A23D383}" dt="2021-04-22T14:08:25.289" v="551"/>
          <ac:cxnSpMkLst>
            <pc:docMk/>
            <pc:sldMk cId="1325760080" sldId="270"/>
            <ac:cxnSpMk id="11" creationId="{2AFD8CBA-54A3-4363-991B-B9C631BBFA74}"/>
          </ac:cxnSpMkLst>
        </pc:cxnChg>
      </pc:sldChg>
      <pc:sldChg chg="delSp modSp new del mod modClrScheme chgLayout">
        <pc:chgData name="Adina Ionela Buta (2024934)" userId="S::2024934@student.uwtsd.ac.uk::60174b17-fcc8-4a2e-94f4-9d3ab267c892" providerId="AD" clId="Web-{BD8459FD-37DC-D8C8-99A2-7E971A23D383}" dt="2021-04-22T13:57:18.086" v="396"/>
        <pc:sldMkLst>
          <pc:docMk/>
          <pc:sldMk cId="1466027510" sldId="270"/>
        </pc:sldMkLst>
        <pc:spChg chg="del mod">
          <ac:chgData name="Adina Ionela Buta (2024934)" userId="S::2024934@student.uwtsd.ac.uk::60174b17-fcc8-4a2e-94f4-9d3ab267c892" providerId="AD" clId="Web-{BD8459FD-37DC-D8C8-99A2-7E971A23D383}" dt="2021-04-22T13:57:02.570" v="395"/>
          <ac:spMkLst>
            <pc:docMk/>
            <pc:sldMk cId="1466027510" sldId="270"/>
            <ac:spMk id="2" creationId="{C4CF6E54-A00C-4B46-B54C-D85534A0E6B8}"/>
          </ac:spMkLst>
        </pc:spChg>
        <pc:spChg chg="del">
          <ac:chgData name="Adina Ionela Buta (2024934)" userId="S::2024934@student.uwtsd.ac.uk::60174b17-fcc8-4a2e-94f4-9d3ab267c892" providerId="AD" clId="Web-{BD8459FD-37DC-D8C8-99A2-7E971A23D383}" dt="2021-04-22T13:57:02.570" v="395"/>
          <ac:spMkLst>
            <pc:docMk/>
            <pc:sldMk cId="1466027510" sldId="270"/>
            <ac:spMk id="3" creationId="{7441880C-D62D-47A1-AE53-0E0C02698392}"/>
          </ac:spMkLst>
        </pc:spChg>
      </pc:sldChg>
      <pc:sldChg chg="new del">
        <pc:chgData name="Adina Ionela Buta (2024934)" userId="S::2024934@student.uwtsd.ac.uk::60174b17-fcc8-4a2e-94f4-9d3ab267c892" providerId="AD" clId="Web-{BD8459FD-37DC-D8C8-99A2-7E971A23D383}" dt="2021-04-22T13:55:52.612" v="390"/>
        <pc:sldMkLst>
          <pc:docMk/>
          <pc:sldMk cId="2044086154" sldId="270"/>
        </pc:sldMkLst>
      </pc:sldChg>
    </pc:docChg>
  </pc:docChgLst>
  <pc:docChgLst>
    <pc:chgData name="Adina Ionela Buta (2024934)" userId="S::2024934@student.uwtsd.ac.uk::60174b17-fcc8-4a2e-94f4-9d3ab267c892" providerId="AD" clId="Web-{F7E3F21D-50B5-C490-40B9-9EF92C2BE068}"/>
    <pc:docChg chg="addSld modSld">
      <pc:chgData name="Adina Ionela Buta (2024934)" userId="S::2024934@student.uwtsd.ac.uk::60174b17-fcc8-4a2e-94f4-9d3ab267c892" providerId="AD" clId="Web-{F7E3F21D-50B5-C490-40B9-9EF92C2BE068}" dt="2021-04-22T10:55:18.186" v="1974"/>
      <pc:docMkLst>
        <pc:docMk/>
      </pc:docMkLst>
      <pc:sldChg chg="addSp delSp modSp delAnim">
        <pc:chgData name="Adina Ionela Buta (2024934)" userId="S::2024934@student.uwtsd.ac.uk::60174b17-fcc8-4a2e-94f4-9d3ab267c892" providerId="AD" clId="Web-{F7E3F21D-50B5-C490-40B9-9EF92C2BE068}" dt="2021-04-22T10:45:40.810" v="1805" actId="20577"/>
        <pc:sldMkLst>
          <pc:docMk/>
          <pc:sldMk cId="475333084" sldId="258"/>
        </pc:sldMkLst>
        <pc:spChg chg="mod ord">
          <ac:chgData name="Adina Ionela Buta (2024934)" userId="S::2024934@student.uwtsd.ac.uk::60174b17-fcc8-4a2e-94f4-9d3ab267c892" providerId="AD" clId="Web-{F7E3F21D-50B5-C490-40B9-9EF92C2BE068}" dt="2021-04-22T09:35:31.635" v="890" actId="1076"/>
          <ac:spMkLst>
            <pc:docMk/>
            <pc:sldMk cId="475333084" sldId="258"/>
            <ac:spMk id="2" creationId="{7CF49C0E-1E3E-44D9-83B3-0E1F97F3FA0B}"/>
          </ac:spMkLst>
        </pc:spChg>
        <pc:spChg chg="mod">
          <ac:chgData name="Adina Ionela Buta (2024934)" userId="S::2024934@student.uwtsd.ac.uk::60174b17-fcc8-4a2e-94f4-9d3ab267c892" providerId="AD" clId="Web-{F7E3F21D-50B5-C490-40B9-9EF92C2BE068}" dt="2021-04-22T10:45:40.810" v="1805" actId="20577"/>
          <ac:spMkLst>
            <pc:docMk/>
            <pc:sldMk cId="475333084" sldId="258"/>
            <ac:spMk id="3" creationId="{23738938-A4D6-472A-B415-308D8989AF88}"/>
          </ac:spMkLst>
        </pc:spChg>
        <pc:spChg chg="add del">
          <ac:chgData name="Adina Ionela Buta (2024934)" userId="S::2024934@student.uwtsd.ac.uk::60174b17-fcc8-4a2e-94f4-9d3ab267c892" providerId="AD" clId="Web-{F7E3F21D-50B5-C490-40B9-9EF92C2BE068}" dt="2021-04-22T09:32:43.953" v="881"/>
          <ac:spMkLst>
            <pc:docMk/>
            <pc:sldMk cId="475333084" sldId="258"/>
            <ac:spMk id="168" creationId="{DD6BC9EB-F181-48AB-BCA2-3D1DB20D2D87}"/>
          </ac:spMkLst>
        </pc:spChg>
        <pc:spChg chg="add del">
          <ac:chgData name="Adina Ionela Buta (2024934)" userId="S::2024934@student.uwtsd.ac.uk::60174b17-fcc8-4a2e-94f4-9d3ab267c892" providerId="AD" clId="Web-{F7E3F21D-50B5-C490-40B9-9EF92C2BE068}" dt="2021-04-22T09:32:43.953" v="881"/>
          <ac:spMkLst>
            <pc:docMk/>
            <pc:sldMk cId="475333084" sldId="258"/>
            <ac:spMk id="179" creationId="{D33AAA80-39DC-4020-9BFF-0718F35C7661}"/>
          </ac:spMkLst>
        </pc:spChg>
        <pc:spChg chg="add del">
          <ac:chgData name="Adina Ionela Buta (2024934)" userId="S::2024934@student.uwtsd.ac.uk::60174b17-fcc8-4a2e-94f4-9d3ab267c892" providerId="AD" clId="Web-{F7E3F21D-50B5-C490-40B9-9EF92C2BE068}" dt="2021-04-22T09:32:43.953" v="881"/>
          <ac:spMkLst>
            <pc:docMk/>
            <pc:sldMk cId="475333084" sldId="258"/>
            <ac:spMk id="185" creationId="{1177F295-741F-4EFF-B0CA-BE69295ADA07}"/>
          </ac:spMkLst>
        </pc:spChg>
        <pc:spChg chg="add del">
          <ac:chgData name="Adina Ionela Buta (2024934)" userId="S::2024934@student.uwtsd.ac.uk::60174b17-fcc8-4a2e-94f4-9d3ab267c892" providerId="AD" clId="Web-{F7E3F21D-50B5-C490-40B9-9EF92C2BE068}" dt="2021-04-22T09:32:13.092" v="876"/>
          <ac:spMkLst>
            <pc:docMk/>
            <pc:sldMk cId="475333084" sldId="258"/>
            <ac:spMk id="187" creationId="{DD6BC9EB-F181-48AB-BCA2-3D1DB20D2D87}"/>
          </ac:spMkLst>
        </pc:spChg>
        <pc:spChg chg="add del">
          <ac:chgData name="Adina Ionela Buta (2024934)" userId="S::2024934@student.uwtsd.ac.uk::60174b17-fcc8-4a2e-94f4-9d3ab267c892" providerId="AD" clId="Web-{F7E3F21D-50B5-C490-40B9-9EF92C2BE068}" dt="2021-04-22T09:32:43.922" v="880"/>
          <ac:spMkLst>
            <pc:docMk/>
            <pc:sldMk cId="475333084" sldId="258"/>
            <ac:spMk id="190" creationId="{4F57DB1C-6494-4CC4-A5E8-931957565379}"/>
          </ac:spMkLst>
        </pc:spChg>
        <pc:spChg chg="add del">
          <ac:chgData name="Adina Ionela Buta (2024934)" userId="S::2024934@student.uwtsd.ac.uk::60174b17-fcc8-4a2e-94f4-9d3ab267c892" providerId="AD" clId="Web-{F7E3F21D-50B5-C490-40B9-9EF92C2BE068}" dt="2021-04-22T09:32:13.092" v="876"/>
          <ac:spMkLst>
            <pc:docMk/>
            <pc:sldMk cId="475333084" sldId="258"/>
            <ac:spMk id="191" creationId="{D33AAA80-39DC-4020-9BFF-0718F35C7661}"/>
          </ac:spMkLst>
        </pc:spChg>
        <pc:spChg chg="add del">
          <ac:chgData name="Adina Ionela Buta (2024934)" userId="S::2024934@student.uwtsd.ac.uk::60174b17-fcc8-4a2e-94f4-9d3ab267c892" providerId="AD" clId="Web-{F7E3F21D-50B5-C490-40B9-9EF92C2BE068}" dt="2021-04-22T09:32:21.702" v="878"/>
          <ac:spMkLst>
            <pc:docMk/>
            <pc:sldMk cId="475333084" sldId="258"/>
            <ac:spMk id="194" creationId="{66D61E08-70C3-48D8-BEA0-787111DC30DA}"/>
          </ac:spMkLst>
        </pc:spChg>
        <pc:spChg chg="add del">
          <ac:chgData name="Adina Ionela Buta (2024934)" userId="S::2024934@student.uwtsd.ac.uk::60174b17-fcc8-4a2e-94f4-9d3ab267c892" providerId="AD" clId="Web-{F7E3F21D-50B5-C490-40B9-9EF92C2BE068}" dt="2021-04-22T09:32:13.092" v="876"/>
          <ac:spMkLst>
            <pc:docMk/>
            <pc:sldMk cId="475333084" sldId="258"/>
            <ac:spMk id="195" creationId="{1177F295-741F-4EFF-B0CA-BE69295ADA07}"/>
          </ac:spMkLst>
        </pc:spChg>
        <pc:spChg chg="add del">
          <ac:chgData name="Adina Ionela Buta (2024934)" userId="S::2024934@student.uwtsd.ac.uk::60174b17-fcc8-4a2e-94f4-9d3ab267c892" providerId="AD" clId="Web-{F7E3F21D-50B5-C490-40B9-9EF92C2BE068}" dt="2021-04-22T09:32:21.702" v="878"/>
          <ac:spMkLst>
            <pc:docMk/>
            <pc:sldMk cId="475333084" sldId="258"/>
            <ac:spMk id="196" creationId="{FC55298F-0AE5-478E-AD2B-03C2614C5833}"/>
          </ac:spMkLst>
        </pc:spChg>
        <pc:spChg chg="add del">
          <ac:chgData name="Adina Ionela Buta (2024934)" userId="S::2024934@student.uwtsd.ac.uk::60174b17-fcc8-4a2e-94f4-9d3ab267c892" providerId="AD" clId="Web-{F7E3F21D-50B5-C490-40B9-9EF92C2BE068}" dt="2021-04-22T09:32:21.702" v="878"/>
          <ac:spMkLst>
            <pc:docMk/>
            <pc:sldMk cId="475333084" sldId="258"/>
            <ac:spMk id="198" creationId="{C180E4EA-0B63-4779-A895-7E90E71088F3}"/>
          </ac:spMkLst>
        </pc:spChg>
        <pc:spChg chg="add del">
          <ac:chgData name="Adina Ionela Buta (2024934)" userId="S::2024934@student.uwtsd.ac.uk::60174b17-fcc8-4a2e-94f4-9d3ab267c892" providerId="AD" clId="Web-{F7E3F21D-50B5-C490-40B9-9EF92C2BE068}" dt="2021-04-22T09:32:43.922" v="880"/>
          <ac:spMkLst>
            <pc:docMk/>
            <pc:sldMk cId="475333084" sldId="258"/>
            <ac:spMk id="199" creationId="{A27691EB-14CF-4237-B5EB-C94B92677A05}"/>
          </ac:spMkLst>
        </pc:spChg>
        <pc:spChg chg="add del">
          <ac:chgData name="Adina Ionela Buta (2024934)" userId="S::2024934@student.uwtsd.ac.uk::60174b17-fcc8-4a2e-94f4-9d3ab267c892" providerId="AD" clId="Web-{F7E3F21D-50B5-C490-40B9-9EF92C2BE068}" dt="2021-04-22T09:32:21.702" v="878"/>
          <ac:spMkLst>
            <pc:docMk/>
            <pc:sldMk cId="475333084" sldId="258"/>
            <ac:spMk id="200" creationId="{CEE01D9D-3DE8-4EED-B0D3-8F3C79CC7673}"/>
          </ac:spMkLst>
        </pc:spChg>
        <pc:spChg chg="add del">
          <ac:chgData name="Adina Ionela Buta (2024934)" userId="S::2024934@student.uwtsd.ac.uk::60174b17-fcc8-4a2e-94f4-9d3ab267c892" providerId="AD" clId="Web-{F7E3F21D-50B5-C490-40B9-9EF92C2BE068}" dt="2021-04-22T09:32:43.922" v="880"/>
          <ac:spMkLst>
            <pc:docMk/>
            <pc:sldMk cId="475333084" sldId="258"/>
            <ac:spMk id="201" creationId="{FFFB778B-5206-4BB0-A468-327E71367654}"/>
          </ac:spMkLst>
        </pc:spChg>
        <pc:spChg chg="add del">
          <ac:chgData name="Adina Ionela Buta (2024934)" userId="S::2024934@student.uwtsd.ac.uk::60174b17-fcc8-4a2e-94f4-9d3ab267c892" providerId="AD" clId="Web-{F7E3F21D-50B5-C490-40B9-9EF92C2BE068}" dt="2021-04-22T09:32:21.702" v="878"/>
          <ac:spMkLst>
            <pc:docMk/>
            <pc:sldMk cId="475333084" sldId="258"/>
            <ac:spMk id="202" creationId="{89AF5CE9-607F-43F4-8983-DCD6DA4051FD}"/>
          </ac:spMkLst>
        </pc:spChg>
        <pc:spChg chg="add del">
          <ac:chgData name="Adina Ionela Buta (2024934)" userId="S::2024934@student.uwtsd.ac.uk::60174b17-fcc8-4a2e-94f4-9d3ab267c892" providerId="AD" clId="Web-{F7E3F21D-50B5-C490-40B9-9EF92C2BE068}" dt="2021-04-22T09:32:43.922" v="880"/>
          <ac:spMkLst>
            <pc:docMk/>
            <pc:sldMk cId="475333084" sldId="258"/>
            <ac:spMk id="203" creationId="{E6C0471D-BE03-4D81-BDB5-D510BC0D8A77}"/>
          </ac:spMkLst>
        </pc:spChg>
        <pc:spChg chg="add del">
          <ac:chgData name="Adina Ionela Buta (2024934)" userId="S::2024934@student.uwtsd.ac.uk::60174b17-fcc8-4a2e-94f4-9d3ab267c892" providerId="AD" clId="Web-{F7E3F21D-50B5-C490-40B9-9EF92C2BE068}" dt="2021-04-22T09:32:21.702" v="878"/>
          <ac:spMkLst>
            <pc:docMk/>
            <pc:sldMk cId="475333084" sldId="258"/>
            <ac:spMk id="204" creationId="{6EEA2DBD-9E1E-4521-8C01-F32AD18A89E3}"/>
          </ac:spMkLst>
        </pc:spChg>
        <pc:spChg chg="add del">
          <ac:chgData name="Adina Ionela Buta (2024934)" userId="S::2024934@student.uwtsd.ac.uk::60174b17-fcc8-4a2e-94f4-9d3ab267c892" providerId="AD" clId="Web-{F7E3F21D-50B5-C490-40B9-9EF92C2BE068}" dt="2021-04-22T09:32:21.702" v="878"/>
          <ac:spMkLst>
            <pc:docMk/>
            <pc:sldMk cId="475333084" sldId="258"/>
            <ac:spMk id="206" creationId="{15BBD2C1-BA9B-46A9-A27A-33498B169272}"/>
          </ac:spMkLst>
        </pc:spChg>
        <pc:spChg chg="add del">
          <ac:chgData name="Adina Ionela Buta (2024934)" userId="S::2024934@student.uwtsd.ac.uk::60174b17-fcc8-4a2e-94f4-9d3ab267c892" providerId="AD" clId="Web-{F7E3F21D-50B5-C490-40B9-9EF92C2BE068}" dt="2021-04-22T09:34:45.679" v="888"/>
          <ac:spMkLst>
            <pc:docMk/>
            <pc:sldMk cId="475333084" sldId="258"/>
            <ac:spMk id="210" creationId="{66D61E08-70C3-48D8-BEA0-787111DC30DA}"/>
          </ac:spMkLst>
        </pc:spChg>
        <pc:spChg chg="add del">
          <ac:chgData name="Adina Ionela Buta (2024934)" userId="S::2024934@student.uwtsd.ac.uk::60174b17-fcc8-4a2e-94f4-9d3ab267c892" providerId="AD" clId="Web-{F7E3F21D-50B5-C490-40B9-9EF92C2BE068}" dt="2021-04-22T09:34:45.679" v="888"/>
          <ac:spMkLst>
            <pc:docMk/>
            <pc:sldMk cId="475333084" sldId="258"/>
            <ac:spMk id="211" creationId="{FC55298F-0AE5-478E-AD2B-03C2614C5833}"/>
          </ac:spMkLst>
        </pc:spChg>
        <pc:spChg chg="add del">
          <ac:chgData name="Adina Ionela Buta (2024934)" userId="S::2024934@student.uwtsd.ac.uk::60174b17-fcc8-4a2e-94f4-9d3ab267c892" providerId="AD" clId="Web-{F7E3F21D-50B5-C490-40B9-9EF92C2BE068}" dt="2021-04-22T09:34:45.679" v="888"/>
          <ac:spMkLst>
            <pc:docMk/>
            <pc:sldMk cId="475333084" sldId="258"/>
            <ac:spMk id="212" creationId="{C180E4EA-0B63-4779-A895-7E90E71088F3}"/>
          </ac:spMkLst>
        </pc:spChg>
        <pc:spChg chg="add del">
          <ac:chgData name="Adina Ionela Buta (2024934)" userId="S::2024934@student.uwtsd.ac.uk::60174b17-fcc8-4a2e-94f4-9d3ab267c892" providerId="AD" clId="Web-{F7E3F21D-50B5-C490-40B9-9EF92C2BE068}" dt="2021-04-22T09:34:45.679" v="888"/>
          <ac:spMkLst>
            <pc:docMk/>
            <pc:sldMk cId="475333084" sldId="258"/>
            <ac:spMk id="213" creationId="{CEE01D9D-3DE8-4EED-B0D3-8F3C79CC7673}"/>
          </ac:spMkLst>
        </pc:spChg>
        <pc:spChg chg="add del">
          <ac:chgData name="Adina Ionela Buta (2024934)" userId="S::2024934@student.uwtsd.ac.uk::60174b17-fcc8-4a2e-94f4-9d3ab267c892" providerId="AD" clId="Web-{F7E3F21D-50B5-C490-40B9-9EF92C2BE068}" dt="2021-04-22T09:34:45.679" v="888"/>
          <ac:spMkLst>
            <pc:docMk/>
            <pc:sldMk cId="475333084" sldId="258"/>
            <ac:spMk id="214" creationId="{89AF5CE9-607F-43F4-8983-DCD6DA4051FD}"/>
          </ac:spMkLst>
        </pc:spChg>
        <pc:spChg chg="add del">
          <ac:chgData name="Adina Ionela Buta (2024934)" userId="S::2024934@student.uwtsd.ac.uk::60174b17-fcc8-4a2e-94f4-9d3ab267c892" providerId="AD" clId="Web-{F7E3F21D-50B5-C490-40B9-9EF92C2BE068}" dt="2021-04-22T09:34:45.679" v="888"/>
          <ac:spMkLst>
            <pc:docMk/>
            <pc:sldMk cId="475333084" sldId="258"/>
            <ac:spMk id="215" creationId="{6EEA2DBD-9E1E-4521-8C01-F32AD18A89E3}"/>
          </ac:spMkLst>
        </pc:spChg>
        <pc:spChg chg="add del">
          <ac:chgData name="Adina Ionela Buta (2024934)" userId="S::2024934@student.uwtsd.ac.uk::60174b17-fcc8-4a2e-94f4-9d3ab267c892" providerId="AD" clId="Web-{F7E3F21D-50B5-C490-40B9-9EF92C2BE068}" dt="2021-04-22T09:34:45.679" v="888"/>
          <ac:spMkLst>
            <pc:docMk/>
            <pc:sldMk cId="475333084" sldId="258"/>
            <ac:spMk id="216" creationId="{15BBD2C1-BA9B-46A9-A27A-33498B169272}"/>
          </ac:spMkLst>
        </pc:spChg>
        <pc:picChg chg="add del">
          <ac:chgData name="Adina Ionela Buta (2024934)" userId="S::2024934@student.uwtsd.ac.uk::60174b17-fcc8-4a2e-94f4-9d3ab267c892" providerId="AD" clId="Web-{F7E3F21D-50B5-C490-40B9-9EF92C2BE068}" dt="2021-04-22T09:32:21.702" v="878"/>
          <ac:picMkLst>
            <pc:docMk/>
            <pc:sldMk cId="475333084" sldId="258"/>
            <ac:picMk id="188" creationId="{A1C1C3DB-F644-471B-A245-D9F34DEBCF48}"/>
          </ac:picMkLst>
        </pc:picChg>
        <pc:picChg chg="add mod">
          <ac:chgData name="Adina Ionela Buta (2024934)" userId="S::2024934@student.uwtsd.ac.uk::60174b17-fcc8-4a2e-94f4-9d3ab267c892" providerId="AD" clId="Web-{F7E3F21D-50B5-C490-40B9-9EF92C2BE068}" dt="2021-04-22T09:34:45.679" v="888"/>
          <ac:picMkLst>
            <pc:docMk/>
            <pc:sldMk cId="475333084" sldId="258"/>
            <ac:picMk id="207" creationId="{53E7E92E-4D0C-4704-B358-E0EB82541810}"/>
          </ac:picMkLst>
        </pc:picChg>
        <pc:cxnChg chg="add del">
          <ac:chgData name="Adina Ionela Buta (2024934)" userId="S::2024934@student.uwtsd.ac.uk::60174b17-fcc8-4a2e-94f4-9d3ab267c892" providerId="AD" clId="Web-{F7E3F21D-50B5-C490-40B9-9EF92C2BE068}" dt="2021-04-22T09:32:43.953" v="881"/>
          <ac:cxnSpMkLst>
            <pc:docMk/>
            <pc:sldMk cId="475333084" sldId="258"/>
            <ac:cxnSpMk id="184" creationId="{C9C5D90B-7EE3-4D26-AB7D-A5A3A6E11203}"/>
          </ac:cxnSpMkLst>
        </pc:cxnChg>
        <pc:cxnChg chg="add del">
          <ac:chgData name="Adina Ionela Buta (2024934)" userId="S::2024934@student.uwtsd.ac.uk::60174b17-fcc8-4a2e-94f4-9d3ab267c892" providerId="AD" clId="Web-{F7E3F21D-50B5-C490-40B9-9EF92C2BE068}" dt="2021-04-22T09:32:21.702" v="878"/>
          <ac:cxnSpMkLst>
            <pc:docMk/>
            <pc:sldMk cId="475333084" sldId="258"/>
            <ac:cxnSpMk id="189" creationId="{A57C1A16-B8AB-4D99-A195-A38F556A6486}"/>
          </ac:cxnSpMkLst>
        </pc:cxnChg>
        <pc:cxnChg chg="add del">
          <ac:chgData name="Adina Ionela Buta (2024934)" userId="S::2024934@student.uwtsd.ac.uk::60174b17-fcc8-4a2e-94f4-9d3ab267c892" providerId="AD" clId="Web-{F7E3F21D-50B5-C490-40B9-9EF92C2BE068}" dt="2021-04-22T09:32:21.702" v="878"/>
          <ac:cxnSpMkLst>
            <pc:docMk/>
            <pc:sldMk cId="475333084" sldId="258"/>
            <ac:cxnSpMk id="192" creationId="{F8A9B20B-D1DD-4573-B5EC-558029519236}"/>
          </ac:cxnSpMkLst>
        </pc:cxnChg>
        <pc:cxnChg chg="add del">
          <ac:chgData name="Adina Ionela Buta (2024934)" userId="S::2024934@student.uwtsd.ac.uk::60174b17-fcc8-4a2e-94f4-9d3ab267c892" providerId="AD" clId="Web-{F7E3F21D-50B5-C490-40B9-9EF92C2BE068}" dt="2021-04-22T09:32:13.092" v="876"/>
          <ac:cxnSpMkLst>
            <pc:docMk/>
            <pc:sldMk cId="475333084" sldId="258"/>
            <ac:cxnSpMk id="193" creationId="{C9C5D90B-7EE3-4D26-AB7D-A5A3A6E11203}"/>
          </ac:cxnSpMkLst>
        </pc:cxnChg>
        <pc:cxnChg chg="add del">
          <ac:chgData name="Adina Ionela Buta (2024934)" userId="S::2024934@student.uwtsd.ac.uk::60174b17-fcc8-4a2e-94f4-9d3ab267c892" providerId="AD" clId="Web-{F7E3F21D-50B5-C490-40B9-9EF92C2BE068}" dt="2021-04-22T09:32:43.922" v="880"/>
          <ac:cxnSpMkLst>
            <pc:docMk/>
            <pc:sldMk cId="475333084" sldId="258"/>
            <ac:cxnSpMk id="197" creationId="{E5E836EB-03CD-4BA5-A751-21D2ACC28303}"/>
          </ac:cxnSpMkLst>
        </pc:cxnChg>
        <pc:cxnChg chg="add del">
          <ac:chgData name="Adina Ionela Buta (2024934)" userId="S::2024934@student.uwtsd.ac.uk::60174b17-fcc8-4a2e-94f4-9d3ab267c892" providerId="AD" clId="Web-{F7E3F21D-50B5-C490-40B9-9EF92C2BE068}" dt="2021-04-22T09:32:43.922" v="880"/>
          <ac:cxnSpMkLst>
            <pc:docMk/>
            <pc:sldMk cId="475333084" sldId="258"/>
            <ac:cxnSpMk id="205" creationId="{22721A85-1EA4-4D87-97AB-0BB4AB78F92D}"/>
          </ac:cxnSpMkLst>
        </pc:cxnChg>
        <pc:cxnChg chg="add del">
          <ac:chgData name="Adina Ionela Buta (2024934)" userId="S::2024934@student.uwtsd.ac.uk::60174b17-fcc8-4a2e-94f4-9d3ab267c892" providerId="AD" clId="Web-{F7E3F21D-50B5-C490-40B9-9EF92C2BE068}" dt="2021-04-22T09:34:45.679" v="888"/>
          <ac:cxnSpMkLst>
            <pc:docMk/>
            <pc:sldMk cId="475333084" sldId="258"/>
            <ac:cxnSpMk id="208" creationId="{A57C1A16-B8AB-4D99-A195-A38F556A6486}"/>
          </ac:cxnSpMkLst>
        </pc:cxnChg>
        <pc:cxnChg chg="add del">
          <ac:chgData name="Adina Ionela Buta (2024934)" userId="S::2024934@student.uwtsd.ac.uk::60174b17-fcc8-4a2e-94f4-9d3ab267c892" providerId="AD" clId="Web-{F7E3F21D-50B5-C490-40B9-9EF92C2BE068}" dt="2021-04-22T09:34:45.679" v="888"/>
          <ac:cxnSpMkLst>
            <pc:docMk/>
            <pc:sldMk cId="475333084" sldId="258"/>
            <ac:cxnSpMk id="209" creationId="{F8A9B20B-D1DD-4573-B5EC-558029519236}"/>
          </ac:cxnSpMkLst>
        </pc:cxnChg>
      </pc:sldChg>
      <pc:sldChg chg="modSp">
        <pc:chgData name="Adina Ionela Buta (2024934)" userId="S::2024934@student.uwtsd.ac.uk::60174b17-fcc8-4a2e-94f4-9d3ab267c892" providerId="AD" clId="Web-{F7E3F21D-50B5-C490-40B9-9EF92C2BE068}" dt="2021-04-22T09:02:04.958" v="717" actId="20577"/>
        <pc:sldMkLst>
          <pc:docMk/>
          <pc:sldMk cId="1734370701" sldId="261"/>
        </pc:sldMkLst>
        <pc:graphicFrameChg chg="modGraphic">
          <ac:chgData name="Adina Ionela Buta (2024934)" userId="S::2024934@student.uwtsd.ac.uk::60174b17-fcc8-4a2e-94f4-9d3ab267c892" providerId="AD" clId="Web-{F7E3F21D-50B5-C490-40B9-9EF92C2BE068}" dt="2021-04-22T09:02:04.958" v="717" actId="20577"/>
          <ac:graphicFrameMkLst>
            <pc:docMk/>
            <pc:sldMk cId="1734370701" sldId="261"/>
            <ac:graphicFrameMk id="5" creationId="{759E3C7A-1413-46A4-AFAC-08421893CAB9}"/>
          </ac:graphicFrameMkLst>
        </pc:graphicFrameChg>
      </pc:sldChg>
      <pc:sldChg chg="modSp">
        <pc:chgData name="Adina Ionela Buta (2024934)" userId="S::2024934@student.uwtsd.ac.uk::60174b17-fcc8-4a2e-94f4-9d3ab267c892" providerId="AD" clId="Web-{F7E3F21D-50B5-C490-40B9-9EF92C2BE068}" dt="2021-04-22T08:54:19.165" v="663"/>
        <pc:sldMkLst>
          <pc:docMk/>
          <pc:sldMk cId="662437158" sldId="262"/>
        </pc:sldMkLst>
        <pc:spChg chg="mod">
          <ac:chgData name="Adina Ionela Buta (2024934)" userId="S::2024934@student.uwtsd.ac.uk::60174b17-fcc8-4a2e-94f4-9d3ab267c892" providerId="AD" clId="Web-{F7E3F21D-50B5-C490-40B9-9EF92C2BE068}" dt="2021-04-22T08:54:19.165" v="663"/>
          <ac:spMkLst>
            <pc:docMk/>
            <pc:sldMk cId="662437158" sldId="262"/>
            <ac:spMk id="2" creationId="{CD43745C-CB55-4A25-9198-B0390FED0418}"/>
          </ac:spMkLst>
        </pc:spChg>
        <pc:spChg chg="mod">
          <ac:chgData name="Adina Ionela Buta (2024934)" userId="S::2024934@student.uwtsd.ac.uk::60174b17-fcc8-4a2e-94f4-9d3ab267c892" providerId="AD" clId="Web-{F7E3F21D-50B5-C490-40B9-9EF92C2BE068}" dt="2021-04-22T08:54:19.165" v="663"/>
          <ac:spMkLst>
            <pc:docMk/>
            <pc:sldMk cId="662437158" sldId="262"/>
            <ac:spMk id="3" creationId="{9E4EF6B1-7907-48AA-AA71-59C50629D8F3}"/>
          </ac:spMkLst>
        </pc:spChg>
        <pc:picChg chg="mod">
          <ac:chgData name="Adina Ionela Buta (2024934)" userId="S::2024934@student.uwtsd.ac.uk::60174b17-fcc8-4a2e-94f4-9d3ab267c892" providerId="AD" clId="Web-{F7E3F21D-50B5-C490-40B9-9EF92C2BE068}" dt="2021-04-22T08:54:19.165" v="663"/>
          <ac:picMkLst>
            <pc:docMk/>
            <pc:sldMk cId="662437158" sldId="262"/>
            <ac:picMk id="6" creationId="{EDE8319F-E559-4A88-8626-313777F2F13F}"/>
          </ac:picMkLst>
        </pc:picChg>
      </pc:sldChg>
      <pc:sldChg chg="addSp delSp modSp new mod modClrScheme chgLayout">
        <pc:chgData name="Adina Ionela Buta (2024934)" userId="S::2024934@student.uwtsd.ac.uk::60174b17-fcc8-4a2e-94f4-9d3ab267c892" providerId="AD" clId="Web-{F7E3F21D-50B5-C490-40B9-9EF92C2BE068}" dt="2021-04-22T08:58:08.897" v="686" actId="1076"/>
        <pc:sldMkLst>
          <pc:docMk/>
          <pc:sldMk cId="2407891549" sldId="263"/>
        </pc:sldMkLst>
        <pc:spChg chg="mod ord">
          <ac:chgData name="Adina Ionela Buta (2024934)" userId="S::2024934@student.uwtsd.ac.uk::60174b17-fcc8-4a2e-94f4-9d3ab267c892" providerId="AD" clId="Web-{F7E3F21D-50B5-C490-40B9-9EF92C2BE068}" dt="2021-04-22T07:23:11.135" v="108" actId="1076"/>
          <ac:spMkLst>
            <pc:docMk/>
            <pc:sldMk cId="2407891549" sldId="263"/>
            <ac:spMk id="2" creationId="{546F37D9-54C6-47F5-9DEF-DCCAD07F1C15}"/>
          </ac:spMkLst>
        </pc:spChg>
        <pc:spChg chg="mod ord">
          <ac:chgData name="Adina Ionela Buta (2024934)" userId="S::2024934@student.uwtsd.ac.uk::60174b17-fcc8-4a2e-94f4-9d3ab267c892" providerId="AD" clId="Web-{F7E3F21D-50B5-C490-40B9-9EF92C2BE068}" dt="2021-04-22T08:39:08.161" v="548" actId="20577"/>
          <ac:spMkLst>
            <pc:docMk/>
            <pc:sldMk cId="2407891549" sldId="263"/>
            <ac:spMk id="3" creationId="{8E81CEFA-AD3B-42A8-87CC-6939C364BB0F}"/>
          </ac:spMkLst>
        </pc:spChg>
        <pc:spChg chg="add del mod ord">
          <ac:chgData name="Adina Ionela Buta (2024934)" userId="S::2024934@student.uwtsd.ac.uk::60174b17-fcc8-4a2e-94f4-9d3ab267c892" providerId="AD" clId="Web-{F7E3F21D-50B5-C490-40B9-9EF92C2BE068}" dt="2021-04-22T07:21:21.954" v="103"/>
          <ac:spMkLst>
            <pc:docMk/>
            <pc:sldMk cId="2407891549" sldId="263"/>
            <ac:spMk id="4" creationId="{731AB1FA-2C0A-4530-A486-4842A890296F}"/>
          </ac:spMkLst>
        </pc:spChg>
        <pc:spChg chg="add mod ord">
          <ac:chgData name="Adina Ionela Buta (2024934)" userId="S::2024934@student.uwtsd.ac.uk::60174b17-fcc8-4a2e-94f4-9d3ab267c892" providerId="AD" clId="Web-{F7E3F21D-50B5-C490-40B9-9EF92C2BE068}" dt="2021-04-22T08:58:08.897" v="686" actId="1076"/>
          <ac:spMkLst>
            <pc:docMk/>
            <pc:sldMk cId="2407891549" sldId="263"/>
            <ac:spMk id="5" creationId="{7676471C-4356-4BEF-A607-8C71B168DACB}"/>
          </ac:spMkLst>
        </pc:spChg>
      </pc:sldChg>
      <pc:sldChg chg="addSp delSp modSp new mod setBg modClrScheme addAnim delAnim setClrOvrMap chgLayout">
        <pc:chgData name="Adina Ionela Buta (2024934)" userId="S::2024934@student.uwtsd.ac.uk::60174b17-fcc8-4a2e-94f4-9d3ab267c892" providerId="AD" clId="Web-{F7E3F21D-50B5-C490-40B9-9EF92C2BE068}" dt="2021-04-22T08:59:25.417" v="693" actId="14100"/>
        <pc:sldMkLst>
          <pc:docMk/>
          <pc:sldMk cId="3272435540" sldId="264"/>
        </pc:sldMkLst>
        <pc:spChg chg="mod ord">
          <ac:chgData name="Adina Ionela Buta (2024934)" userId="S::2024934@student.uwtsd.ac.uk::60174b17-fcc8-4a2e-94f4-9d3ab267c892" providerId="AD" clId="Web-{F7E3F21D-50B5-C490-40B9-9EF92C2BE068}" dt="2021-04-22T08:59:02.088" v="690" actId="1076"/>
          <ac:spMkLst>
            <pc:docMk/>
            <pc:sldMk cId="3272435540" sldId="264"/>
            <ac:spMk id="2" creationId="{1D8A7D20-0CAB-4A8C-9FDB-EE9484A86902}"/>
          </ac:spMkLst>
        </pc:spChg>
        <pc:spChg chg="mod ord">
          <ac:chgData name="Adina Ionela Buta (2024934)" userId="S::2024934@student.uwtsd.ac.uk::60174b17-fcc8-4a2e-94f4-9d3ab267c892" providerId="AD" clId="Web-{F7E3F21D-50B5-C490-40B9-9EF92C2BE068}" dt="2021-04-22T08:59:25.417" v="693" actId="14100"/>
          <ac:spMkLst>
            <pc:docMk/>
            <pc:sldMk cId="3272435540" sldId="264"/>
            <ac:spMk id="3" creationId="{42367AFB-1CF2-4ECD-AE34-B5CC555FD7D7}"/>
          </ac:spMkLst>
        </pc:spChg>
        <pc:spChg chg="del">
          <ac:chgData name="Adina Ionela Buta (2024934)" userId="S::2024934@student.uwtsd.ac.uk::60174b17-fcc8-4a2e-94f4-9d3ab267c892" providerId="AD" clId="Web-{F7E3F21D-50B5-C490-40B9-9EF92C2BE068}" dt="2021-04-22T08:39:45.913" v="550"/>
          <ac:spMkLst>
            <pc:docMk/>
            <pc:sldMk cId="3272435540" sldId="264"/>
            <ac:spMk id="4" creationId="{4D8BD942-0357-40E3-8EB5-1981BAE5FC87}"/>
          </ac:spMkLst>
        </pc:spChg>
        <pc:spChg chg="add del">
          <ac:chgData name="Adina Ionela Buta (2024934)" userId="S::2024934@student.uwtsd.ac.uk::60174b17-fcc8-4a2e-94f4-9d3ab267c892" providerId="AD" clId="Web-{F7E3F21D-50B5-C490-40B9-9EF92C2BE068}" dt="2021-04-22T08:52:24.049" v="653"/>
          <ac:spMkLst>
            <pc:docMk/>
            <pc:sldMk cId="3272435540" sldId="264"/>
            <ac:spMk id="10" creationId="{66D61E08-70C3-48D8-BEA0-787111DC30DA}"/>
          </ac:spMkLst>
        </pc:spChg>
        <pc:spChg chg="add del">
          <ac:chgData name="Adina Ionela Buta (2024934)" userId="S::2024934@student.uwtsd.ac.uk::60174b17-fcc8-4a2e-94f4-9d3ab267c892" providerId="AD" clId="Web-{F7E3F21D-50B5-C490-40B9-9EF92C2BE068}" dt="2021-04-22T08:52:24.049" v="653"/>
          <ac:spMkLst>
            <pc:docMk/>
            <pc:sldMk cId="3272435540" sldId="264"/>
            <ac:spMk id="12" creationId="{FC55298F-0AE5-478E-AD2B-03C2614C5833}"/>
          </ac:spMkLst>
        </pc:spChg>
        <pc:spChg chg="add del">
          <ac:chgData name="Adina Ionela Buta (2024934)" userId="S::2024934@student.uwtsd.ac.uk::60174b17-fcc8-4a2e-94f4-9d3ab267c892" providerId="AD" clId="Web-{F7E3F21D-50B5-C490-40B9-9EF92C2BE068}" dt="2021-04-22T08:52:04.345" v="647"/>
          <ac:spMkLst>
            <pc:docMk/>
            <pc:sldMk cId="3272435540" sldId="264"/>
            <ac:spMk id="13" creationId="{2D2FAE71-B8B1-4745-A59A-A88D3FE4835B}"/>
          </ac:spMkLst>
        </pc:spChg>
        <pc:spChg chg="add del">
          <ac:chgData name="Adina Ionela Buta (2024934)" userId="S::2024934@student.uwtsd.ac.uk::60174b17-fcc8-4a2e-94f4-9d3ab267c892" providerId="AD" clId="Web-{F7E3F21D-50B5-C490-40B9-9EF92C2BE068}" dt="2021-04-22T08:52:24.049" v="653"/>
          <ac:spMkLst>
            <pc:docMk/>
            <pc:sldMk cId="3272435540" sldId="264"/>
            <ac:spMk id="14" creationId="{C180E4EA-0B63-4779-A895-7E90E71088F3}"/>
          </ac:spMkLst>
        </pc:spChg>
        <pc:spChg chg="add del">
          <ac:chgData name="Adina Ionela Buta (2024934)" userId="S::2024934@student.uwtsd.ac.uk::60174b17-fcc8-4a2e-94f4-9d3ab267c892" providerId="AD" clId="Web-{F7E3F21D-50B5-C490-40B9-9EF92C2BE068}" dt="2021-04-22T08:52:04.345" v="647"/>
          <ac:spMkLst>
            <pc:docMk/>
            <pc:sldMk cId="3272435540" sldId="264"/>
            <ac:spMk id="15" creationId="{E4C67344-C816-4380-85F7-CCFD7F8BAAB3}"/>
          </ac:spMkLst>
        </pc:spChg>
        <pc:spChg chg="add del">
          <ac:chgData name="Adina Ionela Buta (2024934)" userId="S::2024934@student.uwtsd.ac.uk::60174b17-fcc8-4a2e-94f4-9d3ab267c892" providerId="AD" clId="Web-{F7E3F21D-50B5-C490-40B9-9EF92C2BE068}" dt="2021-04-22T08:52:24.049" v="653"/>
          <ac:spMkLst>
            <pc:docMk/>
            <pc:sldMk cId="3272435540" sldId="264"/>
            <ac:spMk id="16" creationId="{CEE01D9D-3DE8-4EED-B0D3-8F3C79CC7673}"/>
          </ac:spMkLst>
        </pc:spChg>
        <pc:spChg chg="add del">
          <ac:chgData name="Adina Ionela Buta (2024934)" userId="S::2024934@student.uwtsd.ac.uk::60174b17-fcc8-4a2e-94f4-9d3ab267c892" providerId="AD" clId="Web-{F7E3F21D-50B5-C490-40B9-9EF92C2BE068}" dt="2021-04-22T08:52:04.345" v="647"/>
          <ac:spMkLst>
            <pc:docMk/>
            <pc:sldMk cId="3272435540" sldId="264"/>
            <ac:spMk id="17" creationId="{5A0B04CD-E5BD-4922-BE66-2D5B3A0DEF43}"/>
          </ac:spMkLst>
        </pc:spChg>
        <pc:spChg chg="add del">
          <ac:chgData name="Adina Ionela Buta (2024934)" userId="S::2024934@student.uwtsd.ac.uk::60174b17-fcc8-4a2e-94f4-9d3ab267c892" providerId="AD" clId="Web-{F7E3F21D-50B5-C490-40B9-9EF92C2BE068}" dt="2021-04-22T08:52:24.049" v="653"/>
          <ac:spMkLst>
            <pc:docMk/>
            <pc:sldMk cId="3272435540" sldId="264"/>
            <ac:spMk id="18" creationId="{89AF5CE9-607F-43F4-8983-DCD6DA4051FD}"/>
          </ac:spMkLst>
        </pc:spChg>
        <pc:spChg chg="add del">
          <ac:chgData name="Adina Ionela Buta (2024934)" userId="S::2024934@student.uwtsd.ac.uk::60174b17-fcc8-4a2e-94f4-9d3ab267c892" providerId="AD" clId="Web-{F7E3F21D-50B5-C490-40B9-9EF92C2BE068}" dt="2021-04-22T08:52:04.345" v="647"/>
          <ac:spMkLst>
            <pc:docMk/>
            <pc:sldMk cId="3272435540" sldId="264"/>
            <ac:spMk id="19" creationId="{CF4C9BE8-5C78-476D-9042-ECD8BE635E2C}"/>
          </ac:spMkLst>
        </pc:spChg>
        <pc:spChg chg="add del">
          <ac:chgData name="Adina Ionela Buta (2024934)" userId="S::2024934@student.uwtsd.ac.uk::60174b17-fcc8-4a2e-94f4-9d3ab267c892" providerId="AD" clId="Web-{F7E3F21D-50B5-C490-40B9-9EF92C2BE068}" dt="2021-04-22T08:52:24.049" v="653"/>
          <ac:spMkLst>
            <pc:docMk/>
            <pc:sldMk cId="3272435540" sldId="264"/>
            <ac:spMk id="20" creationId="{6EEA2DBD-9E1E-4521-8C01-F32AD18A89E3}"/>
          </ac:spMkLst>
        </pc:spChg>
        <pc:spChg chg="add del">
          <ac:chgData name="Adina Ionela Buta (2024934)" userId="S::2024934@student.uwtsd.ac.uk::60174b17-fcc8-4a2e-94f4-9d3ab267c892" providerId="AD" clId="Web-{F7E3F21D-50B5-C490-40B9-9EF92C2BE068}" dt="2021-04-22T08:52:04.345" v="647"/>
          <ac:spMkLst>
            <pc:docMk/>
            <pc:sldMk cId="3272435540" sldId="264"/>
            <ac:spMk id="21" creationId="{7D6A31B3-BF49-4DB2-8306-DD2E4B889765}"/>
          </ac:spMkLst>
        </pc:spChg>
        <pc:spChg chg="add del">
          <ac:chgData name="Adina Ionela Buta (2024934)" userId="S::2024934@student.uwtsd.ac.uk::60174b17-fcc8-4a2e-94f4-9d3ab267c892" providerId="AD" clId="Web-{F7E3F21D-50B5-C490-40B9-9EF92C2BE068}" dt="2021-04-22T08:52:24.049" v="653"/>
          <ac:spMkLst>
            <pc:docMk/>
            <pc:sldMk cId="3272435540" sldId="264"/>
            <ac:spMk id="22" creationId="{15BBD2C1-BA9B-46A9-A27A-33498B169272}"/>
          </ac:spMkLst>
        </pc:spChg>
        <pc:spChg chg="add del">
          <ac:chgData name="Adina Ionela Buta (2024934)" userId="S::2024934@student.uwtsd.ac.uk::60174b17-fcc8-4a2e-94f4-9d3ab267c892" providerId="AD" clId="Web-{F7E3F21D-50B5-C490-40B9-9EF92C2BE068}" dt="2021-04-22T08:52:04.345" v="647"/>
          <ac:spMkLst>
            <pc:docMk/>
            <pc:sldMk cId="3272435540" sldId="264"/>
            <ac:spMk id="23" creationId="{A903E87B-DD97-4095-B106-3218D6AF7F44}"/>
          </ac:spMkLst>
        </pc:spChg>
        <pc:spChg chg="add del">
          <ac:chgData name="Adina Ionela Buta (2024934)" userId="S::2024934@student.uwtsd.ac.uk::60174b17-fcc8-4a2e-94f4-9d3ab267c892" providerId="AD" clId="Web-{F7E3F21D-50B5-C490-40B9-9EF92C2BE068}" dt="2021-04-22T08:52:52.786" v="655"/>
          <ac:spMkLst>
            <pc:docMk/>
            <pc:sldMk cId="3272435540" sldId="264"/>
            <ac:spMk id="24" creationId="{2783C067-F8BF-4755-B516-8A0CD74CF60C}"/>
          </ac:spMkLst>
        </pc:spChg>
        <pc:spChg chg="add del">
          <ac:chgData name="Adina Ionela Buta (2024934)" userId="S::2024934@student.uwtsd.ac.uk::60174b17-fcc8-4a2e-94f4-9d3ab267c892" providerId="AD" clId="Web-{F7E3F21D-50B5-C490-40B9-9EF92C2BE068}" dt="2021-04-22T08:52:04.345" v="647"/>
          <ac:spMkLst>
            <pc:docMk/>
            <pc:sldMk cId="3272435540" sldId="264"/>
            <ac:spMk id="25" creationId="{954CB26F-45F0-4288-A3B1-32535127B98A}"/>
          </ac:spMkLst>
        </pc:spChg>
        <pc:spChg chg="add del">
          <ac:chgData name="Adina Ionela Buta (2024934)" userId="S::2024934@student.uwtsd.ac.uk::60174b17-fcc8-4a2e-94f4-9d3ab267c892" providerId="AD" clId="Web-{F7E3F21D-50B5-C490-40B9-9EF92C2BE068}" dt="2021-04-22T08:52:52.786" v="655"/>
          <ac:spMkLst>
            <pc:docMk/>
            <pc:sldMk cId="3272435540" sldId="264"/>
            <ac:spMk id="26" creationId="{2ED796EC-E7FF-46DB-B912-FB08BF12AA6E}"/>
          </ac:spMkLst>
        </pc:spChg>
        <pc:spChg chg="add del">
          <ac:chgData name="Adina Ionela Buta (2024934)" userId="S::2024934@student.uwtsd.ac.uk::60174b17-fcc8-4a2e-94f4-9d3ab267c892" providerId="AD" clId="Web-{F7E3F21D-50B5-C490-40B9-9EF92C2BE068}" dt="2021-04-22T08:52:52.786" v="655"/>
          <ac:spMkLst>
            <pc:docMk/>
            <pc:sldMk cId="3272435540" sldId="264"/>
            <ac:spMk id="27" creationId="{549A2DAB-B431-487D-95AD-BB0FECB49E57}"/>
          </ac:spMkLst>
        </pc:spChg>
        <pc:spChg chg="add del">
          <ac:chgData name="Adina Ionela Buta (2024934)" userId="S::2024934@student.uwtsd.ac.uk::60174b17-fcc8-4a2e-94f4-9d3ab267c892" providerId="AD" clId="Web-{F7E3F21D-50B5-C490-40B9-9EF92C2BE068}" dt="2021-04-22T08:52:52.786" v="655"/>
          <ac:spMkLst>
            <pc:docMk/>
            <pc:sldMk cId="3272435540" sldId="264"/>
            <ac:spMk id="30" creationId="{0819F787-32B4-46A8-BC57-C6571BCEE243}"/>
          </ac:spMkLst>
        </pc:spChg>
        <pc:spChg chg="add del">
          <ac:chgData name="Adina Ionela Buta (2024934)" userId="S::2024934@student.uwtsd.ac.uk::60174b17-fcc8-4a2e-94f4-9d3ab267c892" providerId="AD" clId="Web-{F7E3F21D-50B5-C490-40B9-9EF92C2BE068}" dt="2021-04-22T08:52:55.708" v="657"/>
          <ac:spMkLst>
            <pc:docMk/>
            <pc:sldMk cId="3272435540" sldId="264"/>
            <ac:spMk id="31" creationId="{27577DEC-D9A5-404D-9789-702F4319BEC8}"/>
          </ac:spMkLst>
        </pc:spChg>
        <pc:spChg chg="add del">
          <ac:chgData name="Adina Ionela Buta (2024934)" userId="S::2024934@student.uwtsd.ac.uk::60174b17-fcc8-4a2e-94f4-9d3ab267c892" providerId="AD" clId="Web-{F7E3F21D-50B5-C490-40B9-9EF92C2BE068}" dt="2021-04-22T08:53:07.005" v="659"/>
          <ac:spMkLst>
            <pc:docMk/>
            <pc:sldMk cId="3272435540" sldId="264"/>
            <ac:spMk id="33" creationId="{0ADFFC45-3DC9-4433-926F-043E879D9DFC}"/>
          </ac:spMkLst>
        </pc:spChg>
        <pc:spChg chg="add del">
          <ac:chgData name="Adina Ionela Buta (2024934)" userId="S::2024934@student.uwtsd.ac.uk::60174b17-fcc8-4a2e-94f4-9d3ab267c892" providerId="AD" clId="Web-{F7E3F21D-50B5-C490-40B9-9EF92C2BE068}" dt="2021-04-22T08:53:42.320" v="661"/>
          <ac:spMkLst>
            <pc:docMk/>
            <pc:sldMk cId="3272435540" sldId="264"/>
            <ac:spMk id="38" creationId="{2D2FAE71-B8B1-4745-A59A-A88D3FE4835B}"/>
          </ac:spMkLst>
        </pc:spChg>
        <pc:spChg chg="add del">
          <ac:chgData name="Adina Ionela Buta (2024934)" userId="S::2024934@student.uwtsd.ac.uk::60174b17-fcc8-4a2e-94f4-9d3ab267c892" providerId="AD" clId="Web-{F7E3F21D-50B5-C490-40B9-9EF92C2BE068}" dt="2021-04-22T08:53:42.320" v="661"/>
          <ac:spMkLst>
            <pc:docMk/>
            <pc:sldMk cId="3272435540" sldId="264"/>
            <ac:spMk id="39" creationId="{E4C67344-C816-4380-85F7-CCFD7F8BAAB3}"/>
          </ac:spMkLst>
        </pc:spChg>
        <pc:spChg chg="add del">
          <ac:chgData name="Adina Ionela Buta (2024934)" userId="S::2024934@student.uwtsd.ac.uk::60174b17-fcc8-4a2e-94f4-9d3ab267c892" providerId="AD" clId="Web-{F7E3F21D-50B5-C490-40B9-9EF92C2BE068}" dt="2021-04-22T08:53:42.320" v="661"/>
          <ac:spMkLst>
            <pc:docMk/>
            <pc:sldMk cId="3272435540" sldId="264"/>
            <ac:spMk id="40" creationId="{5A0B04CD-E5BD-4922-BE66-2D5B3A0DEF43}"/>
          </ac:spMkLst>
        </pc:spChg>
        <pc:spChg chg="add del">
          <ac:chgData name="Adina Ionela Buta (2024934)" userId="S::2024934@student.uwtsd.ac.uk::60174b17-fcc8-4a2e-94f4-9d3ab267c892" providerId="AD" clId="Web-{F7E3F21D-50B5-C490-40B9-9EF92C2BE068}" dt="2021-04-22T08:53:42.320" v="661"/>
          <ac:spMkLst>
            <pc:docMk/>
            <pc:sldMk cId="3272435540" sldId="264"/>
            <ac:spMk id="41" creationId="{CF4C9BE8-5C78-476D-9042-ECD8BE635E2C}"/>
          </ac:spMkLst>
        </pc:spChg>
        <pc:spChg chg="add del">
          <ac:chgData name="Adina Ionela Buta (2024934)" userId="S::2024934@student.uwtsd.ac.uk::60174b17-fcc8-4a2e-94f4-9d3ab267c892" providerId="AD" clId="Web-{F7E3F21D-50B5-C490-40B9-9EF92C2BE068}" dt="2021-04-22T08:53:07.005" v="659"/>
          <ac:spMkLst>
            <pc:docMk/>
            <pc:sldMk cId="3272435540" sldId="264"/>
            <ac:spMk id="42" creationId="{69370F01-B8C9-4CE4-824C-92B2792E6ED0}"/>
          </ac:spMkLst>
        </pc:spChg>
        <pc:spChg chg="add del">
          <ac:chgData name="Adina Ionela Buta (2024934)" userId="S::2024934@student.uwtsd.ac.uk::60174b17-fcc8-4a2e-94f4-9d3ab267c892" providerId="AD" clId="Web-{F7E3F21D-50B5-C490-40B9-9EF92C2BE068}" dt="2021-04-22T08:53:42.320" v="661"/>
          <ac:spMkLst>
            <pc:docMk/>
            <pc:sldMk cId="3272435540" sldId="264"/>
            <ac:spMk id="43" creationId="{7D6A31B3-BF49-4DB2-8306-DD2E4B889765}"/>
          </ac:spMkLst>
        </pc:spChg>
        <pc:spChg chg="add del">
          <ac:chgData name="Adina Ionela Buta (2024934)" userId="S::2024934@student.uwtsd.ac.uk::60174b17-fcc8-4a2e-94f4-9d3ab267c892" providerId="AD" clId="Web-{F7E3F21D-50B5-C490-40B9-9EF92C2BE068}" dt="2021-04-22T08:53:42.320" v="661"/>
          <ac:spMkLst>
            <pc:docMk/>
            <pc:sldMk cId="3272435540" sldId="264"/>
            <ac:spMk id="44" creationId="{A903E87B-DD97-4095-B106-3218D6AF7F44}"/>
          </ac:spMkLst>
        </pc:spChg>
        <pc:spChg chg="add del">
          <ac:chgData name="Adina Ionela Buta (2024934)" userId="S::2024934@student.uwtsd.ac.uk::60174b17-fcc8-4a2e-94f4-9d3ab267c892" providerId="AD" clId="Web-{F7E3F21D-50B5-C490-40B9-9EF92C2BE068}" dt="2021-04-22T08:53:42.320" v="661"/>
          <ac:spMkLst>
            <pc:docMk/>
            <pc:sldMk cId="3272435540" sldId="264"/>
            <ac:spMk id="45" creationId="{954CB26F-45F0-4288-A3B1-32535127B98A}"/>
          </ac:spMkLst>
        </pc:spChg>
        <pc:spChg chg="add del">
          <ac:chgData name="Adina Ionela Buta (2024934)" userId="S::2024934@student.uwtsd.ac.uk::60174b17-fcc8-4a2e-94f4-9d3ab267c892" providerId="AD" clId="Web-{F7E3F21D-50B5-C490-40B9-9EF92C2BE068}" dt="2021-04-22T08:55:00.762" v="670"/>
          <ac:spMkLst>
            <pc:docMk/>
            <pc:sldMk cId="3272435540" sldId="264"/>
            <ac:spMk id="46" creationId="{2783C067-F8BF-4755-B516-8A0CD74CF60C}"/>
          </ac:spMkLst>
        </pc:spChg>
        <pc:spChg chg="add del">
          <ac:chgData name="Adina Ionela Buta (2024934)" userId="S::2024934@student.uwtsd.ac.uk::60174b17-fcc8-4a2e-94f4-9d3ab267c892" providerId="AD" clId="Web-{F7E3F21D-50B5-C490-40B9-9EF92C2BE068}" dt="2021-04-22T08:55:00.762" v="670"/>
          <ac:spMkLst>
            <pc:docMk/>
            <pc:sldMk cId="3272435540" sldId="264"/>
            <ac:spMk id="47" creationId="{2ED796EC-E7FF-46DB-B912-FB08BF12AA6E}"/>
          </ac:spMkLst>
        </pc:spChg>
        <pc:spChg chg="add del">
          <ac:chgData name="Adina Ionela Buta (2024934)" userId="S::2024934@student.uwtsd.ac.uk::60174b17-fcc8-4a2e-94f4-9d3ab267c892" providerId="AD" clId="Web-{F7E3F21D-50B5-C490-40B9-9EF92C2BE068}" dt="2021-04-22T08:55:00.762" v="670"/>
          <ac:spMkLst>
            <pc:docMk/>
            <pc:sldMk cId="3272435540" sldId="264"/>
            <ac:spMk id="48" creationId="{549A2DAB-B431-487D-95AD-BB0FECB49E57}"/>
          </ac:spMkLst>
        </pc:spChg>
        <pc:spChg chg="add del">
          <ac:chgData name="Adina Ionela Buta (2024934)" userId="S::2024934@student.uwtsd.ac.uk::60174b17-fcc8-4a2e-94f4-9d3ab267c892" providerId="AD" clId="Web-{F7E3F21D-50B5-C490-40B9-9EF92C2BE068}" dt="2021-04-22T08:55:00.762" v="670"/>
          <ac:spMkLst>
            <pc:docMk/>
            <pc:sldMk cId="3272435540" sldId="264"/>
            <ac:spMk id="51" creationId="{0819F787-32B4-46A8-BC57-C6571BCEE243}"/>
          </ac:spMkLst>
        </pc:spChg>
        <pc:spChg chg="add del">
          <ac:chgData name="Adina Ionela Buta (2024934)" userId="S::2024934@student.uwtsd.ac.uk::60174b17-fcc8-4a2e-94f4-9d3ab267c892" providerId="AD" clId="Web-{F7E3F21D-50B5-C490-40B9-9EF92C2BE068}" dt="2021-04-22T08:56:07.765" v="673"/>
          <ac:spMkLst>
            <pc:docMk/>
            <pc:sldMk cId="3272435540" sldId="264"/>
            <ac:spMk id="53" creationId="{2783C067-F8BF-4755-B516-8A0CD74CF60C}"/>
          </ac:spMkLst>
        </pc:spChg>
        <pc:spChg chg="add del">
          <ac:chgData name="Adina Ionela Buta (2024934)" userId="S::2024934@student.uwtsd.ac.uk::60174b17-fcc8-4a2e-94f4-9d3ab267c892" providerId="AD" clId="Web-{F7E3F21D-50B5-C490-40B9-9EF92C2BE068}" dt="2021-04-22T08:56:07.765" v="673"/>
          <ac:spMkLst>
            <pc:docMk/>
            <pc:sldMk cId="3272435540" sldId="264"/>
            <ac:spMk id="54" creationId="{2ED796EC-E7FF-46DB-B912-FB08BF12AA6E}"/>
          </ac:spMkLst>
        </pc:spChg>
        <pc:spChg chg="add del">
          <ac:chgData name="Adina Ionela Buta (2024934)" userId="S::2024934@student.uwtsd.ac.uk::60174b17-fcc8-4a2e-94f4-9d3ab267c892" providerId="AD" clId="Web-{F7E3F21D-50B5-C490-40B9-9EF92C2BE068}" dt="2021-04-22T08:56:07.765" v="673"/>
          <ac:spMkLst>
            <pc:docMk/>
            <pc:sldMk cId="3272435540" sldId="264"/>
            <ac:spMk id="55" creationId="{549A2DAB-B431-487D-95AD-BB0FECB49E57}"/>
          </ac:spMkLst>
        </pc:spChg>
        <pc:spChg chg="add del">
          <ac:chgData name="Adina Ionela Buta (2024934)" userId="S::2024934@student.uwtsd.ac.uk::60174b17-fcc8-4a2e-94f4-9d3ab267c892" providerId="AD" clId="Web-{F7E3F21D-50B5-C490-40B9-9EF92C2BE068}" dt="2021-04-22T08:55:00.746" v="669"/>
          <ac:spMkLst>
            <pc:docMk/>
            <pc:sldMk cId="3272435540" sldId="264"/>
            <ac:spMk id="56" creationId="{9179DE42-5613-4B35-A1E6-6CCBAA13C743}"/>
          </ac:spMkLst>
        </pc:spChg>
        <pc:spChg chg="add del">
          <ac:chgData name="Adina Ionela Buta (2024934)" userId="S::2024934@student.uwtsd.ac.uk::60174b17-fcc8-4a2e-94f4-9d3ab267c892" providerId="AD" clId="Web-{F7E3F21D-50B5-C490-40B9-9EF92C2BE068}" dt="2021-04-22T08:56:07.765" v="673"/>
          <ac:spMkLst>
            <pc:docMk/>
            <pc:sldMk cId="3272435540" sldId="264"/>
            <ac:spMk id="61" creationId="{0819F787-32B4-46A8-BC57-C6571BCEE243}"/>
          </ac:spMkLst>
        </pc:spChg>
        <pc:spChg chg="add del">
          <ac:chgData name="Adina Ionela Buta (2024934)" userId="S::2024934@student.uwtsd.ac.uk::60174b17-fcc8-4a2e-94f4-9d3ab267c892" providerId="AD" clId="Web-{F7E3F21D-50B5-C490-40B9-9EF92C2BE068}" dt="2021-04-22T08:55:00.746" v="669"/>
          <ac:spMkLst>
            <pc:docMk/>
            <pc:sldMk cId="3272435540" sldId="264"/>
            <ac:spMk id="62" creationId="{52FB45E9-914E-4471-AC87-E475CD51767D}"/>
          </ac:spMkLst>
        </pc:spChg>
        <pc:spChg chg="add">
          <ac:chgData name="Adina Ionela Buta (2024934)" userId="S::2024934@student.uwtsd.ac.uk::60174b17-fcc8-4a2e-94f4-9d3ab267c892" providerId="AD" clId="Web-{F7E3F21D-50B5-C490-40B9-9EF92C2BE068}" dt="2021-04-22T08:56:07.765" v="673"/>
          <ac:spMkLst>
            <pc:docMk/>
            <pc:sldMk cId="3272435540" sldId="264"/>
            <ac:spMk id="63" creationId="{ADC5C86B-28CE-4597-97B7-4C09E20141C3}"/>
          </ac:spMkLst>
        </pc:spChg>
        <pc:spChg chg="add del">
          <ac:chgData name="Adina Ionela Buta (2024934)" userId="S::2024934@student.uwtsd.ac.uk::60174b17-fcc8-4a2e-94f4-9d3ab267c892" providerId="AD" clId="Web-{F7E3F21D-50B5-C490-40B9-9EF92C2BE068}" dt="2021-04-22T08:55:00.746" v="669"/>
          <ac:spMkLst>
            <pc:docMk/>
            <pc:sldMk cId="3272435540" sldId="264"/>
            <ac:spMk id="64" creationId="{C310626D-5743-49D4-8F7D-88C4F8F05774}"/>
          </ac:spMkLst>
        </pc:spChg>
        <pc:spChg chg="add del">
          <ac:chgData name="Adina Ionela Buta (2024934)" userId="S::2024934@student.uwtsd.ac.uk::60174b17-fcc8-4a2e-94f4-9d3ab267c892" providerId="AD" clId="Web-{F7E3F21D-50B5-C490-40B9-9EF92C2BE068}" dt="2021-04-22T08:55:00.746" v="669"/>
          <ac:spMkLst>
            <pc:docMk/>
            <pc:sldMk cId="3272435540" sldId="264"/>
            <ac:spMk id="66" creationId="{3C195FC1-B568-4C72-9902-34CB35DDD7A1}"/>
          </ac:spMkLst>
        </pc:spChg>
        <pc:spChg chg="add del">
          <ac:chgData name="Adina Ionela Buta (2024934)" userId="S::2024934@student.uwtsd.ac.uk::60174b17-fcc8-4a2e-94f4-9d3ab267c892" providerId="AD" clId="Web-{F7E3F21D-50B5-C490-40B9-9EF92C2BE068}" dt="2021-04-22T08:55:00.746" v="669"/>
          <ac:spMkLst>
            <pc:docMk/>
            <pc:sldMk cId="3272435540" sldId="264"/>
            <ac:spMk id="68" creationId="{EF2BDF77-362C-43F0-8CBB-A969EC2AE0C4}"/>
          </ac:spMkLst>
        </pc:spChg>
        <pc:spChg chg="add del">
          <ac:chgData name="Adina Ionela Buta (2024934)" userId="S::2024934@student.uwtsd.ac.uk::60174b17-fcc8-4a2e-94f4-9d3ab267c892" providerId="AD" clId="Web-{F7E3F21D-50B5-C490-40B9-9EF92C2BE068}" dt="2021-04-22T08:55:00.746" v="669"/>
          <ac:spMkLst>
            <pc:docMk/>
            <pc:sldMk cId="3272435540" sldId="264"/>
            <ac:spMk id="70" creationId="{4BE96B01-3929-432D-B8C2-ADBCB74C2EF4}"/>
          </ac:spMkLst>
        </pc:spChg>
        <pc:spChg chg="add del">
          <ac:chgData name="Adina Ionela Buta (2024934)" userId="S::2024934@student.uwtsd.ac.uk::60174b17-fcc8-4a2e-94f4-9d3ab267c892" providerId="AD" clId="Web-{F7E3F21D-50B5-C490-40B9-9EF92C2BE068}" dt="2021-04-22T08:55:00.746" v="669"/>
          <ac:spMkLst>
            <pc:docMk/>
            <pc:sldMk cId="3272435540" sldId="264"/>
            <ac:spMk id="72" creationId="{2A6FCDE6-CDE2-4C51-B18E-A95CFB679714}"/>
          </ac:spMkLst>
        </pc:spChg>
        <pc:spChg chg="add del">
          <ac:chgData name="Adina Ionela Buta (2024934)" userId="S::2024934@student.uwtsd.ac.uk::60174b17-fcc8-4a2e-94f4-9d3ab267c892" providerId="AD" clId="Web-{F7E3F21D-50B5-C490-40B9-9EF92C2BE068}" dt="2021-04-22T08:55:00.746" v="669"/>
          <ac:spMkLst>
            <pc:docMk/>
            <pc:sldMk cId="3272435540" sldId="264"/>
            <ac:spMk id="74" creationId="{9D2E8756-2465-473A-BA2A-2DB1D6224745}"/>
          </ac:spMkLst>
        </pc:spChg>
        <pc:grpChg chg="add del">
          <ac:chgData name="Adina Ionela Buta (2024934)" userId="S::2024934@student.uwtsd.ac.uk::60174b17-fcc8-4a2e-94f4-9d3ab267c892" providerId="AD" clId="Web-{F7E3F21D-50B5-C490-40B9-9EF92C2BE068}" dt="2021-04-22T08:52:55.708" v="657"/>
          <ac:grpSpMkLst>
            <pc:docMk/>
            <pc:sldMk cId="3272435540" sldId="264"/>
            <ac:grpSpMk id="32" creationId="{CEEA9366-CEA8-4F23-B065-4337F0D836FE}"/>
          </ac:grpSpMkLst>
        </pc:grpChg>
        <pc:grpChg chg="add del">
          <ac:chgData name="Adina Ionela Buta (2024934)" userId="S::2024934@student.uwtsd.ac.uk::60174b17-fcc8-4a2e-94f4-9d3ab267c892" providerId="AD" clId="Web-{F7E3F21D-50B5-C490-40B9-9EF92C2BE068}" dt="2021-04-22T08:53:07.005" v="659"/>
          <ac:grpSpMkLst>
            <pc:docMk/>
            <pc:sldMk cId="3272435540" sldId="264"/>
            <ac:grpSpMk id="34" creationId="{B5F26A87-0610-435F-AA13-BD658385C9D9}"/>
          </ac:grpSpMkLst>
        </pc:grpChg>
        <pc:picChg chg="add del">
          <ac:chgData name="Adina Ionela Buta (2024934)" userId="S::2024934@student.uwtsd.ac.uk::60174b17-fcc8-4a2e-94f4-9d3ab267c892" providerId="AD" clId="Web-{F7E3F21D-50B5-C490-40B9-9EF92C2BE068}" dt="2021-04-22T08:52:04.345" v="647"/>
          <ac:picMkLst>
            <pc:docMk/>
            <pc:sldMk cId="3272435540" sldId="264"/>
            <ac:picMk id="5" creationId="{40A4FAD3-7CB3-409F-97A8-8EC9F1809E41}"/>
          </ac:picMkLst>
        </pc:picChg>
        <pc:picChg chg="add del">
          <ac:chgData name="Adina Ionela Buta (2024934)" userId="S::2024934@student.uwtsd.ac.uk::60174b17-fcc8-4a2e-94f4-9d3ab267c892" providerId="AD" clId="Web-{F7E3F21D-50B5-C490-40B9-9EF92C2BE068}" dt="2021-04-22T08:52:24.049" v="653"/>
          <ac:picMkLst>
            <pc:docMk/>
            <pc:sldMk cId="3272435540" sldId="264"/>
            <ac:picMk id="6" creationId="{4475036C-81D0-4F99-8490-3BB408353FE9}"/>
          </ac:picMkLst>
        </pc:picChg>
        <pc:picChg chg="add del">
          <ac:chgData name="Adina Ionela Buta (2024934)" userId="S::2024934@student.uwtsd.ac.uk::60174b17-fcc8-4a2e-94f4-9d3ab267c892" providerId="AD" clId="Web-{F7E3F21D-50B5-C490-40B9-9EF92C2BE068}" dt="2021-04-22T08:53:42.320" v="661"/>
          <ac:picMkLst>
            <pc:docMk/>
            <pc:sldMk cId="3272435540" sldId="264"/>
            <ac:picMk id="35" creationId="{40A4FAD3-7CB3-409F-97A8-8EC9F1809E41}"/>
          </ac:picMkLst>
        </pc:picChg>
        <pc:picChg chg="add">
          <ac:chgData name="Adina Ionela Buta (2024934)" userId="S::2024934@student.uwtsd.ac.uk::60174b17-fcc8-4a2e-94f4-9d3ab267c892" providerId="AD" clId="Web-{F7E3F21D-50B5-C490-40B9-9EF92C2BE068}" dt="2021-04-22T08:56:07.765" v="673"/>
          <ac:picMkLst>
            <pc:docMk/>
            <pc:sldMk cId="3272435540" sldId="264"/>
            <ac:picMk id="65" creationId="{75D4B04E-5CD0-4083-86BA-518A2C3F4A75}"/>
          </ac:picMkLst>
        </pc:picChg>
        <pc:cxnChg chg="add del">
          <ac:chgData name="Adina Ionela Buta (2024934)" userId="S::2024934@student.uwtsd.ac.uk::60174b17-fcc8-4a2e-94f4-9d3ab267c892" providerId="AD" clId="Web-{F7E3F21D-50B5-C490-40B9-9EF92C2BE068}" dt="2021-04-22T08:52:24.049" v="653"/>
          <ac:cxnSpMkLst>
            <pc:docMk/>
            <pc:sldMk cId="3272435540" sldId="264"/>
            <ac:cxnSpMk id="7" creationId="{A57C1A16-B8AB-4D99-A195-A38F556A6486}"/>
          </ac:cxnSpMkLst>
        </pc:cxnChg>
        <pc:cxnChg chg="add del">
          <ac:chgData name="Adina Ionela Buta (2024934)" userId="S::2024934@student.uwtsd.ac.uk::60174b17-fcc8-4a2e-94f4-9d3ab267c892" providerId="AD" clId="Web-{F7E3F21D-50B5-C490-40B9-9EF92C2BE068}" dt="2021-04-22T08:52:24.049" v="653"/>
          <ac:cxnSpMkLst>
            <pc:docMk/>
            <pc:sldMk cId="3272435540" sldId="264"/>
            <ac:cxnSpMk id="8" creationId="{F8A9B20B-D1DD-4573-B5EC-558029519236}"/>
          </ac:cxnSpMkLst>
        </pc:cxnChg>
        <pc:cxnChg chg="add del">
          <ac:chgData name="Adina Ionela Buta (2024934)" userId="S::2024934@student.uwtsd.ac.uk::60174b17-fcc8-4a2e-94f4-9d3ab267c892" providerId="AD" clId="Web-{F7E3F21D-50B5-C490-40B9-9EF92C2BE068}" dt="2021-04-22T08:52:04.345" v="647"/>
          <ac:cxnSpMkLst>
            <pc:docMk/>
            <pc:sldMk cId="3272435540" sldId="264"/>
            <ac:cxnSpMk id="9" creationId="{A3D2D849-17D8-45A4-9FB8-B955CD22BD4B}"/>
          </ac:cxnSpMkLst>
        </pc:cxnChg>
        <pc:cxnChg chg="add del">
          <ac:chgData name="Adina Ionela Buta (2024934)" userId="S::2024934@student.uwtsd.ac.uk::60174b17-fcc8-4a2e-94f4-9d3ab267c892" providerId="AD" clId="Web-{F7E3F21D-50B5-C490-40B9-9EF92C2BE068}" dt="2021-04-22T08:52:04.345" v="647"/>
          <ac:cxnSpMkLst>
            <pc:docMk/>
            <pc:sldMk cId="3272435540" sldId="264"/>
            <ac:cxnSpMk id="11" creationId="{7A0A4A95-757B-4092-A077-CA7C3ADE493A}"/>
          </ac:cxnSpMkLst>
        </pc:cxnChg>
        <pc:cxnChg chg="add del">
          <ac:chgData name="Adina Ionela Buta (2024934)" userId="S::2024934@student.uwtsd.ac.uk::60174b17-fcc8-4a2e-94f4-9d3ab267c892" providerId="AD" clId="Web-{F7E3F21D-50B5-C490-40B9-9EF92C2BE068}" dt="2021-04-22T08:52:52.786" v="655"/>
          <ac:cxnSpMkLst>
            <pc:docMk/>
            <pc:sldMk cId="3272435540" sldId="264"/>
            <ac:cxnSpMk id="28" creationId="{C5ECDEE1-7093-418F-9CF5-24EEB115C1C1}"/>
          </ac:cxnSpMkLst>
        </pc:cxnChg>
        <pc:cxnChg chg="add del">
          <ac:chgData name="Adina Ionela Buta (2024934)" userId="S::2024934@student.uwtsd.ac.uk::60174b17-fcc8-4a2e-94f4-9d3ab267c892" providerId="AD" clId="Web-{F7E3F21D-50B5-C490-40B9-9EF92C2BE068}" dt="2021-04-22T08:52:52.786" v="655"/>
          <ac:cxnSpMkLst>
            <pc:docMk/>
            <pc:sldMk cId="3272435540" sldId="264"/>
            <ac:cxnSpMk id="29" creationId="{045062AF-EB11-4651-BC4A-4DA21768DE8E}"/>
          </ac:cxnSpMkLst>
        </pc:cxnChg>
        <pc:cxnChg chg="add del">
          <ac:chgData name="Adina Ionela Buta (2024934)" userId="S::2024934@student.uwtsd.ac.uk::60174b17-fcc8-4a2e-94f4-9d3ab267c892" providerId="AD" clId="Web-{F7E3F21D-50B5-C490-40B9-9EF92C2BE068}" dt="2021-04-22T08:53:42.320" v="661"/>
          <ac:cxnSpMkLst>
            <pc:docMk/>
            <pc:sldMk cId="3272435540" sldId="264"/>
            <ac:cxnSpMk id="36" creationId="{A3D2D849-17D8-45A4-9FB8-B955CD22BD4B}"/>
          </ac:cxnSpMkLst>
        </pc:cxnChg>
        <pc:cxnChg chg="add del">
          <ac:chgData name="Adina Ionela Buta (2024934)" userId="S::2024934@student.uwtsd.ac.uk::60174b17-fcc8-4a2e-94f4-9d3ab267c892" providerId="AD" clId="Web-{F7E3F21D-50B5-C490-40B9-9EF92C2BE068}" dt="2021-04-22T08:53:42.320" v="661"/>
          <ac:cxnSpMkLst>
            <pc:docMk/>
            <pc:sldMk cId="3272435540" sldId="264"/>
            <ac:cxnSpMk id="37" creationId="{7A0A4A95-757B-4092-A077-CA7C3ADE493A}"/>
          </ac:cxnSpMkLst>
        </pc:cxnChg>
        <pc:cxnChg chg="add del">
          <ac:chgData name="Adina Ionela Buta (2024934)" userId="S::2024934@student.uwtsd.ac.uk::60174b17-fcc8-4a2e-94f4-9d3ab267c892" providerId="AD" clId="Web-{F7E3F21D-50B5-C490-40B9-9EF92C2BE068}" dt="2021-04-22T08:55:00.762" v="670"/>
          <ac:cxnSpMkLst>
            <pc:docMk/>
            <pc:sldMk cId="3272435540" sldId="264"/>
            <ac:cxnSpMk id="49" creationId="{C5ECDEE1-7093-418F-9CF5-24EEB115C1C1}"/>
          </ac:cxnSpMkLst>
        </pc:cxnChg>
        <pc:cxnChg chg="add del">
          <ac:chgData name="Adina Ionela Buta (2024934)" userId="S::2024934@student.uwtsd.ac.uk::60174b17-fcc8-4a2e-94f4-9d3ab267c892" providerId="AD" clId="Web-{F7E3F21D-50B5-C490-40B9-9EF92C2BE068}" dt="2021-04-22T08:55:00.762" v="670"/>
          <ac:cxnSpMkLst>
            <pc:docMk/>
            <pc:sldMk cId="3272435540" sldId="264"/>
            <ac:cxnSpMk id="50" creationId="{045062AF-EB11-4651-BC4A-4DA21768DE8E}"/>
          </ac:cxnSpMkLst>
        </pc:cxnChg>
        <pc:cxnChg chg="add del">
          <ac:chgData name="Adina Ionela Buta (2024934)" userId="S::2024934@student.uwtsd.ac.uk::60174b17-fcc8-4a2e-94f4-9d3ab267c892" providerId="AD" clId="Web-{F7E3F21D-50B5-C490-40B9-9EF92C2BE068}" dt="2021-04-22T08:56:07.765" v="673"/>
          <ac:cxnSpMkLst>
            <pc:docMk/>
            <pc:sldMk cId="3272435540" sldId="264"/>
            <ac:cxnSpMk id="57" creationId="{C5ECDEE1-7093-418F-9CF5-24EEB115C1C1}"/>
          </ac:cxnSpMkLst>
        </pc:cxnChg>
        <pc:cxnChg chg="add del">
          <ac:chgData name="Adina Ionela Buta (2024934)" userId="S::2024934@student.uwtsd.ac.uk::60174b17-fcc8-4a2e-94f4-9d3ab267c892" providerId="AD" clId="Web-{F7E3F21D-50B5-C490-40B9-9EF92C2BE068}" dt="2021-04-22T08:55:00.746" v="669"/>
          <ac:cxnSpMkLst>
            <pc:docMk/>
            <pc:sldMk cId="3272435540" sldId="264"/>
            <ac:cxnSpMk id="58" creationId="{EB898B32-3891-4C3A-8F58-C5969D2E9033}"/>
          </ac:cxnSpMkLst>
        </pc:cxnChg>
        <pc:cxnChg chg="add del">
          <ac:chgData name="Adina Ionela Buta (2024934)" userId="S::2024934@student.uwtsd.ac.uk::60174b17-fcc8-4a2e-94f4-9d3ab267c892" providerId="AD" clId="Web-{F7E3F21D-50B5-C490-40B9-9EF92C2BE068}" dt="2021-04-22T08:56:07.765" v="673"/>
          <ac:cxnSpMkLst>
            <pc:docMk/>
            <pc:sldMk cId="3272435540" sldId="264"/>
            <ac:cxnSpMk id="59" creationId="{045062AF-EB11-4651-BC4A-4DA21768DE8E}"/>
          </ac:cxnSpMkLst>
        </pc:cxnChg>
        <pc:cxnChg chg="add del">
          <ac:chgData name="Adina Ionela Buta (2024934)" userId="S::2024934@student.uwtsd.ac.uk::60174b17-fcc8-4a2e-94f4-9d3ab267c892" providerId="AD" clId="Web-{F7E3F21D-50B5-C490-40B9-9EF92C2BE068}" dt="2021-04-22T08:55:00.746" v="669"/>
          <ac:cxnSpMkLst>
            <pc:docMk/>
            <pc:sldMk cId="3272435540" sldId="264"/>
            <ac:cxnSpMk id="60" creationId="{4AE4806D-B8F9-4679-A68A-9BD21C01A301}"/>
          </ac:cxnSpMkLst>
        </pc:cxnChg>
      </pc:sldChg>
      <pc:sldChg chg="addSp delSp modSp new mod setBg modClrScheme chgLayout">
        <pc:chgData name="Adina Ionela Buta (2024934)" userId="S::2024934@student.uwtsd.ac.uk::60174b17-fcc8-4a2e-94f4-9d3ab267c892" providerId="AD" clId="Web-{F7E3F21D-50B5-C490-40B9-9EF92C2BE068}" dt="2021-04-22T09:43:34.990" v="1048" actId="20577"/>
        <pc:sldMkLst>
          <pc:docMk/>
          <pc:sldMk cId="2881387189" sldId="265"/>
        </pc:sldMkLst>
        <pc:spChg chg="del mod ord">
          <ac:chgData name="Adina Ionela Buta (2024934)" userId="S::2024934@student.uwtsd.ac.uk::60174b17-fcc8-4a2e-94f4-9d3ab267c892" providerId="AD" clId="Web-{F7E3F21D-50B5-C490-40B9-9EF92C2BE068}" dt="2021-04-22T09:37:38.517" v="895"/>
          <ac:spMkLst>
            <pc:docMk/>
            <pc:sldMk cId="2881387189" sldId="265"/>
            <ac:spMk id="2" creationId="{1AD17CC7-D29B-4A31-85CC-CFBF6962EEE1}"/>
          </ac:spMkLst>
        </pc:spChg>
        <pc:spChg chg="del mod ord">
          <ac:chgData name="Adina Ionela Buta (2024934)" userId="S::2024934@student.uwtsd.ac.uk::60174b17-fcc8-4a2e-94f4-9d3ab267c892" providerId="AD" clId="Web-{F7E3F21D-50B5-C490-40B9-9EF92C2BE068}" dt="2021-04-22T09:19:47.628" v="745"/>
          <ac:spMkLst>
            <pc:docMk/>
            <pc:sldMk cId="2881387189" sldId="265"/>
            <ac:spMk id="3" creationId="{A8FA84A3-1A1F-4819-9CF1-16BF8A2F0094}"/>
          </ac:spMkLst>
        </pc:spChg>
        <pc:spChg chg="add mod ord">
          <ac:chgData name="Adina Ionela Buta (2024934)" userId="S::2024934@student.uwtsd.ac.uk::60174b17-fcc8-4a2e-94f4-9d3ab267c892" providerId="AD" clId="Web-{F7E3F21D-50B5-C490-40B9-9EF92C2BE068}" dt="2021-04-22T09:43:34.990" v="1048" actId="20577"/>
          <ac:spMkLst>
            <pc:docMk/>
            <pc:sldMk cId="2881387189" sldId="265"/>
            <ac:spMk id="4" creationId="{EC436D99-73EB-42BF-A3C2-AD85F93FEB7F}"/>
          </ac:spMkLst>
        </pc:spChg>
        <pc:spChg chg="add mod">
          <ac:chgData name="Adina Ionela Buta (2024934)" userId="S::2024934@student.uwtsd.ac.uk::60174b17-fcc8-4a2e-94f4-9d3ab267c892" providerId="AD" clId="Web-{F7E3F21D-50B5-C490-40B9-9EF92C2BE068}" dt="2021-04-22T09:42:40.300" v="1041" actId="1076"/>
          <ac:spMkLst>
            <pc:docMk/>
            <pc:sldMk cId="2881387189" sldId="265"/>
            <ac:spMk id="6" creationId="{08694306-48D1-45B6-AC04-DB6F21CB7727}"/>
          </ac:spMkLst>
        </pc:spChg>
        <pc:spChg chg="add">
          <ac:chgData name="Adina Ionela Buta (2024934)" userId="S::2024934@student.uwtsd.ac.uk::60174b17-fcc8-4a2e-94f4-9d3ab267c892" providerId="AD" clId="Web-{F7E3F21D-50B5-C490-40B9-9EF92C2BE068}" dt="2021-04-22T09:42:09.579" v="1038"/>
          <ac:spMkLst>
            <pc:docMk/>
            <pc:sldMk cId="2881387189" sldId="265"/>
            <ac:spMk id="13" creationId="{ADC5C86B-28CE-4597-97B7-4C09E20141C3}"/>
          </ac:spMkLst>
        </pc:spChg>
        <pc:picChg chg="add">
          <ac:chgData name="Adina Ionela Buta (2024934)" userId="S::2024934@student.uwtsd.ac.uk::60174b17-fcc8-4a2e-94f4-9d3ab267c892" providerId="AD" clId="Web-{F7E3F21D-50B5-C490-40B9-9EF92C2BE068}" dt="2021-04-22T09:42:09.579" v="1038"/>
          <ac:picMkLst>
            <pc:docMk/>
            <pc:sldMk cId="2881387189" sldId="265"/>
            <ac:picMk id="10" creationId="{476B6CDB-C56F-49EA-989E-203851ABEE11}"/>
          </ac:picMkLst>
        </pc:picChg>
      </pc:sldChg>
      <pc:sldChg chg="addSp delSp modSp new mod setBg">
        <pc:chgData name="Adina Ionela Buta (2024934)" userId="S::2024934@student.uwtsd.ac.uk::60174b17-fcc8-4a2e-94f4-9d3ab267c892" providerId="AD" clId="Web-{F7E3F21D-50B5-C490-40B9-9EF92C2BE068}" dt="2021-04-22T10:35:12.775" v="1756" actId="20577"/>
        <pc:sldMkLst>
          <pc:docMk/>
          <pc:sldMk cId="2610715091" sldId="266"/>
        </pc:sldMkLst>
        <pc:spChg chg="mod">
          <ac:chgData name="Adina Ionela Buta (2024934)" userId="S::2024934@student.uwtsd.ac.uk::60174b17-fcc8-4a2e-94f4-9d3ab267c892" providerId="AD" clId="Web-{F7E3F21D-50B5-C490-40B9-9EF92C2BE068}" dt="2021-04-22T10:31:11.527" v="1723"/>
          <ac:spMkLst>
            <pc:docMk/>
            <pc:sldMk cId="2610715091" sldId="266"/>
            <ac:spMk id="2" creationId="{4C2FB746-7F78-47F3-A527-04FD1C6AA5C7}"/>
          </ac:spMkLst>
        </pc:spChg>
        <pc:spChg chg="mod">
          <ac:chgData name="Adina Ionela Buta (2024934)" userId="S::2024934@student.uwtsd.ac.uk::60174b17-fcc8-4a2e-94f4-9d3ab267c892" providerId="AD" clId="Web-{F7E3F21D-50B5-C490-40B9-9EF92C2BE068}" dt="2021-04-22T10:35:12.775" v="1756" actId="20577"/>
          <ac:spMkLst>
            <pc:docMk/>
            <pc:sldMk cId="2610715091" sldId="266"/>
            <ac:spMk id="3" creationId="{F5CE8896-3049-4C15-B6C0-F63A08A4229A}"/>
          </ac:spMkLst>
        </pc:spChg>
        <pc:spChg chg="add del">
          <ac:chgData name="Adina Ionela Buta (2024934)" userId="S::2024934@student.uwtsd.ac.uk::60174b17-fcc8-4a2e-94f4-9d3ab267c892" providerId="AD" clId="Web-{F7E3F21D-50B5-C490-40B9-9EF92C2BE068}" dt="2021-04-22T10:31:11.527" v="1722"/>
          <ac:spMkLst>
            <pc:docMk/>
            <pc:sldMk cId="2610715091" sldId="266"/>
            <ac:spMk id="8" creationId="{603AE127-802C-459A-A612-DB85B67F0DC0}"/>
          </ac:spMkLst>
        </pc:spChg>
        <pc:spChg chg="add del">
          <ac:chgData name="Adina Ionela Buta (2024934)" userId="S::2024934@student.uwtsd.ac.uk::60174b17-fcc8-4a2e-94f4-9d3ab267c892" providerId="AD" clId="Web-{F7E3F21D-50B5-C490-40B9-9EF92C2BE068}" dt="2021-04-22T10:31:11.527" v="1722"/>
          <ac:spMkLst>
            <pc:docMk/>
            <pc:sldMk cId="2610715091" sldId="266"/>
            <ac:spMk id="10" creationId="{9323D83D-50D6-4040-A58B-FCEA340F886A}"/>
          </ac:spMkLst>
        </pc:spChg>
        <pc:spChg chg="add del">
          <ac:chgData name="Adina Ionela Buta (2024934)" userId="S::2024934@student.uwtsd.ac.uk::60174b17-fcc8-4a2e-94f4-9d3ab267c892" providerId="AD" clId="Web-{F7E3F21D-50B5-C490-40B9-9EF92C2BE068}" dt="2021-04-22T10:31:11.527" v="1722"/>
          <ac:spMkLst>
            <pc:docMk/>
            <pc:sldMk cId="2610715091" sldId="266"/>
            <ac:spMk id="14" creationId="{F10FD715-4DCE-4779-B634-EC78315EA213}"/>
          </ac:spMkLst>
        </pc:spChg>
        <pc:cxnChg chg="add">
          <ac:chgData name="Adina Ionela Buta (2024934)" userId="S::2024934@student.uwtsd.ac.uk::60174b17-fcc8-4a2e-94f4-9d3ab267c892" providerId="AD" clId="Web-{F7E3F21D-50B5-C490-40B9-9EF92C2BE068}" dt="2021-04-22T10:31:11.527" v="1723"/>
          <ac:cxnSpMkLst>
            <pc:docMk/>
            <pc:sldMk cId="2610715091" sldId="266"/>
            <ac:cxnSpMk id="5" creationId="{0B5F7E3B-C5F1-40E0-A491-558BAFBC1127}"/>
          </ac:cxnSpMkLst>
        </pc:cxnChg>
        <pc:cxnChg chg="add del">
          <ac:chgData name="Adina Ionela Buta (2024934)" userId="S::2024934@student.uwtsd.ac.uk::60174b17-fcc8-4a2e-94f4-9d3ab267c892" providerId="AD" clId="Web-{F7E3F21D-50B5-C490-40B9-9EF92C2BE068}" dt="2021-04-22T10:31:11.527" v="1722"/>
          <ac:cxnSpMkLst>
            <pc:docMk/>
            <pc:sldMk cId="2610715091" sldId="266"/>
            <ac:cxnSpMk id="12" creationId="{1A1FE6BB-DFB2-4080-9B5E-076EF5DDE67B}"/>
          </ac:cxnSpMkLst>
        </pc:cxnChg>
      </pc:sldChg>
      <pc:sldChg chg="addSp delSp modSp new mod setBg">
        <pc:chgData name="Adina Ionela Buta (2024934)" userId="S::2024934@student.uwtsd.ac.uk::60174b17-fcc8-4a2e-94f4-9d3ab267c892" providerId="AD" clId="Web-{F7E3F21D-50B5-C490-40B9-9EF92C2BE068}" dt="2021-04-22T10:54:38.590" v="1973"/>
        <pc:sldMkLst>
          <pc:docMk/>
          <pc:sldMk cId="926360854" sldId="267"/>
        </pc:sldMkLst>
        <pc:spChg chg="mod">
          <ac:chgData name="Adina Ionela Buta (2024934)" userId="S::2024934@student.uwtsd.ac.uk::60174b17-fcc8-4a2e-94f4-9d3ab267c892" providerId="AD" clId="Web-{F7E3F21D-50B5-C490-40B9-9EF92C2BE068}" dt="2021-04-22T10:54:38.590" v="1973"/>
          <ac:spMkLst>
            <pc:docMk/>
            <pc:sldMk cId="926360854" sldId="267"/>
            <ac:spMk id="2" creationId="{EF954C90-C45D-4AD7-B797-7029E7E37DD2}"/>
          </ac:spMkLst>
        </pc:spChg>
        <pc:spChg chg="add del mod">
          <ac:chgData name="Adina Ionela Buta (2024934)" userId="S::2024934@student.uwtsd.ac.uk::60174b17-fcc8-4a2e-94f4-9d3ab267c892" providerId="AD" clId="Web-{F7E3F21D-50B5-C490-40B9-9EF92C2BE068}" dt="2021-04-22T10:54:38.590" v="1973"/>
          <ac:spMkLst>
            <pc:docMk/>
            <pc:sldMk cId="926360854" sldId="267"/>
            <ac:spMk id="3" creationId="{29CFD4BD-EB63-4DFF-975A-6862C4FC6050}"/>
          </ac:spMkLst>
        </pc:spChg>
        <pc:spChg chg="add del">
          <ac:chgData name="Adina Ionela Buta (2024934)" userId="S::2024934@student.uwtsd.ac.uk::60174b17-fcc8-4a2e-94f4-9d3ab267c892" providerId="AD" clId="Web-{F7E3F21D-50B5-C490-40B9-9EF92C2BE068}" dt="2021-04-22T10:52:59.178" v="1949"/>
          <ac:spMkLst>
            <pc:docMk/>
            <pc:sldMk cId="926360854" sldId="267"/>
            <ac:spMk id="6" creationId="{80265050-FD84-47EF-A163-6A481836C14E}"/>
          </ac:spMkLst>
        </pc:spChg>
        <pc:spChg chg="add del">
          <ac:chgData name="Adina Ionela Buta (2024934)" userId="S::2024934@student.uwtsd.ac.uk::60174b17-fcc8-4a2e-94f4-9d3ab267c892" providerId="AD" clId="Web-{F7E3F21D-50B5-C490-40B9-9EF92C2BE068}" dt="2021-04-22T10:53:10.648" v="1951"/>
          <ac:spMkLst>
            <pc:docMk/>
            <pc:sldMk cId="926360854" sldId="267"/>
            <ac:spMk id="8" creationId="{A65AC7D1-EAA9-48F5-B509-60A7F50BF703}"/>
          </ac:spMkLst>
        </pc:spChg>
        <pc:spChg chg="add del">
          <ac:chgData name="Adina Ionela Buta (2024934)" userId="S::2024934@student.uwtsd.ac.uk::60174b17-fcc8-4a2e-94f4-9d3ab267c892" providerId="AD" clId="Web-{F7E3F21D-50B5-C490-40B9-9EF92C2BE068}" dt="2021-04-22T10:52:52.694" v="1947"/>
          <ac:spMkLst>
            <pc:docMk/>
            <pc:sldMk cId="926360854" sldId="267"/>
            <ac:spMk id="9" creationId="{4D7B8F8F-4528-4480-AFA3-A006195F5AAC}"/>
          </ac:spMkLst>
        </pc:spChg>
        <pc:spChg chg="add del">
          <ac:chgData name="Adina Ionela Buta (2024934)" userId="S::2024934@student.uwtsd.ac.uk::60174b17-fcc8-4a2e-94f4-9d3ab267c892" providerId="AD" clId="Web-{F7E3F21D-50B5-C490-40B9-9EF92C2BE068}" dt="2021-04-22T10:52:52.694" v="1947"/>
          <ac:spMkLst>
            <pc:docMk/>
            <pc:sldMk cId="926360854" sldId="267"/>
            <ac:spMk id="11" creationId="{4F8B2185-AE38-43EA-9FA9-E5378AD730D2}"/>
          </ac:spMkLst>
        </pc:spChg>
        <pc:spChg chg="add del">
          <ac:chgData name="Adina Ionela Buta (2024934)" userId="S::2024934@student.uwtsd.ac.uk::60174b17-fcc8-4a2e-94f4-9d3ab267c892" providerId="AD" clId="Web-{F7E3F21D-50B5-C490-40B9-9EF92C2BE068}" dt="2021-04-22T10:53:10.648" v="1951"/>
          <ac:spMkLst>
            <pc:docMk/>
            <pc:sldMk cId="926360854" sldId="267"/>
            <ac:spMk id="12" creationId="{D6320AF9-619A-4175-865B-5663E1AEF4C5}"/>
          </ac:spMkLst>
        </pc:spChg>
        <pc:spChg chg="add del">
          <ac:chgData name="Adina Ionela Buta (2024934)" userId="S::2024934@student.uwtsd.ac.uk::60174b17-fcc8-4a2e-94f4-9d3ab267c892" providerId="AD" clId="Web-{F7E3F21D-50B5-C490-40B9-9EF92C2BE068}" dt="2021-04-22T10:52:52.694" v="1947"/>
          <ac:spMkLst>
            <pc:docMk/>
            <pc:sldMk cId="926360854" sldId="267"/>
            <ac:spMk id="13" creationId="{0D36BD5A-BF22-48CD-8A55-28B19177CE42}"/>
          </ac:spMkLst>
        </pc:spChg>
        <pc:spChg chg="add del">
          <ac:chgData name="Adina Ionela Buta (2024934)" userId="S::2024934@student.uwtsd.ac.uk::60174b17-fcc8-4a2e-94f4-9d3ab267c892" providerId="AD" clId="Web-{F7E3F21D-50B5-C490-40B9-9EF92C2BE068}" dt="2021-04-22T10:53:10.648" v="1951"/>
          <ac:spMkLst>
            <pc:docMk/>
            <pc:sldMk cId="926360854" sldId="267"/>
            <ac:spMk id="15" creationId="{A032553A-72E8-4B0D-8405-FF9771C9AF05}"/>
          </ac:spMkLst>
        </pc:spChg>
        <pc:spChg chg="add del">
          <ac:chgData name="Adina Ionela Buta (2024934)" userId="S::2024934@student.uwtsd.ac.uk::60174b17-fcc8-4a2e-94f4-9d3ab267c892" providerId="AD" clId="Web-{F7E3F21D-50B5-C490-40B9-9EF92C2BE068}" dt="2021-04-22T10:53:10.648" v="1951"/>
          <ac:spMkLst>
            <pc:docMk/>
            <pc:sldMk cId="926360854" sldId="267"/>
            <ac:spMk id="18" creationId="{7E018740-5C2B-4A41-AC1A-7E68D1EC1954}"/>
          </ac:spMkLst>
        </pc:spChg>
        <pc:spChg chg="add del">
          <ac:chgData name="Adina Ionela Buta (2024934)" userId="S::2024934@student.uwtsd.ac.uk::60174b17-fcc8-4a2e-94f4-9d3ab267c892" providerId="AD" clId="Web-{F7E3F21D-50B5-C490-40B9-9EF92C2BE068}" dt="2021-04-22T10:53:10.648" v="1951"/>
          <ac:spMkLst>
            <pc:docMk/>
            <pc:sldMk cId="926360854" sldId="267"/>
            <ac:spMk id="20" creationId="{166F75A4-C475-4941-8EE2-B80A06A2C1BB}"/>
          </ac:spMkLst>
        </pc:spChg>
        <pc:spChg chg="add del">
          <ac:chgData name="Adina Ionela Buta (2024934)" userId="S::2024934@student.uwtsd.ac.uk::60174b17-fcc8-4a2e-94f4-9d3ab267c892" providerId="AD" clId="Web-{F7E3F21D-50B5-C490-40B9-9EF92C2BE068}" dt="2021-04-22T10:52:59.178" v="1949"/>
          <ac:spMkLst>
            <pc:docMk/>
            <pc:sldMk cId="926360854" sldId="267"/>
            <ac:spMk id="22" creationId="{DE77CD7A-FE9E-475D-BF9C-78183B0B1BAC}"/>
          </ac:spMkLst>
        </pc:spChg>
        <pc:spChg chg="add del">
          <ac:chgData name="Adina Ionela Buta (2024934)" userId="S::2024934@student.uwtsd.ac.uk::60174b17-fcc8-4a2e-94f4-9d3ab267c892" providerId="AD" clId="Web-{F7E3F21D-50B5-C490-40B9-9EF92C2BE068}" dt="2021-04-22T10:53:10.648" v="1951"/>
          <ac:spMkLst>
            <pc:docMk/>
            <pc:sldMk cId="926360854" sldId="267"/>
            <ac:spMk id="24" creationId="{765800AC-C3B9-498E-87BC-29FAE4C76B21}"/>
          </ac:spMkLst>
        </pc:spChg>
        <pc:spChg chg="add del">
          <ac:chgData name="Adina Ionela Buta (2024934)" userId="S::2024934@student.uwtsd.ac.uk::60174b17-fcc8-4a2e-94f4-9d3ab267c892" providerId="AD" clId="Web-{F7E3F21D-50B5-C490-40B9-9EF92C2BE068}" dt="2021-04-22T10:53:10.648" v="1951"/>
          <ac:spMkLst>
            <pc:docMk/>
            <pc:sldMk cId="926360854" sldId="267"/>
            <ac:spMk id="26" creationId="{1F9D6ACB-2FF4-49F9-978A-E0D5327FC635}"/>
          </ac:spMkLst>
        </pc:spChg>
        <pc:spChg chg="add del">
          <ac:chgData name="Adina Ionela Buta (2024934)" userId="S::2024934@student.uwtsd.ac.uk::60174b17-fcc8-4a2e-94f4-9d3ab267c892" providerId="AD" clId="Web-{F7E3F21D-50B5-C490-40B9-9EF92C2BE068}" dt="2021-04-22T10:53:10.648" v="1951"/>
          <ac:spMkLst>
            <pc:docMk/>
            <pc:sldMk cId="926360854" sldId="267"/>
            <ac:spMk id="28" creationId="{A5EC319D-0FEA-4B95-A3EA-01E35672C95B}"/>
          </ac:spMkLst>
        </pc:spChg>
        <pc:spChg chg="add">
          <ac:chgData name="Adina Ionela Buta (2024934)" userId="S::2024934@student.uwtsd.ac.uk::60174b17-fcc8-4a2e-94f4-9d3ab267c892" providerId="AD" clId="Web-{F7E3F21D-50B5-C490-40B9-9EF92C2BE068}" dt="2021-04-22T10:54:38.590" v="1973"/>
          <ac:spMkLst>
            <pc:docMk/>
            <pc:sldMk cId="926360854" sldId="267"/>
            <ac:spMk id="29" creationId="{80265050-FD84-47EF-A163-6A481836C14E}"/>
          </ac:spMkLst>
        </pc:spChg>
        <pc:spChg chg="add">
          <ac:chgData name="Adina Ionela Buta (2024934)" userId="S::2024934@student.uwtsd.ac.uk::60174b17-fcc8-4a2e-94f4-9d3ab267c892" providerId="AD" clId="Web-{F7E3F21D-50B5-C490-40B9-9EF92C2BE068}" dt="2021-04-22T10:54:38.590" v="1973"/>
          <ac:spMkLst>
            <pc:docMk/>
            <pc:sldMk cId="926360854" sldId="267"/>
            <ac:spMk id="42" creationId="{DE77CD7A-FE9E-475D-BF9C-78183B0B1BAC}"/>
          </ac:spMkLst>
        </pc:spChg>
        <pc:grpChg chg="add del">
          <ac:chgData name="Adina Ionela Buta (2024934)" userId="S::2024934@student.uwtsd.ac.uk::60174b17-fcc8-4a2e-94f4-9d3ab267c892" providerId="AD" clId="Web-{F7E3F21D-50B5-C490-40B9-9EF92C2BE068}" dt="2021-04-22T10:52:59.178" v="1949"/>
          <ac:grpSpMkLst>
            <pc:docMk/>
            <pc:sldMk cId="926360854" sldId="267"/>
            <ac:grpSpMk id="7" creationId="{A11B064D-F4EB-4312-AEEA-6AFDB257E7C6}"/>
          </ac:grpSpMkLst>
        </pc:grpChg>
        <pc:grpChg chg="add">
          <ac:chgData name="Adina Ionela Buta (2024934)" userId="S::2024934@student.uwtsd.ac.uk::60174b17-fcc8-4a2e-94f4-9d3ab267c892" providerId="AD" clId="Web-{F7E3F21D-50B5-C490-40B9-9EF92C2BE068}" dt="2021-04-22T10:54:38.590" v="1973"/>
          <ac:grpSpMkLst>
            <pc:docMk/>
            <pc:sldMk cId="926360854" sldId="267"/>
            <ac:grpSpMk id="31" creationId="{A11B064D-F4EB-4312-AEEA-6AFDB257E7C6}"/>
          </ac:grpSpMkLst>
        </pc:grpChg>
        <pc:graphicFrameChg chg="add del">
          <ac:chgData name="Adina Ionela Buta (2024934)" userId="S::2024934@student.uwtsd.ac.uk::60174b17-fcc8-4a2e-94f4-9d3ab267c892" providerId="AD" clId="Web-{F7E3F21D-50B5-C490-40B9-9EF92C2BE068}" dt="2021-04-22T10:52:52.694" v="1947"/>
          <ac:graphicFrameMkLst>
            <pc:docMk/>
            <pc:sldMk cId="926360854" sldId="267"/>
            <ac:graphicFrameMk id="5" creationId="{E753DA99-94A2-4EC3-AB86-0230CBEC318F}"/>
          </ac:graphicFrameMkLst>
        </pc:graphicFrameChg>
        <pc:graphicFrameChg chg="add del">
          <ac:chgData name="Adina Ionela Buta (2024934)" userId="S::2024934@student.uwtsd.ac.uk::60174b17-fcc8-4a2e-94f4-9d3ab267c892" providerId="AD" clId="Web-{F7E3F21D-50B5-C490-40B9-9EF92C2BE068}" dt="2021-04-22T10:52:59.178" v="1949"/>
          <ac:graphicFrameMkLst>
            <pc:docMk/>
            <pc:sldMk cId="926360854" sldId="267"/>
            <ac:graphicFrameMk id="10" creationId="{B24C4E51-AC2F-4AE9-A2D4-4B36434B4A05}"/>
          </ac:graphicFrameMkLst>
        </pc:graphicFrameChg>
        <pc:graphicFrameChg chg="add del">
          <ac:chgData name="Adina Ionela Buta (2024934)" userId="S::2024934@student.uwtsd.ac.uk::60174b17-fcc8-4a2e-94f4-9d3ab267c892" providerId="AD" clId="Web-{F7E3F21D-50B5-C490-40B9-9EF92C2BE068}" dt="2021-04-22T10:53:42.197" v="1955"/>
          <ac:graphicFrameMkLst>
            <pc:docMk/>
            <pc:sldMk cId="926360854" sldId="267"/>
            <ac:graphicFrameMk id="21" creationId="{3C8C99DD-2167-423E-A7CC-1B6018584AA1}"/>
          </ac:graphicFrameMkLst>
        </pc:graphicFrameChg>
        <pc:graphicFrameChg chg="add">
          <ac:chgData name="Adina Ionela Buta (2024934)" userId="S::2024934@student.uwtsd.ac.uk::60174b17-fcc8-4a2e-94f4-9d3ab267c892" providerId="AD" clId="Web-{F7E3F21D-50B5-C490-40B9-9EF92C2BE068}" dt="2021-04-22T10:54:38.590" v="1973"/>
          <ac:graphicFrameMkLst>
            <pc:docMk/>
            <pc:sldMk cId="926360854" sldId="267"/>
            <ac:graphicFrameMk id="25" creationId="{11F6EDE2-7E94-4A36-8DD0-15EFF3B066BE}"/>
          </ac:graphicFrameMkLst>
        </pc:graphicFrameChg>
        <pc:picChg chg="add del">
          <ac:chgData name="Adina Ionela Buta (2024934)" userId="S::2024934@student.uwtsd.ac.uk::60174b17-fcc8-4a2e-94f4-9d3ab267c892" providerId="AD" clId="Web-{F7E3F21D-50B5-C490-40B9-9EF92C2BE068}" dt="2021-04-22T10:53:10.648" v="1951"/>
          <ac:picMkLst>
            <pc:docMk/>
            <pc:sldMk cId="926360854" sldId="267"/>
            <ac:picMk id="17" creationId="{32184C69-BE6B-4CDA-9FF8-B99130B60FA6}"/>
          </ac:picMkLst>
        </pc:picChg>
        <pc:picChg chg="add del">
          <ac:chgData name="Adina Ionela Buta (2024934)" userId="S::2024934@student.uwtsd.ac.uk::60174b17-fcc8-4a2e-94f4-9d3ab267c892" providerId="AD" clId="Web-{F7E3F21D-50B5-C490-40B9-9EF92C2BE068}" dt="2021-04-22T10:53:23.102" v="1953"/>
          <ac:picMkLst>
            <pc:docMk/>
            <pc:sldMk cId="926360854" sldId="267"/>
            <ac:picMk id="19" creationId="{7872B530-C133-47BF-80E8-3A97D97B5E32}"/>
          </ac:picMkLst>
        </pc:picChg>
        <pc:cxnChg chg="add del">
          <ac:chgData name="Adina Ionela Buta (2024934)" userId="S::2024934@student.uwtsd.ac.uk::60174b17-fcc8-4a2e-94f4-9d3ab267c892" providerId="AD" clId="Web-{F7E3F21D-50B5-C490-40B9-9EF92C2BE068}" dt="2021-04-22T10:53:10.648" v="1951"/>
          <ac:cxnSpMkLst>
            <pc:docMk/>
            <pc:sldMk cId="926360854" sldId="267"/>
            <ac:cxnSpMk id="14" creationId="{063B6EC6-D752-4EE7-908B-F8F19E8C7FEA}"/>
          </ac:cxnSpMkLst>
        </pc:cxnChg>
        <pc:cxnChg chg="add del">
          <ac:chgData name="Adina Ionela Buta (2024934)" userId="S::2024934@student.uwtsd.ac.uk::60174b17-fcc8-4a2e-94f4-9d3ab267c892" providerId="AD" clId="Web-{F7E3F21D-50B5-C490-40B9-9EF92C2BE068}" dt="2021-04-22T10:53:10.648" v="1951"/>
          <ac:cxnSpMkLst>
            <pc:docMk/>
            <pc:sldMk cId="926360854" sldId="267"/>
            <ac:cxnSpMk id="16" creationId="{EFECD4E8-AD3E-4228-82A2-9461958EA94D}"/>
          </ac:cxnSpMkLst>
        </pc:cxnChg>
        <pc:cxnChg chg="add del">
          <ac:chgData name="Adina Ionela Buta (2024934)" userId="S::2024934@student.uwtsd.ac.uk::60174b17-fcc8-4a2e-94f4-9d3ab267c892" providerId="AD" clId="Web-{F7E3F21D-50B5-C490-40B9-9EF92C2BE068}" dt="2021-04-22T10:54:38.590" v="1973"/>
          <ac:cxnSpMkLst>
            <pc:docMk/>
            <pc:sldMk cId="926360854" sldId="267"/>
            <ac:cxnSpMk id="23" creationId="{0B5F7E3B-C5F1-40E0-A491-558BAFBC1127}"/>
          </ac:cxnSpMkLst>
        </pc:cxnChg>
      </pc:sldChg>
      <pc:sldChg chg="new">
        <pc:chgData name="Adina Ionela Buta (2024934)" userId="S::2024934@student.uwtsd.ac.uk::60174b17-fcc8-4a2e-94f4-9d3ab267c892" providerId="AD" clId="Web-{F7E3F21D-50B5-C490-40B9-9EF92C2BE068}" dt="2021-04-22T10:55:18.186" v="1974"/>
        <pc:sldMkLst>
          <pc:docMk/>
          <pc:sldMk cId="2490778723" sldId="268"/>
        </pc:sldMkLst>
      </pc:sldChg>
    </pc:docChg>
  </pc:docChgLst>
  <pc:docChgLst>
    <pc:chgData name="Adina Ionela Buta (2024934)" userId="S::2024934@student.uwtsd.ac.uk::60174b17-fcc8-4a2e-94f4-9d3ab267c892" providerId="AD" clId="Web-{79B18FFA-DA06-4FF7-3DB2-B4F461D70BF5}"/>
    <pc:docChg chg="addSld">
      <pc:chgData name="Adina Ionela Buta (2024934)" userId="S::2024934@student.uwtsd.ac.uk::60174b17-fcc8-4a2e-94f4-9d3ab267c892" providerId="AD" clId="Web-{79B18FFA-DA06-4FF7-3DB2-B4F461D70BF5}" dt="2021-04-22T00:06:28.238" v="2"/>
      <pc:docMkLst>
        <pc:docMk/>
      </pc:docMkLst>
      <pc:sldChg chg="new">
        <pc:chgData name="Adina Ionela Buta (2024934)" userId="S::2024934@student.uwtsd.ac.uk::60174b17-fcc8-4a2e-94f4-9d3ab267c892" providerId="AD" clId="Web-{79B18FFA-DA06-4FF7-3DB2-B4F461D70BF5}" dt="2021-04-21T23:36:29.015" v="0"/>
        <pc:sldMkLst>
          <pc:docMk/>
          <pc:sldMk cId="1891324818" sldId="261"/>
        </pc:sldMkLst>
      </pc:sldChg>
      <pc:sldChg chg="new">
        <pc:chgData name="Adina Ionela Buta (2024934)" userId="S::2024934@student.uwtsd.ac.uk::60174b17-fcc8-4a2e-94f4-9d3ab267c892" providerId="AD" clId="Web-{79B18FFA-DA06-4FF7-3DB2-B4F461D70BF5}" dt="2021-04-21T23:49:50.809" v="1"/>
        <pc:sldMkLst>
          <pc:docMk/>
          <pc:sldMk cId="2794556990" sldId="262"/>
        </pc:sldMkLst>
      </pc:sldChg>
      <pc:sldChg chg="new">
        <pc:chgData name="Adina Ionela Buta (2024934)" userId="S::2024934@student.uwtsd.ac.uk::60174b17-fcc8-4a2e-94f4-9d3ab267c892" providerId="AD" clId="Web-{79B18FFA-DA06-4FF7-3DB2-B4F461D70BF5}" dt="2021-04-22T00:06:28.238" v="2"/>
        <pc:sldMkLst>
          <pc:docMk/>
          <pc:sldMk cId="3407215165" sldId="263"/>
        </pc:sldMkLst>
      </pc:sldChg>
    </pc:docChg>
  </pc:docChgLst>
  <pc:docChgLst>
    <pc:chgData name="Adina Ionela Buta (2024934)" userId="S::2024934@student.uwtsd.ac.uk::60174b17-fcc8-4a2e-94f4-9d3ab267c892" providerId="AD" clId="Web-{248F433E-9176-EF9D-4CE8-AF45C43B2E6B}"/>
    <pc:docChg chg="addSld delSld">
      <pc:chgData name="Adina Ionela Buta (2024934)" userId="S::2024934@student.uwtsd.ac.uk::60174b17-fcc8-4a2e-94f4-9d3ab267c892" providerId="AD" clId="Web-{248F433E-9176-EF9D-4CE8-AF45C43B2E6B}" dt="2021-04-22T00:14:52.619" v="7"/>
      <pc:docMkLst>
        <pc:docMk/>
      </pc:docMkLst>
      <pc:sldChg chg="new">
        <pc:chgData name="Adina Ionela Buta (2024934)" userId="S::2024934@student.uwtsd.ac.uk::60174b17-fcc8-4a2e-94f4-9d3ab267c892" providerId="AD" clId="Web-{248F433E-9176-EF9D-4CE8-AF45C43B2E6B}" dt="2021-04-22T00:14:52.619" v="7"/>
        <pc:sldMkLst>
          <pc:docMk/>
          <pc:sldMk cId="1204686992" sldId="257"/>
        </pc:sldMkLst>
      </pc:sldChg>
      <pc:sldChg chg="del">
        <pc:chgData name="Adina Ionela Buta (2024934)" userId="S::2024934@student.uwtsd.ac.uk::60174b17-fcc8-4a2e-94f4-9d3ab267c892" providerId="AD" clId="Web-{248F433E-9176-EF9D-4CE8-AF45C43B2E6B}" dt="2021-04-22T00:14:38.634" v="0"/>
        <pc:sldMkLst>
          <pc:docMk/>
          <pc:sldMk cId="2653286810" sldId="257"/>
        </pc:sldMkLst>
      </pc:sldChg>
      <pc:sldChg chg="del">
        <pc:chgData name="Adina Ionela Buta (2024934)" userId="S::2024934@student.uwtsd.ac.uk::60174b17-fcc8-4a2e-94f4-9d3ab267c892" providerId="AD" clId="Web-{248F433E-9176-EF9D-4CE8-AF45C43B2E6B}" dt="2021-04-22T00:14:45.275" v="6"/>
        <pc:sldMkLst>
          <pc:docMk/>
          <pc:sldMk cId="3678404079" sldId="258"/>
        </pc:sldMkLst>
      </pc:sldChg>
      <pc:sldChg chg="del">
        <pc:chgData name="Adina Ionela Buta (2024934)" userId="S::2024934@student.uwtsd.ac.uk::60174b17-fcc8-4a2e-94f4-9d3ab267c892" providerId="AD" clId="Web-{248F433E-9176-EF9D-4CE8-AF45C43B2E6B}" dt="2021-04-22T00:14:42.728" v="4"/>
        <pc:sldMkLst>
          <pc:docMk/>
          <pc:sldMk cId="2894622784" sldId="259"/>
        </pc:sldMkLst>
      </pc:sldChg>
      <pc:sldChg chg="del">
        <pc:chgData name="Adina Ionela Buta (2024934)" userId="S::2024934@student.uwtsd.ac.uk::60174b17-fcc8-4a2e-94f4-9d3ab267c892" providerId="AD" clId="Web-{248F433E-9176-EF9D-4CE8-AF45C43B2E6B}" dt="2021-04-22T00:14:43.853" v="5"/>
        <pc:sldMkLst>
          <pc:docMk/>
          <pc:sldMk cId="433298998" sldId="260"/>
        </pc:sldMkLst>
      </pc:sldChg>
      <pc:sldChg chg="del">
        <pc:chgData name="Adina Ionela Buta (2024934)" userId="S::2024934@student.uwtsd.ac.uk::60174b17-fcc8-4a2e-94f4-9d3ab267c892" providerId="AD" clId="Web-{248F433E-9176-EF9D-4CE8-AF45C43B2E6B}" dt="2021-04-22T00:14:40.087" v="1"/>
        <pc:sldMkLst>
          <pc:docMk/>
          <pc:sldMk cId="1891324818" sldId="261"/>
        </pc:sldMkLst>
      </pc:sldChg>
      <pc:sldChg chg="del">
        <pc:chgData name="Adina Ionela Buta (2024934)" userId="S::2024934@student.uwtsd.ac.uk::60174b17-fcc8-4a2e-94f4-9d3ab267c892" providerId="AD" clId="Web-{248F433E-9176-EF9D-4CE8-AF45C43B2E6B}" dt="2021-04-22T00:14:41.009" v="2"/>
        <pc:sldMkLst>
          <pc:docMk/>
          <pc:sldMk cId="2794556990" sldId="262"/>
        </pc:sldMkLst>
      </pc:sldChg>
      <pc:sldChg chg="del">
        <pc:chgData name="Adina Ionela Buta (2024934)" userId="S::2024934@student.uwtsd.ac.uk::60174b17-fcc8-4a2e-94f4-9d3ab267c892" providerId="AD" clId="Web-{248F433E-9176-EF9D-4CE8-AF45C43B2E6B}" dt="2021-04-22T00:14:41.946" v="3"/>
        <pc:sldMkLst>
          <pc:docMk/>
          <pc:sldMk cId="3407215165" sldId="263"/>
        </pc:sldMkLst>
      </pc:sldChg>
    </pc:docChg>
  </pc:docChgLst>
  <pc:docChgLst>
    <pc:chgData name="Adina Ionela Buta (2024934)" userId="S::2024934@student.uwtsd.ac.uk::60174b17-fcc8-4a2e-94f4-9d3ab267c892" providerId="AD" clId="Web-{3E950BB5-18ED-1B65-0F52-40ADA3508D72}"/>
    <pc:docChg chg="delSld modSld addMainMaster delMainMaster modMainMaster">
      <pc:chgData name="Adina Ionela Buta (2024934)" userId="S::2024934@student.uwtsd.ac.uk::60174b17-fcc8-4a2e-94f4-9d3ab267c892" providerId="AD" clId="Web-{3E950BB5-18ED-1B65-0F52-40ADA3508D72}" dt="2021-04-22T02:12:38.509" v="148"/>
      <pc:docMkLst>
        <pc:docMk/>
      </pc:docMkLst>
      <pc:sldChg chg="addSp delSp modSp mod setBg modClrScheme delDesignElem chgLayout">
        <pc:chgData name="Adina Ionela Buta (2024934)" userId="S::2024934@student.uwtsd.ac.uk::60174b17-fcc8-4a2e-94f4-9d3ab267c892" providerId="AD" clId="Web-{3E950BB5-18ED-1B65-0F52-40ADA3508D72}" dt="2021-04-22T02:10:00.874" v="118" actId="1076"/>
        <pc:sldMkLst>
          <pc:docMk/>
          <pc:sldMk cId="2499791184" sldId="256"/>
        </pc:sldMkLst>
        <pc:spChg chg="mod ord">
          <ac:chgData name="Adina Ionela Buta (2024934)" userId="S::2024934@student.uwtsd.ac.uk::60174b17-fcc8-4a2e-94f4-9d3ab267c892" providerId="AD" clId="Web-{3E950BB5-18ED-1B65-0F52-40ADA3508D72}" dt="2021-04-22T02:10:00.874" v="118" actId="1076"/>
          <ac:spMkLst>
            <pc:docMk/>
            <pc:sldMk cId="2499791184" sldId="256"/>
            <ac:spMk id="2" creationId="{00000000-0000-0000-0000-000000000000}"/>
          </ac:spMkLst>
        </pc:spChg>
        <pc:spChg chg="mod ord">
          <ac:chgData name="Adina Ionela Buta (2024934)" userId="S::2024934@student.uwtsd.ac.uk::60174b17-fcc8-4a2e-94f4-9d3ab267c892" providerId="AD" clId="Web-{3E950BB5-18ED-1B65-0F52-40ADA3508D72}" dt="2021-04-22T02:09:42.404" v="116" actId="14100"/>
          <ac:spMkLst>
            <pc:docMk/>
            <pc:sldMk cId="2499791184" sldId="256"/>
            <ac:spMk id="3" creationId="{00000000-0000-0000-0000-000000000000}"/>
          </ac:spMkLst>
        </pc:spChg>
        <pc:spChg chg="del">
          <ac:chgData name="Adina Ionela Buta (2024934)" userId="S::2024934@student.uwtsd.ac.uk::60174b17-fcc8-4a2e-94f4-9d3ab267c892" providerId="AD" clId="Web-{3E950BB5-18ED-1B65-0F52-40ADA3508D72}" dt="2021-04-22T01:49:33.994" v="0"/>
          <ac:spMkLst>
            <pc:docMk/>
            <pc:sldMk cId="2499791184" sldId="256"/>
            <ac:spMk id="175" creationId="{8930EBA3-4D2E-42E8-B828-834555328D85}"/>
          </ac:spMkLst>
        </pc:spChg>
        <pc:spChg chg="del">
          <ac:chgData name="Adina Ionela Buta (2024934)" userId="S::2024934@student.uwtsd.ac.uk::60174b17-fcc8-4a2e-94f4-9d3ab267c892" providerId="AD" clId="Web-{3E950BB5-18ED-1B65-0F52-40ADA3508D72}" dt="2021-04-22T01:49:33.994" v="0"/>
          <ac:spMkLst>
            <pc:docMk/>
            <pc:sldMk cId="2499791184" sldId="256"/>
            <ac:spMk id="180" creationId="{E58B2195-5055-402F-A3E7-53FF0E4980C3}"/>
          </ac:spMkLst>
        </pc:spChg>
        <pc:spChg chg="del">
          <ac:chgData name="Adina Ionela Buta (2024934)" userId="S::2024934@student.uwtsd.ac.uk::60174b17-fcc8-4a2e-94f4-9d3ab267c892" providerId="AD" clId="Web-{3E950BB5-18ED-1B65-0F52-40ADA3508D72}" dt="2021-04-22T01:49:33.994" v="0"/>
          <ac:spMkLst>
            <pc:docMk/>
            <pc:sldMk cId="2499791184" sldId="256"/>
            <ac:spMk id="181" creationId="{528AA953-F4F9-4DC5-97C7-491F4AF937DC}"/>
          </ac:spMkLst>
        </pc:spChg>
        <pc:spChg chg="add del">
          <ac:chgData name="Adina Ionela Buta (2024934)" userId="S::2024934@student.uwtsd.ac.uk::60174b17-fcc8-4a2e-94f4-9d3ab267c892" providerId="AD" clId="Web-{3E950BB5-18ED-1B65-0F52-40ADA3508D72}" dt="2021-04-22T01:54:42.704" v="31"/>
          <ac:spMkLst>
            <pc:docMk/>
            <pc:sldMk cId="2499791184" sldId="256"/>
            <ac:spMk id="182" creationId="{362D44EE-C852-4460-B8B5-C4F2BC20510C}"/>
          </ac:spMkLst>
        </pc:spChg>
        <pc:spChg chg="del">
          <ac:chgData name="Adina Ionela Buta (2024934)" userId="S::2024934@student.uwtsd.ac.uk::60174b17-fcc8-4a2e-94f4-9d3ab267c892" providerId="AD" clId="Web-{3E950BB5-18ED-1B65-0F52-40ADA3508D72}" dt="2021-04-22T01:49:33.994" v="0"/>
          <ac:spMkLst>
            <pc:docMk/>
            <pc:sldMk cId="2499791184" sldId="256"/>
            <ac:spMk id="194" creationId="{0ED28709-5CB7-44D6-B3BC-B1C015D6BE3D}"/>
          </ac:spMkLst>
        </pc:spChg>
        <pc:spChg chg="del">
          <ac:chgData name="Adina Ionela Buta (2024934)" userId="S::2024934@student.uwtsd.ac.uk::60174b17-fcc8-4a2e-94f4-9d3ab267c892" providerId="AD" clId="Web-{3E950BB5-18ED-1B65-0F52-40ADA3508D72}" dt="2021-04-22T01:49:33.994" v="0"/>
          <ac:spMkLst>
            <pc:docMk/>
            <pc:sldMk cId="2499791184" sldId="256"/>
            <ac:spMk id="195" creationId="{1AE2FDE4-8ECB-4D0B-B871-D4EE526064C4}"/>
          </ac:spMkLst>
        </pc:spChg>
        <pc:spChg chg="add del">
          <ac:chgData name="Adina Ionela Buta (2024934)" userId="S::2024934@student.uwtsd.ac.uk::60174b17-fcc8-4a2e-94f4-9d3ab267c892" providerId="AD" clId="Web-{3E950BB5-18ED-1B65-0F52-40ADA3508D72}" dt="2021-04-22T01:54:42.704" v="31"/>
          <ac:spMkLst>
            <pc:docMk/>
            <pc:sldMk cId="2499791184" sldId="256"/>
            <ac:spMk id="204" creationId="{658970D8-8D1D-4B5C-894B-E871CC86543D}"/>
          </ac:spMkLst>
        </pc:spChg>
        <pc:spChg chg="add del">
          <ac:chgData name="Adina Ionela Buta (2024934)" userId="S::2024934@student.uwtsd.ac.uk::60174b17-fcc8-4a2e-94f4-9d3ab267c892" providerId="AD" clId="Web-{3E950BB5-18ED-1B65-0F52-40ADA3508D72}" dt="2021-04-22T01:54:42.704" v="31"/>
          <ac:spMkLst>
            <pc:docMk/>
            <pc:sldMk cId="2499791184" sldId="256"/>
            <ac:spMk id="205" creationId="{F227E5B6-9132-43CA-B503-37A18562ADF2}"/>
          </ac:spMkLst>
        </pc:spChg>
        <pc:spChg chg="add del">
          <ac:chgData name="Adina Ionela Buta (2024934)" userId="S::2024934@student.uwtsd.ac.uk::60174b17-fcc8-4a2e-94f4-9d3ab267c892" providerId="AD" clId="Web-{3E950BB5-18ED-1B65-0F52-40ADA3508D72}" dt="2021-04-22T01:54:42.704" v="31"/>
          <ac:spMkLst>
            <pc:docMk/>
            <pc:sldMk cId="2499791184" sldId="256"/>
            <ac:spMk id="206" creationId="{03C2051E-A88D-48E5-BACF-AAED17892722}"/>
          </ac:spMkLst>
        </pc:spChg>
        <pc:spChg chg="add del">
          <ac:chgData name="Adina Ionela Buta (2024934)" userId="S::2024934@student.uwtsd.ac.uk::60174b17-fcc8-4a2e-94f4-9d3ab267c892" providerId="AD" clId="Web-{3E950BB5-18ED-1B65-0F52-40ADA3508D72}" dt="2021-04-22T01:54:42.704" v="31"/>
          <ac:spMkLst>
            <pc:docMk/>
            <pc:sldMk cId="2499791184" sldId="256"/>
            <ac:spMk id="207" creationId="{7821A508-2985-4905-874A-527429BAABFA}"/>
          </ac:spMkLst>
        </pc:spChg>
        <pc:spChg chg="add del">
          <ac:chgData name="Adina Ionela Buta (2024934)" userId="S::2024934@student.uwtsd.ac.uk::60174b17-fcc8-4a2e-94f4-9d3ab267c892" providerId="AD" clId="Web-{3E950BB5-18ED-1B65-0F52-40ADA3508D72}" dt="2021-04-22T01:54:42.704" v="31"/>
          <ac:spMkLst>
            <pc:docMk/>
            <pc:sldMk cId="2499791184" sldId="256"/>
            <ac:spMk id="208" creationId="{D2929CB1-0E3C-4B2D-ADC5-0154FB33BA44}"/>
          </ac:spMkLst>
        </pc:spChg>
        <pc:spChg chg="add del">
          <ac:chgData name="Adina Ionela Buta (2024934)" userId="S::2024934@student.uwtsd.ac.uk::60174b17-fcc8-4a2e-94f4-9d3ab267c892" providerId="AD" clId="Web-{3E950BB5-18ED-1B65-0F52-40ADA3508D72}" dt="2021-04-22T01:54:42.704" v="31"/>
          <ac:spMkLst>
            <pc:docMk/>
            <pc:sldMk cId="2499791184" sldId="256"/>
            <ac:spMk id="209" creationId="{5F2F0C84-BE8C-4DC2-A6D3-30349A801D5C}"/>
          </ac:spMkLst>
        </pc:spChg>
        <pc:spChg chg="add del">
          <ac:chgData name="Adina Ionela Buta (2024934)" userId="S::2024934@student.uwtsd.ac.uk::60174b17-fcc8-4a2e-94f4-9d3ab267c892" providerId="AD" clId="Web-{3E950BB5-18ED-1B65-0F52-40ADA3508D72}" dt="2021-04-22T01:54:52.048" v="33"/>
          <ac:spMkLst>
            <pc:docMk/>
            <pc:sldMk cId="2499791184" sldId="256"/>
            <ac:spMk id="210" creationId="{8DE2E8FE-B87B-430D-9722-167B5E2C2577}"/>
          </ac:spMkLst>
        </pc:spChg>
        <pc:spChg chg="add del">
          <ac:chgData name="Adina Ionela Buta (2024934)" userId="S::2024934@student.uwtsd.ac.uk::60174b17-fcc8-4a2e-94f4-9d3ab267c892" providerId="AD" clId="Web-{3E950BB5-18ED-1B65-0F52-40ADA3508D72}" dt="2021-04-22T01:54:52.048" v="33"/>
          <ac:spMkLst>
            <pc:docMk/>
            <pc:sldMk cId="2499791184" sldId="256"/>
            <ac:spMk id="211" creationId="{5E7AA7E8-8006-4E1F-A566-FCF37EE6F35D}"/>
          </ac:spMkLst>
        </pc:spChg>
        <pc:spChg chg="add del">
          <ac:chgData name="Adina Ionela Buta (2024934)" userId="S::2024934@student.uwtsd.ac.uk::60174b17-fcc8-4a2e-94f4-9d3ab267c892" providerId="AD" clId="Web-{3E950BB5-18ED-1B65-0F52-40ADA3508D72}" dt="2021-04-22T01:55:01.642" v="35"/>
          <ac:spMkLst>
            <pc:docMk/>
            <pc:sldMk cId="2499791184" sldId="256"/>
            <ac:spMk id="213" creationId="{758048B4-3F65-4EB9-ABA8-099353BE870F}"/>
          </ac:spMkLst>
        </pc:spChg>
        <pc:spChg chg="add del">
          <ac:chgData name="Adina Ionela Buta (2024934)" userId="S::2024934@student.uwtsd.ac.uk::60174b17-fcc8-4a2e-94f4-9d3ab267c892" providerId="AD" clId="Web-{3E950BB5-18ED-1B65-0F52-40ADA3508D72}" dt="2021-04-22T01:55:01.642" v="35"/>
          <ac:spMkLst>
            <pc:docMk/>
            <pc:sldMk cId="2499791184" sldId="256"/>
            <ac:spMk id="214" creationId="{1AE2FDE4-8ECB-4D0B-B871-D4EE526064C4}"/>
          </ac:spMkLst>
        </pc:spChg>
        <pc:spChg chg="add del">
          <ac:chgData name="Adina Ionela Buta (2024934)" userId="S::2024934@student.uwtsd.ac.uk::60174b17-fcc8-4a2e-94f4-9d3ab267c892" providerId="AD" clId="Web-{3E950BB5-18ED-1B65-0F52-40ADA3508D72}" dt="2021-04-22T01:58:07.616" v="49"/>
          <ac:spMkLst>
            <pc:docMk/>
            <pc:sldMk cId="2499791184" sldId="256"/>
            <ac:spMk id="218" creationId="{8930EBA3-4D2E-42E8-B828-834555328D85}"/>
          </ac:spMkLst>
        </pc:spChg>
        <pc:spChg chg="add del">
          <ac:chgData name="Adina Ionela Buta (2024934)" userId="S::2024934@student.uwtsd.ac.uk::60174b17-fcc8-4a2e-94f4-9d3ab267c892" providerId="AD" clId="Web-{3E950BB5-18ED-1B65-0F52-40ADA3508D72}" dt="2021-04-22T01:58:07.616" v="49"/>
          <ac:spMkLst>
            <pc:docMk/>
            <pc:sldMk cId="2499791184" sldId="256"/>
            <ac:spMk id="221" creationId="{E58B2195-5055-402F-A3E7-53FF0E4980C3}"/>
          </ac:spMkLst>
        </pc:spChg>
        <pc:spChg chg="add del">
          <ac:chgData name="Adina Ionela Buta (2024934)" userId="S::2024934@student.uwtsd.ac.uk::60174b17-fcc8-4a2e-94f4-9d3ab267c892" providerId="AD" clId="Web-{3E950BB5-18ED-1B65-0F52-40ADA3508D72}" dt="2021-04-22T01:58:07.616" v="49"/>
          <ac:spMkLst>
            <pc:docMk/>
            <pc:sldMk cId="2499791184" sldId="256"/>
            <ac:spMk id="251" creationId="{528AA953-F4F9-4DC5-97C7-491F4AF937DC}"/>
          </ac:spMkLst>
        </pc:spChg>
        <pc:spChg chg="add del">
          <ac:chgData name="Adina Ionela Buta (2024934)" userId="S::2024934@student.uwtsd.ac.uk::60174b17-fcc8-4a2e-94f4-9d3ab267c892" providerId="AD" clId="Web-{3E950BB5-18ED-1B65-0F52-40ADA3508D72}" dt="2021-04-22T01:58:41.257" v="55"/>
          <ac:spMkLst>
            <pc:docMk/>
            <pc:sldMk cId="2499791184" sldId="256"/>
            <ac:spMk id="252" creationId="{C9D262D4-AE8B-4620-949A-609FC366FC05}"/>
          </ac:spMkLst>
        </pc:spChg>
        <pc:spChg chg="add del">
          <ac:chgData name="Adina Ionela Buta (2024934)" userId="S::2024934@student.uwtsd.ac.uk::60174b17-fcc8-4a2e-94f4-9d3ab267c892" providerId="AD" clId="Web-{3E950BB5-18ED-1B65-0F52-40ADA3508D72}" dt="2021-04-22T01:58:41.257" v="55"/>
          <ac:spMkLst>
            <pc:docMk/>
            <pc:sldMk cId="2499791184" sldId="256"/>
            <ac:spMk id="254" creationId="{3605853C-E63A-49E2-84A4-4B7DD77A562C}"/>
          </ac:spMkLst>
        </pc:spChg>
        <pc:spChg chg="add del">
          <ac:chgData name="Adina Ionela Buta (2024934)" userId="S::2024934@student.uwtsd.ac.uk::60174b17-fcc8-4a2e-94f4-9d3ab267c892" providerId="AD" clId="Web-{3E950BB5-18ED-1B65-0F52-40ADA3508D72}" dt="2021-04-22T02:00:55.653" v="65"/>
          <ac:spMkLst>
            <pc:docMk/>
            <pc:sldMk cId="2499791184" sldId="256"/>
            <ac:spMk id="258" creationId="{362D44EE-C852-4460-B8B5-C4F2BC20510C}"/>
          </ac:spMkLst>
        </pc:spChg>
        <pc:spChg chg="add del">
          <ac:chgData name="Adina Ionela Buta (2024934)" userId="S::2024934@student.uwtsd.ac.uk::60174b17-fcc8-4a2e-94f4-9d3ab267c892" providerId="AD" clId="Web-{3E950BB5-18ED-1B65-0F52-40ADA3508D72}" dt="2021-04-22T02:00:55.653" v="65"/>
          <ac:spMkLst>
            <pc:docMk/>
            <pc:sldMk cId="2499791184" sldId="256"/>
            <ac:spMk id="259" creationId="{658970D8-8D1D-4B5C-894B-E871CC86543D}"/>
          </ac:spMkLst>
        </pc:spChg>
        <pc:spChg chg="add del">
          <ac:chgData name="Adina Ionela Buta (2024934)" userId="S::2024934@student.uwtsd.ac.uk::60174b17-fcc8-4a2e-94f4-9d3ab267c892" providerId="AD" clId="Web-{3E950BB5-18ED-1B65-0F52-40ADA3508D72}" dt="2021-04-22T02:00:55.653" v="65"/>
          <ac:spMkLst>
            <pc:docMk/>
            <pc:sldMk cId="2499791184" sldId="256"/>
            <ac:spMk id="260" creationId="{F227E5B6-9132-43CA-B503-37A18562ADF2}"/>
          </ac:spMkLst>
        </pc:spChg>
        <pc:spChg chg="add del">
          <ac:chgData name="Adina Ionela Buta (2024934)" userId="S::2024934@student.uwtsd.ac.uk::60174b17-fcc8-4a2e-94f4-9d3ab267c892" providerId="AD" clId="Web-{3E950BB5-18ED-1B65-0F52-40ADA3508D72}" dt="2021-04-22T02:00:55.653" v="65"/>
          <ac:spMkLst>
            <pc:docMk/>
            <pc:sldMk cId="2499791184" sldId="256"/>
            <ac:spMk id="262" creationId="{03C2051E-A88D-48E5-BACF-AAED17892722}"/>
          </ac:spMkLst>
        </pc:spChg>
        <pc:spChg chg="add del">
          <ac:chgData name="Adina Ionela Buta (2024934)" userId="S::2024934@student.uwtsd.ac.uk::60174b17-fcc8-4a2e-94f4-9d3ab267c892" providerId="AD" clId="Web-{3E950BB5-18ED-1B65-0F52-40ADA3508D72}" dt="2021-04-22T01:59:48.744" v="59"/>
          <ac:spMkLst>
            <pc:docMk/>
            <pc:sldMk cId="2499791184" sldId="256"/>
            <ac:spMk id="264" creationId="{A440FBE6-72B7-43D4-A8EB-FDBC35FE56C6}"/>
          </ac:spMkLst>
        </pc:spChg>
        <pc:spChg chg="add del">
          <ac:chgData name="Adina Ionela Buta (2024934)" userId="S::2024934@student.uwtsd.ac.uk::60174b17-fcc8-4a2e-94f4-9d3ab267c892" providerId="AD" clId="Web-{3E950BB5-18ED-1B65-0F52-40ADA3508D72}" dt="2021-04-22T02:00:55.653" v="65"/>
          <ac:spMkLst>
            <pc:docMk/>
            <pc:sldMk cId="2499791184" sldId="256"/>
            <ac:spMk id="266" creationId="{7821A508-2985-4905-874A-527429BAABFA}"/>
          </ac:spMkLst>
        </pc:spChg>
        <pc:spChg chg="add del">
          <ac:chgData name="Adina Ionela Buta (2024934)" userId="S::2024934@student.uwtsd.ac.uk::60174b17-fcc8-4a2e-94f4-9d3ab267c892" providerId="AD" clId="Web-{3E950BB5-18ED-1B65-0F52-40ADA3508D72}" dt="2021-04-22T02:00:55.653" v="65"/>
          <ac:spMkLst>
            <pc:docMk/>
            <pc:sldMk cId="2499791184" sldId="256"/>
            <ac:spMk id="267" creationId="{D2929CB1-0E3C-4B2D-ADC5-0154FB33BA44}"/>
          </ac:spMkLst>
        </pc:spChg>
        <pc:spChg chg="add del">
          <ac:chgData name="Adina Ionela Buta (2024934)" userId="S::2024934@student.uwtsd.ac.uk::60174b17-fcc8-4a2e-94f4-9d3ab267c892" providerId="AD" clId="Web-{3E950BB5-18ED-1B65-0F52-40ADA3508D72}" dt="2021-04-22T02:00:55.653" v="65"/>
          <ac:spMkLst>
            <pc:docMk/>
            <pc:sldMk cId="2499791184" sldId="256"/>
            <ac:spMk id="268" creationId="{5F2F0C84-BE8C-4DC2-A6D3-30349A801D5C}"/>
          </ac:spMkLst>
        </pc:spChg>
        <pc:spChg chg="add del">
          <ac:chgData name="Adina Ionela Buta (2024934)" userId="S::2024934@student.uwtsd.ac.uk::60174b17-fcc8-4a2e-94f4-9d3ab267c892" providerId="AD" clId="Web-{3E950BB5-18ED-1B65-0F52-40ADA3508D72}" dt="2021-04-22T02:02:59.843" v="76"/>
          <ac:spMkLst>
            <pc:docMk/>
            <pc:sldMk cId="2499791184" sldId="256"/>
            <ac:spMk id="269" creationId="{CADDF58F-86DC-42FC-BA79-2DE366AE2C06}"/>
          </ac:spMkLst>
        </pc:spChg>
        <pc:spChg chg="add del">
          <ac:chgData name="Adina Ionela Buta (2024934)" userId="S::2024934@student.uwtsd.ac.uk::60174b17-fcc8-4a2e-94f4-9d3ab267c892" providerId="AD" clId="Web-{3E950BB5-18ED-1B65-0F52-40ADA3508D72}" dt="2021-04-22T02:02:59.843" v="76"/>
          <ac:spMkLst>
            <pc:docMk/>
            <pc:sldMk cId="2499791184" sldId="256"/>
            <ac:spMk id="271" creationId="{1AE2FDE4-8ECB-4D0B-B871-D4EE526064C4}"/>
          </ac:spMkLst>
        </pc:spChg>
        <pc:spChg chg="add del">
          <ac:chgData name="Adina Ionela Buta (2024934)" userId="S::2024934@student.uwtsd.ac.uk::60174b17-fcc8-4a2e-94f4-9d3ab267c892" providerId="AD" clId="Web-{3E950BB5-18ED-1B65-0F52-40ADA3508D72}" dt="2021-04-22T02:04:58.049" v="81"/>
          <ac:spMkLst>
            <pc:docMk/>
            <pc:sldMk cId="2499791184" sldId="256"/>
            <ac:spMk id="275" creationId="{B86EEAC6-011F-4499-ACFF-2FDC742DB06D}"/>
          </ac:spMkLst>
        </pc:spChg>
        <pc:spChg chg="add del">
          <ac:chgData name="Adina Ionela Buta (2024934)" userId="S::2024934@student.uwtsd.ac.uk::60174b17-fcc8-4a2e-94f4-9d3ab267c892" providerId="AD" clId="Web-{3E950BB5-18ED-1B65-0F52-40ADA3508D72}" dt="2021-04-22T02:04:58.049" v="81"/>
          <ac:spMkLst>
            <pc:docMk/>
            <pc:sldMk cId="2499791184" sldId="256"/>
            <ac:spMk id="276" creationId="{6970F14D-B6E6-40EA-96B4-4E18D0CF9D8C}"/>
          </ac:spMkLst>
        </pc:spChg>
        <pc:spChg chg="add del">
          <ac:chgData name="Adina Ionela Buta (2024934)" userId="S::2024934@student.uwtsd.ac.uk::60174b17-fcc8-4a2e-94f4-9d3ab267c892" providerId="AD" clId="Web-{3E950BB5-18ED-1B65-0F52-40ADA3508D72}" dt="2021-04-22T02:04:58.049" v="81"/>
          <ac:spMkLst>
            <pc:docMk/>
            <pc:sldMk cId="2499791184" sldId="256"/>
            <ac:spMk id="277" creationId="{DCCCDCCF-DDE7-4FF9-BA8E-DFD3AC93A6C7}"/>
          </ac:spMkLst>
        </pc:spChg>
        <pc:spChg chg="add del">
          <ac:chgData name="Adina Ionela Buta (2024934)" userId="S::2024934@student.uwtsd.ac.uk::60174b17-fcc8-4a2e-94f4-9d3ab267c892" providerId="AD" clId="Web-{3E950BB5-18ED-1B65-0F52-40ADA3508D72}" dt="2021-04-22T02:02:43.827" v="69"/>
          <ac:spMkLst>
            <pc:docMk/>
            <pc:sldMk cId="2499791184" sldId="256"/>
            <ac:spMk id="278" creationId="{CADDF58F-86DC-42FC-BA79-2DE366AE2C06}"/>
          </ac:spMkLst>
        </pc:spChg>
        <pc:spChg chg="add del">
          <ac:chgData name="Adina Ionela Buta (2024934)" userId="S::2024934@student.uwtsd.ac.uk::60174b17-fcc8-4a2e-94f4-9d3ab267c892" providerId="AD" clId="Web-{3E950BB5-18ED-1B65-0F52-40ADA3508D72}" dt="2021-04-22T02:02:43.827" v="69"/>
          <ac:spMkLst>
            <pc:docMk/>
            <pc:sldMk cId="2499791184" sldId="256"/>
            <ac:spMk id="279" creationId="{1AE2FDE4-8ECB-4D0B-B871-D4EE526064C4}"/>
          </ac:spMkLst>
        </pc:spChg>
        <pc:spChg chg="add del">
          <ac:chgData name="Adina Ionela Buta (2024934)" userId="S::2024934@student.uwtsd.ac.uk::60174b17-fcc8-4a2e-94f4-9d3ab267c892" providerId="AD" clId="Web-{3E950BB5-18ED-1B65-0F52-40ADA3508D72}" dt="2021-04-22T02:02:49.359" v="71"/>
          <ac:spMkLst>
            <pc:docMk/>
            <pc:sldMk cId="2499791184" sldId="256"/>
            <ac:spMk id="283" creationId="{758048B4-3F65-4EB9-ABA8-099353BE870F}"/>
          </ac:spMkLst>
        </pc:spChg>
        <pc:spChg chg="add del">
          <ac:chgData name="Adina Ionela Buta (2024934)" userId="S::2024934@student.uwtsd.ac.uk::60174b17-fcc8-4a2e-94f4-9d3ab267c892" providerId="AD" clId="Web-{3E950BB5-18ED-1B65-0F52-40ADA3508D72}" dt="2021-04-22T02:02:49.359" v="71"/>
          <ac:spMkLst>
            <pc:docMk/>
            <pc:sldMk cId="2499791184" sldId="256"/>
            <ac:spMk id="284" creationId="{1AE2FDE4-8ECB-4D0B-B871-D4EE526064C4}"/>
          </ac:spMkLst>
        </pc:spChg>
        <pc:spChg chg="add del">
          <ac:chgData name="Adina Ionela Buta (2024934)" userId="S::2024934@student.uwtsd.ac.uk::60174b17-fcc8-4a2e-94f4-9d3ab267c892" providerId="AD" clId="Web-{3E950BB5-18ED-1B65-0F52-40ADA3508D72}" dt="2021-04-22T02:02:53.812" v="73"/>
          <ac:spMkLst>
            <pc:docMk/>
            <pc:sldMk cId="2499791184" sldId="256"/>
            <ac:spMk id="288" creationId="{B59424ED-D833-4DEE-A481-50A4C6A08759}"/>
          </ac:spMkLst>
        </pc:spChg>
        <pc:spChg chg="add del">
          <ac:chgData name="Adina Ionela Buta (2024934)" userId="S::2024934@student.uwtsd.ac.uk::60174b17-fcc8-4a2e-94f4-9d3ab267c892" providerId="AD" clId="Web-{3E950BB5-18ED-1B65-0F52-40ADA3508D72}" dt="2021-04-22T02:02:53.812" v="73"/>
          <ac:spMkLst>
            <pc:docMk/>
            <pc:sldMk cId="2499791184" sldId="256"/>
            <ac:spMk id="289" creationId="{1AE2FDE4-8ECB-4D0B-B871-D4EE526064C4}"/>
          </ac:spMkLst>
        </pc:spChg>
        <pc:spChg chg="add del">
          <ac:chgData name="Adina Ionela Buta (2024934)" userId="S::2024934@student.uwtsd.ac.uk::60174b17-fcc8-4a2e-94f4-9d3ab267c892" providerId="AD" clId="Web-{3E950BB5-18ED-1B65-0F52-40ADA3508D72}" dt="2021-04-22T02:02:59.828" v="75"/>
          <ac:spMkLst>
            <pc:docMk/>
            <pc:sldMk cId="2499791184" sldId="256"/>
            <ac:spMk id="292" creationId="{F4C28683-31A6-43AA-A9CA-1D1C425535D1}"/>
          </ac:spMkLst>
        </pc:spChg>
        <pc:spChg chg="add del">
          <ac:chgData name="Adina Ionela Buta (2024934)" userId="S::2024934@student.uwtsd.ac.uk::60174b17-fcc8-4a2e-94f4-9d3ab267c892" providerId="AD" clId="Web-{3E950BB5-18ED-1B65-0F52-40ADA3508D72}" dt="2021-04-22T02:02:59.828" v="75"/>
          <ac:spMkLst>
            <pc:docMk/>
            <pc:sldMk cId="2499791184" sldId="256"/>
            <ac:spMk id="293" creationId="{D9FB580A-BA0E-4D5E-90F4-C42767A78389}"/>
          </ac:spMkLst>
        </pc:spChg>
        <pc:spChg chg="add del">
          <ac:chgData name="Adina Ionela Buta (2024934)" userId="S::2024934@student.uwtsd.ac.uk::60174b17-fcc8-4a2e-94f4-9d3ab267c892" providerId="AD" clId="Web-{3E950BB5-18ED-1B65-0F52-40ADA3508D72}" dt="2021-04-22T02:02:59.828" v="75"/>
          <ac:spMkLst>
            <pc:docMk/>
            <pc:sldMk cId="2499791184" sldId="256"/>
            <ac:spMk id="296" creationId="{C5CB530E-515E-412C-9DF1-5F8FFBD6F383}"/>
          </ac:spMkLst>
        </pc:spChg>
        <pc:spChg chg="add del">
          <ac:chgData name="Adina Ionela Buta (2024934)" userId="S::2024934@student.uwtsd.ac.uk::60174b17-fcc8-4a2e-94f4-9d3ab267c892" providerId="AD" clId="Web-{3E950BB5-18ED-1B65-0F52-40ADA3508D72}" dt="2021-04-22T02:02:59.828" v="75"/>
          <ac:spMkLst>
            <pc:docMk/>
            <pc:sldMk cId="2499791184" sldId="256"/>
            <ac:spMk id="297" creationId="{712D4376-A578-4FF1-94FC-245E7A6A489F}"/>
          </ac:spMkLst>
        </pc:spChg>
        <pc:spChg chg="add del">
          <ac:chgData name="Adina Ionela Buta (2024934)" userId="S::2024934@student.uwtsd.ac.uk::60174b17-fcc8-4a2e-94f4-9d3ab267c892" providerId="AD" clId="Web-{3E950BB5-18ED-1B65-0F52-40ADA3508D72}" dt="2021-04-22T02:02:59.828" v="75"/>
          <ac:spMkLst>
            <pc:docMk/>
            <pc:sldMk cId="2499791184" sldId="256"/>
            <ac:spMk id="298" creationId="{AEA7509D-F04F-40CB-A0B3-EEF16499CC9F}"/>
          </ac:spMkLst>
        </pc:spChg>
        <pc:spChg chg="add del">
          <ac:chgData name="Adina Ionela Buta (2024934)" userId="S::2024934@student.uwtsd.ac.uk::60174b17-fcc8-4a2e-94f4-9d3ab267c892" providerId="AD" clId="Web-{3E950BB5-18ED-1B65-0F52-40ADA3508D72}" dt="2021-04-22T02:04:14.908" v="78"/>
          <ac:spMkLst>
            <pc:docMk/>
            <pc:sldMk cId="2499791184" sldId="256"/>
            <ac:spMk id="299" creationId="{362810D9-2C5A-477D-949C-C191895477F3}"/>
          </ac:spMkLst>
        </pc:spChg>
        <pc:spChg chg="add del">
          <ac:chgData name="Adina Ionela Buta (2024934)" userId="S::2024934@student.uwtsd.ac.uk::60174b17-fcc8-4a2e-94f4-9d3ab267c892" providerId="AD" clId="Web-{3E950BB5-18ED-1B65-0F52-40ADA3508D72}" dt="2021-04-22T02:04:14.908" v="78"/>
          <ac:spMkLst>
            <pc:docMk/>
            <pc:sldMk cId="2499791184" sldId="256"/>
            <ac:spMk id="300" creationId="{081E4A58-353D-44AE-B2FC-2A74E2E400F7}"/>
          </ac:spMkLst>
        </pc:spChg>
        <pc:spChg chg="add del">
          <ac:chgData name="Adina Ionela Buta (2024934)" userId="S::2024934@student.uwtsd.ac.uk::60174b17-fcc8-4a2e-94f4-9d3ab267c892" providerId="AD" clId="Web-{3E950BB5-18ED-1B65-0F52-40ADA3508D72}" dt="2021-04-22T02:04:58.049" v="81"/>
          <ac:spMkLst>
            <pc:docMk/>
            <pc:sldMk cId="2499791184" sldId="256"/>
            <ac:spMk id="301" creationId="{C2352FE0-ACFA-479E-A574-CED1C035D3F5}"/>
          </ac:spMkLst>
        </pc:spChg>
        <pc:spChg chg="add del">
          <ac:chgData name="Adina Ionela Buta (2024934)" userId="S::2024934@student.uwtsd.ac.uk::60174b17-fcc8-4a2e-94f4-9d3ab267c892" providerId="AD" clId="Web-{3E950BB5-18ED-1B65-0F52-40ADA3508D72}" dt="2021-04-22T02:04:36.252" v="79"/>
          <ac:spMkLst>
            <pc:docMk/>
            <pc:sldMk cId="2499791184" sldId="256"/>
            <ac:spMk id="302" creationId="{362D44EE-C852-4460-B8B5-C4F2BC20510C}"/>
          </ac:spMkLst>
        </pc:spChg>
        <pc:spChg chg="add del">
          <ac:chgData name="Adina Ionela Buta (2024934)" userId="S::2024934@student.uwtsd.ac.uk::60174b17-fcc8-4a2e-94f4-9d3ab267c892" providerId="AD" clId="Web-{3E950BB5-18ED-1B65-0F52-40ADA3508D72}" dt="2021-04-22T02:04:36.252" v="79"/>
          <ac:spMkLst>
            <pc:docMk/>
            <pc:sldMk cId="2499791184" sldId="256"/>
            <ac:spMk id="303" creationId="{658970D8-8D1D-4B5C-894B-E871CC86543D}"/>
          </ac:spMkLst>
        </pc:spChg>
        <pc:spChg chg="add del">
          <ac:chgData name="Adina Ionela Buta (2024934)" userId="S::2024934@student.uwtsd.ac.uk::60174b17-fcc8-4a2e-94f4-9d3ab267c892" providerId="AD" clId="Web-{3E950BB5-18ED-1B65-0F52-40ADA3508D72}" dt="2021-04-22T02:04:36.252" v="79"/>
          <ac:spMkLst>
            <pc:docMk/>
            <pc:sldMk cId="2499791184" sldId="256"/>
            <ac:spMk id="304" creationId="{F227E5B6-9132-43CA-B503-37A18562ADF2}"/>
          </ac:spMkLst>
        </pc:spChg>
        <pc:spChg chg="add del">
          <ac:chgData name="Adina Ionela Buta (2024934)" userId="S::2024934@student.uwtsd.ac.uk::60174b17-fcc8-4a2e-94f4-9d3ab267c892" providerId="AD" clId="Web-{3E950BB5-18ED-1B65-0F52-40ADA3508D72}" dt="2021-04-22T02:04:36.252" v="79"/>
          <ac:spMkLst>
            <pc:docMk/>
            <pc:sldMk cId="2499791184" sldId="256"/>
            <ac:spMk id="305" creationId="{03C2051E-A88D-48E5-BACF-AAED17892722}"/>
          </ac:spMkLst>
        </pc:spChg>
        <pc:spChg chg="add del">
          <ac:chgData name="Adina Ionela Buta (2024934)" userId="S::2024934@student.uwtsd.ac.uk::60174b17-fcc8-4a2e-94f4-9d3ab267c892" providerId="AD" clId="Web-{3E950BB5-18ED-1B65-0F52-40ADA3508D72}" dt="2021-04-22T02:04:36.252" v="79"/>
          <ac:spMkLst>
            <pc:docMk/>
            <pc:sldMk cId="2499791184" sldId="256"/>
            <ac:spMk id="306" creationId="{7821A508-2985-4905-874A-527429BAABFA}"/>
          </ac:spMkLst>
        </pc:spChg>
        <pc:spChg chg="add del">
          <ac:chgData name="Adina Ionela Buta (2024934)" userId="S::2024934@student.uwtsd.ac.uk::60174b17-fcc8-4a2e-94f4-9d3ab267c892" providerId="AD" clId="Web-{3E950BB5-18ED-1B65-0F52-40ADA3508D72}" dt="2021-04-22T02:04:36.252" v="79"/>
          <ac:spMkLst>
            <pc:docMk/>
            <pc:sldMk cId="2499791184" sldId="256"/>
            <ac:spMk id="307" creationId="{D2929CB1-0E3C-4B2D-ADC5-0154FB33BA44}"/>
          </ac:spMkLst>
        </pc:spChg>
        <pc:spChg chg="add del">
          <ac:chgData name="Adina Ionela Buta (2024934)" userId="S::2024934@student.uwtsd.ac.uk::60174b17-fcc8-4a2e-94f4-9d3ab267c892" providerId="AD" clId="Web-{3E950BB5-18ED-1B65-0F52-40ADA3508D72}" dt="2021-04-22T02:04:36.252" v="79"/>
          <ac:spMkLst>
            <pc:docMk/>
            <pc:sldMk cId="2499791184" sldId="256"/>
            <ac:spMk id="308" creationId="{5F2F0C84-BE8C-4DC2-A6D3-30349A801D5C}"/>
          </ac:spMkLst>
        </pc:spChg>
        <pc:spChg chg="add del">
          <ac:chgData name="Adina Ionela Buta (2024934)" userId="S::2024934@student.uwtsd.ac.uk::60174b17-fcc8-4a2e-94f4-9d3ab267c892" providerId="AD" clId="Web-{3E950BB5-18ED-1B65-0F52-40ADA3508D72}" dt="2021-04-22T02:04:58.049" v="81"/>
          <ac:spMkLst>
            <pc:docMk/>
            <pc:sldMk cId="2499791184" sldId="256"/>
            <ac:spMk id="309" creationId="{401F5979-1992-492E-ABBD-62EBC1016CB4}"/>
          </ac:spMkLst>
        </pc:spChg>
        <pc:spChg chg="add del">
          <ac:chgData name="Adina Ionela Buta (2024934)" userId="S::2024934@student.uwtsd.ac.uk::60174b17-fcc8-4a2e-94f4-9d3ab267c892" providerId="AD" clId="Web-{3E950BB5-18ED-1B65-0F52-40ADA3508D72}" dt="2021-04-22T02:04:58.049" v="81"/>
          <ac:spMkLst>
            <pc:docMk/>
            <pc:sldMk cId="2499791184" sldId="256"/>
            <ac:spMk id="310" creationId="{377CB93F-A0E2-4BBE-B2FC-E93932C7ECEE}"/>
          </ac:spMkLst>
        </pc:spChg>
        <pc:spChg chg="add del">
          <ac:chgData name="Adina Ionela Buta (2024934)" userId="S::2024934@student.uwtsd.ac.uk::60174b17-fcc8-4a2e-94f4-9d3ab267c892" providerId="AD" clId="Web-{3E950BB5-18ED-1B65-0F52-40ADA3508D72}" dt="2021-04-22T02:05:56.223" v="89"/>
          <ac:spMkLst>
            <pc:docMk/>
            <pc:sldMk cId="2499791184" sldId="256"/>
            <ac:spMk id="311" creationId="{24E7EB66-9C56-417E-AD36-90F0A4FA4E3D}"/>
          </ac:spMkLst>
        </pc:spChg>
        <pc:spChg chg="add del">
          <ac:chgData name="Adina Ionela Buta (2024934)" userId="S::2024934@student.uwtsd.ac.uk::60174b17-fcc8-4a2e-94f4-9d3ab267c892" providerId="AD" clId="Web-{3E950BB5-18ED-1B65-0F52-40ADA3508D72}" dt="2021-04-22T02:05:56.223" v="89"/>
          <ac:spMkLst>
            <pc:docMk/>
            <pc:sldMk cId="2499791184" sldId="256"/>
            <ac:spMk id="312" creationId="{D36D0E28-B9D3-4DBB-A778-AB3034CB0641}"/>
          </ac:spMkLst>
        </pc:spChg>
        <pc:spChg chg="add del">
          <ac:chgData name="Adina Ionela Buta (2024934)" userId="S::2024934@student.uwtsd.ac.uk::60174b17-fcc8-4a2e-94f4-9d3ab267c892" providerId="AD" clId="Web-{3E950BB5-18ED-1B65-0F52-40ADA3508D72}" dt="2021-04-22T02:05:56.223" v="89"/>
          <ac:spMkLst>
            <pc:docMk/>
            <pc:sldMk cId="2499791184" sldId="256"/>
            <ac:spMk id="315" creationId="{7110044A-0F35-417C-AFC9-3D5229E09E59}"/>
          </ac:spMkLst>
        </pc:spChg>
        <pc:spChg chg="add del">
          <ac:chgData name="Adina Ionela Buta (2024934)" userId="S::2024934@student.uwtsd.ac.uk::60174b17-fcc8-4a2e-94f4-9d3ab267c892" providerId="AD" clId="Web-{3E950BB5-18ED-1B65-0F52-40ADA3508D72}" dt="2021-04-22T02:05:56.223" v="89"/>
          <ac:spMkLst>
            <pc:docMk/>
            <pc:sldMk cId="2499791184" sldId="256"/>
            <ac:spMk id="316" creationId="{405F07E0-624E-4DB9-99BE-45657D56BF0F}"/>
          </ac:spMkLst>
        </pc:spChg>
        <pc:spChg chg="add del">
          <ac:chgData name="Adina Ionela Buta (2024934)" userId="S::2024934@student.uwtsd.ac.uk::60174b17-fcc8-4a2e-94f4-9d3ab267c892" providerId="AD" clId="Web-{3E950BB5-18ED-1B65-0F52-40ADA3508D72}" dt="2021-04-22T02:05:56.223" v="89"/>
          <ac:spMkLst>
            <pc:docMk/>
            <pc:sldMk cId="2499791184" sldId="256"/>
            <ac:spMk id="317" creationId="{D9110236-130A-485F-AF93-06A31013AD18}"/>
          </ac:spMkLst>
        </pc:spChg>
        <pc:spChg chg="add del">
          <ac:chgData name="Adina Ionela Buta (2024934)" userId="S::2024934@student.uwtsd.ac.uk::60174b17-fcc8-4a2e-94f4-9d3ab267c892" providerId="AD" clId="Web-{3E950BB5-18ED-1B65-0F52-40ADA3508D72}" dt="2021-04-22T02:05:56.223" v="89"/>
          <ac:spMkLst>
            <pc:docMk/>
            <pc:sldMk cId="2499791184" sldId="256"/>
            <ac:spMk id="318" creationId="{2CCB6C74-5C11-4DD9-9924-739CF4C61F3C}"/>
          </ac:spMkLst>
        </pc:spChg>
        <pc:spChg chg="add del">
          <ac:chgData name="Adina Ionela Buta (2024934)" userId="S::2024934@student.uwtsd.ac.uk::60174b17-fcc8-4a2e-94f4-9d3ab267c892" providerId="AD" clId="Web-{3E950BB5-18ED-1B65-0F52-40ADA3508D72}" dt="2021-04-22T02:05:56.223" v="89"/>
          <ac:spMkLst>
            <pc:docMk/>
            <pc:sldMk cId="2499791184" sldId="256"/>
            <ac:spMk id="319" creationId="{62788DFB-41B7-4B65-9C76-4520BDC76149}"/>
          </ac:spMkLst>
        </pc:spChg>
        <pc:spChg chg="add del">
          <ac:chgData name="Adina Ionela Buta (2024934)" userId="S::2024934@student.uwtsd.ac.uk::60174b17-fcc8-4a2e-94f4-9d3ab267c892" providerId="AD" clId="Web-{3E950BB5-18ED-1B65-0F52-40ADA3508D72}" dt="2021-04-22T02:05:56.223" v="89"/>
          <ac:spMkLst>
            <pc:docMk/>
            <pc:sldMk cId="2499791184" sldId="256"/>
            <ac:spMk id="320" creationId="{DDACA242-546B-4141-9D7A-FF2A376FF40E}"/>
          </ac:spMkLst>
        </pc:spChg>
        <pc:spChg chg="add del">
          <ac:chgData name="Adina Ionela Buta (2024934)" userId="S::2024934@student.uwtsd.ac.uk::60174b17-fcc8-4a2e-94f4-9d3ab267c892" providerId="AD" clId="Web-{3E950BB5-18ED-1B65-0F52-40ADA3508D72}" dt="2021-04-22T02:05:56.223" v="89"/>
          <ac:spMkLst>
            <pc:docMk/>
            <pc:sldMk cId="2499791184" sldId="256"/>
            <ac:spMk id="321" creationId="{3C6E4C41-542E-4509-9FFC-83947D305820}"/>
          </ac:spMkLst>
        </pc:spChg>
        <pc:spChg chg="add del">
          <ac:chgData name="Adina Ionela Buta (2024934)" userId="S::2024934@student.uwtsd.ac.uk::60174b17-fcc8-4a2e-94f4-9d3ab267c892" providerId="AD" clId="Web-{3E950BB5-18ED-1B65-0F52-40ADA3508D72}" dt="2021-04-22T02:07:35.698" v="102"/>
          <ac:spMkLst>
            <pc:docMk/>
            <pc:sldMk cId="2499791184" sldId="256"/>
            <ac:spMk id="333" creationId="{3BCB5F6A-9EB0-40B0-9D13-3023E9A20508}"/>
          </ac:spMkLst>
        </pc:spChg>
        <pc:spChg chg="add del">
          <ac:chgData name="Adina Ionela Buta (2024934)" userId="S::2024934@student.uwtsd.ac.uk::60174b17-fcc8-4a2e-94f4-9d3ab267c892" providerId="AD" clId="Web-{3E950BB5-18ED-1B65-0F52-40ADA3508D72}" dt="2021-04-22T02:07:30.135" v="99"/>
          <ac:spMkLst>
            <pc:docMk/>
            <pc:sldMk cId="2499791184" sldId="256"/>
            <ac:spMk id="348" creationId="{3F088236-D655-4F88-B238-E16762358025}"/>
          </ac:spMkLst>
        </pc:spChg>
        <pc:spChg chg="add del">
          <ac:chgData name="Adina Ionela Buta (2024934)" userId="S::2024934@student.uwtsd.ac.uk::60174b17-fcc8-4a2e-94f4-9d3ab267c892" providerId="AD" clId="Web-{3E950BB5-18ED-1B65-0F52-40ADA3508D72}" dt="2021-04-22T02:07:30.135" v="99"/>
          <ac:spMkLst>
            <pc:docMk/>
            <pc:sldMk cId="2499791184" sldId="256"/>
            <ac:spMk id="349" creationId="{3DAC0C92-199E-475C-9390-119A9B027276}"/>
          </ac:spMkLst>
        </pc:spChg>
        <pc:spChg chg="add del">
          <ac:chgData name="Adina Ionela Buta (2024934)" userId="S::2024934@student.uwtsd.ac.uk::60174b17-fcc8-4a2e-94f4-9d3ab267c892" providerId="AD" clId="Web-{3E950BB5-18ED-1B65-0F52-40ADA3508D72}" dt="2021-04-22T02:07:30.135" v="99"/>
          <ac:spMkLst>
            <pc:docMk/>
            <pc:sldMk cId="2499791184" sldId="256"/>
            <ac:spMk id="350" creationId="{C4CFB339-0ED8-4FE2-9EF1-6D1375B8499B}"/>
          </ac:spMkLst>
        </pc:spChg>
        <pc:spChg chg="add del">
          <ac:chgData name="Adina Ionela Buta (2024934)" userId="S::2024934@student.uwtsd.ac.uk::60174b17-fcc8-4a2e-94f4-9d3ab267c892" providerId="AD" clId="Web-{3E950BB5-18ED-1B65-0F52-40ADA3508D72}" dt="2021-04-22T02:07:30.135" v="99"/>
          <ac:spMkLst>
            <pc:docMk/>
            <pc:sldMk cId="2499791184" sldId="256"/>
            <ac:spMk id="351" creationId="{31896C80-2069-4431-9C19-83B913734490}"/>
          </ac:spMkLst>
        </pc:spChg>
        <pc:spChg chg="add del">
          <ac:chgData name="Adina Ionela Buta (2024934)" userId="S::2024934@student.uwtsd.ac.uk::60174b17-fcc8-4a2e-94f4-9d3ab267c892" providerId="AD" clId="Web-{3E950BB5-18ED-1B65-0F52-40ADA3508D72}" dt="2021-04-22T02:07:30.135" v="99"/>
          <ac:spMkLst>
            <pc:docMk/>
            <pc:sldMk cId="2499791184" sldId="256"/>
            <ac:spMk id="352" creationId="{BF120A21-0841-4823-B0C4-28AEBCEF9B78}"/>
          </ac:spMkLst>
        </pc:spChg>
        <pc:spChg chg="add del">
          <ac:chgData name="Adina Ionela Buta (2024934)" userId="S::2024934@student.uwtsd.ac.uk::60174b17-fcc8-4a2e-94f4-9d3ab267c892" providerId="AD" clId="Web-{3E950BB5-18ED-1B65-0F52-40ADA3508D72}" dt="2021-04-22T02:07:30.135" v="99"/>
          <ac:spMkLst>
            <pc:docMk/>
            <pc:sldMk cId="2499791184" sldId="256"/>
            <ac:spMk id="353" creationId="{DBB05BAE-BBD3-4289-899F-A6851503C6B0}"/>
          </ac:spMkLst>
        </pc:spChg>
        <pc:spChg chg="add del">
          <ac:chgData name="Adina Ionela Buta (2024934)" userId="S::2024934@student.uwtsd.ac.uk::60174b17-fcc8-4a2e-94f4-9d3ab267c892" providerId="AD" clId="Web-{3E950BB5-18ED-1B65-0F52-40ADA3508D72}" dt="2021-04-22T02:07:30.135" v="99"/>
          <ac:spMkLst>
            <pc:docMk/>
            <pc:sldMk cId="2499791184" sldId="256"/>
            <ac:spMk id="354" creationId="{9874D11C-36F5-4BBE-A490-019A54E953B0}"/>
          </ac:spMkLst>
        </pc:spChg>
        <pc:spChg chg="add del">
          <ac:chgData name="Adina Ionela Buta (2024934)" userId="S::2024934@student.uwtsd.ac.uk::60174b17-fcc8-4a2e-94f4-9d3ab267c892" providerId="AD" clId="Web-{3E950BB5-18ED-1B65-0F52-40ADA3508D72}" dt="2021-04-22T02:07:35.667" v="101"/>
          <ac:spMkLst>
            <pc:docMk/>
            <pc:sldMk cId="2499791184" sldId="256"/>
            <ac:spMk id="356" creationId="{3BCB5F6A-9EB0-40B0-9D13-3023E9A20508}"/>
          </ac:spMkLst>
        </pc:spChg>
        <pc:spChg chg="add del">
          <ac:chgData name="Adina Ionela Buta (2024934)" userId="S::2024934@student.uwtsd.ac.uk::60174b17-fcc8-4a2e-94f4-9d3ab267c892" providerId="AD" clId="Web-{3E950BB5-18ED-1B65-0F52-40ADA3508D72}" dt="2021-04-22T02:08:15.996" v="106"/>
          <ac:spMkLst>
            <pc:docMk/>
            <pc:sldMk cId="2499791184" sldId="256"/>
            <ac:spMk id="358" creationId="{58CB4BA4-5207-43FB-9FA5-62223EF71578}"/>
          </ac:spMkLst>
        </pc:spChg>
        <pc:spChg chg="add del">
          <ac:chgData name="Adina Ionela Buta (2024934)" userId="S::2024934@student.uwtsd.ac.uk::60174b17-fcc8-4a2e-94f4-9d3ab267c892" providerId="AD" clId="Web-{3E950BB5-18ED-1B65-0F52-40ADA3508D72}" dt="2021-04-22T02:08:15.965" v="105"/>
          <ac:spMkLst>
            <pc:docMk/>
            <pc:sldMk cId="2499791184" sldId="256"/>
            <ac:spMk id="371" creationId="{0842477F-94C7-43C1-BCB3-DC7F589BCFDE}"/>
          </ac:spMkLst>
        </pc:spChg>
        <pc:spChg chg="add">
          <ac:chgData name="Adina Ionela Buta (2024934)" userId="S::2024934@student.uwtsd.ac.uk::60174b17-fcc8-4a2e-94f4-9d3ab267c892" providerId="AD" clId="Web-{3E950BB5-18ED-1B65-0F52-40ADA3508D72}" dt="2021-04-22T02:08:15.996" v="106"/>
          <ac:spMkLst>
            <pc:docMk/>
            <pc:sldMk cId="2499791184" sldId="256"/>
            <ac:spMk id="376" creationId="{3F088236-D655-4F88-B238-E16762358025}"/>
          </ac:spMkLst>
        </pc:spChg>
        <pc:spChg chg="add">
          <ac:chgData name="Adina Ionela Buta (2024934)" userId="S::2024934@student.uwtsd.ac.uk::60174b17-fcc8-4a2e-94f4-9d3ab267c892" providerId="AD" clId="Web-{3E950BB5-18ED-1B65-0F52-40ADA3508D72}" dt="2021-04-22T02:08:15.996" v="106"/>
          <ac:spMkLst>
            <pc:docMk/>
            <pc:sldMk cId="2499791184" sldId="256"/>
            <ac:spMk id="377" creationId="{3DAC0C92-199E-475C-9390-119A9B027276}"/>
          </ac:spMkLst>
        </pc:spChg>
        <pc:spChg chg="add">
          <ac:chgData name="Adina Ionela Buta (2024934)" userId="S::2024934@student.uwtsd.ac.uk::60174b17-fcc8-4a2e-94f4-9d3ab267c892" providerId="AD" clId="Web-{3E950BB5-18ED-1B65-0F52-40ADA3508D72}" dt="2021-04-22T02:08:15.996" v="106"/>
          <ac:spMkLst>
            <pc:docMk/>
            <pc:sldMk cId="2499791184" sldId="256"/>
            <ac:spMk id="378" creationId="{C4CFB339-0ED8-4FE2-9EF1-6D1375B8499B}"/>
          </ac:spMkLst>
        </pc:spChg>
        <pc:spChg chg="add">
          <ac:chgData name="Adina Ionela Buta (2024934)" userId="S::2024934@student.uwtsd.ac.uk::60174b17-fcc8-4a2e-94f4-9d3ab267c892" providerId="AD" clId="Web-{3E950BB5-18ED-1B65-0F52-40ADA3508D72}" dt="2021-04-22T02:08:15.996" v="106"/>
          <ac:spMkLst>
            <pc:docMk/>
            <pc:sldMk cId="2499791184" sldId="256"/>
            <ac:spMk id="379" creationId="{31896C80-2069-4431-9C19-83B913734490}"/>
          </ac:spMkLst>
        </pc:spChg>
        <pc:spChg chg="add">
          <ac:chgData name="Adina Ionela Buta (2024934)" userId="S::2024934@student.uwtsd.ac.uk::60174b17-fcc8-4a2e-94f4-9d3ab267c892" providerId="AD" clId="Web-{3E950BB5-18ED-1B65-0F52-40ADA3508D72}" dt="2021-04-22T02:08:15.996" v="106"/>
          <ac:spMkLst>
            <pc:docMk/>
            <pc:sldMk cId="2499791184" sldId="256"/>
            <ac:spMk id="380" creationId="{BF120A21-0841-4823-B0C4-28AEBCEF9B78}"/>
          </ac:spMkLst>
        </pc:spChg>
        <pc:spChg chg="add">
          <ac:chgData name="Adina Ionela Buta (2024934)" userId="S::2024934@student.uwtsd.ac.uk::60174b17-fcc8-4a2e-94f4-9d3ab267c892" providerId="AD" clId="Web-{3E950BB5-18ED-1B65-0F52-40ADA3508D72}" dt="2021-04-22T02:08:15.996" v="106"/>
          <ac:spMkLst>
            <pc:docMk/>
            <pc:sldMk cId="2499791184" sldId="256"/>
            <ac:spMk id="381" creationId="{DBB05BAE-BBD3-4289-899F-A6851503C6B0}"/>
          </ac:spMkLst>
        </pc:spChg>
        <pc:spChg chg="add">
          <ac:chgData name="Adina Ionela Buta (2024934)" userId="S::2024934@student.uwtsd.ac.uk::60174b17-fcc8-4a2e-94f4-9d3ab267c892" providerId="AD" clId="Web-{3E950BB5-18ED-1B65-0F52-40ADA3508D72}" dt="2021-04-22T02:08:15.996" v="106"/>
          <ac:spMkLst>
            <pc:docMk/>
            <pc:sldMk cId="2499791184" sldId="256"/>
            <ac:spMk id="382" creationId="{9874D11C-36F5-4BBE-A490-019A54E953B0}"/>
          </ac:spMkLst>
        </pc:spChg>
        <pc:grpChg chg="del">
          <ac:chgData name="Adina Ionela Buta (2024934)" userId="S::2024934@student.uwtsd.ac.uk::60174b17-fcc8-4a2e-94f4-9d3ab267c892" providerId="AD" clId="Web-{3E950BB5-18ED-1B65-0F52-40ADA3508D72}" dt="2021-04-22T01:49:33.994" v="0"/>
          <ac:grpSpMkLst>
            <pc:docMk/>
            <pc:sldMk cId="2499791184" sldId="256"/>
            <ac:grpSpMk id="202" creationId="{9B97FD1C-2756-4C3B-9EA4-69F478100302}"/>
          </ac:grpSpMkLst>
        </pc:grpChg>
        <pc:grpChg chg="add del">
          <ac:chgData name="Adina Ionela Buta (2024934)" userId="S::2024934@student.uwtsd.ac.uk::60174b17-fcc8-4a2e-94f4-9d3ab267c892" providerId="AD" clId="Web-{3E950BB5-18ED-1B65-0F52-40ADA3508D72}" dt="2021-04-22T01:55:01.642" v="35"/>
          <ac:grpSpMkLst>
            <pc:docMk/>
            <pc:sldMk cId="2499791184" sldId="256"/>
            <ac:grpSpMk id="217" creationId="{18488D89-E3BB-4E60-BF44-5F0BE92E3F13}"/>
          </ac:grpSpMkLst>
        </pc:grpChg>
        <pc:grpChg chg="add del">
          <ac:chgData name="Adina Ionela Buta (2024934)" userId="S::2024934@student.uwtsd.ac.uk::60174b17-fcc8-4a2e-94f4-9d3ab267c892" providerId="AD" clId="Web-{3E950BB5-18ED-1B65-0F52-40ADA3508D72}" dt="2021-04-22T01:58:41.257" v="55"/>
          <ac:grpSpMkLst>
            <pc:docMk/>
            <pc:sldMk cId="2499791184" sldId="256"/>
            <ac:grpSpMk id="255" creationId="{9500549F-5B68-400C-A605-BDF102BDBB0A}"/>
          </ac:grpSpMkLst>
        </pc:grpChg>
        <pc:grpChg chg="add del">
          <ac:chgData name="Adina Ionela Buta (2024934)" userId="S::2024934@student.uwtsd.ac.uk::60174b17-fcc8-4a2e-94f4-9d3ab267c892" providerId="AD" clId="Web-{3E950BB5-18ED-1B65-0F52-40ADA3508D72}" dt="2021-04-22T01:59:48.744" v="59"/>
          <ac:grpSpMkLst>
            <pc:docMk/>
            <pc:sldMk cId="2499791184" sldId="256"/>
            <ac:grpSpMk id="257" creationId="{DFB5D1BB-0703-437B-BD1E-1D07F8A2730B}"/>
          </ac:grpSpMkLst>
        </pc:grpChg>
        <pc:grpChg chg="add del">
          <ac:chgData name="Adina Ionela Buta (2024934)" userId="S::2024934@student.uwtsd.ac.uk::60174b17-fcc8-4a2e-94f4-9d3ab267c892" providerId="AD" clId="Web-{3E950BB5-18ED-1B65-0F52-40ADA3508D72}" dt="2021-04-22T01:59:48.744" v="59"/>
          <ac:grpSpMkLst>
            <pc:docMk/>
            <pc:sldMk cId="2499791184" sldId="256"/>
            <ac:grpSpMk id="265" creationId="{647B8492-BC4D-4046-B35A-C38E03494068}"/>
          </ac:grpSpMkLst>
        </pc:grpChg>
        <pc:grpChg chg="add del">
          <ac:chgData name="Adina Ionela Buta (2024934)" userId="S::2024934@student.uwtsd.ac.uk::60174b17-fcc8-4a2e-94f4-9d3ab267c892" providerId="AD" clId="Web-{3E950BB5-18ED-1B65-0F52-40ADA3508D72}" dt="2021-04-22T02:02:59.843" v="76"/>
          <ac:grpSpMkLst>
            <pc:docMk/>
            <pc:sldMk cId="2499791184" sldId="256"/>
            <ac:grpSpMk id="274" creationId="{58E54BF0-55C2-4FF6-89CB-81C22040A72D}"/>
          </ac:grpSpMkLst>
        </pc:grpChg>
        <pc:grpChg chg="add del">
          <ac:chgData name="Adina Ionela Buta (2024934)" userId="S::2024934@student.uwtsd.ac.uk::60174b17-fcc8-4a2e-94f4-9d3ab267c892" providerId="AD" clId="Web-{3E950BB5-18ED-1B65-0F52-40ADA3508D72}" dt="2021-04-22T02:02:43.827" v="69"/>
          <ac:grpSpMkLst>
            <pc:docMk/>
            <pc:sldMk cId="2499791184" sldId="256"/>
            <ac:grpSpMk id="282" creationId="{58E54BF0-55C2-4FF6-89CB-81C22040A72D}"/>
          </ac:grpSpMkLst>
        </pc:grpChg>
        <pc:grpChg chg="add del">
          <ac:chgData name="Adina Ionela Buta (2024934)" userId="S::2024934@student.uwtsd.ac.uk::60174b17-fcc8-4a2e-94f4-9d3ab267c892" providerId="AD" clId="Web-{3E950BB5-18ED-1B65-0F52-40ADA3508D72}" dt="2021-04-22T02:02:49.359" v="71"/>
          <ac:grpSpMkLst>
            <pc:docMk/>
            <pc:sldMk cId="2499791184" sldId="256"/>
            <ac:grpSpMk id="287" creationId="{18488D89-E3BB-4E60-BF44-5F0BE92E3F13}"/>
          </ac:grpSpMkLst>
        </pc:grpChg>
        <pc:grpChg chg="add del">
          <ac:chgData name="Adina Ionela Buta (2024934)" userId="S::2024934@student.uwtsd.ac.uk::60174b17-fcc8-4a2e-94f4-9d3ab267c892" providerId="AD" clId="Web-{3E950BB5-18ED-1B65-0F52-40ADA3508D72}" dt="2021-04-22T02:02:53.812" v="73"/>
          <ac:grpSpMkLst>
            <pc:docMk/>
            <pc:sldMk cId="2499791184" sldId="256"/>
            <ac:grpSpMk id="291" creationId="{EC00DDA6-92CC-4100-813B-B79C79211CEF}"/>
          </ac:grpSpMkLst>
        </pc:grpChg>
        <pc:grpChg chg="add del">
          <ac:chgData name="Adina Ionela Buta (2024934)" userId="S::2024934@student.uwtsd.ac.uk::60174b17-fcc8-4a2e-94f4-9d3ab267c892" providerId="AD" clId="Web-{3E950BB5-18ED-1B65-0F52-40ADA3508D72}" dt="2021-04-22T02:02:53.812" v="73"/>
          <ac:grpSpMkLst>
            <pc:docMk/>
            <pc:sldMk cId="2499791184" sldId="256"/>
            <ac:grpSpMk id="295" creationId="{C8D6395E-6491-40A3-B4A8-EA7B38F39012}"/>
          </ac:grpSpMkLst>
        </pc:grpChg>
        <pc:grpChg chg="add del">
          <ac:chgData name="Adina Ionela Buta (2024934)" userId="S::2024934@student.uwtsd.ac.uk::60174b17-fcc8-4a2e-94f4-9d3ab267c892" providerId="AD" clId="Web-{3E950BB5-18ED-1B65-0F52-40ADA3508D72}" dt="2021-04-22T02:07:35.698" v="102"/>
          <ac:grpSpMkLst>
            <pc:docMk/>
            <pc:sldMk cId="2499791184" sldId="256"/>
            <ac:grpSpMk id="322" creationId="{6223A2CF-282D-4D97-960D-435F2BA68214}"/>
          </ac:grpSpMkLst>
        </pc:grpChg>
        <pc:grpChg chg="add del">
          <ac:chgData name="Adina Ionela Buta (2024934)" userId="S::2024934@student.uwtsd.ac.uk::60174b17-fcc8-4a2e-94f4-9d3ab267c892" providerId="AD" clId="Web-{3E950BB5-18ED-1B65-0F52-40ADA3508D72}" dt="2021-04-22T02:07:30.135" v="99"/>
          <ac:grpSpMkLst>
            <pc:docMk/>
            <pc:sldMk cId="2499791184" sldId="256"/>
            <ac:grpSpMk id="335" creationId="{6223A2CF-282D-4D97-960D-435F2BA68214}"/>
          </ac:grpSpMkLst>
        </pc:grpChg>
        <pc:grpChg chg="add del">
          <ac:chgData name="Adina Ionela Buta (2024934)" userId="S::2024934@student.uwtsd.ac.uk::60174b17-fcc8-4a2e-94f4-9d3ab267c892" providerId="AD" clId="Web-{3E950BB5-18ED-1B65-0F52-40ADA3508D72}" dt="2021-04-22T02:07:35.667" v="101"/>
          <ac:grpSpMkLst>
            <pc:docMk/>
            <pc:sldMk cId="2499791184" sldId="256"/>
            <ac:grpSpMk id="336" creationId="{6223A2CF-282D-4D97-960D-435F2BA68214}"/>
          </ac:grpSpMkLst>
        </pc:grpChg>
        <pc:grpChg chg="add del">
          <ac:chgData name="Adina Ionela Buta (2024934)" userId="S::2024934@student.uwtsd.ac.uk::60174b17-fcc8-4a2e-94f4-9d3ab267c892" providerId="AD" clId="Web-{3E950BB5-18ED-1B65-0F52-40ADA3508D72}" dt="2021-04-22T02:08:15.996" v="106"/>
          <ac:grpSpMkLst>
            <pc:docMk/>
            <pc:sldMk cId="2499791184" sldId="256"/>
            <ac:grpSpMk id="337" creationId="{6223A2CF-282D-4D97-960D-435F2BA68214}"/>
          </ac:grpSpMkLst>
        </pc:grpChg>
        <pc:grpChg chg="add del">
          <ac:chgData name="Adina Ionela Buta (2024934)" userId="S::2024934@student.uwtsd.ac.uk::60174b17-fcc8-4a2e-94f4-9d3ab267c892" providerId="AD" clId="Web-{3E950BB5-18ED-1B65-0F52-40ADA3508D72}" dt="2021-04-22T02:08:15.965" v="105"/>
          <ac:grpSpMkLst>
            <pc:docMk/>
            <pc:sldMk cId="2499791184" sldId="256"/>
            <ac:grpSpMk id="360" creationId="{6223A2CF-282D-4D97-960D-435F2BA68214}"/>
          </ac:grpSpMkLst>
        </pc:grpChg>
        <pc:grpChg chg="add">
          <ac:chgData name="Adina Ionela Buta (2024934)" userId="S::2024934@student.uwtsd.ac.uk::60174b17-fcc8-4a2e-94f4-9d3ab267c892" providerId="AD" clId="Web-{3E950BB5-18ED-1B65-0F52-40ADA3508D72}" dt="2021-04-22T02:08:15.996" v="106"/>
          <ac:grpSpMkLst>
            <pc:docMk/>
            <pc:sldMk cId="2499791184" sldId="256"/>
            <ac:grpSpMk id="361" creationId="{6223A2CF-282D-4D97-960D-435F2BA68214}"/>
          </ac:grpSpMkLst>
        </pc:grpChg>
        <pc:grpChg chg="add del">
          <ac:chgData name="Adina Ionela Buta (2024934)" userId="S::2024934@student.uwtsd.ac.uk::60174b17-fcc8-4a2e-94f4-9d3ab267c892" providerId="AD" clId="Web-{3E950BB5-18ED-1B65-0F52-40ADA3508D72}" dt="2021-04-22T02:08:15.965" v="105"/>
          <ac:grpSpMkLst>
            <pc:docMk/>
            <pc:sldMk cId="2499791184" sldId="256"/>
            <ac:grpSpMk id="372" creationId="{0DFCC2BA-D7E3-4608-A903-DE1E8709FA4E}"/>
          </ac:grpSpMkLst>
        </pc:grpChg>
        <pc:picChg chg="mod ord">
          <ac:chgData name="Adina Ionela Buta (2024934)" userId="S::2024934@student.uwtsd.ac.uk::60174b17-fcc8-4a2e-94f4-9d3ab267c892" providerId="AD" clId="Web-{3E950BB5-18ED-1B65-0F52-40ADA3508D72}" dt="2021-04-22T02:08:15.996" v="106"/>
          <ac:picMkLst>
            <pc:docMk/>
            <pc:sldMk cId="2499791184" sldId="256"/>
            <ac:picMk id="80" creationId="{B4A7D4D4-EB8C-47B2-B35D-BB948A10B291}"/>
          </ac:picMkLst>
        </pc:picChg>
        <pc:cxnChg chg="del">
          <ac:chgData name="Adina Ionela Buta (2024934)" userId="S::2024934@student.uwtsd.ac.uk::60174b17-fcc8-4a2e-94f4-9d3ab267c892" providerId="AD" clId="Web-{3E950BB5-18ED-1B65-0F52-40ADA3508D72}" dt="2021-04-22T01:49:33.994" v="0"/>
          <ac:cxnSpMkLst>
            <pc:docMk/>
            <pc:sldMk cId="2499791184" sldId="256"/>
            <ac:cxnSpMk id="198" creationId="{C9C09A4F-8DE1-4622-BAE9-9E65C0252F0F}"/>
          </ac:cxnSpMkLst>
        </pc:cxnChg>
        <pc:cxnChg chg="del">
          <ac:chgData name="Adina Ionela Buta (2024934)" userId="S::2024934@student.uwtsd.ac.uk::60174b17-fcc8-4a2e-94f4-9d3ab267c892" providerId="AD" clId="Web-{3E950BB5-18ED-1B65-0F52-40ADA3508D72}" dt="2021-04-22T01:49:33.994" v="0"/>
          <ac:cxnSpMkLst>
            <pc:docMk/>
            <pc:sldMk cId="2499791184" sldId="256"/>
            <ac:cxnSpMk id="201" creationId="{7DAD8094-670D-4F60-875A-A60C3CD0C7E6}"/>
          </ac:cxnSpMkLst>
        </pc:cxnChg>
        <pc:cxnChg chg="add del">
          <ac:chgData name="Adina Ionela Buta (2024934)" userId="S::2024934@student.uwtsd.ac.uk::60174b17-fcc8-4a2e-94f4-9d3ab267c892" providerId="AD" clId="Web-{3E950BB5-18ED-1B65-0F52-40ADA3508D72}" dt="2021-04-22T01:54:52.048" v="33"/>
          <ac:cxnSpMkLst>
            <pc:docMk/>
            <pc:sldMk cId="2499791184" sldId="256"/>
            <ac:cxnSpMk id="212" creationId="{56020367-4FD5-4596-8E10-C5F095CD8DBF}"/>
          </ac:cxnSpMkLst>
        </pc:cxnChg>
        <pc:cxnChg chg="add del">
          <ac:chgData name="Adina Ionela Buta (2024934)" userId="S::2024934@student.uwtsd.ac.uk::60174b17-fcc8-4a2e-94f4-9d3ab267c892" providerId="AD" clId="Web-{3E950BB5-18ED-1B65-0F52-40ADA3508D72}" dt="2021-04-22T01:55:01.642" v="35"/>
          <ac:cxnSpMkLst>
            <pc:docMk/>
            <pc:sldMk cId="2499791184" sldId="256"/>
            <ac:cxnSpMk id="215" creationId="{3C86DB23-FEFE-4C3A-88FA-8E855AB1EEBB}"/>
          </ac:cxnSpMkLst>
        </pc:cxnChg>
        <pc:cxnChg chg="add del">
          <ac:chgData name="Adina Ionela Buta (2024934)" userId="S::2024934@student.uwtsd.ac.uk::60174b17-fcc8-4a2e-94f4-9d3ab267c892" providerId="AD" clId="Web-{3E950BB5-18ED-1B65-0F52-40ADA3508D72}" dt="2021-04-22T01:55:01.642" v="35"/>
          <ac:cxnSpMkLst>
            <pc:docMk/>
            <pc:sldMk cId="2499791184" sldId="256"/>
            <ac:cxnSpMk id="216" creationId="{3BB22FAF-4B4F-40B1-97FF-67CD036C89D0}"/>
          </ac:cxnSpMkLst>
        </pc:cxnChg>
        <pc:cxnChg chg="add del">
          <ac:chgData name="Adina Ionela Buta (2024934)" userId="S::2024934@student.uwtsd.ac.uk::60174b17-fcc8-4a2e-94f4-9d3ab267c892" providerId="AD" clId="Web-{3E950BB5-18ED-1B65-0F52-40ADA3508D72}" dt="2021-04-22T01:58:41.257" v="55"/>
          <ac:cxnSpMkLst>
            <pc:docMk/>
            <pc:sldMk cId="2499791184" sldId="256"/>
            <ac:cxnSpMk id="261" creationId="{1E22DAF0-5C05-4D01-A6C7-28326657739A}"/>
          </ac:cxnSpMkLst>
        </pc:cxnChg>
        <pc:cxnChg chg="add del">
          <ac:chgData name="Adina Ionela Buta (2024934)" userId="S::2024934@student.uwtsd.ac.uk::60174b17-fcc8-4a2e-94f4-9d3ab267c892" providerId="AD" clId="Web-{3E950BB5-18ED-1B65-0F52-40ADA3508D72}" dt="2021-04-22T01:59:48.744" v="59"/>
          <ac:cxnSpMkLst>
            <pc:docMk/>
            <pc:sldMk cId="2499791184" sldId="256"/>
            <ac:cxnSpMk id="263" creationId="{883F92AF-2403-4558-B1D7-72130A1E4BC7}"/>
          </ac:cxnSpMkLst>
        </pc:cxnChg>
        <pc:cxnChg chg="add del">
          <ac:chgData name="Adina Ionela Buta (2024934)" userId="S::2024934@student.uwtsd.ac.uk::60174b17-fcc8-4a2e-94f4-9d3ab267c892" providerId="AD" clId="Web-{3E950BB5-18ED-1B65-0F52-40ADA3508D72}" dt="2021-04-22T01:59:48.744" v="59"/>
          <ac:cxnSpMkLst>
            <pc:docMk/>
            <pc:sldMk cId="2499791184" sldId="256"/>
            <ac:cxnSpMk id="270" creationId="{16652DC1-CA18-4263-AC06-BAB0B05EC783}"/>
          </ac:cxnSpMkLst>
        </pc:cxnChg>
        <pc:cxnChg chg="add del">
          <ac:chgData name="Adina Ionela Buta (2024934)" userId="S::2024934@student.uwtsd.ac.uk::60174b17-fcc8-4a2e-94f4-9d3ab267c892" providerId="AD" clId="Web-{3E950BB5-18ED-1B65-0F52-40ADA3508D72}" dt="2021-04-22T02:02:59.843" v="76"/>
          <ac:cxnSpMkLst>
            <pc:docMk/>
            <pc:sldMk cId="2499791184" sldId="256"/>
            <ac:cxnSpMk id="272" creationId="{3626A706-9810-494F-A2F8-643E846E1D39}"/>
          </ac:cxnSpMkLst>
        </pc:cxnChg>
        <pc:cxnChg chg="add del">
          <ac:chgData name="Adina Ionela Buta (2024934)" userId="S::2024934@student.uwtsd.ac.uk::60174b17-fcc8-4a2e-94f4-9d3ab267c892" providerId="AD" clId="Web-{3E950BB5-18ED-1B65-0F52-40ADA3508D72}" dt="2021-04-22T02:02:59.843" v="76"/>
          <ac:cxnSpMkLst>
            <pc:docMk/>
            <pc:sldMk cId="2499791184" sldId="256"/>
            <ac:cxnSpMk id="273" creationId="{4253B26C-A5F3-49F0-8922-EB43FBAFFC1E}"/>
          </ac:cxnSpMkLst>
        </pc:cxnChg>
        <pc:cxnChg chg="add del">
          <ac:chgData name="Adina Ionela Buta (2024934)" userId="S::2024934@student.uwtsd.ac.uk::60174b17-fcc8-4a2e-94f4-9d3ab267c892" providerId="AD" clId="Web-{3E950BB5-18ED-1B65-0F52-40ADA3508D72}" dt="2021-04-22T02:02:43.827" v="69"/>
          <ac:cxnSpMkLst>
            <pc:docMk/>
            <pc:sldMk cId="2499791184" sldId="256"/>
            <ac:cxnSpMk id="280" creationId="{3626A706-9810-494F-A2F8-643E846E1D39}"/>
          </ac:cxnSpMkLst>
        </pc:cxnChg>
        <pc:cxnChg chg="add del">
          <ac:chgData name="Adina Ionela Buta (2024934)" userId="S::2024934@student.uwtsd.ac.uk::60174b17-fcc8-4a2e-94f4-9d3ab267c892" providerId="AD" clId="Web-{3E950BB5-18ED-1B65-0F52-40ADA3508D72}" dt="2021-04-22T02:02:43.827" v="69"/>
          <ac:cxnSpMkLst>
            <pc:docMk/>
            <pc:sldMk cId="2499791184" sldId="256"/>
            <ac:cxnSpMk id="281" creationId="{4253B26C-A5F3-49F0-8922-EB43FBAFFC1E}"/>
          </ac:cxnSpMkLst>
        </pc:cxnChg>
        <pc:cxnChg chg="add del">
          <ac:chgData name="Adina Ionela Buta (2024934)" userId="S::2024934@student.uwtsd.ac.uk::60174b17-fcc8-4a2e-94f4-9d3ab267c892" providerId="AD" clId="Web-{3E950BB5-18ED-1B65-0F52-40ADA3508D72}" dt="2021-04-22T02:02:49.359" v="71"/>
          <ac:cxnSpMkLst>
            <pc:docMk/>
            <pc:sldMk cId="2499791184" sldId="256"/>
            <ac:cxnSpMk id="285" creationId="{3C86DB23-FEFE-4C3A-88FA-8E855AB1EEBB}"/>
          </ac:cxnSpMkLst>
        </pc:cxnChg>
        <pc:cxnChg chg="add del">
          <ac:chgData name="Adina Ionela Buta (2024934)" userId="S::2024934@student.uwtsd.ac.uk::60174b17-fcc8-4a2e-94f4-9d3ab267c892" providerId="AD" clId="Web-{3E950BB5-18ED-1B65-0F52-40ADA3508D72}" dt="2021-04-22T02:02:49.359" v="71"/>
          <ac:cxnSpMkLst>
            <pc:docMk/>
            <pc:sldMk cId="2499791184" sldId="256"/>
            <ac:cxnSpMk id="286" creationId="{3BB22FAF-4B4F-40B1-97FF-67CD036C89D0}"/>
          </ac:cxnSpMkLst>
        </pc:cxnChg>
        <pc:cxnChg chg="add del">
          <ac:chgData name="Adina Ionela Buta (2024934)" userId="S::2024934@student.uwtsd.ac.uk::60174b17-fcc8-4a2e-94f4-9d3ab267c892" providerId="AD" clId="Web-{3E950BB5-18ED-1B65-0F52-40ADA3508D72}" dt="2021-04-22T02:02:53.812" v="73"/>
          <ac:cxnSpMkLst>
            <pc:docMk/>
            <pc:sldMk cId="2499791184" sldId="256"/>
            <ac:cxnSpMk id="290" creationId="{E57A2666-84FC-4B5F-A592-AE4B2EFB8495}"/>
          </ac:cxnSpMkLst>
        </pc:cxnChg>
        <pc:cxnChg chg="add del">
          <ac:chgData name="Adina Ionela Buta (2024934)" userId="S::2024934@student.uwtsd.ac.uk::60174b17-fcc8-4a2e-94f4-9d3ab267c892" providerId="AD" clId="Web-{3E950BB5-18ED-1B65-0F52-40ADA3508D72}" dt="2021-04-22T02:02:53.812" v="73"/>
          <ac:cxnSpMkLst>
            <pc:docMk/>
            <pc:sldMk cId="2499791184" sldId="256"/>
            <ac:cxnSpMk id="294" creationId="{86ED202E-A0B6-476B-857B-BA1951664E90}"/>
          </ac:cxnSpMkLst>
        </pc:cxnChg>
        <pc:cxnChg chg="add del">
          <ac:chgData name="Adina Ionela Buta (2024934)" userId="S::2024934@student.uwtsd.ac.uk::60174b17-fcc8-4a2e-94f4-9d3ab267c892" providerId="AD" clId="Web-{3E950BB5-18ED-1B65-0F52-40ADA3508D72}" dt="2021-04-22T02:05:56.223" v="89"/>
          <ac:cxnSpMkLst>
            <pc:docMk/>
            <pc:sldMk cId="2499791184" sldId="256"/>
            <ac:cxnSpMk id="313" creationId="{AE68CD5B-0223-4AE6-B6A3-711726765823}"/>
          </ac:cxnSpMkLst>
        </pc:cxnChg>
        <pc:cxnChg chg="add del">
          <ac:chgData name="Adina Ionela Buta (2024934)" userId="S::2024934@student.uwtsd.ac.uk::60174b17-fcc8-4a2e-94f4-9d3ab267c892" providerId="AD" clId="Web-{3E950BB5-18ED-1B65-0F52-40ADA3508D72}" dt="2021-04-22T02:05:56.223" v="89"/>
          <ac:cxnSpMkLst>
            <pc:docMk/>
            <pc:sldMk cId="2499791184" sldId="256"/>
            <ac:cxnSpMk id="314" creationId="{F16FB9D1-71CC-4556-A99B-C6B6EA4040C7}"/>
          </ac:cxnSpMkLst>
        </pc:cxnChg>
        <pc:cxnChg chg="add del">
          <ac:chgData name="Adina Ionela Buta (2024934)" userId="S::2024934@student.uwtsd.ac.uk::60174b17-fcc8-4a2e-94f4-9d3ab267c892" providerId="AD" clId="Web-{3E950BB5-18ED-1B65-0F52-40ADA3508D72}" dt="2021-04-22T02:07:30.135" v="99"/>
          <ac:cxnSpMkLst>
            <pc:docMk/>
            <pc:sldMk cId="2499791184" sldId="256"/>
            <ac:cxnSpMk id="346" creationId="{64FA5DFF-7FE6-4855-84E6-DFA78EE978BD}"/>
          </ac:cxnSpMkLst>
        </pc:cxnChg>
        <pc:cxnChg chg="add del">
          <ac:chgData name="Adina Ionela Buta (2024934)" userId="S::2024934@student.uwtsd.ac.uk::60174b17-fcc8-4a2e-94f4-9d3ab267c892" providerId="AD" clId="Web-{3E950BB5-18ED-1B65-0F52-40ADA3508D72}" dt="2021-04-22T02:07:30.135" v="99"/>
          <ac:cxnSpMkLst>
            <pc:docMk/>
            <pc:sldMk cId="2499791184" sldId="256"/>
            <ac:cxnSpMk id="347" creationId="{2AFD8CBA-54A3-4363-991B-B9C631BBFA74}"/>
          </ac:cxnSpMkLst>
        </pc:cxnChg>
        <pc:cxnChg chg="add">
          <ac:chgData name="Adina Ionela Buta (2024934)" userId="S::2024934@student.uwtsd.ac.uk::60174b17-fcc8-4a2e-94f4-9d3ab267c892" providerId="AD" clId="Web-{3E950BB5-18ED-1B65-0F52-40ADA3508D72}" dt="2021-04-22T02:08:15.996" v="106"/>
          <ac:cxnSpMkLst>
            <pc:docMk/>
            <pc:sldMk cId="2499791184" sldId="256"/>
            <ac:cxnSpMk id="374" creationId="{64FA5DFF-7FE6-4855-84E6-DFA78EE978BD}"/>
          </ac:cxnSpMkLst>
        </pc:cxnChg>
        <pc:cxnChg chg="add">
          <ac:chgData name="Adina Ionela Buta (2024934)" userId="S::2024934@student.uwtsd.ac.uk::60174b17-fcc8-4a2e-94f4-9d3ab267c892" providerId="AD" clId="Web-{3E950BB5-18ED-1B65-0F52-40ADA3508D72}" dt="2021-04-22T02:08:15.996" v="106"/>
          <ac:cxnSpMkLst>
            <pc:docMk/>
            <pc:sldMk cId="2499791184" sldId="256"/>
            <ac:cxnSpMk id="375" creationId="{2AFD8CBA-54A3-4363-991B-B9C631BBFA74}"/>
          </ac:cxnSpMkLst>
        </pc:cxnChg>
      </pc:sldChg>
      <pc:sldChg chg="addSp delSp modSp mod setBg modClrScheme addAnim delAnim setClrOvrMap delDesignElem chgLayout">
        <pc:chgData name="Adina Ionela Buta (2024934)" userId="S::2024934@student.uwtsd.ac.uk::60174b17-fcc8-4a2e-94f4-9d3ab267c892" providerId="AD" clId="Web-{3E950BB5-18ED-1B65-0F52-40ADA3508D72}" dt="2021-04-22T02:12:38.509" v="148"/>
        <pc:sldMkLst>
          <pc:docMk/>
          <pc:sldMk cId="475333084" sldId="258"/>
        </pc:sldMkLst>
        <pc:spChg chg="mod ord">
          <ac:chgData name="Adina Ionela Buta (2024934)" userId="S::2024934@student.uwtsd.ac.uk::60174b17-fcc8-4a2e-94f4-9d3ab267c892" providerId="AD" clId="Web-{3E950BB5-18ED-1B65-0F52-40ADA3508D72}" dt="2021-04-22T02:12:38.509" v="148"/>
          <ac:spMkLst>
            <pc:docMk/>
            <pc:sldMk cId="475333084" sldId="258"/>
            <ac:spMk id="2" creationId="{7CF49C0E-1E3E-44D9-83B3-0E1F97F3FA0B}"/>
          </ac:spMkLst>
        </pc:spChg>
        <pc:spChg chg="mod ord">
          <ac:chgData name="Adina Ionela Buta (2024934)" userId="S::2024934@student.uwtsd.ac.uk::60174b17-fcc8-4a2e-94f4-9d3ab267c892" providerId="AD" clId="Web-{3E950BB5-18ED-1B65-0F52-40ADA3508D72}" dt="2021-04-22T02:12:38.509" v="148"/>
          <ac:spMkLst>
            <pc:docMk/>
            <pc:sldMk cId="475333084" sldId="258"/>
            <ac:spMk id="3" creationId="{23738938-A4D6-472A-B415-308D8989AF88}"/>
          </ac:spMkLst>
        </pc:spChg>
        <pc:spChg chg="del">
          <ac:chgData name="Adina Ionela Buta (2024934)" userId="S::2024934@student.uwtsd.ac.uk::60174b17-fcc8-4a2e-94f4-9d3ab267c892" providerId="AD" clId="Web-{3E950BB5-18ED-1B65-0F52-40ADA3508D72}" dt="2021-04-22T01:49:33.994" v="0"/>
          <ac:spMkLst>
            <pc:docMk/>
            <pc:sldMk cId="475333084" sldId="258"/>
            <ac:spMk id="19" creationId="{46F1F2C8-798B-4CCE-A851-94AFAF350BED}"/>
          </ac:spMkLst>
        </pc:spChg>
        <pc:spChg chg="del">
          <ac:chgData name="Adina Ionela Buta (2024934)" userId="S::2024934@student.uwtsd.ac.uk::60174b17-fcc8-4a2e-94f4-9d3ab267c892" providerId="AD" clId="Web-{3E950BB5-18ED-1B65-0F52-40ADA3508D72}" dt="2021-04-22T01:49:33.994" v="0"/>
          <ac:spMkLst>
            <pc:docMk/>
            <pc:sldMk cId="475333084" sldId="258"/>
            <ac:spMk id="21" creationId="{755E9CD0-04B0-4A3C-B291-AD913379C713}"/>
          </ac:spMkLst>
        </pc:spChg>
        <pc:spChg chg="del">
          <ac:chgData name="Adina Ionela Buta (2024934)" userId="S::2024934@student.uwtsd.ac.uk::60174b17-fcc8-4a2e-94f4-9d3ab267c892" providerId="AD" clId="Web-{3E950BB5-18ED-1B65-0F52-40ADA3508D72}" dt="2021-04-22T01:49:33.994" v="0"/>
          <ac:spMkLst>
            <pc:docMk/>
            <pc:sldMk cId="475333084" sldId="258"/>
            <ac:spMk id="23" creationId="{1DD8BF3B-6066-418C-8D1A-75C5E396FC04}"/>
          </ac:spMkLst>
        </pc:spChg>
        <pc:spChg chg="del">
          <ac:chgData name="Adina Ionela Buta (2024934)" userId="S::2024934@student.uwtsd.ac.uk::60174b17-fcc8-4a2e-94f4-9d3ab267c892" providerId="AD" clId="Web-{3E950BB5-18ED-1B65-0F52-40ADA3508D72}" dt="2021-04-22T01:49:33.994" v="0"/>
          <ac:spMkLst>
            <pc:docMk/>
            <pc:sldMk cId="475333084" sldId="258"/>
            <ac:spMk id="25" creationId="{80BC66F9-7A74-4286-AD22-1174052CC22C}"/>
          </ac:spMkLst>
        </pc:spChg>
        <pc:spChg chg="del">
          <ac:chgData name="Adina Ionela Buta (2024934)" userId="S::2024934@student.uwtsd.ac.uk::60174b17-fcc8-4a2e-94f4-9d3ab267c892" providerId="AD" clId="Web-{3E950BB5-18ED-1B65-0F52-40ADA3508D72}" dt="2021-04-22T01:49:33.994" v="0"/>
          <ac:spMkLst>
            <pc:docMk/>
            <pc:sldMk cId="475333084" sldId="258"/>
            <ac:spMk id="26" creationId="{D8142CC3-2B5C-48E6-9DF0-6C8ACBAF23EF}"/>
          </ac:spMkLst>
        </pc:spChg>
        <pc:spChg chg="del">
          <ac:chgData name="Adina Ionela Buta (2024934)" userId="S::2024934@student.uwtsd.ac.uk::60174b17-fcc8-4a2e-94f4-9d3ab267c892" providerId="AD" clId="Web-{3E950BB5-18ED-1B65-0F52-40ADA3508D72}" dt="2021-04-22T01:49:33.994" v="0"/>
          <ac:spMkLst>
            <pc:docMk/>
            <pc:sldMk cId="475333084" sldId="258"/>
            <ac:spMk id="28" creationId="{46A89C79-8EF3-4AF9-B3D9-59A883F41C83}"/>
          </ac:spMkLst>
        </pc:spChg>
        <pc:spChg chg="del">
          <ac:chgData name="Adina Ionela Buta (2024934)" userId="S::2024934@student.uwtsd.ac.uk::60174b17-fcc8-4a2e-94f4-9d3ab267c892" providerId="AD" clId="Web-{3E950BB5-18ED-1B65-0F52-40ADA3508D72}" dt="2021-04-22T01:49:33.994" v="0"/>
          <ac:spMkLst>
            <pc:docMk/>
            <pc:sldMk cId="475333084" sldId="258"/>
            <ac:spMk id="29" creationId="{EFE5CE34-4543-42E5-B82C-1F3D12422CDD}"/>
          </ac:spMkLst>
        </pc:spChg>
        <pc:spChg chg="del">
          <ac:chgData name="Adina Ionela Buta (2024934)" userId="S::2024934@student.uwtsd.ac.uk::60174b17-fcc8-4a2e-94f4-9d3ab267c892" providerId="AD" clId="Web-{3E950BB5-18ED-1B65-0F52-40ADA3508D72}" dt="2021-04-22T01:49:33.994" v="0"/>
          <ac:spMkLst>
            <pc:docMk/>
            <pc:sldMk cId="475333084" sldId="258"/>
            <ac:spMk id="34" creationId="{72AF41FE-63D7-4695-81D2-66D2510E4486}"/>
          </ac:spMkLst>
        </pc:spChg>
        <pc:spChg chg="add del">
          <ac:chgData name="Adina Ionela Buta (2024934)" userId="S::2024934@student.uwtsd.ac.uk::60174b17-fcc8-4a2e-94f4-9d3ab267c892" providerId="AD" clId="Web-{3E950BB5-18ED-1B65-0F52-40ADA3508D72}" dt="2021-04-22T01:58:07.616" v="49"/>
          <ac:spMkLst>
            <pc:docMk/>
            <pc:sldMk cId="475333084" sldId="258"/>
            <ac:spMk id="35" creationId="{35F60170-91B4-45F0-B88B-9C07AEC4642C}"/>
          </ac:spMkLst>
        </pc:spChg>
        <pc:spChg chg="del">
          <ac:chgData name="Adina Ionela Buta (2024934)" userId="S::2024934@student.uwtsd.ac.uk::60174b17-fcc8-4a2e-94f4-9d3ab267c892" providerId="AD" clId="Web-{3E950BB5-18ED-1B65-0F52-40ADA3508D72}" dt="2021-04-22T01:49:33.994" v="0"/>
          <ac:spMkLst>
            <pc:docMk/>
            <pc:sldMk cId="475333084" sldId="258"/>
            <ac:spMk id="36" creationId="{35F60170-91B4-45F0-B88B-9C07AEC4642C}"/>
          </ac:spMkLst>
        </pc:spChg>
        <pc:spChg chg="del">
          <ac:chgData name="Adina Ionela Buta (2024934)" userId="S::2024934@student.uwtsd.ac.uk::60174b17-fcc8-4a2e-94f4-9d3ab267c892" providerId="AD" clId="Web-{3E950BB5-18ED-1B65-0F52-40ADA3508D72}" dt="2021-04-22T01:49:33.994" v="0"/>
          <ac:spMkLst>
            <pc:docMk/>
            <pc:sldMk cId="475333084" sldId="258"/>
            <ac:spMk id="37" creationId="{5A340C57-92B4-47AC-9637-5E1F122A4AEC}"/>
          </ac:spMkLst>
        </pc:spChg>
        <pc:spChg chg="add del">
          <ac:chgData name="Adina Ionela Buta (2024934)" userId="S::2024934@student.uwtsd.ac.uk::60174b17-fcc8-4a2e-94f4-9d3ab267c892" providerId="AD" clId="Web-{3E950BB5-18ED-1B65-0F52-40ADA3508D72}" dt="2021-04-22T01:58:07.616" v="49"/>
          <ac:spMkLst>
            <pc:docMk/>
            <pc:sldMk cId="475333084" sldId="258"/>
            <ac:spMk id="41" creationId="{5A340C57-92B4-47AC-9637-5E1F122A4AEC}"/>
          </ac:spMkLst>
        </pc:spChg>
        <pc:spChg chg="del">
          <ac:chgData name="Adina Ionela Buta (2024934)" userId="S::2024934@student.uwtsd.ac.uk::60174b17-fcc8-4a2e-94f4-9d3ab267c892" providerId="AD" clId="Web-{3E950BB5-18ED-1B65-0F52-40ADA3508D72}" dt="2021-04-22T01:49:33.994" v="0"/>
          <ac:spMkLst>
            <pc:docMk/>
            <pc:sldMk cId="475333084" sldId="258"/>
            <ac:spMk id="44" creationId="{6DDA8CE9-E0A6-4FF2-823D-D08607606DC2}"/>
          </ac:spMkLst>
        </pc:spChg>
        <pc:spChg chg="del">
          <ac:chgData name="Adina Ionela Buta (2024934)" userId="S::2024934@student.uwtsd.ac.uk::60174b17-fcc8-4a2e-94f4-9d3ab267c892" providerId="AD" clId="Web-{3E950BB5-18ED-1B65-0F52-40ADA3508D72}" dt="2021-04-22T01:49:33.994" v="0"/>
          <ac:spMkLst>
            <pc:docMk/>
            <pc:sldMk cId="475333084" sldId="258"/>
            <ac:spMk id="47" creationId="{11195564-33B9-434B-9641-764F5905A56F}"/>
          </ac:spMkLst>
        </pc:spChg>
        <pc:spChg chg="add del">
          <ac:chgData name="Adina Ionela Buta (2024934)" userId="S::2024934@student.uwtsd.ac.uk::60174b17-fcc8-4a2e-94f4-9d3ab267c892" providerId="AD" clId="Web-{3E950BB5-18ED-1B65-0F52-40ADA3508D72}" dt="2021-04-22T01:59:48.744" v="59"/>
          <ac:spMkLst>
            <pc:docMk/>
            <pc:sldMk cId="475333084" sldId="258"/>
            <ac:spMk id="50" creationId="{22C7FDF9-C2A1-45C5-A49B-8B1CA2A3C05B}"/>
          </ac:spMkLst>
        </pc:spChg>
        <pc:spChg chg="add del">
          <ac:chgData name="Adina Ionela Buta (2024934)" userId="S::2024934@student.uwtsd.ac.uk::60174b17-fcc8-4a2e-94f4-9d3ab267c892" providerId="AD" clId="Web-{3E950BB5-18ED-1B65-0F52-40ADA3508D72}" dt="2021-04-22T01:58:07.616" v="49"/>
          <ac:spMkLst>
            <pc:docMk/>
            <pc:sldMk cId="475333084" sldId="258"/>
            <ac:spMk id="54" creationId="{5190F0BE-0458-42AB-B6EB-F5904EA2DFD4}"/>
          </ac:spMkLst>
        </pc:spChg>
        <pc:spChg chg="add del">
          <ac:chgData name="Adina Ionela Buta (2024934)" userId="S::2024934@student.uwtsd.ac.uk::60174b17-fcc8-4a2e-94f4-9d3ab267c892" providerId="AD" clId="Web-{3E950BB5-18ED-1B65-0F52-40ADA3508D72}" dt="2021-04-22T01:58:07.616" v="49"/>
          <ac:spMkLst>
            <pc:docMk/>
            <pc:sldMk cId="475333084" sldId="258"/>
            <ac:spMk id="56" creationId="{BC522B04-3F44-4C0B-8EA4-B66743B876B6}"/>
          </ac:spMkLst>
        </pc:spChg>
        <pc:spChg chg="del">
          <ac:chgData name="Adina Ionela Buta (2024934)" userId="S::2024934@student.uwtsd.ac.uk::60174b17-fcc8-4a2e-94f4-9d3ab267c892" providerId="AD" clId="Web-{3E950BB5-18ED-1B65-0F52-40ADA3508D72}" dt="2021-04-22T01:49:33.994" v="0"/>
          <ac:spMkLst>
            <pc:docMk/>
            <pc:sldMk cId="475333084" sldId="258"/>
            <ac:spMk id="60" creationId="{46F1F2C8-798B-4CCE-A851-94AFAF350BED}"/>
          </ac:spMkLst>
        </pc:spChg>
        <pc:spChg chg="del">
          <ac:chgData name="Adina Ionela Buta (2024934)" userId="S::2024934@student.uwtsd.ac.uk::60174b17-fcc8-4a2e-94f4-9d3ab267c892" providerId="AD" clId="Web-{3E950BB5-18ED-1B65-0F52-40ADA3508D72}" dt="2021-04-22T01:49:33.994" v="0"/>
          <ac:spMkLst>
            <pc:docMk/>
            <pc:sldMk cId="475333084" sldId="258"/>
            <ac:spMk id="61" creationId="{755E9CD0-04B0-4A3C-B291-AD913379C713}"/>
          </ac:spMkLst>
        </pc:spChg>
        <pc:spChg chg="del">
          <ac:chgData name="Adina Ionela Buta (2024934)" userId="S::2024934@student.uwtsd.ac.uk::60174b17-fcc8-4a2e-94f4-9d3ab267c892" providerId="AD" clId="Web-{3E950BB5-18ED-1B65-0F52-40ADA3508D72}" dt="2021-04-22T01:49:33.994" v="0"/>
          <ac:spMkLst>
            <pc:docMk/>
            <pc:sldMk cId="475333084" sldId="258"/>
            <ac:spMk id="62" creationId="{1DD8BF3B-6066-418C-8D1A-75C5E396FC04}"/>
          </ac:spMkLst>
        </pc:spChg>
        <pc:spChg chg="del">
          <ac:chgData name="Adina Ionela Buta (2024934)" userId="S::2024934@student.uwtsd.ac.uk::60174b17-fcc8-4a2e-94f4-9d3ab267c892" providerId="AD" clId="Web-{3E950BB5-18ED-1B65-0F52-40ADA3508D72}" dt="2021-04-22T01:49:33.994" v="0"/>
          <ac:spMkLst>
            <pc:docMk/>
            <pc:sldMk cId="475333084" sldId="258"/>
            <ac:spMk id="63" creationId="{80BC66F9-7A74-4286-AD22-1174052CC22C}"/>
          </ac:spMkLst>
        </pc:spChg>
        <pc:spChg chg="del">
          <ac:chgData name="Adina Ionela Buta (2024934)" userId="S::2024934@student.uwtsd.ac.uk::60174b17-fcc8-4a2e-94f4-9d3ab267c892" providerId="AD" clId="Web-{3E950BB5-18ED-1B65-0F52-40ADA3508D72}" dt="2021-04-22T01:49:33.994" v="0"/>
          <ac:spMkLst>
            <pc:docMk/>
            <pc:sldMk cId="475333084" sldId="258"/>
            <ac:spMk id="64" creationId="{D8142CC3-2B5C-48E6-9DF0-6C8ACBAF23EF}"/>
          </ac:spMkLst>
        </pc:spChg>
        <pc:spChg chg="del">
          <ac:chgData name="Adina Ionela Buta (2024934)" userId="S::2024934@student.uwtsd.ac.uk::60174b17-fcc8-4a2e-94f4-9d3ab267c892" providerId="AD" clId="Web-{3E950BB5-18ED-1B65-0F52-40ADA3508D72}" dt="2021-04-22T01:49:33.994" v="0"/>
          <ac:spMkLst>
            <pc:docMk/>
            <pc:sldMk cId="475333084" sldId="258"/>
            <ac:spMk id="66" creationId="{46A89C79-8EF3-4AF9-B3D9-59A883F41C83}"/>
          </ac:spMkLst>
        </pc:spChg>
        <pc:spChg chg="del">
          <ac:chgData name="Adina Ionela Buta (2024934)" userId="S::2024934@student.uwtsd.ac.uk::60174b17-fcc8-4a2e-94f4-9d3ab267c892" providerId="AD" clId="Web-{3E950BB5-18ED-1B65-0F52-40ADA3508D72}" dt="2021-04-22T01:49:33.994" v="0"/>
          <ac:spMkLst>
            <pc:docMk/>
            <pc:sldMk cId="475333084" sldId="258"/>
            <ac:spMk id="67" creationId="{EFE5CE34-4543-42E5-B82C-1F3D12422CDD}"/>
          </ac:spMkLst>
        </pc:spChg>
        <pc:spChg chg="del">
          <ac:chgData name="Adina Ionela Buta (2024934)" userId="S::2024934@student.uwtsd.ac.uk::60174b17-fcc8-4a2e-94f4-9d3ab267c892" providerId="AD" clId="Web-{3E950BB5-18ED-1B65-0F52-40ADA3508D72}" dt="2021-04-22T01:49:33.994" v="0"/>
          <ac:spMkLst>
            <pc:docMk/>
            <pc:sldMk cId="475333084" sldId="258"/>
            <ac:spMk id="68" creationId="{72AF41FE-63D7-4695-81D2-66D2510E4486}"/>
          </ac:spMkLst>
        </pc:spChg>
        <pc:spChg chg="del">
          <ac:chgData name="Adina Ionela Buta (2024934)" userId="S::2024934@student.uwtsd.ac.uk::60174b17-fcc8-4a2e-94f4-9d3ab267c892" providerId="AD" clId="Web-{3E950BB5-18ED-1B65-0F52-40ADA3508D72}" dt="2021-04-22T01:49:33.994" v="0"/>
          <ac:spMkLst>
            <pc:docMk/>
            <pc:sldMk cId="475333084" sldId="258"/>
            <ac:spMk id="70" creationId="{C1DD1A8A-57D5-4A81-AD04-532B043C5611}"/>
          </ac:spMkLst>
        </pc:spChg>
        <pc:spChg chg="del">
          <ac:chgData name="Adina Ionela Buta (2024934)" userId="S::2024934@student.uwtsd.ac.uk::60174b17-fcc8-4a2e-94f4-9d3ab267c892" providerId="AD" clId="Web-{3E950BB5-18ED-1B65-0F52-40ADA3508D72}" dt="2021-04-22T01:49:33.994" v="0"/>
          <ac:spMkLst>
            <pc:docMk/>
            <pc:sldMk cId="475333084" sldId="258"/>
            <ac:spMk id="72" creationId="{007891EC-4501-44ED-A8C8-B11B6DB767AB}"/>
          </ac:spMkLst>
        </pc:spChg>
        <pc:spChg chg="add del">
          <ac:chgData name="Adina Ionela Buta (2024934)" userId="S::2024934@student.uwtsd.ac.uk::60174b17-fcc8-4a2e-94f4-9d3ab267c892" providerId="AD" clId="Web-{3E950BB5-18ED-1B65-0F52-40ADA3508D72}" dt="2021-04-22T01:49:56.057" v="2"/>
          <ac:spMkLst>
            <pc:docMk/>
            <pc:sldMk cId="475333084" sldId="258"/>
            <ac:spMk id="73" creationId="{B59424ED-D833-4DEE-A481-50A4C6A08759}"/>
          </ac:spMkLst>
        </pc:spChg>
        <pc:spChg chg="del">
          <ac:chgData name="Adina Ionela Buta (2024934)" userId="S::2024934@student.uwtsd.ac.uk::60174b17-fcc8-4a2e-94f4-9d3ab267c892" providerId="AD" clId="Web-{3E950BB5-18ED-1B65-0F52-40ADA3508D72}" dt="2021-04-22T01:49:33.994" v="0"/>
          <ac:spMkLst>
            <pc:docMk/>
            <pc:sldMk cId="475333084" sldId="258"/>
            <ac:spMk id="75" creationId="{46F1F2C8-798B-4CCE-A851-94AFAF350BED}"/>
          </ac:spMkLst>
        </pc:spChg>
        <pc:spChg chg="del">
          <ac:chgData name="Adina Ionela Buta (2024934)" userId="S::2024934@student.uwtsd.ac.uk::60174b17-fcc8-4a2e-94f4-9d3ab267c892" providerId="AD" clId="Web-{3E950BB5-18ED-1B65-0F52-40ADA3508D72}" dt="2021-04-22T01:49:33.994" v="0"/>
          <ac:spMkLst>
            <pc:docMk/>
            <pc:sldMk cId="475333084" sldId="258"/>
            <ac:spMk id="76" creationId="{755E9CD0-04B0-4A3C-B291-AD913379C713}"/>
          </ac:spMkLst>
        </pc:spChg>
        <pc:spChg chg="del">
          <ac:chgData name="Adina Ionela Buta (2024934)" userId="S::2024934@student.uwtsd.ac.uk::60174b17-fcc8-4a2e-94f4-9d3ab267c892" providerId="AD" clId="Web-{3E950BB5-18ED-1B65-0F52-40ADA3508D72}" dt="2021-04-22T01:49:33.994" v="0"/>
          <ac:spMkLst>
            <pc:docMk/>
            <pc:sldMk cId="475333084" sldId="258"/>
            <ac:spMk id="77" creationId="{1DD8BF3B-6066-418C-8D1A-75C5E396FC04}"/>
          </ac:spMkLst>
        </pc:spChg>
        <pc:spChg chg="del">
          <ac:chgData name="Adina Ionela Buta (2024934)" userId="S::2024934@student.uwtsd.ac.uk::60174b17-fcc8-4a2e-94f4-9d3ab267c892" providerId="AD" clId="Web-{3E950BB5-18ED-1B65-0F52-40ADA3508D72}" dt="2021-04-22T01:49:33.994" v="0"/>
          <ac:spMkLst>
            <pc:docMk/>
            <pc:sldMk cId="475333084" sldId="258"/>
            <ac:spMk id="78" creationId="{80BC66F9-7A74-4286-AD22-1174052CC22C}"/>
          </ac:spMkLst>
        </pc:spChg>
        <pc:spChg chg="del">
          <ac:chgData name="Adina Ionela Buta (2024934)" userId="S::2024934@student.uwtsd.ac.uk::60174b17-fcc8-4a2e-94f4-9d3ab267c892" providerId="AD" clId="Web-{3E950BB5-18ED-1B65-0F52-40ADA3508D72}" dt="2021-04-22T01:49:33.994" v="0"/>
          <ac:spMkLst>
            <pc:docMk/>
            <pc:sldMk cId="475333084" sldId="258"/>
            <ac:spMk id="79" creationId="{D8142CC3-2B5C-48E6-9DF0-6C8ACBAF23EF}"/>
          </ac:spMkLst>
        </pc:spChg>
        <pc:spChg chg="del">
          <ac:chgData name="Adina Ionela Buta (2024934)" userId="S::2024934@student.uwtsd.ac.uk::60174b17-fcc8-4a2e-94f4-9d3ab267c892" providerId="AD" clId="Web-{3E950BB5-18ED-1B65-0F52-40ADA3508D72}" dt="2021-04-22T01:49:33.994" v="0"/>
          <ac:spMkLst>
            <pc:docMk/>
            <pc:sldMk cId="475333084" sldId="258"/>
            <ac:spMk id="81" creationId="{46A89C79-8EF3-4AF9-B3D9-59A883F41C83}"/>
          </ac:spMkLst>
        </pc:spChg>
        <pc:spChg chg="del">
          <ac:chgData name="Adina Ionela Buta (2024934)" userId="S::2024934@student.uwtsd.ac.uk::60174b17-fcc8-4a2e-94f4-9d3ab267c892" providerId="AD" clId="Web-{3E950BB5-18ED-1B65-0F52-40ADA3508D72}" dt="2021-04-22T01:49:33.994" v="0"/>
          <ac:spMkLst>
            <pc:docMk/>
            <pc:sldMk cId="475333084" sldId="258"/>
            <ac:spMk id="82" creationId="{EFE5CE34-4543-42E5-B82C-1F3D12422CDD}"/>
          </ac:spMkLst>
        </pc:spChg>
        <pc:spChg chg="del">
          <ac:chgData name="Adina Ionela Buta (2024934)" userId="S::2024934@student.uwtsd.ac.uk::60174b17-fcc8-4a2e-94f4-9d3ab267c892" providerId="AD" clId="Web-{3E950BB5-18ED-1B65-0F52-40ADA3508D72}" dt="2021-04-22T01:49:33.994" v="0"/>
          <ac:spMkLst>
            <pc:docMk/>
            <pc:sldMk cId="475333084" sldId="258"/>
            <ac:spMk id="83" creationId="{72AF41FE-63D7-4695-81D2-66D2510E4486}"/>
          </ac:spMkLst>
        </pc:spChg>
        <pc:spChg chg="add del">
          <ac:chgData name="Adina Ionela Buta (2024934)" userId="S::2024934@student.uwtsd.ac.uk::60174b17-fcc8-4a2e-94f4-9d3ab267c892" providerId="AD" clId="Web-{3E950BB5-18ED-1B65-0F52-40ADA3508D72}" dt="2021-04-22T02:10:13.671" v="124"/>
          <ac:spMkLst>
            <pc:docMk/>
            <pc:sldMk cId="475333084" sldId="258"/>
            <ac:spMk id="84" creationId="{DD6BC9EB-F181-48AB-BCA2-3D1DB20D2D87}"/>
          </ac:spMkLst>
        </pc:spChg>
        <pc:spChg chg="del">
          <ac:chgData name="Adina Ionela Buta (2024934)" userId="S::2024934@student.uwtsd.ac.uk::60174b17-fcc8-4a2e-94f4-9d3ab267c892" providerId="AD" clId="Web-{3E950BB5-18ED-1B65-0F52-40ADA3508D72}" dt="2021-04-22T01:49:33.994" v="0"/>
          <ac:spMkLst>
            <pc:docMk/>
            <pc:sldMk cId="475333084" sldId="258"/>
            <ac:spMk id="85" creationId="{35F60170-91B4-45F0-B88B-9C07AEC4642C}"/>
          </ac:spMkLst>
        </pc:spChg>
        <pc:spChg chg="del">
          <ac:chgData name="Adina Ionela Buta (2024934)" userId="S::2024934@student.uwtsd.ac.uk::60174b17-fcc8-4a2e-94f4-9d3ab267c892" providerId="AD" clId="Web-{3E950BB5-18ED-1B65-0F52-40ADA3508D72}" dt="2021-04-22T01:49:33.994" v="0"/>
          <ac:spMkLst>
            <pc:docMk/>
            <pc:sldMk cId="475333084" sldId="258"/>
            <ac:spMk id="86" creationId="{5A340C57-92B4-47AC-9637-5E1F122A4AEC}"/>
          </ac:spMkLst>
        </pc:spChg>
        <pc:spChg chg="add del">
          <ac:chgData name="Adina Ionela Buta (2024934)" userId="S::2024934@student.uwtsd.ac.uk::60174b17-fcc8-4a2e-94f4-9d3ab267c892" providerId="AD" clId="Web-{3E950BB5-18ED-1B65-0F52-40ADA3508D72}" dt="2021-04-22T01:58:07.616" v="49"/>
          <ac:spMkLst>
            <pc:docMk/>
            <pc:sldMk cId="475333084" sldId="258"/>
            <ac:spMk id="90" creationId="{4E1BEB12-92AF-4445-98AD-4C7756E7C93B}"/>
          </ac:spMkLst>
        </pc:spChg>
        <pc:spChg chg="add del">
          <ac:chgData name="Adina Ionela Buta (2024934)" userId="S::2024934@student.uwtsd.ac.uk::60174b17-fcc8-4a2e-94f4-9d3ab267c892" providerId="AD" clId="Web-{3E950BB5-18ED-1B65-0F52-40ADA3508D72}" dt="2021-04-22T01:49:56.057" v="2"/>
          <ac:spMkLst>
            <pc:docMk/>
            <pc:sldMk cId="475333084" sldId="258"/>
            <ac:spMk id="91" creationId="{1AE2FDE4-8ECB-4D0B-B871-D4EE526064C4}"/>
          </ac:spMkLst>
        </pc:spChg>
        <pc:spChg chg="add del">
          <ac:chgData name="Adina Ionela Buta (2024934)" userId="S::2024934@student.uwtsd.ac.uk::60174b17-fcc8-4a2e-94f4-9d3ab267c892" providerId="AD" clId="Web-{3E950BB5-18ED-1B65-0F52-40ADA3508D72}" dt="2021-04-22T01:50:26.073" v="11"/>
          <ac:spMkLst>
            <pc:docMk/>
            <pc:sldMk cId="475333084" sldId="258"/>
            <ac:spMk id="94" creationId="{B194C8E3-B074-4E1C-8532-1B7ABC105D6F}"/>
          </ac:spMkLst>
        </pc:spChg>
        <pc:spChg chg="add del">
          <ac:chgData name="Adina Ionela Buta (2024934)" userId="S::2024934@student.uwtsd.ac.uk::60174b17-fcc8-4a2e-94f4-9d3ab267c892" providerId="AD" clId="Web-{3E950BB5-18ED-1B65-0F52-40ADA3508D72}" dt="2021-04-22T01:50:26.073" v="11"/>
          <ac:spMkLst>
            <pc:docMk/>
            <pc:sldMk cId="475333084" sldId="258"/>
            <ac:spMk id="97" creationId="{60145CC7-F654-4CB6-A1D6-8357BB7A2164}"/>
          </ac:spMkLst>
        </pc:spChg>
        <pc:spChg chg="add del">
          <ac:chgData name="Adina Ionela Buta (2024934)" userId="S::2024934@student.uwtsd.ac.uk::60174b17-fcc8-4a2e-94f4-9d3ab267c892" providerId="AD" clId="Web-{3E950BB5-18ED-1B65-0F52-40ADA3508D72}" dt="2021-04-22T01:58:07.616" v="49"/>
          <ac:spMkLst>
            <pc:docMk/>
            <pc:sldMk cId="475333084" sldId="258"/>
            <ac:spMk id="100" creationId="{D0522C2C-7B5C-48A7-A969-03941E5D2E76}"/>
          </ac:spMkLst>
        </pc:spChg>
        <pc:spChg chg="add del">
          <ac:chgData name="Adina Ionela Buta (2024934)" userId="S::2024934@student.uwtsd.ac.uk::60174b17-fcc8-4a2e-94f4-9d3ab267c892" providerId="AD" clId="Web-{3E950BB5-18ED-1B65-0F52-40ADA3508D72}" dt="2021-04-22T01:58:07.616" v="49"/>
          <ac:spMkLst>
            <pc:docMk/>
            <pc:sldMk cId="475333084" sldId="258"/>
            <ac:spMk id="103" creationId="{9C682A1A-5B2D-4111-BBD6-620165633E5B}"/>
          </ac:spMkLst>
        </pc:spChg>
        <pc:spChg chg="add del">
          <ac:chgData name="Adina Ionela Buta (2024934)" userId="S::2024934@student.uwtsd.ac.uk::60174b17-fcc8-4a2e-94f4-9d3ab267c892" providerId="AD" clId="Web-{3E950BB5-18ED-1B65-0F52-40ADA3508D72}" dt="2021-04-22T01:58:07.616" v="49"/>
          <ac:spMkLst>
            <pc:docMk/>
            <pc:sldMk cId="475333084" sldId="258"/>
            <ac:spMk id="104" creationId="{D6EE29F2-D77F-4BD0-A20B-334D316A1C9D}"/>
          </ac:spMkLst>
        </pc:spChg>
        <pc:spChg chg="add del">
          <ac:chgData name="Adina Ionela Buta (2024934)" userId="S::2024934@student.uwtsd.ac.uk::60174b17-fcc8-4a2e-94f4-9d3ab267c892" providerId="AD" clId="Web-{3E950BB5-18ED-1B65-0F52-40ADA3508D72}" dt="2021-04-22T01:51:00.293" v="14"/>
          <ac:spMkLst>
            <pc:docMk/>
            <pc:sldMk cId="475333084" sldId="258"/>
            <ac:spMk id="105" creationId="{46F1F2C8-798B-4CCE-A851-94AFAF350BED}"/>
          </ac:spMkLst>
        </pc:spChg>
        <pc:spChg chg="add del">
          <ac:chgData name="Adina Ionela Buta (2024934)" userId="S::2024934@student.uwtsd.ac.uk::60174b17-fcc8-4a2e-94f4-9d3ab267c892" providerId="AD" clId="Web-{3E950BB5-18ED-1B65-0F52-40ADA3508D72}" dt="2021-04-22T01:51:00.293" v="14"/>
          <ac:spMkLst>
            <pc:docMk/>
            <pc:sldMk cId="475333084" sldId="258"/>
            <ac:spMk id="106" creationId="{755E9CD0-04B0-4A3C-B291-AD913379C713}"/>
          </ac:spMkLst>
        </pc:spChg>
        <pc:spChg chg="add del">
          <ac:chgData name="Adina Ionela Buta (2024934)" userId="S::2024934@student.uwtsd.ac.uk::60174b17-fcc8-4a2e-94f4-9d3ab267c892" providerId="AD" clId="Web-{3E950BB5-18ED-1B65-0F52-40ADA3508D72}" dt="2021-04-22T01:51:00.293" v="14"/>
          <ac:spMkLst>
            <pc:docMk/>
            <pc:sldMk cId="475333084" sldId="258"/>
            <ac:spMk id="107" creationId="{1DD8BF3B-6066-418C-8D1A-75C5E396FC04}"/>
          </ac:spMkLst>
        </pc:spChg>
        <pc:spChg chg="add del">
          <ac:chgData name="Adina Ionela Buta (2024934)" userId="S::2024934@student.uwtsd.ac.uk::60174b17-fcc8-4a2e-94f4-9d3ab267c892" providerId="AD" clId="Web-{3E950BB5-18ED-1B65-0F52-40ADA3508D72}" dt="2021-04-22T01:50:26.042" v="10"/>
          <ac:spMkLst>
            <pc:docMk/>
            <pc:sldMk cId="475333084" sldId="258"/>
            <ac:spMk id="108" creationId="{4E1BEB12-92AF-4445-98AD-4C7756E7C93B}"/>
          </ac:spMkLst>
        </pc:spChg>
        <pc:spChg chg="add del">
          <ac:chgData name="Adina Ionela Buta (2024934)" userId="S::2024934@student.uwtsd.ac.uk::60174b17-fcc8-4a2e-94f4-9d3ab267c892" providerId="AD" clId="Web-{3E950BB5-18ED-1B65-0F52-40ADA3508D72}" dt="2021-04-22T01:51:00.293" v="14"/>
          <ac:spMkLst>
            <pc:docMk/>
            <pc:sldMk cId="475333084" sldId="258"/>
            <ac:spMk id="109" creationId="{80BC66F9-7A74-4286-AD22-1174052CC22C}"/>
          </ac:spMkLst>
        </pc:spChg>
        <pc:spChg chg="add del">
          <ac:chgData name="Adina Ionela Buta (2024934)" userId="S::2024934@student.uwtsd.ac.uk::60174b17-fcc8-4a2e-94f4-9d3ab267c892" providerId="AD" clId="Web-{3E950BB5-18ED-1B65-0F52-40ADA3508D72}" dt="2021-04-22T01:50:26.042" v="10"/>
          <ac:spMkLst>
            <pc:docMk/>
            <pc:sldMk cId="475333084" sldId="258"/>
            <ac:spMk id="110" creationId="{D0522C2C-7B5C-48A7-A969-03941E5D2E76}"/>
          </ac:spMkLst>
        </pc:spChg>
        <pc:spChg chg="add del">
          <ac:chgData name="Adina Ionela Buta (2024934)" userId="S::2024934@student.uwtsd.ac.uk::60174b17-fcc8-4a2e-94f4-9d3ab267c892" providerId="AD" clId="Web-{3E950BB5-18ED-1B65-0F52-40ADA3508D72}" dt="2021-04-22T01:51:00.293" v="14"/>
          <ac:spMkLst>
            <pc:docMk/>
            <pc:sldMk cId="475333084" sldId="258"/>
            <ac:spMk id="111" creationId="{D8142CC3-2B5C-48E6-9DF0-6C8ACBAF23EF}"/>
          </ac:spMkLst>
        </pc:spChg>
        <pc:spChg chg="add del">
          <ac:chgData name="Adina Ionela Buta (2024934)" userId="S::2024934@student.uwtsd.ac.uk::60174b17-fcc8-4a2e-94f4-9d3ab267c892" providerId="AD" clId="Web-{3E950BB5-18ED-1B65-0F52-40ADA3508D72}" dt="2021-04-22T01:50:26.042" v="10"/>
          <ac:spMkLst>
            <pc:docMk/>
            <pc:sldMk cId="475333084" sldId="258"/>
            <ac:spMk id="112" creationId="{9C682A1A-5B2D-4111-BBD6-620165633E5B}"/>
          </ac:spMkLst>
        </pc:spChg>
        <pc:spChg chg="add del">
          <ac:chgData name="Adina Ionela Buta (2024934)" userId="S::2024934@student.uwtsd.ac.uk::60174b17-fcc8-4a2e-94f4-9d3ab267c892" providerId="AD" clId="Web-{3E950BB5-18ED-1B65-0F52-40ADA3508D72}" dt="2021-04-22T01:58:07.616" v="49"/>
          <ac:spMkLst>
            <pc:docMk/>
            <pc:sldMk cId="475333084" sldId="258"/>
            <ac:spMk id="113" creationId="{22D09ED2-868F-42C6-866E-F92E0CEF314F}"/>
          </ac:spMkLst>
        </pc:spChg>
        <pc:spChg chg="add del">
          <ac:chgData name="Adina Ionela Buta (2024934)" userId="S::2024934@student.uwtsd.ac.uk::60174b17-fcc8-4a2e-94f4-9d3ab267c892" providerId="AD" clId="Web-{3E950BB5-18ED-1B65-0F52-40ADA3508D72}" dt="2021-04-22T01:50:26.042" v="10"/>
          <ac:spMkLst>
            <pc:docMk/>
            <pc:sldMk cId="475333084" sldId="258"/>
            <ac:spMk id="114" creationId="{D6EE29F2-D77F-4BD0-A20B-334D316A1C9D}"/>
          </ac:spMkLst>
        </pc:spChg>
        <pc:spChg chg="add del">
          <ac:chgData name="Adina Ionela Buta (2024934)" userId="S::2024934@student.uwtsd.ac.uk::60174b17-fcc8-4a2e-94f4-9d3ab267c892" providerId="AD" clId="Web-{3E950BB5-18ED-1B65-0F52-40ADA3508D72}" dt="2021-04-22T01:58:07.616" v="49"/>
          <ac:spMkLst>
            <pc:docMk/>
            <pc:sldMk cId="475333084" sldId="258"/>
            <ac:spMk id="115" creationId="{9AFC454B-A080-4D23-B177-6D5356C6E6EF}"/>
          </ac:spMkLst>
        </pc:spChg>
        <pc:spChg chg="add del">
          <ac:chgData name="Adina Ionela Buta (2024934)" userId="S::2024934@student.uwtsd.ac.uk::60174b17-fcc8-4a2e-94f4-9d3ab267c892" providerId="AD" clId="Web-{3E950BB5-18ED-1B65-0F52-40ADA3508D72}" dt="2021-04-22T01:50:26.042" v="10"/>
          <ac:spMkLst>
            <pc:docMk/>
            <pc:sldMk cId="475333084" sldId="258"/>
            <ac:spMk id="116" creationId="{22D09ED2-868F-42C6-866E-F92E0CEF314F}"/>
          </ac:spMkLst>
        </pc:spChg>
        <pc:spChg chg="add del">
          <ac:chgData name="Adina Ionela Buta (2024934)" userId="S::2024934@student.uwtsd.ac.uk::60174b17-fcc8-4a2e-94f4-9d3ab267c892" providerId="AD" clId="Web-{3E950BB5-18ED-1B65-0F52-40ADA3508D72}" dt="2021-04-22T01:58:07.616" v="49"/>
          <ac:spMkLst>
            <pc:docMk/>
            <pc:sldMk cId="475333084" sldId="258"/>
            <ac:spMk id="117" creationId="{D0522C2C-7B5C-48A7-A969-03941E5D2E76}"/>
          </ac:spMkLst>
        </pc:spChg>
        <pc:spChg chg="add del">
          <ac:chgData name="Adina Ionela Buta (2024934)" userId="S::2024934@student.uwtsd.ac.uk::60174b17-fcc8-4a2e-94f4-9d3ab267c892" providerId="AD" clId="Web-{3E950BB5-18ED-1B65-0F52-40ADA3508D72}" dt="2021-04-22T01:58:07.616" v="49"/>
          <ac:spMkLst>
            <pc:docMk/>
            <pc:sldMk cId="475333084" sldId="258"/>
            <ac:spMk id="119" creationId="{9C682A1A-5B2D-4111-BBD6-620165633E5B}"/>
          </ac:spMkLst>
        </pc:spChg>
        <pc:spChg chg="add del">
          <ac:chgData name="Adina Ionela Buta (2024934)" userId="S::2024934@student.uwtsd.ac.uk::60174b17-fcc8-4a2e-94f4-9d3ab267c892" providerId="AD" clId="Web-{3E950BB5-18ED-1B65-0F52-40ADA3508D72}" dt="2021-04-22T01:51:00.293" v="14"/>
          <ac:spMkLst>
            <pc:docMk/>
            <pc:sldMk cId="475333084" sldId="258"/>
            <ac:spMk id="120" creationId="{46A89C79-8EF3-4AF9-B3D9-59A883F41C83}"/>
          </ac:spMkLst>
        </pc:spChg>
        <pc:spChg chg="add del">
          <ac:chgData name="Adina Ionela Buta (2024934)" userId="S::2024934@student.uwtsd.ac.uk::60174b17-fcc8-4a2e-94f4-9d3ab267c892" providerId="AD" clId="Web-{3E950BB5-18ED-1B65-0F52-40ADA3508D72}" dt="2021-04-22T01:58:07.616" v="49"/>
          <ac:spMkLst>
            <pc:docMk/>
            <pc:sldMk cId="475333084" sldId="258"/>
            <ac:spMk id="121" creationId="{D6EE29F2-D77F-4BD0-A20B-334D316A1C9D}"/>
          </ac:spMkLst>
        </pc:spChg>
        <pc:spChg chg="add del">
          <ac:chgData name="Adina Ionela Buta (2024934)" userId="S::2024934@student.uwtsd.ac.uk::60174b17-fcc8-4a2e-94f4-9d3ab267c892" providerId="AD" clId="Web-{3E950BB5-18ED-1B65-0F52-40ADA3508D72}" dt="2021-04-22T01:51:00.293" v="14"/>
          <ac:spMkLst>
            <pc:docMk/>
            <pc:sldMk cId="475333084" sldId="258"/>
            <ac:spMk id="122" creationId="{EFE5CE34-4543-42E5-B82C-1F3D12422CDD}"/>
          </ac:spMkLst>
        </pc:spChg>
        <pc:spChg chg="add del">
          <ac:chgData name="Adina Ionela Buta (2024934)" userId="S::2024934@student.uwtsd.ac.uk::60174b17-fcc8-4a2e-94f4-9d3ab267c892" providerId="AD" clId="Web-{3E950BB5-18ED-1B65-0F52-40ADA3508D72}" dt="2021-04-22T01:58:07.616" v="49"/>
          <ac:spMkLst>
            <pc:docMk/>
            <pc:sldMk cId="475333084" sldId="258"/>
            <ac:spMk id="123" creationId="{22D09ED2-868F-42C6-866E-F92E0CEF314F}"/>
          </ac:spMkLst>
        </pc:spChg>
        <pc:spChg chg="add del">
          <ac:chgData name="Adina Ionela Buta (2024934)" userId="S::2024934@student.uwtsd.ac.uk::60174b17-fcc8-4a2e-94f4-9d3ab267c892" providerId="AD" clId="Web-{3E950BB5-18ED-1B65-0F52-40ADA3508D72}" dt="2021-04-22T01:51:00.293" v="14"/>
          <ac:spMkLst>
            <pc:docMk/>
            <pc:sldMk cId="475333084" sldId="258"/>
            <ac:spMk id="124" creationId="{72AF41FE-63D7-4695-81D2-66D2510E4486}"/>
          </ac:spMkLst>
        </pc:spChg>
        <pc:spChg chg="add del">
          <ac:chgData name="Adina Ionela Buta (2024934)" userId="S::2024934@student.uwtsd.ac.uk::60174b17-fcc8-4a2e-94f4-9d3ab267c892" providerId="AD" clId="Web-{3E950BB5-18ED-1B65-0F52-40ADA3508D72}" dt="2021-04-22T01:57:44.428" v="47"/>
          <ac:spMkLst>
            <pc:docMk/>
            <pc:sldMk cId="475333084" sldId="258"/>
            <ac:spMk id="125" creationId="{8E2CC403-21CD-41DF-BAC4-329D7FF03C5C}"/>
          </ac:spMkLst>
        </pc:spChg>
        <pc:spChg chg="add del">
          <ac:chgData name="Adina Ionela Buta (2024934)" userId="S::2024934@student.uwtsd.ac.uk::60174b17-fcc8-4a2e-94f4-9d3ab267c892" providerId="AD" clId="Web-{3E950BB5-18ED-1B65-0F52-40ADA3508D72}" dt="2021-04-22T01:58:07.616" v="49"/>
          <ac:spMkLst>
            <pc:docMk/>
            <pc:sldMk cId="475333084" sldId="258"/>
            <ac:spMk id="127" creationId="{35F60170-91B4-45F0-B88B-9C07AEC4642C}"/>
          </ac:spMkLst>
        </pc:spChg>
        <pc:spChg chg="add del">
          <ac:chgData name="Adina Ionela Buta (2024934)" userId="S::2024934@student.uwtsd.ac.uk::60174b17-fcc8-4a2e-94f4-9d3ab267c892" providerId="AD" clId="Web-{3E950BB5-18ED-1B65-0F52-40ADA3508D72}" dt="2021-04-22T01:58:07.616" v="49"/>
          <ac:spMkLst>
            <pc:docMk/>
            <pc:sldMk cId="475333084" sldId="258"/>
            <ac:spMk id="128" creationId="{5A340C57-92B4-47AC-9637-5E1F122A4AEC}"/>
          </ac:spMkLst>
        </pc:spChg>
        <pc:spChg chg="add del">
          <ac:chgData name="Adina Ionela Buta (2024934)" userId="S::2024934@student.uwtsd.ac.uk::60174b17-fcc8-4a2e-94f4-9d3ab267c892" providerId="AD" clId="Web-{3E950BB5-18ED-1B65-0F52-40ADA3508D72}" dt="2021-04-22T01:57:44.428" v="47"/>
          <ac:spMkLst>
            <pc:docMk/>
            <pc:sldMk cId="475333084" sldId="258"/>
            <ac:spMk id="130" creationId="{7653717E-6F8C-43E0-9893-C03AE87D18D6}"/>
          </ac:spMkLst>
        </pc:spChg>
        <pc:spChg chg="add del">
          <ac:chgData name="Adina Ionela Buta (2024934)" userId="S::2024934@student.uwtsd.ac.uk::60174b17-fcc8-4a2e-94f4-9d3ab267c892" providerId="AD" clId="Web-{3E950BB5-18ED-1B65-0F52-40ADA3508D72}" dt="2021-04-22T01:57:44.428" v="47"/>
          <ac:spMkLst>
            <pc:docMk/>
            <pc:sldMk cId="475333084" sldId="258"/>
            <ac:spMk id="131" creationId="{35BB14B4-EC3F-47C7-9AF3-B0E017B75C42}"/>
          </ac:spMkLst>
        </pc:spChg>
        <pc:spChg chg="add del">
          <ac:chgData name="Adina Ionela Buta (2024934)" userId="S::2024934@student.uwtsd.ac.uk::60174b17-fcc8-4a2e-94f4-9d3ab267c892" providerId="AD" clId="Web-{3E950BB5-18ED-1B65-0F52-40ADA3508D72}" dt="2021-04-22T02:10:13.671" v="124"/>
          <ac:spMkLst>
            <pc:docMk/>
            <pc:sldMk cId="475333084" sldId="258"/>
            <ac:spMk id="134" creationId="{D33AAA80-39DC-4020-9BFF-0718F35C7661}"/>
          </ac:spMkLst>
        </pc:spChg>
        <pc:spChg chg="add del">
          <ac:chgData name="Adina Ionela Buta (2024934)" userId="S::2024934@student.uwtsd.ac.uk::60174b17-fcc8-4a2e-94f4-9d3ab267c892" providerId="AD" clId="Web-{3E950BB5-18ED-1B65-0F52-40ADA3508D72}" dt="2021-04-22T02:10:13.671" v="124"/>
          <ac:spMkLst>
            <pc:docMk/>
            <pc:sldMk cId="475333084" sldId="258"/>
            <ac:spMk id="136" creationId="{1177F295-741F-4EFF-B0CA-BE69295ADA07}"/>
          </ac:spMkLst>
        </pc:spChg>
        <pc:spChg chg="add del">
          <ac:chgData name="Adina Ionela Buta (2024934)" userId="S::2024934@student.uwtsd.ac.uk::60174b17-fcc8-4a2e-94f4-9d3ab267c892" providerId="AD" clId="Web-{3E950BB5-18ED-1B65-0F52-40ADA3508D72}" dt="2021-04-22T02:10:14.671" v="126"/>
          <ac:spMkLst>
            <pc:docMk/>
            <pc:sldMk cId="475333084" sldId="258"/>
            <ac:spMk id="137" creationId="{27577DEC-D9A5-404D-9789-702F4319BEC8}"/>
          </ac:spMkLst>
        </pc:spChg>
        <pc:spChg chg="add del">
          <ac:chgData name="Adina Ionela Buta (2024934)" userId="S::2024934@student.uwtsd.ac.uk::60174b17-fcc8-4a2e-94f4-9d3ab267c892" providerId="AD" clId="Web-{3E950BB5-18ED-1B65-0F52-40ADA3508D72}" dt="2021-04-22T02:10:25.941" v="128"/>
          <ac:spMkLst>
            <pc:docMk/>
            <pc:sldMk cId="475333084" sldId="258"/>
            <ac:spMk id="139" creationId="{0ADFFC45-3DC9-4433-926F-043E879D9DFC}"/>
          </ac:spMkLst>
        </pc:spChg>
        <pc:spChg chg="add del">
          <ac:chgData name="Adina Ionela Buta (2024934)" userId="S::2024934@student.uwtsd.ac.uk::60174b17-fcc8-4a2e-94f4-9d3ab267c892" providerId="AD" clId="Web-{3E950BB5-18ED-1B65-0F52-40ADA3508D72}" dt="2021-04-22T02:10:38.503" v="130"/>
          <ac:spMkLst>
            <pc:docMk/>
            <pc:sldMk cId="475333084" sldId="258"/>
            <ac:spMk id="141" creationId="{2783C067-F8BF-4755-B516-8A0CD74CF60C}"/>
          </ac:spMkLst>
        </pc:spChg>
        <pc:spChg chg="add del">
          <ac:chgData name="Adina Ionela Buta (2024934)" userId="S::2024934@student.uwtsd.ac.uk::60174b17-fcc8-4a2e-94f4-9d3ab267c892" providerId="AD" clId="Web-{3E950BB5-18ED-1B65-0F52-40ADA3508D72}" dt="2021-04-22T02:10:38.503" v="130"/>
          <ac:spMkLst>
            <pc:docMk/>
            <pc:sldMk cId="475333084" sldId="258"/>
            <ac:spMk id="142" creationId="{2ED796EC-E7FF-46DB-B912-FB08BF12AA6E}"/>
          </ac:spMkLst>
        </pc:spChg>
        <pc:spChg chg="add del">
          <ac:chgData name="Adina Ionela Buta (2024934)" userId="S::2024934@student.uwtsd.ac.uk::60174b17-fcc8-4a2e-94f4-9d3ab267c892" providerId="AD" clId="Web-{3E950BB5-18ED-1B65-0F52-40ADA3508D72}" dt="2021-04-22T02:10:38.503" v="130"/>
          <ac:spMkLst>
            <pc:docMk/>
            <pc:sldMk cId="475333084" sldId="258"/>
            <ac:spMk id="143" creationId="{549A2DAB-B431-487D-95AD-BB0FECB49E57}"/>
          </ac:spMkLst>
        </pc:spChg>
        <pc:spChg chg="add del">
          <ac:chgData name="Adina Ionela Buta (2024934)" userId="S::2024934@student.uwtsd.ac.uk::60174b17-fcc8-4a2e-94f4-9d3ab267c892" providerId="AD" clId="Web-{3E950BB5-18ED-1B65-0F52-40ADA3508D72}" dt="2021-04-22T02:10:38.503" v="130"/>
          <ac:spMkLst>
            <pc:docMk/>
            <pc:sldMk cId="475333084" sldId="258"/>
            <ac:spMk id="146" creationId="{0819F787-32B4-46A8-BC57-C6571BCEE243}"/>
          </ac:spMkLst>
        </pc:spChg>
        <pc:spChg chg="add del">
          <ac:chgData name="Adina Ionela Buta (2024934)" userId="S::2024934@student.uwtsd.ac.uk::60174b17-fcc8-4a2e-94f4-9d3ab267c892" providerId="AD" clId="Web-{3E950BB5-18ED-1B65-0F52-40ADA3508D72}" dt="2021-04-22T02:10:53.600" v="132"/>
          <ac:spMkLst>
            <pc:docMk/>
            <pc:sldMk cId="475333084" sldId="258"/>
            <ac:spMk id="147" creationId="{4F57DB1C-6494-4CC4-A5E8-931957565379}"/>
          </ac:spMkLst>
        </pc:spChg>
        <pc:spChg chg="add del">
          <ac:chgData name="Adina Ionela Buta (2024934)" userId="S::2024934@student.uwtsd.ac.uk::60174b17-fcc8-4a2e-94f4-9d3ab267c892" providerId="AD" clId="Web-{3E950BB5-18ED-1B65-0F52-40ADA3508D72}" dt="2021-04-22T02:10:25.941" v="128"/>
          <ac:spMkLst>
            <pc:docMk/>
            <pc:sldMk cId="475333084" sldId="258"/>
            <ac:spMk id="148" creationId="{69370F01-B8C9-4CE4-824C-92B2792E6ED0}"/>
          </ac:spMkLst>
        </pc:spChg>
        <pc:spChg chg="add del">
          <ac:chgData name="Adina Ionela Buta (2024934)" userId="S::2024934@student.uwtsd.ac.uk::60174b17-fcc8-4a2e-94f4-9d3ab267c892" providerId="AD" clId="Web-{3E950BB5-18ED-1B65-0F52-40ADA3508D72}" dt="2021-04-22T02:10:53.600" v="132"/>
          <ac:spMkLst>
            <pc:docMk/>
            <pc:sldMk cId="475333084" sldId="258"/>
            <ac:spMk id="149" creationId="{FFFB778B-5206-4BB0-A468-327E71367654}"/>
          </ac:spMkLst>
        </pc:spChg>
        <pc:spChg chg="add del">
          <ac:chgData name="Adina Ionela Buta (2024934)" userId="S::2024934@student.uwtsd.ac.uk::60174b17-fcc8-4a2e-94f4-9d3ab267c892" providerId="AD" clId="Web-{3E950BB5-18ED-1B65-0F52-40ADA3508D72}" dt="2021-04-22T02:10:53.600" v="132"/>
          <ac:spMkLst>
            <pc:docMk/>
            <pc:sldMk cId="475333084" sldId="258"/>
            <ac:spMk id="150" creationId="{E6C0471D-BE03-4D81-BDB5-D510BC0D8A77}"/>
          </ac:spMkLst>
        </pc:spChg>
        <pc:spChg chg="add del">
          <ac:chgData name="Adina Ionela Buta (2024934)" userId="S::2024934@student.uwtsd.ac.uk::60174b17-fcc8-4a2e-94f4-9d3ab267c892" providerId="AD" clId="Web-{3E950BB5-18ED-1B65-0F52-40ADA3508D72}" dt="2021-04-22T02:10:53.600" v="132"/>
          <ac:spMkLst>
            <pc:docMk/>
            <pc:sldMk cId="475333084" sldId="258"/>
            <ac:spMk id="153" creationId="{A27691EB-14CF-4237-B5EB-C94B92677A05}"/>
          </ac:spMkLst>
        </pc:spChg>
        <pc:spChg chg="add del">
          <ac:chgData name="Adina Ionela Buta (2024934)" userId="S::2024934@student.uwtsd.ac.uk::60174b17-fcc8-4a2e-94f4-9d3ab267c892" providerId="AD" clId="Web-{3E950BB5-18ED-1B65-0F52-40ADA3508D72}" dt="2021-04-22T02:11:27.367" v="138"/>
          <ac:spMkLst>
            <pc:docMk/>
            <pc:sldMk cId="475333084" sldId="258"/>
            <ac:spMk id="154" creationId="{DD6BC9EB-F181-48AB-BCA2-3D1DB20D2D87}"/>
          </ac:spMkLst>
        </pc:spChg>
        <pc:spChg chg="add del">
          <ac:chgData name="Adina Ionela Buta (2024934)" userId="S::2024934@student.uwtsd.ac.uk::60174b17-fcc8-4a2e-94f4-9d3ab267c892" providerId="AD" clId="Web-{3E950BB5-18ED-1B65-0F52-40ADA3508D72}" dt="2021-04-22T02:11:27.367" v="138"/>
          <ac:spMkLst>
            <pc:docMk/>
            <pc:sldMk cId="475333084" sldId="258"/>
            <ac:spMk id="155" creationId="{D33AAA80-39DC-4020-9BFF-0718F35C7661}"/>
          </ac:spMkLst>
        </pc:spChg>
        <pc:spChg chg="add del">
          <ac:chgData name="Adina Ionela Buta (2024934)" userId="S::2024934@student.uwtsd.ac.uk::60174b17-fcc8-4a2e-94f4-9d3ab267c892" providerId="AD" clId="Web-{3E950BB5-18ED-1B65-0F52-40ADA3508D72}" dt="2021-04-22T02:11:27.367" v="138"/>
          <ac:spMkLst>
            <pc:docMk/>
            <pc:sldMk cId="475333084" sldId="258"/>
            <ac:spMk id="157" creationId="{1177F295-741F-4EFF-B0CA-BE69295ADA07}"/>
          </ac:spMkLst>
        </pc:spChg>
        <pc:spChg chg="add del">
          <ac:chgData name="Adina Ionela Buta (2024934)" userId="S::2024934@student.uwtsd.ac.uk::60174b17-fcc8-4a2e-94f4-9d3ab267c892" providerId="AD" clId="Web-{3E950BB5-18ED-1B65-0F52-40ADA3508D72}" dt="2021-04-22T02:11:41.945" v="140"/>
          <ac:spMkLst>
            <pc:docMk/>
            <pc:sldMk cId="475333084" sldId="258"/>
            <ac:spMk id="158" creationId="{2783C067-F8BF-4755-B516-8A0CD74CF60C}"/>
          </ac:spMkLst>
        </pc:spChg>
        <pc:spChg chg="add del">
          <ac:chgData name="Adina Ionela Buta (2024934)" userId="S::2024934@student.uwtsd.ac.uk::60174b17-fcc8-4a2e-94f4-9d3ab267c892" providerId="AD" clId="Web-{3E950BB5-18ED-1B65-0F52-40ADA3508D72}" dt="2021-04-22T02:11:41.945" v="140"/>
          <ac:spMkLst>
            <pc:docMk/>
            <pc:sldMk cId="475333084" sldId="258"/>
            <ac:spMk id="159" creationId="{2ED796EC-E7FF-46DB-B912-FB08BF12AA6E}"/>
          </ac:spMkLst>
        </pc:spChg>
        <pc:spChg chg="add del">
          <ac:chgData name="Adina Ionela Buta (2024934)" userId="S::2024934@student.uwtsd.ac.uk::60174b17-fcc8-4a2e-94f4-9d3ab267c892" providerId="AD" clId="Web-{3E950BB5-18ED-1B65-0F52-40ADA3508D72}" dt="2021-04-22T02:11:41.945" v="140"/>
          <ac:spMkLst>
            <pc:docMk/>
            <pc:sldMk cId="475333084" sldId="258"/>
            <ac:spMk id="160" creationId="{549A2DAB-B431-487D-95AD-BB0FECB49E57}"/>
          </ac:spMkLst>
        </pc:spChg>
        <pc:spChg chg="add del">
          <ac:chgData name="Adina Ionela Buta (2024934)" userId="S::2024934@student.uwtsd.ac.uk::60174b17-fcc8-4a2e-94f4-9d3ab267c892" providerId="AD" clId="Web-{3E950BB5-18ED-1B65-0F52-40ADA3508D72}" dt="2021-04-22T02:11:41.945" v="140"/>
          <ac:spMkLst>
            <pc:docMk/>
            <pc:sldMk cId="475333084" sldId="258"/>
            <ac:spMk id="163" creationId="{0819F787-32B4-46A8-BC57-C6571BCEE243}"/>
          </ac:spMkLst>
        </pc:spChg>
        <pc:spChg chg="add del">
          <ac:chgData name="Adina Ionela Buta (2024934)" userId="S::2024934@student.uwtsd.ac.uk::60174b17-fcc8-4a2e-94f4-9d3ab267c892" providerId="AD" clId="Web-{3E950BB5-18ED-1B65-0F52-40ADA3508D72}" dt="2021-04-22T02:12:38.509" v="148"/>
          <ac:spMkLst>
            <pc:docMk/>
            <pc:sldMk cId="475333084" sldId="258"/>
            <ac:spMk id="164" creationId="{DD6BC9EB-F181-48AB-BCA2-3D1DB20D2D87}"/>
          </ac:spMkLst>
        </pc:spChg>
        <pc:spChg chg="add del">
          <ac:chgData name="Adina Ionela Buta (2024934)" userId="S::2024934@student.uwtsd.ac.uk::60174b17-fcc8-4a2e-94f4-9d3ab267c892" providerId="AD" clId="Web-{3E950BB5-18ED-1B65-0F52-40ADA3508D72}" dt="2021-04-22T02:12:38.509" v="148"/>
          <ac:spMkLst>
            <pc:docMk/>
            <pc:sldMk cId="475333084" sldId="258"/>
            <ac:spMk id="165" creationId="{D33AAA80-39DC-4020-9BFF-0718F35C7661}"/>
          </ac:spMkLst>
        </pc:spChg>
        <pc:spChg chg="add del">
          <ac:chgData name="Adina Ionela Buta (2024934)" userId="S::2024934@student.uwtsd.ac.uk::60174b17-fcc8-4a2e-94f4-9d3ab267c892" providerId="AD" clId="Web-{3E950BB5-18ED-1B65-0F52-40ADA3508D72}" dt="2021-04-22T02:12:38.509" v="148"/>
          <ac:spMkLst>
            <pc:docMk/>
            <pc:sldMk cId="475333084" sldId="258"/>
            <ac:spMk id="167" creationId="{1177F295-741F-4EFF-B0CA-BE69295ADA07}"/>
          </ac:spMkLst>
        </pc:spChg>
        <pc:spChg chg="add">
          <ac:chgData name="Adina Ionela Buta (2024934)" userId="S::2024934@student.uwtsd.ac.uk::60174b17-fcc8-4a2e-94f4-9d3ab267c892" providerId="AD" clId="Web-{3E950BB5-18ED-1B65-0F52-40ADA3508D72}" dt="2021-04-22T02:12:38.509" v="148"/>
          <ac:spMkLst>
            <pc:docMk/>
            <pc:sldMk cId="475333084" sldId="258"/>
            <ac:spMk id="169" creationId="{9179DE42-5613-4B35-A1E6-6CCBAA13C743}"/>
          </ac:spMkLst>
        </pc:spChg>
        <pc:spChg chg="add">
          <ac:chgData name="Adina Ionela Buta (2024934)" userId="S::2024934@student.uwtsd.ac.uk::60174b17-fcc8-4a2e-94f4-9d3ab267c892" providerId="AD" clId="Web-{3E950BB5-18ED-1B65-0F52-40ADA3508D72}" dt="2021-04-22T02:12:38.509" v="148"/>
          <ac:spMkLst>
            <pc:docMk/>
            <pc:sldMk cId="475333084" sldId="258"/>
            <ac:spMk id="172" creationId="{52FB45E9-914E-4471-AC87-E475CD51767D}"/>
          </ac:spMkLst>
        </pc:spChg>
        <pc:spChg chg="add">
          <ac:chgData name="Adina Ionela Buta (2024934)" userId="S::2024934@student.uwtsd.ac.uk::60174b17-fcc8-4a2e-94f4-9d3ab267c892" providerId="AD" clId="Web-{3E950BB5-18ED-1B65-0F52-40ADA3508D72}" dt="2021-04-22T02:12:38.509" v="148"/>
          <ac:spMkLst>
            <pc:docMk/>
            <pc:sldMk cId="475333084" sldId="258"/>
            <ac:spMk id="173" creationId="{C310626D-5743-49D4-8F7D-88C4F8F05774}"/>
          </ac:spMkLst>
        </pc:spChg>
        <pc:spChg chg="add">
          <ac:chgData name="Adina Ionela Buta (2024934)" userId="S::2024934@student.uwtsd.ac.uk::60174b17-fcc8-4a2e-94f4-9d3ab267c892" providerId="AD" clId="Web-{3E950BB5-18ED-1B65-0F52-40ADA3508D72}" dt="2021-04-22T02:12:38.509" v="148"/>
          <ac:spMkLst>
            <pc:docMk/>
            <pc:sldMk cId="475333084" sldId="258"/>
            <ac:spMk id="174" creationId="{3C195FC1-B568-4C72-9902-34CB35DDD7A1}"/>
          </ac:spMkLst>
        </pc:spChg>
        <pc:spChg chg="add">
          <ac:chgData name="Adina Ionela Buta (2024934)" userId="S::2024934@student.uwtsd.ac.uk::60174b17-fcc8-4a2e-94f4-9d3ab267c892" providerId="AD" clId="Web-{3E950BB5-18ED-1B65-0F52-40ADA3508D72}" dt="2021-04-22T02:12:38.509" v="148"/>
          <ac:spMkLst>
            <pc:docMk/>
            <pc:sldMk cId="475333084" sldId="258"/>
            <ac:spMk id="175" creationId="{EF2BDF77-362C-43F0-8CBB-A969EC2AE0C4}"/>
          </ac:spMkLst>
        </pc:spChg>
        <pc:spChg chg="add">
          <ac:chgData name="Adina Ionela Buta (2024934)" userId="S::2024934@student.uwtsd.ac.uk::60174b17-fcc8-4a2e-94f4-9d3ab267c892" providerId="AD" clId="Web-{3E950BB5-18ED-1B65-0F52-40ADA3508D72}" dt="2021-04-22T02:12:38.509" v="148"/>
          <ac:spMkLst>
            <pc:docMk/>
            <pc:sldMk cId="475333084" sldId="258"/>
            <ac:spMk id="176" creationId="{4BE96B01-3929-432D-B8C2-ADBCB74C2EF4}"/>
          </ac:spMkLst>
        </pc:spChg>
        <pc:spChg chg="add">
          <ac:chgData name="Adina Ionela Buta (2024934)" userId="S::2024934@student.uwtsd.ac.uk::60174b17-fcc8-4a2e-94f4-9d3ab267c892" providerId="AD" clId="Web-{3E950BB5-18ED-1B65-0F52-40ADA3508D72}" dt="2021-04-22T02:12:38.509" v="148"/>
          <ac:spMkLst>
            <pc:docMk/>
            <pc:sldMk cId="475333084" sldId="258"/>
            <ac:spMk id="177" creationId="{2A6FCDE6-CDE2-4C51-B18E-A95CFB679714}"/>
          </ac:spMkLst>
        </pc:spChg>
        <pc:spChg chg="add">
          <ac:chgData name="Adina Ionela Buta (2024934)" userId="S::2024934@student.uwtsd.ac.uk::60174b17-fcc8-4a2e-94f4-9d3ab267c892" providerId="AD" clId="Web-{3E950BB5-18ED-1B65-0F52-40ADA3508D72}" dt="2021-04-22T02:12:38.509" v="148"/>
          <ac:spMkLst>
            <pc:docMk/>
            <pc:sldMk cId="475333084" sldId="258"/>
            <ac:spMk id="178" creationId="{9D2E8756-2465-473A-BA2A-2DB1D6224745}"/>
          </ac:spMkLst>
        </pc:spChg>
        <pc:grpChg chg="del">
          <ac:chgData name="Adina Ionela Buta (2024934)" userId="S::2024934@student.uwtsd.ac.uk::60174b17-fcc8-4a2e-94f4-9d3ab267c892" providerId="AD" clId="Web-{3E950BB5-18ED-1B65-0F52-40ADA3508D72}" dt="2021-04-22T01:49:33.994" v="0"/>
          <ac:grpSpMkLst>
            <pc:docMk/>
            <pc:sldMk cId="475333084" sldId="258"/>
            <ac:grpSpMk id="40" creationId="{9257F266-F191-454E-870C-FF584E078AC0}"/>
          </ac:grpSpMkLst>
        </pc:grpChg>
        <pc:grpChg chg="del">
          <ac:chgData name="Adina Ionela Buta (2024934)" userId="S::2024934@student.uwtsd.ac.uk::60174b17-fcc8-4a2e-94f4-9d3ab267c892" providerId="AD" clId="Web-{3E950BB5-18ED-1B65-0F52-40ADA3508D72}" dt="2021-04-22T01:49:33.994" v="0"/>
          <ac:grpSpMkLst>
            <pc:docMk/>
            <pc:sldMk cId="475333084" sldId="258"/>
            <ac:grpSpMk id="48" creationId="{1D18C537-E336-47C4-836B-C342A230F8F3}"/>
          </ac:grpSpMkLst>
        </pc:grpChg>
        <pc:grpChg chg="add del">
          <ac:chgData name="Adina Ionela Buta (2024934)" userId="S::2024934@student.uwtsd.ac.uk::60174b17-fcc8-4a2e-94f4-9d3ab267c892" providerId="AD" clId="Web-{3E950BB5-18ED-1B65-0F52-40ADA3508D72}" dt="2021-04-22T01:58:07.616" v="49"/>
          <ac:grpSpMkLst>
            <pc:docMk/>
            <pc:sldMk cId="475333084" sldId="258"/>
            <ac:grpSpMk id="49" creationId="{9257F266-F191-454E-870C-FF584E078AC0}"/>
          </ac:grpSpMkLst>
        </pc:grpChg>
        <pc:grpChg chg="del">
          <ac:chgData name="Adina Ionela Buta (2024934)" userId="S::2024934@student.uwtsd.ac.uk::60174b17-fcc8-4a2e-94f4-9d3ab267c892" providerId="AD" clId="Web-{3E950BB5-18ED-1B65-0F52-40ADA3508D72}" dt="2021-04-22T01:49:33.994" v="0"/>
          <ac:grpSpMkLst>
            <pc:docMk/>
            <pc:sldMk cId="475333084" sldId="258"/>
            <ac:grpSpMk id="55" creationId="{5A1259D8-0C3A-4069-A22F-537BBBB61A9C}"/>
          </ac:grpSpMkLst>
        </pc:grpChg>
        <pc:grpChg chg="add del">
          <ac:chgData name="Adina Ionela Buta (2024934)" userId="S::2024934@student.uwtsd.ac.uk::60174b17-fcc8-4a2e-94f4-9d3ab267c892" providerId="AD" clId="Web-{3E950BB5-18ED-1B65-0F52-40ADA3508D72}" dt="2021-04-22T01:58:07.616" v="49"/>
          <ac:grpSpMkLst>
            <pc:docMk/>
            <pc:sldMk cId="475333084" sldId="258"/>
            <ac:grpSpMk id="59" creationId="{3575A48A-1E3F-479C-BB6C-0CF7E8F3CDB9}"/>
          </ac:grpSpMkLst>
        </pc:grpChg>
        <pc:grpChg chg="del">
          <ac:chgData name="Adina Ionela Buta (2024934)" userId="S::2024934@student.uwtsd.ac.uk::60174b17-fcc8-4a2e-94f4-9d3ab267c892" providerId="AD" clId="Web-{3E950BB5-18ED-1B65-0F52-40ADA3508D72}" dt="2021-04-22T01:49:33.994" v="0"/>
          <ac:grpSpMkLst>
            <pc:docMk/>
            <pc:sldMk cId="475333084" sldId="258"/>
            <ac:grpSpMk id="89" creationId="{9257F266-F191-454E-870C-FF584E078AC0}"/>
          </ac:grpSpMkLst>
        </pc:grpChg>
        <pc:grpChg chg="add del">
          <ac:chgData name="Adina Ionela Buta (2024934)" userId="S::2024934@student.uwtsd.ac.uk::60174b17-fcc8-4a2e-94f4-9d3ab267c892" providerId="AD" clId="Web-{3E950BB5-18ED-1B65-0F52-40ADA3508D72}" dt="2021-04-22T01:49:56.057" v="2"/>
          <ac:grpSpMkLst>
            <pc:docMk/>
            <pc:sldMk cId="475333084" sldId="258"/>
            <ac:grpSpMk id="93" creationId="{EC00DDA6-92CC-4100-813B-B79C79211CEF}"/>
          </ac:grpSpMkLst>
        </pc:grpChg>
        <pc:grpChg chg="add del">
          <ac:chgData name="Adina Ionela Buta (2024934)" userId="S::2024934@student.uwtsd.ac.uk::60174b17-fcc8-4a2e-94f4-9d3ab267c892" providerId="AD" clId="Web-{3E950BB5-18ED-1B65-0F52-40ADA3508D72}" dt="2021-04-22T01:49:56.057" v="2"/>
          <ac:grpSpMkLst>
            <pc:docMk/>
            <pc:sldMk cId="475333084" sldId="258"/>
            <ac:grpSpMk id="96" creationId="{C8D6395E-6491-40A3-B4A8-EA7B38F39012}"/>
          </ac:grpSpMkLst>
        </pc:grpChg>
        <pc:grpChg chg="add del">
          <ac:chgData name="Adina Ionela Buta (2024934)" userId="S::2024934@student.uwtsd.ac.uk::60174b17-fcc8-4a2e-94f4-9d3ab267c892" providerId="AD" clId="Web-{3E950BB5-18ED-1B65-0F52-40ADA3508D72}" dt="2021-04-22T01:50:26.073" v="11"/>
          <ac:grpSpMkLst>
            <pc:docMk/>
            <pc:sldMk cId="475333084" sldId="258"/>
            <ac:grpSpMk id="99" creationId="{3154FF07-3253-41B6-ADCD-A1C9F25B661D}"/>
          </ac:grpSpMkLst>
        </pc:grpChg>
        <pc:grpChg chg="add del">
          <ac:chgData name="Adina Ionela Buta (2024934)" userId="S::2024934@student.uwtsd.ac.uk::60174b17-fcc8-4a2e-94f4-9d3ab267c892" providerId="AD" clId="Web-{3E950BB5-18ED-1B65-0F52-40ADA3508D72}" dt="2021-04-22T01:50:26.073" v="11"/>
          <ac:grpSpMkLst>
            <pc:docMk/>
            <pc:sldMk cId="475333084" sldId="258"/>
            <ac:grpSpMk id="102" creationId="{D21A2B26-B642-475F-9FC9-1E9BF54B1187}"/>
          </ac:grpSpMkLst>
        </pc:grpChg>
        <pc:grpChg chg="add del">
          <ac:chgData name="Adina Ionela Buta (2024934)" userId="S::2024934@student.uwtsd.ac.uk::60174b17-fcc8-4a2e-94f4-9d3ab267c892" providerId="AD" clId="Web-{3E950BB5-18ED-1B65-0F52-40ADA3508D72}" dt="2021-04-22T01:57:44.428" v="47"/>
          <ac:grpSpMkLst>
            <pc:docMk/>
            <pc:sldMk cId="475333084" sldId="258"/>
            <ac:grpSpMk id="126" creationId="{B13AA5FE-3FFC-4725-9ADD-E428544EC61B}"/>
          </ac:grpSpMkLst>
        </pc:grpChg>
        <pc:grpChg chg="add del">
          <ac:chgData name="Adina Ionela Buta (2024934)" userId="S::2024934@student.uwtsd.ac.uk::60174b17-fcc8-4a2e-94f4-9d3ab267c892" providerId="AD" clId="Web-{3E950BB5-18ED-1B65-0F52-40ADA3508D72}" dt="2021-04-22T01:58:07.616" v="49"/>
          <ac:grpSpMkLst>
            <pc:docMk/>
            <pc:sldMk cId="475333084" sldId="258"/>
            <ac:grpSpMk id="133" creationId="{9257F266-F191-454E-870C-FF584E078AC0}"/>
          </ac:grpSpMkLst>
        </pc:grpChg>
        <pc:grpChg chg="add del">
          <ac:chgData name="Adina Ionela Buta (2024934)" userId="S::2024934@student.uwtsd.ac.uk::60174b17-fcc8-4a2e-94f4-9d3ab267c892" providerId="AD" clId="Web-{3E950BB5-18ED-1B65-0F52-40ADA3508D72}" dt="2021-04-22T02:10:14.671" v="126"/>
          <ac:grpSpMkLst>
            <pc:docMk/>
            <pc:sldMk cId="475333084" sldId="258"/>
            <ac:grpSpMk id="138" creationId="{CEEA9366-CEA8-4F23-B065-4337F0D836FE}"/>
          </ac:grpSpMkLst>
        </pc:grpChg>
        <pc:grpChg chg="add del">
          <ac:chgData name="Adina Ionela Buta (2024934)" userId="S::2024934@student.uwtsd.ac.uk::60174b17-fcc8-4a2e-94f4-9d3ab267c892" providerId="AD" clId="Web-{3E950BB5-18ED-1B65-0F52-40ADA3508D72}" dt="2021-04-22T02:10:25.941" v="128"/>
          <ac:grpSpMkLst>
            <pc:docMk/>
            <pc:sldMk cId="475333084" sldId="258"/>
            <ac:grpSpMk id="140" creationId="{B5F26A87-0610-435F-AA13-BD658385C9D9}"/>
          </ac:grpSpMkLst>
        </pc:grpChg>
        <pc:picChg chg="add del">
          <ac:chgData name="Adina Ionela Buta (2024934)" userId="S::2024934@student.uwtsd.ac.uk::60174b17-fcc8-4a2e-94f4-9d3ab267c892" providerId="AD" clId="Web-{3E950BB5-18ED-1B65-0F52-40ADA3508D72}" dt="2021-04-22T01:59:48.744" v="59"/>
          <ac:picMkLst>
            <pc:docMk/>
            <pc:sldMk cId="475333084" sldId="258"/>
            <ac:picMk id="52" creationId="{8D8988FF-4B5F-49A9-BB7F-B49C1610F1B4}"/>
          </ac:picMkLst>
        </pc:picChg>
        <pc:picChg chg="del mod">
          <ac:chgData name="Adina Ionela Buta (2024934)" userId="S::2024934@student.uwtsd.ac.uk::60174b17-fcc8-4a2e-94f4-9d3ab267c892" providerId="AD" clId="Web-{3E950BB5-18ED-1B65-0F52-40ADA3508D72}" dt="2021-04-22T01:50:15.917" v="4"/>
          <ac:picMkLst>
            <pc:docMk/>
            <pc:sldMk cId="475333084" sldId="258"/>
            <ac:picMk id="71" creationId="{E1DE561B-220D-4266-B7A1-088A28606E1C}"/>
          </ac:picMkLst>
        </pc:picChg>
        <pc:cxnChg chg="del">
          <ac:chgData name="Adina Ionela Buta (2024934)" userId="S::2024934@student.uwtsd.ac.uk::60174b17-fcc8-4a2e-94f4-9d3ab267c892" providerId="AD" clId="Web-{3E950BB5-18ED-1B65-0F52-40ADA3508D72}" dt="2021-04-22T01:49:33.994" v="0"/>
          <ac:cxnSpMkLst>
            <pc:docMk/>
            <pc:sldMk cId="475333084" sldId="258"/>
            <ac:cxnSpMk id="27" creationId="{7B2D303B-3DD0-4319-9EAD-361847FEC71D}"/>
          </ac:cxnSpMkLst>
        </pc:cxnChg>
        <pc:cxnChg chg="del">
          <ac:chgData name="Adina Ionela Buta (2024934)" userId="S::2024934@student.uwtsd.ac.uk::60174b17-fcc8-4a2e-94f4-9d3ab267c892" providerId="AD" clId="Web-{3E950BB5-18ED-1B65-0F52-40ADA3508D72}" dt="2021-04-22T01:49:33.994" v="0"/>
          <ac:cxnSpMkLst>
            <pc:docMk/>
            <pc:sldMk cId="475333084" sldId="258"/>
            <ac:cxnSpMk id="38" creationId="{862B0FA7-F693-4C94-963D-B57FB65F1D75}"/>
          </ac:cxnSpMkLst>
        </pc:cxnChg>
        <pc:cxnChg chg="del">
          <ac:chgData name="Adina Ionela Buta (2024934)" userId="S::2024934@student.uwtsd.ac.uk::60174b17-fcc8-4a2e-94f4-9d3ab267c892" providerId="AD" clId="Web-{3E950BB5-18ED-1B65-0F52-40ADA3508D72}" dt="2021-04-22T01:49:33.994" v="0"/>
          <ac:cxnSpMkLst>
            <pc:docMk/>
            <pc:sldMk cId="475333084" sldId="258"/>
            <ac:cxnSpMk id="39" creationId="{8AE33672-2AED-4692-9DD9-0416684C4978}"/>
          </ac:cxnSpMkLst>
        </pc:cxnChg>
        <pc:cxnChg chg="add del">
          <ac:chgData name="Adina Ionela Buta (2024934)" userId="S::2024934@student.uwtsd.ac.uk::60174b17-fcc8-4a2e-94f4-9d3ab267c892" providerId="AD" clId="Web-{3E950BB5-18ED-1B65-0F52-40ADA3508D72}" dt="2021-04-22T01:58:07.616" v="49"/>
          <ac:cxnSpMkLst>
            <pc:docMk/>
            <pc:sldMk cId="475333084" sldId="258"/>
            <ac:cxnSpMk id="42" creationId="{862B0FA7-F693-4C94-963D-B57FB65F1D75}"/>
          </ac:cxnSpMkLst>
        </pc:cxnChg>
        <pc:cxnChg chg="add del">
          <ac:chgData name="Adina Ionela Buta (2024934)" userId="S::2024934@student.uwtsd.ac.uk::60174b17-fcc8-4a2e-94f4-9d3ab267c892" providerId="AD" clId="Web-{3E950BB5-18ED-1B65-0F52-40ADA3508D72}" dt="2021-04-22T01:58:07.616" v="49"/>
          <ac:cxnSpMkLst>
            <pc:docMk/>
            <pc:sldMk cId="475333084" sldId="258"/>
            <ac:cxnSpMk id="43" creationId="{8AE33672-2AED-4692-9DD9-0416684C4978}"/>
          </ac:cxnSpMkLst>
        </pc:cxnChg>
        <pc:cxnChg chg="add del">
          <ac:chgData name="Adina Ionela Buta (2024934)" userId="S::2024934@student.uwtsd.ac.uk::60174b17-fcc8-4a2e-94f4-9d3ab267c892" providerId="AD" clId="Web-{3E950BB5-18ED-1B65-0F52-40ADA3508D72}" dt="2021-04-22T01:58:07.616" v="49"/>
          <ac:cxnSpMkLst>
            <pc:docMk/>
            <pc:sldMk cId="475333084" sldId="258"/>
            <ac:cxnSpMk id="57" creationId="{5D5D9080-CA81-4EE1-830D-EEDA727488F7}"/>
          </ac:cxnSpMkLst>
        </pc:cxnChg>
        <pc:cxnChg chg="add del">
          <ac:chgData name="Adina Ionela Buta (2024934)" userId="S::2024934@student.uwtsd.ac.uk::60174b17-fcc8-4a2e-94f4-9d3ab267c892" providerId="AD" clId="Web-{3E950BB5-18ED-1B65-0F52-40ADA3508D72}" dt="2021-04-22T01:58:07.616" v="49"/>
          <ac:cxnSpMkLst>
            <pc:docMk/>
            <pc:sldMk cId="475333084" sldId="258"/>
            <ac:cxnSpMk id="58" creationId="{F446A2E1-35BF-42C5-AE2E-76CEDBB24F86}"/>
          </ac:cxnSpMkLst>
        </pc:cxnChg>
        <pc:cxnChg chg="del">
          <ac:chgData name="Adina Ionela Buta (2024934)" userId="S::2024934@student.uwtsd.ac.uk::60174b17-fcc8-4a2e-94f4-9d3ab267c892" providerId="AD" clId="Web-{3E950BB5-18ED-1B65-0F52-40ADA3508D72}" dt="2021-04-22T01:49:33.994" v="0"/>
          <ac:cxnSpMkLst>
            <pc:docMk/>
            <pc:sldMk cId="475333084" sldId="258"/>
            <ac:cxnSpMk id="65" creationId="{7B2D303B-3DD0-4319-9EAD-361847FEC71D}"/>
          </ac:cxnSpMkLst>
        </pc:cxnChg>
        <pc:cxnChg chg="add del">
          <ac:chgData name="Adina Ionela Buta (2024934)" userId="S::2024934@student.uwtsd.ac.uk::60174b17-fcc8-4a2e-94f4-9d3ab267c892" providerId="AD" clId="Web-{3E950BB5-18ED-1B65-0F52-40ADA3508D72}" dt="2021-04-22T01:59:48.744" v="59"/>
          <ac:cxnSpMkLst>
            <pc:docMk/>
            <pc:sldMk cId="475333084" sldId="258"/>
            <ac:cxnSpMk id="69" creationId="{CE580401-353D-4D90-9CA7-316BFD718E5C}"/>
          </ac:cxnSpMkLst>
        </pc:cxnChg>
        <pc:cxnChg chg="del">
          <ac:chgData name="Adina Ionela Buta (2024934)" userId="S::2024934@student.uwtsd.ac.uk::60174b17-fcc8-4a2e-94f4-9d3ab267c892" providerId="AD" clId="Web-{3E950BB5-18ED-1B65-0F52-40ADA3508D72}" dt="2021-04-22T01:49:33.994" v="0"/>
          <ac:cxnSpMkLst>
            <pc:docMk/>
            <pc:sldMk cId="475333084" sldId="258"/>
            <ac:cxnSpMk id="80" creationId="{7B2D303B-3DD0-4319-9EAD-361847FEC71D}"/>
          </ac:cxnSpMkLst>
        </pc:cxnChg>
        <pc:cxnChg chg="del">
          <ac:chgData name="Adina Ionela Buta (2024934)" userId="S::2024934@student.uwtsd.ac.uk::60174b17-fcc8-4a2e-94f4-9d3ab267c892" providerId="AD" clId="Web-{3E950BB5-18ED-1B65-0F52-40ADA3508D72}" dt="2021-04-22T01:49:33.994" v="0"/>
          <ac:cxnSpMkLst>
            <pc:docMk/>
            <pc:sldMk cId="475333084" sldId="258"/>
            <ac:cxnSpMk id="87" creationId="{862B0FA7-F693-4C94-963D-B57FB65F1D75}"/>
          </ac:cxnSpMkLst>
        </pc:cxnChg>
        <pc:cxnChg chg="del">
          <ac:chgData name="Adina Ionela Buta (2024934)" userId="S::2024934@student.uwtsd.ac.uk::60174b17-fcc8-4a2e-94f4-9d3ab267c892" providerId="AD" clId="Web-{3E950BB5-18ED-1B65-0F52-40ADA3508D72}" dt="2021-04-22T01:49:33.994" v="0"/>
          <ac:cxnSpMkLst>
            <pc:docMk/>
            <pc:sldMk cId="475333084" sldId="258"/>
            <ac:cxnSpMk id="88" creationId="{8AE33672-2AED-4692-9DD9-0416684C4978}"/>
          </ac:cxnSpMkLst>
        </pc:cxnChg>
        <pc:cxnChg chg="add del">
          <ac:chgData name="Adina Ionela Buta (2024934)" userId="S::2024934@student.uwtsd.ac.uk::60174b17-fcc8-4a2e-94f4-9d3ab267c892" providerId="AD" clId="Web-{3E950BB5-18ED-1B65-0F52-40ADA3508D72}" dt="2021-04-22T01:49:56.057" v="2"/>
          <ac:cxnSpMkLst>
            <pc:docMk/>
            <pc:sldMk cId="475333084" sldId="258"/>
            <ac:cxnSpMk id="92" creationId="{E57A2666-84FC-4B5F-A592-AE4B2EFB8495}"/>
          </ac:cxnSpMkLst>
        </pc:cxnChg>
        <pc:cxnChg chg="add del">
          <ac:chgData name="Adina Ionela Buta (2024934)" userId="S::2024934@student.uwtsd.ac.uk::60174b17-fcc8-4a2e-94f4-9d3ab267c892" providerId="AD" clId="Web-{3E950BB5-18ED-1B65-0F52-40ADA3508D72}" dt="2021-04-22T01:49:56.057" v="2"/>
          <ac:cxnSpMkLst>
            <pc:docMk/>
            <pc:sldMk cId="475333084" sldId="258"/>
            <ac:cxnSpMk id="95" creationId="{86ED202E-A0B6-476B-857B-BA1951664E90}"/>
          </ac:cxnSpMkLst>
        </pc:cxnChg>
        <pc:cxnChg chg="add del">
          <ac:chgData name="Adina Ionela Buta (2024934)" userId="S::2024934@student.uwtsd.ac.uk::60174b17-fcc8-4a2e-94f4-9d3ab267c892" providerId="AD" clId="Web-{3E950BB5-18ED-1B65-0F52-40ADA3508D72}" dt="2021-04-22T01:50:26.073" v="11"/>
          <ac:cxnSpMkLst>
            <pc:docMk/>
            <pc:sldMk cId="475333084" sldId="258"/>
            <ac:cxnSpMk id="98" creationId="{CAD8AC29-76A6-4BD3-B6D8-4D635B9EDFA7}"/>
          </ac:cxnSpMkLst>
        </pc:cxnChg>
        <pc:cxnChg chg="add del">
          <ac:chgData name="Adina Ionela Buta (2024934)" userId="S::2024934@student.uwtsd.ac.uk::60174b17-fcc8-4a2e-94f4-9d3ab267c892" providerId="AD" clId="Web-{3E950BB5-18ED-1B65-0F52-40ADA3508D72}" dt="2021-04-22T01:50:26.073" v="11"/>
          <ac:cxnSpMkLst>
            <pc:docMk/>
            <pc:sldMk cId="475333084" sldId="258"/>
            <ac:cxnSpMk id="101" creationId="{D404197B-0B26-44A6-A37E-F2E0D97B3D8B}"/>
          </ac:cxnSpMkLst>
        </pc:cxnChg>
        <pc:cxnChg chg="add del">
          <ac:chgData name="Adina Ionela Buta (2024934)" userId="S::2024934@student.uwtsd.ac.uk::60174b17-fcc8-4a2e-94f4-9d3ab267c892" providerId="AD" clId="Web-{3E950BB5-18ED-1B65-0F52-40ADA3508D72}" dt="2021-04-22T01:51:00.293" v="14"/>
          <ac:cxnSpMkLst>
            <pc:docMk/>
            <pc:sldMk cId="475333084" sldId="258"/>
            <ac:cxnSpMk id="118" creationId="{7B2D303B-3DD0-4319-9EAD-361847FEC71D}"/>
          </ac:cxnSpMkLst>
        </pc:cxnChg>
        <pc:cxnChg chg="add del">
          <ac:chgData name="Adina Ionela Buta (2024934)" userId="S::2024934@student.uwtsd.ac.uk::60174b17-fcc8-4a2e-94f4-9d3ab267c892" providerId="AD" clId="Web-{3E950BB5-18ED-1B65-0F52-40ADA3508D72}" dt="2021-04-22T01:58:07.616" v="49"/>
          <ac:cxnSpMkLst>
            <pc:docMk/>
            <pc:sldMk cId="475333084" sldId="258"/>
            <ac:cxnSpMk id="129" creationId="{862B0FA7-F693-4C94-963D-B57FB65F1D75}"/>
          </ac:cxnSpMkLst>
        </pc:cxnChg>
        <pc:cxnChg chg="add del">
          <ac:chgData name="Adina Ionela Buta (2024934)" userId="S::2024934@student.uwtsd.ac.uk::60174b17-fcc8-4a2e-94f4-9d3ab267c892" providerId="AD" clId="Web-{3E950BB5-18ED-1B65-0F52-40ADA3508D72}" dt="2021-04-22T01:58:07.616" v="49"/>
          <ac:cxnSpMkLst>
            <pc:docMk/>
            <pc:sldMk cId="475333084" sldId="258"/>
            <ac:cxnSpMk id="132" creationId="{8AE33672-2AED-4692-9DD9-0416684C4978}"/>
          </ac:cxnSpMkLst>
        </pc:cxnChg>
        <pc:cxnChg chg="add del">
          <ac:chgData name="Adina Ionela Buta (2024934)" userId="S::2024934@student.uwtsd.ac.uk::60174b17-fcc8-4a2e-94f4-9d3ab267c892" providerId="AD" clId="Web-{3E950BB5-18ED-1B65-0F52-40ADA3508D72}" dt="2021-04-22T02:10:13.671" v="124"/>
          <ac:cxnSpMkLst>
            <pc:docMk/>
            <pc:sldMk cId="475333084" sldId="258"/>
            <ac:cxnSpMk id="135" creationId="{C9C5D90B-7EE3-4D26-AB7D-A5A3A6E11203}"/>
          </ac:cxnSpMkLst>
        </pc:cxnChg>
        <pc:cxnChg chg="add del">
          <ac:chgData name="Adina Ionela Buta (2024934)" userId="S::2024934@student.uwtsd.ac.uk::60174b17-fcc8-4a2e-94f4-9d3ab267c892" providerId="AD" clId="Web-{3E950BB5-18ED-1B65-0F52-40ADA3508D72}" dt="2021-04-22T02:10:38.503" v="130"/>
          <ac:cxnSpMkLst>
            <pc:docMk/>
            <pc:sldMk cId="475333084" sldId="258"/>
            <ac:cxnSpMk id="144" creationId="{C5ECDEE1-7093-418F-9CF5-24EEB115C1C1}"/>
          </ac:cxnSpMkLst>
        </pc:cxnChg>
        <pc:cxnChg chg="add del">
          <ac:chgData name="Adina Ionela Buta (2024934)" userId="S::2024934@student.uwtsd.ac.uk::60174b17-fcc8-4a2e-94f4-9d3ab267c892" providerId="AD" clId="Web-{3E950BB5-18ED-1B65-0F52-40ADA3508D72}" dt="2021-04-22T02:10:38.503" v="130"/>
          <ac:cxnSpMkLst>
            <pc:docMk/>
            <pc:sldMk cId="475333084" sldId="258"/>
            <ac:cxnSpMk id="145" creationId="{045062AF-EB11-4651-BC4A-4DA21768DE8E}"/>
          </ac:cxnSpMkLst>
        </pc:cxnChg>
        <pc:cxnChg chg="add del">
          <ac:chgData name="Adina Ionela Buta (2024934)" userId="S::2024934@student.uwtsd.ac.uk::60174b17-fcc8-4a2e-94f4-9d3ab267c892" providerId="AD" clId="Web-{3E950BB5-18ED-1B65-0F52-40ADA3508D72}" dt="2021-04-22T02:10:53.600" v="132"/>
          <ac:cxnSpMkLst>
            <pc:docMk/>
            <pc:sldMk cId="475333084" sldId="258"/>
            <ac:cxnSpMk id="151" creationId="{22721A85-1EA4-4D87-97AB-0BB4AB78F92D}"/>
          </ac:cxnSpMkLst>
        </pc:cxnChg>
        <pc:cxnChg chg="add del">
          <ac:chgData name="Adina Ionela Buta (2024934)" userId="S::2024934@student.uwtsd.ac.uk::60174b17-fcc8-4a2e-94f4-9d3ab267c892" providerId="AD" clId="Web-{3E950BB5-18ED-1B65-0F52-40ADA3508D72}" dt="2021-04-22T02:10:53.600" v="132"/>
          <ac:cxnSpMkLst>
            <pc:docMk/>
            <pc:sldMk cId="475333084" sldId="258"/>
            <ac:cxnSpMk id="152" creationId="{E5E836EB-03CD-4BA5-A751-21D2ACC28303}"/>
          </ac:cxnSpMkLst>
        </pc:cxnChg>
        <pc:cxnChg chg="add del">
          <ac:chgData name="Adina Ionela Buta (2024934)" userId="S::2024934@student.uwtsd.ac.uk::60174b17-fcc8-4a2e-94f4-9d3ab267c892" providerId="AD" clId="Web-{3E950BB5-18ED-1B65-0F52-40ADA3508D72}" dt="2021-04-22T02:11:27.367" v="138"/>
          <ac:cxnSpMkLst>
            <pc:docMk/>
            <pc:sldMk cId="475333084" sldId="258"/>
            <ac:cxnSpMk id="156" creationId="{C9C5D90B-7EE3-4D26-AB7D-A5A3A6E11203}"/>
          </ac:cxnSpMkLst>
        </pc:cxnChg>
        <pc:cxnChg chg="add del">
          <ac:chgData name="Adina Ionela Buta (2024934)" userId="S::2024934@student.uwtsd.ac.uk::60174b17-fcc8-4a2e-94f4-9d3ab267c892" providerId="AD" clId="Web-{3E950BB5-18ED-1B65-0F52-40ADA3508D72}" dt="2021-04-22T02:11:41.945" v="140"/>
          <ac:cxnSpMkLst>
            <pc:docMk/>
            <pc:sldMk cId="475333084" sldId="258"/>
            <ac:cxnSpMk id="161" creationId="{C5ECDEE1-7093-418F-9CF5-24EEB115C1C1}"/>
          </ac:cxnSpMkLst>
        </pc:cxnChg>
        <pc:cxnChg chg="add del">
          <ac:chgData name="Adina Ionela Buta (2024934)" userId="S::2024934@student.uwtsd.ac.uk::60174b17-fcc8-4a2e-94f4-9d3ab267c892" providerId="AD" clId="Web-{3E950BB5-18ED-1B65-0F52-40ADA3508D72}" dt="2021-04-22T02:11:41.945" v="140"/>
          <ac:cxnSpMkLst>
            <pc:docMk/>
            <pc:sldMk cId="475333084" sldId="258"/>
            <ac:cxnSpMk id="162" creationId="{045062AF-EB11-4651-BC4A-4DA21768DE8E}"/>
          </ac:cxnSpMkLst>
        </pc:cxnChg>
        <pc:cxnChg chg="add del">
          <ac:chgData name="Adina Ionela Buta (2024934)" userId="S::2024934@student.uwtsd.ac.uk::60174b17-fcc8-4a2e-94f4-9d3ab267c892" providerId="AD" clId="Web-{3E950BB5-18ED-1B65-0F52-40ADA3508D72}" dt="2021-04-22T02:12:38.509" v="148"/>
          <ac:cxnSpMkLst>
            <pc:docMk/>
            <pc:sldMk cId="475333084" sldId="258"/>
            <ac:cxnSpMk id="166" creationId="{C9C5D90B-7EE3-4D26-AB7D-A5A3A6E11203}"/>
          </ac:cxnSpMkLst>
        </pc:cxnChg>
        <pc:cxnChg chg="add">
          <ac:chgData name="Adina Ionela Buta (2024934)" userId="S::2024934@student.uwtsd.ac.uk::60174b17-fcc8-4a2e-94f4-9d3ab267c892" providerId="AD" clId="Web-{3E950BB5-18ED-1B65-0F52-40ADA3508D72}" dt="2021-04-22T02:12:38.509" v="148"/>
          <ac:cxnSpMkLst>
            <pc:docMk/>
            <pc:sldMk cId="475333084" sldId="258"/>
            <ac:cxnSpMk id="170" creationId="{EB898B32-3891-4C3A-8F58-C5969D2E9033}"/>
          </ac:cxnSpMkLst>
        </pc:cxnChg>
        <pc:cxnChg chg="add">
          <ac:chgData name="Adina Ionela Buta (2024934)" userId="S::2024934@student.uwtsd.ac.uk::60174b17-fcc8-4a2e-94f4-9d3ab267c892" providerId="AD" clId="Web-{3E950BB5-18ED-1B65-0F52-40ADA3508D72}" dt="2021-04-22T02:12:38.509" v="148"/>
          <ac:cxnSpMkLst>
            <pc:docMk/>
            <pc:sldMk cId="475333084" sldId="258"/>
            <ac:cxnSpMk id="171" creationId="{4AE4806D-B8F9-4679-A68A-9BD21C01A301}"/>
          </ac:cxnSpMkLst>
        </pc:cxnChg>
      </pc:sldChg>
      <pc:sldChg chg="addSp delSp modSp mod modClrScheme delDesignElem chgLayout">
        <pc:chgData name="Adina Ionela Buta (2024934)" userId="S::2024934@student.uwtsd.ac.uk::60174b17-fcc8-4a2e-94f4-9d3ab267c892" providerId="AD" clId="Web-{3E950BB5-18ED-1B65-0F52-40ADA3508D72}" dt="2021-04-22T02:05:48.504" v="87"/>
        <pc:sldMkLst>
          <pc:docMk/>
          <pc:sldMk cId="1286971335" sldId="259"/>
        </pc:sldMkLst>
        <pc:spChg chg="mod ord">
          <ac:chgData name="Adina Ionela Buta (2024934)" userId="S::2024934@student.uwtsd.ac.uk::60174b17-fcc8-4a2e-94f4-9d3ab267c892" providerId="AD" clId="Web-{3E950BB5-18ED-1B65-0F52-40ADA3508D72}" dt="2021-04-22T02:05:48.504" v="87"/>
          <ac:spMkLst>
            <pc:docMk/>
            <pc:sldMk cId="1286971335" sldId="259"/>
            <ac:spMk id="2" creationId="{0D9AC4C4-9B1E-452C-897F-EC5AFC39655B}"/>
          </ac:spMkLst>
        </pc:spChg>
        <pc:spChg chg="mod ord">
          <ac:chgData name="Adina Ionela Buta (2024934)" userId="S::2024934@student.uwtsd.ac.uk::60174b17-fcc8-4a2e-94f4-9d3ab267c892" providerId="AD" clId="Web-{3E950BB5-18ED-1B65-0F52-40ADA3508D72}" dt="2021-04-22T02:05:48.504" v="87"/>
          <ac:spMkLst>
            <pc:docMk/>
            <pc:sldMk cId="1286971335" sldId="259"/>
            <ac:spMk id="3" creationId="{193B1F79-3374-41BB-8138-93317EB6F74D}"/>
          </ac:spMkLst>
        </pc:spChg>
        <pc:spChg chg="add del">
          <ac:chgData name="Adina Ionela Buta (2024934)" userId="S::2024934@student.uwtsd.ac.uk::60174b17-fcc8-4a2e-94f4-9d3ab267c892" providerId="AD" clId="Web-{3E950BB5-18ED-1B65-0F52-40ADA3508D72}" dt="2021-04-22T01:52:34.889" v="21"/>
          <ac:spMkLst>
            <pc:docMk/>
            <pc:sldMk cId="1286971335" sldId="259"/>
            <ac:spMk id="17" creationId="{1CD81A2A-6ED4-4EF4-A14C-912D31E14800}"/>
          </ac:spMkLst>
        </pc:spChg>
        <pc:spChg chg="add del">
          <ac:chgData name="Adina Ionela Buta (2024934)" userId="S::2024934@student.uwtsd.ac.uk::60174b17-fcc8-4a2e-94f4-9d3ab267c892" providerId="AD" clId="Web-{3E950BB5-18ED-1B65-0F52-40ADA3508D72}" dt="2021-04-22T01:52:34.889" v="21"/>
          <ac:spMkLst>
            <pc:docMk/>
            <pc:sldMk cId="1286971335" sldId="259"/>
            <ac:spMk id="19" creationId="{1661932C-CA15-4E17-B115-FAE7CBEE4789}"/>
          </ac:spMkLst>
        </pc:spChg>
        <pc:spChg chg="add del">
          <ac:chgData name="Adina Ionela Buta (2024934)" userId="S::2024934@student.uwtsd.ac.uk::60174b17-fcc8-4a2e-94f4-9d3ab267c892" providerId="AD" clId="Web-{3E950BB5-18ED-1B65-0F52-40ADA3508D72}" dt="2021-04-22T01:52:34.889" v="21"/>
          <ac:spMkLst>
            <pc:docMk/>
            <pc:sldMk cId="1286971335" sldId="259"/>
            <ac:spMk id="21" creationId="{8590ADD5-9383-4D3D-9047-3DA2593CCB5D}"/>
          </ac:spMkLst>
        </pc:spChg>
        <pc:spChg chg="add del">
          <ac:chgData name="Adina Ionela Buta (2024934)" userId="S::2024934@student.uwtsd.ac.uk::60174b17-fcc8-4a2e-94f4-9d3ab267c892" providerId="AD" clId="Web-{3E950BB5-18ED-1B65-0F52-40ADA3508D72}" dt="2021-04-22T01:52:34.889" v="21"/>
          <ac:spMkLst>
            <pc:docMk/>
            <pc:sldMk cId="1286971335" sldId="259"/>
            <ac:spMk id="22" creationId="{B91ECDA9-56DC-4270-8F33-01C5637B8CEB}"/>
          </ac:spMkLst>
        </pc:spChg>
        <pc:spChg chg="add del">
          <ac:chgData name="Adina Ionela Buta (2024934)" userId="S::2024934@student.uwtsd.ac.uk::60174b17-fcc8-4a2e-94f4-9d3ab267c892" providerId="AD" clId="Web-{3E950BB5-18ED-1B65-0F52-40ADA3508D72}" dt="2021-04-22T01:52:34.889" v="21"/>
          <ac:spMkLst>
            <pc:docMk/>
            <pc:sldMk cId="1286971335" sldId="259"/>
            <ac:spMk id="24" creationId="{75F47824-961D-465D-84F9-EAE11BC6173B}"/>
          </ac:spMkLst>
        </pc:spChg>
        <pc:spChg chg="add del">
          <ac:chgData name="Adina Ionela Buta (2024934)" userId="S::2024934@student.uwtsd.ac.uk::60174b17-fcc8-4a2e-94f4-9d3ab267c892" providerId="AD" clId="Web-{3E950BB5-18ED-1B65-0F52-40ADA3508D72}" dt="2021-04-22T01:52:34.889" v="21"/>
          <ac:spMkLst>
            <pc:docMk/>
            <pc:sldMk cId="1286971335" sldId="259"/>
            <ac:spMk id="26" creationId="{FEC9DA3E-C1D7-472D-B7C0-F71AE41FBA23}"/>
          </ac:spMkLst>
        </pc:spChg>
        <pc:spChg chg="add del">
          <ac:chgData name="Adina Ionela Buta (2024934)" userId="S::2024934@student.uwtsd.ac.uk::60174b17-fcc8-4a2e-94f4-9d3ab267c892" providerId="AD" clId="Web-{3E950BB5-18ED-1B65-0F52-40ADA3508D72}" dt="2021-04-22T01:52:34.889" v="21"/>
          <ac:spMkLst>
            <pc:docMk/>
            <pc:sldMk cId="1286971335" sldId="259"/>
            <ac:spMk id="28" creationId="{DABE3E45-88CF-45D8-8D40-C773324D93F6}"/>
          </ac:spMkLst>
        </pc:spChg>
        <pc:spChg chg="add del">
          <ac:chgData name="Adina Ionela Buta (2024934)" userId="S::2024934@student.uwtsd.ac.uk::60174b17-fcc8-4a2e-94f4-9d3ab267c892" providerId="AD" clId="Web-{3E950BB5-18ED-1B65-0F52-40ADA3508D72}" dt="2021-04-22T01:53:01.389" v="23"/>
          <ac:spMkLst>
            <pc:docMk/>
            <pc:sldMk cId="1286971335" sldId="259"/>
            <ac:spMk id="29" creationId="{2EB492CD-616E-47F8-933B-5E2D952A0593}"/>
          </ac:spMkLst>
        </pc:spChg>
        <pc:spChg chg="add del">
          <ac:chgData name="Adina Ionela Buta (2024934)" userId="S::2024934@student.uwtsd.ac.uk::60174b17-fcc8-4a2e-94f4-9d3ab267c892" providerId="AD" clId="Web-{3E950BB5-18ED-1B65-0F52-40ADA3508D72}" dt="2021-04-22T01:53:01.389" v="23"/>
          <ac:spMkLst>
            <pc:docMk/>
            <pc:sldMk cId="1286971335" sldId="259"/>
            <ac:spMk id="30" creationId="{59383CF9-23B5-4335-9B21-1791C4CF1C75}"/>
          </ac:spMkLst>
        </pc:spChg>
        <pc:spChg chg="add del">
          <ac:chgData name="Adina Ionela Buta (2024934)" userId="S::2024934@student.uwtsd.ac.uk::60174b17-fcc8-4a2e-94f4-9d3ab267c892" providerId="AD" clId="Web-{3E950BB5-18ED-1B65-0F52-40ADA3508D72}" dt="2021-04-22T01:53:01.389" v="23"/>
          <ac:spMkLst>
            <pc:docMk/>
            <pc:sldMk cId="1286971335" sldId="259"/>
            <ac:spMk id="32" creationId="{0007FE00-9498-4706-B255-6437B0252C02}"/>
          </ac:spMkLst>
        </pc:spChg>
        <pc:spChg chg="add del">
          <ac:chgData name="Adina Ionela Buta (2024934)" userId="S::2024934@student.uwtsd.ac.uk::60174b17-fcc8-4a2e-94f4-9d3ab267c892" providerId="AD" clId="Web-{3E950BB5-18ED-1B65-0F52-40ADA3508D72}" dt="2021-04-22T01:53:16.171" v="25"/>
          <ac:spMkLst>
            <pc:docMk/>
            <pc:sldMk cId="1286971335" sldId="259"/>
            <ac:spMk id="34" creationId="{1B15ED52-F352-441B-82BF-E0EA34836D08}"/>
          </ac:spMkLst>
        </pc:spChg>
        <pc:spChg chg="add del">
          <ac:chgData name="Adina Ionela Buta (2024934)" userId="S::2024934@student.uwtsd.ac.uk::60174b17-fcc8-4a2e-94f4-9d3ab267c892" providerId="AD" clId="Web-{3E950BB5-18ED-1B65-0F52-40ADA3508D72}" dt="2021-04-22T01:53:16.171" v="25"/>
          <ac:spMkLst>
            <pc:docMk/>
            <pc:sldMk cId="1286971335" sldId="259"/>
            <ac:spMk id="35" creationId="{61707E60-CEC9-4661-AA82-69242EB4BDC3}"/>
          </ac:spMkLst>
        </pc:spChg>
        <pc:spChg chg="add del">
          <ac:chgData name="Adina Ionela Buta (2024934)" userId="S::2024934@student.uwtsd.ac.uk::60174b17-fcc8-4a2e-94f4-9d3ab267c892" providerId="AD" clId="Web-{3E950BB5-18ED-1B65-0F52-40ADA3508D72}" dt="2021-04-22T01:53:16.171" v="25"/>
          <ac:spMkLst>
            <pc:docMk/>
            <pc:sldMk cId="1286971335" sldId="259"/>
            <ac:spMk id="36" creationId="{8F035CD8-AE30-4146-96F2-036B0CE5E4F3}"/>
          </ac:spMkLst>
        </pc:spChg>
        <pc:spChg chg="add del">
          <ac:chgData name="Adina Ionela Buta (2024934)" userId="S::2024934@student.uwtsd.ac.uk::60174b17-fcc8-4a2e-94f4-9d3ab267c892" providerId="AD" clId="Web-{3E950BB5-18ED-1B65-0F52-40ADA3508D72}" dt="2021-04-22T01:53:23.296" v="27"/>
          <ac:spMkLst>
            <pc:docMk/>
            <pc:sldMk cId="1286971335" sldId="259"/>
            <ac:spMk id="37" creationId="{787900AF-3ED0-4C02-A309-3984EBBD202C}"/>
          </ac:spMkLst>
        </pc:spChg>
        <pc:spChg chg="add del">
          <ac:chgData name="Adina Ionela Buta (2024934)" userId="S::2024934@student.uwtsd.ac.uk::60174b17-fcc8-4a2e-94f4-9d3ab267c892" providerId="AD" clId="Web-{3E950BB5-18ED-1B65-0F52-40ADA3508D72}" dt="2021-04-22T01:53:23.296" v="27"/>
          <ac:spMkLst>
            <pc:docMk/>
            <pc:sldMk cId="1286971335" sldId="259"/>
            <ac:spMk id="38" creationId="{8DEDEE5C-3126-4336-A7D4-9277AF5A04B4}"/>
          </ac:spMkLst>
        </pc:spChg>
        <pc:spChg chg="add del">
          <ac:chgData name="Adina Ionela Buta (2024934)" userId="S::2024934@student.uwtsd.ac.uk::60174b17-fcc8-4a2e-94f4-9d3ab267c892" providerId="AD" clId="Web-{3E950BB5-18ED-1B65-0F52-40ADA3508D72}" dt="2021-04-22T01:54:01.532" v="29"/>
          <ac:spMkLst>
            <pc:docMk/>
            <pc:sldMk cId="1286971335" sldId="259"/>
            <ac:spMk id="39" creationId="{8D1AA55E-40D5-461B-A5A8-4AE8AAB71B08}"/>
          </ac:spMkLst>
        </pc:spChg>
        <pc:spChg chg="add del">
          <ac:chgData name="Adina Ionela Buta (2024934)" userId="S::2024934@student.uwtsd.ac.uk::60174b17-fcc8-4a2e-94f4-9d3ab267c892" providerId="AD" clId="Web-{3E950BB5-18ED-1B65-0F52-40ADA3508D72}" dt="2021-04-22T01:54:01.532" v="29"/>
          <ac:spMkLst>
            <pc:docMk/>
            <pc:sldMk cId="1286971335" sldId="259"/>
            <ac:spMk id="41" creationId="{6CB927A4-E432-4310-9CD5-E89FF5063179}"/>
          </ac:spMkLst>
        </pc:spChg>
        <pc:spChg chg="add del">
          <ac:chgData name="Adina Ionela Buta (2024934)" userId="S::2024934@student.uwtsd.ac.uk::60174b17-fcc8-4a2e-94f4-9d3ab267c892" providerId="AD" clId="Web-{3E950BB5-18ED-1B65-0F52-40ADA3508D72}" dt="2021-04-22T01:54:01.532" v="29"/>
          <ac:spMkLst>
            <pc:docMk/>
            <pc:sldMk cId="1286971335" sldId="259"/>
            <ac:spMk id="42" creationId="{E3020543-B24B-4EC4-8FFC-8DD88EEA91A8}"/>
          </ac:spMkLst>
        </pc:spChg>
        <pc:spChg chg="add del">
          <ac:chgData name="Adina Ionela Buta (2024934)" userId="S::2024934@student.uwtsd.ac.uk::60174b17-fcc8-4a2e-94f4-9d3ab267c892" providerId="AD" clId="Web-{3E950BB5-18ED-1B65-0F52-40ADA3508D72}" dt="2021-04-22T01:58:07.616" v="49"/>
          <ac:spMkLst>
            <pc:docMk/>
            <pc:sldMk cId="1286971335" sldId="259"/>
            <ac:spMk id="47" creationId="{1CD81A2A-6ED4-4EF4-A14C-912D31E14800}"/>
          </ac:spMkLst>
        </pc:spChg>
        <pc:spChg chg="add del">
          <ac:chgData name="Adina Ionela Buta (2024934)" userId="S::2024934@student.uwtsd.ac.uk::60174b17-fcc8-4a2e-94f4-9d3ab267c892" providerId="AD" clId="Web-{3E950BB5-18ED-1B65-0F52-40ADA3508D72}" dt="2021-04-22T01:58:07.616" v="49"/>
          <ac:spMkLst>
            <pc:docMk/>
            <pc:sldMk cId="1286971335" sldId="259"/>
            <ac:spMk id="49" creationId="{1661932C-CA15-4E17-B115-FAE7CBEE4789}"/>
          </ac:spMkLst>
        </pc:spChg>
        <pc:spChg chg="add del">
          <ac:chgData name="Adina Ionela Buta (2024934)" userId="S::2024934@student.uwtsd.ac.uk::60174b17-fcc8-4a2e-94f4-9d3ab267c892" providerId="AD" clId="Web-{3E950BB5-18ED-1B65-0F52-40ADA3508D72}" dt="2021-04-22T01:58:07.616" v="49"/>
          <ac:spMkLst>
            <pc:docMk/>
            <pc:sldMk cId="1286971335" sldId="259"/>
            <ac:spMk id="51" creationId="{8590ADD5-9383-4D3D-9047-3DA2593CCB5D}"/>
          </ac:spMkLst>
        </pc:spChg>
        <pc:spChg chg="add del">
          <ac:chgData name="Adina Ionela Buta (2024934)" userId="S::2024934@student.uwtsd.ac.uk::60174b17-fcc8-4a2e-94f4-9d3ab267c892" providerId="AD" clId="Web-{3E950BB5-18ED-1B65-0F52-40ADA3508D72}" dt="2021-04-22T01:58:07.616" v="49"/>
          <ac:spMkLst>
            <pc:docMk/>
            <pc:sldMk cId="1286971335" sldId="259"/>
            <ac:spMk id="53" creationId="{DABE3E45-88CF-45D8-8D40-C773324D93F6}"/>
          </ac:spMkLst>
        </pc:spChg>
        <pc:spChg chg="add del">
          <ac:chgData name="Adina Ionela Buta (2024934)" userId="S::2024934@student.uwtsd.ac.uk::60174b17-fcc8-4a2e-94f4-9d3ab267c892" providerId="AD" clId="Web-{3E950BB5-18ED-1B65-0F52-40ADA3508D72}" dt="2021-04-22T01:58:07.616" v="49"/>
          <ac:spMkLst>
            <pc:docMk/>
            <pc:sldMk cId="1286971335" sldId="259"/>
            <ac:spMk id="57" creationId="{B91ECDA9-56DC-4270-8F33-01C5637B8CEB}"/>
          </ac:spMkLst>
        </pc:spChg>
        <pc:spChg chg="add del">
          <ac:chgData name="Adina Ionela Buta (2024934)" userId="S::2024934@student.uwtsd.ac.uk::60174b17-fcc8-4a2e-94f4-9d3ab267c892" providerId="AD" clId="Web-{3E950BB5-18ED-1B65-0F52-40ADA3508D72}" dt="2021-04-22T01:58:07.616" v="49"/>
          <ac:spMkLst>
            <pc:docMk/>
            <pc:sldMk cId="1286971335" sldId="259"/>
            <ac:spMk id="59" creationId="{75F47824-961D-465D-84F9-EAE11BC6173B}"/>
          </ac:spMkLst>
        </pc:spChg>
        <pc:spChg chg="add del">
          <ac:chgData name="Adina Ionela Buta (2024934)" userId="S::2024934@student.uwtsd.ac.uk::60174b17-fcc8-4a2e-94f4-9d3ab267c892" providerId="AD" clId="Web-{3E950BB5-18ED-1B65-0F52-40ADA3508D72}" dt="2021-04-22T01:58:07.616" v="49"/>
          <ac:spMkLst>
            <pc:docMk/>
            <pc:sldMk cId="1286971335" sldId="259"/>
            <ac:spMk id="61" creationId="{FEC9DA3E-C1D7-472D-B7C0-F71AE41FBA23}"/>
          </ac:spMkLst>
        </pc:spChg>
        <pc:picChg chg="mod">
          <ac:chgData name="Adina Ionela Buta (2024934)" userId="S::2024934@student.uwtsd.ac.uk::60174b17-fcc8-4a2e-94f4-9d3ab267c892" providerId="AD" clId="Web-{3E950BB5-18ED-1B65-0F52-40ADA3508D72}" dt="2021-04-22T01:54:01.532" v="29"/>
          <ac:picMkLst>
            <pc:docMk/>
            <pc:sldMk cId="1286971335" sldId="259"/>
            <ac:picMk id="7" creationId="{F5DA6871-5BA5-42C6-8077-472C53AB4A4E}"/>
          </ac:picMkLst>
        </pc:picChg>
        <pc:cxnChg chg="add del">
          <ac:chgData name="Adina Ionela Buta (2024934)" userId="S::2024934@student.uwtsd.ac.uk::60174b17-fcc8-4a2e-94f4-9d3ab267c892" providerId="AD" clId="Web-{3E950BB5-18ED-1B65-0F52-40ADA3508D72}" dt="2021-04-22T01:52:34.889" v="21"/>
          <ac:cxnSpMkLst>
            <pc:docMk/>
            <pc:sldMk cId="1286971335" sldId="259"/>
            <ac:cxnSpMk id="20" creationId="{49CD1692-827B-4C8D-B4A1-134FD04CF45C}"/>
          </ac:cxnSpMkLst>
        </pc:cxnChg>
        <pc:cxnChg chg="add del">
          <ac:chgData name="Adina Ionela Buta (2024934)" userId="S::2024934@student.uwtsd.ac.uk::60174b17-fcc8-4a2e-94f4-9d3ab267c892" providerId="AD" clId="Web-{3E950BB5-18ED-1B65-0F52-40ADA3508D72}" dt="2021-04-22T01:54:01.532" v="29"/>
          <ac:cxnSpMkLst>
            <pc:docMk/>
            <pc:sldMk cId="1286971335" sldId="259"/>
            <ac:cxnSpMk id="40" creationId="{7EB498BD-8089-4626-91EA-4978EBEF535E}"/>
          </ac:cxnSpMkLst>
        </pc:cxnChg>
        <pc:cxnChg chg="add del">
          <ac:chgData name="Adina Ionela Buta (2024934)" userId="S::2024934@student.uwtsd.ac.uk::60174b17-fcc8-4a2e-94f4-9d3ab267c892" providerId="AD" clId="Web-{3E950BB5-18ED-1B65-0F52-40ADA3508D72}" dt="2021-04-22T01:58:07.616" v="49"/>
          <ac:cxnSpMkLst>
            <pc:docMk/>
            <pc:sldMk cId="1286971335" sldId="259"/>
            <ac:cxnSpMk id="55" creationId="{49CD1692-827B-4C8D-B4A1-134FD04CF45C}"/>
          </ac:cxnSpMkLst>
        </pc:cxnChg>
      </pc:sldChg>
      <pc:sldChg chg="modSp del mod modClrScheme chgLayout">
        <pc:chgData name="Adina Ionela Buta (2024934)" userId="S::2024934@student.uwtsd.ac.uk::60174b17-fcc8-4a2e-94f4-9d3ab267c892" providerId="AD" clId="Web-{3E950BB5-18ED-1B65-0F52-40ADA3508D72}" dt="2021-04-22T01:52:04.982" v="19"/>
        <pc:sldMkLst>
          <pc:docMk/>
          <pc:sldMk cId="330423752" sldId="260"/>
        </pc:sldMkLst>
        <pc:spChg chg="mod ord">
          <ac:chgData name="Adina Ionela Buta (2024934)" userId="S::2024934@student.uwtsd.ac.uk::60174b17-fcc8-4a2e-94f4-9d3ab267c892" providerId="AD" clId="Web-{3E950BB5-18ED-1B65-0F52-40ADA3508D72}" dt="2021-04-22T01:51:56.591" v="18"/>
          <ac:spMkLst>
            <pc:docMk/>
            <pc:sldMk cId="330423752" sldId="260"/>
            <ac:spMk id="2" creationId="{AA6817A9-C091-4BB1-97A7-42252E4F6641}"/>
          </ac:spMkLst>
        </pc:spChg>
      </pc:sldChg>
      <pc:sldMasterChg chg="del delSldLayout">
        <pc:chgData name="Adina Ionela Buta (2024934)" userId="S::2024934@student.uwtsd.ac.uk::60174b17-fcc8-4a2e-94f4-9d3ab267c892" providerId="AD" clId="Web-{3E950BB5-18ED-1B65-0F52-40ADA3508D72}" dt="2021-04-22T01:49:33.994" v="0"/>
        <pc:sldMasterMkLst>
          <pc:docMk/>
          <pc:sldMasterMk cId="28303614" sldId="2147484029"/>
        </pc:sldMasterMkLst>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32264036" sldId="2147484030"/>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1813244363" sldId="2147484031"/>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4156826172" sldId="2147484032"/>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2093167414" sldId="2147484033"/>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4060140800" sldId="2147484034"/>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3307196720" sldId="2147484035"/>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3789402004" sldId="2147484036"/>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877515846" sldId="2147484037"/>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3374465485" sldId="2147484038"/>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109474179" sldId="2147484039"/>
          </pc:sldLayoutMkLst>
        </pc:sldLayoutChg>
        <pc:sldLayoutChg chg="del">
          <pc:chgData name="Adina Ionela Buta (2024934)" userId="S::2024934@student.uwtsd.ac.uk::60174b17-fcc8-4a2e-94f4-9d3ab267c892" providerId="AD" clId="Web-{3E950BB5-18ED-1B65-0F52-40ADA3508D72}" dt="2021-04-22T01:49:33.994" v="0"/>
          <pc:sldLayoutMkLst>
            <pc:docMk/>
            <pc:sldMasterMk cId="28303614" sldId="2147484029"/>
            <pc:sldLayoutMk cId="2871829472" sldId="2147484040"/>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1:00.293" v="14"/>
        <pc:sldMasterMkLst>
          <pc:docMk/>
          <pc:sldMasterMk cId="735423800" sldId="2147484041"/>
        </pc:sldMasterMkLst>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2485905496" sldId="2147484042"/>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662349485" sldId="2147484043"/>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2580613845" sldId="2147484044"/>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1068862126" sldId="2147484045"/>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1931240868" sldId="2147484046"/>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208746833" sldId="2147484047"/>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1410467117" sldId="2147484048"/>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1525894364" sldId="2147484049"/>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647871673" sldId="2147484050"/>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1461475068" sldId="2147484051"/>
          </pc:sldLayoutMkLst>
        </pc:sldLayoutChg>
        <pc:sldLayoutChg chg="add del mod replId">
          <pc:chgData name="Adina Ionela Buta (2024934)" userId="S::2024934@student.uwtsd.ac.uk::60174b17-fcc8-4a2e-94f4-9d3ab267c892" providerId="AD" clId="Web-{3E950BB5-18ED-1B65-0F52-40ADA3508D72}" dt="2021-04-22T01:51:00.293" v="14"/>
          <pc:sldLayoutMkLst>
            <pc:docMk/>
            <pc:sldMasterMk cId="735423800" sldId="2147484041"/>
            <pc:sldLayoutMk cId="2961013720" sldId="2147484052"/>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1:19.996" v="15"/>
        <pc:sldMasterMkLst>
          <pc:docMk/>
          <pc:sldMasterMk cId="3717573901" sldId="2147484053"/>
        </pc:sldMasterMkLst>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2170079571" sldId="2147484054"/>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4071988094" sldId="2147484055"/>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3012183861" sldId="2147484056"/>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3546269036" sldId="2147484057"/>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3507700449" sldId="2147484058"/>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321621544" sldId="2147484059"/>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3014211409" sldId="2147484060"/>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2934698768" sldId="2147484061"/>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1707865699" sldId="2147484062"/>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1377940203" sldId="2147484063"/>
          </pc:sldLayoutMkLst>
        </pc:sldLayoutChg>
        <pc:sldLayoutChg chg="add del mod replId">
          <pc:chgData name="Adina Ionela Buta (2024934)" userId="S::2024934@student.uwtsd.ac.uk::60174b17-fcc8-4a2e-94f4-9d3ab267c892" providerId="AD" clId="Web-{3E950BB5-18ED-1B65-0F52-40ADA3508D72}" dt="2021-04-22T01:51:19.996" v="15"/>
          <pc:sldLayoutMkLst>
            <pc:docMk/>
            <pc:sldMasterMk cId="3717573901" sldId="2147484053"/>
            <pc:sldLayoutMk cId="3179025005" sldId="2147484064"/>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1:31.965" v="16"/>
        <pc:sldMasterMkLst>
          <pc:docMk/>
          <pc:sldMasterMk cId="2350320348" sldId="2147484065"/>
        </pc:sldMasterMkLst>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3950221732" sldId="2147484066"/>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3355242249" sldId="2147484067"/>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2451015773" sldId="2147484068"/>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514216166" sldId="2147484069"/>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1927250375" sldId="2147484070"/>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3936890152" sldId="2147484071"/>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1877680854" sldId="2147484072"/>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44562577" sldId="2147484073"/>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2683717056" sldId="2147484074"/>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1846250513" sldId="2147484075"/>
          </pc:sldLayoutMkLst>
        </pc:sldLayoutChg>
        <pc:sldLayoutChg chg="add del mod replId">
          <pc:chgData name="Adina Ionela Buta (2024934)" userId="S::2024934@student.uwtsd.ac.uk::60174b17-fcc8-4a2e-94f4-9d3ab267c892" providerId="AD" clId="Web-{3E950BB5-18ED-1B65-0F52-40ADA3508D72}" dt="2021-04-22T01:51:31.965" v="16"/>
          <pc:sldLayoutMkLst>
            <pc:docMk/>
            <pc:sldMasterMk cId="2350320348" sldId="2147484065"/>
            <pc:sldLayoutMk cId="360269172" sldId="2147484076"/>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1:44.903" v="17"/>
        <pc:sldMasterMkLst>
          <pc:docMk/>
          <pc:sldMasterMk cId="1951862053" sldId="2147484077"/>
        </pc:sldMasterMkLst>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589991132" sldId="2147484078"/>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3883087759" sldId="2147484079"/>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810449233" sldId="2147484080"/>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1472072810" sldId="2147484081"/>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1230045626" sldId="2147484082"/>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595624160" sldId="2147484083"/>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831220596" sldId="2147484084"/>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3625750801" sldId="2147484085"/>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2491606485" sldId="2147484086"/>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1812460064" sldId="2147484087"/>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72319435" sldId="2147484088"/>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3762806097" sldId="2147484089"/>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576677937" sldId="2147484090"/>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1107367095" sldId="2147484091"/>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2110183995" sldId="2147484092"/>
          </pc:sldLayoutMkLst>
        </pc:sldLayoutChg>
        <pc:sldLayoutChg chg="add del mod replId">
          <pc:chgData name="Adina Ionela Buta (2024934)" userId="S::2024934@student.uwtsd.ac.uk::60174b17-fcc8-4a2e-94f4-9d3ab267c892" providerId="AD" clId="Web-{3E950BB5-18ED-1B65-0F52-40ADA3508D72}" dt="2021-04-22T01:51:44.903" v="17"/>
          <pc:sldLayoutMkLst>
            <pc:docMk/>
            <pc:sldMasterMk cId="1951862053" sldId="2147484077"/>
            <pc:sldLayoutMk cId="2842208748" sldId="2147484093"/>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1:56.591" v="18"/>
        <pc:sldMasterMkLst>
          <pc:docMk/>
          <pc:sldMasterMk cId="2078713549" sldId="2147484094"/>
        </pc:sldMasterMkLst>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1162708053" sldId="2147484095"/>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435824084" sldId="2147484096"/>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2860016603" sldId="2147484097"/>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1733732811" sldId="2147484098"/>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2586930435" sldId="2147484099"/>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3592939449" sldId="2147484100"/>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3223309166" sldId="2147484101"/>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425592110" sldId="2147484102"/>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1021072908" sldId="2147484103"/>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2164867942" sldId="2147484104"/>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2881920877" sldId="2147484105"/>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1183204309" sldId="2147484106"/>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1811703517" sldId="2147484107"/>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2491673214" sldId="2147484108"/>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955058275" sldId="2147484109"/>
          </pc:sldLayoutMkLst>
        </pc:sldLayoutChg>
        <pc:sldLayoutChg chg="add del mod replId">
          <pc:chgData name="Adina Ionela Buta (2024934)" userId="S::2024934@student.uwtsd.ac.uk::60174b17-fcc8-4a2e-94f4-9d3ab267c892" providerId="AD" clId="Web-{3E950BB5-18ED-1B65-0F52-40ADA3508D72}" dt="2021-04-22T01:51:56.591" v="18"/>
          <pc:sldLayoutMkLst>
            <pc:docMk/>
            <pc:sldMasterMk cId="2078713549" sldId="2147484094"/>
            <pc:sldLayoutMk cId="2308203976" sldId="2147484110"/>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8:07.616" v="49"/>
        <pc:sldMasterMkLst>
          <pc:docMk/>
          <pc:sldMasterMk cId="1426370238" sldId="2147484111"/>
        </pc:sldMasterMkLst>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2291454011" sldId="2147484112"/>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2470895714" sldId="2147484113"/>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3125818571" sldId="2147484114"/>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3778337393" sldId="2147484115"/>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1195290539" sldId="2147484116"/>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754058041" sldId="2147484117"/>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3327192254" sldId="2147484118"/>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950791132" sldId="2147484119"/>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3953724200" sldId="2147484120"/>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901160493" sldId="2147484121"/>
          </pc:sldLayoutMkLst>
        </pc:sldLayoutChg>
        <pc:sldLayoutChg chg="add del mod replId">
          <pc:chgData name="Adina Ionela Buta (2024934)" userId="S::2024934@student.uwtsd.ac.uk::60174b17-fcc8-4a2e-94f4-9d3ab267c892" providerId="AD" clId="Web-{3E950BB5-18ED-1B65-0F52-40ADA3508D72}" dt="2021-04-22T01:58:07.616" v="49"/>
          <pc:sldLayoutMkLst>
            <pc:docMk/>
            <pc:sldMasterMk cId="1426370238" sldId="2147484111"/>
            <pc:sldLayoutMk cId="2037483364" sldId="2147484122"/>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8:13.225" v="50"/>
        <pc:sldMasterMkLst>
          <pc:docMk/>
          <pc:sldMasterMk cId="4163193152" sldId="2147484123"/>
        </pc:sldMasterMkLst>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3655328230" sldId="2147484124"/>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2623463968" sldId="2147484125"/>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2837712930" sldId="2147484126"/>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1659833019" sldId="2147484127"/>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2973205792" sldId="2147484128"/>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203059327" sldId="2147484129"/>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272849254" sldId="2147484130"/>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4250107716" sldId="2147484131"/>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1796043657" sldId="2147484132"/>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2682576790" sldId="2147484133"/>
          </pc:sldLayoutMkLst>
        </pc:sldLayoutChg>
        <pc:sldLayoutChg chg="add del mod replId">
          <pc:chgData name="Adina Ionela Buta (2024934)" userId="S::2024934@student.uwtsd.ac.uk::60174b17-fcc8-4a2e-94f4-9d3ab267c892" providerId="AD" clId="Web-{3E950BB5-18ED-1B65-0F52-40ADA3508D72}" dt="2021-04-22T01:58:13.225" v="50"/>
          <pc:sldLayoutMkLst>
            <pc:docMk/>
            <pc:sldMasterMk cId="4163193152" sldId="2147484123"/>
            <pc:sldLayoutMk cId="868845880" sldId="2147484134"/>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8:17.007" v="51"/>
        <pc:sldMasterMkLst>
          <pc:docMk/>
          <pc:sldMasterMk cId="4083661262" sldId="2147484135"/>
        </pc:sldMasterMkLst>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4194213683" sldId="2147484136"/>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1243989821" sldId="2147484137"/>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93228686" sldId="2147484138"/>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2877268941" sldId="2147484139"/>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1529894426" sldId="2147484140"/>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705918088" sldId="2147484141"/>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3236651226" sldId="2147484142"/>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3924177856" sldId="2147484143"/>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3240628460" sldId="2147484144"/>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3360431055" sldId="2147484145"/>
          </pc:sldLayoutMkLst>
        </pc:sldLayoutChg>
        <pc:sldLayoutChg chg="add del mod replId">
          <pc:chgData name="Adina Ionela Buta (2024934)" userId="S::2024934@student.uwtsd.ac.uk::60174b17-fcc8-4a2e-94f4-9d3ab267c892" providerId="AD" clId="Web-{3E950BB5-18ED-1B65-0F52-40ADA3508D72}" dt="2021-04-22T01:58:17.007" v="51"/>
          <pc:sldLayoutMkLst>
            <pc:docMk/>
            <pc:sldMasterMk cId="4083661262" sldId="2147484135"/>
            <pc:sldLayoutMk cId="445913948" sldId="2147484146"/>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8:21.069" v="52"/>
        <pc:sldMasterMkLst>
          <pc:docMk/>
          <pc:sldMasterMk cId="2301002666" sldId="2147484147"/>
        </pc:sldMasterMkLst>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1100852625" sldId="2147484148"/>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4223529964" sldId="2147484149"/>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580783484" sldId="2147484150"/>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2792998539" sldId="2147484151"/>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946618455" sldId="2147484152"/>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4170033570" sldId="2147484153"/>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3684721759" sldId="2147484154"/>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4066586558" sldId="2147484155"/>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1465137002" sldId="2147484156"/>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4163976657" sldId="2147484157"/>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3838206532" sldId="2147484158"/>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1800362643" sldId="2147484159"/>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333363188" sldId="2147484160"/>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2542907363" sldId="2147484161"/>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1783322197" sldId="2147484162"/>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1466570927" sldId="2147484163"/>
          </pc:sldLayoutMkLst>
        </pc:sldLayoutChg>
        <pc:sldLayoutChg chg="add del mod replId">
          <pc:chgData name="Adina Ionela Buta (2024934)" userId="S::2024934@student.uwtsd.ac.uk::60174b17-fcc8-4a2e-94f4-9d3ab267c892" providerId="AD" clId="Web-{3E950BB5-18ED-1B65-0F52-40ADA3508D72}" dt="2021-04-22T01:58:21.069" v="52"/>
          <pc:sldLayoutMkLst>
            <pc:docMk/>
            <pc:sldMasterMk cId="2301002666" sldId="2147484147"/>
            <pc:sldLayoutMk cId="945178545" sldId="2147484164"/>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8:27.491" v="53"/>
        <pc:sldMasterMkLst>
          <pc:docMk/>
          <pc:sldMasterMk cId="25458213" sldId="2147484165"/>
        </pc:sldMasterMkLst>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583609777" sldId="2147484166"/>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1544742987" sldId="2147484167"/>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4247002081" sldId="2147484168"/>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1209372901" sldId="2147484169"/>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3981922973" sldId="2147484170"/>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4048583652" sldId="2147484171"/>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4009503813" sldId="2147484172"/>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1822065703" sldId="2147484173"/>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334267344" sldId="2147484174"/>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3276846886" sldId="2147484175"/>
          </pc:sldLayoutMkLst>
        </pc:sldLayoutChg>
        <pc:sldLayoutChg chg="add del mod replId">
          <pc:chgData name="Adina Ionela Buta (2024934)" userId="S::2024934@student.uwtsd.ac.uk::60174b17-fcc8-4a2e-94f4-9d3ab267c892" providerId="AD" clId="Web-{3E950BB5-18ED-1B65-0F52-40ADA3508D72}" dt="2021-04-22T01:58:27.491" v="53"/>
          <pc:sldLayoutMkLst>
            <pc:docMk/>
            <pc:sldMasterMk cId="25458213" sldId="2147484165"/>
            <pc:sldLayoutMk cId="1704388496" sldId="2147484176"/>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1:59:48.744" v="59"/>
        <pc:sldMasterMkLst>
          <pc:docMk/>
          <pc:sldMasterMk cId="2154819220" sldId="2147484177"/>
        </pc:sldMasterMkLst>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334366967" sldId="2147484178"/>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3817877643" sldId="2147484179"/>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1050757343" sldId="2147484180"/>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137408917" sldId="2147484181"/>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1933310974" sldId="2147484182"/>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2907573601" sldId="2147484183"/>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2444891763" sldId="2147484184"/>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3542786868" sldId="2147484185"/>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3953162642" sldId="2147484186"/>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2585640627" sldId="2147484187"/>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590706095" sldId="2147484188"/>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2327659616" sldId="2147484189"/>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397629333" sldId="2147484190"/>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3619378703" sldId="2147484191"/>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2333120373" sldId="2147484192"/>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2312622109" sldId="2147484193"/>
          </pc:sldLayoutMkLst>
        </pc:sldLayoutChg>
        <pc:sldLayoutChg chg="add del mod replId">
          <pc:chgData name="Adina Ionela Buta (2024934)" userId="S::2024934@student.uwtsd.ac.uk::60174b17-fcc8-4a2e-94f4-9d3ab267c892" providerId="AD" clId="Web-{3E950BB5-18ED-1B65-0F52-40ADA3508D72}" dt="2021-04-22T01:59:48.744" v="59"/>
          <pc:sldLayoutMkLst>
            <pc:docMk/>
            <pc:sldMasterMk cId="2154819220" sldId="2147484177"/>
            <pc:sldLayoutMk cId="3225827360" sldId="2147484194"/>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0:03.011" v="60"/>
        <pc:sldMasterMkLst>
          <pc:docMk/>
          <pc:sldMasterMk cId="42055533" sldId="2147484195"/>
        </pc:sldMasterMkLst>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3919980687" sldId="2147484196"/>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3335580135" sldId="2147484197"/>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2111097402" sldId="2147484198"/>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3098974028" sldId="2147484199"/>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3941126448" sldId="2147484200"/>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895326435" sldId="2147484201"/>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918965001" sldId="2147484202"/>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1809735116" sldId="2147484203"/>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3484676332" sldId="2147484204"/>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3781580069" sldId="2147484205"/>
          </pc:sldLayoutMkLst>
        </pc:sldLayoutChg>
        <pc:sldLayoutChg chg="add del mod replId">
          <pc:chgData name="Adina Ionela Buta (2024934)" userId="S::2024934@student.uwtsd.ac.uk::60174b17-fcc8-4a2e-94f4-9d3ab267c892" providerId="AD" clId="Web-{3E950BB5-18ED-1B65-0F52-40ADA3508D72}" dt="2021-04-22T02:00:03.011" v="60"/>
          <pc:sldLayoutMkLst>
            <pc:docMk/>
            <pc:sldMasterMk cId="42055533" sldId="2147484195"/>
            <pc:sldLayoutMk cId="1446167019" sldId="2147484206"/>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0:08.042" v="61"/>
        <pc:sldMasterMkLst>
          <pc:docMk/>
          <pc:sldMasterMk cId="799963537" sldId="2147484207"/>
        </pc:sldMasterMkLst>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1947846588" sldId="2147484208"/>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3352469116" sldId="2147484209"/>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1685224680" sldId="2147484210"/>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158286542" sldId="2147484211"/>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25597885" sldId="2147484212"/>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2937565596" sldId="2147484213"/>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1319417929" sldId="2147484214"/>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567191775" sldId="2147484215"/>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1182020699" sldId="2147484216"/>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3565745619" sldId="2147484217"/>
          </pc:sldLayoutMkLst>
        </pc:sldLayoutChg>
        <pc:sldLayoutChg chg="add del mod replId">
          <pc:chgData name="Adina Ionela Buta (2024934)" userId="S::2024934@student.uwtsd.ac.uk::60174b17-fcc8-4a2e-94f4-9d3ab267c892" providerId="AD" clId="Web-{3E950BB5-18ED-1B65-0F52-40ADA3508D72}" dt="2021-04-22T02:00:08.042" v="61"/>
          <pc:sldLayoutMkLst>
            <pc:docMk/>
            <pc:sldMasterMk cId="799963537" sldId="2147484207"/>
            <pc:sldLayoutMk cId="4155973884" sldId="2147484218"/>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0:15.886" v="62"/>
        <pc:sldMasterMkLst>
          <pc:docMk/>
          <pc:sldMasterMk cId="1808644493" sldId="2147484219"/>
        </pc:sldMasterMkLst>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3963150016" sldId="2147484220"/>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1378274561" sldId="2147484221"/>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2331386509" sldId="2147484222"/>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1268070738" sldId="2147484223"/>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2643821153" sldId="2147484224"/>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4024171947" sldId="2147484225"/>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3537015886" sldId="2147484226"/>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4168291563" sldId="2147484227"/>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4287788333" sldId="2147484228"/>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512818091" sldId="2147484229"/>
          </pc:sldLayoutMkLst>
        </pc:sldLayoutChg>
        <pc:sldLayoutChg chg="add del mod replId">
          <pc:chgData name="Adina Ionela Buta (2024934)" userId="S::2024934@student.uwtsd.ac.uk::60174b17-fcc8-4a2e-94f4-9d3ab267c892" providerId="AD" clId="Web-{3E950BB5-18ED-1B65-0F52-40ADA3508D72}" dt="2021-04-22T02:00:15.886" v="62"/>
          <pc:sldLayoutMkLst>
            <pc:docMk/>
            <pc:sldMasterMk cId="1808644493" sldId="2147484219"/>
            <pc:sldLayoutMk cId="274606619" sldId="2147484230"/>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0:30.652" v="63"/>
        <pc:sldMasterMkLst>
          <pc:docMk/>
          <pc:sldMasterMk cId="890034049" sldId="2147484231"/>
        </pc:sldMasterMkLst>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910384765" sldId="2147484232"/>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3731383212" sldId="2147484233"/>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999439348" sldId="2147484234"/>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84307432" sldId="2147484235"/>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719932764" sldId="2147484236"/>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2678320581" sldId="2147484237"/>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378091591" sldId="2147484238"/>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075682258" sldId="2147484239"/>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70739131" sldId="2147484240"/>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282165946" sldId="2147484241"/>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3822635348" sldId="2147484242"/>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489443564" sldId="2147484243"/>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786657371" sldId="2147484244"/>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415096747" sldId="2147484245"/>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3994382272" sldId="2147484246"/>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640773872" sldId="2147484247"/>
          </pc:sldLayoutMkLst>
        </pc:sldLayoutChg>
        <pc:sldLayoutChg chg="add del mod replId">
          <pc:chgData name="Adina Ionela Buta (2024934)" userId="S::2024934@student.uwtsd.ac.uk::60174b17-fcc8-4a2e-94f4-9d3ab267c892" providerId="AD" clId="Web-{3E950BB5-18ED-1B65-0F52-40ADA3508D72}" dt="2021-04-22T02:00:30.652" v="63"/>
          <pc:sldLayoutMkLst>
            <pc:docMk/>
            <pc:sldMasterMk cId="890034049" sldId="2147484231"/>
            <pc:sldLayoutMk cId="1198099405" sldId="2147484248"/>
          </pc:sldLayoutMkLst>
        </pc:sldLayoutChg>
      </pc:sldMasterChg>
      <pc:sldMasterChg chg="add del mod setBg addSldLayout delSldLayout modSldLayout">
        <pc:chgData name="Adina Ionela Buta (2024934)" userId="S::2024934@student.uwtsd.ac.uk::60174b17-fcc8-4a2e-94f4-9d3ab267c892" providerId="AD" clId="Web-{3E950BB5-18ED-1B65-0F52-40ADA3508D72}" dt="2021-04-22T02:04:36.252" v="79"/>
        <pc:sldMasterMkLst>
          <pc:docMk/>
          <pc:sldMasterMk cId="2460783991" sldId="2147484249"/>
        </pc:sldMasterMkLst>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3877928324" sldId="2147484250"/>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3990290183" sldId="2147484251"/>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4223166995" sldId="2147484252"/>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53442374" sldId="2147484253"/>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2500624893" sldId="2147484254"/>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3246183743" sldId="2147484255"/>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595017087" sldId="2147484256"/>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1018968921" sldId="2147484257"/>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1049149237" sldId="2147484258"/>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2091632758" sldId="2147484259"/>
          </pc:sldLayoutMkLst>
        </pc:sldLayoutChg>
        <pc:sldLayoutChg chg="add del mod replId">
          <pc:chgData name="Adina Ionela Buta (2024934)" userId="S::2024934@student.uwtsd.ac.uk::60174b17-fcc8-4a2e-94f4-9d3ab267c892" providerId="AD" clId="Web-{3E950BB5-18ED-1B65-0F52-40ADA3508D72}" dt="2021-04-22T02:04:36.252" v="79"/>
          <pc:sldLayoutMkLst>
            <pc:docMk/>
            <pc:sldMasterMk cId="2460783991" sldId="2147484249"/>
            <pc:sldLayoutMk cId="3763657307" sldId="2147484260"/>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4:58.049" v="81"/>
        <pc:sldMasterMkLst>
          <pc:docMk/>
          <pc:sldMasterMk cId="958186563" sldId="2147484261"/>
        </pc:sldMasterMkLst>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1222498309" sldId="2147484262"/>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1767709883" sldId="2147484263"/>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634893238" sldId="2147484264"/>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4072729843" sldId="2147484265"/>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1901461420" sldId="2147484266"/>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1408276458" sldId="2147484267"/>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2283704786" sldId="2147484268"/>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198938922" sldId="2147484269"/>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2869542918" sldId="2147484270"/>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1995088754" sldId="2147484271"/>
          </pc:sldLayoutMkLst>
        </pc:sldLayoutChg>
        <pc:sldLayoutChg chg="add del mod replId">
          <pc:chgData name="Adina Ionela Buta (2024934)" userId="S::2024934@student.uwtsd.ac.uk::60174b17-fcc8-4a2e-94f4-9d3ab267c892" providerId="AD" clId="Web-{3E950BB5-18ED-1B65-0F52-40ADA3508D72}" dt="2021-04-22T02:04:58.049" v="81"/>
          <pc:sldLayoutMkLst>
            <pc:docMk/>
            <pc:sldMasterMk cId="958186563" sldId="2147484261"/>
            <pc:sldLayoutMk cId="2909235462" sldId="2147484272"/>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5:04.206" v="82"/>
        <pc:sldMasterMkLst>
          <pc:docMk/>
          <pc:sldMasterMk cId="3182236843" sldId="2147484273"/>
        </pc:sldMasterMkLst>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2816860312" sldId="2147484274"/>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1642139058" sldId="2147484275"/>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1665730819" sldId="2147484276"/>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2340019265" sldId="2147484277"/>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4209991260" sldId="2147484278"/>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1343274371" sldId="2147484279"/>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3827315362" sldId="2147484280"/>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3322919634" sldId="2147484281"/>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855307411" sldId="2147484282"/>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460469774" sldId="2147484283"/>
          </pc:sldLayoutMkLst>
        </pc:sldLayoutChg>
        <pc:sldLayoutChg chg="add del mod replId">
          <pc:chgData name="Adina Ionela Buta (2024934)" userId="S::2024934@student.uwtsd.ac.uk::60174b17-fcc8-4a2e-94f4-9d3ab267c892" providerId="AD" clId="Web-{3E950BB5-18ED-1B65-0F52-40ADA3508D72}" dt="2021-04-22T02:05:04.206" v="82"/>
          <pc:sldLayoutMkLst>
            <pc:docMk/>
            <pc:sldMasterMk cId="3182236843" sldId="2147484273"/>
            <pc:sldLayoutMk cId="1332699157" sldId="2147484284"/>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5:11.112" v="83"/>
        <pc:sldMasterMkLst>
          <pc:docMk/>
          <pc:sldMasterMk cId="3300087363" sldId="2147484285"/>
        </pc:sldMasterMkLst>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1272468873" sldId="2147484286"/>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894048735" sldId="2147484287"/>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11525364" sldId="2147484288"/>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755793716" sldId="2147484289"/>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2249738093" sldId="2147484290"/>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2140564382" sldId="2147484291"/>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618475505" sldId="2147484292"/>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268097543" sldId="2147484293"/>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2944757630" sldId="2147484294"/>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2812650985" sldId="2147484295"/>
          </pc:sldLayoutMkLst>
        </pc:sldLayoutChg>
        <pc:sldLayoutChg chg="add del mod replId">
          <pc:chgData name="Adina Ionela Buta (2024934)" userId="S::2024934@student.uwtsd.ac.uk::60174b17-fcc8-4a2e-94f4-9d3ab267c892" providerId="AD" clId="Web-{3E950BB5-18ED-1B65-0F52-40ADA3508D72}" dt="2021-04-22T02:05:11.112" v="83"/>
          <pc:sldLayoutMkLst>
            <pc:docMk/>
            <pc:sldMasterMk cId="3300087363" sldId="2147484285"/>
            <pc:sldLayoutMk cId="2419636164" sldId="2147484296"/>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5:16.409" v="84"/>
        <pc:sldMasterMkLst>
          <pc:docMk/>
          <pc:sldMasterMk cId="775133632" sldId="2147484297"/>
        </pc:sldMasterMkLst>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2072641484" sldId="2147484298"/>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1322761126" sldId="2147484299"/>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306210814" sldId="2147484300"/>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426965897" sldId="2147484301"/>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296518296" sldId="2147484302"/>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2400062266" sldId="2147484303"/>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171544770" sldId="2147484304"/>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3348624549" sldId="2147484305"/>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3571034292" sldId="2147484306"/>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3097174107" sldId="2147484307"/>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3640621424" sldId="2147484308"/>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3844911618" sldId="2147484309"/>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4072962765" sldId="2147484310"/>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3051102805" sldId="2147484311"/>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672269847" sldId="2147484312"/>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2566883715" sldId="2147484313"/>
          </pc:sldLayoutMkLst>
        </pc:sldLayoutChg>
        <pc:sldLayoutChg chg="add del mod replId">
          <pc:chgData name="Adina Ionela Buta (2024934)" userId="S::2024934@student.uwtsd.ac.uk::60174b17-fcc8-4a2e-94f4-9d3ab267c892" providerId="AD" clId="Web-{3E950BB5-18ED-1B65-0F52-40ADA3508D72}" dt="2021-04-22T02:05:16.409" v="84"/>
          <pc:sldLayoutMkLst>
            <pc:docMk/>
            <pc:sldMasterMk cId="775133632" sldId="2147484297"/>
            <pc:sldLayoutMk cId="421341214" sldId="2147484314"/>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5:23.394" v="85"/>
        <pc:sldMasterMkLst>
          <pc:docMk/>
          <pc:sldMasterMk cId="3258387612" sldId="2147484315"/>
        </pc:sldMasterMkLst>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2065907721" sldId="2147484316"/>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3635750857" sldId="2147484317"/>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2563537373" sldId="2147484318"/>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2716703088" sldId="2147484319"/>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3010203443" sldId="2147484320"/>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4079302920" sldId="2147484321"/>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1755944069" sldId="2147484322"/>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1373109358" sldId="2147484323"/>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1134120178" sldId="2147484324"/>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3712110813" sldId="2147484325"/>
          </pc:sldLayoutMkLst>
        </pc:sldLayoutChg>
        <pc:sldLayoutChg chg="add del mod replId">
          <pc:chgData name="Adina Ionela Buta (2024934)" userId="S::2024934@student.uwtsd.ac.uk::60174b17-fcc8-4a2e-94f4-9d3ab267c892" providerId="AD" clId="Web-{3E950BB5-18ED-1B65-0F52-40ADA3508D72}" dt="2021-04-22T02:05:23.394" v="85"/>
          <pc:sldLayoutMkLst>
            <pc:docMk/>
            <pc:sldMasterMk cId="3258387612" sldId="2147484315"/>
            <pc:sldLayoutMk cId="2840652827" sldId="2147484326"/>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5:32.644" v="86"/>
        <pc:sldMasterMkLst>
          <pc:docMk/>
          <pc:sldMasterMk cId="778446708" sldId="2147484327"/>
        </pc:sldMasterMkLst>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2093648501" sldId="2147484328"/>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629005386" sldId="2147484329"/>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2470192783" sldId="2147484330"/>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1692917763" sldId="2147484331"/>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1655274406" sldId="2147484332"/>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766119705" sldId="2147484333"/>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2644870802" sldId="2147484334"/>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2722691682" sldId="2147484335"/>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2161346692" sldId="2147484336"/>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2229472040" sldId="2147484337"/>
          </pc:sldLayoutMkLst>
        </pc:sldLayoutChg>
        <pc:sldLayoutChg chg="add del mod replId">
          <pc:chgData name="Adina Ionela Buta (2024934)" userId="S::2024934@student.uwtsd.ac.uk::60174b17-fcc8-4a2e-94f4-9d3ab267c892" providerId="AD" clId="Web-{3E950BB5-18ED-1B65-0F52-40ADA3508D72}" dt="2021-04-22T02:05:32.644" v="86"/>
          <pc:sldLayoutMkLst>
            <pc:docMk/>
            <pc:sldMasterMk cId="778446708" sldId="2147484327"/>
            <pc:sldLayoutMk cId="2319638658" sldId="2147484338"/>
          </pc:sldLayoutMkLst>
        </pc:sldLayoutChg>
      </pc:sldMasterChg>
      <pc:sldMasterChg chg="add del addSldLayout delSldLayout modSldLayout">
        <pc:chgData name="Adina Ionela Buta (2024934)" userId="S::2024934@student.uwtsd.ac.uk::60174b17-fcc8-4a2e-94f4-9d3ab267c892" providerId="AD" clId="Web-{3E950BB5-18ED-1B65-0F52-40ADA3508D72}" dt="2021-04-22T02:05:48.504" v="87"/>
        <pc:sldMasterMkLst>
          <pc:docMk/>
          <pc:sldMasterMk cId="2579508311" sldId="2147484339"/>
        </pc:sldMasterMkLst>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120168077" sldId="2147484340"/>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843482173" sldId="2147484341"/>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869272825" sldId="2147484342"/>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504438261" sldId="2147484343"/>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1323030898" sldId="2147484344"/>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868924812" sldId="2147484345"/>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589436774" sldId="2147484346"/>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547390203" sldId="2147484347"/>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1565473712" sldId="2147484348"/>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1395305308" sldId="2147484349"/>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310231092" sldId="2147484350"/>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282678541" sldId="2147484351"/>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2145025791" sldId="2147484352"/>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1825851839" sldId="2147484353"/>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815445198" sldId="2147484354"/>
          </pc:sldLayoutMkLst>
        </pc:sldLayoutChg>
        <pc:sldLayoutChg chg="add del mod replId">
          <pc:chgData name="Adina Ionela Buta (2024934)" userId="S::2024934@student.uwtsd.ac.uk::60174b17-fcc8-4a2e-94f4-9d3ab267c892" providerId="AD" clId="Web-{3E950BB5-18ED-1B65-0F52-40ADA3508D72}" dt="2021-04-22T02:05:48.504" v="87"/>
          <pc:sldLayoutMkLst>
            <pc:docMk/>
            <pc:sldMasterMk cId="2579508311" sldId="2147484339"/>
            <pc:sldLayoutMk cId="3194122155" sldId="2147484355"/>
          </pc:sldLayoutMkLst>
        </pc:sldLayoutChg>
      </pc:sldMasterChg>
      <pc:sldMasterChg chg="add addSldLayout modSldLayout">
        <pc:chgData name="Adina Ionela Buta (2024934)" userId="S::2024934@student.uwtsd.ac.uk::60174b17-fcc8-4a2e-94f4-9d3ab267c892" providerId="AD" clId="Web-{3E950BB5-18ED-1B65-0F52-40ADA3508D72}" dt="2021-04-22T02:05:48.504" v="87"/>
        <pc:sldMasterMkLst>
          <pc:docMk/>
          <pc:sldMasterMk cId="2662414840" sldId="2147484356"/>
        </pc:sldMasterMkLst>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3779004179" sldId="2147484357"/>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4183244294" sldId="2147484358"/>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1059406334" sldId="2147484359"/>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934808054" sldId="2147484360"/>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823596187" sldId="2147484361"/>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298179585" sldId="2147484362"/>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1172839329" sldId="2147484363"/>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1970711907" sldId="2147484364"/>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2739018636" sldId="2147484365"/>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1847762036" sldId="2147484366"/>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4143768932" sldId="2147484367"/>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173000678" sldId="2147484368"/>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1433094667" sldId="2147484369"/>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2872804450" sldId="2147484370"/>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3976090264" sldId="2147484371"/>
          </pc:sldLayoutMkLst>
        </pc:sldLayoutChg>
        <pc:sldLayoutChg chg="add mod replId">
          <pc:chgData name="Adina Ionela Buta (2024934)" userId="S::2024934@student.uwtsd.ac.uk::60174b17-fcc8-4a2e-94f4-9d3ab267c892" providerId="AD" clId="Web-{3E950BB5-18ED-1B65-0F52-40ADA3508D72}" dt="2021-04-22T02:05:48.504" v="87"/>
          <pc:sldLayoutMkLst>
            <pc:docMk/>
            <pc:sldMasterMk cId="2662414840" sldId="2147484356"/>
            <pc:sldLayoutMk cId="3345816872" sldId="2147484372"/>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D1D631-95BB-433E-8977-87E73D8755B5}"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AC58628-007E-42BD-9B1E-3D399DA63311}">
      <dgm:prSet/>
      <dgm:spPr/>
      <dgm:t>
        <a:bodyPr/>
        <a:lstStyle/>
        <a:p>
          <a:r>
            <a:rPr lang="en-US" dirty="0"/>
            <a:t>Employers' skills</a:t>
          </a:r>
        </a:p>
      </dgm:t>
    </dgm:pt>
    <dgm:pt modelId="{84CE98C1-B5B2-481F-BF27-6302C093799A}" type="parTrans" cxnId="{D820275D-29FC-46F3-865C-625D9FE34637}">
      <dgm:prSet/>
      <dgm:spPr/>
      <dgm:t>
        <a:bodyPr/>
        <a:lstStyle/>
        <a:p>
          <a:endParaRPr lang="en-US"/>
        </a:p>
      </dgm:t>
    </dgm:pt>
    <dgm:pt modelId="{03141E39-977F-4762-8763-E897059CA163}" type="sibTrans" cxnId="{D820275D-29FC-46F3-865C-625D9FE34637}">
      <dgm:prSet/>
      <dgm:spPr/>
      <dgm:t>
        <a:bodyPr/>
        <a:lstStyle/>
        <a:p>
          <a:endParaRPr lang="en-US"/>
        </a:p>
      </dgm:t>
    </dgm:pt>
    <dgm:pt modelId="{F9A31A5D-013C-4871-94DC-3B9054CF2994}">
      <dgm:prSet/>
      <dgm:spPr/>
      <dgm:t>
        <a:bodyPr/>
        <a:lstStyle/>
        <a:p>
          <a:r>
            <a:rPr lang="en-US" dirty="0"/>
            <a:t>Nowadays, companies are paying more attention to the employability of the graduates but is no uniform standard of employability skills.</a:t>
          </a:r>
        </a:p>
      </dgm:t>
    </dgm:pt>
    <dgm:pt modelId="{351E09DA-3E49-44E9-B0CD-8D5798D2A3BF}" type="parTrans" cxnId="{194C4265-F2B3-4324-A6F4-6CE190B4DFBD}">
      <dgm:prSet/>
      <dgm:spPr/>
      <dgm:t>
        <a:bodyPr/>
        <a:lstStyle/>
        <a:p>
          <a:endParaRPr lang="en-US"/>
        </a:p>
      </dgm:t>
    </dgm:pt>
    <dgm:pt modelId="{CA155817-E94D-4869-BF80-08B35D08C93C}" type="sibTrans" cxnId="{194C4265-F2B3-4324-A6F4-6CE190B4DFBD}">
      <dgm:prSet/>
      <dgm:spPr/>
      <dgm:t>
        <a:bodyPr/>
        <a:lstStyle/>
        <a:p>
          <a:endParaRPr lang="en-US"/>
        </a:p>
      </dgm:t>
    </dgm:pt>
    <dgm:pt modelId="{02BB0F20-8DFE-4C5B-9C50-02D530A6CF50}">
      <dgm:prSet/>
      <dgm:spPr/>
      <dgm:t>
        <a:bodyPr/>
        <a:lstStyle/>
        <a:p>
          <a:pPr rtl="0"/>
          <a:r>
            <a:rPr lang="en-US" dirty="0"/>
            <a:t>From the range of literature research ,the result of what the employability skills  needed by companies there are a few basic skills: Communication skills, Management time, Planning and organizing skills, Teamwork</a:t>
          </a:r>
          <a:r>
            <a:rPr lang="en-US" dirty="0">
              <a:latin typeface="Trebuchet MS" panose="020B0603020202020204"/>
            </a:rPr>
            <a:t> skills</a:t>
          </a:r>
          <a:r>
            <a:rPr lang="en-US" dirty="0"/>
            <a:t>, Responsibility, Problem-solving, Technology skills</a:t>
          </a:r>
          <a:r>
            <a:rPr lang="en-US" dirty="0">
              <a:latin typeface="Trebuchet MS" panose="020B0603020202020204"/>
            </a:rPr>
            <a:t>.</a:t>
          </a:r>
          <a:endParaRPr lang="en-US" dirty="0"/>
        </a:p>
      </dgm:t>
    </dgm:pt>
    <dgm:pt modelId="{CCC3D10F-CD75-4D48-A64B-03EDC8091A15}" type="parTrans" cxnId="{3F83A218-B02D-4BE6-B7B1-7EF1ECA28FA3}">
      <dgm:prSet/>
      <dgm:spPr/>
      <dgm:t>
        <a:bodyPr/>
        <a:lstStyle/>
        <a:p>
          <a:endParaRPr lang="en-US"/>
        </a:p>
      </dgm:t>
    </dgm:pt>
    <dgm:pt modelId="{A53B9C59-ABA7-475B-9B92-1D69129016F0}" type="sibTrans" cxnId="{3F83A218-B02D-4BE6-B7B1-7EF1ECA28FA3}">
      <dgm:prSet/>
      <dgm:spPr/>
      <dgm:t>
        <a:bodyPr/>
        <a:lstStyle/>
        <a:p>
          <a:endParaRPr lang="en-US"/>
        </a:p>
      </dgm:t>
    </dgm:pt>
    <dgm:pt modelId="{6F656FB6-0CD7-494D-A879-7F41475583DB}" type="pres">
      <dgm:prSet presAssocID="{DDD1D631-95BB-433E-8977-87E73D8755B5}" presName="root" presStyleCnt="0">
        <dgm:presLayoutVars>
          <dgm:dir/>
          <dgm:resizeHandles val="exact"/>
        </dgm:presLayoutVars>
      </dgm:prSet>
      <dgm:spPr/>
    </dgm:pt>
    <dgm:pt modelId="{4CA9D22E-4663-45B4-B8AC-29B33078E90D}" type="pres">
      <dgm:prSet presAssocID="{CAC58628-007E-42BD-9B1E-3D399DA63311}" presName="compNode" presStyleCnt="0"/>
      <dgm:spPr/>
    </dgm:pt>
    <dgm:pt modelId="{6597BB11-6801-46DC-A6F8-51E92799AA79}" type="pres">
      <dgm:prSet presAssocID="{CAC58628-007E-42BD-9B1E-3D399DA63311}" presName="bgRect" presStyleLbl="bgShp" presStyleIdx="0" presStyleCnt="3"/>
      <dgm:spPr/>
    </dgm:pt>
    <dgm:pt modelId="{B4C05C6B-2FFB-46E3-B27C-1421E42B44E1}" type="pres">
      <dgm:prSet presAssocID="{CAC58628-007E-42BD-9B1E-3D399DA633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0624D7D-02F3-44FF-96CA-7E434D80EF33}" type="pres">
      <dgm:prSet presAssocID="{CAC58628-007E-42BD-9B1E-3D399DA63311}" presName="spaceRect" presStyleCnt="0"/>
      <dgm:spPr/>
    </dgm:pt>
    <dgm:pt modelId="{A6EA4EB2-1175-41AC-A2C7-36904019D6E6}" type="pres">
      <dgm:prSet presAssocID="{CAC58628-007E-42BD-9B1E-3D399DA63311}" presName="parTx" presStyleLbl="revTx" presStyleIdx="0" presStyleCnt="3">
        <dgm:presLayoutVars>
          <dgm:chMax val="0"/>
          <dgm:chPref val="0"/>
        </dgm:presLayoutVars>
      </dgm:prSet>
      <dgm:spPr/>
    </dgm:pt>
    <dgm:pt modelId="{4B6D06B6-CFA8-45D6-BB7B-18A9FEBE5F47}" type="pres">
      <dgm:prSet presAssocID="{03141E39-977F-4762-8763-E897059CA163}" presName="sibTrans" presStyleCnt="0"/>
      <dgm:spPr/>
    </dgm:pt>
    <dgm:pt modelId="{727254A3-F395-4276-B894-480B9BE55BC3}" type="pres">
      <dgm:prSet presAssocID="{F9A31A5D-013C-4871-94DC-3B9054CF2994}" presName="compNode" presStyleCnt="0"/>
      <dgm:spPr/>
    </dgm:pt>
    <dgm:pt modelId="{5BC783F6-857F-4C24-B686-15423F251BE0}" type="pres">
      <dgm:prSet presAssocID="{F9A31A5D-013C-4871-94DC-3B9054CF2994}" presName="bgRect" presStyleLbl="bgShp" presStyleIdx="1" presStyleCnt="3"/>
      <dgm:spPr/>
    </dgm:pt>
    <dgm:pt modelId="{E2C37151-C545-45A8-AE75-219BD0969385}" type="pres">
      <dgm:prSet presAssocID="{F9A31A5D-013C-4871-94DC-3B9054CF29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rvietă"/>
        </a:ext>
      </dgm:extLst>
    </dgm:pt>
    <dgm:pt modelId="{E69F2AFE-C06E-49C9-85B4-E62DF6F64138}" type="pres">
      <dgm:prSet presAssocID="{F9A31A5D-013C-4871-94DC-3B9054CF2994}" presName="spaceRect" presStyleCnt="0"/>
      <dgm:spPr/>
    </dgm:pt>
    <dgm:pt modelId="{C7758A14-3F5E-4F19-9449-3268294C07DB}" type="pres">
      <dgm:prSet presAssocID="{F9A31A5D-013C-4871-94DC-3B9054CF2994}" presName="parTx" presStyleLbl="revTx" presStyleIdx="1" presStyleCnt="3">
        <dgm:presLayoutVars>
          <dgm:chMax val="0"/>
          <dgm:chPref val="0"/>
        </dgm:presLayoutVars>
      </dgm:prSet>
      <dgm:spPr/>
    </dgm:pt>
    <dgm:pt modelId="{86526383-95DF-434A-B6FF-8944ECD82AAF}" type="pres">
      <dgm:prSet presAssocID="{CA155817-E94D-4869-BF80-08B35D08C93C}" presName="sibTrans" presStyleCnt="0"/>
      <dgm:spPr/>
    </dgm:pt>
    <dgm:pt modelId="{6AE17EC4-7D06-49C1-9A45-CD43B1C77677}" type="pres">
      <dgm:prSet presAssocID="{02BB0F20-8DFE-4C5B-9C50-02D530A6CF50}" presName="compNode" presStyleCnt="0"/>
      <dgm:spPr/>
    </dgm:pt>
    <dgm:pt modelId="{34FE9E95-54FE-4008-89B0-A0892DFD0516}" type="pres">
      <dgm:prSet presAssocID="{02BB0F20-8DFE-4C5B-9C50-02D530A6CF50}" presName="bgRect" presStyleLbl="bgShp" presStyleIdx="2" presStyleCnt="3"/>
      <dgm:spPr/>
    </dgm:pt>
    <dgm:pt modelId="{1F80DE7E-64DB-4E81-9078-88F43A65833A}" type="pres">
      <dgm:prSet presAssocID="{02BB0F20-8DFE-4C5B-9C50-02D530A6CF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ărți"/>
        </a:ext>
      </dgm:extLst>
    </dgm:pt>
    <dgm:pt modelId="{8864955F-EE03-42FB-8673-AD179EF195FF}" type="pres">
      <dgm:prSet presAssocID="{02BB0F20-8DFE-4C5B-9C50-02D530A6CF50}" presName="spaceRect" presStyleCnt="0"/>
      <dgm:spPr/>
    </dgm:pt>
    <dgm:pt modelId="{84BD1587-D02B-4A4A-A614-64F6D29D76F9}" type="pres">
      <dgm:prSet presAssocID="{02BB0F20-8DFE-4C5B-9C50-02D530A6CF50}" presName="parTx" presStyleLbl="revTx" presStyleIdx="2" presStyleCnt="3">
        <dgm:presLayoutVars>
          <dgm:chMax val="0"/>
          <dgm:chPref val="0"/>
        </dgm:presLayoutVars>
      </dgm:prSet>
      <dgm:spPr/>
    </dgm:pt>
  </dgm:ptLst>
  <dgm:cxnLst>
    <dgm:cxn modelId="{23A84604-48EC-4C76-B3F2-794C73A1DC55}" type="presOf" srcId="{02BB0F20-8DFE-4C5B-9C50-02D530A6CF50}" destId="{84BD1587-D02B-4A4A-A614-64F6D29D76F9}" srcOrd="0" destOrd="0" presId="urn:microsoft.com/office/officeart/2018/2/layout/IconVerticalSolidList"/>
    <dgm:cxn modelId="{EB74630A-DE7B-4401-91C3-B5C86A66E822}" type="presOf" srcId="{DDD1D631-95BB-433E-8977-87E73D8755B5}" destId="{6F656FB6-0CD7-494D-A879-7F41475583DB}" srcOrd="0" destOrd="0" presId="urn:microsoft.com/office/officeart/2018/2/layout/IconVerticalSolidList"/>
    <dgm:cxn modelId="{3F83A218-B02D-4BE6-B7B1-7EF1ECA28FA3}" srcId="{DDD1D631-95BB-433E-8977-87E73D8755B5}" destId="{02BB0F20-8DFE-4C5B-9C50-02D530A6CF50}" srcOrd="2" destOrd="0" parTransId="{CCC3D10F-CD75-4D48-A64B-03EDC8091A15}" sibTransId="{A53B9C59-ABA7-475B-9B92-1D69129016F0}"/>
    <dgm:cxn modelId="{827F8F26-D17A-4CDC-B961-F514A0B31F85}" type="presOf" srcId="{CAC58628-007E-42BD-9B1E-3D399DA63311}" destId="{A6EA4EB2-1175-41AC-A2C7-36904019D6E6}" srcOrd="0" destOrd="0" presId="urn:microsoft.com/office/officeart/2018/2/layout/IconVerticalSolidList"/>
    <dgm:cxn modelId="{D820275D-29FC-46F3-865C-625D9FE34637}" srcId="{DDD1D631-95BB-433E-8977-87E73D8755B5}" destId="{CAC58628-007E-42BD-9B1E-3D399DA63311}" srcOrd="0" destOrd="0" parTransId="{84CE98C1-B5B2-481F-BF27-6302C093799A}" sibTransId="{03141E39-977F-4762-8763-E897059CA163}"/>
    <dgm:cxn modelId="{194C4265-F2B3-4324-A6F4-6CE190B4DFBD}" srcId="{DDD1D631-95BB-433E-8977-87E73D8755B5}" destId="{F9A31A5D-013C-4871-94DC-3B9054CF2994}" srcOrd="1" destOrd="0" parTransId="{351E09DA-3E49-44E9-B0CD-8D5798D2A3BF}" sibTransId="{CA155817-E94D-4869-BF80-08B35D08C93C}"/>
    <dgm:cxn modelId="{13F22F9E-0062-49D6-9B94-19AF4577005E}" type="presOf" srcId="{F9A31A5D-013C-4871-94DC-3B9054CF2994}" destId="{C7758A14-3F5E-4F19-9449-3268294C07DB}" srcOrd="0" destOrd="0" presId="urn:microsoft.com/office/officeart/2018/2/layout/IconVerticalSolidList"/>
    <dgm:cxn modelId="{41649FB0-43EB-4D98-A600-A9B1B572FEF9}" type="presParOf" srcId="{6F656FB6-0CD7-494D-A879-7F41475583DB}" destId="{4CA9D22E-4663-45B4-B8AC-29B33078E90D}" srcOrd="0" destOrd="0" presId="urn:microsoft.com/office/officeart/2018/2/layout/IconVerticalSolidList"/>
    <dgm:cxn modelId="{B554D384-CDFB-4D83-A2D5-9A8032B6A41B}" type="presParOf" srcId="{4CA9D22E-4663-45B4-B8AC-29B33078E90D}" destId="{6597BB11-6801-46DC-A6F8-51E92799AA79}" srcOrd="0" destOrd="0" presId="urn:microsoft.com/office/officeart/2018/2/layout/IconVerticalSolidList"/>
    <dgm:cxn modelId="{B173F4EA-21BB-40A7-81ED-790B232B6BA9}" type="presParOf" srcId="{4CA9D22E-4663-45B4-B8AC-29B33078E90D}" destId="{B4C05C6B-2FFB-46E3-B27C-1421E42B44E1}" srcOrd="1" destOrd="0" presId="urn:microsoft.com/office/officeart/2018/2/layout/IconVerticalSolidList"/>
    <dgm:cxn modelId="{18C8478E-B5D0-4FA1-80CC-B356E438800B}" type="presParOf" srcId="{4CA9D22E-4663-45B4-B8AC-29B33078E90D}" destId="{C0624D7D-02F3-44FF-96CA-7E434D80EF33}" srcOrd="2" destOrd="0" presId="urn:microsoft.com/office/officeart/2018/2/layout/IconVerticalSolidList"/>
    <dgm:cxn modelId="{E2B641E4-A5BD-44E0-81F3-1F61E6B35FC4}" type="presParOf" srcId="{4CA9D22E-4663-45B4-B8AC-29B33078E90D}" destId="{A6EA4EB2-1175-41AC-A2C7-36904019D6E6}" srcOrd="3" destOrd="0" presId="urn:microsoft.com/office/officeart/2018/2/layout/IconVerticalSolidList"/>
    <dgm:cxn modelId="{F2CA153E-250D-4B8B-BD6C-0E277057A86F}" type="presParOf" srcId="{6F656FB6-0CD7-494D-A879-7F41475583DB}" destId="{4B6D06B6-CFA8-45D6-BB7B-18A9FEBE5F47}" srcOrd="1" destOrd="0" presId="urn:microsoft.com/office/officeart/2018/2/layout/IconVerticalSolidList"/>
    <dgm:cxn modelId="{13229636-5B41-44B1-B7D1-303CBCB63167}" type="presParOf" srcId="{6F656FB6-0CD7-494D-A879-7F41475583DB}" destId="{727254A3-F395-4276-B894-480B9BE55BC3}" srcOrd="2" destOrd="0" presId="urn:microsoft.com/office/officeart/2018/2/layout/IconVerticalSolidList"/>
    <dgm:cxn modelId="{70B4CC64-2D36-4A0B-92A8-E25905E859AE}" type="presParOf" srcId="{727254A3-F395-4276-B894-480B9BE55BC3}" destId="{5BC783F6-857F-4C24-B686-15423F251BE0}" srcOrd="0" destOrd="0" presId="urn:microsoft.com/office/officeart/2018/2/layout/IconVerticalSolidList"/>
    <dgm:cxn modelId="{08715B24-4990-46A9-AC53-88186D6A8283}" type="presParOf" srcId="{727254A3-F395-4276-B894-480B9BE55BC3}" destId="{E2C37151-C545-45A8-AE75-219BD0969385}" srcOrd="1" destOrd="0" presId="urn:microsoft.com/office/officeart/2018/2/layout/IconVerticalSolidList"/>
    <dgm:cxn modelId="{854068A2-BEA1-479C-AE49-49C37AF6D206}" type="presParOf" srcId="{727254A3-F395-4276-B894-480B9BE55BC3}" destId="{E69F2AFE-C06E-49C9-85B4-E62DF6F64138}" srcOrd="2" destOrd="0" presId="urn:microsoft.com/office/officeart/2018/2/layout/IconVerticalSolidList"/>
    <dgm:cxn modelId="{08B6AAB2-1610-427B-BA7B-D9360B5B6AA6}" type="presParOf" srcId="{727254A3-F395-4276-B894-480B9BE55BC3}" destId="{C7758A14-3F5E-4F19-9449-3268294C07DB}" srcOrd="3" destOrd="0" presId="urn:microsoft.com/office/officeart/2018/2/layout/IconVerticalSolidList"/>
    <dgm:cxn modelId="{95DEDD95-CC45-4F7E-90B2-0553A75A6FF9}" type="presParOf" srcId="{6F656FB6-0CD7-494D-A879-7F41475583DB}" destId="{86526383-95DF-434A-B6FF-8944ECD82AAF}" srcOrd="3" destOrd="0" presId="urn:microsoft.com/office/officeart/2018/2/layout/IconVerticalSolidList"/>
    <dgm:cxn modelId="{7491DCD1-F5AF-4380-9909-9AE83FB0E643}" type="presParOf" srcId="{6F656FB6-0CD7-494D-A879-7F41475583DB}" destId="{6AE17EC4-7D06-49C1-9A45-CD43B1C77677}" srcOrd="4" destOrd="0" presId="urn:microsoft.com/office/officeart/2018/2/layout/IconVerticalSolidList"/>
    <dgm:cxn modelId="{C8220211-E660-41AF-BE32-950D7FE56237}" type="presParOf" srcId="{6AE17EC4-7D06-49C1-9A45-CD43B1C77677}" destId="{34FE9E95-54FE-4008-89B0-A0892DFD0516}" srcOrd="0" destOrd="0" presId="urn:microsoft.com/office/officeart/2018/2/layout/IconVerticalSolidList"/>
    <dgm:cxn modelId="{6E606618-9231-4DED-AC8C-344C6C2A0EF0}" type="presParOf" srcId="{6AE17EC4-7D06-49C1-9A45-CD43B1C77677}" destId="{1F80DE7E-64DB-4E81-9078-88F43A65833A}" srcOrd="1" destOrd="0" presId="urn:microsoft.com/office/officeart/2018/2/layout/IconVerticalSolidList"/>
    <dgm:cxn modelId="{8AE2E4D1-BC8B-41CC-B417-AB71B0EFD240}" type="presParOf" srcId="{6AE17EC4-7D06-49C1-9A45-CD43B1C77677}" destId="{8864955F-EE03-42FB-8673-AD179EF195FF}" srcOrd="2" destOrd="0" presId="urn:microsoft.com/office/officeart/2018/2/layout/IconVerticalSolidList"/>
    <dgm:cxn modelId="{89701ED1-1773-47C9-9C03-BA6B3C13D38A}" type="presParOf" srcId="{6AE17EC4-7D06-49C1-9A45-CD43B1C77677}" destId="{84BD1587-D02B-4A4A-A614-64F6D29D76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E92127-B346-4088-888F-0CC5BC668F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2F5CF1-11E9-4F06-8072-05DB472229EB}">
      <dgm:prSet/>
      <dgm:spPr/>
      <dgm:t>
        <a:bodyPr/>
        <a:lstStyle/>
        <a:p>
          <a:pPr rtl="0"/>
          <a:r>
            <a:rPr lang="en-US" u="sng" dirty="0"/>
            <a:t>Skills to improve </a:t>
          </a:r>
          <a:r>
            <a:rPr lang="en-US" u="sng" dirty="0">
              <a:latin typeface="Trebuchet MS" panose="020B0603020202020204"/>
            </a:rPr>
            <a:t> </a:t>
          </a:r>
          <a:endParaRPr lang="en-US"/>
        </a:p>
      </dgm:t>
    </dgm:pt>
    <dgm:pt modelId="{3D95A94E-3453-407F-ABA0-236ECA832DE0}" type="parTrans" cxnId="{4380D0E8-95BF-4EDF-84E6-32877EE7364B}">
      <dgm:prSet/>
      <dgm:spPr/>
      <dgm:t>
        <a:bodyPr/>
        <a:lstStyle/>
        <a:p>
          <a:endParaRPr lang="en-US"/>
        </a:p>
      </dgm:t>
    </dgm:pt>
    <dgm:pt modelId="{A4C44361-27A5-4939-A238-4D97F1AD27C5}" type="sibTrans" cxnId="{4380D0E8-95BF-4EDF-84E6-32877EE7364B}">
      <dgm:prSet/>
      <dgm:spPr/>
      <dgm:t>
        <a:bodyPr/>
        <a:lstStyle/>
        <a:p>
          <a:endParaRPr lang="en-US"/>
        </a:p>
      </dgm:t>
    </dgm:pt>
    <dgm:pt modelId="{81B4BEA3-9803-4850-BB8C-268BDB9DC64C}">
      <dgm:prSet/>
      <dgm:spPr/>
      <dgm:t>
        <a:bodyPr/>
        <a:lstStyle/>
        <a:p>
          <a:r>
            <a:rPr lang="en-US" dirty="0"/>
            <a:t>-planning and </a:t>
          </a:r>
          <a:r>
            <a:rPr lang="en-US" dirty="0">
              <a:latin typeface="Trebuchet MS" panose="020B0603020202020204"/>
            </a:rPr>
            <a:t>organization</a:t>
          </a:r>
          <a:r>
            <a:rPr lang="en-US" dirty="0"/>
            <a:t> skills (to make plans every day and to do thing according for the plans)</a:t>
          </a:r>
        </a:p>
      </dgm:t>
    </dgm:pt>
    <dgm:pt modelId="{5EA6704D-1209-499A-B5A9-1F2807E2732D}" type="parTrans" cxnId="{08210148-AE3F-43F3-A8ED-120038EF38F6}">
      <dgm:prSet/>
      <dgm:spPr/>
      <dgm:t>
        <a:bodyPr/>
        <a:lstStyle/>
        <a:p>
          <a:endParaRPr lang="en-US"/>
        </a:p>
      </dgm:t>
    </dgm:pt>
    <dgm:pt modelId="{E0B8EBFA-60C8-453C-A16F-B4BF7FE2CE38}" type="sibTrans" cxnId="{08210148-AE3F-43F3-A8ED-120038EF38F6}">
      <dgm:prSet/>
      <dgm:spPr/>
      <dgm:t>
        <a:bodyPr/>
        <a:lstStyle/>
        <a:p>
          <a:endParaRPr lang="en-US"/>
        </a:p>
      </dgm:t>
    </dgm:pt>
    <dgm:pt modelId="{05913A94-4BC4-4AB7-9FFE-A90AFBAB847A}">
      <dgm:prSet/>
      <dgm:spPr/>
      <dgm:t>
        <a:bodyPr/>
        <a:lstStyle/>
        <a:p>
          <a:pPr rtl="0"/>
          <a:r>
            <a:rPr lang="en-US" dirty="0"/>
            <a:t>-communication skills( to make a lot of </a:t>
          </a:r>
          <a:r>
            <a:rPr lang="en-US" dirty="0">
              <a:latin typeface="Trebuchet MS" panose="020B0603020202020204"/>
            </a:rPr>
            <a:t>friends do</a:t>
          </a:r>
          <a:r>
            <a:rPr lang="en-US" dirty="0"/>
            <a:t> not </a:t>
          </a:r>
          <a:r>
            <a:rPr lang="en-US" dirty="0">
              <a:latin typeface="Trebuchet MS" panose="020B0603020202020204"/>
            </a:rPr>
            <a:t>feel shy when</a:t>
          </a:r>
          <a:r>
            <a:rPr lang="en-US" dirty="0"/>
            <a:t> talking to strangers)</a:t>
          </a:r>
        </a:p>
      </dgm:t>
    </dgm:pt>
    <dgm:pt modelId="{16E25100-3156-4768-B838-F5E1912682AE}" type="parTrans" cxnId="{BFAEC5DD-BD36-49FC-85E3-B5FD937A7DD3}">
      <dgm:prSet/>
      <dgm:spPr/>
      <dgm:t>
        <a:bodyPr/>
        <a:lstStyle/>
        <a:p>
          <a:endParaRPr lang="en-US"/>
        </a:p>
      </dgm:t>
    </dgm:pt>
    <dgm:pt modelId="{1A2FB624-7330-45BA-BED5-EA2D2237FA0E}" type="sibTrans" cxnId="{BFAEC5DD-BD36-49FC-85E3-B5FD937A7DD3}">
      <dgm:prSet/>
      <dgm:spPr/>
      <dgm:t>
        <a:bodyPr/>
        <a:lstStyle/>
        <a:p>
          <a:endParaRPr lang="en-US"/>
        </a:p>
      </dgm:t>
    </dgm:pt>
    <dgm:pt modelId="{17E931F1-829B-4A2C-B69F-7F704A95957F}" type="pres">
      <dgm:prSet presAssocID="{C9E92127-B346-4088-888F-0CC5BC668F9F}" presName="root" presStyleCnt="0">
        <dgm:presLayoutVars>
          <dgm:dir/>
          <dgm:resizeHandles val="exact"/>
        </dgm:presLayoutVars>
      </dgm:prSet>
      <dgm:spPr/>
    </dgm:pt>
    <dgm:pt modelId="{329F6041-85EA-4381-BEDA-6F1D7FE765EA}" type="pres">
      <dgm:prSet presAssocID="{472F5CF1-11E9-4F06-8072-05DB472229EB}" presName="compNode" presStyleCnt="0"/>
      <dgm:spPr/>
    </dgm:pt>
    <dgm:pt modelId="{8DC24CC6-93E6-4DC2-97B6-F5C557D40E54}" type="pres">
      <dgm:prSet presAssocID="{472F5CF1-11E9-4F06-8072-05DB472229EB}" presName="bgRect" presStyleLbl="bgShp" presStyleIdx="0" presStyleCnt="3"/>
      <dgm:spPr/>
    </dgm:pt>
    <dgm:pt modelId="{080FE28E-51B0-4883-B964-18261B82F532}" type="pres">
      <dgm:prSet presAssocID="{472F5CF1-11E9-4F06-8072-05DB472229E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5428747-B471-4F0F-A36E-E84FD30A923B}" type="pres">
      <dgm:prSet presAssocID="{472F5CF1-11E9-4F06-8072-05DB472229EB}" presName="spaceRect" presStyleCnt="0"/>
      <dgm:spPr/>
    </dgm:pt>
    <dgm:pt modelId="{0F562CF9-EDD4-436D-9B05-AD2A526E116D}" type="pres">
      <dgm:prSet presAssocID="{472F5CF1-11E9-4F06-8072-05DB472229EB}" presName="parTx" presStyleLbl="revTx" presStyleIdx="0" presStyleCnt="3">
        <dgm:presLayoutVars>
          <dgm:chMax val="0"/>
          <dgm:chPref val="0"/>
        </dgm:presLayoutVars>
      </dgm:prSet>
      <dgm:spPr/>
    </dgm:pt>
    <dgm:pt modelId="{E6A11119-1A29-4C12-B33E-05CF45C2AF65}" type="pres">
      <dgm:prSet presAssocID="{A4C44361-27A5-4939-A238-4D97F1AD27C5}" presName="sibTrans" presStyleCnt="0"/>
      <dgm:spPr/>
    </dgm:pt>
    <dgm:pt modelId="{9A142219-8A25-47CE-AE50-A445CF85A07C}" type="pres">
      <dgm:prSet presAssocID="{81B4BEA3-9803-4850-BB8C-268BDB9DC64C}" presName="compNode" presStyleCnt="0"/>
      <dgm:spPr/>
    </dgm:pt>
    <dgm:pt modelId="{45DD0842-C8E4-42E2-8A74-75764DBC7F79}" type="pres">
      <dgm:prSet presAssocID="{81B4BEA3-9803-4850-BB8C-268BDB9DC64C}" presName="bgRect" presStyleLbl="bgShp" presStyleIdx="1" presStyleCnt="3"/>
      <dgm:spPr/>
    </dgm:pt>
    <dgm:pt modelId="{28F04C00-3A2D-498A-AAD7-1F711FFC6A4A}" type="pres">
      <dgm:prSet presAssocID="{81B4BEA3-9803-4850-BB8C-268BDB9DC6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erarhie"/>
        </a:ext>
      </dgm:extLst>
    </dgm:pt>
    <dgm:pt modelId="{7072D144-7911-4311-8377-1D25E3A713E1}" type="pres">
      <dgm:prSet presAssocID="{81B4BEA3-9803-4850-BB8C-268BDB9DC64C}" presName="spaceRect" presStyleCnt="0"/>
      <dgm:spPr/>
    </dgm:pt>
    <dgm:pt modelId="{59BC1040-B1A8-4018-AC28-4B03F9EDF1FE}" type="pres">
      <dgm:prSet presAssocID="{81B4BEA3-9803-4850-BB8C-268BDB9DC64C}" presName="parTx" presStyleLbl="revTx" presStyleIdx="1" presStyleCnt="3">
        <dgm:presLayoutVars>
          <dgm:chMax val="0"/>
          <dgm:chPref val="0"/>
        </dgm:presLayoutVars>
      </dgm:prSet>
      <dgm:spPr/>
    </dgm:pt>
    <dgm:pt modelId="{A65146BE-E557-4733-A5EC-FA6B0258FC28}" type="pres">
      <dgm:prSet presAssocID="{E0B8EBFA-60C8-453C-A16F-B4BF7FE2CE38}" presName="sibTrans" presStyleCnt="0"/>
      <dgm:spPr/>
    </dgm:pt>
    <dgm:pt modelId="{E47FCFEF-A9FA-4B5F-BF78-8DF8DD226CD4}" type="pres">
      <dgm:prSet presAssocID="{05913A94-4BC4-4AB7-9FFE-A90AFBAB847A}" presName="compNode" presStyleCnt="0"/>
      <dgm:spPr/>
    </dgm:pt>
    <dgm:pt modelId="{1494B9BE-646B-4637-8385-8DB26A21C393}" type="pres">
      <dgm:prSet presAssocID="{05913A94-4BC4-4AB7-9FFE-A90AFBAB847A}" presName="bgRect" presStyleLbl="bgShp" presStyleIdx="2" presStyleCnt="3"/>
      <dgm:spPr/>
    </dgm:pt>
    <dgm:pt modelId="{2733358B-F151-4C2F-9532-ABEF0EB01CCB}" type="pres">
      <dgm:prSet presAssocID="{05913A94-4BC4-4AB7-9FFE-A90AFBAB84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rd"/>
        </a:ext>
      </dgm:extLst>
    </dgm:pt>
    <dgm:pt modelId="{D758D81F-8ACE-493D-B7AB-8A6D35629E44}" type="pres">
      <dgm:prSet presAssocID="{05913A94-4BC4-4AB7-9FFE-A90AFBAB847A}" presName="spaceRect" presStyleCnt="0"/>
      <dgm:spPr/>
    </dgm:pt>
    <dgm:pt modelId="{8414FCCC-C779-497A-908C-5EA1F80F9B80}" type="pres">
      <dgm:prSet presAssocID="{05913A94-4BC4-4AB7-9FFE-A90AFBAB847A}" presName="parTx" presStyleLbl="revTx" presStyleIdx="2" presStyleCnt="3">
        <dgm:presLayoutVars>
          <dgm:chMax val="0"/>
          <dgm:chPref val="0"/>
        </dgm:presLayoutVars>
      </dgm:prSet>
      <dgm:spPr/>
    </dgm:pt>
  </dgm:ptLst>
  <dgm:cxnLst>
    <dgm:cxn modelId="{911F1D1A-6A14-4821-A186-7C94C21F9937}" type="presOf" srcId="{05913A94-4BC4-4AB7-9FFE-A90AFBAB847A}" destId="{8414FCCC-C779-497A-908C-5EA1F80F9B80}" srcOrd="0" destOrd="0" presId="urn:microsoft.com/office/officeart/2018/2/layout/IconVerticalSolidList"/>
    <dgm:cxn modelId="{5BF3671F-6944-4F84-A46F-19186770D73B}" type="presOf" srcId="{C9E92127-B346-4088-888F-0CC5BC668F9F}" destId="{17E931F1-829B-4A2C-B69F-7F704A95957F}" srcOrd="0" destOrd="0" presId="urn:microsoft.com/office/officeart/2018/2/layout/IconVerticalSolidList"/>
    <dgm:cxn modelId="{DBE7F45B-903F-4E6A-81B5-74F48FD3DE6E}" type="presOf" srcId="{81B4BEA3-9803-4850-BB8C-268BDB9DC64C}" destId="{59BC1040-B1A8-4018-AC28-4B03F9EDF1FE}" srcOrd="0" destOrd="0" presId="urn:microsoft.com/office/officeart/2018/2/layout/IconVerticalSolidList"/>
    <dgm:cxn modelId="{14E3AF45-EF2E-4936-A810-232A2254E9DC}" type="presOf" srcId="{472F5CF1-11E9-4F06-8072-05DB472229EB}" destId="{0F562CF9-EDD4-436D-9B05-AD2A526E116D}" srcOrd="0" destOrd="0" presId="urn:microsoft.com/office/officeart/2018/2/layout/IconVerticalSolidList"/>
    <dgm:cxn modelId="{08210148-AE3F-43F3-A8ED-120038EF38F6}" srcId="{C9E92127-B346-4088-888F-0CC5BC668F9F}" destId="{81B4BEA3-9803-4850-BB8C-268BDB9DC64C}" srcOrd="1" destOrd="0" parTransId="{5EA6704D-1209-499A-B5A9-1F2807E2732D}" sibTransId="{E0B8EBFA-60C8-453C-A16F-B4BF7FE2CE38}"/>
    <dgm:cxn modelId="{BFAEC5DD-BD36-49FC-85E3-B5FD937A7DD3}" srcId="{C9E92127-B346-4088-888F-0CC5BC668F9F}" destId="{05913A94-4BC4-4AB7-9FFE-A90AFBAB847A}" srcOrd="2" destOrd="0" parTransId="{16E25100-3156-4768-B838-F5E1912682AE}" sibTransId="{1A2FB624-7330-45BA-BED5-EA2D2237FA0E}"/>
    <dgm:cxn modelId="{4380D0E8-95BF-4EDF-84E6-32877EE7364B}" srcId="{C9E92127-B346-4088-888F-0CC5BC668F9F}" destId="{472F5CF1-11E9-4F06-8072-05DB472229EB}" srcOrd="0" destOrd="0" parTransId="{3D95A94E-3453-407F-ABA0-236ECA832DE0}" sibTransId="{A4C44361-27A5-4939-A238-4D97F1AD27C5}"/>
    <dgm:cxn modelId="{E57994C7-9395-4AC7-9DFF-AB9277931FFC}" type="presParOf" srcId="{17E931F1-829B-4A2C-B69F-7F704A95957F}" destId="{329F6041-85EA-4381-BEDA-6F1D7FE765EA}" srcOrd="0" destOrd="0" presId="urn:microsoft.com/office/officeart/2018/2/layout/IconVerticalSolidList"/>
    <dgm:cxn modelId="{2FB771C0-8818-4C31-AF14-4571DF4F5781}" type="presParOf" srcId="{329F6041-85EA-4381-BEDA-6F1D7FE765EA}" destId="{8DC24CC6-93E6-4DC2-97B6-F5C557D40E54}" srcOrd="0" destOrd="0" presId="urn:microsoft.com/office/officeart/2018/2/layout/IconVerticalSolidList"/>
    <dgm:cxn modelId="{E05B8F2E-7E10-4BDA-AB5F-7F98E3402719}" type="presParOf" srcId="{329F6041-85EA-4381-BEDA-6F1D7FE765EA}" destId="{080FE28E-51B0-4883-B964-18261B82F532}" srcOrd="1" destOrd="0" presId="urn:microsoft.com/office/officeart/2018/2/layout/IconVerticalSolidList"/>
    <dgm:cxn modelId="{C1A57447-1EC1-4216-A521-FF2BAE4C20BD}" type="presParOf" srcId="{329F6041-85EA-4381-BEDA-6F1D7FE765EA}" destId="{A5428747-B471-4F0F-A36E-E84FD30A923B}" srcOrd="2" destOrd="0" presId="urn:microsoft.com/office/officeart/2018/2/layout/IconVerticalSolidList"/>
    <dgm:cxn modelId="{58869A15-4ED0-4820-8C60-E486025BC2CE}" type="presParOf" srcId="{329F6041-85EA-4381-BEDA-6F1D7FE765EA}" destId="{0F562CF9-EDD4-436D-9B05-AD2A526E116D}" srcOrd="3" destOrd="0" presId="urn:microsoft.com/office/officeart/2018/2/layout/IconVerticalSolidList"/>
    <dgm:cxn modelId="{6147A655-AE61-4B05-9918-0F599AE67E5C}" type="presParOf" srcId="{17E931F1-829B-4A2C-B69F-7F704A95957F}" destId="{E6A11119-1A29-4C12-B33E-05CF45C2AF65}" srcOrd="1" destOrd="0" presId="urn:microsoft.com/office/officeart/2018/2/layout/IconVerticalSolidList"/>
    <dgm:cxn modelId="{41779893-8F8B-458E-A893-D49F90309002}" type="presParOf" srcId="{17E931F1-829B-4A2C-B69F-7F704A95957F}" destId="{9A142219-8A25-47CE-AE50-A445CF85A07C}" srcOrd="2" destOrd="0" presId="urn:microsoft.com/office/officeart/2018/2/layout/IconVerticalSolidList"/>
    <dgm:cxn modelId="{2871AF10-44C8-468F-A2F5-7845E1048F01}" type="presParOf" srcId="{9A142219-8A25-47CE-AE50-A445CF85A07C}" destId="{45DD0842-C8E4-42E2-8A74-75764DBC7F79}" srcOrd="0" destOrd="0" presId="urn:microsoft.com/office/officeart/2018/2/layout/IconVerticalSolidList"/>
    <dgm:cxn modelId="{56D37F2E-2F27-49E4-8B21-EC5AC88FCA47}" type="presParOf" srcId="{9A142219-8A25-47CE-AE50-A445CF85A07C}" destId="{28F04C00-3A2D-498A-AAD7-1F711FFC6A4A}" srcOrd="1" destOrd="0" presId="urn:microsoft.com/office/officeart/2018/2/layout/IconVerticalSolidList"/>
    <dgm:cxn modelId="{3D7D175F-C015-4761-A25B-C7AED5E116C9}" type="presParOf" srcId="{9A142219-8A25-47CE-AE50-A445CF85A07C}" destId="{7072D144-7911-4311-8377-1D25E3A713E1}" srcOrd="2" destOrd="0" presId="urn:microsoft.com/office/officeart/2018/2/layout/IconVerticalSolidList"/>
    <dgm:cxn modelId="{D8D579A8-7539-4D4D-BF8B-DDF9061CBC9E}" type="presParOf" srcId="{9A142219-8A25-47CE-AE50-A445CF85A07C}" destId="{59BC1040-B1A8-4018-AC28-4B03F9EDF1FE}" srcOrd="3" destOrd="0" presId="urn:microsoft.com/office/officeart/2018/2/layout/IconVerticalSolidList"/>
    <dgm:cxn modelId="{08C3F66B-C0C1-43E1-B467-323221FE2BD8}" type="presParOf" srcId="{17E931F1-829B-4A2C-B69F-7F704A95957F}" destId="{A65146BE-E557-4733-A5EC-FA6B0258FC28}" srcOrd="3" destOrd="0" presId="urn:microsoft.com/office/officeart/2018/2/layout/IconVerticalSolidList"/>
    <dgm:cxn modelId="{ADDA54E4-A21D-4B75-A146-019AB4F1005B}" type="presParOf" srcId="{17E931F1-829B-4A2C-B69F-7F704A95957F}" destId="{E47FCFEF-A9FA-4B5F-BF78-8DF8DD226CD4}" srcOrd="4" destOrd="0" presId="urn:microsoft.com/office/officeart/2018/2/layout/IconVerticalSolidList"/>
    <dgm:cxn modelId="{94F201DA-6F23-4042-BD05-13D34CC84082}" type="presParOf" srcId="{E47FCFEF-A9FA-4B5F-BF78-8DF8DD226CD4}" destId="{1494B9BE-646B-4637-8385-8DB26A21C393}" srcOrd="0" destOrd="0" presId="urn:microsoft.com/office/officeart/2018/2/layout/IconVerticalSolidList"/>
    <dgm:cxn modelId="{15D3E1BF-C86A-4CA7-9E24-6D1768362B56}" type="presParOf" srcId="{E47FCFEF-A9FA-4B5F-BF78-8DF8DD226CD4}" destId="{2733358B-F151-4C2F-9532-ABEF0EB01CCB}" srcOrd="1" destOrd="0" presId="urn:microsoft.com/office/officeart/2018/2/layout/IconVerticalSolidList"/>
    <dgm:cxn modelId="{C4BE8B56-BC91-4B3A-9FD6-74E3FE5E12A4}" type="presParOf" srcId="{E47FCFEF-A9FA-4B5F-BF78-8DF8DD226CD4}" destId="{D758D81F-8ACE-493D-B7AB-8A6D35629E44}" srcOrd="2" destOrd="0" presId="urn:microsoft.com/office/officeart/2018/2/layout/IconVerticalSolidList"/>
    <dgm:cxn modelId="{6DAE03F0-6B08-4BFC-9FBE-1D8F8CFE5FA4}" type="presParOf" srcId="{E47FCFEF-A9FA-4B5F-BF78-8DF8DD226CD4}" destId="{8414FCCC-C779-497A-908C-5EA1F80F9B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7BB11-6801-46DC-A6F8-51E92799AA79}">
      <dsp:nvSpPr>
        <dsp:cNvPr id="0" name=""/>
        <dsp:cNvSpPr/>
      </dsp:nvSpPr>
      <dsp:spPr>
        <a:xfrm>
          <a:off x="0" y="499"/>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C05C6B-2FFB-46E3-B27C-1421E42B44E1}">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EA4EB2-1175-41AC-A2C7-36904019D6E6}">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666750">
            <a:lnSpc>
              <a:spcPct val="90000"/>
            </a:lnSpc>
            <a:spcBef>
              <a:spcPct val="0"/>
            </a:spcBef>
            <a:spcAft>
              <a:spcPct val="35000"/>
            </a:spcAft>
            <a:buNone/>
          </a:pPr>
          <a:r>
            <a:rPr lang="en-US" sz="1500" kern="1200" dirty="0"/>
            <a:t>Employers' skills</a:t>
          </a:r>
        </a:p>
      </dsp:txBody>
      <dsp:txXfrm>
        <a:off x="1350519" y="499"/>
        <a:ext cx="8267613" cy="1169280"/>
      </dsp:txXfrm>
    </dsp:sp>
    <dsp:sp modelId="{5BC783F6-857F-4C24-B686-15423F251BE0}">
      <dsp:nvSpPr>
        <dsp:cNvPr id="0" name=""/>
        <dsp:cNvSpPr/>
      </dsp:nvSpPr>
      <dsp:spPr>
        <a:xfrm>
          <a:off x="0" y="1462100"/>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37151-C545-45A8-AE75-219BD0969385}">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758A14-3F5E-4F19-9449-3268294C07DB}">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666750">
            <a:lnSpc>
              <a:spcPct val="90000"/>
            </a:lnSpc>
            <a:spcBef>
              <a:spcPct val="0"/>
            </a:spcBef>
            <a:spcAft>
              <a:spcPct val="35000"/>
            </a:spcAft>
            <a:buNone/>
          </a:pPr>
          <a:r>
            <a:rPr lang="en-US" sz="1500" kern="1200" dirty="0"/>
            <a:t>Nowadays, companies are paying more attention to the employability of the graduates but is no uniform standard of employability skills.</a:t>
          </a:r>
        </a:p>
      </dsp:txBody>
      <dsp:txXfrm>
        <a:off x="1350519" y="1462100"/>
        <a:ext cx="8267613" cy="1169280"/>
      </dsp:txXfrm>
    </dsp:sp>
    <dsp:sp modelId="{34FE9E95-54FE-4008-89B0-A0892DFD0516}">
      <dsp:nvSpPr>
        <dsp:cNvPr id="0" name=""/>
        <dsp:cNvSpPr/>
      </dsp:nvSpPr>
      <dsp:spPr>
        <a:xfrm>
          <a:off x="0" y="2923701"/>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0DE7E-64DB-4E81-9078-88F43A65833A}">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BD1587-D02B-4A4A-A614-64F6D29D76F9}">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666750" rtl="0">
            <a:lnSpc>
              <a:spcPct val="90000"/>
            </a:lnSpc>
            <a:spcBef>
              <a:spcPct val="0"/>
            </a:spcBef>
            <a:spcAft>
              <a:spcPct val="35000"/>
            </a:spcAft>
            <a:buNone/>
          </a:pPr>
          <a:r>
            <a:rPr lang="en-US" sz="1500" kern="1200" dirty="0"/>
            <a:t>From the range of literature research ,the result of what the employability skills  needed by companies there are a few basic skills: Communication skills, Management time, Planning and organizing skills, Teamwork</a:t>
          </a:r>
          <a:r>
            <a:rPr lang="en-US" sz="1500" kern="1200" dirty="0">
              <a:latin typeface="Trebuchet MS" panose="020B0603020202020204"/>
            </a:rPr>
            <a:t> skills</a:t>
          </a:r>
          <a:r>
            <a:rPr lang="en-US" sz="1500" kern="1200" dirty="0"/>
            <a:t>, Responsibility, Problem-solving, Technology skills</a:t>
          </a:r>
          <a:r>
            <a:rPr lang="en-US" sz="1500" kern="1200" dirty="0">
              <a:latin typeface="Trebuchet MS" panose="020B0603020202020204"/>
            </a:rPr>
            <a:t>.</a:t>
          </a:r>
          <a:endParaRPr lang="en-US" sz="1500" kern="1200" dirty="0"/>
        </a:p>
      </dsp:txBody>
      <dsp:txXfrm>
        <a:off x="1350519" y="2923701"/>
        <a:ext cx="8267613" cy="1169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24CC6-93E6-4DC2-97B6-F5C557D40E54}">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FE28E-51B0-4883-B964-18261B82F532}">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562CF9-EDD4-436D-9B05-AD2A526E116D}">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rtl="0">
            <a:lnSpc>
              <a:spcPct val="90000"/>
            </a:lnSpc>
            <a:spcBef>
              <a:spcPct val="0"/>
            </a:spcBef>
            <a:spcAft>
              <a:spcPct val="35000"/>
            </a:spcAft>
            <a:buNone/>
          </a:pPr>
          <a:r>
            <a:rPr lang="en-US" sz="2500" u="sng" kern="1200" dirty="0"/>
            <a:t>Skills to improve </a:t>
          </a:r>
          <a:r>
            <a:rPr lang="en-US" sz="2500" u="sng" kern="1200" dirty="0">
              <a:latin typeface="Trebuchet MS" panose="020B0603020202020204"/>
            </a:rPr>
            <a:t> </a:t>
          </a:r>
          <a:endParaRPr lang="en-US" sz="2500" kern="1200"/>
        </a:p>
      </dsp:txBody>
      <dsp:txXfrm>
        <a:off x="1591264" y="588"/>
        <a:ext cx="5101549" cy="1377717"/>
      </dsp:txXfrm>
    </dsp:sp>
    <dsp:sp modelId="{45DD0842-C8E4-42E2-8A74-75764DBC7F79}">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F04C00-3A2D-498A-AAD7-1F711FFC6A4A}">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BC1040-B1A8-4018-AC28-4B03F9EDF1FE}">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US" sz="2500" kern="1200" dirty="0"/>
            <a:t>-planning and </a:t>
          </a:r>
          <a:r>
            <a:rPr lang="en-US" sz="2500" kern="1200" dirty="0">
              <a:latin typeface="Trebuchet MS" panose="020B0603020202020204"/>
            </a:rPr>
            <a:t>organization</a:t>
          </a:r>
          <a:r>
            <a:rPr lang="en-US" sz="2500" kern="1200" dirty="0"/>
            <a:t> skills (to make plans every day and to do thing according for the plans)</a:t>
          </a:r>
        </a:p>
      </dsp:txBody>
      <dsp:txXfrm>
        <a:off x="1591264" y="1722736"/>
        <a:ext cx="5101549" cy="1377717"/>
      </dsp:txXfrm>
    </dsp:sp>
    <dsp:sp modelId="{1494B9BE-646B-4637-8385-8DB26A21C393}">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3358B-F151-4C2F-9532-ABEF0EB01CCB}">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14FCCC-C779-497A-908C-5EA1F80F9B80}">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rtl="0">
            <a:lnSpc>
              <a:spcPct val="90000"/>
            </a:lnSpc>
            <a:spcBef>
              <a:spcPct val="0"/>
            </a:spcBef>
            <a:spcAft>
              <a:spcPct val="35000"/>
            </a:spcAft>
            <a:buNone/>
          </a:pPr>
          <a:r>
            <a:rPr lang="en-US" sz="2500" kern="1200" dirty="0"/>
            <a:t>-communication skills( to make a lot of </a:t>
          </a:r>
          <a:r>
            <a:rPr lang="en-US" sz="2500" kern="1200" dirty="0">
              <a:latin typeface="Trebuchet MS" panose="020B0603020202020204"/>
            </a:rPr>
            <a:t>friends do</a:t>
          </a:r>
          <a:r>
            <a:rPr lang="en-US" sz="2500" kern="1200" dirty="0"/>
            <a:t> not </a:t>
          </a:r>
          <a:r>
            <a:rPr lang="en-US" sz="2500" kern="1200" dirty="0">
              <a:latin typeface="Trebuchet MS" panose="020B0603020202020204"/>
            </a:rPr>
            <a:t>feel shy when</a:t>
          </a:r>
          <a:r>
            <a:rPr lang="en-US" sz="2500" kern="1200" dirty="0"/>
            <a:t> talking to strangers)</a:t>
          </a:r>
        </a:p>
      </dsp:txBody>
      <dsp:txXfrm>
        <a:off x="1591264" y="3444883"/>
        <a:ext cx="5101549" cy="13777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3818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94406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5388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303791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146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5862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5116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381365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092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1274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832962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9784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3520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4426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045485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3880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4/22/2021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6405491"/>
      </p:ext>
    </p:extLst>
  </p:cSld>
  <p:clrMap bg1="lt1" tx1="dk1" bg2="lt2" tx2="dk2" accent1="accent1" accent2="accent2" accent3="accent3" accent4="accent4" accent5="accent5" accent6="accent6" hlink="hlink" folHlink="folHlink"/>
  <p:sldLayoutIdLst>
    <p:sldLayoutId id="2147484391" r:id="rId1"/>
    <p:sldLayoutId id="2147484392" r:id="rId2"/>
    <p:sldLayoutId id="2147484393" r:id="rId3"/>
    <p:sldLayoutId id="2147484394" r:id="rId4"/>
    <p:sldLayoutId id="2147484395" r:id="rId5"/>
    <p:sldLayoutId id="2147484396" r:id="rId6"/>
    <p:sldLayoutId id="2147484397" r:id="rId7"/>
    <p:sldLayoutId id="2147484398" r:id="rId8"/>
    <p:sldLayoutId id="2147484399" r:id="rId9"/>
    <p:sldLayoutId id="2147484400" r:id="rId10"/>
    <p:sldLayoutId id="2147484401" r:id="rId11"/>
    <p:sldLayoutId id="2147484402" r:id="rId12"/>
    <p:sldLayoutId id="2147484403" r:id="rId13"/>
    <p:sldLayoutId id="2147484404" r:id="rId14"/>
    <p:sldLayoutId id="2147484405" r:id="rId15"/>
    <p:sldLayoutId id="2147484406"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0" name="Picture 3" descr="Close-up of stacked books">
            <a:extLst>
              <a:ext uri="{FF2B5EF4-FFF2-40B4-BE49-F238E27FC236}">
                <a16:creationId xmlns:a16="http://schemas.microsoft.com/office/drawing/2014/main" id="{B4A7D4D4-EB8C-47B2-B35D-BB948A10B291}"/>
              </a:ext>
            </a:extLst>
          </p:cNvPr>
          <p:cNvPicPr>
            <a:picLocks noChangeAspect="1"/>
          </p:cNvPicPr>
          <p:nvPr/>
        </p:nvPicPr>
        <p:blipFill rotWithShape="1">
          <a:blip r:embed="rId2"/>
          <a:srcRect l="3502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u 1"/>
          <p:cNvSpPr>
            <a:spLocks noGrp="1"/>
          </p:cNvSpPr>
          <p:nvPr>
            <p:ph type="ctrTitle"/>
          </p:nvPr>
        </p:nvSpPr>
        <p:spPr>
          <a:xfrm>
            <a:off x="1032237" y="609600"/>
            <a:ext cx="4143396" cy="1372991"/>
          </a:xfrm>
        </p:spPr>
        <p:txBody>
          <a:bodyPr vert="horz" lIns="91440" tIns="45720" rIns="91440" bIns="45720" rtlCol="0" anchor="t">
            <a:normAutofit/>
          </a:bodyPr>
          <a:lstStyle/>
          <a:p>
            <a:pPr algn="l">
              <a:lnSpc>
                <a:spcPct val="90000"/>
              </a:lnSpc>
            </a:pPr>
            <a:r>
              <a:rPr lang="en-US" sz="2800" u="sng" spc="-60"/>
              <a:t>BMSW4001: ACADEMIC AND EMPLOYABILITY SKILLS</a:t>
            </a:r>
          </a:p>
        </p:txBody>
      </p:sp>
      <p:sp>
        <p:nvSpPr>
          <p:cNvPr id="3" name="Subtitlu 2"/>
          <p:cNvSpPr>
            <a:spLocks noGrp="1"/>
          </p:cNvSpPr>
          <p:nvPr>
            <p:ph type="subTitle" idx="1"/>
          </p:nvPr>
        </p:nvSpPr>
        <p:spPr>
          <a:xfrm>
            <a:off x="353745" y="2317165"/>
            <a:ext cx="5990984" cy="4099977"/>
          </a:xfrm>
        </p:spPr>
        <p:txBody>
          <a:bodyPr vert="horz" lIns="91440" tIns="45720" rIns="91440" bIns="45720" rtlCol="0" anchor="t">
            <a:noAutofit/>
          </a:bodyPr>
          <a:lstStyle/>
          <a:p>
            <a:pPr marL="228600" indent="-182880" algn="l">
              <a:buFont typeface="Wingdings 3" charset="2"/>
              <a:buChar char=""/>
            </a:pPr>
            <a:r>
              <a:rPr lang="en-US" sz="2400" dirty="0">
                <a:solidFill>
                  <a:schemeClr val="tx1">
                    <a:lumMod val="75000"/>
                    <a:lumOff val="25000"/>
                  </a:schemeClr>
                </a:solidFill>
              </a:rPr>
              <a:t>Student name: ADINA IONELA BUTA</a:t>
            </a:r>
          </a:p>
          <a:p>
            <a:pPr marL="228600" indent="-182880" algn="l">
              <a:buFont typeface="Wingdings 3" charset="2"/>
              <a:buChar char=""/>
            </a:pPr>
            <a:r>
              <a:rPr lang="en-US" sz="2400" dirty="0">
                <a:solidFill>
                  <a:schemeClr val="tx1">
                    <a:lumMod val="75000"/>
                    <a:lumOff val="25000"/>
                  </a:schemeClr>
                </a:solidFill>
              </a:rPr>
              <a:t>Student number: 2024934</a:t>
            </a:r>
          </a:p>
          <a:p>
            <a:pPr marL="228600" indent="-182880" algn="l">
              <a:buFont typeface="Wingdings 3" charset="2"/>
              <a:buChar char=""/>
            </a:pPr>
            <a:r>
              <a:rPr lang="en-US" sz="2400" dirty="0">
                <a:solidFill>
                  <a:schemeClr val="tx1">
                    <a:lumMod val="75000"/>
                    <a:lumOff val="25000"/>
                  </a:schemeClr>
                </a:solidFill>
              </a:rPr>
              <a:t>Module code: BMSW4001</a:t>
            </a:r>
          </a:p>
          <a:p>
            <a:pPr marL="228600" indent="-182880" algn="l">
              <a:buFont typeface="Wingdings 3" charset="2"/>
              <a:buChar char=""/>
            </a:pPr>
            <a:r>
              <a:rPr lang="en-US" sz="2400" dirty="0">
                <a:solidFill>
                  <a:schemeClr val="tx1">
                    <a:lumMod val="75000"/>
                    <a:lumOff val="25000"/>
                  </a:schemeClr>
                </a:solidFill>
              </a:rPr>
              <a:t>Module tittle: Academic and Employability  Skills</a:t>
            </a:r>
          </a:p>
          <a:p>
            <a:pPr marL="228600" indent="-182880" algn="l">
              <a:buFont typeface="Wingdings 3" charset="2"/>
              <a:buChar char=""/>
            </a:pPr>
            <a:r>
              <a:rPr lang="en-US" sz="2400" dirty="0">
                <a:solidFill>
                  <a:schemeClr val="tx1">
                    <a:lumMod val="75000"/>
                    <a:lumOff val="25000"/>
                  </a:schemeClr>
                </a:solidFill>
              </a:rPr>
              <a:t>Module Lecture's name: MOLLY JACK</a:t>
            </a:r>
          </a:p>
        </p:txBody>
      </p:sp>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7" name="Picture 186" descr="Stack of magazines on table">
            <a:extLst>
              <a:ext uri="{FF2B5EF4-FFF2-40B4-BE49-F238E27FC236}">
                <a16:creationId xmlns:a16="http://schemas.microsoft.com/office/drawing/2014/main" id="{53E7E92E-4D0C-4704-B358-E0EB82541810}"/>
              </a:ext>
            </a:extLst>
          </p:cNvPr>
          <p:cNvPicPr>
            <a:picLocks noChangeAspect="1"/>
          </p:cNvPicPr>
          <p:nvPr/>
        </p:nvPicPr>
        <p:blipFill rotWithShape="1">
          <a:blip r:embed="rId2"/>
          <a:srcRect l="44281" t="9091" r="798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7CF49C0E-1E3E-44D9-83B3-0E1F97F3FA0B}"/>
              </a:ext>
            </a:extLst>
          </p:cNvPr>
          <p:cNvSpPr>
            <a:spLocks noGrp="1"/>
          </p:cNvSpPr>
          <p:nvPr>
            <p:ph type="ctrTitle"/>
          </p:nvPr>
        </p:nvSpPr>
        <p:spPr>
          <a:xfrm>
            <a:off x="5401440" y="-1181445"/>
            <a:ext cx="3887839" cy="2372168"/>
          </a:xfrm>
        </p:spPr>
        <p:txBody>
          <a:bodyPr>
            <a:normAutofit/>
          </a:bodyPr>
          <a:lstStyle/>
          <a:p>
            <a:r>
              <a:rPr lang="en-US" sz="5000"/>
              <a:t>Introduction</a:t>
            </a:r>
          </a:p>
        </p:txBody>
      </p:sp>
      <p:sp>
        <p:nvSpPr>
          <p:cNvPr id="3" name="Subtitle 2">
            <a:extLst>
              <a:ext uri="{FF2B5EF4-FFF2-40B4-BE49-F238E27FC236}">
                <a16:creationId xmlns:a16="http://schemas.microsoft.com/office/drawing/2014/main" id="{23738938-A4D6-472A-B415-308D8989AF88}"/>
              </a:ext>
            </a:extLst>
          </p:cNvPr>
          <p:cNvSpPr>
            <a:spLocks noGrp="1"/>
          </p:cNvSpPr>
          <p:nvPr>
            <p:ph type="subTitle" idx="1"/>
          </p:nvPr>
        </p:nvSpPr>
        <p:spPr>
          <a:xfrm>
            <a:off x="5401440" y="1503874"/>
            <a:ext cx="3893440" cy="1096899"/>
          </a:xfrm>
        </p:spPr>
        <p:txBody>
          <a:bodyPr vert="horz" lIns="91440" tIns="45720" rIns="91440" bIns="45720" rtlCol="0">
            <a:noAutofit/>
          </a:bodyPr>
          <a:lstStyle/>
          <a:p>
            <a:pPr>
              <a:lnSpc>
                <a:spcPct val="90000"/>
              </a:lnSpc>
            </a:pPr>
            <a:r>
              <a:rPr lang="en-US" sz="2000" dirty="0">
                <a:cs typeface="Calibri"/>
              </a:rPr>
              <a:t>Professional developments are largely dependent on personal developments of an individual. In the field of professionalism, Communication, Teamwork and Time Management are the significant skills that can be achieved by understanding and evaluating one's own performances. In order to make ourselves better known in the job maerket , we first need to find out what employability skills, I do the personal SWOT analysis and develop an action </a:t>
            </a:r>
            <a:r>
              <a:rPr lang="en-US" sz="2000">
                <a:cs typeface="Calibri"/>
              </a:rPr>
              <a:t>plan to improve us.</a:t>
            </a:r>
          </a:p>
        </p:txBody>
      </p:sp>
    </p:spTree>
    <p:extLst>
      <p:ext uri="{BB962C8B-B14F-4D97-AF65-F5344CB8AC3E}">
        <p14:creationId xmlns:p14="http://schemas.microsoft.com/office/powerpoint/2010/main" val="47533308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4">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45DAF-B3EE-4049-BFA1-85120FC5BAAF}"/>
              </a:ext>
            </a:extLst>
          </p:cNvPr>
          <p:cNvSpPr>
            <a:spLocks noGrp="1"/>
          </p:cNvSpPr>
          <p:nvPr>
            <p:ph type="title"/>
          </p:nvPr>
        </p:nvSpPr>
        <p:spPr>
          <a:xfrm>
            <a:off x="1286933" y="87683"/>
            <a:ext cx="10197494" cy="1005511"/>
          </a:xfrm>
        </p:spPr>
        <p:txBody>
          <a:bodyPr>
            <a:normAutofit fontScale="90000"/>
          </a:bodyPr>
          <a:lstStyle/>
          <a:p>
            <a:pPr>
              <a:lnSpc>
                <a:spcPct val="90000"/>
              </a:lnSpc>
            </a:pPr>
            <a:endParaRPr lang="en-US"/>
          </a:p>
          <a:p>
            <a:pPr>
              <a:lnSpc>
                <a:spcPct val="90000"/>
              </a:lnSpc>
            </a:pPr>
            <a:r>
              <a:rPr lang="en-US" dirty="0">
                <a:ea typeface="+mj-lt"/>
                <a:cs typeface="+mj-lt"/>
              </a:rPr>
              <a:t>Discussion of employability skills</a:t>
            </a:r>
            <a:endParaRPr lang="en-US" dirty="0"/>
          </a:p>
        </p:txBody>
      </p:sp>
      <p:sp>
        <p:nvSpPr>
          <p:cNvPr id="50" name="Isosceles Triangle 46">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48">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59E3C7A-1413-46A4-AFAC-08421893CAB9}"/>
              </a:ext>
            </a:extLst>
          </p:cNvPr>
          <p:cNvGraphicFramePr>
            <a:graphicFrameLocks noGrp="1"/>
          </p:cNvGraphicFramePr>
          <p:nvPr>
            <p:ph idx="1"/>
            <p:extLst>
              <p:ext uri="{D42A27DB-BD31-4B8C-83A1-F6EECF244321}">
                <p14:modId xmlns:p14="http://schemas.microsoft.com/office/powerpoint/2010/main" val="161166968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4370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3745C-CB55-4A25-9198-B0390FED0418}"/>
              </a:ext>
            </a:extLst>
          </p:cNvPr>
          <p:cNvSpPr>
            <a:spLocks noGrp="1"/>
          </p:cNvSpPr>
          <p:nvPr>
            <p:ph type="title"/>
          </p:nvPr>
        </p:nvSpPr>
        <p:spPr>
          <a:xfrm>
            <a:off x="677334" y="609600"/>
            <a:ext cx="8596668" cy="1320800"/>
          </a:xfrm>
        </p:spPr>
        <p:txBody>
          <a:bodyPr anchor="t">
            <a:normAutofit/>
          </a:bodyPr>
          <a:lstStyle/>
          <a:p>
            <a:r>
              <a:rPr lang="en-US" dirty="0"/>
              <a:t>Communication skills</a:t>
            </a:r>
          </a:p>
        </p:txBody>
      </p:sp>
      <p:pic>
        <p:nvPicPr>
          <p:cNvPr id="6" name="Graphic 6" descr="Board Room">
            <a:extLst>
              <a:ext uri="{FF2B5EF4-FFF2-40B4-BE49-F238E27FC236}">
                <a16:creationId xmlns:a16="http://schemas.microsoft.com/office/drawing/2014/main" id="{EDE8319F-E559-4A88-8626-313777F2F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139" y="2159331"/>
            <a:ext cx="3769831" cy="3769831"/>
          </a:xfrm>
          <a:prstGeom prst="rect">
            <a:avLst/>
          </a:prstGeom>
        </p:spPr>
      </p:pic>
      <p:sp>
        <p:nvSpPr>
          <p:cNvPr id="3" name="Content Placeholder 2">
            <a:extLst>
              <a:ext uri="{FF2B5EF4-FFF2-40B4-BE49-F238E27FC236}">
                <a16:creationId xmlns:a16="http://schemas.microsoft.com/office/drawing/2014/main" id="{9E4EF6B1-7907-48AA-AA71-59C50629D8F3}"/>
              </a:ext>
            </a:extLst>
          </p:cNvPr>
          <p:cNvSpPr>
            <a:spLocks noGrp="1"/>
          </p:cNvSpPr>
          <p:nvPr>
            <p:ph idx="1"/>
          </p:nvPr>
        </p:nvSpPr>
        <p:spPr>
          <a:xfrm>
            <a:off x="4860323" y="2160589"/>
            <a:ext cx="4410676" cy="3768573"/>
          </a:xfrm>
        </p:spPr>
        <p:txBody>
          <a:bodyPr vert="horz" lIns="91440" tIns="45720" rIns="91440" bIns="45720" rtlCol="0">
            <a:normAutofit/>
          </a:bodyPr>
          <a:lstStyle/>
          <a:p>
            <a:pPr>
              <a:buClr>
                <a:srgbClr val="EB3D9F"/>
              </a:buClr>
            </a:pPr>
            <a:r>
              <a:rPr lang="en-US"/>
              <a:t>Communication skills can make us have a good relationship with colleagues and superiors, this can create a good working environment and help us complete the work more efficiently.</a:t>
            </a:r>
          </a:p>
        </p:txBody>
      </p:sp>
    </p:spTree>
    <p:extLst>
      <p:ext uri="{BB962C8B-B14F-4D97-AF65-F5344CB8AC3E}">
        <p14:creationId xmlns:p14="http://schemas.microsoft.com/office/powerpoint/2010/main" val="66243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F37D9-54C6-47F5-9DEF-DCCAD07F1C15}"/>
              </a:ext>
            </a:extLst>
          </p:cNvPr>
          <p:cNvSpPr>
            <a:spLocks noGrp="1"/>
          </p:cNvSpPr>
          <p:nvPr>
            <p:ph type="title"/>
          </p:nvPr>
        </p:nvSpPr>
        <p:spPr>
          <a:xfrm>
            <a:off x="291115" y="298193"/>
            <a:ext cx="3854528" cy="1278466"/>
          </a:xfrm>
        </p:spPr>
        <p:txBody>
          <a:bodyPr/>
          <a:lstStyle/>
          <a:p>
            <a:r>
              <a:rPr lang="en-US" sz="2800" dirty="0"/>
              <a:t>Management time</a:t>
            </a:r>
            <a:endParaRPr lang="en-US" dirty="0"/>
          </a:p>
        </p:txBody>
      </p:sp>
      <p:sp>
        <p:nvSpPr>
          <p:cNvPr id="3" name="Subtitle 2">
            <a:extLst>
              <a:ext uri="{FF2B5EF4-FFF2-40B4-BE49-F238E27FC236}">
                <a16:creationId xmlns:a16="http://schemas.microsoft.com/office/drawing/2014/main" id="{8E81CEFA-AD3B-42A8-87CC-6939C364BB0F}"/>
              </a:ext>
            </a:extLst>
          </p:cNvPr>
          <p:cNvSpPr>
            <a:spLocks noGrp="1"/>
          </p:cNvSpPr>
          <p:nvPr>
            <p:ph idx="1"/>
          </p:nvPr>
        </p:nvSpPr>
        <p:spPr>
          <a:xfrm>
            <a:off x="4579486" y="257749"/>
            <a:ext cx="4770716" cy="6231287"/>
          </a:xfrm>
        </p:spPr>
        <p:txBody>
          <a:bodyPr vert="horz" lIns="91440" tIns="45720" rIns="91440" bIns="45720" rtlCol="0" anchor="t">
            <a:normAutofit/>
          </a:bodyPr>
          <a:lstStyle/>
          <a:p>
            <a:pPr marL="0" indent="0">
              <a:buNone/>
            </a:pPr>
            <a:r>
              <a:rPr lang="en-US" sz="2000" u="sng" dirty="0">
                <a:solidFill>
                  <a:schemeClr val="accent1">
                    <a:lumMod val="75000"/>
                  </a:schemeClr>
                </a:solidFill>
              </a:rPr>
              <a:t>My daily plan</a:t>
            </a:r>
          </a:p>
          <a:p>
            <a:r>
              <a:rPr lang="en-US" dirty="0"/>
              <a:t>07:00- I wake up and I do my morning routine</a:t>
            </a:r>
          </a:p>
          <a:p>
            <a:pPr>
              <a:buClr>
                <a:srgbClr val="EB3D9F"/>
              </a:buClr>
            </a:pPr>
            <a:r>
              <a:rPr lang="en-US" dirty="0"/>
              <a:t>08:00- I prepare the  breakfast</a:t>
            </a:r>
          </a:p>
          <a:p>
            <a:pPr>
              <a:buClr>
                <a:srgbClr val="EB3D9F"/>
              </a:buClr>
            </a:pPr>
            <a:r>
              <a:rPr lang="en-US" dirty="0"/>
              <a:t>08:50- I am taking my boy  to the  nursery</a:t>
            </a:r>
          </a:p>
          <a:p>
            <a:pPr>
              <a:buClr>
                <a:srgbClr val="EB3D9F"/>
              </a:buClr>
            </a:pPr>
            <a:r>
              <a:rPr lang="en-US" dirty="0"/>
              <a:t>10:00- I go to</a:t>
            </a:r>
            <a:r>
              <a:rPr lang="en-US"/>
              <a:t> shopping with my little girl</a:t>
            </a:r>
          </a:p>
          <a:p>
            <a:pPr>
              <a:buClr>
                <a:srgbClr val="EB3D9F"/>
              </a:buClr>
            </a:pPr>
            <a:r>
              <a:rPr lang="en-US" dirty="0"/>
              <a:t>12:00- I take my boy from the nursery</a:t>
            </a:r>
          </a:p>
          <a:p>
            <a:pPr>
              <a:buClr>
                <a:srgbClr val="EB3D9F"/>
              </a:buClr>
            </a:pPr>
            <a:r>
              <a:rPr lang="en-US" dirty="0"/>
              <a:t>12:30- I feed my children</a:t>
            </a:r>
          </a:p>
          <a:p>
            <a:pPr>
              <a:buClr>
                <a:srgbClr val="EB3D9F"/>
              </a:buClr>
            </a:pPr>
            <a:r>
              <a:rPr lang="en-US"/>
              <a:t>14:30- I wake up my children and I'm</a:t>
            </a:r>
            <a:r>
              <a:rPr lang="en-US" dirty="0"/>
              <a:t> </a:t>
            </a:r>
            <a:r>
              <a:rPr lang="en-US"/>
              <a:t>getting the kids ready to go the park</a:t>
            </a:r>
          </a:p>
          <a:p>
            <a:pPr>
              <a:buClr>
                <a:srgbClr val="EB3D9F"/>
              </a:buClr>
            </a:pPr>
            <a:r>
              <a:rPr lang="en-US"/>
              <a:t>18:00- I prepare the dinner</a:t>
            </a:r>
          </a:p>
          <a:p>
            <a:pPr>
              <a:buClr>
                <a:srgbClr val="EB3D9F"/>
              </a:buClr>
            </a:pPr>
            <a:r>
              <a:rPr lang="en-US"/>
              <a:t>20:30- I prepare the children for the shower and after for sleep</a:t>
            </a:r>
            <a:endParaRPr lang="en-US" dirty="0"/>
          </a:p>
          <a:p>
            <a:pPr>
              <a:buClr>
                <a:srgbClr val="EB3D9F"/>
              </a:buClr>
            </a:pPr>
            <a:r>
              <a:rPr lang="en-US"/>
              <a:t>20:00- I am wathing  tv show</a:t>
            </a:r>
          </a:p>
          <a:p>
            <a:pPr>
              <a:buClr>
                <a:srgbClr val="EB3D9F"/>
              </a:buClr>
            </a:pPr>
            <a:r>
              <a:rPr lang="en-US"/>
              <a:t>23:30- I do my evening routine and then go to sleep</a:t>
            </a:r>
            <a:endParaRPr lang="en-US" dirty="0"/>
          </a:p>
          <a:p>
            <a:pPr>
              <a:buClr>
                <a:srgbClr val="EB3D9F"/>
              </a:buClr>
            </a:pPr>
            <a:endParaRPr lang="en-US" dirty="0"/>
          </a:p>
          <a:p>
            <a:pPr marL="0" indent="0">
              <a:buClr>
                <a:srgbClr val="EB3D9F"/>
              </a:buClr>
              <a:buNone/>
            </a:pPr>
            <a:endParaRPr lang="en-US" dirty="0"/>
          </a:p>
        </p:txBody>
      </p:sp>
      <p:sp>
        <p:nvSpPr>
          <p:cNvPr id="5" name="Text Placeholder 4">
            <a:extLst>
              <a:ext uri="{FF2B5EF4-FFF2-40B4-BE49-F238E27FC236}">
                <a16:creationId xmlns:a16="http://schemas.microsoft.com/office/drawing/2014/main" id="{7676471C-4356-4BEF-A607-8C71B168DACB}"/>
              </a:ext>
            </a:extLst>
          </p:cNvPr>
          <p:cNvSpPr>
            <a:spLocks noGrp="1"/>
          </p:cNvSpPr>
          <p:nvPr>
            <p:ph type="body" sz="half" idx="2"/>
          </p:nvPr>
        </p:nvSpPr>
        <p:spPr>
          <a:xfrm>
            <a:off x="-37824" y="1817262"/>
            <a:ext cx="3854528" cy="2584449"/>
          </a:xfrm>
        </p:spPr>
        <p:txBody>
          <a:bodyPr vert="horz" lIns="91440" tIns="45720" rIns="91440" bIns="45720" rtlCol="0" anchor="t">
            <a:normAutofit/>
          </a:bodyPr>
          <a:lstStyle/>
          <a:p>
            <a:pPr marL="285750" indent="-285750">
              <a:buFont typeface="Arial"/>
              <a:buChar char="•"/>
            </a:pPr>
            <a:r>
              <a:rPr lang="en-US" sz="2000" dirty="0">
                <a:ea typeface="+mn-lt"/>
                <a:cs typeface="+mn-lt"/>
              </a:rPr>
              <a:t>Management time is the way you organize and plan your time in specific activities.  </a:t>
            </a:r>
          </a:p>
          <a:p>
            <a:endParaRPr lang="en-US" sz="2000" dirty="0"/>
          </a:p>
        </p:txBody>
      </p:sp>
    </p:spTree>
    <p:extLst>
      <p:ext uri="{BB962C8B-B14F-4D97-AF65-F5344CB8AC3E}">
        <p14:creationId xmlns:p14="http://schemas.microsoft.com/office/powerpoint/2010/main" val="2407891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A7D20-0CAB-4A8C-9FDB-EE9484A86902}"/>
              </a:ext>
            </a:extLst>
          </p:cNvPr>
          <p:cNvSpPr>
            <a:spLocks noGrp="1"/>
          </p:cNvSpPr>
          <p:nvPr>
            <p:ph type="ctrTitle"/>
          </p:nvPr>
        </p:nvSpPr>
        <p:spPr>
          <a:xfrm>
            <a:off x="4535926" y="1192245"/>
            <a:ext cx="4299666" cy="1474611"/>
          </a:xfrm>
        </p:spPr>
        <p:txBody>
          <a:bodyPr>
            <a:normAutofit/>
          </a:bodyPr>
          <a:lstStyle/>
          <a:p>
            <a:pPr algn="l"/>
            <a:r>
              <a:rPr lang="en-US" sz="3600" dirty="0"/>
              <a:t>Planning and organizing skills </a:t>
            </a:r>
          </a:p>
        </p:txBody>
      </p:sp>
      <p:sp>
        <p:nvSpPr>
          <p:cNvPr id="3" name="Content Placeholder 2">
            <a:extLst>
              <a:ext uri="{FF2B5EF4-FFF2-40B4-BE49-F238E27FC236}">
                <a16:creationId xmlns:a16="http://schemas.microsoft.com/office/drawing/2014/main" id="{42367AFB-1CF2-4ECD-AE34-B5CC555FD7D7}"/>
              </a:ext>
            </a:extLst>
          </p:cNvPr>
          <p:cNvSpPr>
            <a:spLocks noGrp="1"/>
          </p:cNvSpPr>
          <p:nvPr>
            <p:ph type="subTitle" idx="1"/>
          </p:nvPr>
        </p:nvSpPr>
        <p:spPr>
          <a:xfrm>
            <a:off x="4535925" y="3199214"/>
            <a:ext cx="5280871" cy="3063095"/>
          </a:xfrm>
        </p:spPr>
        <p:txBody>
          <a:bodyPr>
            <a:noAutofit/>
          </a:bodyPr>
          <a:lstStyle/>
          <a:p>
            <a:pPr algn="l">
              <a:lnSpc>
                <a:spcPct val="90000"/>
              </a:lnSpc>
            </a:pPr>
            <a:r>
              <a:rPr lang="en-US" sz="2000"/>
              <a:t>Employers need graduated to make plans and organize limited resources to achieve both the short-term and long-term goals of the company</a:t>
            </a:r>
          </a:p>
        </p:txBody>
      </p:sp>
      <p:sp>
        <p:nvSpPr>
          <p:cNvPr id="63" name="Isosceles Triangle 67">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5" name="Graphic 64" descr="Head with Gears">
            <a:extLst>
              <a:ext uri="{FF2B5EF4-FFF2-40B4-BE49-F238E27FC236}">
                <a16:creationId xmlns:a16="http://schemas.microsoft.com/office/drawing/2014/main" id="{75D4B04E-5CD0-4083-86BA-518A2C3F4A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27243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694306-48D1-45B6-AC04-DB6F21CB7727}"/>
              </a:ext>
            </a:extLst>
          </p:cNvPr>
          <p:cNvSpPr>
            <a:spLocks noGrp="1"/>
          </p:cNvSpPr>
          <p:nvPr>
            <p:ph type="ctrTitle"/>
          </p:nvPr>
        </p:nvSpPr>
        <p:spPr>
          <a:xfrm>
            <a:off x="5016090" y="993916"/>
            <a:ext cx="4299666" cy="879625"/>
          </a:xfrm>
        </p:spPr>
        <p:txBody>
          <a:bodyPr>
            <a:normAutofit/>
          </a:bodyPr>
          <a:lstStyle/>
          <a:p>
            <a:pPr algn="l"/>
            <a:r>
              <a:rPr lang="en-US" sz="3200"/>
              <a:t>Teamwork</a:t>
            </a:r>
            <a:r>
              <a:rPr lang="en-US" sz="3200" dirty="0"/>
              <a:t> </a:t>
            </a:r>
            <a:r>
              <a:rPr lang="en-US" sz="3200"/>
              <a:t>skills</a:t>
            </a:r>
            <a:endParaRPr lang="en-US" sz="3200" dirty="0"/>
          </a:p>
        </p:txBody>
      </p:sp>
      <p:sp>
        <p:nvSpPr>
          <p:cNvPr id="4" name="Subtitle 3">
            <a:extLst>
              <a:ext uri="{FF2B5EF4-FFF2-40B4-BE49-F238E27FC236}">
                <a16:creationId xmlns:a16="http://schemas.microsoft.com/office/drawing/2014/main" id="{EC436D99-73EB-42BF-A3C2-AD85F93FEB7F}"/>
              </a:ext>
            </a:extLst>
          </p:cNvPr>
          <p:cNvSpPr>
            <a:spLocks noGrp="1"/>
          </p:cNvSpPr>
          <p:nvPr>
            <p:ph type="subTitle" idx="1"/>
          </p:nvPr>
        </p:nvSpPr>
        <p:spPr>
          <a:xfrm>
            <a:off x="5120473" y="2812994"/>
            <a:ext cx="4299666" cy="2488987"/>
          </a:xfrm>
        </p:spPr>
        <p:txBody>
          <a:bodyPr>
            <a:normAutofit/>
          </a:bodyPr>
          <a:lstStyle/>
          <a:p>
            <a:pPr algn="l">
              <a:lnSpc>
                <a:spcPct val="90000"/>
              </a:lnSpc>
            </a:pPr>
            <a:r>
              <a:rPr lang="en-US" sz="2000" dirty="0"/>
              <a:t>Teamwork is very important to the success of our work. </a:t>
            </a:r>
          </a:p>
          <a:p>
            <a:pPr algn="l">
              <a:lnSpc>
                <a:spcPct val="90000"/>
              </a:lnSpc>
            </a:pPr>
            <a:r>
              <a:rPr lang="en-US" sz="2000" dirty="0"/>
              <a:t>Teamwork skills depend on your ability to communicate well, be responsible, actively listen and be honest.</a:t>
            </a:r>
            <a:endParaRPr lang="en-US" dirty="0"/>
          </a:p>
        </p:txBody>
      </p:sp>
      <p:sp>
        <p:nvSpPr>
          <p:cNvPr id="13" name="Isosceles Triangle 12">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0" name="Graphic 9" descr="Muncă în echipă">
            <a:extLst>
              <a:ext uri="{FF2B5EF4-FFF2-40B4-BE49-F238E27FC236}">
                <a16:creationId xmlns:a16="http://schemas.microsoft.com/office/drawing/2014/main" id="{476B6CDB-C56F-49EA-989E-203851ABEE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881387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7">
            <a:extLst>
              <a:ext uri="{FF2B5EF4-FFF2-40B4-BE49-F238E27FC236}">
                <a16:creationId xmlns:a16="http://schemas.microsoft.com/office/drawing/2014/main" id="{3C591D85-25F6-4014-8EE4-E6701B6E93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 name="Straight Connector 8">
              <a:extLst>
                <a:ext uri="{FF2B5EF4-FFF2-40B4-BE49-F238E27FC236}">
                  <a16:creationId xmlns:a16="http://schemas.microsoft.com/office/drawing/2014/main" id="{FD1DF05C-07BC-491B-9CAD-64494BA79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1DD9EDF-1964-427F-B438-C9932530D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923D52E1-E37A-48B6-B7EE-3C472F60E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FCF87B7-DFA0-41C5-B4B3-A9F113552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7BBB45BB-64EE-4E1A-9C95-28A4874E5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8AD2D05-9327-4180-B006-53FDBF42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4A50A8D2-F326-4502-8778-AB479771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889E66B0-32A4-4375-84C1-A7612D04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C94DE422-737D-4C0B-9680-4F26E9BB4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453758-4D58-442F-A42B-781C5C928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19" name="Straight Connector 1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3A7896-DBC7-4FB6-91EC-F814E483860F}"/>
              </a:ext>
            </a:extLst>
          </p:cNvPr>
          <p:cNvSpPr>
            <a:spLocks noGrp="1"/>
          </p:cNvSpPr>
          <p:nvPr>
            <p:ph type="ctrTitle"/>
          </p:nvPr>
        </p:nvSpPr>
        <p:spPr>
          <a:xfrm>
            <a:off x="1154947" y="2434584"/>
            <a:ext cx="5757741" cy="1362533"/>
          </a:xfrm>
        </p:spPr>
        <p:txBody>
          <a:bodyPr vert="horz" lIns="91440" tIns="45720" rIns="91440" bIns="45720" rtlCol="0" anchor="ctr">
            <a:normAutofit fontScale="90000"/>
          </a:bodyPr>
          <a:lstStyle/>
          <a:p>
            <a:pPr algn="l"/>
            <a:r>
              <a:rPr lang="en-US" sz="3600" dirty="0"/>
              <a:t>   Responsibility</a:t>
            </a:r>
            <a:br>
              <a:rPr lang="en-US" sz="3600" dirty="0"/>
            </a:br>
            <a:br>
              <a:rPr lang="en-US" sz="3600" dirty="0"/>
            </a:br>
            <a:r>
              <a:rPr lang="en-US" sz="3600" dirty="0"/>
              <a:t>           And  </a:t>
            </a:r>
            <a:br>
              <a:rPr lang="en-US" sz="3600" dirty="0"/>
            </a:br>
            <a:br>
              <a:rPr lang="en-US" sz="3600" dirty="0"/>
            </a:br>
            <a:r>
              <a:rPr lang="en-US" sz="3600" dirty="0"/>
              <a:t>Problem-solving</a:t>
            </a:r>
          </a:p>
        </p:txBody>
      </p:sp>
      <p:sp>
        <p:nvSpPr>
          <p:cNvPr id="3" name="Content Placeholder 2">
            <a:extLst>
              <a:ext uri="{FF2B5EF4-FFF2-40B4-BE49-F238E27FC236}">
                <a16:creationId xmlns:a16="http://schemas.microsoft.com/office/drawing/2014/main" id="{A5452E98-CE69-4822-AA30-C6C22CB98294}"/>
              </a:ext>
            </a:extLst>
          </p:cNvPr>
          <p:cNvSpPr>
            <a:spLocks noGrp="1"/>
          </p:cNvSpPr>
          <p:nvPr>
            <p:ph type="subTitle" idx="1"/>
          </p:nvPr>
        </p:nvSpPr>
        <p:spPr>
          <a:xfrm>
            <a:off x="4706487" y="1192419"/>
            <a:ext cx="4619706" cy="5224724"/>
          </a:xfrm>
        </p:spPr>
        <p:txBody>
          <a:bodyPr vert="horz" lIns="91440" tIns="45720" rIns="91440" bIns="45720" rtlCol="0" anchor="ctr">
            <a:normAutofit/>
          </a:bodyPr>
          <a:lstStyle/>
          <a:p>
            <a:pPr algn="l">
              <a:buFont typeface="Wingdings 3" charset="2"/>
              <a:buChar char=""/>
            </a:pPr>
            <a:r>
              <a:rPr lang="en-US" dirty="0">
                <a:solidFill>
                  <a:schemeClr val="tx1">
                    <a:lumMod val="75000"/>
                    <a:lumOff val="25000"/>
                  </a:schemeClr>
                </a:solidFill>
              </a:rPr>
              <a:t> Responsibility show that you can be counted on to do our job right. If I have strong responsibility skills, the supervisors can trust me get my work done, without repeated reminders.                                                                         </a:t>
            </a:r>
          </a:p>
          <a:p>
            <a:pPr algn="l"/>
            <a:r>
              <a:rPr lang="en-US" dirty="0">
                <a:solidFill>
                  <a:schemeClr val="tx1">
                    <a:lumMod val="75000"/>
                    <a:lumOff val="25000"/>
                  </a:schemeClr>
                </a:solidFill>
              </a:rPr>
              <a:t>   </a:t>
            </a:r>
          </a:p>
          <a:p>
            <a:pPr algn="l">
              <a:buFont typeface="Wingdings 3" charset="2"/>
              <a:buChar char=""/>
            </a:pPr>
            <a:r>
              <a:rPr lang="en-US" dirty="0">
                <a:solidFill>
                  <a:schemeClr val="tx1">
                    <a:lumMod val="75000"/>
                    <a:lumOff val="25000"/>
                  </a:schemeClr>
                </a:solidFill>
              </a:rPr>
              <a:t> Problem-solving skills help us to  determine the source of problem and find a good solution.                                                                                               </a:t>
            </a:r>
          </a:p>
          <a:p>
            <a:pPr algn="l"/>
            <a:r>
              <a:rPr lang="en-US" dirty="0">
                <a:solidFill>
                  <a:schemeClr val="tx1">
                    <a:lumMod val="75000"/>
                    <a:lumOff val="25000"/>
                  </a:schemeClr>
                </a:solidFill>
              </a:rPr>
              <a:t>   </a:t>
            </a:r>
          </a:p>
        </p:txBody>
      </p:sp>
    </p:spTree>
    <p:extLst>
      <p:ext uri="{BB962C8B-B14F-4D97-AF65-F5344CB8AC3E}">
        <p14:creationId xmlns:p14="http://schemas.microsoft.com/office/powerpoint/2010/main" val="1998709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4" descr="Working space background">
            <a:extLst>
              <a:ext uri="{FF2B5EF4-FFF2-40B4-BE49-F238E27FC236}">
                <a16:creationId xmlns:a16="http://schemas.microsoft.com/office/drawing/2014/main" id="{C7160859-382A-4E45-BD64-086C42A9108B}"/>
              </a:ext>
            </a:extLst>
          </p:cNvPr>
          <p:cNvPicPr>
            <a:picLocks noChangeAspect="1"/>
          </p:cNvPicPr>
          <p:nvPr/>
        </p:nvPicPr>
        <p:blipFill rotWithShape="1">
          <a:blip r:embed="rId2"/>
          <a:srcRect l="23008" r="-4" b="-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2F82E4-15AD-4F93-8C47-1D7DC748705B}"/>
              </a:ext>
            </a:extLst>
          </p:cNvPr>
          <p:cNvSpPr>
            <a:spLocks noGrp="1"/>
          </p:cNvSpPr>
          <p:nvPr>
            <p:ph type="title"/>
          </p:nvPr>
        </p:nvSpPr>
        <p:spPr>
          <a:xfrm>
            <a:off x="677333" y="609600"/>
            <a:ext cx="3851123" cy="1320800"/>
          </a:xfrm>
        </p:spPr>
        <p:txBody>
          <a:bodyPr>
            <a:normAutofit/>
          </a:bodyPr>
          <a:lstStyle/>
          <a:p>
            <a:r>
              <a:rPr lang="en-US" dirty="0"/>
              <a:t>Technology Skills </a:t>
            </a:r>
          </a:p>
        </p:txBody>
      </p:sp>
      <p:sp>
        <p:nvSpPr>
          <p:cNvPr id="3" name="Content Placeholder 2">
            <a:extLst>
              <a:ext uri="{FF2B5EF4-FFF2-40B4-BE49-F238E27FC236}">
                <a16:creationId xmlns:a16="http://schemas.microsoft.com/office/drawing/2014/main" id="{BFF56412-43FD-4B64-9706-63BB91417E57}"/>
              </a:ext>
            </a:extLst>
          </p:cNvPr>
          <p:cNvSpPr>
            <a:spLocks noGrp="1"/>
          </p:cNvSpPr>
          <p:nvPr>
            <p:ph idx="1"/>
          </p:nvPr>
        </p:nvSpPr>
        <p:spPr>
          <a:xfrm>
            <a:off x="677334" y="2160589"/>
            <a:ext cx="3851122" cy="3880773"/>
          </a:xfrm>
        </p:spPr>
        <p:txBody>
          <a:bodyPr vert="horz" lIns="91440" tIns="45720" rIns="91440" bIns="45720" rtlCol="0">
            <a:normAutofit/>
          </a:bodyPr>
          <a:lstStyle/>
          <a:p>
            <a:r>
              <a:rPr lang="en-US" dirty="0"/>
              <a:t>Technology skills are the abilities and knowledge needed to perform specific tasks. This skills can help us more work efficiently, boost own confidence and make us more valuable candidate for employers.</a:t>
            </a:r>
          </a:p>
        </p:txBody>
      </p:sp>
      <p:cxnSp>
        <p:nvCxnSpPr>
          <p:cNvPr id="7"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25760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C2FB746-7F78-47F3-A527-04FD1C6AA5C7}"/>
              </a:ext>
            </a:extLst>
          </p:cNvPr>
          <p:cNvSpPr>
            <a:spLocks noGrp="1"/>
          </p:cNvSpPr>
          <p:nvPr>
            <p:ph type="title"/>
          </p:nvPr>
        </p:nvSpPr>
        <p:spPr>
          <a:xfrm>
            <a:off x="643467" y="816638"/>
            <a:ext cx="3367359" cy="5224724"/>
          </a:xfrm>
        </p:spPr>
        <p:txBody>
          <a:bodyPr anchor="ctr">
            <a:normAutofit/>
          </a:bodyPr>
          <a:lstStyle/>
          <a:p>
            <a:r>
              <a:rPr lang="en-US"/>
              <a:t>Personal SWOT Analysis</a:t>
            </a:r>
          </a:p>
        </p:txBody>
      </p:sp>
      <p:sp>
        <p:nvSpPr>
          <p:cNvPr id="3" name="Content Placeholder 2">
            <a:extLst>
              <a:ext uri="{FF2B5EF4-FFF2-40B4-BE49-F238E27FC236}">
                <a16:creationId xmlns:a16="http://schemas.microsoft.com/office/drawing/2014/main" id="{F5CE8896-3049-4C15-B6C0-F63A08A4229A}"/>
              </a:ext>
            </a:extLst>
          </p:cNvPr>
          <p:cNvSpPr>
            <a:spLocks noGrp="1"/>
          </p:cNvSpPr>
          <p:nvPr>
            <p:ph idx="1"/>
          </p:nvPr>
        </p:nvSpPr>
        <p:spPr>
          <a:xfrm>
            <a:off x="4654295" y="816638"/>
            <a:ext cx="4619706" cy="5224724"/>
          </a:xfrm>
        </p:spPr>
        <p:txBody>
          <a:bodyPr vert="horz" lIns="91440" tIns="45720" rIns="91440" bIns="45720" rtlCol="0" anchor="ctr">
            <a:normAutofit fontScale="77500" lnSpcReduction="20000"/>
          </a:bodyPr>
          <a:lstStyle/>
          <a:p>
            <a:pPr marL="0" indent="0">
              <a:lnSpc>
                <a:spcPct val="90000"/>
              </a:lnSpc>
              <a:buNone/>
            </a:pPr>
            <a:r>
              <a:rPr lang="en-US" sz="2000" dirty="0"/>
              <a:t>I will do a personal SWOT analysis based on real experience.</a:t>
            </a:r>
          </a:p>
          <a:p>
            <a:pPr marL="0" indent="0">
              <a:lnSpc>
                <a:spcPct val="90000"/>
              </a:lnSpc>
              <a:buNone/>
            </a:pPr>
            <a:endParaRPr lang="en-US" sz="1100"/>
          </a:p>
          <a:p>
            <a:pPr marL="0" indent="0">
              <a:lnSpc>
                <a:spcPct val="90000"/>
              </a:lnSpc>
              <a:buNone/>
            </a:pPr>
            <a:r>
              <a:rPr lang="en-US" sz="1600" dirty="0"/>
              <a:t>Strengths: Optimistic</a:t>
            </a:r>
          </a:p>
          <a:p>
            <a:pPr marL="0" indent="0">
              <a:lnSpc>
                <a:spcPct val="90000"/>
              </a:lnSpc>
              <a:buNone/>
            </a:pPr>
            <a:r>
              <a:rPr lang="en-US" sz="1600" dirty="0"/>
              <a:t>                     Self -confident</a:t>
            </a:r>
          </a:p>
          <a:p>
            <a:pPr marL="0" indent="0">
              <a:lnSpc>
                <a:spcPct val="90000"/>
              </a:lnSpc>
              <a:buNone/>
            </a:pPr>
            <a:r>
              <a:rPr lang="en-US" sz="1600" dirty="0"/>
              <a:t>                    I can management my time</a:t>
            </a:r>
          </a:p>
          <a:p>
            <a:pPr marL="0" indent="0">
              <a:lnSpc>
                <a:spcPct val="90000"/>
              </a:lnSpc>
              <a:buNone/>
            </a:pPr>
            <a:r>
              <a:rPr lang="en-US" sz="1600" dirty="0"/>
              <a:t>                    I have technology skills </a:t>
            </a:r>
          </a:p>
          <a:p>
            <a:pPr marL="0" indent="0">
              <a:lnSpc>
                <a:spcPct val="90000"/>
              </a:lnSpc>
              <a:buNone/>
            </a:pPr>
            <a:endParaRPr lang="en-US" sz="1600" dirty="0"/>
          </a:p>
          <a:p>
            <a:pPr marL="0" indent="0">
              <a:lnSpc>
                <a:spcPct val="90000"/>
              </a:lnSpc>
              <a:buNone/>
            </a:pPr>
            <a:r>
              <a:rPr lang="en-US" sz="1600" dirty="0"/>
              <a:t>Weaknesses: I not good at communicate with others</a:t>
            </a:r>
          </a:p>
          <a:p>
            <a:pPr marL="0" indent="0">
              <a:lnSpc>
                <a:spcPct val="90000"/>
              </a:lnSpc>
              <a:buNone/>
            </a:pPr>
            <a:r>
              <a:rPr lang="en-US" sz="1600" dirty="0"/>
              <a:t>                    I feel shy when I talking strangers</a:t>
            </a:r>
          </a:p>
          <a:p>
            <a:pPr marL="0" indent="0">
              <a:lnSpc>
                <a:spcPct val="90000"/>
              </a:lnSpc>
              <a:buNone/>
            </a:pPr>
            <a:r>
              <a:rPr lang="en-US" sz="1600" dirty="0"/>
              <a:t>                    I am weak in problem solving</a:t>
            </a:r>
          </a:p>
          <a:p>
            <a:pPr marL="0" indent="0">
              <a:lnSpc>
                <a:spcPct val="90000"/>
              </a:lnSpc>
              <a:buNone/>
            </a:pPr>
            <a:endParaRPr lang="en-US" sz="1600" dirty="0"/>
          </a:p>
          <a:p>
            <a:pPr marL="0" indent="0">
              <a:lnSpc>
                <a:spcPct val="90000"/>
              </a:lnSpc>
              <a:buNone/>
            </a:pPr>
            <a:r>
              <a:rPr lang="en-US" sz="1600" dirty="0"/>
              <a:t>Opportunities: New technology </a:t>
            </a:r>
          </a:p>
          <a:p>
            <a:pPr marL="0" indent="0">
              <a:lnSpc>
                <a:spcPct val="90000"/>
              </a:lnSpc>
              <a:buNone/>
            </a:pPr>
            <a:r>
              <a:rPr lang="en-US" sz="1600" dirty="0"/>
              <a:t>                     Reinforce my confidence in others</a:t>
            </a:r>
          </a:p>
          <a:p>
            <a:pPr marL="0" indent="0">
              <a:lnSpc>
                <a:spcPct val="90000"/>
              </a:lnSpc>
              <a:buNone/>
            </a:pPr>
            <a:r>
              <a:rPr lang="en-US" sz="1600" dirty="0"/>
              <a:t>                     Experiment and take calculated risk</a:t>
            </a:r>
          </a:p>
          <a:p>
            <a:pPr marL="0" indent="0">
              <a:lnSpc>
                <a:spcPct val="90000"/>
              </a:lnSpc>
              <a:buNone/>
            </a:pPr>
            <a:endParaRPr lang="en-US" sz="1600" dirty="0"/>
          </a:p>
          <a:p>
            <a:pPr marL="0" indent="0">
              <a:lnSpc>
                <a:spcPct val="90000"/>
              </a:lnSpc>
              <a:buNone/>
            </a:pPr>
            <a:r>
              <a:rPr lang="en-US" sz="1600" dirty="0"/>
              <a:t>Threats: Social network distraction</a:t>
            </a:r>
          </a:p>
          <a:p>
            <a:pPr marL="0" indent="0">
              <a:lnSpc>
                <a:spcPct val="90000"/>
              </a:lnSpc>
              <a:buNone/>
            </a:pPr>
            <a:r>
              <a:rPr lang="en-US" sz="1600" dirty="0"/>
              <a:t>              Lack of time to meet deadlines</a:t>
            </a:r>
          </a:p>
          <a:p>
            <a:pPr marL="0" indent="0">
              <a:lnSpc>
                <a:spcPct val="90000"/>
              </a:lnSpc>
              <a:buNone/>
            </a:pPr>
            <a:r>
              <a:rPr lang="en-US" sz="1600" dirty="0"/>
              <a:t>              Lose enthusiasm in project</a:t>
            </a:r>
          </a:p>
          <a:p>
            <a:pPr marL="0" indent="0">
              <a:lnSpc>
                <a:spcPct val="90000"/>
              </a:lnSpc>
              <a:buNone/>
            </a:pPr>
            <a:endParaRPr lang="en-US" sz="1600" dirty="0"/>
          </a:p>
          <a:p>
            <a:pPr marL="0" indent="0">
              <a:lnSpc>
                <a:spcPct val="90000"/>
              </a:lnSpc>
              <a:buNone/>
            </a:pPr>
            <a:r>
              <a:rPr lang="en-US" sz="1100" dirty="0"/>
              <a:t>                   </a:t>
            </a:r>
          </a:p>
        </p:txBody>
      </p:sp>
    </p:spTree>
    <p:extLst>
      <p:ext uri="{BB962C8B-B14F-4D97-AF65-F5344CB8AC3E}">
        <p14:creationId xmlns:p14="http://schemas.microsoft.com/office/powerpoint/2010/main" val="2610715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32" name="Straight Connector 3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F954C90-C45D-4AD7-B797-7029E7E37DD2}"/>
              </a:ext>
            </a:extLst>
          </p:cNvPr>
          <p:cNvSpPr>
            <a:spLocks noGrp="1"/>
          </p:cNvSpPr>
          <p:nvPr>
            <p:ph type="title"/>
          </p:nvPr>
        </p:nvSpPr>
        <p:spPr>
          <a:xfrm>
            <a:off x="652481" y="1382486"/>
            <a:ext cx="3547581" cy="4093028"/>
          </a:xfrm>
        </p:spPr>
        <p:txBody>
          <a:bodyPr anchor="ctr">
            <a:normAutofit/>
          </a:bodyPr>
          <a:lstStyle/>
          <a:p>
            <a:r>
              <a:rPr lang="en-US" sz="4400"/>
              <a:t>Personal action plan</a:t>
            </a:r>
          </a:p>
        </p:txBody>
      </p:sp>
      <p:sp>
        <p:nvSpPr>
          <p:cNvPr id="42" name="Rectangle 4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11F6EDE2-7E94-4A36-8DD0-15EFF3B066BE}"/>
              </a:ext>
            </a:extLst>
          </p:cNvPr>
          <p:cNvGraphicFramePr>
            <a:graphicFrameLocks noGrp="1"/>
          </p:cNvGraphicFramePr>
          <p:nvPr>
            <p:ph idx="1"/>
            <p:extLst>
              <p:ext uri="{D42A27DB-BD31-4B8C-83A1-F6EECF244321}">
                <p14:modId xmlns:p14="http://schemas.microsoft.com/office/powerpoint/2010/main" val="62017672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6360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7">
            <a:extLst>
              <a:ext uri="{FF2B5EF4-FFF2-40B4-BE49-F238E27FC236}">
                <a16:creationId xmlns:a16="http://schemas.microsoft.com/office/drawing/2014/main" id="{3C591D85-25F6-4014-8EE4-E6701B6E93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FD1DF05C-07BC-491B-9CAD-64494BA79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9">
              <a:extLst>
                <a:ext uri="{FF2B5EF4-FFF2-40B4-BE49-F238E27FC236}">
                  <a16:creationId xmlns:a16="http://schemas.microsoft.com/office/drawing/2014/main" id="{A1DD9EDF-1964-427F-B438-C9932530D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923D52E1-E37A-48B6-B7EE-3C472F60E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9FCF87B7-DFA0-41C5-B4B3-A9F113552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7BBB45BB-64EE-4E1A-9C95-28A4874E5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8AD2D05-9327-4180-B006-53FDBF42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4A50A8D2-F326-4502-8778-AB479771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889E66B0-32A4-4375-84C1-A7612D04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16">
              <a:extLst>
                <a:ext uri="{FF2B5EF4-FFF2-40B4-BE49-F238E27FC236}">
                  <a16:creationId xmlns:a16="http://schemas.microsoft.com/office/drawing/2014/main" id="{C94DE422-737D-4C0B-9680-4F26E9BB4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453758-4D58-442F-A42B-781C5C928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4" name="Rectangle 19">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23440-B0D0-448F-B985-560D22CF464A}"/>
              </a:ext>
            </a:extLst>
          </p:cNvPr>
          <p:cNvSpPr>
            <a:spLocks noGrp="1"/>
          </p:cNvSpPr>
          <p:nvPr>
            <p:ph type="ctrTitle"/>
          </p:nvPr>
        </p:nvSpPr>
        <p:spPr>
          <a:xfrm>
            <a:off x="1333502" y="609600"/>
            <a:ext cx="8596668" cy="1320800"/>
          </a:xfrm>
        </p:spPr>
        <p:txBody>
          <a:bodyPr vert="horz" lIns="91440" tIns="45720" rIns="91440" bIns="45720" rtlCol="0" anchor="t">
            <a:normAutofit/>
          </a:bodyPr>
          <a:lstStyle/>
          <a:p>
            <a:pPr algn="l"/>
            <a:r>
              <a:rPr lang="en-US" sz="3600"/>
              <a:t>Conclusion</a:t>
            </a:r>
          </a:p>
        </p:txBody>
      </p:sp>
      <p:sp>
        <p:nvSpPr>
          <p:cNvPr id="35" name="Isosceles Triangle 21">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3">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26" name="Straight Connector 25">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479E9344-9AA5-46B8-931D-2323A46018DB}"/>
              </a:ext>
            </a:extLst>
          </p:cNvPr>
          <p:cNvSpPr>
            <a:spLocks noGrp="1"/>
          </p:cNvSpPr>
          <p:nvPr>
            <p:ph type="subTitle" idx="1"/>
          </p:nvPr>
        </p:nvSpPr>
        <p:spPr>
          <a:xfrm>
            <a:off x="1333502" y="2160590"/>
            <a:ext cx="8470898" cy="3429260"/>
          </a:xfrm>
        </p:spPr>
        <p:txBody>
          <a:bodyPr vert="horz" lIns="91440" tIns="45720" rIns="91440" bIns="45720" rtlCol="0">
            <a:normAutofit/>
          </a:bodyPr>
          <a:lstStyle/>
          <a:p>
            <a:pPr algn="l">
              <a:lnSpc>
                <a:spcPct val="90000"/>
              </a:lnSpc>
              <a:buFont typeface="Wingdings 3" charset="2"/>
              <a:buChar char=""/>
            </a:pPr>
            <a:r>
              <a:rPr lang="en-US" dirty="0">
                <a:solidFill>
                  <a:schemeClr val="tx1">
                    <a:lumMod val="75000"/>
                    <a:lumOff val="25000"/>
                  </a:schemeClr>
                </a:solidFill>
              </a:rPr>
              <a:t>Employees who have a good degree will get an excellent starting point, because a good degree helps employees open the door to finding a job, also  employees  want much more from their graduate employees, they want employees to benefit the company. Therefore, I have summarized the most basic types of employment skills that companies need. I also did a personal SWOT analysis and skills improvement plan .I will stick to everything I learned in this first term to get a good job in competitive job market after graduation.</a:t>
            </a:r>
          </a:p>
          <a:p>
            <a:pPr algn="l">
              <a:lnSpc>
                <a:spcPct val="90000"/>
              </a:lnSpc>
              <a:buFont typeface="Wingdings 3" charset="2"/>
              <a:buChar char=""/>
            </a:pPr>
            <a:endParaRPr lang="en-US">
              <a:solidFill>
                <a:schemeClr val="tx1">
                  <a:lumMod val="75000"/>
                  <a:lumOff val="25000"/>
                </a:schemeClr>
              </a:solidFill>
            </a:endParaRPr>
          </a:p>
          <a:p>
            <a:pPr algn="l">
              <a:lnSpc>
                <a:spcPct val="90000"/>
              </a:lnSpc>
            </a:pPr>
            <a:r>
              <a:rPr lang="en-US" dirty="0">
                <a:solidFill>
                  <a:schemeClr val="tx1">
                    <a:lumMod val="75000"/>
                    <a:lumOff val="25000"/>
                  </a:schemeClr>
                </a:solidFill>
              </a:rPr>
              <a:t> Reference: Dest 2002a</a:t>
            </a:r>
          </a:p>
          <a:p>
            <a:pPr marL="0" indent="0" algn="l">
              <a:lnSpc>
                <a:spcPct val="90000"/>
              </a:lnSpc>
            </a:pPr>
            <a:r>
              <a:rPr lang="en-US" dirty="0">
                <a:solidFill>
                  <a:schemeClr val="tx1">
                    <a:lumMod val="75000"/>
                    <a:lumOff val="25000"/>
                  </a:schemeClr>
                </a:solidFill>
              </a:rPr>
              <a:t>                  Foster,1998,p.a</a:t>
            </a:r>
          </a:p>
          <a:p>
            <a:pPr algn="l">
              <a:lnSpc>
                <a:spcPct val="90000"/>
              </a:lnSpc>
              <a:buFont typeface="Wingdings 3" charset="2"/>
              <a:buChar char=""/>
            </a:pPr>
            <a:r>
              <a:rPr lang="en-US" dirty="0">
                <a:solidFill>
                  <a:schemeClr val="tx1">
                    <a:lumMod val="75000"/>
                    <a:lumOff val="25000"/>
                  </a:schemeClr>
                </a:solidFill>
              </a:rPr>
              <a:t>                Heather and Peter,2006,p.2</a:t>
            </a:r>
          </a:p>
        </p:txBody>
      </p:sp>
      <p:sp>
        <p:nvSpPr>
          <p:cNvPr id="30"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907787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BMSW4001: ACADEMIC AND EMPLOYABILITY SKILLS</vt:lpstr>
      <vt:lpstr>Introduction</vt:lpstr>
      <vt:lpstr> Discussion of employability skills</vt:lpstr>
      <vt:lpstr>Communication skills</vt:lpstr>
      <vt:lpstr>Management time</vt:lpstr>
      <vt:lpstr>Planning and organizing skills </vt:lpstr>
      <vt:lpstr>Teamwork skills</vt:lpstr>
      <vt:lpstr>   Responsibility             And    Problem-solving</vt:lpstr>
      <vt:lpstr>Technology Skills </vt:lpstr>
      <vt:lpstr>Personal SWOT Analysis</vt:lpstr>
      <vt:lpstr>Personal action plan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1484</cp:revision>
  <dcterms:created xsi:type="dcterms:W3CDTF">2021-04-21T09:26:23Z</dcterms:created>
  <dcterms:modified xsi:type="dcterms:W3CDTF">2021-04-22T14:51:00Z</dcterms:modified>
</cp:coreProperties>
</file>