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2" r:id="rId5"/>
    <p:sldId id="263" r:id="rId6"/>
    <p:sldId id="260" r:id="rId7"/>
    <p:sldId id="261" r:id="rId8"/>
    <p:sldId id="270" r:id="rId9"/>
    <p:sldId id="269" r:id="rId10"/>
    <p:sldId id="267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66DAB0-8595-EF4A-8688-02B30101119F}" v="669" dt="2022-11-11T13:25:07.7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8"/>
    <p:restoredTop sz="94582"/>
  </p:normalViewPr>
  <p:slideViewPr>
    <p:cSldViewPr snapToGrid="0">
      <p:cViewPr varScale="1">
        <p:scale>
          <a:sx n="120" d="100"/>
          <a:sy n="120" d="100"/>
        </p:scale>
        <p:origin x="8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Rees (2003741)" userId="b32240c4-7595-4541-971e-8af86f94c967" providerId="ADAL" clId="{BD66DAB0-8595-EF4A-8688-02B30101119F}"/>
    <pc:docChg chg="undo redo custSel addSld delSld modSld sldOrd">
      <pc:chgData name="Ben Rees (2003741)" userId="b32240c4-7595-4541-971e-8af86f94c967" providerId="ADAL" clId="{BD66DAB0-8595-EF4A-8688-02B30101119F}" dt="2022-11-11T13:25:23.710" v="3278" actId="1076"/>
      <pc:docMkLst>
        <pc:docMk/>
      </pc:docMkLst>
      <pc:sldChg chg="addSp delSp modSp modTransition modAnim">
        <pc:chgData name="Ben Rees (2003741)" userId="b32240c4-7595-4541-971e-8af86f94c967" providerId="ADAL" clId="{BD66DAB0-8595-EF4A-8688-02B30101119F}" dt="2022-11-10T16:29:55.055" v="2115"/>
        <pc:sldMkLst>
          <pc:docMk/>
          <pc:sldMk cId="4188043288" sldId="256"/>
        </pc:sldMkLst>
        <pc:picChg chg="add del mod">
          <ac:chgData name="Ben Rees (2003741)" userId="b32240c4-7595-4541-971e-8af86f94c967" providerId="ADAL" clId="{BD66DAB0-8595-EF4A-8688-02B30101119F}" dt="2022-11-10T16:29:34.046" v="2114"/>
          <ac:picMkLst>
            <pc:docMk/>
            <pc:sldMk cId="4188043288" sldId="256"/>
            <ac:picMk id="5" creationId="{9AE98728-046F-2860-6D97-8826A9AB0AE9}"/>
          </ac:picMkLst>
        </pc:picChg>
        <pc:picChg chg="add mod">
          <ac:chgData name="Ben Rees (2003741)" userId="b32240c4-7595-4541-971e-8af86f94c967" providerId="ADAL" clId="{BD66DAB0-8595-EF4A-8688-02B30101119F}" dt="2022-11-10T16:29:55.055" v="2115"/>
          <ac:picMkLst>
            <pc:docMk/>
            <pc:sldMk cId="4188043288" sldId="256"/>
            <ac:picMk id="6" creationId="{99D9F4CC-AA99-5092-04DB-25E1808EB236}"/>
          </ac:picMkLst>
        </pc:picChg>
      </pc:sldChg>
      <pc:sldChg chg="addSp delSp modSp mod modTransition setBg modAnim">
        <pc:chgData name="Ben Rees (2003741)" userId="b32240c4-7595-4541-971e-8af86f94c967" providerId="ADAL" clId="{BD66DAB0-8595-EF4A-8688-02B30101119F}" dt="2022-11-11T13:18:42.174" v="3157"/>
        <pc:sldMkLst>
          <pc:docMk/>
          <pc:sldMk cId="1046550923" sldId="257"/>
        </pc:sldMkLst>
        <pc:spChg chg="mod">
          <ac:chgData name="Ben Rees (2003741)" userId="b32240c4-7595-4541-971e-8af86f94c967" providerId="ADAL" clId="{BD66DAB0-8595-EF4A-8688-02B30101119F}" dt="2022-11-04T22:56:34.024" v="504" actId="26606"/>
          <ac:spMkLst>
            <pc:docMk/>
            <pc:sldMk cId="1046550923" sldId="257"/>
            <ac:spMk id="2" creationId="{06046278-26E5-EAF1-324C-B021751186C6}"/>
          </ac:spMkLst>
        </pc:spChg>
        <pc:spChg chg="mod">
          <ac:chgData name="Ben Rees (2003741)" userId="b32240c4-7595-4541-971e-8af86f94c967" providerId="ADAL" clId="{BD66DAB0-8595-EF4A-8688-02B30101119F}" dt="2022-11-11T13:01:07.904" v="3148" actId="20577"/>
          <ac:spMkLst>
            <pc:docMk/>
            <pc:sldMk cId="1046550923" sldId="257"/>
            <ac:spMk id="3" creationId="{4DF716F7-DD58-0CA8-78C1-DFBF07FF6181}"/>
          </ac:spMkLst>
        </pc:spChg>
        <pc:spChg chg="add">
          <ac:chgData name="Ben Rees (2003741)" userId="b32240c4-7595-4541-971e-8af86f94c967" providerId="ADAL" clId="{BD66DAB0-8595-EF4A-8688-02B30101119F}" dt="2022-11-04T22:56:34.024" v="504" actId="26606"/>
          <ac:spMkLst>
            <pc:docMk/>
            <pc:sldMk cId="1046550923" sldId="257"/>
            <ac:spMk id="8" creationId="{EFF9146B-4CCD-4CDB-AB9C-458005307E6F}"/>
          </ac:spMkLst>
        </pc:spChg>
        <pc:spChg chg="add">
          <ac:chgData name="Ben Rees (2003741)" userId="b32240c4-7595-4541-971e-8af86f94c967" providerId="ADAL" clId="{BD66DAB0-8595-EF4A-8688-02B30101119F}" dt="2022-11-04T22:56:34.024" v="504" actId="26606"/>
          <ac:spMkLst>
            <pc:docMk/>
            <pc:sldMk cId="1046550923" sldId="257"/>
            <ac:spMk id="10" creationId="{5E1FEFA6-7D4F-4746-AE64-D4D52FE76DC2}"/>
          </ac:spMkLst>
        </pc:spChg>
        <pc:spChg chg="add">
          <ac:chgData name="Ben Rees (2003741)" userId="b32240c4-7595-4541-971e-8af86f94c967" providerId="ADAL" clId="{BD66DAB0-8595-EF4A-8688-02B30101119F}" dt="2022-11-04T22:56:34.024" v="504" actId="26606"/>
          <ac:spMkLst>
            <pc:docMk/>
            <pc:sldMk cId="1046550923" sldId="257"/>
            <ac:spMk id="12" creationId="{BF8DA3CF-9D4B-403A-9AD4-BB177DAB6CC1}"/>
          </ac:spMkLst>
        </pc:spChg>
        <pc:picChg chg="add del mod">
          <ac:chgData name="Ben Rees (2003741)" userId="b32240c4-7595-4541-971e-8af86f94c967" providerId="ADAL" clId="{BD66DAB0-8595-EF4A-8688-02B30101119F}" dt="2022-11-06T17:52:24.736" v="1128"/>
          <ac:picMkLst>
            <pc:docMk/>
            <pc:sldMk cId="1046550923" sldId="257"/>
            <ac:picMk id="4" creationId="{827DDB4C-7C6C-D2B8-0E5C-9DEC2FD55897}"/>
          </ac:picMkLst>
        </pc:picChg>
        <pc:picChg chg="add del mod">
          <ac:chgData name="Ben Rees (2003741)" userId="b32240c4-7595-4541-971e-8af86f94c967" providerId="ADAL" clId="{BD66DAB0-8595-EF4A-8688-02B30101119F}" dt="2022-11-11T13:01:58.965" v="3149"/>
          <ac:picMkLst>
            <pc:docMk/>
            <pc:sldMk cId="1046550923" sldId="257"/>
            <ac:picMk id="5" creationId="{2FDAA6EF-F6C4-9C5E-E674-563FCBDD2C25}"/>
          </ac:picMkLst>
        </pc:picChg>
        <pc:picChg chg="add del mod">
          <ac:chgData name="Ben Rees (2003741)" userId="b32240c4-7595-4541-971e-8af86f94c967" providerId="ADAL" clId="{BD66DAB0-8595-EF4A-8688-02B30101119F}" dt="2022-11-11T13:15:26.527" v="3152"/>
          <ac:picMkLst>
            <pc:docMk/>
            <pc:sldMk cId="1046550923" sldId="257"/>
            <ac:picMk id="6" creationId="{89D90ADA-901A-1417-2754-23B9BD301366}"/>
          </ac:picMkLst>
        </pc:picChg>
        <pc:picChg chg="add del mod">
          <ac:chgData name="Ben Rees (2003741)" userId="b32240c4-7595-4541-971e-8af86f94c967" providerId="ADAL" clId="{BD66DAB0-8595-EF4A-8688-02B30101119F}" dt="2022-11-11T13:16:44.058" v="3154"/>
          <ac:picMkLst>
            <pc:docMk/>
            <pc:sldMk cId="1046550923" sldId="257"/>
            <ac:picMk id="7" creationId="{37F3D0E1-20A0-A8EE-45AB-75292ACDC1B5}"/>
          </ac:picMkLst>
        </pc:picChg>
        <pc:picChg chg="add del mod">
          <ac:chgData name="Ben Rees (2003741)" userId="b32240c4-7595-4541-971e-8af86f94c967" providerId="ADAL" clId="{BD66DAB0-8595-EF4A-8688-02B30101119F}" dt="2022-11-11T13:17:13.476" v="3156"/>
          <ac:picMkLst>
            <pc:docMk/>
            <pc:sldMk cId="1046550923" sldId="257"/>
            <ac:picMk id="9" creationId="{C707A648-58FA-4A95-5128-724BF1CF7904}"/>
          </ac:picMkLst>
        </pc:picChg>
        <pc:picChg chg="add mod">
          <ac:chgData name="Ben Rees (2003741)" userId="b32240c4-7595-4541-971e-8af86f94c967" providerId="ADAL" clId="{BD66DAB0-8595-EF4A-8688-02B30101119F}" dt="2022-11-11T13:18:42.174" v="3157"/>
          <ac:picMkLst>
            <pc:docMk/>
            <pc:sldMk cId="1046550923" sldId="257"/>
            <ac:picMk id="11" creationId="{15750F06-94C0-0B89-3B5A-064CA3EB26D8}"/>
          </ac:picMkLst>
        </pc:picChg>
      </pc:sldChg>
      <pc:sldChg chg="addSp delSp modSp mod modTransition setBg modAnim">
        <pc:chgData name="Ben Rees (2003741)" userId="b32240c4-7595-4541-971e-8af86f94c967" providerId="ADAL" clId="{BD66DAB0-8595-EF4A-8688-02B30101119F}" dt="2022-11-11T13:21:35.472" v="3186" actId="20577"/>
        <pc:sldMkLst>
          <pc:docMk/>
          <pc:sldMk cId="1298131176" sldId="258"/>
        </pc:sldMkLst>
        <pc:spChg chg="mod">
          <ac:chgData name="Ben Rees (2003741)" userId="b32240c4-7595-4541-971e-8af86f94c967" providerId="ADAL" clId="{BD66DAB0-8595-EF4A-8688-02B30101119F}" dt="2022-11-06T20:04:56.653" v="1274" actId="404"/>
          <ac:spMkLst>
            <pc:docMk/>
            <pc:sldMk cId="1298131176" sldId="258"/>
            <ac:spMk id="2" creationId="{1DE60CBB-C612-41B2-61CB-458EC7B77172}"/>
          </ac:spMkLst>
        </pc:spChg>
        <pc:spChg chg="del mod">
          <ac:chgData name="Ben Rees (2003741)" userId="b32240c4-7595-4541-971e-8af86f94c967" providerId="ADAL" clId="{BD66DAB0-8595-EF4A-8688-02B30101119F}" dt="2022-11-04T23:21:42.310" v="939" actId="26606"/>
          <ac:spMkLst>
            <pc:docMk/>
            <pc:sldMk cId="1298131176" sldId="258"/>
            <ac:spMk id="3" creationId="{0DE91DF4-36B0-45DF-AC3D-F23DE6F67B98}"/>
          </ac:spMkLst>
        </pc:spChg>
        <pc:spChg chg="add del mod">
          <ac:chgData name="Ben Rees (2003741)" userId="b32240c4-7595-4541-971e-8af86f94c967" providerId="ADAL" clId="{BD66DAB0-8595-EF4A-8688-02B30101119F}" dt="2022-11-06T19:42:01.773" v="1250" actId="26606"/>
          <ac:spMkLst>
            <pc:docMk/>
            <pc:sldMk cId="1298131176" sldId="258"/>
            <ac:spMk id="4" creationId="{73E9F05B-C19A-5EF4-131A-D37D6BDAD043}"/>
          </ac:spMkLst>
        </pc:spChg>
        <pc:spChg chg="add del">
          <ac:chgData name="Ben Rees (2003741)" userId="b32240c4-7595-4541-971e-8af86f94c967" providerId="ADAL" clId="{BD66DAB0-8595-EF4A-8688-02B30101119F}" dt="2022-11-06T19:42:01.773" v="1250" actId="26606"/>
          <ac:spMkLst>
            <pc:docMk/>
            <pc:sldMk cId="1298131176" sldId="258"/>
            <ac:spMk id="9" creationId="{38E646A7-D148-4320-A501-0291AA75AC42}"/>
          </ac:spMkLst>
        </pc:spChg>
        <pc:spChg chg="add mod">
          <ac:chgData name="Ben Rees (2003741)" userId="b32240c4-7595-4541-971e-8af86f94c967" providerId="ADAL" clId="{BD66DAB0-8595-EF4A-8688-02B30101119F}" dt="2022-11-11T13:21:35.472" v="3186" actId="20577"/>
          <ac:spMkLst>
            <pc:docMk/>
            <pc:sldMk cId="1298131176" sldId="258"/>
            <ac:spMk id="13" creationId="{2464834A-6672-5ABC-FD5A-0E31985294C7}"/>
          </ac:spMkLst>
        </pc:spChg>
        <pc:spChg chg="add">
          <ac:chgData name="Ben Rees (2003741)" userId="b32240c4-7595-4541-971e-8af86f94c967" providerId="ADAL" clId="{BD66DAB0-8595-EF4A-8688-02B30101119F}" dt="2022-11-06T19:42:01.773" v="1250" actId="26606"/>
          <ac:spMkLst>
            <pc:docMk/>
            <pc:sldMk cId="1298131176" sldId="258"/>
            <ac:spMk id="15" creationId="{ECD538B8-489B-407A-A760-436DB4C563CC}"/>
          </ac:spMkLst>
        </pc:spChg>
        <pc:graphicFrameChg chg="add del mod">
          <ac:chgData name="Ben Rees (2003741)" userId="b32240c4-7595-4541-971e-8af86f94c967" providerId="ADAL" clId="{BD66DAB0-8595-EF4A-8688-02B30101119F}" dt="2022-11-06T19:40:46.990" v="1136" actId="478"/>
          <ac:graphicFrameMkLst>
            <pc:docMk/>
            <pc:sldMk cId="1298131176" sldId="258"/>
            <ac:graphicFrameMk id="5" creationId="{CD23A76E-F3DC-0503-828A-A7825A2D5669}"/>
          </ac:graphicFrameMkLst>
        </pc:graphicFrameChg>
        <pc:graphicFrameChg chg="add mod">
          <ac:chgData name="Ben Rees (2003741)" userId="b32240c4-7595-4541-971e-8af86f94c967" providerId="ADAL" clId="{BD66DAB0-8595-EF4A-8688-02B30101119F}" dt="2022-11-06T20:04:38.728" v="1265" actId="20577"/>
          <ac:graphicFrameMkLst>
            <pc:docMk/>
            <pc:sldMk cId="1298131176" sldId="258"/>
            <ac:graphicFrameMk id="11" creationId="{F2C8B615-0D00-42A1-7E1A-30531DFAEE8A}"/>
          </ac:graphicFrameMkLst>
        </pc:graphicFrameChg>
        <pc:picChg chg="add del mod">
          <ac:chgData name="Ben Rees (2003741)" userId="b32240c4-7595-4541-971e-8af86f94c967" providerId="ADAL" clId="{BD66DAB0-8595-EF4A-8688-02B30101119F}" dt="2022-11-06T19:54:04.143" v="1255"/>
          <ac:picMkLst>
            <pc:docMk/>
            <pc:sldMk cId="1298131176" sldId="258"/>
            <ac:picMk id="6" creationId="{99BC30E0-671A-C3DF-41F3-16D2515B0548}"/>
          </ac:picMkLst>
        </pc:picChg>
        <pc:picChg chg="add del mod">
          <ac:chgData name="Ben Rees (2003741)" userId="b32240c4-7595-4541-971e-8af86f94c967" providerId="ADAL" clId="{BD66DAB0-8595-EF4A-8688-02B30101119F}" dt="2022-11-06T19:54:24.651" v="1257"/>
          <ac:picMkLst>
            <pc:docMk/>
            <pc:sldMk cId="1298131176" sldId="258"/>
            <ac:picMk id="7" creationId="{030F6083-2D4F-3A45-EE4A-19DC68402019}"/>
          </ac:picMkLst>
        </pc:picChg>
        <pc:picChg chg="add del mod">
          <ac:chgData name="Ben Rees (2003741)" userId="b32240c4-7595-4541-971e-8af86f94c967" providerId="ADAL" clId="{BD66DAB0-8595-EF4A-8688-02B30101119F}" dt="2022-11-06T19:55:45.541" v="1259"/>
          <ac:picMkLst>
            <pc:docMk/>
            <pc:sldMk cId="1298131176" sldId="258"/>
            <ac:picMk id="8" creationId="{08811A29-6654-A30B-3BFE-50CBCC502685}"/>
          </ac:picMkLst>
        </pc:picChg>
        <pc:picChg chg="add del mod">
          <ac:chgData name="Ben Rees (2003741)" userId="b32240c4-7595-4541-971e-8af86f94c967" providerId="ADAL" clId="{BD66DAB0-8595-EF4A-8688-02B30101119F}" dt="2022-11-06T19:58:16.433" v="1261"/>
          <ac:picMkLst>
            <pc:docMk/>
            <pc:sldMk cId="1298131176" sldId="258"/>
            <ac:picMk id="10" creationId="{17D4A317-FFB9-CE2D-9091-C4EBC4141AE4}"/>
          </ac:picMkLst>
        </pc:picChg>
        <pc:picChg chg="add mod">
          <ac:chgData name="Ben Rees (2003741)" userId="b32240c4-7595-4541-971e-8af86f94c967" providerId="ADAL" clId="{BD66DAB0-8595-EF4A-8688-02B30101119F}" dt="2022-11-06T20:00:43.155" v="1262"/>
          <ac:picMkLst>
            <pc:docMk/>
            <pc:sldMk cId="1298131176" sldId="258"/>
            <ac:picMk id="12" creationId="{98D01317-237A-4887-35A8-A8AC5CE04E6F}"/>
          </ac:picMkLst>
        </pc:picChg>
      </pc:sldChg>
      <pc:sldChg chg="del">
        <pc:chgData name="Ben Rees (2003741)" userId="b32240c4-7595-4541-971e-8af86f94c967" providerId="ADAL" clId="{BD66DAB0-8595-EF4A-8688-02B30101119F}" dt="2022-11-06T19:42:27.808" v="1251" actId="2696"/>
        <pc:sldMkLst>
          <pc:docMk/>
          <pc:sldMk cId="3646498797" sldId="259"/>
        </pc:sldMkLst>
      </pc:sldChg>
      <pc:sldChg chg="addSp delSp modSp mod modTransition setBg modAnim">
        <pc:chgData name="Ben Rees (2003741)" userId="b32240c4-7595-4541-971e-8af86f94c967" providerId="ADAL" clId="{BD66DAB0-8595-EF4A-8688-02B30101119F}" dt="2022-11-11T13:24:37.413" v="3247" actId="1076"/>
        <pc:sldMkLst>
          <pc:docMk/>
          <pc:sldMk cId="2228277753" sldId="260"/>
        </pc:sldMkLst>
        <pc:spChg chg="mod">
          <ac:chgData name="Ben Rees (2003741)" userId="b32240c4-7595-4541-971e-8af86f94c967" providerId="ADAL" clId="{BD66DAB0-8595-EF4A-8688-02B30101119F}" dt="2022-11-07T18:40:22.322" v="1342" actId="26606"/>
          <ac:spMkLst>
            <pc:docMk/>
            <pc:sldMk cId="2228277753" sldId="260"/>
            <ac:spMk id="2" creationId="{29783EB4-BDA2-653B-8178-02AEFAD47725}"/>
          </ac:spMkLst>
        </pc:spChg>
        <pc:spChg chg="mod">
          <ac:chgData name="Ben Rees (2003741)" userId="b32240c4-7595-4541-971e-8af86f94c967" providerId="ADAL" clId="{BD66DAB0-8595-EF4A-8688-02B30101119F}" dt="2022-11-07T18:40:22.322" v="1342" actId="26606"/>
          <ac:spMkLst>
            <pc:docMk/>
            <pc:sldMk cId="2228277753" sldId="260"/>
            <ac:spMk id="3" creationId="{DB76F4ED-74C8-06D5-7A15-83ECDBB4A9E8}"/>
          </ac:spMkLst>
        </pc:spChg>
        <pc:spChg chg="add del mod">
          <ac:chgData name="Ben Rees (2003741)" userId="b32240c4-7595-4541-971e-8af86f94c967" providerId="ADAL" clId="{BD66DAB0-8595-EF4A-8688-02B30101119F}" dt="2022-11-09T19:43:10.999" v="1460"/>
          <ac:spMkLst>
            <pc:docMk/>
            <pc:sldMk cId="2228277753" sldId="260"/>
            <ac:spMk id="5" creationId="{D7C4277A-EA5D-17C5-8A12-FAB4B272733D}"/>
          </ac:spMkLst>
        </pc:spChg>
        <pc:spChg chg="add del">
          <ac:chgData name="Ben Rees (2003741)" userId="b32240c4-7595-4541-971e-8af86f94c967" providerId="ADAL" clId="{BD66DAB0-8595-EF4A-8688-02B30101119F}" dt="2022-11-09T19:43:40.482" v="1463" actId="26606"/>
          <ac:spMkLst>
            <pc:docMk/>
            <pc:sldMk cId="2228277753" sldId="260"/>
            <ac:spMk id="9" creationId="{D309FA25-1772-4961-90BE-D39F20067CD1}"/>
          </ac:spMkLst>
        </pc:spChg>
        <pc:spChg chg="add mod">
          <ac:chgData name="Ben Rees (2003741)" userId="b32240c4-7595-4541-971e-8af86f94c967" providerId="ADAL" clId="{BD66DAB0-8595-EF4A-8688-02B30101119F}" dt="2022-11-11T13:24:37.413" v="3247" actId="1076"/>
          <ac:spMkLst>
            <pc:docMk/>
            <pc:sldMk cId="2228277753" sldId="260"/>
            <ac:spMk id="10" creationId="{E6EB69F6-3C8E-006B-09DE-05470DA99C6E}"/>
          </ac:spMkLst>
        </pc:spChg>
        <pc:spChg chg="add del">
          <ac:chgData name="Ben Rees (2003741)" userId="b32240c4-7595-4541-971e-8af86f94c967" providerId="ADAL" clId="{BD66DAB0-8595-EF4A-8688-02B30101119F}" dt="2022-11-09T19:43:40.482" v="1463" actId="26606"/>
          <ac:spMkLst>
            <pc:docMk/>
            <pc:sldMk cId="2228277753" sldId="260"/>
            <ac:spMk id="11" creationId="{8A7C3535-4FB5-4E5B-BDFE-FA61877AF1A9}"/>
          </ac:spMkLst>
        </pc:spChg>
        <pc:spChg chg="add">
          <ac:chgData name="Ben Rees (2003741)" userId="b32240c4-7595-4541-971e-8af86f94c967" providerId="ADAL" clId="{BD66DAB0-8595-EF4A-8688-02B30101119F}" dt="2022-11-09T19:43:40.482" v="1463" actId="26606"/>
          <ac:spMkLst>
            <pc:docMk/>
            <pc:sldMk cId="2228277753" sldId="260"/>
            <ac:spMk id="16" creationId="{D309FA25-1772-4961-90BE-D39F20067CD1}"/>
          </ac:spMkLst>
        </pc:spChg>
        <pc:spChg chg="add">
          <ac:chgData name="Ben Rees (2003741)" userId="b32240c4-7595-4541-971e-8af86f94c967" providerId="ADAL" clId="{BD66DAB0-8595-EF4A-8688-02B30101119F}" dt="2022-11-09T19:43:40.482" v="1463" actId="26606"/>
          <ac:spMkLst>
            <pc:docMk/>
            <pc:sldMk cId="2228277753" sldId="260"/>
            <ac:spMk id="18" creationId="{8A7C3535-4FB5-4E5B-BDFE-FA61877AF1A9}"/>
          </ac:spMkLst>
        </pc:spChg>
        <pc:graphicFrameChg chg="add mod modGraphic">
          <ac:chgData name="Ben Rees (2003741)" userId="b32240c4-7595-4541-971e-8af86f94c967" providerId="ADAL" clId="{BD66DAB0-8595-EF4A-8688-02B30101119F}" dt="2022-11-11T13:11:26.856" v="3151" actId="20578"/>
          <ac:graphicFrameMkLst>
            <pc:docMk/>
            <pc:sldMk cId="2228277753" sldId="260"/>
            <ac:graphicFrameMk id="6" creationId="{BD7B190D-6404-3C81-C5E5-86522F1D298D}"/>
          </ac:graphicFrameMkLst>
        </pc:graphicFrameChg>
        <pc:picChg chg="add del mod">
          <ac:chgData name="Ben Rees (2003741)" userId="b32240c4-7595-4541-971e-8af86f94c967" providerId="ADAL" clId="{BD66DAB0-8595-EF4A-8688-02B30101119F}" dt="2022-11-09T19:43:12.087" v="1461" actId="478"/>
          <ac:picMkLst>
            <pc:docMk/>
            <pc:sldMk cId="2228277753" sldId="260"/>
            <ac:picMk id="4" creationId="{6538A11F-9BE5-C8FB-2393-B61486FFFAE9}"/>
          </ac:picMkLst>
        </pc:picChg>
        <pc:picChg chg="add del mod">
          <ac:chgData name="Ben Rees (2003741)" userId="b32240c4-7595-4541-971e-8af86f94c967" providerId="ADAL" clId="{BD66DAB0-8595-EF4A-8688-02B30101119F}" dt="2022-11-09T20:47:08.509" v="1499"/>
          <ac:picMkLst>
            <pc:docMk/>
            <pc:sldMk cId="2228277753" sldId="260"/>
            <ac:picMk id="7" creationId="{A2CB8DFC-49AD-4B6F-6062-A0B27E4915BC}"/>
          </ac:picMkLst>
        </pc:picChg>
        <pc:picChg chg="add mod">
          <ac:chgData name="Ben Rees (2003741)" userId="b32240c4-7595-4541-971e-8af86f94c967" providerId="ADAL" clId="{BD66DAB0-8595-EF4A-8688-02B30101119F}" dt="2022-11-09T20:49:15.218" v="1500"/>
          <ac:picMkLst>
            <pc:docMk/>
            <pc:sldMk cId="2228277753" sldId="260"/>
            <ac:picMk id="8" creationId="{8FC6A236-5DA8-DE72-AE35-C1D82F93CE1F}"/>
          </ac:picMkLst>
        </pc:picChg>
      </pc:sldChg>
      <pc:sldChg chg="addSp delSp modSp mod modTransition modAnim">
        <pc:chgData name="Ben Rees (2003741)" userId="b32240c4-7595-4541-971e-8af86f94c967" providerId="ADAL" clId="{BD66DAB0-8595-EF4A-8688-02B30101119F}" dt="2022-11-11T13:25:23.710" v="3278" actId="1076"/>
        <pc:sldMkLst>
          <pc:docMk/>
          <pc:sldMk cId="3468223784" sldId="261"/>
        </pc:sldMkLst>
        <pc:spChg chg="mod">
          <ac:chgData name="Ben Rees (2003741)" userId="b32240c4-7595-4541-971e-8af86f94c967" providerId="ADAL" clId="{BD66DAB0-8595-EF4A-8688-02B30101119F}" dt="2022-11-02T21:34:57.137" v="122" actId="20577"/>
          <ac:spMkLst>
            <pc:docMk/>
            <pc:sldMk cId="3468223784" sldId="261"/>
            <ac:spMk id="2" creationId="{187B8C1F-1BDA-E3FD-C360-BEA30895E32D}"/>
          </ac:spMkLst>
        </pc:spChg>
        <pc:spChg chg="add del mod">
          <ac:chgData name="Ben Rees (2003741)" userId="b32240c4-7595-4541-971e-8af86f94c967" providerId="ADAL" clId="{BD66DAB0-8595-EF4A-8688-02B30101119F}" dt="2022-11-10T15:53:40.542" v="2089" actId="26606"/>
          <ac:spMkLst>
            <pc:docMk/>
            <pc:sldMk cId="3468223784" sldId="261"/>
            <ac:spMk id="3" creationId="{AD49A5F8-6014-934E-2BAD-3B1A89630803}"/>
          </ac:spMkLst>
        </pc:spChg>
        <pc:spChg chg="add del mod">
          <ac:chgData name="Ben Rees (2003741)" userId="b32240c4-7595-4541-971e-8af86f94c967" providerId="ADAL" clId="{BD66DAB0-8595-EF4A-8688-02B30101119F}" dt="2022-11-02T21:34:59.839" v="124"/>
          <ac:spMkLst>
            <pc:docMk/>
            <pc:sldMk cId="3468223784" sldId="261"/>
            <ac:spMk id="4" creationId="{4EEB1C4D-AB9D-5A15-78D9-CAB7A0BC97E7}"/>
          </ac:spMkLst>
        </pc:spChg>
        <pc:spChg chg="add mod">
          <ac:chgData name="Ben Rees (2003741)" userId="b32240c4-7595-4541-971e-8af86f94c967" providerId="ADAL" clId="{BD66DAB0-8595-EF4A-8688-02B30101119F}" dt="2022-11-11T13:25:23.710" v="3278" actId="1076"/>
          <ac:spMkLst>
            <pc:docMk/>
            <pc:sldMk cId="3468223784" sldId="261"/>
            <ac:spMk id="6" creationId="{03663430-5D1F-40EF-6B77-B17D7B12E6D0}"/>
          </ac:spMkLst>
        </pc:spChg>
        <pc:graphicFrameChg chg="add del mod">
          <ac:chgData name="Ben Rees (2003741)" userId="b32240c4-7595-4541-971e-8af86f94c967" providerId="ADAL" clId="{BD66DAB0-8595-EF4A-8688-02B30101119F}" dt="2022-11-10T15:53:27.361" v="2084" actId="26606"/>
          <ac:graphicFrameMkLst>
            <pc:docMk/>
            <pc:sldMk cId="3468223784" sldId="261"/>
            <ac:graphicFrameMk id="7" creationId="{52F6D1EE-47E7-9075-6DAE-93E1B01E4059}"/>
          </ac:graphicFrameMkLst>
        </pc:graphicFrameChg>
        <pc:graphicFrameChg chg="add mod">
          <ac:chgData name="Ben Rees (2003741)" userId="b32240c4-7595-4541-971e-8af86f94c967" providerId="ADAL" clId="{BD66DAB0-8595-EF4A-8688-02B30101119F}" dt="2022-11-10T15:53:45.997" v="2095" actId="20577"/>
          <ac:graphicFrameMkLst>
            <pc:docMk/>
            <pc:sldMk cId="3468223784" sldId="261"/>
            <ac:graphicFrameMk id="8" creationId="{99EA03D7-7FC1-0ABB-98D3-2D232FAB8E95}"/>
          </ac:graphicFrameMkLst>
        </pc:graphicFrameChg>
        <pc:picChg chg="add del mod">
          <ac:chgData name="Ben Rees (2003741)" userId="b32240c4-7595-4541-971e-8af86f94c967" providerId="ADAL" clId="{BD66DAB0-8595-EF4A-8688-02B30101119F}" dt="2022-11-09T20:50:31.452" v="1502"/>
          <ac:picMkLst>
            <pc:docMk/>
            <pc:sldMk cId="3468223784" sldId="261"/>
            <ac:picMk id="4" creationId="{1CE155C0-1D9A-FD5B-99A3-425825F3C4BB}"/>
          </ac:picMkLst>
        </pc:picChg>
        <pc:picChg chg="add mod">
          <ac:chgData name="Ben Rees (2003741)" userId="b32240c4-7595-4541-971e-8af86f94c967" providerId="ADAL" clId="{BD66DAB0-8595-EF4A-8688-02B30101119F}" dt="2022-11-09T20:53:17.014" v="1503"/>
          <ac:picMkLst>
            <pc:docMk/>
            <pc:sldMk cId="3468223784" sldId="261"/>
            <ac:picMk id="5" creationId="{ED433835-3AA9-133C-9219-FA3344E57DBE}"/>
          </ac:picMkLst>
        </pc:picChg>
      </pc:sldChg>
      <pc:sldChg chg="addSp delSp modSp mod ord setBg">
        <pc:chgData name="Ben Rees (2003741)" userId="b32240c4-7595-4541-971e-8af86f94c967" providerId="ADAL" clId="{BD66DAB0-8595-EF4A-8688-02B30101119F}" dt="2022-11-06T20:33:17.681" v="1293"/>
        <pc:sldMkLst>
          <pc:docMk/>
          <pc:sldMk cId="993685414" sldId="262"/>
        </pc:sldMkLst>
        <pc:spChg chg="mod">
          <ac:chgData name="Ben Rees (2003741)" userId="b32240c4-7595-4541-971e-8af86f94c967" providerId="ADAL" clId="{BD66DAB0-8595-EF4A-8688-02B30101119F}" dt="2022-11-04T22:51:04.635" v="425" actId="26606"/>
          <ac:spMkLst>
            <pc:docMk/>
            <pc:sldMk cId="993685414" sldId="262"/>
            <ac:spMk id="2" creationId="{81302C8E-0D84-EE3F-C756-07AD42176E07}"/>
          </ac:spMkLst>
        </pc:spChg>
        <pc:spChg chg="mod">
          <ac:chgData name="Ben Rees (2003741)" userId="b32240c4-7595-4541-971e-8af86f94c967" providerId="ADAL" clId="{BD66DAB0-8595-EF4A-8688-02B30101119F}" dt="2022-11-04T23:26:55.056" v="1125" actId="20577"/>
          <ac:spMkLst>
            <pc:docMk/>
            <pc:sldMk cId="993685414" sldId="262"/>
            <ac:spMk id="3" creationId="{ABE070AB-0D5C-E781-B55C-DF6156B65357}"/>
          </ac:spMkLst>
        </pc:spChg>
        <pc:spChg chg="add mod">
          <ac:chgData name="Ben Rees (2003741)" userId="b32240c4-7595-4541-971e-8af86f94c967" providerId="ADAL" clId="{BD66DAB0-8595-EF4A-8688-02B30101119F}" dt="2022-11-04T22:51:26.520" v="429" actId="20577"/>
          <ac:spMkLst>
            <pc:docMk/>
            <pc:sldMk cId="993685414" sldId="262"/>
            <ac:spMk id="7" creationId="{C8AF95F4-804E-642B-A958-E95E2C45DFF8}"/>
          </ac:spMkLst>
        </pc:spChg>
        <pc:spChg chg="add">
          <ac:chgData name="Ben Rees (2003741)" userId="b32240c4-7595-4541-971e-8af86f94c967" providerId="ADAL" clId="{BD66DAB0-8595-EF4A-8688-02B30101119F}" dt="2022-11-04T22:51:04.635" v="425" actId="26606"/>
          <ac:spMkLst>
            <pc:docMk/>
            <pc:sldMk cId="993685414" sldId="262"/>
            <ac:spMk id="9" creationId="{D309FA25-1772-4961-90BE-D39F20067CD1}"/>
          </ac:spMkLst>
        </pc:spChg>
        <pc:spChg chg="add">
          <ac:chgData name="Ben Rees (2003741)" userId="b32240c4-7595-4541-971e-8af86f94c967" providerId="ADAL" clId="{BD66DAB0-8595-EF4A-8688-02B30101119F}" dt="2022-11-04T22:51:04.635" v="425" actId="26606"/>
          <ac:spMkLst>
            <pc:docMk/>
            <pc:sldMk cId="993685414" sldId="262"/>
            <ac:spMk id="11" creationId="{8A7C3535-4FB5-4E5B-BDFE-FA61877AF1A9}"/>
          </ac:spMkLst>
        </pc:spChg>
        <pc:spChg chg="add mod">
          <ac:chgData name="Ben Rees (2003741)" userId="b32240c4-7595-4541-971e-8af86f94c967" providerId="ADAL" clId="{BD66DAB0-8595-EF4A-8688-02B30101119F}" dt="2022-11-04T22:51:51.874" v="434" actId="20577"/>
          <ac:spMkLst>
            <pc:docMk/>
            <pc:sldMk cId="993685414" sldId="262"/>
            <ac:spMk id="12" creationId="{9D768437-3270-1BFC-FF79-9205B4E7C3E8}"/>
          </ac:spMkLst>
        </pc:spChg>
        <pc:spChg chg="add mod">
          <ac:chgData name="Ben Rees (2003741)" userId="b32240c4-7595-4541-971e-8af86f94c967" providerId="ADAL" clId="{BD66DAB0-8595-EF4A-8688-02B30101119F}" dt="2022-11-04T22:52:08.068" v="437" actId="20577"/>
          <ac:spMkLst>
            <pc:docMk/>
            <pc:sldMk cId="993685414" sldId="262"/>
            <ac:spMk id="15" creationId="{67B44D63-98A4-B717-B56F-26F849AA7F7A}"/>
          </ac:spMkLst>
        </pc:spChg>
        <pc:spChg chg="add mod">
          <ac:chgData name="Ben Rees (2003741)" userId="b32240c4-7595-4541-971e-8af86f94c967" providerId="ADAL" clId="{BD66DAB0-8595-EF4A-8688-02B30101119F}" dt="2022-11-04T22:52:24.913" v="440" actId="20577"/>
          <ac:spMkLst>
            <pc:docMk/>
            <pc:sldMk cId="993685414" sldId="262"/>
            <ac:spMk id="18" creationId="{43D42922-6336-8CDC-12DC-DBB9D0AB52A1}"/>
          </ac:spMkLst>
        </pc:spChg>
        <pc:spChg chg="add mod">
          <ac:chgData name="Ben Rees (2003741)" userId="b32240c4-7595-4541-971e-8af86f94c967" providerId="ADAL" clId="{BD66DAB0-8595-EF4A-8688-02B30101119F}" dt="2022-11-04T22:52:39.106" v="442"/>
          <ac:spMkLst>
            <pc:docMk/>
            <pc:sldMk cId="993685414" sldId="262"/>
            <ac:spMk id="21" creationId="{AD700159-E6F6-9810-1942-64679BB39DD0}"/>
          </ac:spMkLst>
        </pc:spChg>
        <pc:spChg chg="add mod">
          <ac:chgData name="Ben Rees (2003741)" userId="b32240c4-7595-4541-971e-8af86f94c967" providerId="ADAL" clId="{BD66DAB0-8595-EF4A-8688-02B30101119F}" dt="2022-11-06T20:14:29.054" v="1276" actId="14100"/>
          <ac:spMkLst>
            <pc:docMk/>
            <pc:sldMk cId="993685414" sldId="262"/>
            <ac:spMk id="22" creationId="{98995581-CD77-4B78-A5C7-C0B8645E982F}"/>
          </ac:spMkLst>
        </pc:spChg>
        <pc:spChg chg="add del mod">
          <ac:chgData name="Ben Rees (2003741)" userId="b32240c4-7595-4541-971e-8af86f94c967" providerId="ADAL" clId="{BD66DAB0-8595-EF4A-8688-02B30101119F}" dt="2022-11-04T22:54:33.672" v="463"/>
          <ac:spMkLst>
            <pc:docMk/>
            <pc:sldMk cId="993685414" sldId="262"/>
            <ac:spMk id="23" creationId="{32E213E0-2F46-92E9-94A2-D9AA8AF89316}"/>
          </ac:spMkLst>
        </pc:spChg>
        <pc:spChg chg="add del mod topLvl">
          <ac:chgData name="Ben Rees (2003741)" userId="b32240c4-7595-4541-971e-8af86f94c967" providerId="ADAL" clId="{BD66DAB0-8595-EF4A-8688-02B30101119F}" dt="2022-11-04T22:54:49.272" v="467" actId="478"/>
          <ac:spMkLst>
            <pc:docMk/>
            <pc:sldMk cId="993685414" sldId="262"/>
            <ac:spMk id="26" creationId="{C718FA2D-D4F3-B358-52F7-08440E38BF0D}"/>
          </ac:spMkLst>
        </pc:spChg>
        <pc:grpChg chg="add mod">
          <ac:chgData name="Ben Rees (2003741)" userId="b32240c4-7595-4541-971e-8af86f94c967" providerId="ADAL" clId="{BD66DAB0-8595-EF4A-8688-02B30101119F}" dt="2022-11-04T22:54:39.497" v="464" actId="14100"/>
          <ac:grpSpMkLst>
            <pc:docMk/>
            <pc:sldMk cId="993685414" sldId="262"/>
            <ac:grpSpMk id="5" creationId="{DD85344D-81B8-FC3C-121D-A5169713FAD7}"/>
          </ac:grpSpMkLst>
        </pc:grpChg>
        <pc:grpChg chg="add mod">
          <ac:chgData name="Ben Rees (2003741)" userId="b32240c4-7595-4541-971e-8af86f94c967" providerId="ADAL" clId="{BD66DAB0-8595-EF4A-8688-02B30101119F}" dt="2022-11-04T22:54:23.362" v="459" actId="1076"/>
          <ac:grpSpMkLst>
            <pc:docMk/>
            <pc:sldMk cId="993685414" sldId="262"/>
            <ac:grpSpMk id="8" creationId="{165494E9-7C52-B3C5-F32B-952601259FFA}"/>
          </ac:grpSpMkLst>
        </pc:grpChg>
        <pc:grpChg chg="add del mod">
          <ac:chgData name="Ben Rees (2003741)" userId="b32240c4-7595-4541-971e-8af86f94c967" providerId="ADAL" clId="{BD66DAB0-8595-EF4A-8688-02B30101119F}" dt="2022-11-04T22:55:40.549" v="479" actId="478"/>
          <ac:grpSpMkLst>
            <pc:docMk/>
            <pc:sldMk cId="993685414" sldId="262"/>
            <ac:grpSpMk id="13" creationId="{4F9F4747-A1F2-7301-E44B-A1C0AEFB814C}"/>
          </ac:grpSpMkLst>
        </pc:grpChg>
        <pc:grpChg chg="add del mod">
          <ac:chgData name="Ben Rees (2003741)" userId="b32240c4-7595-4541-971e-8af86f94c967" providerId="ADAL" clId="{BD66DAB0-8595-EF4A-8688-02B30101119F}" dt="2022-11-04T22:56:06.880" v="481" actId="14100"/>
          <ac:grpSpMkLst>
            <pc:docMk/>
            <pc:sldMk cId="993685414" sldId="262"/>
            <ac:grpSpMk id="16" creationId="{520828AF-BF8C-F96F-5AED-9409443986C8}"/>
          </ac:grpSpMkLst>
        </pc:grpChg>
        <pc:grpChg chg="add del mod">
          <ac:chgData name="Ben Rees (2003741)" userId="b32240c4-7595-4541-971e-8af86f94c967" providerId="ADAL" clId="{BD66DAB0-8595-EF4A-8688-02B30101119F}" dt="2022-11-04T22:52:41.613" v="443" actId="478"/>
          <ac:grpSpMkLst>
            <pc:docMk/>
            <pc:sldMk cId="993685414" sldId="262"/>
            <ac:grpSpMk id="19" creationId="{DB51D540-808F-3731-14CF-3CC6ECBC6FA1}"/>
          </ac:grpSpMkLst>
        </pc:grpChg>
        <pc:grpChg chg="add del mod">
          <ac:chgData name="Ben Rees (2003741)" userId="b32240c4-7595-4541-971e-8af86f94c967" providerId="ADAL" clId="{BD66DAB0-8595-EF4A-8688-02B30101119F}" dt="2022-11-04T22:54:49.272" v="467" actId="478"/>
          <ac:grpSpMkLst>
            <pc:docMk/>
            <pc:sldMk cId="993685414" sldId="262"/>
            <ac:grpSpMk id="24" creationId="{6AEE47BC-FA53-F036-6D89-E96C3ED641E6}"/>
          </ac:grpSpMkLst>
        </pc:grpChg>
        <pc:picChg chg="add mod">
          <ac:chgData name="Ben Rees (2003741)" userId="b32240c4-7595-4541-971e-8af86f94c967" providerId="ADAL" clId="{BD66DAB0-8595-EF4A-8688-02B30101119F}" dt="2022-11-04T22:53:58.745" v="452" actId="1076"/>
          <ac:picMkLst>
            <pc:docMk/>
            <pc:sldMk cId="993685414" sldId="262"/>
            <ac:picMk id="4" creationId="{382B4171-1B79-1CFD-064C-1B97C0DF5223}"/>
          </ac:picMkLst>
        </pc:picChg>
        <pc:picChg chg="add mod">
          <ac:chgData name="Ben Rees (2003741)" userId="b32240c4-7595-4541-971e-8af86f94c967" providerId="ADAL" clId="{BD66DAB0-8595-EF4A-8688-02B30101119F}" dt="2022-11-04T22:51:14.211" v="426"/>
          <ac:picMkLst>
            <pc:docMk/>
            <pc:sldMk cId="993685414" sldId="262"/>
            <ac:picMk id="6" creationId="{9E6C1D80-20A5-54A7-A93A-5B492AEF1B45}"/>
          </ac:picMkLst>
        </pc:picChg>
        <pc:picChg chg="add mod">
          <ac:chgData name="Ben Rees (2003741)" userId="b32240c4-7595-4541-971e-8af86f94c967" providerId="ADAL" clId="{BD66DAB0-8595-EF4A-8688-02B30101119F}" dt="2022-11-04T22:51:47.032" v="433"/>
          <ac:picMkLst>
            <pc:docMk/>
            <pc:sldMk cId="993685414" sldId="262"/>
            <ac:picMk id="10" creationId="{94DD0DAC-C89B-1090-AD64-B3F995886948}"/>
          </ac:picMkLst>
        </pc:picChg>
        <pc:picChg chg="add mod">
          <ac:chgData name="Ben Rees (2003741)" userId="b32240c4-7595-4541-971e-8af86f94c967" providerId="ADAL" clId="{BD66DAB0-8595-EF4A-8688-02B30101119F}" dt="2022-11-04T22:55:47.197" v="480" actId="1076"/>
          <ac:picMkLst>
            <pc:docMk/>
            <pc:sldMk cId="993685414" sldId="262"/>
            <ac:picMk id="14" creationId="{8EDC82F2-B660-D8C7-708F-C2885821EC22}"/>
          </ac:picMkLst>
        </pc:picChg>
        <pc:picChg chg="add mod">
          <ac:chgData name="Ben Rees (2003741)" userId="b32240c4-7595-4541-971e-8af86f94c967" providerId="ADAL" clId="{BD66DAB0-8595-EF4A-8688-02B30101119F}" dt="2022-11-04T22:54:31.880" v="461" actId="1076"/>
          <ac:picMkLst>
            <pc:docMk/>
            <pc:sldMk cId="993685414" sldId="262"/>
            <ac:picMk id="17" creationId="{AA86FCEA-663B-112C-28F7-F11E90CB60BA}"/>
          </ac:picMkLst>
        </pc:picChg>
        <pc:picChg chg="add mod">
          <ac:chgData name="Ben Rees (2003741)" userId="b32240c4-7595-4541-971e-8af86f94c967" providerId="ADAL" clId="{BD66DAB0-8595-EF4A-8688-02B30101119F}" dt="2022-11-06T20:33:17.681" v="1293"/>
          <ac:picMkLst>
            <pc:docMk/>
            <pc:sldMk cId="993685414" sldId="262"/>
            <ac:picMk id="19" creationId="{DDA47C75-9E92-FB69-F0BC-948F70ED2B54}"/>
          </ac:picMkLst>
        </pc:picChg>
        <pc:picChg chg="add mod">
          <ac:chgData name="Ben Rees (2003741)" userId="b32240c4-7595-4541-971e-8af86f94c967" providerId="ADAL" clId="{BD66DAB0-8595-EF4A-8688-02B30101119F}" dt="2022-11-04T22:52:39.106" v="442"/>
          <ac:picMkLst>
            <pc:docMk/>
            <pc:sldMk cId="993685414" sldId="262"/>
            <ac:picMk id="20" creationId="{ED9500F9-4383-320E-7936-8FF1F0AEC53F}"/>
          </ac:picMkLst>
        </pc:picChg>
        <pc:picChg chg="add mod topLvl">
          <ac:chgData name="Ben Rees (2003741)" userId="b32240c4-7595-4541-971e-8af86f94c967" providerId="ADAL" clId="{BD66DAB0-8595-EF4A-8688-02B30101119F}" dt="2022-11-04T22:55:28.679" v="477" actId="1076"/>
          <ac:picMkLst>
            <pc:docMk/>
            <pc:sldMk cId="993685414" sldId="262"/>
            <ac:picMk id="25" creationId="{4EE74754-A199-929A-512F-7E83612911F3}"/>
          </ac:picMkLst>
        </pc:picChg>
      </pc:sldChg>
      <pc:sldChg chg="addSp delSp modSp mod ord setBg">
        <pc:chgData name="Ben Rees (2003741)" userId="b32240c4-7595-4541-971e-8af86f94c967" providerId="ADAL" clId="{BD66DAB0-8595-EF4A-8688-02B30101119F}" dt="2022-11-09T20:45:56.425" v="1497"/>
        <pc:sldMkLst>
          <pc:docMk/>
          <pc:sldMk cId="1712288255" sldId="263"/>
        </pc:sldMkLst>
        <pc:spChg chg="mod">
          <ac:chgData name="Ben Rees (2003741)" userId="b32240c4-7595-4541-971e-8af86f94c967" providerId="ADAL" clId="{BD66DAB0-8595-EF4A-8688-02B30101119F}" dt="2022-11-09T19:42:53.503" v="1455" actId="26606"/>
          <ac:spMkLst>
            <pc:docMk/>
            <pc:sldMk cId="1712288255" sldId="263"/>
            <ac:spMk id="2" creationId="{D913E352-9787-2669-211D-3641F774BE90}"/>
          </ac:spMkLst>
        </pc:spChg>
        <pc:spChg chg="del">
          <ac:chgData name="Ben Rees (2003741)" userId="b32240c4-7595-4541-971e-8af86f94c967" providerId="ADAL" clId="{BD66DAB0-8595-EF4A-8688-02B30101119F}" dt="2022-11-09T19:41:23.966" v="1348"/>
          <ac:spMkLst>
            <pc:docMk/>
            <pc:sldMk cId="1712288255" sldId="263"/>
            <ac:spMk id="3" creationId="{4909292C-B6B6-7E13-94F3-05500AA29103}"/>
          </ac:spMkLst>
        </pc:spChg>
        <pc:spChg chg="add del mod">
          <ac:chgData name="Ben Rees (2003741)" userId="b32240c4-7595-4541-971e-8af86f94c967" providerId="ADAL" clId="{BD66DAB0-8595-EF4A-8688-02B30101119F}" dt="2022-11-09T19:42:42.936" v="1452" actId="478"/>
          <ac:spMkLst>
            <pc:docMk/>
            <pc:sldMk cId="1712288255" sldId="263"/>
            <ac:spMk id="5" creationId="{3AF90F7E-28E6-7FAD-D694-7057A6325E89}"/>
          </ac:spMkLst>
        </pc:spChg>
        <pc:spChg chg="add mod">
          <ac:chgData name="Ben Rees (2003741)" userId="b32240c4-7595-4541-971e-8af86f94c967" providerId="ADAL" clId="{BD66DAB0-8595-EF4A-8688-02B30101119F}" dt="2022-11-09T19:42:53.503" v="1455" actId="26606"/>
          <ac:spMkLst>
            <pc:docMk/>
            <pc:sldMk cId="1712288255" sldId="263"/>
            <ac:spMk id="7" creationId="{ACEEDEE9-0433-795C-E598-AE39AFF33766}"/>
          </ac:spMkLst>
        </pc:spChg>
        <pc:spChg chg="add mod">
          <ac:chgData name="Ben Rees (2003741)" userId="b32240c4-7595-4541-971e-8af86f94c967" providerId="ADAL" clId="{BD66DAB0-8595-EF4A-8688-02B30101119F}" dt="2022-11-09T19:43:06.198" v="1458"/>
          <ac:spMkLst>
            <pc:docMk/>
            <pc:sldMk cId="1712288255" sldId="263"/>
            <ac:spMk id="9" creationId="{EFAE06A0-98FF-0185-2C07-1E6EE236D195}"/>
          </ac:spMkLst>
        </pc:spChg>
        <pc:spChg chg="add">
          <ac:chgData name="Ben Rees (2003741)" userId="b32240c4-7595-4541-971e-8af86f94c967" providerId="ADAL" clId="{BD66DAB0-8595-EF4A-8688-02B30101119F}" dt="2022-11-09T19:42:53.503" v="1455" actId="26606"/>
          <ac:spMkLst>
            <pc:docMk/>
            <pc:sldMk cId="1712288255" sldId="263"/>
            <ac:spMk id="13" creationId="{D309FA25-1772-4961-90BE-D39F20067CD1}"/>
          </ac:spMkLst>
        </pc:spChg>
        <pc:spChg chg="add">
          <ac:chgData name="Ben Rees (2003741)" userId="b32240c4-7595-4541-971e-8af86f94c967" providerId="ADAL" clId="{BD66DAB0-8595-EF4A-8688-02B30101119F}" dt="2022-11-09T19:42:53.503" v="1455" actId="26606"/>
          <ac:spMkLst>
            <pc:docMk/>
            <pc:sldMk cId="1712288255" sldId="263"/>
            <ac:spMk id="15" creationId="{8A7C3535-4FB5-4E5B-BDFE-FA61877AF1A9}"/>
          </ac:spMkLst>
        </pc:spChg>
        <pc:picChg chg="add del mod">
          <ac:chgData name="Ben Rees (2003741)" userId="b32240c4-7595-4541-971e-8af86f94c967" providerId="ADAL" clId="{BD66DAB0-8595-EF4A-8688-02B30101119F}" dt="2022-11-09T19:42:00.561" v="1364" actId="478"/>
          <ac:picMkLst>
            <pc:docMk/>
            <pc:sldMk cId="1712288255" sldId="263"/>
            <ac:picMk id="4" creationId="{62153A28-6EE6-4C98-4F3B-CCA29D3B3D07}"/>
          </ac:picMkLst>
        </pc:picChg>
        <pc:picChg chg="add mod">
          <ac:chgData name="Ben Rees (2003741)" userId="b32240c4-7595-4541-971e-8af86f94c967" providerId="ADAL" clId="{BD66DAB0-8595-EF4A-8688-02B30101119F}" dt="2022-11-09T19:42:49.369" v="1454"/>
          <ac:picMkLst>
            <pc:docMk/>
            <pc:sldMk cId="1712288255" sldId="263"/>
            <ac:picMk id="8" creationId="{C0E13D79-9B8A-8188-CF18-586764406201}"/>
          </ac:picMkLst>
        </pc:picChg>
        <pc:picChg chg="add mod">
          <ac:chgData name="Ben Rees (2003741)" userId="b32240c4-7595-4541-971e-8af86f94c967" providerId="ADAL" clId="{BD66DAB0-8595-EF4A-8688-02B30101119F}" dt="2022-11-09T20:45:56.425" v="1497"/>
          <ac:picMkLst>
            <pc:docMk/>
            <pc:sldMk cId="1712288255" sldId="263"/>
            <ac:picMk id="10" creationId="{90170971-5A59-CF9E-F0C8-D75B7BF5B56B}"/>
          </ac:picMkLst>
        </pc:picChg>
      </pc:sldChg>
      <pc:sldChg chg="addSp delSp modSp new del mod ord setBg">
        <pc:chgData name="Ben Rees (2003741)" userId="b32240c4-7595-4541-971e-8af86f94c967" providerId="ADAL" clId="{BD66DAB0-8595-EF4A-8688-02B30101119F}" dt="2022-11-10T15:43:31.813" v="1789" actId="2696"/>
        <pc:sldMkLst>
          <pc:docMk/>
          <pc:sldMk cId="939500204" sldId="264"/>
        </pc:sldMkLst>
        <pc:spChg chg="mod">
          <ac:chgData name="Ben Rees (2003741)" userId="b32240c4-7595-4541-971e-8af86f94c967" providerId="ADAL" clId="{BD66DAB0-8595-EF4A-8688-02B30101119F}" dt="2022-11-04T23:20:47.202" v="890" actId="14100"/>
          <ac:spMkLst>
            <pc:docMk/>
            <pc:sldMk cId="939500204" sldId="264"/>
            <ac:spMk id="2" creationId="{E43197AF-6EF4-E1B4-857A-6DFFB9243868}"/>
          </ac:spMkLst>
        </pc:spChg>
        <pc:spChg chg="add del mod">
          <ac:chgData name="Ben Rees (2003741)" userId="b32240c4-7595-4541-971e-8af86f94c967" providerId="ADAL" clId="{BD66DAB0-8595-EF4A-8688-02B30101119F}" dt="2022-11-04T23:20:31.356" v="884" actId="26606"/>
          <ac:spMkLst>
            <pc:docMk/>
            <pc:sldMk cId="939500204" sldId="264"/>
            <ac:spMk id="3" creationId="{73B1EF62-AE8D-3C0F-002F-B9E2FAB804FD}"/>
          </ac:spMkLst>
        </pc:spChg>
        <pc:spChg chg="add del">
          <ac:chgData name="Ben Rees (2003741)" userId="b32240c4-7595-4541-971e-8af86f94c967" providerId="ADAL" clId="{BD66DAB0-8595-EF4A-8688-02B30101119F}" dt="2022-11-04T23:20:18.013" v="881" actId="26606"/>
          <ac:spMkLst>
            <pc:docMk/>
            <pc:sldMk cId="939500204" sldId="264"/>
            <ac:spMk id="9" creationId="{ECD538B8-489B-407A-A760-436DB4C563CC}"/>
          </ac:spMkLst>
        </pc:spChg>
        <pc:spChg chg="add">
          <ac:chgData name="Ben Rees (2003741)" userId="b32240c4-7595-4541-971e-8af86f94c967" providerId="ADAL" clId="{BD66DAB0-8595-EF4A-8688-02B30101119F}" dt="2022-11-04T23:20:31.356" v="884" actId="26606"/>
          <ac:spMkLst>
            <pc:docMk/>
            <pc:sldMk cId="939500204" sldId="264"/>
            <ac:spMk id="13" creationId="{ECD538B8-489B-407A-A760-436DB4C563CC}"/>
          </ac:spMkLst>
        </pc:spChg>
        <pc:graphicFrameChg chg="add del">
          <ac:chgData name="Ben Rees (2003741)" userId="b32240c4-7595-4541-971e-8af86f94c967" providerId="ADAL" clId="{BD66DAB0-8595-EF4A-8688-02B30101119F}" dt="2022-11-04T23:20:18.013" v="881" actId="26606"/>
          <ac:graphicFrameMkLst>
            <pc:docMk/>
            <pc:sldMk cId="939500204" sldId="264"/>
            <ac:graphicFrameMk id="5" creationId="{ED67774C-28A9-21F5-FC26-10C337F8CA07}"/>
          </ac:graphicFrameMkLst>
        </pc:graphicFrameChg>
        <pc:graphicFrameChg chg="add del">
          <ac:chgData name="Ben Rees (2003741)" userId="b32240c4-7595-4541-971e-8af86f94c967" providerId="ADAL" clId="{BD66DAB0-8595-EF4A-8688-02B30101119F}" dt="2022-11-04T23:20:31.331" v="883" actId="26606"/>
          <ac:graphicFrameMkLst>
            <pc:docMk/>
            <pc:sldMk cId="939500204" sldId="264"/>
            <ac:graphicFrameMk id="11" creationId="{3AC00DB1-3F66-C0D8-2D9D-423AC88C9F03}"/>
          </ac:graphicFrameMkLst>
        </pc:graphicFrameChg>
        <pc:graphicFrameChg chg="add mod">
          <ac:chgData name="Ben Rees (2003741)" userId="b32240c4-7595-4541-971e-8af86f94c967" providerId="ADAL" clId="{BD66DAB0-8595-EF4A-8688-02B30101119F}" dt="2022-11-10T15:43:16.821" v="1788" actId="20577"/>
          <ac:graphicFrameMkLst>
            <pc:docMk/>
            <pc:sldMk cId="939500204" sldId="264"/>
            <ac:graphicFrameMk id="14" creationId="{ED67774C-28A9-21F5-FC26-10C337F8CA07}"/>
          </ac:graphicFrameMkLst>
        </pc:graphicFrameChg>
      </pc:sldChg>
      <pc:sldChg chg="addSp modSp new mod setBg">
        <pc:chgData name="Ben Rees (2003741)" userId="b32240c4-7595-4541-971e-8af86f94c967" providerId="ADAL" clId="{BD66DAB0-8595-EF4A-8688-02B30101119F}" dt="2022-11-11T13:25:03.943" v="3249" actId="20577"/>
        <pc:sldMkLst>
          <pc:docMk/>
          <pc:sldMk cId="925282474" sldId="265"/>
        </pc:sldMkLst>
        <pc:spChg chg="mod">
          <ac:chgData name="Ben Rees (2003741)" userId="b32240c4-7595-4541-971e-8af86f94c967" providerId="ADAL" clId="{BD66DAB0-8595-EF4A-8688-02B30101119F}" dt="2022-11-10T23:34:31.354" v="3116" actId="1076"/>
          <ac:spMkLst>
            <pc:docMk/>
            <pc:sldMk cId="925282474" sldId="265"/>
            <ac:spMk id="2" creationId="{83AFCE4B-AB57-C623-ECF8-7AF7B3DCC0D8}"/>
          </ac:spMkLst>
        </pc:spChg>
        <pc:spChg chg="mod">
          <ac:chgData name="Ben Rees (2003741)" userId="b32240c4-7595-4541-971e-8af86f94c967" providerId="ADAL" clId="{BD66DAB0-8595-EF4A-8688-02B30101119F}" dt="2022-11-11T13:25:03.943" v="3249" actId="20577"/>
          <ac:spMkLst>
            <pc:docMk/>
            <pc:sldMk cId="925282474" sldId="265"/>
            <ac:spMk id="3" creationId="{EE6AFD6B-6E93-EA97-B1BE-DD5B72DC7F7F}"/>
          </ac:spMkLst>
        </pc:spChg>
        <pc:spChg chg="add">
          <ac:chgData name="Ben Rees (2003741)" userId="b32240c4-7595-4541-971e-8af86f94c967" providerId="ADAL" clId="{BD66DAB0-8595-EF4A-8688-02B30101119F}" dt="2022-11-10T23:34:10.407" v="3111" actId="26606"/>
          <ac:spMkLst>
            <pc:docMk/>
            <pc:sldMk cId="925282474" sldId="265"/>
            <ac:spMk id="8" creationId="{EFF9146B-4CCD-4CDB-AB9C-458005307E6F}"/>
          </ac:spMkLst>
        </pc:spChg>
        <pc:spChg chg="add">
          <ac:chgData name="Ben Rees (2003741)" userId="b32240c4-7595-4541-971e-8af86f94c967" providerId="ADAL" clId="{BD66DAB0-8595-EF4A-8688-02B30101119F}" dt="2022-11-10T23:34:10.407" v="3111" actId="26606"/>
          <ac:spMkLst>
            <pc:docMk/>
            <pc:sldMk cId="925282474" sldId="265"/>
            <ac:spMk id="10" creationId="{5E1FEFA6-7D4F-4746-AE64-D4D52FE76DC2}"/>
          </ac:spMkLst>
        </pc:spChg>
        <pc:spChg chg="add">
          <ac:chgData name="Ben Rees (2003741)" userId="b32240c4-7595-4541-971e-8af86f94c967" providerId="ADAL" clId="{BD66DAB0-8595-EF4A-8688-02B30101119F}" dt="2022-11-10T23:34:10.407" v="3111" actId="26606"/>
          <ac:spMkLst>
            <pc:docMk/>
            <pc:sldMk cId="925282474" sldId="265"/>
            <ac:spMk id="12" creationId="{BF8DA3CF-9D4B-403A-9AD4-BB177DAB6CC1}"/>
          </ac:spMkLst>
        </pc:spChg>
      </pc:sldChg>
      <pc:sldChg chg="modSp new del mod">
        <pc:chgData name="Ben Rees (2003741)" userId="b32240c4-7595-4541-971e-8af86f94c967" providerId="ADAL" clId="{BD66DAB0-8595-EF4A-8688-02B30101119F}" dt="2022-11-10T15:48:06.699" v="2080" actId="2696"/>
        <pc:sldMkLst>
          <pc:docMk/>
          <pc:sldMk cId="3735334466" sldId="266"/>
        </pc:sldMkLst>
        <pc:spChg chg="mod">
          <ac:chgData name="Ben Rees (2003741)" userId="b32240c4-7595-4541-971e-8af86f94c967" providerId="ADAL" clId="{BD66DAB0-8595-EF4A-8688-02B30101119F}" dt="2022-11-06T20:36:30.984" v="1340" actId="20577"/>
          <ac:spMkLst>
            <pc:docMk/>
            <pc:sldMk cId="3735334466" sldId="266"/>
            <ac:spMk id="2" creationId="{32F23233-DF24-ED3B-FE67-7BB558CE9584}"/>
          </ac:spMkLst>
        </pc:spChg>
        <pc:spChg chg="mod">
          <ac:chgData name="Ben Rees (2003741)" userId="b32240c4-7595-4541-971e-8af86f94c967" providerId="ADAL" clId="{BD66DAB0-8595-EF4A-8688-02B30101119F}" dt="2022-11-04T23:22:53.709" v="999" actId="20577"/>
          <ac:spMkLst>
            <pc:docMk/>
            <pc:sldMk cId="3735334466" sldId="266"/>
            <ac:spMk id="3" creationId="{5A49BD85-6913-C5E3-2ED7-70925AB3125F}"/>
          </ac:spMkLst>
        </pc:spChg>
      </pc:sldChg>
      <pc:sldChg chg="modSp new del mod">
        <pc:chgData name="Ben Rees (2003741)" userId="b32240c4-7595-4541-971e-8af86f94c967" providerId="ADAL" clId="{BD66DAB0-8595-EF4A-8688-02B30101119F}" dt="2022-11-04T23:22:29.080" v="940" actId="2696"/>
        <pc:sldMkLst>
          <pc:docMk/>
          <pc:sldMk cId="545812489" sldId="267"/>
        </pc:sldMkLst>
        <pc:spChg chg="mod">
          <ac:chgData name="Ben Rees (2003741)" userId="b32240c4-7595-4541-971e-8af86f94c967" providerId="ADAL" clId="{BD66DAB0-8595-EF4A-8688-02B30101119F}" dt="2022-11-04T22:58:45.683" v="637" actId="20577"/>
          <ac:spMkLst>
            <pc:docMk/>
            <pc:sldMk cId="545812489" sldId="267"/>
            <ac:spMk id="2" creationId="{A0596B27-E528-61CE-17D1-B86061D40A2F}"/>
          </ac:spMkLst>
        </pc:spChg>
      </pc:sldChg>
      <pc:sldChg chg="modSp new del mod ord">
        <pc:chgData name="Ben Rees (2003741)" userId="b32240c4-7595-4541-971e-8af86f94c967" providerId="ADAL" clId="{BD66DAB0-8595-EF4A-8688-02B30101119F}" dt="2022-11-06T20:03:38.416" v="1264" actId="2696"/>
        <pc:sldMkLst>
          <pc:docMk/>
          <pc:sldMk cId="656315846" sldId="267"/>
        </pc:sldMkLst>
        <pc:spChg chg="mod">
          <ac:chgData name="Ben Rees (2003741)" userId="b32240c4-7595-4541-971e-8af86f94c967" providerId="ADAL" clId="{BD66DAB0-8595-EF4A-8688-02B30101119F}" dt="2022-11-04T23:25:07.373" v="1035" actId="20577"/>
          <ac:spMkLst>
            <pc:docMk/>
            <pc:sldMk cId="656315846" sldId="267"/>
            <ac:spMk id="2" creationId="{0C47A139-C5A8-3EF2-1267-6AED8DA2B45A}"/>
          </ac:spMkLst>
        </pc:spChg>
        <pc:spChg chg="mod">
          <ac:chgData name="Ben Rees (2003741)" userId="b32240c4-7595-4541-971e-8af86f94c967" providerId="ADAL" clId="{BD66DAB0-8595-EF4A-8688-02B30101119F}" dt="2022-11-06T20:03:33.149" v="1263" actId="5793"/>
          <ac:spMkLst>
            <pc:docMk/>
            <pc:sldMk cId="656315846" sldId="267"/>
            <ac:spMk id="3" creationId="{F35B76E3-9BF9-B550-5AE2-4A69ECA09AB5}"/>
          </ac:spMkLst>
        </pc:spChg>
      </pc:sldChg>
      <pc:sldChg chg="addSp delSp modSp new mod ord modTransition setBg modAnim">
        <pc:chgData name="Ben Rees (2003741)" userId="b32240c4-7595-4541-971e-8af86f94c967" providerId="ADAL" clId="{BD66DAB0-8595-EF4A-8688-02B30101119F}" dt="2022-11-10T23:33:26.364" v="3110"/>
        <pc:sldMkLst>
          <pc:docMk/>
          <pc:sldMk cId="3275559770" sldId="267"/>
        </pc:sldMkLst>
        <pc:spChg chg="mod">
          <ac:chgData name="Ben Rees (2003741)" userId="b32240c4-7595-4541-971e-8af86f94c967" providerId="ADAL" clId="{BD66DAB0-8595-EF4A-8688-02B30101119F}" dt="2022-11-10T22:25:38.674" v="2159" actId="404"/>
          <ac:spMkLst>
            <pc:docMk/>
            <pc:sldMk cId="3275559770" sldId="267"/>
            <ac:spMk id="2" creationId="{B5D80252-EC0E-6202-F970-36A460C0D788}"/>
          </ac:spMkLst>
        </pc:spChg>
        <pc:spChg chg="del mod">
          <ac:chgData name="Ben Rees (2003741)" userId="b32240c4-7595-4541-971e-8af86f94c967" providerId="ADAL" clId="{BD66DAB0-8595-EF4A-8688-02B30101119F}" dt="2022-11-10T15:47:55.777" v="2079" actId="26606"/>
          <ac:spMkLst>
            <pc:docMk/>
            <pc:sldMk cId="3275559770" sldId="267"/>
            <ac:spMk id="3" creationId="{62352639-6921-6C19-CD37-A156776A0719}"/>
          </ac:spMkLst>
        </pc:spChg>
        <pc:spChg chg="add">
          <ac:chgData name="Ben Rees (2003741)" userId="b32240c4-7595-4541-971e-8af86f94c967" providerId="ADAL" clId="{BD66DAB0-8595-EF4A-8688-02B30101119F}" dt="2022-11-10T15:47:55.777" v="2079" actId="26606"/>
          <ac:spMkLst>
            <pc:docMk/>
            <pc:sldMk cId="3275559770" sldId="267"/>
            <ac:spMk id="9" creationId="{ECD538B8-489B-407A-A760-436DB4C563CC}"/>
          </ac:spMkLst>
        </pc:spChg>
        <pc:graphicFrameChg chg="add mod">
          <ac:chgData name="Ben Rees (2003741)" userId="b32240c4-7595-4541-971e-8af86f94c967" providerId="ADAL" clId="{BD66DAB0-8595-EF4A-8688-02B30101119F}" dt="2022-11-10T23:33:26.364" v="3110"/>
          <ac:graphicFrameMkLst>
            <pc:docMk/>
            <pc:sldMk cId="3275559770" sldId="267"/>
            <ac:graphicFrameMk id="5" creationId="{6B821DEF-1ACF-1B21-FA3A-19056CAD2954}"/>
          </ac:graphicFrameMkLst>
        </pc:graphicFrameChg>
        <pc:picChg chg="add del mod">
          <ac:chgData name="Ben Rees (2003741)" userId="b32240c4-7595-4541-971e-8af86f94c967" providerId="ADAL" clId="{BD66DAB0-8595-EF4A-8688-02B30101119F}" dt="2022-11-10T23:19:51.548" v="2996"/>
          <ac:picMkLst>
            <pc:docMk/>
            <pc:sldMk cId="3275559770" sldId="267"/>
            <ac:picMk id="4" creationId="{A4ACA3A5-A1DB-63F0-B986-ADDE329C8389}"/>
          </ac:picMkLst>
        </pc:picChg>
        <pc:picChg chg="add del mod">
          <ac:chgData name="Ben Rees (2003741)" userId="b32240c4-7595-4541-971e-8af86f94c967" providerId="ADAL" clId="{BD66DAB0-8595-EF4A-8688-02B30101119F}" dt="2022-11-10T23:20:28.802" v="2998"/>
          <ac:picMkLst>
            <pc:docMk/>
            <pc:sldMk cId="3275559770" sldId="267"/>
            <ac:picMk id="6" creationId="{B02EBD66-B4B7-9B82-66D6-7C0CE35294F4}"/>
          </ac:picMkLst>
        </pc:picChg>
        <pc:picChg chg="add del mod">
          <ac:chgData name="Ben Rees (2003741)" userId="b32240c4-7595-4541-971e-8af86f94c967" providerId="ADAL" clId="{BD66DAB0-8595-EF4A-8688-02B30101119F}" dt="2022-11-10T23:21:03.490" v="3000"/>
          <ac:picMkLst>
            <pc:docMk/>
            <pc:sldMk cId="3275559770" sldId="267"/>
            <ac:picMk id="7" creationId="{9E6BECF8-BF33-1BD6-5E98-B28D66549D3D}"/>
          </ac:picMkLst>
        </pc:picChg>
        <pc:picChg chg="add del mod">
          <ac:chgData name="Ben Rees (2003741)" userId="b32240c4-7595-4541-971e-8af86f94c967" providerId="ADAL" clId="{BD66DAB0-8595-EF4A-8688-02B30101119F}" dt="2022-11-10T23:23:08.703" v="3002"/>
          <ac:picMkLst>
            <pc:docMk/>
            <pc:sldMk cId="3275559770" sldId="267"/>
            <ac:picMk id="8" creationId="{DDDD16B7-9FA4-3C11-B608-94D7C729361D}"/>
          </ac:picMkLst>
        </pc:picChg>
        <pc:picChg chg="add del mod">
          <ac:chgData name="Ben Rees (2003741)" userId="b32240c4-7595-4541-971e-8af86f94c967" providerId="ADAL" clId="{BD66DAB0-8595-EF4A-8688-02B30101119F}" dt="2022-11-10T23:23:43.003" v="3004"/>
          <ac:picMkLst>
            <pc:docMk/>
            <pc:sldMk cId="3275559770" sldId="267"/>
            <ac:picMk id="10" creationId="{FAEDA84C-C8BC-4F1D-F86A-8696E0CE6283}"/>
          </ac:picMkLst>
        </pc:picChg>
        <pc:picChg chg="add del mod">
          <ac:chgData name="Ben Rees (2003741)" userId="b32240c4-7595-4541-971e-8af86f94c967" providerId="ADAL" clId="{BD66DAB0-8595-EF4A-8688-02B30101119F}" dt="2022-11-10T23:24:37.185" v="3006"/>
          <ac:picMkLst>
            <pc:docMk/>
            <pc:sldMk cId="3275559770" sldId="267"/>
            <ac:picMk id="11" creationId="{BEE8701E-B021-76F2-9E70-E7083B3AF8C1}"/>
          </ac:picMkLst>
        </pc:picChg>
        <pc:picChg chg="add del mod">
          <ac:chgData name="Ben Rees (2003741)" userId="b32240c4-7595-4541-971e-8af86f94c967" providerId="ADAL" clId="{BD66DAB0-8595-EF4A-8688-02B30101119F}" dt="2022-11-10T23:25:43.607" v="3008"/>
          <ac:picMkLst>
            <pc:docMk/>
            <pc:sldMk cId="3275559770" sldId="267"/>
            <ac:picMk id="12" creationId="{85B30600-9575-FDE1-61D4-5D841B712F88}"/>
          </ac:picMkLst>
        </pc:picChg>
        <pc:picChg chg="add del mod">
          <ac:chgData name="Ben Rees (2003741)" userId="b32240c4-7595-4541-971e-8af86f94c967" providerId="ADAL" clId="{BD66DAB0-8595-EF4A-8688-02B30101119F}" dt="2022-11-10T23:26:17.921" v="3010"/>
          <ac:picMkLst>
            <pc:docMk/>
            <pc:sldMk cId="3275559770" sldId="267"/>
            <ac:picMk id="13" creationId="{ECADFD75-48A5-BAF8-D692-AE5F31965062}"/>
          </ac:picMkLst>
        </pc:picChg>
        <pc:picChg chg="add mod">
          <ac:chgData name="Ben Rees (2003741)" userId="b32240c4-7595-4541-971e-8af86f94c967" providerId="ADAL" clId="{BD66DAB0-8595-EF4A-8688-02B30101119F}" dt="2022-11-10T23:27:02.838" v="3011"/>
          <ac:picMkLst>
            <pc:docMk/>
            <pc:sldMk cId="3275559770" sldId="267"/>
            <ac:picMk id="14" creationId="{5C39266E-4581-4742-E69E-FC5F319815CB}"/>
          </ac:picMkLst>
        </pc:picChg>
      </pc:sldChg>
      <pc:sldChg chg="addSp delSp modSp new del mod modTransition setBg modAnim">
        <pc:chgData name="Ben Rees (2003741)" userId="b32240c4-7595-4541-971e-8af86f94c967" providerId="ADAL" clId="{BD66DAB0-8595-EF4A-8688-02B30101119F}" dt="2022-11-10T23:03:05.645" v="2967" actId="2696"/>
        <pc:sldMkLst>
          <pc:docMk/>
          <pc:sldMk cId="3710348124" sldId="268"/>
        </pc:sldMkLst>
        <pc:spChg chg="mod">
          <ac:chgData name="Ben Rees (2003741)" userId="b32240c4-7595-4541-971e-8af86f94c967" providerId="ADAL" clId="{BD66DAB0-8595-EF4A-8688-02B30101119F}" dt="2022-11-10T22:24:29.001" v="2128" actId="5793"/>
          <ac:spMkLst>
            <pc:docMk/>
            <pc:sldMk cId="3710348124" sldId="268"/>
            <ac:spMk id="2" creationId="{22304880-CBB6-2E8D-2B46-965BBF328F7A}"/>
          </ac:spMkLst>
        </pc:spChg>
        <pc:spChg chg="del mod">
          <ac:chgData name="Ben Rees (2003741)" userId="b32240c4-7595-4541-971e-8af86f94c967" providerId="ADAL" clId="{BD66DAB0-8595-EF4A-8688-02B30101119F}" dt="2022-11-10T15:47:41.448" v="2078" actId="26606"/>
          <ac:spMkLst>
            <pc:docMk/>
            <pc:sldMk cId="3710348124" sldId="268"/>
            <ac:spMk id="3" creationId="{24C00FA3-AAB3-D203-908C-2973253B57CF}"/>
          </ac:spMkLst>
        </pc:spChg>
        <pc:spChg chg="add">
          <ac:chgData name="Ben Rees (2003741)" userId="b32240c4-7595-4541-971e-8af86f94c967" providerId="ADAL" clId="{BD66DAB0-8595-EF4A-8688-02B30101119F}" dt="2022-11-10T15:47:41.448" v="2078" actId="26606"/>
          <ac:spMkLst>
            <pc:docMk/>
            <pc:sldMk cId="3710348124" sldId="268"/>
            <ac:spMk id="9" creationId="{6E00E3E0-07DA-4A53-8D2F-59983E1449A0}"/>
          </ac:spMkLst>
        </pc:spChg>
        <pc:spChg chg="add del mod">
          <ac:chgData name="Ben Rees (2003741)" userId="b32240c4-7595-4541-971e-8af86f94c967" providerId="ADAL" clId="{BD66DAB0-8595-EF4A-8688-02B30101119F}" dt="2022-11-10T22:59:52.746" v="2774" actId="20577"/>
          <ac:spMkLst>
            <pc:docMk/>
            <pc:sldMk cId="3710348124" sldId="268"/>
            <ac:spMk id="10" creationId="{2AE749AD-A056-3D13-135C-46F1B8D43524}"/>
          </ac:spMkLst>
        </pc:spChg>
        <pc:graphicFrameChg chg="add del mod">
          <ac:chgData name="Ben Rees (2003741)" userId="b32240c4-7595-4541-971e-8af86f94c967" providerId="ADAL" clId="{BD66DAB0-8595-EF4A-8688-02B30101119F}" dt="2022-11-10T22:59:48.670" v="2769" actId="478"/>
          <ac:graphicFrameMkLst>
            <pc:docMk/>
            <pc:sldMk cId="3710348124" sldId="268"/>
            <ac:graphicFrameMk id="5" creationId="{46658E2C-49B3-2BE7-F4B6-6F131ED4FF74}"/>
          </ac:graphicFrameMkLst>
        </pc:graphicFrameChg>
        <pc:picChg chg="add del mod">
          <ac:chgData name="Ben Rees (2003741)" userId="b32240c4-7595-4541-971e-8af86f94c967" providerId="ADAL" clId="{BD66DAB0-8595-EF4A-8688-02B30101119F}" dt="2022-11-10T16:24:43.822" v="2110"/>
          <ac:picMkLst>
            <pc:docMk/>
            <pc:sldMk cId="3710348124" sldId="268"/>
            <ac:picMk id="4" creationId="{5235719B-088E-347E-3D8B-33BB09844928}"/>
          </ac:picMkLst>
        </pc:picChg>
        <pc:picChg chg="add del mod">
          <ac:chgData name="Ben Rees (2003741)" userId="b32240c4-7595-4541-971e-8af86f94c967" providerId="ADAL" clId="{BD66DAB0-8595-EF4A-8688-02B30101119F}" dt="2022-11-10T16:26:33.074" v="2112"/>
          <ac:picMkLst>
            <pc:docMk/>
            <pc:sldMk cId="3710348124" sldId="268"/>
            <ac:picMk id="6" creationId="{F6C6B0EF-D2BF-B3D8-9DAB-561B3A505BC0}"/>
          </ac:picMkLst>
        </pc:picChg>
        <pc:picChg chg="add mod">
          <ac:chgData name="Ben Rees (2003741)" userId="b32240c4-7595-4541-971e-8af86f94c967" providerId="ADAL" clId="{BD66DAB0-8595-EF4A-8688-02B30101119F}" dt="2022-11-10T16:28:13.926" v="2113"/>
          <ac:picMkLst>
            <pc:docMk/>
            <pc:sldMk cId="3710348124" sldId="268"/>
            <ac:picMk id="7" creationId="{83590145-D4CB-3744-4674-F2377143AB7C}"/>
          </ac:picMkLst>
        </pc:picChg>
      </pc:sldChg>
      <pc:sldChg chg="addSp delSp modSp new mod ord modTransition setBg modAnim">
        <pc:chgData name="Ben Rees (2003741)" userId="b32240c4-7595-4541-971e-8af86f94c967" providerId="ADAL" clId="{BD66DAB0-8595-EF4A-8688-02B30101119F}" dt="2022-11-10T23:32:54.612" v="3109" actId="20577"/>
        <pc:sldMkLst>
          <pc:docMk/>
          <pc:sldMk cId="3314305308" sldId="269"/>
        </pc:sldMkLst>
        <pc:spChg chg="mod">
          <ac:chgData name="Ben Rees (2003741)" userId="b32240c4-7595-4541-971e-8af86f94c967" providerId="ADAL" clId="{BD66DAB0-8595-EF4A-8688-02B30101119F}" dt="2022-11-10T22:56:24.741" v="2543" actId="14100"/>
          <ac:spMkLst>
            <pc:docMk/>
            <pc:sldMk cId="3314305308" sldId="269"/>
            <ac:spMk id="2" creationId="{F26A526E-F60A-8074-3927-5B1EEDC8BA9A}"/>
          </ac:spMkLst>
        </pc:spChg>
        <pc:spChg chg="del mod">
          <ac:chgData name="Ben Rees (2003741)" userId="b32240c4-7595-4541-971e-8af86f94c967" providerId="ADAL" clId="{BD66DAB0-8595-EF4A-8688-02B30101119F}" dt="2022-11-10T22:29:55.361" v="2493" actId="26606"/>
          <ac:spMkLst>
            <pc:docMk/>
            <pc:sldMk cId="3314305308" sldId="269"/>
            <ac:spMk id="3" creationId="{3AFD8A78-2EDE-1072-3FA7-76B97274FD3C}"/>
          </ac:spMkLst>
        </pc:spChg>
        <pc:spChg chg="add">
          <ac:chgData name="Ben Rees (2003741)" userId="b32240c4-7595-4541-971e-8af86f94c967" providerId="ADAL" clId="{BD66DAB0-8595-EF4A-8688-02B30101119F}" dt="2022-11-10T22:29:55.361" v="2493" actId="26606"/>
          <ac:spMkLst>
            <pc:docMk/>
            <pc:sldMk cId="3314305308" sldId="269"/>
            <ac:spMk id="9" creationId="{ECD538B8-489B-407A-A760-436DB4C563CC}"/>
          </ac:spMkLst>
        </pc:spChg>
        <pc:graphicFrameChg chg="add mod">
          <ac:chgData name="Ben Rees (2003741)" userId="b32240c4-7595-4541-971e-8af86f94c967" providerId="ADAL" clId="{BD66DAB0-8595-EF4A-8688-02B30101119F}" dt="2022-11-10T23:32:54.612" v="3109" actId="20577"/>
          <ac:graphicFrameMkLst>
            <pc:docMk/>
            <pc:sldMk cId="3314305308" sldId="269"/>
            <ac:graphicFrameMk id="5" creationId="{64983219-A61E-36D4-EEA0-8FA1C6B059E2}"/>
          </ac:graphicFrameMkLst>
        </pc:graphicFrameChg>
        <pc:picChg chg="add del mod">
          <ac:chgData name="Ben Rees (2003741)" userId="b32240c4-7595-4541-971e-8af86f94c967" providerId="ADAL" clId="{BD66DAB0-8595-EF4A-8688-02B30101119F}" dt="2022-11-10T23:10:17.918" v="2979"/>
          <ac:picMkLst>
            <pc:docMk/>
            <pc:sldMk cId="3314305308" sldId="269"/>
            <ac:picMk id="4" creationId="{9D40BFAC-1DB7-E17C-D560-4118B18F31B5}"/>
          </ac:picMkLst>
        </pc:picChg>
        <pc:picChg chg="add del mod">
          <ac:chgData name="Ben Rees (2003741)" userId="b32240c4-7595-4541-971e-8af86f94c967" providerId="ADAL" clId="{BD66DAB0-8595-EF4A-8688-02B30101119F}" dt="2022-11-10T23:11:32.128" v="2981"/>
          <ac:picMkLst>
            <pc:docMk/>
            <pc:sldMk cId="3314305308" sldId="269"/>
            <ac:picMk id="6" creationId="{44232554-E763-1D44-7781-DF1C3BFBE03C}"/>
          </ac:picMkLst>
        </pc:picChg>
        <pc:picChg chg="add del mod">
          <ac:chgData name="Ben Rees (2003741)" userId="b32240c4-7595-4541-971e-8af86f94c967" providerId="ADAL" clId="{BD66DAB0-8595-EF4A-8688-02B30101119F}" dt="2022-11-10T23:11:42.199" v="2983"/>
          <ac:picMkLst>
            <pc:docMk/>
            <pc:sldMk cId="3314305308" sldId="269"/>
            <ac:picMk id="7" creationId="{74440631-B49F-49FD-B721-F1AC7FA9A6AF}"/>
          </ac:picMkLst>
        </pc:picChg>
        <pc:picChg chg="add del mod">
          <ac:chgData name="Ben Rees (2003741)" userId="b32240c4-7595-4541-971e-8af86f94c967" providerId="ADAL" clId="{BD66DAB0-8595-EF4A-8688-02B30101119F}" dt="2022-11-10T23:11:54.585" v="2985"/>
          <ac:picMkLst>
            <pc:docMk/>
            <pc:sldMk cId="3314305308" sldId="269"/>
            <ac:picMk id="8" creationId="{A29D1BDB-0F5C-EA67-AC30-A15DB3F75D2D}"/>
          </ac:picMkLst>
        </pc:picChg>
        <pc:picChg chg="add del mod">
          <ac:chgData name="Ben Rees (2003741)" userId="b32240c4-7595-4541-971e-8af86f94c967" providerId="ADAL" clId="{BD66DAB0-8595-EF4A-8688-02B30101119F}" dt="2022-11-10T23:12:49.543" v="2987"/>
          <ac:picMkLst>
            <pc:docMk/>
            <pc:sldMk cId="3314305308" sldId="269"/>
            <ac:picMk id="10" creationId="{48373E79-3798-3A91-FA80-91006EA2A997}"/>
          </ac:picMkLst>
        </pc:picChg>
        <pc:picChg chg="add del mod">
          <ac:chgData name="Ben Rees (2003741)" userId="b32240c4-7595-4541-971e-8af86f94c967" providerId="ADAL" clId="{BD66DAB0-8595-EF4A-8688-02B30101119F}" dt="2022-11-10T23:13:35.543" v="2989"/>
          <ac:picMkLst>
            <pc:docMk/>
            <pc:sldMk cId="3314305308" sldId="269"/>
            <ac:picMk id="11" creationId="{F491F7B2-5C88-13D3-537C-228A31C38D58}"/>
          </ac:picMkLst>
        </pc:picChg>
        <pc:picChg chg="add del mod">
          <ac:chgData name="Ben Rees (2003741)" userId="b32240c4-7595-4541-971e-8af86f94c967" providerId="ADAL" clId="{BD66DAB0-8595-EF4A-8688-02B30101119F}" dt="2022-11-10T23:13:55.969" v="2991"/>
          <ac:picMkLst>
            <pc:docMk/>
            <pc:sldMk cId="3314305308" sldId="269"/>
            <ac:picMk id="12" creationId="{5AAF10AF-80AA-90FD-D6B3-B9700F657184}"/>
          </ac:picMkLst>
        </pc:picChg>
        <pc:picChg chg="add del mod">
          <ac:chgData name="Ben Rees (2003741)" userId="b32240c4-7595-4541-971e-8af86f94c967" providerId="ADAL" clId="{BD66DAB0-8595-EF4A-8688-02B30101119F}" dt="2022-11-10T23:14:01.973" v="2993"/>
          <ac:picMkLst>
            <pc:docMk/>
            <pc:sldMk cId="3314305308" sldId="269"/>
            <ac:picMk id="13" creationId="{A94A23E3-D6C2-B460-D004-E3B8F9344CAF}"/>
          </ac:picMkLst>
        </pc:picChg>
        <pc:picChg chg="add mod">
          <ac:chgData name="Ben Rees (2003741)" userId="b32240c4-7595-4541-971e-8af86f94c967" providerId="ADAL" clId="{BD66DAB0-8595-EF4A-8688-02B30101119F}" dt="2022-11-10T23:15:22.150" v="2994"/>
          <ac:picMkLst>
            <pc:docMk/>
            <pc:sldMk cId="3314305308" sldId="269"/>
            <ac:picMk id="14" creationId="{33DE6EB5-38EB-9D72-538A-3269DD156B0D}"/>
          </ac:picMkLst>
        </pc:picChg>
      </pc:sldChg>
      <pc:sldChg chg="addSp delSp modSp new add del mod modTransition setBg modAnim">
        <pc:chgData name="Ben Rees (2003741)" userId="b32240c4-7595-4541-971e-8af86f94c967" providerId="ADAL" clId="{BD66DAB0-8595-EF4A-8688-02B30101119F}" dt="2022-11-10T23:35:15.719" v="3129" actId="20577"/>
        <pc:sldMkLst>
          <pc:docMk/>
          <pc:sldMk cId="3120842721" sldId="270"/>
        </pc:sldMkLst>
        <pc:spChg chg="mod">
          <ac:chgData name="Ben Rees (2003741)" userId="b32240c4-7595-4541-971e-8af86f94c967" providerId="ADAL" clId="{BD66DAB0-8595-EF4A-8688-02B30101119F}" dt="2022-11-10T23:35:15.719" v="3129" actId="20577"/>
          <ac:spMkLst>
            <pc:docMk/>
            <pc:sldMk cId="3120842721" sldId="270"/>
            <ac:spMk id="2" creationId="{813F77BC-C90F-C98C-9869-3FB8BED6A370}"/>
          </ac:spMkLst>
        </pc:spChg>
        <pc:spChg chg="add del mod">
          <ac:chgData name="Ben Rees (2003741)" userId="b32240c4-7595-4541-971e-8af86f94c967" providerId="ADAL" clId="{BD66DAB0-8595-EF4A-8688-02B30101119F}" dt="2022-11-10T22:59:58.505" v="2782" actId="26606"/>
          <ac:spMkLst>
            <pc:docMk/>
            <pc:sldMk cId="3120842721" sldId="270"/>
            <ac:spMk id="3" creationId="{C9FF795D-B910-8580-4394-F4124DB74D95}"/>
          </ac:spMkLst>
        </pc:spChg>
        <pc:spChg chg="add del">
          <ac:chgData name="Ben Rees (2003741)" userId="b32240c4-7595-4541-971e-8af86f94c967" providerId="ADAL" clId="{BD66DAB0-8595-EF4A-8688-02B30101119F}" dt="2022-11-10T22:59:58.505" v="2782" actId="26606"/>
          <ac:spMkLst>
            <pc:docMk/>
            <pc:sldMk cId="3120842721" sldId="270"/>
            <ac:spMk id="9" creationId="{ECD538B8-489B-407A-A760-436DB4C563CC}"/>
          </ac:spMkLst>
        </pc:spChg>
        <pc:spChg chg="add del mod">
          <ac:chgData name="Ben Rees (2003741)" userId="b32240c4-7595-4541-971e-8af86f94c967" providerId="ADAL" clId="{BD66DAB0-8595-EF4A-8688-02B30101119F}" dt="2022-11-10T23:30:17.029" v="3024"/>
          <ac:spMkLst>
            <pc:docMk/>
            <pc:sldMk cId="3120842721" sldId="270"/>
            <ac:spMk id="11" creationId="{4CCB2D18-A0D2-591E-536F-A9F960CA16D2}"/>
          </ac:spMkLst>
        </pc:spChg>
        <pc:spChg chg="add del mod">
          <ac:chgData name="Ben Rees (2003741)" userId="b32240c4-7595-4541-971e-8af86f94c967" providerId="ADAL" clId="{BD66DAB0-8595-EF4A-8688-02B30101119F}" dt="2022-11-10T23:30:17.697" v="3026"/>
          <ac:spMkLst>
            <pc:docMk/>
            <pc:sldMk cId="3120842721" sldId="270"/>
            <ac:spMk id="12" creationId="{C318C0A2-A80D-9285-3205-7FB63B9F7852}"/>
          </ac:spMkLst>
        </pc:spChg>
        <pc:spChg chg="add mod">
          <ac:chgData name="Ben Rees (2003741)" userId="b32240c4-7595-4541-971e-8af86f94c967" providerId="ADAL" clId="{BD66DAB0-8595-EF4A-8688-02B30101119F}" dt="2022-11-10T23:31:48.203" v="3076" actId="1076"/>
          <ac:spMkLst>
            <pc:docMk/>
            <pc:sldMk cId="3120842721" sldId="270"/>
            <ac:spMk id="13" creationId="{3F0F7494-AF5E-2CDE-BE12-643DE6A5B273}"/>
          </ac:spMkLst>
        </pc:spChg>
        <pc:graphicFrameChg chg="add del mod">
          <ac:chgData name="Ben Rees (2003741)" userId="b32240c4-7595-4541-971e-8af86f94c967" providerId="ADAL" clId="{BD66DAB0-8595-EF4A-8688-02B30101119F}" dt="2022-11-10T22:59:58.505" v="2782" actId="26606"/>
          <ac:graphicFrameMkLst>
            <pc:docMk/>
            <pc:sldMk cId="3120842721" sldId="270"/>
            <ac:graphicFrameMk id="5" creationId="{EA96847D-182A-BF26-6CF3-F8DA787B1498}"/>
          </ac:graphicFrameMkLst>
        </pc:graphicFrameChg>
        <pc:picChg chg="add del mod">
          <ac:chgData name="Ben Rees (2003741)" userId="b32240c4-7595-4541-971e-8af86f94c967" providerId="ADAL" clId="{BD66DAB0-8595-EF4A-8688-02B30101119F}" dt="2022-11-10T23:05:04.193" v="2970"/>
          <ac:picMkLst>
            <pc:docMk/>
            <pc:sldMk cId="3120842721" sldId="270"/>
            <ac:picMk id="4" creationId="{881A2535-57D2-4622-5B9B-0442C0078DA0}"/>
          </ac:picMkLst>
        </pc:picChg>
        <pc:picChg chg="add del mod">
          <ac:chgData name="Ben Rees (2003741)" userId="b32240c4-7595-4541-971e-8af86f94c967" providerId="ADAL" clId="{BD66DAB0-8595-EF4A-8688-02B30101119F}" dt="2022-11-10T23:06:13.165" v="2972"/>
          <ac:picMkLst>
            <pc:docMk/>
            <pc:sldMk cId="3120842721" sldId="270"/>
            <ac:picMk id="6" creationId="{F5003B68-9202-A8E9-9414-B763C7E2D817}"/>
          </ac:picMkLst>
        </pc:picChg>
        <pc:picChg chg="add del mod">
          <ac:chgData name="Ben Rees (2003741)" userId="b32240c4-7595-4541-971e-8af86f94c967" providerId="ADAL" clId="{BD66DAB0-8595-EF4A-8688-02B30101119F}" dt="2022-11-10T23:08:10.773" v="2974"/>
          <ac:picMkLst>
            <pc:docMk/>
            <pc:sldMk cId="3120842721" sldId="270"/>
            <ac:picMk id="7" creationId="{62E8F606-E487-432D-79C2-87C24F30B542}"/>
          </ac:picMkLst>
        </pc:picChg>
        <pc:picChg chg="add del mod">
          <ac:chgData name="Ben Rees (2003741)" userId="b32240c4-7595-4541-971e-8af86f94c967" providerId="ADAL" clId="{BD66DAB0-8595-EF4A-8688-02B30101119F}" dt="2022-11-10T23:08:54.152" v="2976"/>
          <ac:picMkLst>
            <pc:docMk/>
            <pc:sldMk cId="3120842721" sldId="270"/>
            <ac:picMk id="8" creationId="{F1E29D48-0E81-A13F-C8D2-D1B688018A66}"/>
          </ac:picMkLst>
        </pc:picChg>
        <pc:picChg chg="add mod">
          <ac:chgData name="Ben Rees (2003741)" userId="b32240c4-7595-4541-971e-8af86f94c967" providerId="ADAL" clId="{BD66DAB0-8595-EF4A-8688-02B30101119F}" dt="2022-11-10T23:09:54.212" v="2977"/>
          <ac:picMkLst>
            <pc:docMk/>
            <pc:sldMk cId="3120842721" sldId="270"/>
            <ac:picMk id="10" creationId="{267C137D-4DE8-62A5-688C-C9C1F2038E8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2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image" Target="../media/image3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2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BFF98C-ACE6-4C5B-B6B3-428B18933B8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3F6392-11EB-44E8-8BF1-1D19CC60FE3D}">
      <dgm:prSet/>
      <dgm:spPr/>
      <dgm:t>
        <a:bodyPr/>
        <a:lstStyle/>
        <a:p>
          <a:r>
            <a:rPr lang="en-US"/>
            <a:t>Who created Ford?</a:t>
          </a:r>
        </a:p>
      </dgm:t>
    </dgm:pt>
    <dgm:pt modelId="{89E48F3F-E20B-46BB-B5CD-3FA3ED3ADE46}" type="parTrans" cxnId="{1A4664DA-66B7-4E52-882C-567D24D31D4A}">
      <dgm:prSet/>
      <dgm:spPr/>
      <dgm:t>
        <a:bodyPr/>
        <a:lstStyle/>
        <a:p>
          <a:endParaRPr lang="en-US"/>
        </a:p>
      </dgm:t>
    </dgm:pt>
    <dgm:pt modelId="{02FF9894-1025-4F5A-B383-3C558A20665B}" type="sibTrans" cxnId="{1A4664DA-66B7-4E52-882C-567D24D31D4A}">
      <dgm:prSet/>
      <dgm:spPr/>
      <dgm:t>
        <a:bodyPr/>
        <a:lstStyle/>
        <a:p>
          <a:endParaRPr lang="en-US"/>
        </a:p>
      </dgm:t>
    </dgm:pt>
    <dgm:pt modelId="{F6792958-632A-4989-A87F-CB07338B595E}">
      <dgm:prSet/>
      <dgm:spPr/>
      <dgm:t>
        <a:bodyPr/>
        <a:lstStyle/>
        <a:p>
          <a:r>
            <a:rPr lang="en-US" dirty="0"/>
            <a:t>The keys to their success </a:t>
          </a:r>
        </a:p>
      </dgm:t>
    </dgm:pt>
    <dgm:pt modelId="{D9DB4AD1-F8D3-45A1-B024-BBDEB07F9AA1}" type="parTrans" cxnId="{29AA1A67-FCCE-4C87-988E-447164684138}">
      <dgm:prSet/>
      <dgm:spPr/>
      <dgm:t>
        <a:bodyPr/>
        <a:lstStyle/>
        <a:p>
          <a:endParaRPr lang="en-US"/>
        </a:p>
      </dgm:t>
    </dgm:pt>
    <dgm:pt modelId="{E5E6EA0D-7F6C-488F-8A18-0B308952756C}" type="sibTrans" cxnId="{29AA1A67-FCCE-4C87-988E-447164684138}">
      <dgm:prSet/>
      <dgm:spPr/>
      <dgm:t>
        <a:bodyPr/>
        <a:lstStyle/>
        <a:p>
          <a:endParaRPr lang="en-US"/>
        </a:p>
      </dgm:t>
    </dgm:pt>
    <dgm:pt modelId="{A566695C-054A-46AD-BDB4-18B0EA41D739}">
      <dgm:prSet/>
      <dgm:spPr/>
      <dgm:t>
        <a:bodyPr/>
        <a:lstStyle/>
        <a:p>
          <a:r>
            <a:rPr lang="en-US"/>
            <a:t>Their accomplishments</a:t>
          </a:r>
        </a:p>
      </dgm:t>
    </dgm:pt>
    <dgm:pt modelId="{5B837F59-11EF-467A-8B3F-74AB0B7E0EC3}" type="parTrans" cxnId="{B7159FAA-D634-4231-B0E6-AD4A3124A9CC}">
      <dgm:prSet/>
      <dgm:spPr/>
      <dgm:t>
        <a:bodyPr/>
        <a:lstStyle/>
        <a:p>
          <a:endParaRPr lang="en-US"/>
        </a:p>
      </dgm:t>
    </dgm:pt>
    <dgm:pt modelId="{66D6D7E3-1731-4F25-8F34-4B960F5B1237}" type="sibTrans" cxnId="{B7159FAA-D634-4231-B0E6-AD4A3124A9CC}">
      <dgm:prSet/>
      <dgm:spPr/>
      <dgm:t>
        <a:bodyPr/>
        <a:lstStyle/>
        <a:p>
          <a:endParaRPr lang="en-US"/>
        </a:p>
      </dgm:t>
    </dgm:pt>
    <dgm:pt modelId="{A217F95A-EFBD-4CD7-A2BD-BEE5F593CB5E}">
      <dgm:prSet/>
      <dgm:spPr/>
      <dgm:t>
        <a:bodyPr/>
        <a:lstStyle/>
        <a:p>
          <a:r>
            <a:rPr lang="en-US"/>
            <a:t>Planning for the future </a:t>
          </a:r>
        </a:p>
      </dgm:t>
    </dgm:pt>
    <dgm:pt modelId="{A959E83F-C506-453A-B9A6-15CD476B7DDB}" type="parTrans" cxnId="{5A4B75FC-415D-4A39-BEE3-15692734A35A}">
      <dgm:prSet/>
      <dgm:spPr/>
      <dgm:t>
        <a:bodyPr/>
        <a:lstStyle/>
        <a:p>
          <a:endParaRPr lang="en-US"/>
        </a:p>
      </dgm:t>
    </dgm:pt>
    <dgm:pt modelId="{633D1C16-FC2F-4A3B-8F00-4EAF846F294C}" type="sibTrans" cxnId="{5A4B75FC-415D-4A39-BEE3-15692734A35A}">
      <dgm:prSet/>
      <dgm:spPr/>
      <dgm:t>
        <a:bodyPr/>
        <a:lstStyle/>
        <a:p>
          <a:endParaRPr lang="en-US"/>
        </a:p>
      </dgm:t>
    </dgm:pt>
    <dgm:pt modelId="{A75E76CF-845C-43AD-8EAB-D95B76678B6C}" type="pres">
      <dgm:prSet presAssocID="{8ABFF98C-ACE6-4C5B-B6B3-428B18933B86}" presName="root" presStyleCnt="0">
        <dgm:presLayoutVars>
          <dgm:dir/>
          <dgm:resizeHandles val="exact"/>
        </dgm:presLayoutVars>
      </dgm:prSet>
      <dgm:spPr/>
    </dgm:pt>
    <dgm:pt modelId="{A91FDBDA-08B4-46CD-B50D-71EE699FFCE9}" type="pres">
      <dgm:prSet presAssocID="{BF3F6392-11EB-44E8-8BF1-1D19CC60FE3D}" presName="compNode" presStyleCnt="0"/>
      <dgm:spPr/>
    </dgm:pt>
    <dgm:pt modelId="{44934049-FC29-4E67-8321-47DFB6927925}" type="pres">
      <dgm:prSet presAssocID="{BF3F6392-11EB-44E8-8BF1-1D19CC60FE3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C73619B8-2B32-4B92-B84C-F94B45D16A50}" type="pres">
      <dgm:prSet presAssocID="{BF3F6392-11EB-44E8-8BF1-1D19CC60FE3D}" presName="spaceRect" presStyleCnt="0"/>
      <dgm:spPr/>
    </dgm:pt>
    <dgm:pt modelId="{F0770360-FEDF-48EE-97A1-3742E04BB027}" type="pres">
      <dgm:prSet presAssocID="{BF3F6392-11EB-44E8-8BF1-1D19CC60FE3D}" presName="textRect" presStyleLbl="revTx" presStyleIdx="0" presStyleCnt="4">
        <dgm:presLayoutVars>
          <dgm:chMax val="1"/>
          <dgm:chPref val="1"/>
        </dgm:presLayoutVars>
      </dgm:prSet>
      <dgm:spPr/>
    </dgm:pt>
    <dgm:pt modelId="{987F79B9-A81B-48A0-85C2-DCFC761C382E}" type="pres">
      <dgm:prSet presAssocID="{02FF9894-1025-4F5A-B383-3C558A20665B}" presName="sibTrans" presStyleCnt="0"/>
      <dgm:spPr/>
    </dgm:pt>
    <dgm:pt modelId="{2666D9FE-D5C0-40A6-8ED7-5C4B3A96646F}" type="pres">
      <dgm:prSet presAssocID="{F6792958-632A-4989-A87F-CB07338B595E}" presName="compNode" presStyleCnt="0"/>
      <dgm:spPr/>
    </dgm:pt>
    <dgm:pt modelId="{ABFE8B2E-5D88-41F8-8962-E9C0F18D69FF}" type="pres">
      <dgm:prSet presAssocID="{F6792958-632A-4989-A87F-CB07338B595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B8484C6-5C02-4437-98D5-CD284D5EAB18}" type="pres">
      <dgm:prSet presAssocID="{F6792958-632A-4989-A87F-CB07338B595E}" presName="spaceRect" presStyleCnt="0"/>
      <dgm:spPr/>
    </dgm:pt>
    <dgm:pt modelId="{078AA5B2-7C91-4D20-A5A7-D4175B1ACDEC}" type="pres">
      <dgm:prSet presAssocID="{F6792958-632A-4989-A87F-CB07338B595E}" presName="textRect" presStyleLbl="revTx" presStyleIdx="1" presStyleCnt="4">
        <dgm:presLayoutVars>
          <dgm:chMax val="1"/>
          <dgm:chPref val="1"/>
        </dgm:presLayoutVars>
      </dgm:prSet>
      <dgm:spPr/>
    </dgm:pt>
    <dgm:pt modelId="{F8D49211-26CA-496D-8351-D1A30756D6D0}" type="pres">
      <dgm:prSet presAssocID="{E5E6EA0D-7F6C-488F-8A18-0B308952756C}" presName="sibTrans" presStyleCnt="0"/>
      <dgm:spPr/>
    </dgm:pt>
    <dgm:pt modelId="{E81ECBA3-9F9C-4617-9D88-4E2FA8252AE7}" type="pres">
      <dgm:prSet presAssocID="{A566695C-054A-46AD-BDB4-18B0EA41D739}" presName="compNode" presStyleCnt="0"/>
      <dgm:spPr/>
    </dgm:pt>
    <dgm:pt modelId="{10825506-060B-40B5-92DB-DE0FE006C0A2}" type="pres">
      <dgm:prSet presAssocID="{A566695C-054A-46AD-BDB4-18B0EA41D73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E2E9062E-9FD0-4F30-8FF4-E4C7C837F4BE}" type="pres">
      <dgm:prSet presAssocID="{A566695C-054A-46AD-BDB4-18B0EA41D739}" presName="spaceRect" presStyleCnt="0"/>
      <dgm:spPr/>
    </dgm:pt>
    <dgm:pt modelId="{CBBDE9AE-99FA-4D8E-8937-CEEC5C32B543}" type="pres">
      <dgm:prSet presAssocID="{A566695C-054A-46AD-BDB4-18B0EA41D739}" presName="textRect" presStyleLbl="revTx" presStyleIdx="2" presStyleCnt="4">
        <dgm:presLayoutVars>
          <dgm:chMax val="1"/>
          <dgm:chPref val="1"/>
        </dgm:presLayoutVars>
      </dgm:prSet>
      <dgm:spPr/>
    </dgm:pt>
    <dgm:pt modelId="{0D95F5D5-AAB5-44A5-8528-320FEB7EE32D}" type="pres">
      <dgm:prSet presAssocID="{66D6D7E3-1731-4F25-8F34-4B960F5B1237}" presName="sibTrans" presStyleCnt="0"/>
      <dgm:spPr/>
    </dgm:pt>
    <dgm:pt modelId="{07C52063-8668-4BBE-9A89-ADEEE007449F}" type="pres">
      <dgm:prSet presAssocID="{A217F95A-EFBD-4CD7-A2BD-BEE5F593CB5E}" presName="compNode" presStyleCnt="0"/>
      <dgm:spPr/>
    </dgm:pt>
    <dgm:pt modelId="{D59FF27A-9952-4717-9AF7-8B0EA90201D5}" type="pres">
      <dgm:prSet presAssocID="{A217F95A-EFBD-4CD7-A2BD-BEE5F593CB5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F2D38C2-8183-4985-A611-1337A58339AE}" type="pres">
      <dgm:prSet presAssocID="{A217F95A-EFBD-4CD7-A2BD-BEE5F593CB5E}" presName="spaceRect" presStyleCnt="0"/>
      <dgm:spPr/>
    </dgm:pt>
    <dgm:pt modelId="{DC343962-FE78-4458-8120-FB879728E99D}" type="pres">
      <dgm:prSet presAssocID="{A217F95A-EFBD-4CD7-A2BD-BEE5F593CB5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00E5A0C-6C01-4FE6-8807-32FB45A3A92E}" type="presOf" srcId="{A217F95A-EFBD-4CD7-A2BD-BEE5F593CB5E}" destId="{DC343962-FE78-4458-8120-FB879728E99D}" srcOrd="0" destOrd="0" presId="urn:microsoft.com/office/officeart/2018/2/layout/IconLabelList"/>
    <dgm:cxn modelId="{29AA1A67-FCCE-4C87-988E-447164684138}" srcId="{8ABFF98C-ACE6-4C5B-B6B3-428B18933B86}" destId="{F6792958-632A-4989-A87F-CB07338B595E}" srcOrd="1" destOrd="0" parTransId="{D9DB4AD1-F8D3-45A1-B024-BBDEB07F9AA1}" sibTransId="{E5E6EA0D-7F6C-488F-8A18-0B308952756C}"/>
    <dgm:cxn modelId="{C6A82781-0A45-4B45-BFDF-BE038C661680}" type="presOf" srcId="{A566695C-054A-46AD-BDB4-18B0EA41D739}" destId="{CBBDE9AE-99FA-4D8E-8937-CEEC5C32B543}" srcOrd="0" destOrd="0" presId="urn:microsoft.com/office/officeart/2018/2/layout/IconLabelList"/>
    <dgm:cxn modelId="{FA4E5B9B-599B-45DE-80A5-DDEE6CAA4A12}" type="presOf" srcId="{BF3F6392-11EB-44E8-8BF1-1D19CC60FE3D}" destId="{F0770360-FEDF-48EE-97A1-3742E04BB027}" srcOrd="0" destOrd="0" presId="urn:microsoft.com/office/officeart/2018/2/layout/IconLabelList"/>
    <dgm:cxn modelId="{310127A5-7EDC-4A0C-A155-AD8672D55E17}" type="presOf" srcId="{F6792958-632A-4989-A87F-CB07338B595E}" destId="{078AA5B2-7C91-4D20-A5A7-D4175B1ACDEC}" srcOrd="0" destOrd="0" presId="urn:microsoft.com/office/officeart/2018/2/layout/IconLabelList"/>
    <dgm:cxn modelId="{080D83AA-F778-4ADA-9946-5AFD2D9BB0EE}" type="presOf" srcId="{8ABFF98C-ACE6-4C5B-B6B3-428B18933B86}" destId="{A75E76CF-845C-43AD-8EAB-D95B76678B6C}" srcOrd="0" destOrd="0" presId="urn:microsoft.com/office/officeart/2018/2/layout/IconLabelList"/>
    <dgm:cxn modelId="{B7159FAA-D634-4231-B0E6-AD4A3124A9CC}" srcId="{8ABFF98C-ACE6-4C5B-B6B3-428B18933B86}" destId="{A566695C-054A-46AD-BDB4-18B0EA41D739}" srcOrd="2" destOrd="0" parTransId="{5B837F59-11EF-467A-8B3F-74AB0B7E0EC3}" sibTransId="{66D6D7E3-1731-4F25-8F34-4B960F5B1237}"/>
    <dgm:cxn modelId="{1A4664DA-66B7-4E52-882C-567D24D31D4A}" srcId="{8ABFF98C-ACE6-4C5B-B6B3-428B18933B86}" destId="{BF3F6392-11EB-44E8-8BF1-1D19CC60FE3D}" srcOrd="0" destOrd="0" parTransId="{89E48F3F-E20B-46BB-B5CD-3FA3ED3ADE46}" sibTransId="{02FF9894-1025-4F5A-B383-3C558A20665B}"/>
    <dgm:cxn modelId="{5A4B75FC-415D-4A39-BEE3-15692734A35A}" srcId="{8ABFF98C-ACE6-4C5B-B6B3-428B18933B86}" destId="{A217F95A-EFBD-4CD7-A2BD-BEE5F593CB5E}" srcOrd="3" destOrd="0" parTransId="{A959E83F-C506-453A-B9A6-15CD476B7DDB}" sibTransId="{633D1C16-FC2F-4A3B-8F00-4EAF846F294C}"/>
    <dgm:cxn modelId="{418C102F-AE8B-4265-A5C1-7706BB63B633}" type="presParOf" srcId="{A75E76CF-845C-43AD-8EAB-D95B76678B6C}" destId="{A91FDBDA-08B4-46CD-B50D-71EE699FFCE9}" srcOrd="0" destOrd="0" presId="urn:microsoft.com/office/officeart/2018/2/layout/IconLabelList"/>
    <dgm:cxn modelId="{499727A1-0A77-4FF4-AEE3-111D2A07313F}" type="presParOf" srcId="{A91FDBDA-08B4-46CD-B50D-71EE699FFCE9}" destId="{44934049-FC29-4E67-8321-47DFB6927925}" srcOrd="0" destOrd="0" presId="urn:microsoft.com/office/officeart/2018/2/layout/IconLabelList"/>
    <dgm:cxn modelId="{13DB2252-A423-44B0-90C7-F7D01ADE8A34}" type="presParOf" srcId="{A91FDBDA-08B4-46CD-B50D-71EE699FFCE9}" destId="{C73619B8-2B32-4B92-B84C-F94B45D16A50}" srcOrd="1" destOrd="0" presId="urn:microsoft.com/office/officeart/2018/2/layout/IconLabelList"/>
    <dgm:cxn modelId="{3CBFB40F-5E1D-4CA0-BF2A-73EEBA1F54B5}" type="presParOf" srcId="{A91FDBDA-08B4-46CD-B50D-71EE699FFCE9}" destId="{F0770360-FEDF-48EE-97A1-3742E04BB027}" srcOrd="2" destOrd="0" presId="urn:microsoft.com/office/officeart/2018/2/layout/IconLabelList"/>
    <dgm:cxn modelId="{04B95280-DE66-496B-A63D-8CD40433D9F1}" type="presParOf" srcId="{A75E76CF-845C-43AD-8EAB-D95B76678B6C}" destId="{987F79B9-A81B-48A0-85C2-DCFC761C382E}" srcOrd="1" destOrd="0" presId="urn:microsoft.com/office/officeart/2018/2/layout/IconLabelList"/>
    <dgm:cxn modelId="{85BB475D-9695-4597-9BE3-61D45DB634FA}" type="presParOf" srcId="{A75E76CF-845C-43AD-8EAB-D95B76678B6C}" destId="{2666D9FE-D5C0-40A6-8ED7-5C4B3A96646F}" srcOrd="2" destOrd="0" presId="urn:microsoft.com/office/officeart/2018/2/layout/IconLabelList"/>
    <dgm:cxn modelId="{F1080B4A-AB43-427C-AAEE-C956F0519173}" type="presParOf" srcId="{2666D9FE-D5C0-40A6-8ED7-5C4B3A96646F}" destId="{ABFE8B2E-5D88-41F8-8962-E9C0F18D69FF}" srcOrd="0" destOrd="0" presId="urn:microsoft.com/office/officeart/2018/2/layout/IconLabelList"/>
    <dgm:cxn modelId="{14B8FCDF-BA49-4F40-AB7A-008B6CFD1A19}" type="presParOf" srcId="{2666D9FE-D5C0-40A6-8ED7-5C4B3A96646F}" destId="{4B8484C6-5C02-4437-98D5-CD284D5EAB18}" srcOrd="1" destOrd="0" presId="urn:microsoft.com/office/officeart/2018/2/layout/IconLabelList"/>
    <dgm:cxn modelId="{4D90EEAA-83CF-41FD-B20E-30E46B8744D1}" type="presParOf" srcId="{2666D9FE-D5C0-40A6-8ED7-5C4B3A96646F}" destId="{078AA5B2-7C91-4D20-A5A7-D4175B1ACDEC}" srcOrd="2" destOrd="0" presId="urn:microsoft.com/office/officeart/2018/2/layout/IconLabelList"/>
    <dgm:cxn modelId="{9AD50649-EEB8-4D0E-9AC8-E7FDE5000755}" type="presParOf" srcId="{A75E76CF-845C-43AD-8EAB-D95B76678B6C}" destId="{F8D49211-26CA-496D-8351-D1A30756D6D0}" srcOrd="3" destOrd="0" presId="urn:microsoft.com/office/officeart/2018/2/layout/IconLabelList"/>
    <dgm:cxn modelId="{C9194412-2346-440D-A51C-52DEE8F0641D}" type="presParOf" srcId="{A75E76CF-845C-43AD-8EAB-D95B76678B6C}" destId="{E81ECBA3-9F9C-4617-9D88-4E2FA8252AE7}" srcOrd="4" destOrd="0" presId="urn:microsoft.com/office/officeart/2018/2/layout/IconLabelList"/>
    <dgm:cxn modelId="{B05FEA55-0F56-4DE6-B6BB-1CC859D44F2A}" type="presParOf" srcId="{E81ECBA3-9F9C-4617-9D88-4E2FA8252AE7}" destId="{10825506-060B-40B5-92DB-DE0FE006C0A2}" srcOrd="0" destOrd="0" presId="urn:microsoft.com/office/officeart/2018/2/layout/IconLabelList"/>
    <dgm:cxn modelId="{58B43B94-B961-4C40-8C00-EB2CB8EB99BA}" type="presParOf" srcId="{E81ECBA3-9F9C-4617-9D88-4E2FA8252AE7}" destId="{E2E9062E-9FD0-4F30-8FF4-E4C7C837F4BE}" srcOrd="1" destOrd="0" presId="urn:microsoft.com/office/officeart/2018/2/layout/IconLabelList"/>
    <dgm:cxn modelId="{B9174512-4931-42D4-9978-E9F841B66DD4}" type="presParOf" srcId="{E81ECBA3-9F9C-4617-9D88-4E2FA8252AE7}" destId="{CBBDE9AE-99FA-4D8E-8937-CEEC5C32B543}" srcOrd="2" destOrd="0" presId="urn:microsoft.com/office/officeart/2018/2/layout/IconLabelList"/>
    <dgm:cxn modelId="{B3B5C484-5A78-4B84-8A20-78AEEE0419CF}" type="presParOf" srcId="{A75E76CF-845C-43AD-8EAB-D95B76678B6C}" destId="{0D95F5D5-AAB5-44A5-8528-320FEB7EE32D}" srcOrd="5" destOrd="0" presId="urn:microsoft.com/office/officeart/2018/2/layout/IconLabelList"/>
    <dgm:cxn modelId="{5BEE4A3E-0228-441E-ACC7-95AABDBF38C5}" type="presParOf" srcId="{A75E76CF-845C-43AD-8EAB-D95B76678B6C}" destId="{07C52063-8668-4BBE-9A89-ADEEE007449F}" srcOrd="6" destOrd="0" presId="urn:microsoft.com/office/officeart/2018/2/layout/IconLabelList"/>
    <dgm:cxn modelId="{37045753-CCF8-447E-998F-C9C3105BCABC}" type="presParOf" srcId="{07C52063-8668-4BBE-9A89-ADEEE007449F}" destId="{D59FF27A-9952-4717-9AF7-8B0EA90201D5}" srcOrd="0" destOrd="0" presId="urn:microsoft.com/office/officeart/2018/2/layout/IconLabelList"/>
    <dgm:cxn modelId="{B29557EF-BA3C-44E4-90BC-C129BBE73E54}" type="presParOf" srcId="{07C52063-8668-4BBE-9A89-ADEEE007449F}" destId="{EF2D38C2-8183-4985-A611-1337A58339AE}" srcOrd="1" destOrd="0" presId="urn:microsoft.com/office/officeart/2018/2/layout/IconLabelList"/>
    <dgm:cxn modelId="{614C60DB-9973-4438-AAC3-6AC872ED5CAC}" type="presParOf" srcId="{07C52063-8668-4BBE-9A89-ADEEE007449F}" destId="{DC343962-FE78-4458-8120-FB879728E99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0E3EBB-FBC5-476B-8DA4-35568A4F40B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C2B635-A69C-4CA0-9198-AD2007727B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What is a PEST analysis?</a:t>
          </a:r>
        </a:p>
      </dgm:t>
    </dgm:pt>
    <dgm:pt modelId="{07A19D59-F697-4FE5-9138-CCBE9EB1245B}" type="parTrans" cxnId="{FCC0633A-75F6-4843-86C5-9C002525E692}">
      <dgm:prSet/>
      <dgm:spPr/>
      <dgm:t>
        <a:bodyPr/>
        <a:lstStyle/>
        <a:p>
          <a:endParaRPr lang="en-US"/>
        </a:p>
      </dgm:t>
    </dgm:pt>
    <dgm:pt modelId="{56685875-CEA0-49AB-88A3-808976430E2C}" type="sibTrans" cxnId="{FCC0633A-75F6-4843-86C5-9C002525E692}">
      <dgm:prSet/>
      <dgm:spPr/>
      <dgm:t>
        <a:bodyPr/>
        <a:lstStyle/>
        <a:p>
          <a:endParaRPr lang="en-US"/>
        </a:p>
      </dgm:t>
    </dgm:pt>
    <dgm:pt modelId="{F2C7DE88-4227-4517-AA55-3989542FCF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is it useful?</a:t>
          </a:r>
        </a:p>
      </dgm:t>
    </dgm:pt>
    <dgm:pt modelId="{B7570C53-3F70-479C-9132-0748519CF684}" type="parTrans" cxnId="{3821C88C-0AB9-4690-A6B9-4EBD8DA3ECC0}">
      <dgm:prSet/>
      <dgm:spPr/>
      <dgm:t>
        <a:bodyPr/>
        <a:lstStyle/>
        <a:p>
          <a:endParaRPr lang="en-US"/>
        </a:p>
      </dgm:t>
    </dgm:pt>
    <dgm:pt modelId="{7DFBCFC1-7511-4343-AEB4-BCCD0753829B}" type="sibTrans" cxnId="{3821C88C-0AB9-4690-A6B9-4EBD8DA3ECC0}">
      <dgm:prSet/>
      <dgm:spPr/>
      <dgm:t>
        <a:bodyPr/>
        <a:lstStyle/>
        <a:p>
          <a:endParaRPr lang="en-US"/>
        </a:p>
      </dgm:t>
    </dgm:pt>
    <dgm:pt modelId="{CA3D259E-50FC-4BF9-9245-E6EAF91EA0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to utilize a PEST analysis </a:t>
          </a:r>
        </a:p>
      </dgm:t>
    </dgm:pt>
    <dgm:pt modelId="{FCF4DB2C-6DF5-47ED-8CFF-CC15FB1D4D15}" type="parTrans" cxnId="{39DCA21C-D615-4588-B31F-746283EB8E87}">
      <dgm:prSet/>
      <dgm:spPr/>
      <dgm:t>
        <a:bodyPr/>
        <a:lstStyle/>
        <a:p>
          <a:endParaRPr lang="en-US"/>
        </a:p>
      </dgm:t>
    </dgm:pt>
    <dgm:pt modelId="{9BF5CAEE-0FC6-4D41-A451-55827D8F95C3}" type="sibTrans" cxnId="{39DCA21C-D615-4588-B31F-746283EB8E87}">
      <dgm:prSet/>
      <dgm:spPr/>
      <dgm:t>
        <a:bodyPr/>
        <a:lstStyle/>
        <a:p>
          <a:endParaRPr lang="en-US"/>
        </a:p>
      </dgm:t>
    </dgm:pt>
    <dgm:pt modelId="{76DB4899-8AEB-422C-8B85-1B1978F4B5BE}" type="pres">
      <dgm:prSet presAssocID="{E30E3EBB-FBC5-476B-8DA4-35568A4F40B0}" presName="root" presStyleCnt="0">
        <dgm:presLayoutVars>
          <dgm:dir/>
          <dgm:resizeHandles val="exact"/>
        </dgm:presLayoutVars>
      </dgm:prSet>
      <dgm:spPr/>
    </dgm:pt>
    <dgm:pt modelId="{17EA34B5-4788-4BF0-82B1-1B643F32C7E9}" type="pres">
      <dgm:prSet presAssocID="{E2C2B635-A69C-4CA0-9198-AD2007727BC6}" presName="compNode" presStyleCnt="0"/>
      <dgm:spPr/>
    </dgm:pt>
    <dgm:pt modelId="{F72A49AB-12FA-4A3E-AF9D-41B4B4DB285D}" type="pres">
      <dgm:prSet presAssocID="{E2C2B635-A69C-4CA0-9198-AD2007727BC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B644592-E879-468B-B3BE-37488D8130A6}" type="pres">
      <dgm:prSet presAssocID="{E2C2B635-A69C-4CA0-9198-AD2007727BC6}" presName="spaceRect" presStyleCnt="0"/>
      <dgm:spPr/>
    </dgm:pt>
    <dgm:pt modelId="{C0BB5B60-13A1-48A1-958B-7493FBCA7682}" type="pres">
      <dgm:prSet presAssocID="{E2C2B635-A69C-4CA0-9198-AD2007727BC6}" presName="textRect" presStyleLbl="revTx" presStyleIdx="0" presStyleCnt="3">
        <dgm:presLayoutVars>
          <dgm:chMax val="1"/>
          <dgm:chPref val="1"/>
        </dgm:presLayoutVars>
      </dgm:prSet>
      <dgm:spPr/>
    </dgm:pt>
    <dgm:pt modelId="{277D09E9-19DE-4ECE-81F2-5F75F38357EF}" type="pres">
      <dgm:prSet presAssocID="{56685875-CEA0-49AB-88A3-808976430E2C}" presName="sibTrans" presStyleCnt="0"/>
      <dgm:spPr/>
    </dgm:pt>
    <dgm:pt modelId="{2543ED49-B35E-4B6E-9D89-271D8BB712EB}" type="pres">
      <dgm:prSet presAssocID="{F2C7DE88-4227-4517-AA55-3989542FCFF2}" presName="compNode" presStyleCnt="0"/>
      <dgm:spPr/>
    </dgm:pt>
    <dgm:pt modelId="{D6BF72F2-78FC-4D16-9404-4BBB39AAD6C5}" type="pres">
      <dgm:prSet presAssocID="{F2C7DE88-4227-4517-AA55-3989542FCFF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1B37456D-BA78-44C6-BC30-544516071E27}" type="pres">
      <dgm:prSet presAssocID="{F2C7DE88-4227-4517-AA55-3989542FCFF2}" presName="spaceRect" presStyleCnt="0"/>
      <dgm:spPr/>
    </dgm:pt>
    <dgm:pt modelId="{0D2E6391-6586-432B-A534-510E8158A7E7}" type="pres">
      <dgm:prSet presAssocID="{F2C7DE88-4227-4517-AA55-3989542FCFF2}" presName="textRect" presStyleLbl="revTx" presStyleIdx="1" presStyleCnt="3">
        <dgm:presLayoutVars>
          <dgm:chMax val="1"/>
          <dgm:chPref val="1"/>
        </dgm:presLayoutVars>
      </dgm:prSet>
      <dgm:spPr/>
    </dgm:pt>
    <dgm:pt modelId="{DC1111AE-FBE6-4CF3-8B75-F559C8984DF5}" type="pres">
      <dgm:prSet presAssocID="{7DFBCFC1-7511-4343-AEB4-BCCD0753829B}" presName="sibTrans" presStyleCnt="0"/>
      <dgm:spPr/>
    </dgm:pt>
    <dgm:pt modelId="{C71162D0-278D-4229-A098-2A588445D1AF}" type="pres">
      <dgm:prSet presAssocID="{CA3D259E-50FC-4BF9-9245-E6EAF91EA095}" presName="compNode" presStyleCnt="0"/>
      <dgm:spPr/>
    </dgm:pt>
    <dgm:pt modelId="{B69BB933-7685-4D92-89E3-EFBFC08DDF50}" type="pres">
      <dgm:prSet presAssocID="{CA3D259E-50FC-4BF9-9245-E6EAF91EA09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4C13B1B-8B03-4032-A157-9908994B87FE}" type="pres">
      <dgm:prSet presAssocID="{CA3D259E-50FC-4BF9-9245-E6EAF91EA095}" presName="spaceRect" presStyleCnt="0"/>
      <dgm:spPr/>
    </dgm:pt>
    <dgm:pt modelId="{545F2EB0-AD04-4B51-AF63-F634C82BBB5D}" type="pres">
      <dgm:prSet presAssocID="{CA3D259E-50FC-4BF9-9245-E6EAF91EA09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9DCA21C-D615-4588-B31F-746283EB8E87}" srcId="{E30E3EBB-FBC5-476B-8DA4-35568A4F40B0}" destId="{CA3D259E-50FC-4BF9-9245-E6EAF91EA095}" srcOrd="2" destOrd="0" parTransId="{FCF4DB2C-6DF5-47ED-8CFF-CC15FB1D4D15}" sibTransId="{9BF5CAEE-0FC6-4D41-A451-55827D8F95C3}"/>
    <dgm:cxn modelId="{07460321-0A59-488E-A548-FDDA80FEE447}" type="presOf" srcId="{CA3D259E-50FC-4BF9-9245-E6EAF91EA095}" destId="{545F2EB0-AD04-4B51-AF63-F634C82BBB5D}" srcOrd="0" destOrd="0" presId="urn:microsoft.com/office/officeart/2018/2/layout/IconLabelList"/>
    <dgm:cxn modelId="{FCC0633A-75F6-4843-86C5-9C002525E692}" srcId="{E30E3EBB-FBC5-476B-8DA4-35568A4F40B0}" destId="{E2C2B635-A69C-4CA0-9198-AD2007727BC6}" srcOrd="0" destOrd="0" parTransId="{07A19D59-F697-4FE5-9138-CCBE9EB1245B}" sibTransId="{56685875-CEA0-49AB-88A3-808976430E2C}"/>
    <dgm:cxn modelId="{A96E4C72-4E1A-4F2B-94B5-171F72F54287}" type="presOf" srcId="{E2C2B635-A69C-4CA0-9198-AD2007727BC6}" destId="{C0BB5B60-13A1-48A1-958B-7493FBCA7682}" srcOrd="0" destOrd="0" presId="urn:microsoft.com/office/officeart/2018/2/layout/IconLabelList"/>
    <dgm:cxn modelId="{3821C88C-0AB9-4690-A6B9-4EBD8DA3ECC0}" srcId="{E30E3EBB-FBC5-476B-8DA4-35568A4F40B0}" destId="{F2C7DE88-4227-4517-AA55-3989542FCFF2}" srcOrd="1" destOrd="0" parTransId="{B7570C53-3F70-479C-9132-0748519CF684}" sibTransId="{7DFBCFC1-7511-4343-AEB4-BCCD0753829B}"/>
    <dgm:cxn modelId="{E6A3ABB2-C0C2-48AF-96C8-55C53394255C}" type="presOf" srcId="{E30E3EBB-FBC5-476B-8DA4-35568A4F40B0}" destId="{76DB4899-8AEB-422C-8B85-1B1978F4B5BE}" srcOrd="0" destOrd="0" presId="urn:microsoft.com/office/officeart/2018/2/layout/IconLabelList"/>
    <dgm:cxn modelId="{97D071D1-D505-483E-B410-DDFB4E282CF1}" type="presOf" srcId="{F2C7DE88-4227-4517-AA55-3989542FCFF2}" destId="{0D2E6391-6586-432B-A534-510E8158A7E7}" srcOrd="0" destOrd="0" presId="urn:microsoft.com/office/officeart/2018/2/layout/IconLabelList"/>
    <dgm:cxn modelId="{EA9C9A5E-5F93-47A6-93FB-4EAC2F30699A}" type="presParOf" srcId="{76DB4899-8AEB-422C-8B85-1B1978F4B5BE}" destId="{17EA34B5-4788-4BF0-82B1-1B643F32C7E9}" srcOrd="0" destOrd="0" presId="urn:microsoft.com/office/officeart/2018/2/layout/IconLabelList"/>
    <dgm:cxn modelId="{790AF3AF-9DE1-491F-8FE2-A52C5EA72651}" type="presParOf" srcId="{17EA34B5-4788-4BF0-82B1-1B643F32C7E9}" destId="{F72A49AB-12FA-4A3E-AF9D-41B4B4DB285D}" srcOrd="0" destOrd="0" presId="urn:microsoft.com/office/officeart/2018/2/layout/IconLabelList"/>
    <dgm:cxn modelId="{E1DC3E5E-0E6A-47C3-A628-092F86D00841}" type="presParOf" srcId="{17EA34B5-4788-4BF0-82B1-1B643F32C7E9}" destId="{9B644592-E879-468B-B3BE-37488D8130A6}" srcOrd="1" destOrd="0" presId="urn:microsoft.com/office/officeart/2018/2/layout/IconLabelList"/>
    <dgm:cxn modelId="{AF4816D4-B695-4F61-9F20-2CE0CCC1FE71}" type="presParOf" srcId="{17EA34B5-4788-4BF0-82B1-1B643F32C7E9}" destId="{C0BB5B60-13A1-48A1-958B-7493FBCA7682}" srcOrd="2" destOrd="0" presId="urn:microsoft.com/office/officeart/2018/2/layout/IconLabelList"/>
    <dgm:cxn modelId="{332DADB9-284E-4863-9726-D5869725F61C}" type="presParOf" srcId="{76DB4899-8AEB-422C-8B85-1B1978F4B5BE}" destId="{277D09E9-19DE-4ECE-81F2-5F75F38357EF}" srcOrd="1" destOrd="0" presId="urn:microsoft.com/office/officeart/2018/2/layout/IconLabelList"/>
    <dgm:cxn modelId="{0D5D778C-2107-40AE-9369-638C3687BBC6}" type="presParOf" srcId="{76DB4899-8AEB-422C-8B85-1B1978F4B5BE}" destId="{2543ED49-B35E-4B6E-9D89-271D8BB712EB}" srcOrd="2" destOrd="0" presId="urn:microsoft.com/office/officeart/2018/2/layout/IconLabelList"/>
    <dgm:cxn modelId="{AFFBA9D2-D615-4BFC-905C-7D0C62EDE266}" type="presParOf" srcId="{2543ED49-B35E-4B6E-9D89-271D8BB712EB}" destId="{D6BF72F2-78FC-4D16-9404-4BBB39AAD6C5}" srcOrd="0" destOrd="0" presId="urn:microsoft.com/office/officeart/2018/2/layout/IconLabelList"/>
    <dgm:cxn modelId="{0EED4A32-10CC-48B0-A67F-693EED2A25D6}" type="presParOf" srcId="{2543ED49-B35E-4B6E-9D89-271D8BB712EB}" destId="{1B37456D-BA78-44C6-BC30-544516071E27}" srcOrd="1" destOrd="0" presId="urn:microsoft.com/office/officeart/2018/2/layout/IconLabelList"/>
    <dgm:cxn modelId="{C2AC7FD6-3D4E-4D05-B5A9-67D958923011}" type="presParOf" srcId="{2543ED49-B35E-4B6E-9D89-271D8BB712EB}" destId="{0D2E6391-6586-432B-A534-510E8158A7E7}" srcOrd="2" destOrd="0" presId="urn:microsoft.com/office/officeart/2018/2/layout/IconLabelList"/>
    <dgm:cxn modelId="{1CB941BC-8756-49EF-A495-E321713A2DF6}" type="presParOf" srcId="{76DB4899-8AEB-422C-8B85-1B1978F4B5BE}" destId="{DC1111AE-FBE6-4CF3-8B75-F559C8984DF5}" srcOrd="3" destOrd="0" presId="urn:microsoft.com/office/officeart/2018/2/layout/IconLabelList"/>
    <dgm:cxn modelId="{01C329B5-7418-45B3-90C1-F5C46C61FE8C}" type="presParOf" srcId="{76DB4899-8AEB-422C-8B85-1B1978F4B5BE}" destId="{C71162D0-278D-4229-A098-2A588445D1AF}" srcOrd="4" destOrd="0" presId="urn:microsoft.com/office/officeart/2018/2/layout/IconLabelList"/>
    <dgm:cxn modelId="{51C7D521-ABFA-4F7E-B1D8-C155E77DD39F}" type="presParOf" srcId="{C71162D0-278D-4229-A098-2A588445D1AF}" destId="{B69BB933-7685-4D92-89E3-EFBFC08DDF50}" srcOrd="0" destOrd="0" presId="urn:microsoft.com/office/officeart/2018/2/layout/IconLabelList"/>
    <dgm:cxn modelId="{CC3590CC-7B36-497B-831B-90C8CB6C9B52}" type="presParOf" srcId="{C71162D0-278D-4229-A098-2A588445D1AF}" destId="{44C13B1B-8B03-4032-A157-9908994B87FE}" srcOrd="1" destOrd="0" presId="urn:microsoft.com/office/officeart/2018/2/layout/IconLabelList"/>
    <dgm:cxn modelId="{2D86EA26-3E0A-45F0-A0A0-17AB494A79D4}" type="presParOf" srcId="{C71162D0-278D-4229-A098-2A588445D1AF}" destId="{545F2EB0-AD04-4B51-AF63-F634C82BBB5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E29BF0-009D-4709-A0C6-5F9AB164A8F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9375118-BE53-4024-AB08-E06CCAD10881}">
      <dgm:prSet/>
      <dgm:spPr/>
      <dgm:t>
        <a:bodyPr/>
        <a:lstStyle/>
        <a:p>
          <a:r>
            <a:rPr lang="en-US" dirty="0"/>
            <a:t>Improve the reliability of their cars in order to rival their competitors</a:t>
          </a:r>
        </a:p>
      </dgm:t>
    </dgm:pt>
    <dgm:pt modelId="{7F92E54C-6FAD-4123-9288-B1C0B8991D76}" type="parTrans" cxnId="{B019BCBA-FFCA-48FA-9EC4-5568A4AE3CB6}">
      <dgm:prSet/>
      <dgm:spPr/>
      <dgm:t>
        <a:bodyPr/>
        <a:lstStyle/>
        <a:p>
          <a:endParaRPr lang="en-US"/>
        </a:p>
      </dgm:t>
    </dgm:pt>
    <dgm:pt modelId="{AD575747-35FD-4B84-9D6B-5946167EEA9B}" type="sibTrans" cxnId="{B019BCBA-FFCA-48FA-9EC4-5568A4AE3CB6}">
      <dgm:prSet/>
      <dgm:spPr/>
      <dgm:t>
        <a:bodyPr/>
        <a:lstStyle/>
        <a:p>
          <a:endParaRPr lang="en-US"/>
        </a:p>
      </dgm:t>
    </dgm:pt>
    <dgm:pt modelId="{684CA99D-C0B8-4B5A-8CFD-AA6C550187F7}">
      <dgm:prSet/>
      <dgm:spPr/>
      <dgm:t>
        <a:bodyPr/>
        <a:lstStyle/>
        <a:p>
          <a:r>
            <a:rPr lang="en-US" dirty="0"/>
            <a:t>This will help to boost brand reputation </a:t>
          </a:r>
        </a:p>
      </dgm:t>
    </dgm:pt>
    <dgm:pt modelId="{7119F834-9F4D-4721-ABCC-F72E979904B1}" type="parTrans" cxnId="{0942774E-CE82-4423-8B8C-571AC9016C7C}">
      <dgm:prSet/>
      <dgm:spPr/>
      <dgm:t>
        <a:bodyPr/>
        <a:lstStyle/>
        <a:p>
          <a:endParaRPr lang="en-US"/>
        </a:p>
      </dgm:t>
    </dgm:pt>
    <dgm:pt modelId="{60885200-DB51-4616-A360-6D91090B24CB}" type="sibTrans" cxnId="{0942774E-CE82-4423-8B8C-571AC9016C7C}">
      <dgm:prSet/>
      <dgm:spPr/>
      <dgm:t>
        <a:bodyPr/>
        <a:lstStyle/>
        <a:p>
          <a:endParaRPr lang="en-US"/>
        </a:p>
      </dgm:t>
    </dgm:pt>
    <dgm:pt modelId="{06E78538-CFC5-45F5-B247-BCD33B0654F0}" type="pres">
      <dgm:prSet presAssocID="{ECE29BF0-009D-4709-A0C6-5F9AB164A8F9}" presName="root" presStyleCnt="0">
        <dgm:presLayoutVars>
          <dgm:dir/>
          <dgm:resizeHandles val="exact"/>
        </dgm:presLayoutVars>
      </dgm:prSet>
      <dgm:spPr/>
    </dgm:pt>
    <dgm:pt modelId="{8B4F5A6E-0837-43F6-B057-DB93809D6E07}" type="pres">
      <dgm:prSet presAssocID="{F9375118-BE53-4024-AB08-E06CCAD10881}" presName="compNode" presStyleCnt="0"/>
      <dgm:spPr/>
    </dgm:pt>
    <dgm:pt modelId="{EF4A0C74-87A1-4D59-B70D-10BEC917FE86}" type="pres">
      <dgm:prSet presAssocID="{F9375118-BE53-4024-AB08-E06CCAD108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C387C438-5142-4635-8FEB-8CA6AEB8A572}" type="pres">
      <dgm:prSet presAssocID="{F9375118-BE53-4024-AB08-E06CCAD10881}" presName="spaceRect" presStyleCnt="0"/>
      <dgm:spPr/>
    </dgm:pt>
    <dgm:pt modelId="{CD6C7FFC-D69E-49D8-8893-17A164E94C7D}" type="pres">
      <dgm:prSet presAssocID="{F9375118-BE53-4024-AB08-E06CCAD10881}" presName="textRect" presStyleLbl="revTx" presStyleIdx="0" presStyleCnt="2">
        <dgm:presLayoutVars>
          <dgm:chMax val="1"/>
          <dgm:chPref val="1"/>
        </dgm:presLayoutVars>
      </dgm:prSet>
      <dgm:spPr/>
    </dgm:pt>
    <dgm:pt modelId="{558E5B6F-0C69-4533-9B58-275C910FF355}" type="pres">
      <dgm:prSet presAssocID="{AD575747-35FD-4B84-9D6B-5946167EEA9B}" presName="sibTrans" presStyleCnt="0"/>
      <dgm:spPr/>
    </dgm:pt>
    <dgm:pt modelId="{92489013-17F6-472F-BD8D-E32B1A8D89BC}" type="pres">
      <dgm:prSet presAssocID="{684CA99D-C0B8-4B5A-8CFD-AA6C550187F7}" presName="compNode" presStyleCnt="0"/>
      <dgm:spPr/>
    </dgm:pt>
    <dgm:pt modelId="{E528A2A6-725E-4381-856E-BB900268A567}" type="pres">
      <dgm:prSet presAssocID="{684CA99D-C0B8-4B5A-8CFD-AA6C550187F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645D579-5F7B-4381-B173-8AF86918F956}" type="pres">
      <dgm:prSet presAssocID="{684CA99D-C0B8-4B5A-8CFD-AA6C550187F7}" presName="spaceRect" presStyleCnt="0"/>
      <dgm:spPr/>
    </dgm:pt>
    <dgm:pt modelId="{DD5D3BDD-2609-4477-A5AE-0370C0A61109}" type="pres">
      <dgm:prSet presAssocID="{684CA99D-C0B8-4B5A-8CFD-AA6C550187F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55A1F20-ECBD-4CD6-9951-2B46373879F1}" type="presOf" srcId="{F9375118-BE53-4024-AB08-E06CCAD10881}" destId="{CD6C7FFC-D69E-49D8-8893-17A164E94C7D}" srcOrd="0" destOrd="0" presId="urn:microsoft.com/office/officeart/2018/2/layout/IconLabelList"/>
    <dgm:cxn modelId="{0942774E-CE82-4423-8B8C-571AC9016C7C}" srcId="{ECE29BF0-009D-4709-A0C6-5F9AB164A8F9}" destId="{684CA99D-C0B8-4B5A-8CFD-AA6C550187F7}" srcOrd="1" destOrd="0" parTransId="{7119F834-9F4D-4721-ABCC-F72E979904B1}" sibTransId="{60885200-DB51-4616-A360-6D91090B24CB}"/>
    <dgm:cxn modelId="{E12A55B5-832B-4590-A1CA-D80D158AEC29}" type="presOf" srcId="{ECE29BF0-009D-4709-A0C6-5F9AB164A8F9}" destId="{06E78538-CFC5-45F5-B247-BCD33B0654F0}" srcOrd="0" destOrd="0" presId="urn:microsoft.com/office/officeart/2018/2/layout/IconLabelList"/>
    <dgm:cxn modelId="{FC1E58B8-9210-4D3D-A201-4AA691B826CC}" type="presOf" srcId="{684CA99D-C0B8-4B5A-8CFD-AA6C550187F7}" destId="{DD5D3BDD-2609-4477-A5AE-0370C0A61109}" srcOrd="0" destOrd="0" presId="urn:microsoft.com/office/officeart/2018/2/layout/IconLabelList"/>
    <dgm:cxn modelId="{B019BCBA-FFCA-48FA-9EC4-5568A4AE3CB6}" srcId="{ECE29BF0-009D-4709-A0C6-5F9AB164A8F9}" destId="{F9375118-BE53-4024-AB08-E06CCAD10881}" srcOrd="0" destOrd="0" parTransId="{7F92E54C-6FAD-4123-9288-B1C0B8991D76}" sibTransId="{AD575747-35FD-4B84-9D6B-5946167EEA9B}"/>
    <dgm:cxn modelId="{0B732B89-4E2C-441D-970F-088F8671BA99}" type="presParOf" srcId="{06E78538-CFC5-45F5-B247-BCD33B0654F0}" destId="{8B4F5A6E-0837-43F6-B057-DB93809D6E07}" srcOrd="0" destOrd="0" presId="urn:microsoft.com/office/officeart/2018/2/layout/IconLabelList"/>
    <dgm:cxn modelId="{E8A9E2A2-7B85-4FA6-AE2E-D0872D6A1BDE}" type="presParOf" srcId="{8B4F5A6E-0837-43F6-B057-DB93809D6E07}" destId="{EF4A0C74-87A1-4D59-B70D-10BEC917FE86}" srcOrd="0" destOrd="0" presId="urn:microsoft.com/office/officeart/2018/2/layout/IconLabelList"/>
    <dgm:cxn modelId="{9D42EC51-A0EF-49B1-97EF-2E09C02549D5}" type="presParOf" srcId="{8B4F5A6E-0837-43F6-B057-DB93809D6E07}" destId="{C387C438-5142-4635-8FEB-8CA6AEB8A572}" srcOrd="1" destOrd="0" presId="urn:microsoft.com/office/officeart/2018/2/layout/IconLabelList"/>
    <dgm:cxn modelId="{43E7B071-AA5E-4B38-B869-80E7DD2954AD}" type="presParOf" srcId="{8B4F5A6E-0837-43F6-B057-DB93809D6E07}" destId="{CD6C7FFC-D69E-49D8-8893-17A164E94C7D}" srcOrd="2" destOrd="0" presId="urn:microsoft.com/office/officeart/2018/2/layout/IconLabelList"/>
    <dgm:cxn modelId="{36805422-72BC-4624-8DA7-0C722E358586}" type="presParOf" srcId="{06E78538-CFC5-45F5-B247-BCD33B0654F0}" destId="{558E5B6F-0C69-4533-9B58-275C910FF355}" srcOrd="1" destOrd="0" presId="urn:microsoft.com/office/officeart/2018/2/layout/IconLabelList"/>
    <dgm:cxn modelId="{AB03873B-D699-4568-8936-9EC977676A4A}" type="presParOf" srcId="{06E78538-CFC5-45F5-B247-BCD33B0654F0}" destId="{92489013-17F6-472F-BD8D-E32B1A8D89BC}" srcOrd="2" destOrd="0" presId="urn:microsoft.com/office/officeart/2018/2/layout/IconLabelList"/>
    <dgm:cxn modelId="{BA6CC6D9-B86A-4DE5-9B5B-4A0FF4659F28}" type="presParOf" srcId="{92489013-17F6-472F-BD8D-E32B1A8D89BC}" destId="{E528A2A6-725E-4381-856E-BB900268A567}" srcOrd="0" destOrd="0" presId="urn:microsoft.com/office/officeart/2018/2/layout/IconLabelList"/>
    <dgm:cxn modelId="{600B3F3F-597E-4EEF-AD6A-77E81202DFD6}" type="presParOf" srcId="{92489013-17F6-472F-BD8D-E32B1A8D89BC}" destId="{7645D579-5F7B-4381-B173-8AF86918F956}" srcOrd="1" destOrd="0" presId="urn:microsoft.com/office/officeart/2018/2/layout/IconLabelList"/>
    <dgm:cxn modelId="{D59B3A93-D9BC-4632-BB1C-270CB4962A8A}" type="presParOf" srcId="{92489013-17F6-472F-BD8D-E32B1A8D89BC}" destId="{DD5D3BDD-2609-4477-A5AE-0370C0A6110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31F9BE-43DB-4A8A-8552-E1D2E755DA2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675121B-B502-45EB-BD02-7A333A4004E2}">
      <dgm:prSet/>
      <dgm:spPr/>
      <dgm:t>
        <a:bodyPr/>
        <a:lstStyle/>
        <a:p>
          <a:r>
            <a:rPr lang="en-US" dirty="0"/>
            <a:t>Offer</a:t>
          </a:r>
          <a:r>
            <a:rPr lang="en-US" baseline="0" dirty="0"/>
            <a:t> more lucrative warranties to rival competitors such as Kia and Toyota </a:t>
          </a:r>
          <a:endParaRPr lang="en-US" dirty="0"/>
        </a:p>
      </dgm:t>
    </dgm:pt>
    <dgm:pt modelId="{DE5F0A9A-90E7-4908-9263-F7FA8B83B102}" type="parTrans" cxnId="{16859BE3-CC7E-4D84-A3A3-3C8210FA1910}">
      <dgm:prSet/>
      <dgm:spPr/>
      <dgm:t>
        <a:bodyPr/>
        <a:lstStyle/>
        <a:p>
          <a:endParaRPr lang="en-US"/>
        </a:p>
      </dgm:t>
    </dgm:pt>
    <dgm:pt modelId="{9CED9CD8-9ACA-4C9E-AB15-DE2B36D50EBB}" type="sibTrans" cxnId="{16859BE3-CC7E-4D84-A3A3-3C8210FA1910}">
      <dgm:prSet/>
      <dgm:spPr/>
      <dgm:t>
        <a:bodyPr/>
        <a:lstStyle/>
        <a:p>
          <a:endParaRPr lang="en-US"/>
        </a:p>
      </dgm:t>
    </dgm:pt>
    <dgm:pt modelId="{6E431DC3-C66B-4731-B14C-F56EF90367D2}">
      <dgm:prSet/>
      <dgm:spPr/>
      <dgm:t>
        <a:bodyPr/>
        <a:lstStyle/>
        <a:p>
          <a:r>
            <a:rPr lang="en-US" dirty="0"/>
            <a:t>This</a:t>
          </a:r>
          <a:r>
            <a:rPr lang="en-US" baseline="0" dirty="0"/>
            <a:t> could also act as another marketing tool for Ford to use to attract new customers</a:t>
          </a:r>
          <a:endParaRPr lang="en-US" dirty="0"/>
        </a:p>
      </dgm:t>
    </dgm:pt>
    <dgm:pt modelId="{A17E6FDF-AC4F-430B-A3DC-B2DA394B5276}" type="parTrans" cxnId="{601B08C0-D402-474A-9D9E-C4D3479225A7}">
      <dgm:prSet/>
      <dgm:spPr/>
      <dgm:t>
        <a:bodyPr/>
        <a:lstStyle/>
        <a:p>
          <a:endParaRPr lang="en-US"/>
        </a:p>
      </dgm:t>
    </dgm:pt>
    <dgm:pt modelId="{DBF376BC-3D48-403A-A2C3-30BA3C2930C3}" type="sibTrans" cxnId="{601B08C0-D402-474A-9D9E-C4D3479225A7}">
      <dgm:prSet/>
      <dgm:spPr/>
      <dgm:t>
        <a:bodyPr/>
        <a:lstStyle/>
        <a:p>
          <a:endParaRPr lang="en-US"/>
        </a:p>
      </dgm:t>
    </dgm:pt>
    <dgm:pt modelId="{78707C26-D765-44C9-BF7A-B7DA8BCB5485}" type="pres">
      <dgm:prSet presAssocID="{8331F9BE-43DB-4A8A-8552-E1D2E755DA2E}" presName="root" presStyleCnt="0">
        <dgm:presLayoutVars>
          <dgm:dir/>
          <dgm:resizeHandles val="exact"/>
        </dgm:presLayoutVars>
      </dgm:prSet>
      <dgm:spPr/>
    </dgm:pt>
    <dgm:pt modelId="{03474DBB-B7CA-4DAB-8CDA-A30D0567196C}" type="pres">
      <dgm:prSet presAssocID="{B675121B-B502-45EB-BD02-7A333A4004E2}" presName="compNode" presStyleCnt="0"/>
      <dgm:spPr/>
    </dgm:pt>
    <dgm:pt modelId="{7DC90364-2FC2-4C62-98DE-8D337EE131E9}" type="pres">
      <dgm:prSet presAssocID="{B675121B-B502-45EB-BD02-7A333A4004E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 Mechanic with solid fill"/>
        </a:ext>
      </dgm:extLst>
    </dgm:pt>
    <dgm:pt modelId="{1ECF2DAE-B736-4954-A7E6-CA39D4B8DE78}" type="pres">
      <dgm:prSet presAssocID="{B675121B-B502-45EB-BD02-7A333A4004E2}" presName="spaceRect" presStyleCnt="0"/>
      <dgm:spPr/>
    </dgm:pt>
    <dgm:pt modelId="{64A5064A-DEE1-4039-AED0-3F0F689FDEA3}" type="pres">
      <dgm:prSet presAssocID="{B675121B-B502-45EB-BD02-7A333A4004E2}" presName="textRect" presStyleLbl="revTx" presStyleIdx="0" presStyleCnt="2">
        <dgm:presLayoutVars>
          <dgm:chMax val="1"/>
          <dgm:chPref val="1"/>
        </dgm:presLayoutVars>
      </dgm:prSet>
      <dgm:spPr/>
    </dgm:pt>
    <dgm:pt modelId="{DF156340-2B61-4D85-84A5-42FAEF79F4D4}" type="pres">
      <dgm:prSet presAssocID="{9CED9CD8-9ACA-4C9E-AB15-DE2B36D50EBB}" presName="sibTrans" presStyleCnt="0"/>
      <dgm:spPr/>
    </dgm:pt>
    <dgm:pt modelId="{050ADE1A-2A90-420B-9523-89B1891BCBCA}" type="pres">
      <dgm:prSet presAssocID="{6E431DC3-C66B-4731-B14C-F56EF90367D2}" presName="compNode" presStyleCnt="0"/>
      <dgm:spPr/>
    </dgm:pt>
    <dgm:pt modelId="{BFAD1B62-7B1B-43BA-AD0F-D401E5E1C16D}" type="pres">
      <dgm:prSet presAssocID="{6E431DC3-C66B-4731-B14C-F56EF90367D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ear Graph with solid fill"/>
        </a:ext>
      </dgm:extLst>
    </dgm:pt>
    <dgm:pt modelId="{CDA8A76A-F04D-4020-BCAD-1E2F83818315}" type="pres">
      <dgm:prSet presAssocID="{6E431DC3-C66B-4731-B14C-F56EF90367D2}" presName="spaceRect" presStyleCnt="0"/>
      <dgm:spPr/>
    </dgm:pt>
    <dgm:pt modelId="{8833727C-4BD8-4747-9F92-5AA311FD9222}" type="pres">
      <dgm:prSet presAssocID="{6E431DC3-C66B-4731-B14C-F56EF90367D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4E04838-55CB-46F3-A935-E23BE00D5659}" type="presOf" srcId="{6E431DC3-C66B-4731-B14C-F56EF90367D2}" destId="{8833727C-4BD8-4747-9F92-5AA311FD9222}" srcOrd="0" destOrd="0" presId="urn:microsoft.com/office/officeart/2018/2/layout/IconLabelList"/>
    <dgm:cxn modelId="{601B08C0-D402-474A-9D9E-C4D3479225A7}" srcId="{8331F9BE-43DB-4A8A-8552-E1D2E755DA2E}" destId="{6E431DC3-C66B-4731-B14C-F56EF90367D2}" srcOrd="1" destOrd="0" parTransId="{A17E6FDF-AC4F-430B-A3DC-B2DA394B5276}" sibTransId="{DBF376BC-3D48-403A-A2C3-30BA3C2930C3}"/>
    <dgm:cxn modelId="{38F5D8D8-3A32-45B0-AA94-DEF40F94DC13}" type="presOf" srcId="{B675121B-B502-45EB-BD02-7A333A4004E2}" destId="{64A5064A-DEE1-4039-AED0-3F0F689FDEA3}" srcOrd="0" destOrd="0" presId="urn:microsoft.com/office/officeart/2018/2/layout/IconLabelList"/>
    <dgm:cxn modelId="{16859BE3-CC7E-4D84-A3A3-3C8210FA1910}" srcId="{8331F9BE-43DB-4A8A-8552-E1D2E755DA2E}" destId="{B675121B-B502-45EB-BD02-7A333A4004E2}" srcOrd="0" destOrd="0" parTransId="{DE5F0A9A-90E7-4908-9263-F7FA8B83B102}" sibTransId="{9CED9CD8-9ACA-4C9E-AB15-DE2B36D50EBB}"/>
    <dgm:cxn modelId="{99425EF3-0684-4425-B879-1C30E2852262}" type="presOf" srcId="{8331F9BE-43DB-4A8A-8552-E1D2E755DA2E}" destId="{78707C26-D765-44C9-BF7A-B7DA8BCB5485}" srcOrd="0" destOrd="0" presId="urn:microsoft.com/office/officeart/2018/2/layout/IconLabelList"/>
    <dgm:cxn modelId="{87B8FC77-78F3-4000-9CA1-492A825C4E02}" type="presParOf" srcId="{78707C26-D765-44C9-BF7A-B7DA8BCB5485}" destId="{03474DBB-B7CA-4DAB-8CDA-A30D0567196C}" srcOrd="0" destOrd="0" presId="urn:microsoft.com/office/officeart/2018/2/layout/IconLabelList"/>
    <dgm:cxn modelId="{9FAA1E2D-6A07-4370-9D55-46DDB851A9D1}" type="presParOf" srcId="{03474DBB-B7CA-4DAB-8CDA-A30D0567196C}" destId="{7DC90364-2FC2-4C62-98DE-8D337EE131E9}" srcOrd="0" destOrd="0" presId="urn:microsoft.com/office/officeart/2018/2/layout/IconLabelList"/>
    <dgm:cxn modelId="{CE900C86-AD23-4F78-B139-BA9F52E68BCB}" type="presParOf" srcId="{03474DBB-B7CA-4DAB-8CDA-A30D0567196C}" destId="{1ECF2DAE-B736-4954-A7E6-CA39D4B8DE78}" srcOrd="1" destOrd="0" presId="urn:microsoft.com/office/officeart/2018/2/layout/IconLabelList"/>
    <dgm:cxn modelId="{98ED7C64-B41D-472F-AA9E-B37FF1129D74}" type="presParOf" srcId="{03474DBB-B7CA-4DAB-8CDA-A30D0567196C}" destId="{64A5064A-DEE1-4039-AED0-3F0F689FDEA3}" srcOrd="2" destOrd="0" presId="urn:microsoft.com/office/officeart/2018/2/layout/IconLabelList"/>
    <dgm:cxn modelId="{4C4CAF00-E50C-42F2-A78E-94A855C4DF39}" type="presParOf" srcId="{78707C26-D765-44C9-BF7A-B7DA8BCB5485}" destId="{DF156340-2B61-4D85-84A5-42FAEF79F4D4}" srcOrd="1" destOrd="0" presId="urn:microsoft.com/office/officeart/2018/2/layout/IconLabelList"/>
    <dgm:cxn modelId="{95436FFE-4EA8-45B1-9944-8D6956009327}" type="presParOf" srcId="{78707C26-D765-44C9-BF7A-B7DA8BCB5485}" destId="{050ADE1A-2A90-420B-9523-89B1891BCBCA}" srcOrd="2" destOrd="0" presId="urn:microsoft.com/office/officeart/2018/2/layout/IconLabelList"/>
    <dgm:cxn modelId="{746F205E-BA73-4957-B022-3A79EABE7122}" type="presParOf" srcId="{050ADE1A-2A90-420B-9523-89B1891BCBCA}" destId="{BFAD1B62-7B1B-43BA-AD0F-D401E5E1C16D}" srcOrd="0" destOrd="0" presId="urn:microsoft.com/office/officeart/2018/2/layout/IconLabelList"/>
    <dgm:cxn modelId="{A4730F66-15D9-4E14-A2BA-A4858CE24AF8}" type="presParOf" srcId="{050ADE1A-2A90-420B-9523-89B1891BCBCA}" destId="{CDA8A76A-F04D-4020-BCAD-1E2F83818315}" srcOrd="1" destOrd="0" presId="urn:microsoft.com/office/officeart/2018/2/layout/IconLabelList"/>
    <dgm:cxn modelId="{B993C151-6754-4683-B433-63C09F5731B9}" type="presParOf" srcId="{050ADE1A-2A90-420B-9523-89B1891BCBCA}" destId="{8833727C-4BD8-4747-9F92-5AA311FD922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9F4FC68-EE78-45BC-BF3E-67CAEC657A3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5E17B65-E049-46A7-AEDF-98C4F03B30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Enter more premium areas of the market to compete with more prestigious brands</a:t>
          </a:r>
        </a:p>
      </dgm:t>
    </dgm:pt>
    <dgm:pt modelId="{105A634A-45BE-4476-8662-6CC29917BBD5}" type="sibTrans" cxnId="{0BA7C677-230C-403C-92C4-84F444805440}">
      <dgm:prSet/>
      <dgm:spPr/>
      <dgm:t>
        <a:bodyPr/>
        <a:lstStyle/>
        <a:p>
          <a:endParaRPr lang="en-US"/>
        </a:p>
      </dgm:t>
    </dgm:pt>
    <dgm:pt modelId="{1CF7B3ED-B452-454B-847A-9CFC19357E71}" type="parTrans" cxnId="{0BA7C677-230C-403C-92C4-84F444805440}">
      <dgm:prSet/>
      <dgm:spPr/>
      <dgm:t>
        <a:bodyPr/>
        <a:lstStyle/>
        <a:p>
          <a:endParaRPr lang="en-US"/>
        </a:p>
      </dgm:t>
    </dgm:pt>
    <dgm:pt modelId="{7F6CA6CD-4CE7-475F-81BE-BAA6369598FB}" type="pres">
      <dgm:prSet presAssocID="{49F4FC68-EE78-45BC-BF3E-67CAEC657A33}" presName="root" presStyleCnt="0">
        <dgm:presLayoutVars>
          <dgm:dir/>
          <dgm:resizeHandles val="exact"/>
        </dgm:presLayoutVars>
      </dgm:prSet>
      <dgm:spPr/>
    </dgm:pt>
    <dgm:pt modelId="{459081CA-9B52-4754-8BD9-9B3915C8FA33}" type="pres">
      <dgm:prSet presAssocID="{45E17B65-E049-46A7-AEDF-98C4F03B3095}" presName="compNode" presStyleCnt="0"/>
      <dgm:spPr/>
    </dgm:pt>
    <dgm:pt modelId="{77820216-51D7-43FA-B54F-D790AE6F086D}" type="pres">
      <dgm:prSet presAssocID="{45E17B65-E049-46A7-AEDF-98C4F03B309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ing 3 Star with solid fill"/>
        </a:ext>
      </dgm:extLst>
    </dgm:pt>
    <dgm:pt modelId="{D5DA4DD4-7B42-427D-AA8D-A488BAD8A916}" type="pres">
      <dgm:prSet presAssocID="{45E17B65-E049-46A7-AEDF-98C4F03B3095}" presName="spaceRect" presStyleCnt="0"/>
      <dgm:spPr/>
    </dgm:pt>
    <dgm:pt modelId="{DDDDAB57-D455-4D10-8E0F-C928C75AC13B}" type="pres">
      <dgm:prSet presAssocID="{45E17B65-E049-46A7-AEDF-98C4F03B3095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0BA7C677-230C-403C-92C4-84F444805440}" srcId="{49F4FC68-EE78-45BC-BF3E-67CAEC657A33}" destId="{45E17B65-E049-46A7-AEDF-98C4F03B3095}" srcOrd="0" destOrd="0" parTransId="{1CF7B3ED-B452-454B-847A-9CFC19357E71}" sibTransId="{105A634A-45BE-4476-8662-6CC29917BBD5}"/>
    <dgm:cxn modelId="{350958AF-9DCC-4ECB-98B0-5B3C8F7561FF}" type="presOf" srcId="{45E17B65-E049-46A7-AEDF-98C4F03B3095}" destId="{DDDDAB57-D455-4D10-8E0F-C928C75AC13B}" srcOrd="0" destOrd="0" presId="urn:microsoft.com/office/officeart/2018/2/layout/IconLabelList"/>
    <dgm:cxn modelId="{448D39FA-8393-428D-AA96-77719DBB8B9F}" type="presOf" srcId="{49F4FC68-EE78-45BC-BF3E-67CAEC657A33}" destId="{7F6CA6CD-4CE7-475F-81BE-BAA6369598FB}" srcOrd="0" destOrd="0" presId="urn:microsoft.com/office/officeart/2018/2/layout/IconLabelList"/>
    <dgm:cxn modelId="{AEC89BF0-6CB2-4232-9515-C389854861D4}" type="presParOf" srcId="{7F6CA6CD-4CE7-475F-81BE-BAA6369598FB}" destId="{459081CA-9B52-4754-8BD9-9B3915C8FA33}" srcOrd="0" destOrd="0" presId="urn:microsoft.com/office/officeart/2018/2/layout/IconLabelList"/>
    <dgm:cxn modelId="{49C181A4-841D-4A7F-995F-03FCCC77B703}" type="presParOf" srcId="{459081CA-9B52-4754-8BD9-9B3915C8FA33}" destId="{77820216-51D7-43FA-B54F-D790AE6F086D}" srcOrd="0" destOrd="0" presId="urn:microsoft.com/office/officeart/2018/2/layout/IconLabelList"/>
    <dgm:cxn modelId="{C1321E1B-BD87-4660-AB0F-060858704A6D}" type="presParOf" srcId="{459081CA-9B52-4754-8BD9-9B3915C8FA33}" destId="{D5DA4DD4-7B42-427D-AA8D-A488BAD8A916}" srcOrd="1" destOrd="0" presId="urn:microsoft.com/office/officeart/2018/2/layout/IconLabelList"/>
    <dgm:cxn modelId="{C2ECB9C2-9E1F-4EAC-BF42-055C2E00E821}" type="presParOf" srcId="{459081CA-9B52-4754-8BD9-9B3915C8FA33}" destId="{DDDDAB57-D455-4D10-8E0F-C928C75AC13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34049-FC29-4E67-8321-47DFB6927925}">
      <dsp:nvSpPr>
        <dsp:cNvPr id="0" name=""/>
        <dsp:cNvSpPr/>
      </dsp:nvSpPr>
      <dsp:spPr>
        <a:xfrm>
          <a:off x="1149187" y="350240"/>
          <a:ext cx="1051650" cy="1051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70360-FEDF-48EE-97A1-3742E04BB027}">
      <dsp:nvSpPr>
        <dsp:cNvPr id="0" name=""/>
        <dsp:cNvSpPr/>
      </dsp:nvSpPr>
      <dsp:spPr>
        <a:xfrm>
          <a:off x="506512" y="1731075"/>
          <a:ext cx="2337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Who created Ford?</a:t>
          </a:r>
        </a:p>
      </dsp:txBody>
      <dsp:txXfrm>
        <a:off x="506512" y="1731075"/>
        <a:ext cx="2337000" cy="720000"/>
      </dsp:txXfrm>
    </dsp:sp>
    <dsp:sp modelId="{ABFE8B2E-5D88-41F8-8962-E9C0F18D69FF}">
      <dsp:nvSpPr>
        <dsp:cNvPr id="0" name=""/>
        <dsp:cNvSpPr/>
      </dsp:nvSpPr>
      <dsp:spPr>
        <a:xfrm>
          <a:off x="3895162" y="350240"/>
          <a:ext cx="1051650" cy="1051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AA5B2-7C91-4D20-A5A7-D4175B1ACDEC}">
      <dsp:nvSpPr>
        <dsp:cNvPr id="0" name=""/>
        <dsp:cNvSpPr/>
      </dsp:nvSpPr>
      <dsp:spPr>
        <a:xfrm>
          <a:off x="3252487" y="1731075"/>
          <a:ext cx="2337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The keys to their success </a:t>
          </a:r>
        </a:p>
      </dsp:txBody>
      <dsp:txXfrm>
        <a:off x="3252487" y="1731075"/>
        <a:ext cx="2337000" cy="720000"/>
      </dsp:txXfrm>
    </dsp:sp>
    <dsp:sp modelId="{10825506-060B-40B5-92DB-DE0FE006C0A2}">
      <dsp:nvSpPr>
        <dsp:cNvPr id="0" name=""/>
        <dsp:cNvSpPr/>
      </dsp:nvSpPr>
      <dsp:spPr>
        <a:xfrm>
          <a:off x="1149187" y="3035325"/>
          <a:ext cx="1051650" cy="1051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DE9AE-99FA-4D8E-8937-CEEC5C32B543}">
      <dsp:nvSpPr>
        <dsp:cNvPr id="0" name=""/>
        <dsp:cNvSpPr/>
      </dsp:nvSpPr>
      <dsp:spPr>
        <a:xfrm>
          <a:off x="506512" y="4416159"/>
          <a:ext cx="2337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Their accomplishments</a:t>
          </a:r>
        </a:p>
      </dsp:txBody>
      <dsp:txXfrm>
        <a:off x="506512" y="4416159"/>
        <a:ext cx="2337000" cy="720000"/>
      </dsp:txXfrm>
    </dsp:sp>
    <dsp:sp modelId="{D59FF27A-9952-4717-9AF7-8B0EA90201D5}">
      <dsp:nvSpPr>
        <dsp:cNvPr id="0" name=""/>
        <dsp:cNvSpPr/>
      </dsp:nvSpPr>
      <dsp:spPr>
        <a:xfrm>
          <a:off x="3895162" y="3035325"/>
          <a:ext cx="1051650" cy="1051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43962-FE78-4458-8120-FB879728E99D}">
      <dsp:nvSpPr>
        <dsp:cNvPr id="0" name=""/>
        <dsp:cNvSpPr/>
      </dsp:nvSpPr>
      <dsp:spPr>
        <a:xfrm>
          <a:off x="3252487" y="4416159"/>
          <a:ext cx="2337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Planning for the future </a:t>
          </a:r>
        </a:p>
      </dsp:txBody>
      <dsp:txXfrm>
        <a:off x="3252487" y="4416159"/>
        <a:ext cx="2337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2A49AB-12FA-4A3E-AF9D-41B4B4DB285D}">
      <dsp:nvSpPr>
        <dsp:cNvPr id="0" name=""/>
        <dsp:cNvSpPr/>
      </dsp:nvSpPr>
      <dsp:spPr>
        <a:xfrm>
          <a:off x="878242" y="804639"/>
          <a:ext cx="1242388" cy="12423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B5B60-13A1-48A1-958B-7493FBCA7682}">
      <dsp:nvSpPr>
        <dsp:cNvPr id="0" name=""/>
        <dsp:cNvSpPr/>
      </dsp:nvSpPr>
      <dsp:spPr>
        <a:xfrm>
          <a:off x="119005" y="2393458"/>
          <a:ext cx="27608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What is a PEST analysis?</a:t>
          </a:r>
        </a:p>
      </dsp:txBody>
      <dsp:txXfrm>
        <a:off x="119005" y="2393458"/>
        <a:ext cx="2760862" cy="720000"/>
      </dsp:txXfrm>
    </dsp:sp>
    <dsp:sp modelId="{D6BF72F2-78FC-4D16-9404-4BBB39AAD6C5}">
      <dsp:nvSpPr>
        <dsp:cNvPr id="0" name=""/>
        <dsp:cNvSpPr/>
      </dsp:nvSpPr>
      <dsp:spPr>
        <a:xfrm>
          <a:off x="4122256" y="804639"/>
          <a:ext cx="1242388" cy="12423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E6391-6586-432B-A534-510E8158A7E7}">
      <dsp:nvSpPr>
        <dsp:cNvPr id="0" name=""/>
        <dsp:cNvSpPr/>
      </dsp:nvSpPr>
      <dsp:spPr>
        <a:xfrm>
          <a:off x="3363019" y="2393458"/>
          <a:ext cx="27608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Why is it useful?</a:t>
          </a:r>
        </a:p>
      </dsp:txBody>
      <dsp:txXfrm>
        <a:off x="3363019" y="2393458"/>
        <a:ext cx="2760862" cy="720000"/>
      </dsp:txXfrm>
    </dsp:sp>
    <dsp:sp modelId="{B69BB933-7685-4D92-89E3-EFBFC08DDF50}">
      <dsp:nvSpPr>
        <dsp:cNvPr id="0" name=""/>
        <dsp:cNvSpPr/>
      </dsp:nvSpPr>
      <dsp:spPr>
        <a:xfrm>
          <a:off x="7366269" y="804639"/>
          <a:ext cx="1242388" cy="12423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F2EB0-AD04-4B51-AF63-F634C82BBB5D}">
      <dsp:nvSpPr>
        <dsp:cNvPr id="0" name=""/>
        <dsp:cNvSpPr/>
      </dsp:nvSpPr>
      <dsp:spPr>
        <a:xfrm>
          <a:off x="6607032" y="2393458"/>
          <a:ext cx="27608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 to utilize a PEST analysis </a:t>
          </a:r>
        </a:p>
      </dsp:txBody>
      <dsp:txXfrm>
        <a:off x="6607032" y="2393458"/>
        <a:ext cx="27608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A0C74-87A1-4D59-B70D-10BEC917FE86}">
      <dsp:nvSpPr>
        <dsp:cNvPr id="0" name=""/>
        <dsp:cNvSpPr/>
      </dsp:nvSpPr>
      <dsp:spPr>
        <a:xfrm>
          <a:off x="817687" y="1592946"/>
          <a:ext cx="1235250" cy="1235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C7FFC-D69E-49D8-8893-17A164E94C7D}">
      <dsp:nvSpPr>
        <dsp:cNvPr id="0" name=""/>
        <dsp:cNvSpPr/>
      </dsp:nvSpPr>
      <dsp:spPr>
        <a:xfrm>
          <a:off x="62812" y="3173453"/>
          <a:ext cx="274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Improve the reliability of their cars in order to rival their competitors</a:t>
          </a:r>
        </a:p>
      </dsp:txBody>
      <dsp:txXfrm>
        <a:off x="62812" y="3173453"/>
        <a:ext cx="2745000" cy="720000"/>
      </dsp:txXfrm>
    </dsp:sp>
    <dsp:sp modelId="{E528A2A6-725E-4381-856E-BB900268A567}">
      <dsp:nvSpPr>
        <dsp:cNvPr id="0" name=""/>
        <dsp:cNvSpPr/>
      </dsp:nvSpPr>
      <dsp:spPr>
        <a:xfrm>
          <a:off x="4043062" y="1592946"/>
          <a:ext cx="1235250" cy="1235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D3BDD-2609-4477-A5AE-0370C0A61109}">
      <dsp:nvSpPr>
        <dsp:cNvPr id="0" name=""/>
        <dsp:cNvSpPr/>
      </dsp:nvSpPr>
      <dsp:spPr>
        <a:xfrm>
          <a:off x="3288187" y="3173453"/>
          <a:ext cx="274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This will help to boost brand reputation </a:t>
          </a:r>
        </a:p>
      </dsp:txBody>
      <dsp:txXfrm>
        <a:off x="3288187" y="3173453"/>
        <a:ext cx="2745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C90364-2FC2-4C62-98DE-8D337EE131E9}">
      <dsp:nvSpPr>
        <dsp:cNvPr id="0" name=""/>
        <dsp:cNvSpPr/>
      </dsp:nvSpPr>
      <dsp:spPr>
        <a:xfrm>
          <a:off x="817687" y="1592946"/>
          <a:ext cx="1235250" cy="1235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5064A-DEE1-4039-AED0-3F0F689FDEA3}">
      <dsp:nvSpPr>
        <dsp:cNvPr id="0" name=""/>
        <dsp:cNvSpPr/>
      </dsp:nvSpPr>
      <dsp:spPr>
        <a:xfrm>
          <a:off x="62812" y="3173453"/>
          <a:ext cx="274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Offer</a:t>
          </a:r>
          <a:r>
            <a:rPr lang="en-US" sz="1700" kern="1200" baseline="0" dirty="0"/>
            <a:t> more lucrative warranties to rival competitors such as Kia and Toyota </a:t>
          </a:r>
          <a:endParaRPr lang="en-US" sz="1700" kern="1200" dirty="0"/>
        </a:p>
      </dsp:txBody>
      <dsp:txXfrm>
        <a:off x="62812" y="3173453"/>
        <a:ext cx="2745000" cy="720000"/>
      </dsp:txXfrm>
    </dsp:sp>
    <dsp:sp modelId="{BFAD1B62-7B1B-43BA-AD0F-D401E5E1C16D}">
      <dsp:nvSpPr>
        <dsp:cNvPr id="0" name=""/>
        <dsp:cNvSpPr/>
      </dsp:nvSpPr>
      <dsp:spPr>
        <a:xfrm>
          <a:off x="4043062" y="1592946"/>
          <a:ext cx="1235250" cy="1235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3727C-4BD8-4747-9F92-5AA311FD9222}">
      <dsp:nvSpPr>
        <dsp:cNvPr id="0" name=""/>
        <dsp:cNvSpPr/>
      </dsp:nvSpPr>
      <dsp:spPr>
        <a:xfrm>
          <a:off x="3288187" y="3173453"/>
          <a:ext cx="274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This</a:t>
          </a:r>
          <a:r>
            <a:rPr lang="en-US" sz="1700" kern="1200" baseline="0" dirty="0"/>
            <a:t> could also act as another marketing tool for Ford to use to attract new customers</a:t>
          </a:r>
          <a:endParaRPr lang="en-US" sz="1700" kern="1200" dirty="0"/>
        </a:p>
      </dsp:txBody>
      <dsp:txXfrm>
        <a:off x="3288187" y="3173453"/>
        <a:ext cx="2745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20216-51D7-43FA-B54F-D790AE6F086D}">
      <dsp:nvSpPr>
        <dsp:cNvPr id="0" name=""/>
        <dsp:cNvSpPr/>
      </dsp:nvSpPr>
      <dsp:spPr>
        <a:xfrm>
          <a:off x="2076000" y="117604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DDAB57-D455-4D10-8E0F-C928C75AC13B}">
      <dsp:nvSpPr>
        <dsp:cNvPr id="0" name=""/>
        <dsp:cNvSpPr/>
      </dsp:nvSpPr>
      <dsp:spPr>
        <a:xfrm>
          <a:off x="888000" y="359035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Enter more premium areas of the market to compete with more prestigious brands</a:t>
          </a:r>
        </a:p>
      </dsp:txBody>
      <dsp:txXfrm>
        <a:off x="888000" y="3590354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11/6/22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027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138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170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11/6/22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952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11/6/22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601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11/6/22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106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11/6/22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025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11/6/22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965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11/6/22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914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989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237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11/6/22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839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minaletattersfield/8412991753" TargetMode="Externa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jpeg"/><Relationship Id="rId12" Type="http://schemas.openxmlformats.org/officeDocument/2006/relationships/hyperlink" Target="https://proofmart.com/product/mercedes-benz-logo-png-hd-images-transparent-background-free-download/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ommons.wikimedia.org/wiki/File:Dacia_Logo_new.jpg" TargetMode="External"/><Relationship Id="rId11" Type="http://schemas.openxmlformats.org/officeDocument/2006/relationships/image" Target="../media/image15.png"/><Relationship Id="rId5" Type="http://schemas.openxmlformats.org/officeDocument/2006/relationships/image" Target="../media/image12.jpeg"/><Relationship Id="rId15" Type="http://schemas.openxmlformats.org/officeDocument/2006/relationships/image" Target="../media/image2.png"/><Relationship Id="rId10" Type="http://schemas.openxmlformats.org/officeDocument/2006/relationships/hyperlink" Target="https://www.flickr.com/photos/fpra/3311772991" TargetMode="External"/><Relationship Id="rId4" Type="http://schemas.openxmlformats.org/officeDocument/2006/relationships/image" Target="../media/image11.png"/><Relationship Id="rId9" Type="http://schemas.openxmlformats.org/officeDocument/2006/relationships/image" Target="../media/image14.jpeg"/><Relationship Id="rId14" Type="http://schemas.openxmlformats.org/officeDocument/2006/relationships/hyperlink" Target="https://pngimg.com/download/10665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etlucidity.com/strategy-resources/introduction-to-bowmans-strategy-clock/" TargetMode="External"/><Relationship Id="rId7" Type="http://schemas.openxmlformats.org/officeDocument/2006/relationships/hyperlink" Target="https://stockdividendscreener.com/auto-manufacturers/ford-global-vehicle-sales-and-market-share/" TargetMode="External"/><Relationship Id="rId2" Type="http://schemas.openxmlformats.org/officeDocument/2006/relationships/hyperlink" Target="https://techcrunch.com/2022/03/02/ford-increases-electrification-spend-to-50b-in-attempt-to-catch-up-to-tesl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307/41165263" TargetMode="External"/><Relationship Id="rId5" Type="http://schemas.openxmlformats.org/officeDocument/2006/relationships/hyperlink" Target="https://pdfs.semanticscholar.org/3579/ca37344c69961bbc2468ef9addf212200e39.pdf" TargetMode="External"/><Relationship Id="rId4" Type="http://schemas.openxmlformats.org/officeDocument/2006/relationships/hyperlink" Target="https://doi.org/10.18374/ijbr-16-1.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B2D26E-FBAE-45B8-B0F6-80E4ABDEC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3442A66-721F-4552-A3AD-3A2215F0C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102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7EA5288-5BEB-4C44-949A-ED209FE21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8FBBA0-2D84-DA23-4147-25D0AAA3F8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9" y="1223889"/>
            <a:ext cx="2705101" cy="2508139"/>
          </a:xfrm>
        </p:spPr>
        <p:txBody>
          <a:bodyPr>
            <a:normAutofit/>
          </a:bodyPr>
          <a:lstStyle/>
          <a:p>
            <a:r>
              <a:rPr lang="en-US" sz="3200" dirty="0"/>
              <a:t>Ford’s strategy and how can they improve?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1BFE3C-BFAE-4F28-A8A3-B51041DAA9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114800"/>
            <a:ext cx="2705100" cy="1371601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/>
              <a:t>Ben Rees </a:t>
            </a:r>
          </a:p>
          <a:p>
            <a:r>
              <a:rPr lang="en-US" sz="2000" dirty="0"/>
              <a:t>University Of Wales Trinity Saint David</a:t>
            </a:r>
          </a:p>
          <a:p>
            <a:r>
              <a:rPr lang="en-US" sz="2000" dirty="0"/>
              <a:t>2003741</a:t>
            </a:r>
          </a:p>
        </p:txBody>
      </p:sp>
      <p:pic>
        <p:nvPicPr>
          <p:cNvPr id="4" name="Picture 3" descr="Network Technology Background">
            <a:extLst>
              <a:ext uri="{FF2B5EF4-FFF2-40B4-BE49-F238E27FC236}">
                <a16:creationId xmlns:a16="http://schemas.microsoft.com/office/drawing/2014/main" id="{01779C8D-31B9-2C6E-1A46-772B1E1FB02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359" r="4038" b="-1"/>
          <a:stretch/>
        </p:blipFill>
        <p:spPr>
          <a:xfrm>
            <a:off x="5410200" y="10"/>
            <a:ext cx="6781800" cy="685799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9D9F4CC-AA99-5092-04DB-25E1808EB2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043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12"/>
    </mc:Choice>
    <mc:Fallback>
      <p:transition spd="slow" advTm="101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46278-26E5-EAF1-324C-B02175118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What is Strategy?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716F7-DD58-0CA8-78C1-DFBF07FF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r>
              <a:rPr lang="en-US" dirty="0"/>
              <a:t>Michael Porter </a:t>
            </a:r>
          </a:p>
          <a:p>
            <a:endParaRPr lang="en-US" dirty="0"/>
          </a:p>
          <a:p>
            <a:r>
              <a:rPr lang="en-US" dirty="0"/>
              <a:t>Johnson, Scholes and Whittington</a:t>
            </a:r>
          </a:p>
          <a:p>
            <a:endParaRPr lang="en-US" dirty="0"/>
          </a:p>
          <a:p>
            <a:r>
              <a:rPr lang="en-US" dirty="0"/>
              <a:t>Henry Mintzberg 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15750F06-94C0-0B89-3B5A-064CA3EB26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550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320"/>
    </mc:Choice>
    <mc:Fallback>
      <p:transition spd="slow" advTm="84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60CBB-C612-41B2-61CB-458EC7B77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2400" dirty="0">
                <a:solidFill>
                  <a:schemeClr val="bg2"/>
                </a:solidFill>
              </a:rPr>
              <a:t>Ford’s history and Background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F2C8B615-0D00-42A1-7E1A-30531DFAEE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0643126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98D01317-237A-4887-35A8-A8AC5CE04E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464834A-6672-5ABC-FD5A-0E31985294C7}"/>
              </a:ext>
            </a:extLst>
          </p:cNvPr>
          <p:cNvSpPr txBox="1"/>
          <p:nvPr/>
        </p:nvSpPr>
        <p:spPr>
          <a:xfrm>
            <a:off x="5805377" y="6400800"/>
            <a:ext cx="2630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(Company Timeline, 2020)</a:t>
            </a:r>
          </a:p>
        </p:txBody>
      </p:sp>
    </p:spTree>
    <p:extLst>
      <p:ext uri="{BB962C8B-B14F-4D97-AF65-F5344CB8AC3E}">
        <p14:creationId xmlns:p14="http://schemas.microsoft.com/office/powerpoint/2010/main" val="1298131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885"/>
    </mc:Choice>
    <mc:Fallback>
      <p:transition spd="slow" advTm="128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09FA25-1772-4961-90BE-D39F20067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02C8E-0D84-EE3F-C756-07AD42176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Bowman’s clock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070AB-0D5C-E781-B55C-DF6156B65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>
            <a:normAutofit/>
          </a:bodyPr>
          <a:lstStyle/>
          <a:p>
            <a:r>
              <a:rPr lang="en-US" dirty="0"/>
              <a:t>What is Bowman’s Clock?</a:t>
            </a:r>
          </a:p>
          <a:p>
            <a:endParaRPr lang="en-US" dirty="0"/>
          </a:p>
          <a:p>
            <a:r>
              <a:rPr lang="en-US" dirty="0"/>
              <a:t>Where is Ford on Bowman’s Clock?</a:t>
            </a:r>
          </a:p>
          <a:p>
            <a:endParaRPr lang="en-US" dirty="0"/>
          </a:p>
          <a:p>
            <a:r>
              <a:rPr lang="en-US" dirty="0"/>
              <a:t>What are the uses of Bowman’s Clock?</a:t>
            </a:r>
          </a:p>
          <a:p>
            <a:endParaRPr lang="en-US" dirty="0"/>
          </a:p>
        </p:txBody>
      </p:sp>
      <p:pic>
        <p:nvPicPr>
          <p:cNvPr id="4" name="Picture 3" descr="Chart, radar chart&#10;&#10;Description automatically generated">
            <a:extLst>
              <a:ext uri="{FF2B5EF4-FFF2-40B4-BE49-F238E27FC236}">
                <a16:creationId xmlns:a16="http://schemas.microsoft.com/office/drawing/2014/main" id="{382B4171-1B79-1CFD-064C-1B97C0DF522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62003" y="1143147"/>
            <a:ext cx="4674235" cy="4370408"/>
          </a:xfrm>
          <a:prstGeom prst="rect">
            <a:avLst/>
          </a:prstGeom>
          <a:noFill/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DD85344D-81B8-FC3C-121D-A5169713FAD7}"/>
              </a:ext>
            </a:extLst>
          </p:cNvPr>
          <p:cNvGrpSpPr/>
          <p:nvPr/>
        </p:nvGrpSpPr>
        <p:grpSpPr>
          <a:xfrm>
            <a:off x="8880729" y="3734779"/>
            <a:ext cx="403702" cy="331994"/>
            <a:chOff x="0" y="0"/>
            <a:chExt cx="3517900" cy="327857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9E6C1D80-20A5-54A7-A93A-5B492AEF1B4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tretch>
              <a:fillRect/>
            </a:stretch>
          </p:blipFill>
          <p:spPr>
            <a:xfrm>
              <a:off x="0" y="0"/>
              <a:ext cx="3517900" cy="3048000"/>
            </a:xfrm>
            <a:prstGeom prst="rect">
              <a:avLst/>
            </a:prstGeom>
          </p:spPr>
        </p:pic>
        <p:sp>
          <p:nvSpPr>
            <p:cNvPr id="7" name="Text Box 46">
              <a:extLst>
                <a:ext uri="{FF2B5EF4-FFF2-40B4-BE49-F238E27FC236}">
                  <a16:creationId xmlns:a16="http://schemas.microsoft.com/office/drawing/2014/main" id="{C8AF95F4-804E-642B-A958-E95E2C45DFF8}"/>
                </a:ext>
              </a:extLst>
            </p:cNvPr>
            <p:cNvSpPr txBox="1"/>
            <p:nvPr/>
          </p:nvSpPr>
          <p:spPr>
            <a:xfrm>
              <a:off x="0" y="3047432"/>
              <a:ext cx="3517900" cy="231140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65494E9-7C52-B3C5-F32B-952601259FFA}"/>
              </a:ext>
            </a:extLst>
          </p:cNvPr>
          <p:cNvGrpSpPr/>
          <p:nvPr/>
        </p:nvGrpSpPr>
        <p:grpSpPr>
          <a:xfrm>
            <a:off x="8557593" y="3102368"/>
            <a:ext cx="419481" cy="420954"/>
            <a:chOff x="0" y="0"/>
            <a:chExt cx="3048000" cy="3278572"/>
          </a:xfrm>
        </p:grpSpPr>
        <p:pic>
          <p:nvPicPr>
            <p:cNvPr id="10" name="Picture 9" descr="Vauxhall logo | Minale Tattersfield | Flickr">
              <a:extLst>
                <a:ext uri="{FF2B5EF4-FFF2-40B4-BE49-F238E27FC236}">
                  <a16:creationId xmlns:a16="http://schemas.microsoft.com/office/drawing/2014/main" id="{94DD0DAC-C89B-1090-AD64-B3F99588694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8"/>
                </a:ext>
              </a:extLst>
            </a:blip>
            <a:stretch>
              <a:fillRect/>
            </a:stretch>
          </p:blipFill>
          <p:spPr>
            <a:xfrm>
              <a:off x="0" y="0"/>
              <a:ext cx="3048000" cy="3048000"/>
            </a:xfrm>
            <a:prstGeom prst="rect">
              <a:avLst/>
            </a:prstGeom>
          </p:spPr>
        </p:pic>
        <p:sp>
          <p:nvSpPr>
            <p:cNvPr id="12" name="Text Box 43">
              <a:extLst>
                <a:ext uri="{FF2B5EF4-FFF2-40B4-BE49-F238E27FC236}">
                  <a16:creationId xmlns:a16="http://schemas.microsoft.com/office/drawing/2014/main" id="{9D768437-3270-1BFC-FF79-9205B4E7C3E8}"/>
                </a:ext>
              </a:extLst>
            </p:cNvPr>
            <p:cNvSpPr txBox="1"/>
            <p:nvPr/>
          </p:nvSpPr>
          <p:spPr>
            <a:xfrm>
              <a:off x="0" y="3047432"/>
              <a:ext cx="3048000" cy="231140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F9F4747-A1F2-7301-E44B-A1C0AEFB814C}"/>
              </a:ext>
            </a:extLst>
          </p:cNvPr>
          <p:cNvGrpSpPr/>
          <p:nvPr/>
        </p:nvGrpSpPr>
        <p:grpSpPr>
          <a:xfrm>
            <a:off x="6781800" y="2588707"/>
            <a:ext cx="2521898" cy="894622"/>
            <a:chOff x="0" y="-10547481"/>
            <a:chExt cx="69404821" cy="13437454"/>
          </a:xfrm>
        </p:grpSpPr>
        <p:pic>
          <p:nvPicPr>
            <p:cNvPr id="14" name="Picture 13" descr="Ford-Logo | fpra | Flickr">
              <a:extLst>
                <a:ext uri="{FF2B5EF4-FFF2-40B4-BE49-F238E27FC236}">
                  <a16:creationId xmlns:a16="http://schemas.microsoft.com/office/drawing/2014/main" id="{8EDC82F2-B660-D8C7-708F-C2885821EC2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0"/>
                </a:ext>
              </a:extLst>
            </a:blip>
            <a:stretch>
              <a:fillRect/>
            </a:stretch>
          </p:blipFill>
          <p:spPr>
            <a:xfrm>
              <a:off x="58675343" y="-10547481"/>
              <a:ext cx="10729478" cy="4978405"/>
            </a:xfrm>
            <a:prstGeom prst="rect">
              <a:avLst/>
            </a:prstGeom>
          </p:spPr>
        </p:pic>
        <p:sp>
          <p:nvSpPr>
            <p:cNvPr id="15" name="Text Box 34">
              <a:extLst>
                <a:ext uri="{FF2B5EF4-FFF2-40B4-BE49-F238E27FC236}">
                  <a16:creationId xmlns:a16="http://schemas.microsoft.com/office/drawing/2014/main" id="{67B44D63-98A4-B717-B56F-26F849AA7F7A}"/>
                </a:ext>
              </a:extLst>
            </p:cNvPr>
            <p:cNvSpPr txBox="1"/>
            <p:nvPr/>
          </p:nvSpPr>
          <p:spPr>
            <a:xfrm>
              <a:off x="0" y="2658833"/>
              <a:ext cx="5731510" cy="231140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20828AF-BF8C-F96F-5AED-9409443986C8}"/>
              </a:ext>
            </a:extLst>
          </p:cNvPr>
          <p:cNvGrpSpPr/>
          <p:nvPr/>
        </p:nvGrpSpPr>
        <p:grpSpPr>
          <a:xfrm>
            <a:off x="6781799" y="2308437"/>
            <a:ext cx="3005759" cy="1212638"/>
            <a:chOff x="0" y="-33298409"/>
            <a:chExt cx="107976215" cy="39260464"/>
          </a:xfrm>
        </p:grpSpPr>
        <p:pic>
          <p:nvPicPr>
            <p:cNvPr id="17" name="Picture 16" descr="mercedes benz logo png hd images transparent background free download ...">
              <a:extLst>
                <a:ext uri="{FF2B5EF4-FFF2-40B4-BE49-F238E27FC236}">
                  <a16:creationId xmlns:a16="http://schemas.microsoft.com/office/drawing/2014/main" id="{AA86FCEA-663B-112C-28F7-F11E90CB60B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2"/>
                </a:ext>
              </a:extLst>
            </a:blip>
            <a:stretch>
              <a:fillRect/>
            </a:stretch>
          </p:blipFill>
          <p:spPr>
            <a:xfrm>
              <a:off x="97245326" y="-33298409"/>
              <a:ext cx="10730889" cy="10730890"/>
            </a:xfrm>
            <a:prstGeom prst="rect">
              <a:avLst/>
            </a:prstGeom>
          </p:spPr>
        </p:pic>
        <p:sp>
          <p:nvSpPr>
            <p:cNvPr id="18" name="Text Box 40">
              <a:extLst>
                <a:ext uri="{FF2B5EF4-FFF2-40B4-BE49-F238E27FC236}">
                  <a16:creationId xmlns:a16="http://schemas.microsoft.com/office/drawing/2014/main" id="{43D42922-6336-8CDC-12DC-DBB9D0AB52A1}"/>
                </a:ext>
              </a:extLst>
            </p:cNvPr>
            <p:cNvSpPr txBox="1"/>
            <p:nvPr/>
          </p:nvSpPr>
          <p:spPr>
            <a:xfrm>
              <a:off x="0" y="5730915"/>
              <a:ext cx="5731510" cy="231140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2" name="Text Box 4">
            <a:extLst>
              <a:ext uri="{FF2B5EF4-FFF2-40B4-BE49-F238E27FC236}">
                <a16:creationId xmlns:a16="http://schemas.microsoft.com/office/drawing/2014/main" id="{98995581-CD77-4B78-A5C7-C0B8645E982F}"/>
              </a:ext>
            </a:extLst>
          </p:cNvPr>
          <p:cNvSpPr txBox="1"/>
          <p:nvPr/>
        </p:nvSpPr>
        <p:spPr>
          <a:xfrm>
            <a:off x="7787576" y="5778564"/>
            <a:ext cx="3514833" cy="369332"/>
          </a:xfrm>
          <a:prstGeom prst="rect">
            <a:avLst/>
          </a:prstGeom>
          <a:solidFill>
            <a:prstClr val="white"/>
          </a:solidFill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(Bowman's Strategy Clock,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n.d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5" name="Picture 24" descr="Ferrari logo PNG image">
            <a:extLst>
              <a:ext uri="{FF2B5EF4-FFF2-40B4-BE49-F238E27FC236}">
                <a16:creationId xmlns:a16="http://schemas.microsoft.com/office/drawing/2014/main" id="{4EE74754-A199-929A-512F-7E83612911F3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0087970" y="2553709"/>
            <a:ext cx="276225" cy="366444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DDA47C75-9E92-FB69-F0BC-948F70ED2B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685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312"/>
    </mc:Choice>
    <mc:Fallback>
      <p:transition spd="slow" advTm="73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309FA25-1772-4961-90BE-D39F20067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3E352-9787-2669-211D-3641F774B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Stakeholder analysis 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CEEDEE9-0433-795C-E598-AE39AFF33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>
            <a:normAutofit/>
          </a:bodyPr>
          <a:lstStyle/>
          <a:p>
            <a:r>
              <a:rPr lang="en-US" dirty="0"/>
              <a:t>What is a stakeholder analysis?</a:t>
            </a:r>
          </a:p>
          <a:p>
            <a:endParaRPr lang="en-US" dirty="0"/>
          </a:p>
          <a:p>
            <a:r>
              <a:rPr lang="en-US" dirty="0"/>
              <a:t>Why is it Useful?</a:t>
            </a:r>
          </a:p>
          <a:p>
            <a:endParaRPr lang="en-US" dirty="0"/>
          </a:p>
          <a:p>
            <a:r>
              <a:rPr lang="en-US" dirty="0"/>
              <a:t>Who are Ford’s Stakeholders?</a:t>
            </a:r>
          </a:p>
        </p:txBody>
      </p:sp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0E13D79-9B8A-8188-CF18-58676440620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0328" y="1511679"/>
            <a:ext cx="4025872" cy="383464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AE06A0-98FF-0185-2C07-1E6EE236D195}"/>
              </a:ext>
            </a:extLst>
          </p:cNvPr>
          <p:cNvSpPr txBox="1"/>
          <p:nvPr/>
        </p:nvSpPr>
        <p:spPr>
          <a:xfrm>
            <a:off x="7632192" y="5986272"/>
            <a:ext cx="3252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(Adapted from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Mendelow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1981)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0170971-5A59-CF9E-F0C8-D75B7BF5B5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288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536"/>
    </mc:Choice>
    <mc:Fallback>
      <p:transition spd="slow" advTm="575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309FA25-1772-4961-90BE-D39F20067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83EB4-BDA2-653B-8178-02AEFAD47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Swot analysis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6F4ED-74C8-06D5-7A15-83ECDBB4A9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>
            <a:normAutofit/>
          </a:bodyPr>
          <a:lstStyle/>
          <a:p>
            <a:r>
              <a:rPr lang="en-US" dirty="0"/>
              <a:t>What is a SWOT analysis?</a:t>
            </a:r>
          </a:p>
          <a:p>
            <a:endParaRPr lang="en-US" dirty="0"/>
          </a:p>
          <a:p>
            <a:r>
              <a:rPr lang="en-US" dirty="0"/>
              <a:t>Why is it useful?</a:t>
            </a:r>
          </a:p>
          <a:p>
            <a:endParaRPr lang="en-US" dirty="0"/>
          </a:p>
          <a:p>
            <a:r>
              <a:rPr lang="en-US" dirty="0"/>
              <a:t>How to make the most of a SWOT analysis?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D7B190D-6404-3C81-C5E5-86522F1D29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772703"/>
              </p:ext>
            </p:extLst>
          </p:nvPr>
        </p:nvGraphicFramePr>
        <p:xfrm>
          <a:off x="7480328" y="1201302"/>
          <a:ext cx="4025873" cy="5095381"/>
        </p:xfrm>
        <a:graphic>
          <a:graphicData uri="http://schemas.openxmlformats.org/drawingml/2006/table">
            <a:tbl>
              <a:tblPr firstRow="1" firstCol="1" bandRow="1"/>
              <a:tblGrid>
                <a:gridCol w="2012134">
                  <a:extLst>
                    <a:ext uri="{9D8B030D-6E8A-4147-A177-3AD203B41FA5}">
                      <a16:colId xmlns:a16="http://schemas.microsoft.com/office/drawing/2014/main" val="3173041935"/>
                    </a:ext>
                  </a:extLst>
                </a:gridCol>
                <a:gridCol w="2013739">
                  <a:extLst>
                    <a:ext uri="{9D8B030D-6E8A-4147-A177-3AD203B41FA5}">
                      <a16:colId xmlns:a16="http://schemas.microsoft.com/office/drawing/2014/main" val="1149223108"/>
                    </a:ext>
                  </a:extLst>
                </a:gridCol>
              </a:tblGrid>
              <a:tr h="231555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Strengths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351" marR="69351" marT="96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Weaknesses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351" marR="69351" marT="96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33655484"/>
                  </a:ext>
                </a:extLst>
              </a:tr>
              <a:tr h="1801192">
                <a:tc>
                  <a:txBody>
                    <a:bodyPr/>
                    <a:lstStyle/>
                    <a:p>
                      <a:pPr marL="228600" indent="-228600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100"/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Worldwide brand recognition 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228600" indent="-228600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Large market share in North America with a 14.3% share of the market at the end of Q4 in 2021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228600" indent="-228600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Wide range of products to reach a large market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351" marR="69351" marT="96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marR="0" lvl="0" indent="-347472" algn="l" defTabSz="914400" rtl="0" eaLnBrk="1" fontAlgn="t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Dependence on the North American market</a:t>
                      </a:r>
                      <a:endParaRPr lang="en-GB" sz="1100" b="0" i="0" u="none" strike="noStrike" dirty="0"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347472" marR="0" lvl="0" indent="-347472" algn="l" defTabSz="914400" rtl="0" eaLnBrk="1" fontAlgn="t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Poor reputation regarding quality compared to some competitors </a:t>
                      </a:r>
                    </a:p>
                    <a:p>
                      <a:pPr marL="347472" marR="0" lvl="0" indent="-347472" algn="l" defTabSz="914400" rtl="0" eaLnBrk="1" fontAlgn="t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Very small market share in the Chinese market with a share of just 2.4 % at the end of Q4 in 2021 </a:t>
                      </a:r>
                    </a:p>
                    <a:p>
                      <a:pPr marL="347472" indent="-347472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+mj-lt"/>
                        <a:buAutoNum type="arabicPeriod"/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351" marR="69351" marT="96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43282680"/>
                  </a:ext>
                </a:extLst>
              </a:tr>
              <a:tr h="231555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Opportunities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351" marR="69351" marT="96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351" marR="69351" marT="96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9685844"/>
                  </a:ext>
                </a:extLst>
              </a:tr>
              <a:tr h="2191097">
                <a:tc>
                  <a:txBody>
                    <a:bodyPr/>
                    <a:lstStyle/>
                    <a:p>
                      <a:pPr marL="347472" indent="-347472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100"/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Opportunity to enter the electric vehicle market 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Potential to increase market share in large markets in China and India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Ability to reach a wider market using digital marketing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351" marR="69351" marT="96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100"/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Very competitive market with competition from General Motors, Toyota, Honda, Volkswagen, and Hyundai to name a few (Bhasin, 2018)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 of the ban of new petrol and diesel cars by 2035 (Campion, 2022)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+mj-lt"/>
                        <a:buAutoNum type="arabicPeriod"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Economic uncertainty and volatility 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351" marR="69351" marT="963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10312792"/>
                  </a:ext>
                </a:extLst>
              </a:tr>
            </a:tbl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FC6A236-5DA8-DE72-AE35-C1D82F93CE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EB69F6-3C8E-006B-09DE-05470DA99C6E}"/>
              </a:ext>
            </a:extLst>
          </p:cNvPr>
          <p:cNvSpPr txBox="1"/>
          <p:nvPr/>
        </p:nvSpPr>
        <p:spPr>
          <a:xfrm>
            <a:off x="698528" y="5983172"/>
            <a:ext cx="1596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(Madsen, 2016)</a:t>
            </a:r>
          </a:p>
        </p:txBody>
      </p:sp>
    </p:spTree>
    <p:extLst>
      <p:ext uri="{BB962C8B-B14F-4D97-AF65-F5344CB8AC3E}">
        <p14:creationId xmlns:p14="http://schemas.microsoft.com/office/powerpoint/2010/main" val="2228277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714"/>
    </mc:Choice>
    <mc:Fallback>
      <p:transition spd="slow" advTm="76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B8C1F-1BDA-E3FD-C360-BEA30895E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 analysis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9EA03D7-7FC1-0ABB-98D3-2D232FAB8E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9659742"/>
              </p:ext>
            </p:extLst>
          </p:nvPr>
        </p:nvGraphicFramePr>
        <p:xfrm>
          <a:off x="1371599" y="2254103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D433835-3AA9-133C-9219-FA3344E57D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663430-5D1F-40EF-6B77-B17D7B12E6D0}"/>
              </a:ext>
            </a:extLst>
          </p:cNvPr>
          <p:cNvSpPr txBox="1"/>
          <p:nvPr/>
        </p:nvSpPr>
        <p:spPr>
          <a:xfrm>
            <a:off x="1333500" y="5999572"/>
            <a:ext cx="1586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Peterdy</a:t>
            </a:r>
            <a:r>
              <a:rPr lang="en-US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46822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131"/>
    </mc:Choice>
    <mc:Fallback>
      <p:transition spd="slow" advTm="67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F77BC-C90F-C98C-9869-3FB8BED6A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2700" dirty="0">
                <a:solidFill>
                  <a:schemeClr val="bg2"/>
                </a:solidFill>
              </a:rPr>
              <a:t>Improve reliability of VEHICLES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96847D-182A-BF26-6CF3-F8DA787B14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6372672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67C137D-4DE8-62A5-688C-C9C1F2038E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F0F7494-AF5E-2CDE-BE12-643DE6A5B273}"/>
              </a:ext>
            </a:extLst>
          </p:cNvPr>
          <p:cNvSpPr txBox="1"/>
          <p:nvPr/>
        </p:nvSpPr>
        <p:spPr>
          <a:xfrm>
            <a:off x="812505" y="1109990"/>
            <a:ext cx="39499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2"/>
                </a:solidFill>
                <a:latin typeface="+mj-lt"/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120842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18"/>
    </mc:Choice>
    <mc:Fallback>
      <p:transition spd="slow" advTm="55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6A526E-F60A-8074-3927-5B1EEDC8B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135" y="1371600"/>
            <a:ext cx="3604437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chemeClr val="bg2"/>
                </a:solidFill>
              </a:rPr>
              <a:t>Offer more lucrative warranties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983219-A61E-36D4-EEA0-8FA1C6B059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4602278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33DE6EB5-38EB-9D72-538A-3269DD156B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305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448"/>
    </mc:Choice>
    <mc:Fallback>
      <p:transition spd="slow" advTm="44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D80252-EC0E-6202-F970-36A460C0D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341" y="1371600"/>
            <a:ext cx="3721394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2400" dirty="0">
                <a:solidFill>
                  <a:schemeClr val="bg2"/>
                </a:solidFill>
              </a:rPr>
              <a:t>Product diversification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821DEF-1ACF-1B21-FA3A-19056CAD29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04325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C39266E-4581-4742-E69E-FC5F319815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559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285"/>
    </mc:Choice>
    <mc:Fallback>
      <p:transition spd="slow" advTm="39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AFCE4B-AB57-C623-ECF8-7AF7B3DCC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45558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AFD6B-6E93-EA97-B1BE-DD5B72DC7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352992"/>
            <a:ext cx="9486901" cy="4611873"/>
          </a:xfrm>
        </p:spPr>
        <p:txBody>
          <a:bodyPr>
            <a:normAutofit fontScale="92500" lnSpcReduction="20000"/>
          </a:bodyPr>
          <a:lstStyle/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(2014). What is strategy. Retrieved from https://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www.youtube.com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watch?v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=Zq9-JT8moU4.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Baldwin, S. (2022, March 29). 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Living in a VUCA world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LinkedIn. Retrieved from https://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www.linkedin.com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/pulse/living-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vuca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-world-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scott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baldwin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/?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trk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articles_directory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Bellan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 (2022, March 2). </a:t>
            </a:r>
            <a:r>
              <a:rPr lang="en-GB" sz="12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Ford increases electrification spend to $50b in attempt to catch up to Tesla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TechCrunch. Retrieved from </a:t>
            </a:r>
            <a:r>
              <a:rPr lang="en-GB" sz="12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https://techcrunch.com/2022/03/02/ford-increases-electrification-spend-to-50b-in-attempt-to-catch-up-to-tesla/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Bowman's Strategy Clock. (n.d.). 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Introduction to Bowman's clock. Retrieved from </a:t>
            </a:r>
            <a:r>
              <a:rPr lang="en-GB" sz="1200" u="sng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https://getlucidity.com/strategy-resources/introduction-to-bowmans-strategy-clock/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Company timeline. Ford Corporate. (2020). Retrieved from https://</a:t>
            </a: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corporate.ford.com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/about/history/company-</a:t>
            </a: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timeline.html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Hirons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, R. (2022, January 5). </a:t>
            </a:r>
            <a:r>
              <a:rPr lang="en-GB" sz="1200" i="1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6 best new car warranties in 2022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carwow.co.uk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. Retrieved from https://</a:t>
            </a: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www.carwow.co.uk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/best/cars-with-good-warranties-0170#gref </a:t>
            </a: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Johnson, G., Scholes, K., &amp; Whittington, R. (2007). What is strategy? In Exploring corporate strategy text and cases (p. 3). Harlow: Financial Times Prentice Hall.</a:t>
            </a: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Jupp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, E. (2021, September 1). The 11 best-selling cars of All Time (list): GRR. Goodwood. Retrieved from https://</a:t>
            </a: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www.goodwood.com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/grr/road/news/2021/9/the-11-best-selling-cars-of-all-time/ </a:t>
            </a:r>
          </a:p>
          <a:p>
            <a:pPr marL="342900" indent="-342900">
              <a:lnSpc>
                <a:spcPct val="90000"/>
              </a:lnSpc>
              <a:tabLst>
                <a:tab pos="457200" algn="l"/>
              </a:tabLst>
            </a:pPr>
            <a:r>
              <a:rPr lang="en-GB" sz="1200" dirty="0">
                <a:solidFill>
                  <a:srgbClr val="000000"/>
                </a:solidFill>
                <a:effectLst/>
                <a:latin typeface="+mn-lt"/>
                <a:ea typeface="Times New Roman" panose="02020603050405020304" pitchFamily="18" charset="0"/>
              </a:rPr>
              <a:t>Madsen, D. (2016). SWOT ANALYSIS: A management fashion perspective. </a:t>
            </a:r>
            <a:r>
              <a:rPr lang="en-GB" sz="1200" i="1" dirty="0">
                <a:solidFill>
                  <a:srgbClr val="000000"/>
                </a:solidFill>
                <a:effectLst/>
                <a:latin typeface="+mn-lt"/>
                <a:ea typeface="Times New Roman" panose="02020603050405020304" pitchFamily="18" charset="0"/>
              </a:rPr>
              <a:t>International Journal of Business Research</a:t>
            </a:r>
            <a:r>
              <a:rPr lang="en-GB" sz="1200" dirty="0">
                <a:solidFill>
                  <a:srgbClr val="000000"/>
                </a:solidFill>
                <a:effectLst/>
                <a:latin typeface="+mn-lt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rgbClr val="000000"/>
                </a:solidFill>
                <a:effectLst/>
                <a:latin typeface="+mn-lt"/>
                <a:ea typeface="Times New Roman" panose="02020603050405020304" pitchFamily="18" charset="0"/>
              </a:rPr>
              <a:t>16</a:t>
            </a:r>
            <a:r>
              <a:rPr lang="en-GB" sz="1200" dirty="0">
                <a:solidFill>
                  <a:srgbClr val="000000"/>
                </a:solidFill>
                <a:effectLst/>
                <a:latin typeface="+mn-lt"/>
                <a:ea typeface="Times New Roman" panose="02020603050405020304" pitchFamily="18" charset="0"/>
              </a:rPr>
              <a:t>(1), 39–56. </a:t>
            </a:r>
            <a:r>
              <a:rPr lang="en-GB" sz="1200" u="sng" dirty="0">
                <a:solidFill>
                  <a:srgbClr val="000000"/>
                </a:solidFill>
                <a:effectLst/>
                <a:latin typeface="+mn-lt"/>
                <a:ea typeface="Times New Roman" panose="02020603050405020304" pitchFamily="18" charset="0"/>
                <a:hlinkClick r:id="rId4"/>
              </a:rPr>
              <a:t>https://doi.org/10.18374/ijbr-16-1.3</a:t>
            </a:r>
            <a:endParaRPr lang="en-GB" sz="1200" dirty="0">
              <a:effectLst/>
              <a:latin typeface="+mn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Mendelow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, A.L. (1981). '</a:t>
            </a:r>
            <a:r>
              <a:rPr lang="en-GB" sz="1200" u="sng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Environmental Scanning - The Impact of the Stakeholder Concept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,' </a:t>
            </a:r>
            <a:r>
              <a:rPr lang="en-GB" sz="1200" i="1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ICIS 1981 Proceedings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, 20.</a:t>
            </a: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Mintzberg, H. (1987). The Strategy Concept I: Five Ps for Strategy. California Management Review, 30(1), 11–24. </a:t>
            </a:r>
            <a:r>
              <a:rPr lang="en-GB" sz="1200" u="sng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https://doi.org/10.2307/41165263</a:t>
            </a:r>
            <a:endParaRPr lang="en-GB" sz="1200" dirty="0">
              <a:effectLst/>
              <a:latin typeface="+mn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Peterdy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, K. (2022). </a:t>
            </a:r>
            <a:r>
              <a:rPr lang="en-GB" sz="1200" i="1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. Corporate Finance Institute. Retrieved https://</a:t>
            </a: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corporatefinanceinstitute.com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/resources/management/</a:t>
            </a: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pestel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-analysis/</a:t>
            </a: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i="1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The most reliable car brands – and the least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. What Car? (2022, October 3). Retrieved from https://</a:t>
            </a:r>
            <a:r>
              <a:rPr lang="en-GB" sz="1200" dirty="0" err="1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www.whatcar.com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/news/the-most-reliable-car-brands-%E2%80%93-and-the-least/n25034#4 </a:t>
            </a: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i="1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Tracking Ford Global Vehicle Sales and market share</a:t>
            </a:r>
            <a:r>
              <a:rPr lang="en-GB" sz="1200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. Tracking Ford Global Vehicle Sales and Market Share | Fundamental Data And Statistics For Stocks. (2022). Retrieved from </a:t>
            </a:r>
            <a:r>
              <a:rPr lang="en-GB" sz="1200" u="sng" dirty="0"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https://stockdividendscreener.com/auto-manufacturers/ford-global-vehicle-sales-and-market-share/</a:t>
            </a:r>
            <a:endParaRPr lang="en-GB" sz="1200" dirty="0">
              <a:effectLst/>
              <a:latin typeface="+mn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800" dirty="0">
              <a:effectLst/>
              <a:latin typeface="+mn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800" dirty="0">
              <a:effectLst/>
              <a:latin typeface="+mn-lt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925282474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DarkSeedLeftStep">
      <a:dk1>
        <a:srgbClr val="000000"/>
      </a:dk1>
      <a:lt1>
        <a:srgbClr val="FFFFFF"/>
      </a:lt1>
      <a:dk2>
        <a:srgbClr val="1B2130"/>
      </a:dk2>
      <a:lt2>
        <a:srgbClr val="F0F3F1"/>
      </a:lt2>
      <a:accent1>
        <a:srgbClr val="D937B0"/>
      </a:accent1>
      <a:accent2>
        <a:srgbClr val="AC25C7"/>
      </a:accent2>
      <a:accent3>
        <a:srgbClr val="7B37D9"/>
      </a:accent3>
      <a:accent4>
        <a:srgbClr val="3A3ACC"/>
      </a:accent4>
      <a:accent5>
        <a:srgbClr val="377AD9"/>
      </a:accent5>
      <a:accent6>
        <a:srgbClr val="25ACC7"/>
      </a:accent6>
      <a:hlink>
        <a:srgbClr val="3F5FBF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9969</TotalTime>
  <Words>853</Words>
  <Application>Microsoft Macintosh PowerPoint</Application>
  <PresentationFormat>Widescreen</PresentationFormat>
  <Paragraphs>86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Gill Sans MT</vt:lpstr>
      <vt:lpstr>Goudy Old Style</vt:lpstr>
      <vt:lpstr>Times New Roman</vt:lpstr>
      <vt:lpstr>ClassicFrameVTI</vt:lpstr>
      <vt:lpstr>Ford’s strategy and how can they improve?</vt:lpstr>
      <vt:lpstr>What is Strategy? </vt:lpstr>
      <vt:lpstr>Ford’s history and Background</vt:lpstr>
      <vt:lpstr>Bowman’s clock</vt:lpstr>
      <vt:lpstr>Stakeholder analysis </vt:lpstr>
      <vt:lpstr>Swot analysis</vt:lpstr>
      <vt:lpstr>Pest analysis </vt:lpstr>
      <vt:lpstr>Improve reliability of VEHICLES</vt:lpstr>
      <vt:lpstr>Offer more lucrative warranties</vt:lpstr>
      <vt:lpstr>Product diversification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Ford’s strategy and how can they improve?</dc:title>
  <dc:creator>Ben Rees (2003741)</dc:creator>
  <cp:lastModifiedBy>Ben Rees (2003741)</cp:lastModifiedBy>
  <cp:revision>1</cp:revision>
  <dcterms:created xsi:type="dcterms:W3CDTF">2022-11-02T21:22:16Z</dcterms:created>
  <dcterms:modified xsi:type="dcterms:W3CDTF">2022-11-11T13:25:32Z</dcterms:modified>
</cp:coreProperties>
</file>