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86" r:id="rId6"/>
    <p:sldId id="257" r:id="rId7"/>
    <p:sldId id="288" r:id="rId8"/>
    <p:sldId id="299" r:id="rId9"/>
    <p:sldId id="300" r:id="rId10"/>
    <p:sldId id="290" r:id="rId11"/>
    <p:sldId id="29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EC3E07-1AA8-413E-B05A-AE9F9680DF53}" v="38" dt="2026-02-21T01:02:47.550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646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sadiq" userId="849264ef81066420" providerId="LiveId" clId="{62C2CC61-04F2-442B-BB16-3D48D1DD228C}"/>
    <pc:docChg chg="undo custSel addSld delSld modSld sldOrd">
      <pc:chgData name="nazia sadiq" userId="849264ef81066420" providerId="LiveId" clId="{62C2CC61-04F2-442B-BB16-3D48D1DD228C}" dt="2026-02-21T01:03:45.624" v="6142" actId="20577"/>
      <pc:docMkLst>
        <pc:docMk/>
      </pc:docMkLst>
      <pc:sldChg chg="addSp delSp modSp mod">
        <pc:chgData name="nazia sadiq" userId="849264ef81066420" providerId="LiveId" clId="{62C2CC61-04F2-442B-BB16-3D48D1DD228C}" dt="2026-02-13T16:27:31.707" v="131" actId="255"/>
        <pc:sldMkLst>
          <pc:docMk/>
          <pc:sldMk cId="2259308896" sldId="256"/>
        </pc:sldMkLst>
        <pc:spChg chg="mod">
          <ac:chgData name="nazia sadiq" userId="849264ef81066420" providerId="LiveId" clId="{62C2CC61-04F2-442B-BB16-3D48D1DD228C}" dt="2026-02-13T16:22:58.585" v="21" actId="14100"/>
          <ac:spMkLst>
            <pc:docMk/>
            <pc:sldMk cId="2259308896" sldId="256"/>
            <ac:spMk id="2" creationId="{51DF3D98-3C30-4CFC-8643-C81E829C8C25}"/>
          </ac:spMkLst>
        </pc:spChg>
        <pc:spChg chg="add mod">
          <ac:chgData name="nazia sadiq" userId="849264ef81066420" providerId="LiveId" clId="{62C2CC61-04F2-442B-BB16-3D48D1DD228C}" dt="2026-02-13T16:25:57.878" v="61" actId="1076"/>
          <ac:spMkLst>
            <pc:docMk/>
            <pc:sldMk cId="2259308896" sldId="256"/>
            <ac:spMk id="5" creationId="{C1B41028-132D-828E-D014-20BE932D0616}"/>
          </ac:spMkLst>
        </pc:spChg>
        <pc:spChg chg="add mod">
          <ac:chgData name="nazia sadiq" userId="849264ef81066420" providerId="LiveId" clId="{62C2CC61-04F2-442B-BB16-3D48D1DD228C}" dt="2026-02-13T16:27:31.707" v="131" actId="255"/>
          <ac:spMkLst>
            <pc:docMk/>
            <pc:sldMk cId="2259308896" sldId="256"/>
            <ac:spMk id="6" creationId="{1B74E220-3E93-308A-8D88-509CEEAB5B4B}"/>
          </ac:spMkLst>
        </pc:spChg>
      </pc:sldChg>
      <pc:sldChg chg="addSp delSp modSp mod">
        <pc:chgData name="nazia sadiq" userId="849264ef81066420" providerId="LiveId" clId="{62C2CC61-04F2-442B-BB16-3D48D1DD228C}" dt="2026-02-21T00:22:01.063" v="5333" actId="2710"/>
        <pc:sldMkLst>
          <pc:docMk/>
          <pc:sldMk cId="1325608595" sldId="257"/>
        </pc:sldMkLst>
        <pc:spChg chg="mod">
          <ac:chgData name="nazia sadiq" userId="849264ef81066420" providerId="LiveId" clId="{62C2CC61-04F2-442B-BB16-3D48D1DD228C}" dt="2026-02-20T23:45:44.039" v="4714" actId="20577"/>
          <ac:spMkLst>
            <pc:docMk/>
            <pc:sldMk cId="1325608595" sldId="257"/>
            <ac:spMk id="2" creationId="{912DF434-28DB-4621-A497-D62C41CE0419}"/>
          </ac:spMkLst>
        </pc:spChg>
        <pc:spChg chg="add mod">
          <ac:chgData name="nazia sadiq" userId="849264ef81066420" providerId="LiveId" clId="{62C2CC61-04F2-442B-BB16-3D48D1DD228C}" dt="2026-02-21T00:22:01.063" v="5333" actId="2710"/>
          <ac:spMkLst>
            <pc:docMk/>
            <pc:sldMk cId="1325608595" sldId="257"/>
            <ac:spMk id="10" creationId="{7ACB65A1-5B8E-7AF7-A454-437FB2250D51}"/>
          </ac:spMkLst>
        </pc:spChg>
        <pc:spChg chg="add mod">
          <ac:chgData name="nazia sadiq" userId="849264ef81066420" providerId="LiveId" clId="{62C2CC61-04F2-442B-BB16-3D48D1DD228C}" dt="2026-02-20T23:50:39.986" v="4839" actId="20577"/>
          <ac:spMkLst>
            <pc:docMk/>
            <pc:sldMk cId="1325608595" sldId="257"/>
            <ac:spMk id="11" creationId="{3C44E3C5-E4AA-FD44-7991-F34903A5A8B3}"/>
          </ac:spMkLst>
        </pc:spChg>
      </pc:sldChg>
      <pc:sldChg chg="addSp delSp modSp mod ord modClrScheme chgLayout">
        <pc:chgData name="nazia sadiq" userId="849264ef81066420" providerId="LiveId" clId="{62C2CC61-04F2-442B-BB16-3D48D1DD228C}" dt="2026-02-21T00:48:09.299" v="6027" actId="2710"/>
        <pc:sldMkLst>
          <pc:docMk/>
          <pc:sldMk cId="3662677160" sldId="286"/>
        </pc:sldMkLst>
        <pc:spChg chg="add del mod">
          <ac:chgData name="nazia sadiq" userId="849264ef81066420" providerId="LiveId" clId="{62C2CC61-04F2-442B-BB16-3D48D1DD228C}" dt="2026-02-20T23:38:13.885" v="4613"/>
          <ac:spMkLst>
            <pc:docMk/>
            <pc:sldMk cId="3662677160" sldId="286"/>
            <ac:spMk id="2" creationId="{BE1816B7-7A39-F41F-72B5-1958AAB989F8}"/>
          </ac:spMkLst>
        </pc:spChg>
        <pc:spChg chg="add del mod">
          <ac:chgData name="nazia sadiq" userId="849264ef81066420" providerId="LiveId" clId="{62C2CC61-04F2-442B-BB16-3D48D1DD228C}" dt="2026-02-20T23:39:41.727" v="4622"/>
          <ac:spMkLst>
            <pc:docMk/>
            <pc:sldMk cId="3662677160" sldId="286"/>
            <ac:spMk id="3" creationId="{2E33A890-ADCD-0B16-14F9-B3B3389ABB38}"/>
          </ac:spMkLst>
        </pc:spChg>
        <pc:spChg chg="add mod">
          <ac:chgData name="nazia sadiq" userId="849264ef81066420" providerId="LiveId" clId="{62C2CC61-04F2-442B-BB16-3D48D1DD228C}" dt="2026-02-20T23:37:26.347" v="4607" actId="26606"/>
          <ac:spMkLst>
            <pc:docMk/>
            <pc:sldMk cId="3662677160" sldId="286"/>
            <ac:spMk id="7" creationId="{389758F6-9D87-8CAE-6730-C9C2CC2CDED0}"/>
          </ac:spMkLst>
        </pc:spChg>
        <pc:spChg chg="add mod">
          <ac:chgData name="nazia sadiq" userId="849264ef81066420" providerId="LiveId" clId="{62C2CC61-04F2-442B-BB16-3D48D1DD228C}" dt="2026-02-21T00:48:09.299" v="6027" actId="2710"/>
          <ac:spMkLst>
            <pc:docMk/>
            <pc:sldMk cId="3662677160" sldId="286"/>
            <ac:spMk id="8" creationId="{428F9844-C26A-C99A-94D7-66E65D1AAF1C}"/>
          </ac:spMkLst>
        </pc:spChg>
        <pc:picChg chg="add mod ord">
          <ac:chgData name="nazia sadiq" userId="849264ef81066420" providerId="LiveId" clId="{62C2CC61-04F2-442B-BB16-3D48D1DD228C}" dt="2026-02-20T23:37:26.347" v="4607" actId="26606"/>
          <ac:picMkLst>
            <pc:docMk/>
            <pc:sldMk cId="3662677160" sldId="286"/>
            <ac:picMk id="6" creationId="{0DBC9014-7BE6-1B40-0E0C-D86D7D9802B2}"/>
          </ac:picMkLst>
        </pc:picChg>
      </pc:sldChg>
      <pc:sldChg chg="addSp delSp modSp mod modClrScheme chgLayout">
        <pc:chgData name="nazia sadiq" userId="849264ef81066420" providerId="LiveId" clId="{62C2CC61-04F2-442B-BB16-3D48D1DD228C}" dt="2026-02-20T23:58:16.164" v="4975" actId="20577"/>
        <pc:sldMkLst>
          <pc:docMk/>
          <pc:sldMk cId="779750606" sldId="288"/>
        </pc:sldMkLst>
        <pc:spChg chg="add mod">
          <ac:chgData name="nazia sadiq" userId="849264ef81066420" providerId="LiveId" clId="{62C2CC61-04F2-442B-BB16-3D48D1DD228C}" dt="2026-02-20T23:55:03.831" v="4885" actId="20577"/>
          <ac:spMkLst>
            <pc:docMk/>
            <pc:sldMk cId="779750606" sldId="288"/>
            <ac:spMk id="3" creationId="{278EC553-70F3-4283-51B5-608DFE204116}"/>
          </ac:spMkLst>
        </pc:spChg>
        <pc:spChg chg="add mod">
          <ac:chgData name="nazia sadiq" userId="849264ef81066420" providerId="LiveId" clId="{62C2CC61-04F2-442B-BB16-3D48D1DD228C}" dt="2026-02-20T23:52:25.833" v="4841" actId="20577"/>
          <ac:spMkLst>
            <pc:docMk/>
            <pc:sldMk cId="779750606" sldId="288"/>
            <ac:spMk id="6" creationId="{A34AE19D-9403-4431-8F35-64C4DB0A7636}"/>
          </ac:spMkLst>
        </pc:spChg>
        <pc:graphicFrameChg chg="add mod modGraphic">
          <ac:chgData name="nazia sadiq" userId="849264ef81066420" providerId="LiveId" clId="{62C2CC61-04F2-442B-BB16-3D48D1DD228C}" dt="2026-02-20T23:58:16.164" v="4975" actId="20577"/>
          <ac:graphicFrameMkLst>
            <pc:docMk/>
            <pc:sldMk cId="779750606" sldId="288"/>
            <ac:graphicFrameMk id="11" creationId="{17553674-34AF-354F-2A6C-CE307F16DDE4}"/>
          </ac:graphicFrameMkLst>
        </pc:graphicFrameChg>
      </pc:sldChg>
      <pc:sldChg chg="addSp delSp modSp mod">
        <pc:chgData name="nazia sadiq" userId="849264ef81066420" providerId="LiveId" clId="{62C2CC61-04F2-442B-BB16-3D48D1DD228C}" dt="2026-02-21T01:03:45.624" v="6142" actId="20577"/>
        <pc:sldMkLst>
          <pc:docMk/>
          <pc:sldMk cId="1265939620" sldId="290"/>
        </pc:sldMkLst>
        <pc:spChg chg="mod">
          <ac:chgData name="nazia sadiq" userId="849264ef81066420" providerId="LiveId" clId="{62C2CC61-04F2-442B-BB16-3D48D1DD228C}" dt="2026-02-14T01:15:50.506" v="3872" actId="20577"/>
          <ac:spMkLst>
            <pc:docMk/>
            <pc:sldMk cId="1265939620" sldId="290"/>
            <ac:spMk id="6" creationId="{EDF9E134-98AA-3ECE-E40A-180C85ACD7D5}"/>
          </ac:spMkLst>
        </pc:spChg>
        <pc:spChg chg="add mod">
          <ac:chgData name="nazia sadiq" userId="849264ef81066420" providerId="LiveId" clId="{62C2CC61-04F2-442B-BB16-3D48D1DD228C}" dt="2026-02-21T01:03:45.624" v="6142" actId="20577"/>
          <ac:spMkLst>
            <pc:docMk/>
            <pc:sldMk cId="1265939620" sldId="290"/>
            <ac:spMk id="7" creationId="{1250648B-303A-3C76-CCF0-5D6ECDA7D133}"/>
          </ac:spMkLst>
        </pc:spChg>
      </pc:sldChg>
      <pc:sldChg chg="delSp modSp mod">
        <pc:chgData name="nazia sadiq" userId="849264ef81066420" providerId="LiveId" clId="{62C2CC61-04F2-442B-BB16-3D48D1DD228C}" dt="2026-02-14T01:41:39.634" v="4541" actId="21"/>
        <pc:sldMkLst>
          <pc:docMk/>
          <pc:sldMk cId="1609673525" sldId="296"/>
        </pc:sldMkLst>
      </pc:sldChg>
      <pc:sldChg chg="addSp delSp modSp del mod">
        <pc:chgData name="nazia sadiq" userId="849264ef81066420" providerId="LiveId" clId="{62C2CC61-04F2-442B-BB16-3D48D1DD228C}" dt="2026-02-21T00:46:34.110" v="6022" actId="2696"/>
        <pc:sldMkLst>
          <pc:docMk/>
          <pc:sldMk cId="4117153350" sldId="297"/>
        </pc:sldMkLst>
        <pc:spChg chg="add mod">
          <ac:chgData name="nazia sadiq" userId="849264ef81066420" providerId="LiveId" clId="{62C2CC61-04F2-442B-BB16-3D48D1DD228C}" dt="2026-02-21T00:32:35.718" v="5607" actId="20577"/>
          <ac:spMkLst>
            <pc:docMk/>
            <pc:sldMk cId="4117153350" sldId="297"/>
            <ac:spMk id="6" creationId="{71368A38-C226-6C86-F8FE-9A1870F2B706}"/>
          </ac:spMkLst>
        </pc:spChg>
      </pc:sldChg>
      <pc:sldChg chg="new del">
        <pc:chgData name="nazia sadiq" userId="849264ef81066420" providerId="LiveId" clId="{62C2CC61-04F2-442B-BB16-3D48D1DD228C}" dt="2026-02-21T00:46:43.359" v="6023" actId="2696"/>
        <pc:sldMkLst>
          <pc:docMk/>
          <pc:sldMk cId="3223688745" sldId="298"/>
        </pc:sldMkLst>
      </pc:sldChg>
      <pc:sldChg chg="addSp delSp modSp new mod ord">
        <pc:chgData name="nazia sadiq" userId="849264ef81066420" providerId="LiveId" clId="{62C2CC61-04F2-442B-BB16-3D48D1DD228C}" dt="2026-02-21T00:51:43.323" v="6034" actId="21"/>
        <pc:sldMkLst>
          <pc:docMk/>
          <pc:sldMk cId="1891493331" sldId="299"/>
        </pc:sldMkLst>
        <pc:spChg chg="mod">
          <ac:chgData name="nazia sadiq" userId="849264ef81066420" providerId="LiveId" clId="{62C2CC61-04F2-442B-BB16-3D48D1DD228C}" dt="2026-02-21T00:14:19.764" v="5081" actId="20577"/>
          <ac:spMkLst>
            <pc:docMk/>
            <pc:sldMk cId="1891493331" sldId="299"/>
            <ac:spMk id="2" creationId="{64059C0D-E0CE-132B-2C62-559646E246C8}"/>
          </ac:spMkLst>
        </pc:spChg>
        <pc:spChg chg="del mod">
          <ac:chgData name="nazia sadiq" userId="849264ef81066420" providerId="LiveId" clId="{62C2CC61-04F2-442B-BB16-3D48D1DD228C}" dt="2026-02-21T00:00:47.394" v="5045" actId="21"/>
          <ac:spMkLst>
            <pc:docMk/>
            <pc:sldMk cId="1891493331" sldId="299"/>
            <ac:spMk id="3" creationId="{5DE1A3A5-8913-178F-CF72-82A1995776E9}"/>
          </ac:spMkLst>
        </pc:spChg>
        <pc:spChg chg="add del mod">
          <ac:chgData name="nazia sadiq" userId="849264ef81066420" providerId="LiveId" clId="{62C2CC61-04F2-442B-BB16-3D48D1DD228C}" dt="2026-02-21T00:13:36.734" v="5058"/>
          <ac:spMkLst>
            <pc:docMk/>
            <pc:sldMk cId="1891493331" sldId="299"/>
            <ac:spMk id="6" creationId="{E9DE397B-316D-1672-D4C8-F41541C52C9B}"/>
          </ac:spMkLst>
        </pc:spChg>
        <pc:spChg chg="add mod">
          <ac:chgData name="nazia sadiq" userId="849264ef81066420" providerId="LiveId" clId="{62C2CC61-04F2-442B-BB16-3D48D1DD228C}" dt="2026-02-21T00:20:59.228" v="5327" actId="2710"/>
          <ac:spMkLst>
            <pc:docMk/>
            <pc:sldMk cId="1891493331" sldId="299"/>
            <ac:spMk id="7" creationId="{23E612A0-95FF-BBC7-6247-3C6089C4268C}"/>
          </ac:spMkLst>
        </pc:spChg>
        <pc:spChg chg="add mod">
          <ac:chgData name="nazia sadiq" userId="849264ef81066420" providerId="LiveId" clId="{62C2CC61-04F2-442B-BB16-3D48D1DD228C}" dt="2026-02-21T00:27:29.726" v="5361" actId="20577"/>
          <ac:spMkLst>
            <pc:docMk/>
            <pc:sldMk cId="1891493331" sldId="299"/>
            <ac:spMk id="8" creationId="{8F849485-D64F-7ED0-D9C6-EA5C7CDD2098}"/>
          </ac:spMkLst>
        </pc:spChg>
        <pc:graphicFrameChg chg="add del modGraphic">
          <ac:chgData name="nazia sadiq" userId="849264ef81066420" providerId="LiveId" clId="{62C2CC61-04F2-442B-BB16-3D48D1DD228C}" dt="2026-02-21T00:51:43.323" v="6034" actId="21"/>
          <ac:graphicFrameMkLst>
            <pc:docMk/>
            <pc:sldMk cId="1891493331" sldId="299"/>
            <ac:graphicFrameMk id="10" creationId="{728C5D98-8849-30FE-A349-6E83B7F1741D}"/>
          </ac:graphicFrameMkLst>
        </pc:graphicFrameChg>
      </pc:sldChg>
      <pc:sldChg chg="addSp delSp modSp new mod">
        <pc:chgData name="nazia sadiq" userId="849264ef81066420" providerId="LiveId" clId="{62C2CC61-04F2-442B-BB16-3D48D1DD228C}" dt="2026-02-21T00:48:56.060" v="6030" actId="255"/>
        <pc:sldMkLst>
          <pc:docMk/>
          <pc:sldMk cId="2862728851" sldId="300"/>
        </pc:sldMkLst>
        <pc:spChg chg="mod">
          <ac:chgData name="nazia sadiq" userId="849264ef81066420" providerId="LiveId" clId="{62C2CC61-04F2-442B-BB16-3D48D1DD228C}" dt="2026-02-21T00:28:16.298" v="5377" actId="20577"/>
          <ac:spMkLst>
            <pc:docMk/>
            <pc:sldMk cId="2862728851" sldId="300"/>
            <ac:spMk id="2" creationId="{0E20DDDE-B634-5308-944D-096B24D11904}"/>
          </ac:spMkLst>
        </pc:spChg>
        <pc:spChg chg="del">
          <ac:chgData name="nazia sadiq" userId="849264ef81066420" providerId="LiveId" clId="{62C2CC61-04F2-442B-BB16-3D48D1DD228C}" dt="2026-02-21T00:22:39.095" v="5336" actId="34307"/>
          <ac:spMkLst>
            <pc:docMk/>
            <pc:sldMk cId="2862728851" sldId="300"/>
            <ac:spMk id="3" creationId="{AA6E2232-3A31-2FA3-F2E0-3D72D1B9D713}"/>
          </ac:spMkLst>
        </pc:spChg>
        <pc:spChg chg="add del mod">
          <ac:chgData name="nazia sadiq" userId="849264ef81066420" providerId="LiveId" clId="{62C2CC61-04F2-442B-BB16-3D48D1DD228C}" dt="2026-02-21T00:23:01.231" v="5338" actId="21"/>
          <ac:spMkLst>
            <pc:docMk/>
            <pc:sldMk cId="2862728851" sldId="300"/>
            <ac:spMk id="6" creationId="{C5C951C2-3F13-EBBB-775B-0F2BF5B92674}"/>
          </ac:spMkLst>
        </pc:spChg>
        <pc:spChg chg="add mod">
          <ac:chgData name="nazia sadiq" userId="849264ef81066420" providerId="LiveId" clId="{62C2CC61-04F2-442B-BB16-3D48D1DD228C}" dt="2026-02-21T00:48:56.060" v="6030" actId="255"/>
          <ac:spMkLst>
            <pc:docMk/>
            <pc:sldMk cId="2862728851" sldId="300"/>
            <ac:spMk id="7" creationId="{AAD4B19D-344E-9ACA-C040-E6972B3281A0}"/>
          </ac:spMkLst>
        </pc:spChg>
        <pc:spChg chg="add mod">
          <ac:chgData name="nazia sadiq" userId="849264ef81066420" providerId="LiveId" clId="{62C2CC61-04F2-442B-BB16-3D48D1DD228C}" dt="2026-02-21T00:46:15.190" v="6021" actId="20577"/>
          <ac:spMkLst>
            <pc:docMk/>
            <pc:sldMk cId="2862728851" sldId="300"/>
            <ac:spMk id="8" creationId="{4715C50B-CCC7-F115-1715-E48B5F6489A0}"/>
          </ac:spMkLst>
        </pc:spChg>
        <pc:picChg chg="add del mod ord">
          <ac:chgData name="nazia sadiq" userId="849264ef81066420" providerId="LiveId" clId="{62C2CC61-04F2-442B-BB16-3D48D1DD228C}" dt="2026-02-21T00:22:46.037" v="5337" actId="21"/>
          <ac:picMkLst>
            <pc:docMk/>
            <pc:sldMk cId="2862728851" sldId="300"/>
            <ac:picMk id="4" creationId="{BCA6865F-D54D-42C1-8BC6-22BFD695242E}"/>
          </ac:picMkLst>
        </pc:picChg>
      </pc:sldChg>
      <pc:sldMasterChg chg="delSldLayout">
        <pc:chgData name="nazia sadiq" userId="849264ef81066420" providerId="LiveId" clId="{62C2CC61-04F2-442B-BB16-3D48D1DD228C}" dt="2026-02-14T01:41:07.475" v="4459" actId="2696"/>
        <pc:sldMasterMkLst>
          <pc:docMk/>
          <pc:sldMasterMk cId="1788353970" sldId="2147483648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A5B0EC-E07A-4D9B-B5FC-BE0B29E14731}" type="doc">
      <dgm:prSet loTypeId="urn:microsoft.com/office/officeart/2005/8/layout/process4" loCatId="process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0D83251E-1C5B-4B98-A613-D89DC62D7435}">
      <dgm:prSet/>
      <dgm:spPr/>
      <dgm:t>
        <a:bodyPr/>
        <a:lstStyle/>
        <a:p>
          <a:r>
            <a:rPr lang="en-GB" dirty="0"/>
            <a:t>Working in a care setting with  teenagers who have learning disabilities or autism.</a:t>
          </a:r>
          <a:endParaRPr lang="en-US" dirty="0"/>
        </a:p>
      </dgm:t>
    </dgm:pt>
    <dgm:pt modelId="{573787F1-15F1-44CE-A3FE-79A155D54921}" type="parTrans" cxnId="{8798F9BC-B823-4DEE-95D3-60B1D6022BE4}">
      <dgm:prSet/>
      <dgm:spPr/>
      <dgm:t>
        <a:bodyPr/>
        <a:lstStyle/>
        <a:p>
          <a:endParaRPr lang="en-US"/>
        </a:p>
      </dgm:t>
    </dgm:pt>
    <dgm:pt modelId="{0B42233A-A891-429C-BD86-F7823990785B}" type="sibTrans" cxnId="{8798F9BC-B823-4DEE-95D3-60B1D6022BE4}">
      <dgm:prSet/>
      <dgm:spPr/>
      <dgm:t>
        <a:bodyPr/>
        <a:lstStyle/>
        <a:p>
          <a:endParaRPr lang="en-US"/>
        </a:p>
      </dgm:t>
    </dgm:pt>
    <dgm:pt modelId="{67A02026-E644-49B7-A9D3-072865CB3EE4}">
      <dgm:prSet/>
      <dgm:spPr/>
      <dgm:t>
        <a:bodyPr/>
        <a:lstStyle/>
        <a:p>
          <a:r>
            <a:rPr lang="en-GB" dirty="0"/>
            <a:t>Displays challenging behaviour during a swimming session.</a:t>
          </a:r>
          <a:endParaRPr lang="en-US" dirty="0"/>
        </a:p>
      </dgm:t>
    </dgm:pt>
    <dgm:pt modelId="{5E34441D-BBB2-4AAA-934B-803DF0FAD2D3}" type="parTrans" cxnId="{3B089190-8D89-4889-A564-0BFCB5245F7A}">
      <dgm:prSet/>
      <dgm:spPr/>
      <dgm:t>
        <a:bodyPr/>
        <a:lstStyle/>
        <a:p>
          <a:endParaRPr lang="en-US"/>
        </a:p>
      </dgm:t>
    </dgm:pt>
    <dgm:pt modelId="{044B705C-6883-4694-9F59-49BC6CBF3D95}" type="sibTrans" cxnId="{3B089190-8D89-4889-A564-0BFCB5245F7A}">
      <dgm:prSet/>
      <dgm:spPr/>
      <dgm:t>
        <a:bodyPr/>
        <a:lstStyle/>
        <a:p>
          <a:endParaRPr lang="en-US"/>
        </a:p>
      </dgm:t>
    </dgm:pt>
    <dgm:pt modelId="{32F74AE6-89CA-4C25-A002-73075F20D1B1}">
      <dgm:prSet/>
      <dgm:spPr/>
      <dgm:t>
        <a:bodyPr/>
        <a:lstStyle/>
        <a:p>
          <a:r>
            <a:rPr lang="en-GB" dirty="0"/>
            <a:t>Use simple language.</a:t>
          </a:r>
          <a:endParaRPr lang="en-US" dirty="0"/>
        </a:p>
      </dgm:t>
    </dgm:pt>
    <dgm:pt modelId="{6634720A-76A4-4961-B37D-E877359A5811}" type="parTrans" cxnId="{2C1C97EA-21F9-464B-AB6C-F43F7E9CE25F}">
      <dgm:prSet/>
      <dgm:spPr/>
      <dgm:t>
        <a:bodyPr/>
        <a:lstStyle/>
        <a:p>
          <a:endParaRPr lang="en-US"/>
        </a:p>
      </dgm:t>
    </dgm:pt>
    <dgm:pt modelId="{6C9EF903-AD74-4E5B-B178-E6B0A49910F6}" type="sibTrans" cxnId="{2C1C97EA-21F9-464B-AB6C-F43F7E9CE25F}">
      <dgm:prSet/>
      <dgm:spPr/>
      <dgm:t>
        <a:bodyPr/>
        <a:lstStyle/>
        <a:p>
          <a:endParaRPr lang="en-US"/>
        </a:p>
      </dgm:t>
    </dgm:pt>
    <dgm:pt modelId="{2A0E144F-AB99-4F3E-A07D-6DA520D47544}">
      <dgm:prSet/>
      <dgm:spPr/>
      <dgm:t>
        <a:bodyPr/>
        <a:lstStyle/>
        <a:p>
          <a:r>
            <a:rPr lang="en-GB" dirty="0"/>
            <a:t>Use  non-verbal communication such as image and symbols. </a:t>
          </a:r>
          <a:endParaRPr lang="en-US" dirty="0"/>
        </a:p>
      </dgm:t>
    </dgm:pt>
    <dgm:pt modelId="{A1EB956A-A447-469B-A125-1B8AD1AA12B7}" type="parTrans" cxnId="{FB314889-0F8F-4C17-8E36-3D8912482A2F}">
      <dgm:prSet/>
      <dgm:spPr/>
      <dgm:t>
        <a:bodyPr/>
        <a:lstStyle/>
        <a:p>
          <a:endParaRPr lang="en-US"/>
        </a:p>
      </dgm:t>
    </dgm:pt>
    <dgm:pt modelId="{A3545F2B-3B7D-46EE-AD97-94482FC0E819}" type="sibTrans" cxnId="{FB314889-0F8F-4C17-8E36-3D8912482A2F}">
      <dgm:prSet/>
      <dgm:spPr/>
      <dgm:t>
        <a:bodyPr/>
        <a:lstStyle/>
        <a:p>
          <a:endParaRPr lang="en-US"/>
        </a:p>
      </dgm:t>
    </dgm:pt>
    <dgm:pt modelId="{29537D93-8391-4436-8B20-527408781CCA}">
      <dgm:prSet/>
      <dgm:spPr/>
      <dgm:t>
        <a:bodyPr/>
        <a:lstStyle/>
        <a:p>
          <a:r>
            <a:rPr lang="en-GB" dirty="0"/>
            <a:t>Create a visual timetable.</a:t>
          </a:r>
          <a:endParaRPr lang="en-US" dirty="0"/>
        </a:p>
      </dgm:t>
    </dgm:pt>
    <dgm:pt modelId="{03920AFD-A9F4-42F0-8543-344F2B25C250}" type="parTrans" cxnId="{4A126795-4392-4DA6-A458-70B0A56A0174}">
      <dgm:prSet/>
      <dgm:spPr/>
      <dgm:t>
        <a:bodyPr/>
        <a:lstStyle/>
        <a:p>
          <a:endParaRPr lang="en-US"/>
        </a:p>
      </dgm:t>
    </dgm:pt>
    <dgm:pt modelId="{9CA6FE44-D36D-4197-BCEF-DDC62A8321D6}" type="sibTrans" cxnId="{4A126795-4392-4DA6-A458-70B0A56A0174}">
      <dgm:prSet/>
      <dgm:spPr/>
      <dgm:t>
        <a:bodyPr/>
        <a:lstStyle/>
        <a:p>
          <a:endParaRPr lang="en-US"/>
        </a:p>
      </dgm:t>
    </dgm:pt>
    <dgm:pt modelId="{76F2D70C-D168-49A8-948A-4885210609C1}" type="pres">
      <dgm:prSet presAssocID="{AAA5B0EC-E07A-4D9B-B5FC-BE0B29E14731}" presName="Name0" presStyleCnt="0">
        <dgm:presLayoutVars>
          <dgm:dir/>
          <dgm:animLvl val="lvl"/>
          <dgm:resizeHandles val="exact"/>
        </dgm:presLayoutVars>
      </dgm:prSet>
      <dgm:spPr/>
    </dgm:pt>
    <dgm:pt modelId="{C997A025-7A99-4AFE-B3A7-535EC839C5F9}" type="pres">
      <dgm:prSet presAssocID="{67A02026-E644-49B7-A9D3-072865CB3EE4}" presName="boxAndChildren" presStyleCnt="0"/>
      <dgm:spPr/>
    </dgm:pt>
    <dgm:pt modelId="{2DFD4F05-B9C8-408F-81B6-7DC8546A342F}" type="pres">
      <dgm:prSet presAssocID="{67A02026-E644-49B7-A9D3-072865CB3EE4}" presName="parentTextBox" presStyleLbl="node1" presStyleIdx="0" presStyleCnt="2"/>
      <dgm:spPr/>
    </dgm:pt>
    <dgm:pt modelId="{59705443-B3AA-4F7B-83B2-443F7F90F723}" type="pres">
      <dgm:prSet presAssocID="{67A02026-E644-49B7-A9D3-072865CB3EE4}" presName="entireBox" presStyleLbl="node1" presStyleIdx="0" presStyleCnt="2"/>
      <dgm:spPr/>
    </dgm:pt>
    <dgm:pt modelId="{424A2E19-7FFB-4725-AF04-4640357572F3}" type="pres">
      <dgm:prSet presAssocID="{67A02026-E644-49B7-A9D3-072865CB3EE4}" presName="descendantBox" presStyleCnt="0"/>
      <dgm:spPr/>
    </dgm:pt>
    <dgm:pt modelId="{98F70281-64FB-48BC-AC6A-FFC28D642F34}" type="pres">
      <dgm:prSet presAssocID="{32F74AE6-89CA-4C25-A002-73075F20D1B1}" presName="childTextBox" presStyleLbl="fgAccFollowNode1" presStyleIdx="0" presStyleCnt="3">
        <dgm:presLayoutVars>
          <dgm:bulletEnabled val="1"/>
        </dgm:presLayoutVars>
      </dgm:prSet>
      <dgm:spPr/>
    </dgm:pt>
    <dgm:pt modelId="{D7F5E847-B42A-4F6E-8BA9-64FAC22A5FD8}" type="pres">
      <dgm:prSet presAssocID="{2A0E144F-AB99-4F3E-A07D-6DA520D47544}" presName="childTextBox" presStyleLbl="fgAccFollowNode1" presStyleIdx="1" presStyleCnt="3">
        <dgm:presLayoutVars>
          <dgm:bulletEnabled val="1"/>
        </dgm:presLayoutVars>
      </dgm:prSet>
      <dgm:spPr/>
    </dgm:pt>
    <dgm:pt modelId="{865E6B5C-12E7-4E9B-98DF-577C94F28448}" type="pres">
      <dgm:prSet presAssocID="{29537D93-8391-4436-8B20-527408781CCA}" presName="childTextBox" presStyleLbl="fgAccFollowNode1" presStyleIdx="2" presStyleCnt="3">
        <dgm:presLayoutVars>
          <dgm:bulletEnabled val="1"/>
        </dgm:presLayoutVars>
      </dgm:prSet>
      <dgm:spPr/>
    </dgm:pt>
    <dgm:pt modelId="{3B4BFB35-BCF7-4A06-A4FB-B4459D2AF0DC}" type="pres">
      <dgm:prSet presAssocID="{0B42233A-A891-429C-BD86-F7823990785B}" presName="sp" presStyleCnt="0"/>
      <dgm:spPr/>
    </dgm:pt>
    <dgm:pt modelId="{017CE1DC-E677-43C8-98E6-A83B8FDF5E58}" type="pres">
      <dgm:prSet presAssocID="{0D83251E-1C5B-4B98-A613-D89DC62D7435}" presName="arrowAndChildren" presStyleCnt="0"/>
      <dgm:spPr/>
    </dgm:pt>
    <dgm:pt modelId="{799C4D00-5CAF-44C5-8674-EE3EF8538F16}" type="pres">
      <dgm:prSet presAssocID="{0D83251E-1C5B-4B98-A613-D89DC62D7435}" presName="parentTextArrow" presStyleLbl="node1" presStyleIdx="1" presStyleCnt="2"/>
      <dgm:spPr/>
    </dgm:pt>
  </dgm:ptLst>
  <dgm:cxnLst>
    <dgm:cxn modelId="{2FAD041A-1481-4B63-A304-7B8EDDDB20E1}" type="presOf" srcId="{AAA5B0EC-E07A-4D9B-B5FC-BE0B29E14731}" destId="{76F2D70C-D168-49A8-948A-4885210609C1}" srcOrd="0" destOrd="0" presId="urn:microsoft.com/office/officeart/2005/8/layout/process4"/>
    <dgm:cxn modelId="{F8DA7932-11A2-4ED6-9EEB-9BE12F32CD2D}" type="presOf" srcId="{32F74AE6-89CA-4C25-A002-73075F20D1B1}" destId="{98F70281-64FB-48BC-AC6A-FFC28D642F34}" srcOrd="0" destOrd="0" presId="urn:microsoft.com/office/officeart/2005/8/layout/process4"/>
    <dgm:cxn modelId="{34983837-71F2-47DF-959E-D7D61F2E38C1}" type="presOf" srcId="{29537D93-8391-4436-8B20-527408781CCA}" destId="{865E6B5C-12E7-4E9B-98DF-577C94F28448}" srcOrd="0" destOrd="0" presId="urn:microsoft.com/office/officeart/2005/8/layout/process4"/>
    <dgm:cxn modelId="{3039D36A-E3A9-41AA-AC05-C4CCA4266388}" type="presOf" srcId="{67A02026-E644-49B7-A9D3-072865CB3EE4}" destId="{59705443-B3AA-4F7B-83B2-443F7F90F723}" srcOrd="1" destOrd="0" presId="urn:microsoft.com/office/officeart/2005/8/layout/process4"/>
    <dgm:cxn modelId="{FB314889-0F8F-4C17-8E36-3D8912482A2F}" srcId="{67A02026-E644-49B7-A9D3-072865CB3EE4}" destId="{2A0E144F-AB99-4F3E-A07D-6DA520D47544}" srcOrd="1" destOrd="0" parTransId="{A1EB956A-A447-469B-A125-1B8AD1AA12B7}" sibTransId="{A3545F2B-3B7D-46EE-AD97-94482FC0E819}"/>
    <dgm:cxn modelId="{3B089190-8D89-4889-A564-0BFCB5245F7A}" srcId="{AAA5B0EC-E07A-4D9B-B5FC-BE0B29E14731}" destId="{67A02026-E644-49B7-A9D3-072865CB3EE4}" srcOrd="1" destOrd="0" parTransId="{5E34441D-BBB2-4AAA-934B-803DF0FAD2D3}" sibTransId="{044B705C-6883-4694-9F59-49BC6CBF3D95}"/>
    <dgm:cxn modelId="{70DA5C93-6C5D-4CA0-98D7-CB85913A370C}" type="presOf" srcId="{0D83251E-1C5B-4B98-A613-D89DC62D7435}" destId="{799C4D00-5CAF-44C5-8674-EE3EF8538F16}" srcOrd="0" destOrd="0" presId="urn:microsoft.com/office/officeart/2005/8/layout/process4"/>
    <dgm:cxn modelId="{4A126795-4392-4DA6-A458-70B0A56A0174}" srcId="{67A02026-E644-49B7-A9D3-072865CB3EE4}" destId="{29537D93-8391-4436-8B20-527408781CCA}" srcOrd="2" destOrd="0" parTransId="{03920AFD-A9F4-42F0-8543-344F2B25C250}" sibTransId="{9CA6FE44-D36D-4197-BCEF-DDC62A8321D6}"/>
    <dgm:cxn modelId="{C406AFA7-2662-4688-94DC-3155125DF59B}" type="presOf" srcId="{67A02026-E644-49B7-A9D3-072865CB3EE4}" destId="{2DFD4F05-B9C8-408F-81B6-7DC8546A342F}" srcOrd="0" destOrd="0" presId="urn:microsoft.com/office/officeart/2005/8/layout/process4"/>
    <dgm:cxn modelId="{8CD7BBAF-BEFA-4E40-B948-5A2CAB7DC2AC}" type="presOf" srcId="{2A0E144F-AB99-4F3E-A07D-6DA520D47544}" destId="{D7F5E847-B42A-4F6E-8BA9-64FAC22A5FD8}" srcOrd="0" destOrd="0" presId="urn:microsoft.com/office/officeart/2005/8/layout/process4"/>
    <dgm:cxn modelId="{8798F9BC-B823-4DEE-95D3-60B1D6022BE4}" srcId="{AAA5B0EC-E07A-4D9B-B5FC-BE0B29E14731}" destId="{0D83251E-1C5B-4B98-A613-D89DC62D7435}" srcOrd="0" destOrd="0" parTransId="{573787F1-15F1-44CE-A3FE-79A155D54921}" sibTransId="{0B42233A-A891-429C-BD86-F7823990785B}"/>
    <dgm:cxn modelId="{2C1C97EA-21F9-464B-AB6C-F43F7E9CE25F}" srcId="{67A02026-E644-49B7-A9D3-072865CB3EE4}" destId="{32F74AE6-89CA-4C25-A002-73075F20D1B1}" srcOrd="0" destOrd="0" parTransId="{6634720A-76A4-4961-B37D-E877359A5811}" sibTransId="{6C9EF903-AD74-4E5B-B178-E6B0A49910F6}"/>
    <dgm:cxn modelId="{55B3966A-52B7-4126-B08B-776AC9A7EEB1}" type="presParOf" srcId="{76F2D70C-D168-49A8-948A-4885210609C1}" destId="{C997A025-7A99-4AFE-B3A7-535EC839C5F9}" srcOrd="0" destOrd="0" presId="urn:microsoft.com/office/officeart/2005/8/layout/process4"/>
    <dgm:cxn modelId="{82A8B8A9-483A-4590-BC8F-0DC0FFA7B241}" type="presParOf" srcId="{C997A025-7A99-4AFE-B3A7-535EC839C5F9}" destId="{2DFD4F05-B9C8-408F-81B6-7DC8546A342F}" srcOrd="0" destOrd="0" presId="urn:microsoft.com/office/officeart/2005/8/layout/process4"/>
    <dgm:cxn modelId="{A2007372-444F-42B0-A8B5-14ECEFE5B023}" type="presParOf" srcId="{C997A025-7A99-4AFE-B3A7-535EC839C5F9}" destId="{59705443-B3AA-4F7B-83B2-443F7F90F723}" srcOrd="1" destOrd="0" presId="urn:microsoft.com/office/officeart/2005/8/layout/process4"/>
    <dgm:cxn modelId="{808D9B01-8B18-4F0F-86AC-C14FE8EB9E3A}" type="presParOf" srcId="{C997A025-7A99-4AFE-B3A7-535EC839C5F9}" destId="{424A2E19-7FFB-4725-AF04-4640357572F3}" srcOrd="2" destOrd="0" presId="urn:microsoft.com/office/officeart/2005/8/layout/process4"/>
    <dgm:cxn modelId="{4AF6B442-A1BA-4AB7-8662-AC75FD2CD040}" type="presParOf" srcId="{424A2E19-7FFB-4725-AF04-4640357572F3}" destId="{98F70281-64FB-48BC-AC6A-FFC28D642F34}" srcOrd="0" destOrd="0" presId="urn:microsoft.com/office/officeart/2005/8/layout/process4"/>
    <dgm:cxn modelId="{ECE80370-DF28-4210-9E8E-C300C96E98EF}" type="presParOf" srcId="{424A2E19-7FFB-4725-AF04-4640357572F3}" destId="{D7F5E847-B42A-4F6E-8BA9-64FAC22A5FD8}" srcOrd="1" destOrd="0" presId="urn:microsoft.com/office/officeart/2005/8/layout/process4"/>
    <dgm:cxn modelId="{68870ACD-D0F1-461C-AE60-ECADE016BA06}" type="presParOf" srcId="{424A2E19-7FFB-4725-AF04-4640357572F3}" destId="{865E6B5C-12E7-4E9B-98DF-577C94F28448}" srcOrd="2" destOrd="0" presId="urn:microsoft.com/office/officeart/2005/8/layout/process4"/>
    <dgm:cxn modelId="{54E621B7-B175-4B93-A88A-52C1F3626384}" type="presParOf" srcId="{76F2D70C-D168-49A8-948A-4885210609C1}" destId="{3B4BFB35-BCF7-4A06-A4FB-B4459D2AF0DC}" srcOrd="1" destOrd="0" presId="urn:microsoft.com/office/officeart/2005/8/layout/process4"/>
    <dgm:cxn modelId="{88B88AA1-0914-4E3B-A497-3B4D7F14B8A7}" type="presParOf" srcId="{76F2D70C-D168-49A8-948A-4885210609C1}" destId="{017CE1DC-E677-43C8-98E6-A83B8FDF5E58}" srcOrd="2" destOrd="0" presId="urn:microsoft.com/office/officeart/2005/8/layout/process4"/>
    <dgm:cxn modelId="{6481C76F-3D98-4E85-8896-EEC8913507AD}" type="presParOf" srcId="{017CE1DC-E677-43C8-98E6-A83B8FDF5E58}" destId="{799C4D00-5CAF-44C5-8674-EE3EF8538F1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705443-B3AA-4F7B-83B2-443F7F90F723}">
      <dsp:nvSpPr>
        <dsp:cNvPr id="0" name=""/>
        <dsp:cNvSpPr/>
      </dsp:nvSpPr>
      <dsp:spPr>
        <a:xfrm>
          <a:off x="0" y="2074372"/>
          <a:ext cx="9780587" cy="136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Displays challenging behaviour during a swimming session.</a:t>
          </a:r>
          <a:endParaRPr lang="en-US" sz="2600" kern="1200" dirty="0"/>
        </a:p>
      </dsp:txBody>
      <dsp:txXfrm>
        <a:off x="0" y="2074372"/>
        <a:ext cx="9780587" cy="734947"/>
      </dsp:txXfrm>
    </dsp:sp>
    <dsp:sp modelId="{98F70281-64FB-48BC-AC6A-FFC28D642F34}">
      <dsp:nvSpPr>
        <dsp:cNvPr id="0" name=""/>
        <dsp:cNvSpPr/>
      </dsp:nvSpPr>
      <dsp:spPr>
        <a:xfrm>
          <a:off x="4775" y="2782099"/>
          <a:ext cx="3257011" cy="62606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Use simple language.</a:t>
          </a:r>
          <a:endParaRPr lang="en-US" sz="1700" kern="1200" dirty="0"/>
        </a:p>
      </dsp:txBody>
      <dsp:txXfrm>
        <a:off x="4775" y="2782099"/>
        <a:ext cx="3257011" cy="626066"/>
      </dsp:txXfrm>
    </dsp:sp>
    <dsp:sp modelId="{D7F5E847-B42A-4F6E-8BA9-64FAC22A5FD8}">
      <dsp:nvSpPr>
        <dsp:cNvPr id="0" name=""/>
        <dsp:cNvSpPr/>
      </dsp:nvSpPr>
      <dsp:spPr>
        <a:xfrm>
          <a:off x="3261787" y="2782099"/>
          <a:ext cx="3257011" cy="62606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Use  non-verbal communication such as image and symbols. </a:t>
          </a:r>
          <a:endParaRPr lang="en-US" sz="1700" kern="1200" dirty="0"/>
        </a:p>
      </dsp:txBody>
      <dsp:txXfrm>
        <a:off x="3261787" y="2782099"/>
        <a:ext cx="3257011" cy="626066"/>
      </dsp:txXfrm>
    </dsp:sp>
    <dsp:sp modelId="{865E6B5C-12E7-4E9B-98DF-577C94F28448}">
      <dsp:nvSpPr>
        <dsp:cNvPr id="0" name=""/>
        <dsp:cNvSpPr/>
      </dsp:nvSpPr>
      <dsp:spPr>
        <a:xfrm>
          <a:off x="6518799" y="2782099"/>
          <a:ext cx="3257011" cy="62606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Create a visual timetable.</a:t>
          </a:r>
          <a:endParaRPr lang="en-US" sz="1700" kern="1200" dirty="0"/>
        </a:p>
      </dsp:txBody>
      <dsp:txXfrm>
        <a:off x="6518799" y="2782099"/>
        <a:ext cx="3257011" cy="626066"/>
      </dsp:txXfrm>
    </dsp:sp>
    <dsp:sp modelId="{799C4D00-5CAF-44C5-8674-EE3EF8538F16}">
      <dsp:nvSpPr>
        <dsp:cNvPr id="0" name=""/>
        <dsp:cNvSpPr/>
      </dsp:nvSpPr>
      <dsp:spPr>
        <a:xfrm rot="10800000">
          <a:off x="0" y="1549"/>
          <a:ext cx="9780587" cy="2093238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Working in a care setting with  teenagers who have learning disabilities or autism.</a:t>
          </a:r>
          <a:endParaRPr lang="en-US" sz="2600" kern="1200" dirty="0"/>
        </a:p>
      </dsp:txBody>
      <dsp:txXfrm rot="10800000">
        <a:off x="0" y="1549"/>
        <a:ext cx="9780587" cy="13601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2/20/2026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2/20/2026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948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743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530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086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Righ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71600"/>
            <a:ext cx="5486400" cy="4114800"/>
          </a:xfrm>
        </p:spPr>
        <p:txBody>
          <a:bodyPr anchor="ctr" anchorCtr="0">
            <a:noAutofit/>
          </a:bodyPr>
          <a:lstStyle>
            <a:lvl1pPr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124234B-E1C4-2616-9993-A23142AA69B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83438" y="1168400"/>
            <a:ext cx="4500562" cy="4521200"/>
          </a:xfrm>
          <a:prstGeom prst="ellipse">
            <a:avLst/>
          </a:prstGeom>
          <a:solidFill>
            <a:schemeClr val="accent2"/>
          </a:solidFill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66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Lef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0" y="457200"/>
            <a:ext cx="5120640" cy="3200400"/>
          </a:xfrm>
        </p:spPr>
        <p:txBody>
          <a:bodyPr anchor="b" anchorCtr="0">
            <a:noAutofit/>
          </a:bodyPr>
          <a:lstStyle>
            <a:lvl1pPr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3DBBF-E63D-81E5-E7CE-32F6F2C2F93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943598" y="3657600"/>
            <a:ext cx="5120640" cy="1828800"/>
          </a:xfrm>
        </p:spPr>
        <p:txBody>
          <a:bodyPr anchor="t" anchorCtr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64033732-ADA1-C540-7276-3FF5CDEF2C5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04238" y="1157224"/>
            <a:ext cx="4500562" cy="4521200"/>
          </a:xfrm>
          <a:prstGeom prst="ellipse">
            <a:avLst/>
          </a:prstGeom>
          <a:solidFill>
            <a:schemeClr val="accent2"/>
          </a:solidFill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856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74" r:id="rId4"/>
    <p:sldLayoutId id="2147483671" r:id="rId5"/>
    <p:sldLayoutId id="2147483659" r:id="rId6"/>
    <p:sldLayoutId id="2147483668" r:id="rId7"/>
    <p:sldLayoutId id="2147483669" r:id="rId8"/>
    <p:sldLayoutId id="2147483661" r:id="rId9"/>
    <p:sldLayoutId id="2147483666" r:id="rId1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wp-content/uploads/2022/03/spoken-communication-and-patient-safety-in-the-nhs-summary-v2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.wikipedia.org/wiki/Barnlund%27s_model_of_communication" TargetMode="External"/><Relationship Id="rId5" Type="http://schemas.openxmlformats.org/officeDocument/2006/relationships/hyperlink" Target="https://learning-disability.hee.nhs.uk/careers/find-a-role-to-suit-you/social-care/support-worker" TargetMode="External"/><Relationship Id="rId4" Type="http://schemas.openxmlformats.org/officeDocument/2006/relationships/hyperlink" Target="https://www.cqc.org.uk/guidance-providers/training-staff-support-autistic-people-and-people-learning-disability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232913"/>
            <a:ext cx="7096933" cy="1445575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B41028-132D-828E-D014-20BE932D0616}"/>
              </a:ext>
            </a:extLst>
          </p:cNvPr>
          <p:cNvSpPr txBox="1"/>
          <p:nvPr/>
        </p:nvSpPr>
        <p:spPr>
          <a:xfrm>
            <a:off x="764088" y="1139869"/>
            <a:ext cx="76417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Nazia Sadiq 2330095</a:t>
            </a:r>
          </a:p>
          <a:p>
            <a:r>
              <a:rPr lang="en-GB" sz="2400" dirty="0"/>
              <a:t>Professional Development within Health and Social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74E220-3E93-308A-8D88-509CEEAB5B4B}"/>
              </a:ext>
            </a:extLst>
          </p:cNvPr>
          <p:cNvSpPr txBox="1"/>
          <p:nvPr/>
        </p:nvSpPr>
        <p:spPr>
          <a:xfrm>
            <a:off x="-112734" y="2066794"/>
            <a:ext cx="2459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	</a:t>
            </a:r>
            <a:r>
              <a:rPr lang="en-GB" sz="2400" dirty="0"/>
              <a:t>LCHS4009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89758F6-9D87-8CAE-6730-C9C2CC2CDED0}"/>
              </a:ext>
            </a:extLst>
          </p:cNvPr>
          <p:cNvSpPr txBox="1"/>
          <p:nvPr/>
        </p:nvSpPr>
        <p:spPr>
          <a:xfrm>
            <a:off x="1167492" y="136526"/>
            <a:ext cx="9601200" cy="16533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571500" indent="-5715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kern="1200">
                <a:latin typeface="+mj-lt"/>
                <a:ea typeface="+mj-ea"/>
                <a:cs typeface="+mj-cs"/>
              </a:rPr>
              <a:t>What is communication ?</a:t>
            </a:r>
          </a:p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endParaRPr lang="en-US" sz="4200" b="1" kern="1200"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8F9844-C26A-C99A-94D7-66E65D1AAF1C}"/>
              </a:ext>
            </a:extLst>
          </p:cNvPr>
          <p:cNvSpPr txBox="1"/>
          <p:nvPr/>
        </p:nvSpPr>
        <p:spPr>
          <a:xfrm>
            <a:off x="108856" y="1832681"/>
            <a:ext cx="5987143" cy="33328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Communication is the process of sharing information .</a:t>
            </a:r>
          </a:p>
          <a:p>
            <a:pPr marL="342900" indent="-3429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It includes verbal, non-verbal, and written methods.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It involves active listening and understanding.</a:t>
            </a:r>
          </a:p>
        </p:txBody>
      </p:sp>
      <p:pic>
        <p:nvPicPr>
          <p:cNvPr id="6" name="Picture Placeholder 5" descr="Smiling hospital staff">
            <a:extLst>
              <a:ext uri="{FF2B5EF4-FFF2-40B4-BE49-F238E27FC236}">
                <a16:creationId xmlns:a16="http://schemas.microsoft.com/office/drawing/2014/main" id="{0DBC9014-7BE6-1B40-0E0C-D86D7D9802B2}"/>
              </a:ext>
            </a:extLst>
          </p:cNvPr>
          <p:cNvPicPr>
            <a:picLocks noGrp="1" noChangeAspect="1"/>
          </p:cNvPicPr>
          <p:nvPr>
            <p:ph idx="10"/>
          </p:nvPr>
        </p:nvPicPr>
        <p:blipFill>
          <a:blip r:embed="rId3"/>
          <a:srcRect l="1703" r="3" b="3"/>
          <a:stretch>
            <a:fillRect/>
          </a:stretch>
        </p:blipFill>
        <p:spPr>
          <a:xfrm>
            <a:off x="6283235" y="2023984"/>
            <a:ext cx="4663440" cy="3332832"/>
          </a:xfrm>
          <a:noFill/>
        </p:spPr>
      </p:pic>
    </p:spTree>
    <p:extLst>
      <p:ext uri="{BB962C8B-B14F-4D97-AF65-F5344CB8AC3E}">
        <p14:creationId xmlns:p14="http://schemas.microsoft.com/office/powerpoint/2010/main" val="3662677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/>
          <a:lstStyle/>
          <a:p>
            <a:r>
              <a:rPr lang="en-US" dirty="0"/>
              <a:t>The Importance of Communication in Health and Social Care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CB65A1-5B8E-7AF7-A454-437FB2250D51}"/>
              </a:ext>
            </a:extLst>
          </p:cNvPr>
          <p:cNvSpPr txBox="1"/>
          <p:nvPr/>
        </p:nvSpPr>
        <p:spPr>
          <a:xfrm>
            <a:off x="1327759" y="2668044"/>
            <a:ext cx="6941067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Correct diagnosis for patients.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Accurate treatment plans.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Reduce the risk of miscommunication.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Helps built confidence.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Improves patient safety and experience.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Support good communication between staff and patients.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44E3C5-E4AA-FD44-7991-F34903A5A8B3}"/>
              </a:ext>
            </a:extLst>
          </p:cNvPr>
          <p:cNvSpPr txBox="1"/>
          <p:nvPr/>
        </p:nvSpPr>
        <p:spPr>
          <a:xfrm>
            <a:off x="3036027" y="6225436"/>
            <a:ext cx="15001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sz="2000" dirty="0"/>
              <a:t>NHS, 2025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34AE19D-9403-4431-8F35-64C4DB0A7636}"/>
              </a:ext>
            </a:extLst>
          </p:cNvPr>
          <p:cNvSpPr txBox="1"/>
          <p:nvPr/>
        </p:nvSpPr>
        <p:spPr>
          <a:xfrm>
            <a:off x="1167492" y="45085"/>
            <a:ext cx="9779183" cy="16008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kern="1200" dirty="0">
                <a:latin typeface="+mj-lt"/>
                <a:ea typeface="+mj-ea"/>
                <a:cs typeface="+mj-cs"/>
              </a:rPr>
              <a:t>Practical Example in a Care Setting</a:t>
            </a:r>
          </a:p>
        </p:txBody>
      </p:sp>
      <p:graphicFrame>
        <p:nvGraphicFramePr>
          <p:cNvPr id="11" name="TextBox 6">
            <a:extLst>
              <a:ext uri="{FF2B5EF4-FFF2-40B4-BE49-F238E27FC236}">
                <a16:creationId xmlns:a16="http://schemas.microsoft.com/office/drawing/2014/main" id="{17553674-34AF-354F-2A6C-CE307F16DD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4630244"/>
              </p:ext>
            </p:extLst>
          </p:nvPr>
        </p:nvGraphicFramePr>
        <p:xfrm>
          <a:off x="1166087" y="2652713"/>
          <a:ext cx="9780587" cy="3436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78EC553-70F3-4283-51B5-608DFE204116}"/>
              </a:ext>
            </a:extLst>
          </p:cNvPr>
          <p:cNvSpPr txBox="1"/>
          <p:nvPr/>
        </p:nvSpPr>
        <p:spPr>
          <a:xfrm flipH="1">
            <a:off x="5263241" y="6089649"/>
            <a:ext cx="1768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(NHS,2025)</a:t>
            </a:r>
          </a:p>
        </p:txBody>
      </p:sp>
    </p:spTree>
    <p:extLst>
      <p:ext uri="{BB962C8B-B14F-4D97-AF65-F5344CB8AC3E}">
        <p14:creationId xmlns:p14="http://schemas.microsoft.com/office/powerpoint/2010/main" val="779750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59C0D-E0CE-132B-2C62-559646E24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343" y="304798"/>
            <a:ext cx="9557656" cy="827315"/>
          </a:xfrm>
        </p:spPr>
        <p:txBody>
          <a:bodyPr/>
          <a:lstStyle/>
          <a:p>
            <a:r>
              <a:rPr lang="en-GB" dirty="0"/>
              <a:t>Model of communication: </a:t>
            </a:r>
            <a:br>
              <a:rPr lang="en-GB" dirty="0"/>
            </a:br>
            <a:r>
              <a:rPr lang="en-GB" dirty="0"/>
              <a:t>Transactional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E612A0-95FF-BBC7-6247-3C6089C4268C}"/>
              </a:ext>
            </a:extLst>
          </p:cNvPr>
          <p:cNvSpPr txBox="1"/>
          <p:nvPr/>
        </p:nvSpPr>
        <p:spPr>
          <a:xfrm>
            <a:off x="979714" y="1817914"/>
            <a:ext cx="7171900" cy="23485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Communication is a two-way process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Both individuals send and receive message at the same time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Includes verbal and non-verbal communication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Feedback is used to check understanding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The environment can influence communication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849485-D64F-7ED0-D9C6-EA5C7CDD2098}"/>
              </a:ext>
            </a:extLst>
          </p:cNvPr>
          <p:cNvSpPr txBox="1"/>
          <p:nvPr/>
        </p:nvSpPr>
        <p:spPr>
          <a:xfrm>
            <a:off x="2808514" y="6433457"/>
            <a:ext cx="1621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(Barnuld,1970)</a:t>
            </a:r>
          </a:p>
        </p:txBody>
      </p:sp>
    </p:spTree>
    <p:extLst>
      <p:ext uri="{BB962C8B-B14F-4D97-AF65-F5344CB8AC3E}">
        <p14:creationId xmlns:p14="http://schemas.microsoft.com/office/powerpoint/2010/main" val="1891493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0DDDE-B634-5308-944D-096B24D11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D4B19D-344E-9ACA-C040-E6972B3281A0}"/>
              </a:ext>
            </a:extLst>
          </p:cNvPr>
          <p:cNvSpPr txBox="1"/>
          <p:nvPr/>
        </p:nvSpPr>
        <p:spPr>
          <a:xfrm>
            <a:off x="849086" y="2492829"/>
            <a:ext cx="10739607" cy="13381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Effective communication is key in health and social care. It includes verbal and non-verbal methods and </a:t>
            </a:r>
          </a:p>
          <a:p>
            <a:pPr>
              <a:lnSpc>
                <a:spcPct val="150000"/>
              </a:lnSpc>
            </a:pPr>
            <a:r>
              <a:rPr lang="en-GB" dirty="0"/>
              <a:t>requires active listening and understanding. Using </a:t>
            </a:r>
            <a:r>
              <a:rPr lang="en-GB" sz="2000" dirty="0"/>
              <a:t>communications</a:t>
            </a:r>
            <a:r>
              <a:rPr lang="en-GB" dirty="0"/>
              <a:t> models helps professionals adapt to </a:t>
            </a:r>
          </a:p>
          <a:p>
            <a:pPr>
              <a:lnSpc>
                <a:spcPct val="150000"/>
              </a:lnSpc>
            </a:pPr>
            <a:r>
              <a:rPr lang="en-GB" dirty="0"/>
              <a:t>Patients needs, improving safety and quality of care.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15C50B-CCC7-F115-1715-E48B5F6489A0}"/>
              </a:ext>
            </a:extLst>
          </p:cNvPr>
          <p:cNvSpPr txBox="1"/>
          <p:nvPr/>
        </p:nvSpPr>
        <p:spPr>
          <a:xfrm>
            <a:off x="3178629" y="6400800"/>
            <a:ext cx="5297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(NHS England, 2025; Care quality Commision,2025)</a:t>
            </a:r>
          </a:p>
        </p:txBody>
      </p:sp>
    </p:spTree>
    <p:extLst>
      <p:ext uri="{BB962C8B-B14F-4D97-AF65-F5344CB8AC3E}">
        <p14:creationId xmlns:p14="http://schemas.microsoft.com/office/powerpoint/2010/main" val="2862728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DF9E134-98AA-3ECE-E40A-180C85ACD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3628" y="136526"/>
            <a:ext cx="9495063" cy="832303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50648B-303A-3C76-CCF0-5D6ECDA7D133}"/>
              </a:ext>
            </a:extLst>
          </p:cNvPr>
          <p:cNvSpPr txBox="1"/>
          <p:nvPr/>
        </p:nvSpPr>
        <p:spPr>
          <a:xfrm>
            <a:off x="0" y="1208314"/>
            <a:ext cx="1171302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NHS Improvement(2022)</a:t>
            </a:r>
            <a:r>
              <a:rPr lang="en-GB" i="1" dirty="0"/>
              <a:t>Spoken Communication and patient safety in the NHS </a:t>
            </a:r>
            <a:r>
              <a:rPr lang="en-GB" dirty="0"/>
              <a:t>. Available at:</a:t>
            </a:r>
          </a:p>
          <a:p>
            <a:r>
              <a:rPr lang="en-GB" dirty="0">
                <a:hlinkClick r:id="rId3"/>
              </a:rPr>
              <a:t>https://www.england.nhs.uk/wp-content/uploads/2022/03/spoken-communication-and-patient-safety-in-the-nhs-summary-v2.pdf</a:t>
            </a:r>
            <a:r>
              <a:rPr lang="en-GB" dirty="0"/>
              <a:t> (Accessed:14 February 2026)</a:t>
            </a:r>
          </a:p>
          <a:p>
            <a:endParaRPr lang="en-GB" dirty="0"/>
          </a:p>
          <a:p>
            <a:r>
              <a:rPr lang="en-GB" dirty="0"/>
              <a:t>Care Quality Commission (2025) </a:t>
            </a:r>
            <a:r>
              <a:rPr lang="en-GB" i="1" dirty="0"/>
              <a:t>Training staff to support autistic people and people with a learning disability. </a:t>
            </a:r>
            <a:r>
              <a:rPr lang="en-GB" dirty="0"/>
              <a:t>Available at :</a:t>
            </a:r>
          </a:p>
          <a:p>
            <a:r>
              <a:rPr lang="en-GB" dirty="0">
                <a:hlinkClick r:id="rId4"/>
              </a:rPr>
              <a:t>Training staff to support autistic people and people with a learning disability - Care Quality Commission</a:t>
            </a:r>
            <a:endParaRPr lang="en-GB" dirty="0"/>
          </a:p>
          <a:p>
            <a:r>
              <a:rPr lang="en-GB" dirty="0"/>
              <a:t>(Accessed:14 February 2026)</a:t>
            </a:r>
          </a:p>
          <a:p>
            <a:endParaRPr lang="en-GB" dirty="0"/>
          </a:p>
          <a:p>
            <a:r>
              <a:rPr lang="en-GB" dirty="0"/>
              <a:t>NHS England (n.d.) </a:t>
            </a:r>
            <a:r>
              <a:rPr lang="en-GB" i="1" dirty="0"/>
              <a:t>Support worker. </a:t>
            </a:r>
            <a:r>
              <a:rPr lang="en-GB" i="1" dirty="0" err="1"/>
              <a:t>Workforce,training</a:t>
            </a:r>
            <a:r>
              <a:rPr lang="en-GB" i="1" dirty="0"/>
              <a:t> and education</a:t>
            </a:r>
            <a:r>
              <a:rPr lang="en-GB" dirty="0"/>
              <a:t>:</a:t>
            </a:r>
          </a:p>
          <a:p>
            <a:r>
              <a:rPr lang="en-GB" dirty="0">
                <a:hlinkClick r:id="rId5"/>
              </a:rPr>
              <a:t>https://learning-disability.hee.nhs.uk/careers/find-a-role-to-suit-you/social-care/support-worker</a:t>
            </a:r>
            <a:endParaRPr lang="en-GB" dirty="0"/>
          </a:p>
          <a:p>
            <a:r>
              <a:rPr lang="en-GB" dirty="0"/>
              <a:t>(Accessed:14 February 2026)</a:t>
            </a:r>
          </a:p>
          <a:p>
            <a:endParaRPr lang="en-GB" dirty="0"/>
          </a:p>
          <a:p>
            <a:r>
              <a:rPr lang="en-GB" dirty="0"/>
              <a:t>Wikipedia (2026) </a:t>
            </a:r>
            <a:r>
              <a:rPr lang="en-GB" i="1" dirty="0" err="1"/>
              <a:t>Barnlund’s</a:t>
            </a:r>
            <a:r>
              <a:rPr lang="en-GB" i="1" dirty="0"/>
              <a:t> model of </a:t>
            </a:r>
            <a:r>
              <a:rPr lang="en-GB" i="1" dirty="0" err="1"/>
              <a:t>communication.</a:t>
            </a:r>
            <a:r>
              <a:rPr lang="en-GB" dirty="0" err="1"/>
              <a:t>Available</a:t>
            </a:r>
            <a:r>
              <a:rPr lang="en-GB" dirty="0"/>
              <a:t> at:</a:t>
            </a:r>
          </a:p>
          <a:p>
            <a:r>
              <a:rPr lang="en-GB" dirty="0" err="1">
                <a:hlinkClick r:id="rId6"/>
              </a:rPr>
              <a:t>Barnlund's</a:t>
            </a:r>
            <a:r>
              <a:rPr lang="en-GB" dirty="0">
                <a:hlinkClick r:id="rId6"/>
              </a:rPr>
              <a:t> model of communication – Wikipedia</a:t>
            </a:r>
            <a:r>
              <a:rPr lang="en-GB" dirty="0"/>
              <a:t> (Accessed:</a:t>
            </a:r>
            <a:r>
              <a:rPr lang="en-GB"/>
              <a:t>21 February 2026).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939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1E98C35-9ECE-4425-BCBA-00E118C705C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306</TotalTime>
  <Words>399</Words>
  <Application>Microsoft Office PowerPoint</Application>
  <PresentationFormat>Widescreen</PresentationFormat>
  <Paragraphs>59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Tenorite</vt:lpstr>
      <vt:lpstr>Custom</vt:lpstr>
      <vt:lpstr> </vt:lpstr>
      <vt:lpstr>PowerPoint Presentation</vt:lpstr>
      <vt:lpstr>The Importance of Communication in Health and Social Care</vt:lpstr>
      <vt:lpstr>PowerPoint Presentation</vt:lpstr>
      <vt:lpstr>Model of communication:  Transactional Model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nazia sadiq</dc:creator>
  <cp:lastModifiedBy>nazia sadiq</cp:lastModifiedBy>
  <cp:revision>1</cp:revision>
  <dcterms:created xsi:type="dcterms:W3CDTF">2026-02-13T16:21:49Z</dcterms:created>
  <dcterms:modified xsi:type="dcterms:W3CDTF">2026-02-21T01:03:50Z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