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-2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5326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255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99726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838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119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264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6002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3268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446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3655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4290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595077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74183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8908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79260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0597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7590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60192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1210" y="412955"/>
            <a:ext cx="6888454" cy="1179870"/>
          </a:xfrm>
        </p:spPr>
        <p:txBody>
          <a:bodyPr>
            <a:normAutofit/>
          </a:bodyPr>
          <a:lstStyle/>
          <a:p>
            <a:r>
              <a:rPr lang="en-GB" sz="5200" dirty="0"/>
              <a:t>SWOT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1211" y="1641985"/>
            <a:ext cx="6888453" cy="523305"/>
          </a:xfrm>
        </p:spPr>
        <p:txBody>
          <a:bodyPr>
            <a:normAutofit/>
          </a:bodyPr>
          <a:lstStyle/>
          <a:p>
            <a:r>
              <a:rPr lang="en-GB" dirty="0"/>
              <a:t>Professional Development Presentation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137FD5-78BE-C099-EF26-C2A641FCFC01}"/>
              </a:ext>
            </a:extLst>
          </p:cNvPr>
          <p:cNvSpPr txBox="1"/>
          <p:nvPr/>
        </p:nvSpPr>
        <p:spPr>
          <a:xfrm>
            <a:off x="5525729" y="5390225"/>
            <a:ext cx="342162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LCHS4009</a:t>
            </a:r>
          </a:p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Rifat Rashid </a:t>
            </a:r>
          </a:p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number:2427566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reative SWOT Analysis Template In Green Color Slide">
            <a:extLst>
              <a:ext uri="{FF2B5EF4-FFF2-40B4-BE49-F238E27FC236}">
                <a16:creationId xmlns:a16="http://schemas.microsoft.com/office/drawing/2014/main" id="{C30B797D-AA80-589E-0172-B3EFBBCCD15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7036"/>
          <a:stretch>
            <a:fillRect/>
          </a:stretch>
        </p:blipFill>
        <p:spPr bwMode="auto">
          <a:xfrm>
            <a:off x="683489" y="1759974"/>
            <a:ext cx="7777021" cy="4066819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00488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729" y="212144"/>
            <a:ext cx="6939116" cy="1223983"/>
          </a:xfrm>
        </p:spPr>
        <p:txBody>
          <a:bodyPr>
            <a:normAutofit/>
          </a:bodyPr>
          <a:lstStyle/>
          <a:p>
            <a:r>
              <a:rPr lang="en-GB" dirty="0"/>
              <a:t>Strengths</a:t>
            </a:r>
          </a:p>
        </p:txBody>
      </p:sp>
      <p:pic>
        <p:nvPicPr>
          <p:cNvPr id="1028" name="Picture 4" descr="10 Times You Should Use Respite Care ...">
            <a:extLst>
              <a:ext uri="{FF2B5EF4-FFF2-40B4-BE49-F238E27FC236}">
                <a16:creationId xmlns:a16="http://schemas.microsoft.com/office/drawing/2014/main" id="{034CC414-2C20-73AB-3368-ECDFE722B0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26" r="10423" b="-1"/>
          <a:stretch>
            <a:fillRect/>
          </a:stretch>
        </p:blipFill>
        <p:spPr bwMode="auto">
          <a:xfrm>
            <a:off x="6401152" y="3027868"/>
            <a:ext cx="2644526" cy="3706479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5B7DA3AC-2012-1CD6-1359-598C117BFCE9}"/>
              </a:ext>
            </a:extLst>
          </p:cNvPr>
          <p:cNvSpPr txBox="1"/>
          <p:nvPr/>
        </p:nvSpPr>
        <p:spPr>
          <a:xfrm>
            <a:off x="0" y="1222346"/>
            <a:ext cx="7846142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Ability to establish trusting and respectful relationships with individuals receiving support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Prioritize dignity, respect, and person-centered care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Recognition of individual unique needs, preferences, and values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Strong communication skills, including active listening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Ability to respond appropriately in sensitive situations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Demonstrates a compassionate and empathetic approach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Supports individuals both physically and emotionally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Contributes to a positive care environment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Works effectively within a multidisciplinary team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6"/>
            <a:ext cx="6939116" cy="1223983"/>
          </a:xfrm>
        </p:spPr>
        <p:txBody>
          <a:bodyPr>
            <a:normAutofit/>
          </a:bodyPr>
          <a:lstStyle/>
          <a:p>
            <a:r>
              <a:rPr lang="en-GB"/>
              <a:t>Weaknesses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7149" y="1504336"/>
            <a:ext cx="5948516" cy="4744064"/>
          </a:xfrm>
        </p:spPr>
        <p:txBody>
          <a:bodyPr>
            <a:normAutofit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1600" dirty="0"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1600" dirty="0">
                <a:latin typeface="Arial" panose="020B0604020202020204" pitchFamily="34" charset="0"/>
              </a:rPr>
              <a:t>Difficulty working within strict time constraints at times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sz="1600" dirty="0"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1600" dirty="0">
                <a:latin typeface="Arial" panose="020B0604020202020204" pitchFamily="34" charset="0"/>
              </a:rPr>
              <a:t>Can become emotionally affected when supporting individuals in distress. While being empathetic is a good quality it’s important to remain professional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sz="1600" dirty="0"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1600" dirty="0">
                <a:latin typeface="Arial" panose="020B0604020202020204" pitchFamily="34" charset="0"/>
              </a:rPr>
              <a:t>Occasionally takes on too many responsibilities at once. This can often lead to feeling stressed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sz="1600" dirty="0"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1600" dirty="0">
                <a:latin typeface="Arial" panose="020B0604020202020204" pitchFamily="34" charset="0"/>
              </a:rPr>
              <a:t>This can lead to increased pressure and reduced productivity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sz="1600" dirty="0"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1600" dirty="0">
                <a:latin typeface="Arial" panose="020B0604020202020204" pitchFamily="34" charset="0"/>
              </a:rPr>
              <a:t>Importance of developing time management skills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sz="1600" dirty="0"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1600" dirty="0">
                <a:latin typeface="Arial" panose="020B0604020202020204" pitchFamily="34" charset="0"/>
              </a:rPr>
              <a:t>Need to strengthen emotional resilience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en-US" altLang="en-US" sz="1600" dirty="0"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1600" dirty="0">
                <a:latin typeface="Arial" panose="020B0604020202020204" pitchFamily="34" charset="0"/>
              </a:rPr>
              <a:t>Often times I would feel overwhelmed trying to balance working with different groups and trying to meet targets within short periods </a:t>
            </a:r>
          </a:p>
          <a:p>
            <a:pPr>
              <a:lnSpc>
                <a:spcPct val="90000"/>
              </a:lnSpc>
            </a:pPr>
            <a:endParaRPr lang="en-US" sz="1600" dirty="0"/>
          </a:p>
        </p:txBody>
      </p:sp>
      <p:pic>
        <p:nvPicPr>
          <p:cNvPr id="2050" name="Picture 2" descr="1,048 Much Responsibilities Royalty-Free Images, Stock Photos &amp; Pictures |  Shutterstock">
            <a:extLst>
              <a:ext uri="{FF2B5EF4-FFF2-40B4-BE49-F238E27FC236}">
                <a16:creationId xmlns:a16="http://schemas.microsoft.com/office/drawing/2014/main" id="{E64F0D1D-108F-BA28-7B76-CD882CC392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39249" y="3637447"/>
            <a:ext cx="2539280" cy="2734609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6"/>
            <a:ext cx="6939116" cy="1223983"/>
          </a:xfrm>
        </p:spPr>
        <p:txBody>
          <a:bodyPr>
            <a:normAutofit/>
          </a:bodyPr>
          <a:lstStyle/>
          <a:p>
            <a:r>
              <a:rPr dirty="0"/>
              <a:t>Opportunities</a:t>
            </a:r>
          </a:p>
        </p:txBody>
      </p:sp>
      <p:pic>
        <p:nvPicPr>
          <p:cNvPr id="3074" name="Picture 2" descr="Teamwork in Effective Health ...">
            <a:extLst>
              <a:ext uri="{FF2B5EF4-FFF2-40B4-BE49-F238E27FC236}">
                <a16:creationId xmlns:a16="http://schemas.microsoft.com/office/drawing/2014/main" id="{692A7491-AC55-0185-76B3-6635834CD5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51" r="29993" b="-1"/>
          <a:stretch>
            <a:fillRect/>
          </a:stretch>
        </p:blipFill>
        <p:spPr bwMode="auto">
          <a:xfrm>
            <a:off x="5663732" y="2052213"/>
            <a:ext cx="2993925" cy="4196185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6C99BC1-B19C-9F26-F05F-F45621D49BC4}"/>
              </a:ext>
            </a:extLst>
          </p:cNvPr>
          <p:cNvSpPr txBox="1"/>
          <p:nvPr/>
        </p:nvSpPr>
        <p:spPr>
          <a:xfrm>
            <a:off x="213852" y="2062155"/>
            <a:ext cx="5125064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Gaining valuable learning experiences in practice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Opportunity to work alongside experienced professionals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Ability to develop new skills and build confidence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Enhances knowledge and quality of care provided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Supports achievement of long-term career goals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6"/>
            <a:ext cx="6939116" cy="1223983"/>
          </a:xfrm>
        </p:spPr>
        <p:txBody>
          <a:bodyPr>
            <a:normAutofit/>
          </a:bodyPr>
          <a:lstStyle/>
          <a:p>
            <a:r>
              <a:t>Threats</a:t>
            </a:r>
          </a:p>
        </p:txBody>
      </p:sp>
      <p:pic>
        <p:nvPicPr>
          <p:cNvPr id="4098" name="Picture 2" descr="6,398 Nurses Overworked Royalty-Free ...">
            <a:extLst>
              <a:ext uri="{FF2B5EF4-FFF2-40B4-BE49-F238E27FC236}">
                <a16:creationId xmlns:a16="http://schemas.microsoft.com/office/drawing/2014/main" id="{807B137D-080F-0DDD-2724-883BE74078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192" r="16344" b="-2"/>
          <a:stretch>
            <a:fillRect/>
          </a:stretch>
        </p:blipFill>
        <p:spPr bwMode="auto">
          <a:xfrm>
            <a:off x="6316930" y="2851355"/>
            <a:ext cx="2557036" cy="3583856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CC74888-49F9-BEE0-B463-B1A93B746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442" y="1853249"/>
            <a:ext cx="6192488" cy="4195481"/>
          </a:xfrm>
        </p:spPr>
        <p:txBody>
          <a:bodyPr>
            <a:normAutofit fontScale="85000" lnSpcReduction="10000"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Presence of external challenges that may impact professional development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Healthcare environment can be highly demanding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Long working hours and high workloads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Exposure to emotionally challenging situations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Increased risk of stress and fatigue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Staffing shortages can add additional pressure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Potential impact on performance and personal wellbeing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Need to maintain safe and effective care despite challenges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Giddens, A. (2017) </a:t>
            </a:r>
            <a:r>
              <a:rPr lang="en-GB" i="1" dirty="0"/>
              <a:t>Sociology</a:t>
            </a:r>
            <a:r>
              <a:rPr lang="en-GB" dirty="0"/>
              <a:t>. 8th </a:t>
            </a:r>
            <a:r>
              <a:rPr lang="en-GB" dirty="0" err="1"/>
              <a:t>edn</a:t>
            </a:r>
            <a:r>
              <a:rPr lang="en-GB" dirty="0"/>
              <a:t>. Cambridge: Polity Press.</a:t>
            </a:r>
          </a:p>
          <a:p>
            <a:r>
              <a:rPr lang="en-GB" dirty="0"/>
              <a:t>Grant, L. and Kinman, G. (2014) </a:t>
            </a:r>
            <a:r>
              <a:rPr lang="en-GB" i="1" dirty="0"/>
              <a:t>Developing Resilience for Social Work Practice</a:t>
            </a:r>
            <a:r>
              <a:rPr lang="en-GB" dirty="0"/>
              <a:t>. Basingstoke: Palgrave Macmillan.</a:t>
            </a:r>
          </a:p>
          <a:p>
            <a:r>
              <a:rPr lang="en-GB" dirty="0"/>
              <a:t>Maslach, C. and Leiter, M.P. (2016) </a:t>
            </a:r>
            <a:r>
              <a:rPr lang="en-GB" i="1" dirty="0"/>
              <a:t>Burnout at Work: A Psychological Perspective</a:t>
            </a:r>
            <a:r>
              <a:rPr lang="en-GB" dirty="0"/>
              <a:t>. New York: Psychology Press.</a:t>
            </a:r>
          </a:p>
          <a:p>
            <a:r>
              <a:rPr lang="en-GB" dirty="0"/>
              <a:t>McCormack, B. and McCance, T. (2017) </a:t>
            </a:r>
            <a:r>
              <a:rPr lang="en-GB" i="1" dirty="0"/>
              <a:t>Person-Centred Practice in Nursing and Health Care</a:t>
            </a:r>
            <a:r>
              <a:rPr lang="en-GB" dirty="0"/>
              <a:t>. 2nd </a:t>
            </a:r>
            <a:r>
              <a:rPr lang="en-GB" dirty="0" err="1"/>
              <a:t>edn</a:t>
            </a:r>
            <a:r>
              <a:rPr lang="en-GB" dirty="0"/>
              <a:t>. Oxford: Wiley-Blackwell.</a:t>
            </a:r>
          </a:p>
          <a:p>
            <a:r>
              <a:rPr lang="en-GB" dirty="0"/>
              <a:t>NHS England (2019) </a:t>
            </a:r>
            <a:r>
              <a:rPr lang="en-GB" i="1" dirty="0"/>
              <a:t>The NHS Long Term Plan</a:t>
            </a:r>
            <a:r>
              <a:rPr lang="en-GB" dirty="0"/>
              <a:t>. London: NHS England.</a:t>
            </a:r>
          </a:p>
          <a:p>
            <a:endParaRPr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374</Words>
  <Application>Microsoft Office PowerPoint</Application>
  <PresentationFormat>On-screen Show (4:3)</PresentationFormat>
  <Paragraphs>71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Ion</vt:lpstr>
      <vt:lpstr>SWOT Analysis</vt:lpstr>
      <vt:lpstr>PowerPoint Presentation</vt:lpstr>
      <vt:lpstr>Strengths</vt:lpstr>
      <vt:lpstr>Weaknesses</vt:lpstr>
      <vt:lpstr>Opportunities</vt:lpstr>
      <vt:lpstr>Threats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Arzu Mustafa</dc:creator>
  <cp:keywords/>
  <dc:description>generated using python-pptx</dc:description>
  <cp:lastModifiedBy>Arzu Mustafa</cp:lastModifiedBy>
  <cp:revision>2</cp:revision>
  <dcterms:created xsi:type="dcterms:W3CDTF">2013-01-27T09:14:16Z</dcterms:created>
  <dcterms:modified xsi:type="dcterms:W3CDTF">2026-03-29T16:56:29Z</dcterms:modified>
  <cp:category/>
</cp:coreProperties>
</file>