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4"/>
  </p:sldMasterIdLst>
  <p:notesMasterIdLst>
    <p:notesMasterId r:id="rId17"/>
  </p:notesMasterIdLst>
  <p:handoutMasterIdLst>
    <p:handoutMasterId r:id="rId18"/>
  </p:handoutMasterIdLst>
  <p:sldIdLst>
    <p:sldId id="1504" r:id="rId5"/>
    <p:sldId id="1497" r:id="rId6"/>
    <p:sldId id="1498" r:id="rId7"/>
    <p:sldId id="1499" r:id="rId8"/>
    <p:sldId id="1500" r:id="rId9"/>
    <p:sldId id="1503" r:id="rId10"/>
    <p:sldId id="1505" r:id="rId11"/>
    <p:sldId id="1509" r:id="rId12"/>
    <p:sldId id="1513" r:id="rId13"/>
    <p:sldId id="1510" r:id="rId14"/>
    <p:sldId id="290" r:id="rId15"/>
    <p:sldId id="151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09C14A-3F10-F5D5-3671-86CD861570B2}" v="1330" dt="2026-08-07T18:14:10.946"/>
    <p1510:client id="{F806CA2C-2749-EB0D-7880-9AA205E6A1EF}" v="545" dt="2026-08-07T18:49:22.255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4660"/>
  </p:normalViewPr>
  <p:slideViewPr>
    <p:cSldViewPr snapToGrid="0">
      <p:cViewPr>
        <p:scale>
          <a:sx n="100" d="100"/>
          <a:sy n="100" d="100"/>
        </p:scale>
        <p:origin x="-106" y="-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eran Walsh (2500018)" userId="S::2500018@student.uwtsd.ac.uk::7a7a3ccb-16b1-42e8-9c9e-5aa425fb38ea" providerId="AD" clId="Web-{A709C14A-3F10-F5D5-3671-86CD861570B2}"/>
    <pc:docChg chg="addSld delSld modSld sldOrd">
      <pc:chgData name="Kieran Walsh (2500018)" userId="S::2500018@student.uwtsd.ac.uk::7a7a3ccb-16b1-42e8-9c9e-5aa425fb38ea" providerId="AD" clId="Web-{A709C14A-3F10-F5D5-3671-86CD861570B2}" dt="2026-08-07T18:14:10.946" v="1158" actId="20577"/>
      <pc:docMkLst>
        <pc:docMk/>
      </pc:docMkLst>
      <pc:sldChg chg="addSp delSp modSp ord">
        <pc:chgData name="Kieran Walsh (2500018)" userId="S::2500018@student.uwtsd.ac.uk::7a7a3ccb-16b1-42e8-9c9e-5aa425fb38ea" providerId="AD" clId="Web-{A709C14A-3F10-F5D5-3671-86CD861570B2}" dt="2026-08-07T18:14:10.946" v="1158" actId="20577"/>
        <pc:sldMkLst>
          <pc:docMk/>
          <pc:sldMk cId="987945984" sldId="290"/>
        </pc:sldMkLst>
        <pc:spChg chg="mod">
          <ac:chgData name="Kieran Walsh (2500018)" userId="S::2500018@student.uwtsd.ac.uk::7a7a3ccb-16b1-42e8-9c9e-5aa425fb38ea" providerId="AD" clId="Web-{A709C14A-3F10-F5D5-3671-86CD861570B2}" dt="2026-08-07T18:13:02.647" v="1116" actId="20577"/>
          <ac:spMkLst>
            <pc:docMk/>
            <pc:sldMk cId="987945984" sldId="290"/>
            <ac:spMk id="3" creationId="{4F499839-9666-B983-B7D3-39DC6EED6675}"/>
          </ac:spMkLst>
        </pc:spChg>
        <pc:spChg chg="add mod">
          <ac:chgData name="Kieran Walsh (2500018)" userId="S::2500018@student.uwtsd.ac.uk::7a7a3ccb-16b1-42e8-9c9e-5aa425fb38ea" providerId="AD" clId="Web-{A709C14A-3F10-F5D5-3671-86CD861570B2}" dt="2026-08-07T18:14:10.946" v="1158" actId="20577"/>
          <ac:spMkLst>
            <pc:docMk/>
            <pc:sldMk cId="987945984" sldId="290"/>
            <ac:spMk id="103" creationId="{8E748B84-25CD-3ED9-5979-97B2EEF5821A}"/>
          </ac:spMkLst>
        </pc:spChg>
        <pc:graphicFrameChg chg="del modGraphic">
          <ac:chgData name="Kieran Walsh (2500018)" userId="S::2500018@student.uwtsd.ac.uk::7a7a3ccb-16b1-42e8-9c9e-5aa425fb38ea" providerId="AD" clId="Web-{A709C14A-3F10-F5D5-3671-86CD861570B2}" dt="2026-08-07T18:11:17.518" v="1062"/>
          <ac:graphicFrameMkLst>
            <pc:docMk/>
            <pc:sldMk cId="987945984" sldId="290"/>
            <ac:graphicFrameMk id="8" creationId="{6A0FB4AC-43A1-7DCA-8353-FA16FC08C388}"/>
          </ac:graphicFrameMkLst>
        </pc:graphicFrameChg>
      </pc:sldChg>
      <pc:sldChg chg="modSp">
        <pc:chgData name="Kieran Walsh (2500018)" userId="S::2500018@student.uwtsd.ac.uk::7a7a3ccb-16b1-42e8-9c9e-5aa425fb38ea" providerId="AD" clId="Web-{A709C14A-3F10-F5D5-3671-86CD861570B2}" dt="2026-08-07T17:25:49.936" v="57" actId="20577"/>
        <pc:sldMkLst>
          <pc:docMk/>
          <pc:sldMk cId="1773831372" sldId="1497"/>
        </pc:sldMkLst>
        <pc:spChg chg="mod">
          <ac:chgData name="Kieran Walsh (2500018)" userId="S::2500018@student.uwtsd.ac.uk::7a7a3ccb-16b1-42e8-9c9e-5aa425fb38ea" providerId="AD" clId="Web-{A709C14A-3F10-F5D5-3671-86CD861570B2}" dt="2026-08-07T17:23:31.369" v="21" actId="20577"/>
          <ac:spMkLst>
            <pc:docMk/>
            <pc:sldMk cId="1773831372" sldId="1497"/>
            <ac:spMk id="2" creationId="{1F057989-07E4-B482-9F2A-EBF670F7FA92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25:49.936" v="57" actId="20577"/>
          <ac:spMkLst>
            <pc:docMk/>
            <pc:sldMk cId="1773831372" sldId="1497"/>
            <ac:spMk id="3" creationId="{363CF5F8-0028-8636-5006-5D5C52B32774}"/>
          </ac:spMkLst>
        </pc:spChg>
      </pc:sldChg>
      <pc:sldChg chg="modSp">
        <pc:chgData name="Kieran Walsh (2500018)" userId="S::2500018@student.uwtsd.ac.uk::7a7a3ccb-16b1-42e8-9c9e-5aa425fb38ea" providerId="AD" clId="Web-{A709C14A-3F10-F5D5-3671-86CD861570B2}" dt="2026-08-07T18:04:17.192" v="964" actId="20577"/>
        <pc:sldMkLst>
          <pc:docMk/>
          <pc:sldMk cId="1545177064" sldId="1498"/>
        </pc:sldMkLst>
        <pc:spChg chg="mod">
          <ac:chgData name="Kieran Walsh (2500018)" userId="S::2500018@student.uwtsd.ac.uk::7a7a3ccb-16b1-42e8-9c9e-5aa425fb38ea" providerId="AD" clId="Web-{A709C14A-3F10-F5D5-3671-86CD861570B2}" dt="2026-08-07T18:04:17.192" v="964" actId="20577"/>
          <ac:spMkLst>
            <pc:docMk/>
            <pc:sldMk cId="1545177064" sldId="1498"/>
            <ac:spMk id="3" creationId="{79BC7904-BA22-561E-1DE0-8E716FCEA69E}"/>
          </ac:spMkLst>
        </pc:spChg>
      </pc:sldChg>
      <pc:sldChg chg="addSp modSp">
        <pc:chgData name="Kieran Walsh (2500018)" userId="S::2500018@student.uwtsd.ac.uk::7a7a3ccb-16b1-42e8-9c9e-5aa425fb38ea" providerId="AD" clId="Web-{A709C14A-3F10-F5D5-3671-86CD861570B2}" dt="2026-08-07T17:58:55.210" v="897" actId="20577"/>
        <pc:sldMkLst>
          <pc:docMk/>
          <pc:sldMk cId="1751885377" sldId="1499"/>
        </pc:sldMkLst>
        <pc:spChg chg="mod">
          <ac:chgData name="Kieran Walsh (2500018)" userId="S::2500018@student.uwtsd.ac.uk::7a7a3ccb-16b1-42e8-9c9e-5aa425fb38ea" providerId="AD" clId="Web-{A709C14A-3F10-F5D5-3671-86CD861570B2}" dt="2026-08-07T17:58:55.210" v="897" actId="20577"/>
          <ac:spMkLst>
            <pc:docMk/>
            <pc:sldMk cId="1751885377" sldId="1499"/>
            <ac:spMk id="2" creationId="{1ECC7084-C959-6935-0D99-455326A78F99}"/>
          </ac:spMkLst>
        </pc:spChg>
        <pc:spChg chg="add mod">
          <ac:chgData name="Kieran Walsh (2500018)" userId="S::2500018@student.uwtsd.ac.uk::7a7a3ccb-16b1-42e8-9c9e-5aa425fb38ea" providerId="AD" clId="Web-{A709C14A-3F10-F5D5-3671-86CD861570B2}" dt="2026-08-07T17:39:00.461" v="429" actId="20577"/>
          <ac:spMkLst>
            <pc:docMk/>
            <pc:sldMk cId="1751885377" sldId="1499"/>
            <ac:spMk id="3" creationId="{31AC7C57-5BD4-EA9C-F014-4D2571F931FC}"/>
          </ac:spMkLst>
        </pc:spChg>
      </pc:sldChg>
      <pc:sldChg chg="addSp delSp modSp">
        <pc:chgData name="Kieran Walsh (2500018)" userId="S::2500018@student.uwtsd.ac.uk::7a7a3ccb-16b1-42e8-9c9e-5aa425fb38ea" providerId="AD" clId="Web-{A709C14A-3F10-F5D5-3671-86CD861570B2}" dt="2026-08-07T18:01:42.656" v="935"/>
        <pc:sldMkLst>
          <pc:docMk/>
          <pc:sldMk cId="948600294" sldId="1500"/>
        </pc:sldMkLst>
        <pc:spChg chg="mod">
          <ac:chgData name="Kieran Walsh (2500018)" userId="S::2500018@student.uwtsd.ac.uk::7a7a3ccb-16b1-42e8-9c9e-5aa425fb38ea" providerId="AD" clId="Web-{A709C14A-3F10-F5D5-3671-86CD861570B2}" dt="2026-08-07T17:39:22.353" v="435" actId="20577"/>
          <ac:spMkLst>
            <pc:docMk/>
            <pc:sldMk cId="948600294" sldId="1500"/>
            <ac:spMk id="2" creationId="{D1F5072A-5F3E-FB56-A498-3CACC2BCD40B}"/>
          </ac:spMkLst>
        </pc:spChg>
        <pc:spChg chg="add del mod">
          <ac:chgData name="Kieran Walsh (2500018)" userId="S::2500018@student.uwtsd.ac.uk::7a7a3ccb-16b1-42e8-9c9e-5aa425fb38ea" providerId="AD" clId="Web-{A709C14A-3F10-F5D5-3671-86CD861570B2}" dt="2026-08-07T18:01:42.656" v="935"/>
          <ac:spMkLst>
            <pc:docMk/>
            <pc:sldMk cId="948600294" sldId="1500"/>
            <ac:spMk id="3" creationId="{E0E47857-5EE1-4387-F1BD-D041B332BC57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41:17.200" v="452" actId="20577"/>
          <ac:spMkLst>
            <pc:docMk/>
            <pc:sldMk cId="948600294" sldId="1500"/>
            <ac:spMk id="4" creationId="{42DE842F-FDC7-B259-9F3B-88630D44DFA3}"/>
          </ac:spMkLst>
        </pc:spChg>
      </pc:sldChg>
      <pc:sldChg chg="del">
        <pc:chgData name="Kieran Walsh (2500018)" userId="S::2500018@student.uwtsd.ac.uk::7a7a3ccb-16b1-42e8-9c9e-5aa425fb38ea" providerId="AD" clId="Web-{A709C14A-3F10-F5D5-3671-86CD861570B2}" dt="2026-08-07T17:47:22.938" v="622"/>
        <pc:sldMkLst>
          <pc:docMk/>
          <pc:sldMk cId="1858387724" sldId="1502"/>
        </pc:sldMkLst>
      </pc:sldChg>
      <pc:sldChg chg="modSp">
        <pc:chgData name="Kieran Walsh (2500018)" userId="S::2500018@student.uwtsd.ac.uk::7a7a3ccb-16b1-42e8-9c9e-5aa425fb38ea" providerId="AD" clId="Web-{A709C14A-3F10-F5D5-3671-86CD861570B2}" dt="2026-08-07T17:50:44.023" v="674" actId="20577"/>
        <pc:sldMkLst>
          <pc:docMk/>
          <pc:sldMk cId="1834936329" sldId="1503"/>
        </pc:sldMkLst>
        <pc:spChg chg="mod">
          <ac:chgData name="Kieran Walsh (2500018)" userId="S::2500018@student.uwtsd.ac.uk::7a7a3ccb-16b1-42e8-9c9e-5aa425fb38ea" providerId="AD" clId="Web-{A709C14A-3F10-F5D5-3671-86CD861570B2}" dt="2026-08-07T17:42:31.612" v="458" actId="20577"/>
          <ac:spMkLst>
            <pc:docMk/>
            <pc:sldMk cId="1834936329" sldId="1503"/>
            <ac:spMk id="2" creationId="{414BB16D-2F4A-F938-64C3-F8B6808F5004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50:44.023" v="674" actId="20577"/>
          <ac:spMkLst>
            <pc:docMk/>
            <pc:sldMk cId="1834936329" sldId="1503"/>
            <ac:spMk id="5" creationId="{6BCE1C32-E3BE-E820-0C0D-D82105EBFBD0}"/>
          </ac:spMkLst>
        </pc:spChg>
      </pc:sldChg>
      <pc:sldChg chg="modSp ord">
        <pc:chgData name="Kieran Walsh (2500018)" userId="S::2500018@student.uwtsd.ac.uk::7a7a3ccb-16b1-42e8-9c9e-5aa425fb38ea" providerId="AD" clId="Web-{A709C14A-3F10-F5D5-3671-86CD861570B2}" dt="2026-08-07T17:28:48.926" v="136" actId="20577"/>
        <pc:sldMkLst>
          <pc:docMk/>
          <pc:sldMk cId="166532315" sldId="1504"/>
        </pc:sldMkLst>
        <pc:spChg chg="mod">
          <ac:chgData name="Kieran Walsh (2500018)" userId="S::2500018@student.uwtsd.ac.uk::7a7a3ccb-16b1-42e8-9c9e-5aa425fb38ea" providerId="AD" clId="Web-{A709C14A-3F10-F5D5-3671-86CD861570B2}" dt="2026-08-07T17:26:52" v="69" actId="20577"/>
          <ac:spMkLst>
            <pc:docMk/>
            <pc:sldMk cId="166532315" sldId="1504"/>
            <ac:spMk id="2" creationId="{C73EE62F-F757-97CA-69BF-74C05CF9577C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28:30.300" v="122" actId="20577"/>
          <ac:spMkLst>
            <pc:docMk/>
            <pc:sldMk cId="166532315" sldId="1504"/>
            <ac:spMk id="3" creationId="{3F384BB1-16D4-8510-7BFE-056208DE469A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28:48.926" v="136" actId="20577"/>
          <ac:spMkLst>
            <pc:docMk/>
            <pc:sldMk cId="166532315" sldId="1504"/>
            <ac:spMk id="4" creationId="{63E82616-224C-DC6E-0F91-81634111B576}"/>
          </ac:spMkLst>
        </pc:spChg>
      </pc:sldChg>
      <pc:sldChg chg="addSp delSp modSp">
        <pc:chgData name="Kieran Walsh (2500018)" userId="S::2500018@student.uwtsd.ac.uk::7a7a3ccb-16b1-42e8-9c9e-5aa425fb38ea" providerId="AD" clId="Web-{A709C14A-3F10-F5D5-3671-86CD861570B2}" dt="2026-08-07T17:58:27.272" v="895" actId="20577"/>
        <pc:sldMkLst>
          <pc:docMk/>
          <pc:sldMk cId="1472982638" sldId="1505"/>
        </pc:sldMkLst>
        <pc:spChg chg="mod">
          <ac:chgData name="Kieran Walsh (2500018)" userId="S::2500018@student.uwtsd.ac.uk::7a7a3ccb-16b1-42e8-9c9e-5aa425fb38ea" providerId="AD" clId="Web-{A709C14A-3F10-F5D5-3671-86CD861570B2}" dt="2026-08-07T17:58:27.272" v="895" actId="20577"/>
          <ac:spMkLst>
            <pc:docMk/>
            <pc:sldMk cId="1472982638" sldId="1505"/>
            <ac:spMk id="2" creationId="{0A23153D-915E-B26E-77A0-B0A60D95B98E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57:07.816" v="883" actId="20577"/>
          <ac:spMkLst>
            <pc:docMk/>
            <pc:sldMk cId="1472982638" sldId="1505"/>
            <ac:spMk id="3" creationId="{F5BE6C73-4F90-26C9-3E52-B235190AEAD0}"/>
          </ac:spMkLst>
        </pc:spChg>
        <pc:spChg chg="add del mod">
          <ac:chgData name="Kieran Walsh (2500018)" userId="S::2500018@student.uwtsd.ac.uk::7a7a3ccb-16b1-42e8-9c9e-5aa425fb38ea" providerId="AD" clId="Web-{A709C14A-3F10-F5D5-3671-86CD861570B2}" dt="2026-08-07T17:56:44.565" v="881"/>
          <ac:spMkLst>
            <pc:docMk/>
            <pc:sldMk cId="1472982638" sldId="1505"/>
            <ac:spMk id="4" creationId="{7CED0C8C-D2F1-43B2-56A9-AA5EA629F25C}"/>
          </ac:spMkLst>
        </pc:spChg>
        <pc:spChg chg="add del mod">
          <ac:chgData name="Kieran Walsh (2500018)" userId="S::2500018@student.uwtsd.ac.uk::7a7a3ccb-16b1-42e8-9c9e-5aa425fb38ea" providerId="AD" clId="Web-{A709C14A-3F10-F5D5-3671-86CD861570B2}" dt="2026-08-07T17:53:45.310" v="771"/>
          <ac:spMkLst>
            <pc:docMk/>
            <pc:sldMk cId="1472982638" sldId="1505"/>
            <ac:spMk id="6" creationId="{EB0E4A24-4CD4-C656-A3CE-FCFBF9D5E92B}"/>
          </ac:spMkLst>
        </pc:spChg>
        <pc:picChg chg="del">
          <ac:chgData name="Kieran Walsh (2500018)" userId="S::2500018@student.uwtsd.ac.uk::7a7a3ccb-16b1-42e8-9c9e-5aa425fb38ea" providerId="AD" clId="Web-{A709C14A-3F10-F5D5-3671-86CD861570B2}" dt="2026-08-07T17:53:39.185" v="769"/>
          <ac:picMkLst>
            <pc:docMk/>
            <pc:sldMk cId="1472982638" sldId="1505"/>
            <ac:picMk id="32" creationId="{10C22F07-055A-C221-C9FA-8C9EE2654B9B}"/>
          </ac:picMkLst>
        </pc:picChg>
      </pc:sldChg>
      <pc:sldChg chg="del">
        <pc:chgData name="Kieran Walsh (2500018)" userId="S::2500018@student.uwtsd.ac.uk::7a7a3ccb-16b1-42e8-9c9e-5aa425fb38ea" providerId="AD" clId="Web-{A709C14A-3F10-F5D5-3671-86CD861570B2}" dt="2026-08-07T17:57:43.505" v="885"/>
        <pc:sldMkLst>
          <pc:docMk/>
          <pc:sldMk cId="1135043495" sldId="1506"/>
        </pc:sldMkLst>
      </pc:sldChg>
      <pc:sldChg chg="del">
        <pc:chgData name="Kieran Walsh (2500018)" userId="S::2500018@student.uwtsd.ac.uk::7a7a3ccb-16b1-42e8-9c9e-5aa425fb38ea" providerId="AD" clId="Web-{A709C14A-3F10-F5D5-3671-86CD861570B2}" dt="2026-08-07T17:47:28.313" v="624"/>
        <pc:sldMkLst>
          <pc:docMk/>
          <pc:sldMk cId="1093627239" sldId="1507"/>
        </pc:sldMkLst>
      </pc:sldChg>
      <pc:sldChg chg="del">
        <pc:chgData name="Kieran Walsh (2500018)" userId="S::2500018@student.uwtsd.ac.uk::7a7a3ccb-16b1-42e8-9c9e-5aa425fb38ea" providerId="AD" clId="Web-{A709C14A-3F10-F5D5-3671-86CD861570B2}" dt="2026-08-07T17:57:45.130" v="886"/>
        <pc:sldMkLst>
          <pc:docMk/>
          <pc:sldMk cId="3761678752" sldId="1508"/>
        </pc:sldMkLst>
      </pc:sldChg>
      <pc:sldChg chg="modSp">
        <pc:chgData name="Kieran Walsh (2500018)" userId="S::2500018@student.uwtsd.ac.uk::7a7a3ccb-16b1-42e8-9c9e-5aa425fb38ea" providerId="AD" clId="Web-{A709C14A-3F10-F5D5-3671-86CD861570B2}" dt="2026-08-07T18:06:46.572" v="981" actId="20577"/>
        <pc:sldMkLst>
          <pc:docMk/>
          <pc:sldMk cId="611099963" sldId="1509"/>
        </pc:sldMkLst>
        <pc:spChg chg="mod">
          <ac:chgData name="Kieran Walsh (2500018)" userId="S::2500018@student.uwtsd.ac.uk::7a7a3ccb-16b1-42e8-9c9e-5aa425fb38ea" providerId="AD" clId="Web-{A709C14A-3F10-F5D5-3671-86CD861570B2}" dt="2026-08-07T17:58:37.007" v="896" actId="20577"/>
          <ac:spMkLst>
            <pc:docMk/>
            <pc:sldMk cId="611099963" sldId="1509"/>
            <ac:spMk id="2" creationId="{6159B732-B1AC-BE34-4B6A-E40D4AAEC4AE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8:06:46.572" v="981" actId="20577"/>
          <ac:spMkLst>
            <pc:docMk/>
            <pc:sldMk cId="611099963" sldId="1509"/>
            <ac:spMk id="3" creationId="{3F013921-0C7A-69E8-FDAD-099AB8A05415}"/>
          </ac:spMkLst>
        </pc:spChg>
      </pc:sldChg>
      <pc:sldChg chg="modSp ord">
        <pc:chgData name="Kieran Walsh (2500018)" userId="S::2500018@student.uwtsd.ac.uk::7a7a3ccb-16b1-42e8-9c9e-5aa425fb38ea" providerId="AD" clId="Web-{A709C14A-3F10-F5D5-3671-86CD861570B2}" dt="2026-08-07T18:10:19.470" v="1037" actId="1076"/>
        <pc:sldMkLst>
          <pc:docMk/>
          <pc:sldMk cId="1989932336" sldId="1510"/>
        </pc:sldMkLst>
        <pc:spChg chg="mod">
          <ac:chgData name="Kieran Walsh (2500018)" userId="S::2500018@student.uwtsd.ac.uk::7a7a3ccb-16b1-42e8-9c9e-5aa425fb38ea" providerId="AD" clId="Web-{A709C14A-3F10-F5D5-3671-86CD861570B2}" dt="2026-08-07T18:07:25.683" v="992" actId="20577"/>
          <ac:spMkLst>
            <pc:docMk/>
            <pc:sldMk cId="1989932336" sldId="1510"/>
            <ac:spMk id="8" creationId="{5887DED8-6AE1-68B6-2A8B-7B962CA7F14B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8:10:19.470" v="1037" actId="1076"/>
          <ac:spMkLst>
            <pc:docMk/>
            <pc:sldMk cId="1989932336" sldId="1510"/>
            <ac:spMk id="10" creationId="{75AE507D-4CB8-AC6C-888A-88AAAAA0BC2D}"/>
          </ac:spMkLst>
        </pc:spChg>
      </pc:sldChg>
      <pc:sldChg chg="del">
        <pc:chgData name="Kieran Walsh (2500018)" userId="S::2500018@student.uwtsd.ac.uk::7a7a3ccb-16b1-42e8-9c9e-5aa425fb38ea" providerId="AD" clId="Web-{A709C14A-3F10-F5D5-3671-86CD861570B2}" dt="2026-08-07T18:10:35.080" v="1039"/>
        <pc:sldMkLst>
          <pc:docMk/>
          <pc:sldMk cId="3272732094" sldId="1512"/>
        </pc:sldMkLst>
      </pc:sldChg>
      <pc:sldChg chg="del">
        <pc:chgData name="Kieran Walsh (2500018)" userId="S::2500018@student.uwtsd.ac.uk::7a7a3ccb-16b1-42e8-9c9e-5aa425fb38ea" providerId="AD" clId="Web-{A709C14A-3F10-F5D5-3671-86CD861570B2}" dt="2026-08-07T17:47:25.907" v="623"/>
        <pc:sldMkLst>
          <pc:docMk/>
          <pc:sldMk cId="1403495588" sldId="1513"/>
        </pc:sldMkLst>
      </pc:sldChg>
      <pc:sldChg chg="modSp add replId">
        <pc:chgData name="Kieran Walsh (2500018)" userId="S::2500018@student.uwtsd.ac.uk::7a7a3ccb-16b1-42e8-9c9e-5aa425fb38ea" providerId="AD" clId="Web-{A709C14A-3F10-F5D5-3671-86CD861570B2}" dt="2026-08-07T18:06:17.790" v="980" actId="20577"/>
        <pc:sldMkLst>
          <pc:docMk/>
          <pc:sldMk cId="3880426443" sldId="1513"/>
        </pc:sldMkLst>
        <pc:spChg chg="mod">
          <ac:chgData name="Kieran Walsh (2500018)" userId="S::2500018@student.uwtsd.ac.uk::7a7a3ccb-16b1-42e8-9c9e-5aa425fb38ea" providerId="AD" clId="Web-{A709C14A-3F10-F5D5-3671-86CD861570B2}" dt="2026-08-07T18:05:55.289" v="977" actId="1076"/>
          <ac:spMkLst>
            <pc:docMk/>
            <pc:sldMk cId="3880426443" sldId="1513"/>
            <ac:spMk id="2" creationId="{54EB4E7C-C3CE-84C9-9C87-ECA63E32576C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8:06:17.790" v="980" actId="20577"/>
          <ac:spMkLst>
            <pc:docMk/>
            <pc:sldMk cId="3880426443" sldId="1513"/>
            <ac:spMk id="4" creationId="{AF605770-558B-6788-4C7F-37267AF12689}"/>
          </ac:spMkLst>
        </pc:spChg>
      </pc:sldChg>
    </pc:docChg>
  </pc:docChgLst>
  <pc:docChgLst>
    <pc:chgData name="Kieran Walsh (2500018)" userId="S::2500018@student.uwtsd.ac.uk::7a7a3ccb-16b1-42e8-9c9e-5aa425fb38ea" providerId="AD" clId="Web-{F806CA2C-2749-EB0D-7880-9AA205E6A1EF}"/>
    <pc:docChg chg="addSld modSld">
      <pc:chgData name="Kieran Walsh (2500018)" userId="S::2500018@student.uwtsd.ac.uk::7a7a3ccb-16b1-42e8-9c9e-5aa425fb38ea" providerId="AD" clId="Web-{F806CA2C-2749-EB0D-7880-9AA205E6A1EF}" dt="2026-08-07T18:49:22.255" v="558" actId="20577"/>
      <pc:docMkLst>
        <pc:docMk/>
      </pc:docMkLst>
      <pc:sldChg chg="addSp modSp">
        <pc:chgData name="Kieran Walsh (2500018)" userId="S::2500018@student.uwtsd.ac.uk::7a7a3ccb-16b1-42e8-9c9e-5aa425fb38ea" providerId="AD" clId="Web-{F806CA2C-2749-EB0D-7880-9AA205E6A1EF}" dt="2026-08-07T18:33:57.228" v="166" actId="1076"/>
        <pc:sldMkLst>
          <pc:docMk/>
          <pc:sldMk cId="987945984" sldId="290"/>
        </pc:sldMkLst>
        <pc:spChg chg="mod">
          <ac:chgData name="Kieran Walsh (2500018)" userId="S::2500018@student.uwtsd.ac.uk::7a7a3ccb-16b1-42e8-9c9e-5aa425fb38ea" providerId="AD" clId="Web-{F806CA2C-2749-EB0D-7880-9AA205E6A1EF}" dt="2026-08-07T18:17:53.465" v="80" actId="20577"/>
          <ac:spMkLst>
            <pc:docMk/>
            <pc:sldMk cId="987945984" sldId="290"/>
            <ac:spMk id="103" creationId="{8E748B84-25CD-3ED9-5979-97B2EEF5821A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33:57.228" v="166" actId="1076"/>
          <ac:picMkLst>
            <pc:docMk/>
            <pc:sldMk cId="987945984" sldId="290"/>
            <ac:picMk id="2" creationId="{69CF2CED-3EC0-461F-35BE-D783D746B5EA}"/>
          </ac:picMkLst>
        </pc:picChg>
      </pc:sldChg>
      <pc:sldChg chg="modSp mod modClrScheme chgLayout">
        <pc:chgData name="Kieran Walsh (2500018)" userId="S::2500018@student.uwtsd.ac.uk::7a7a3ccb-16b1-42e8-9c9e-5aa425fb38ea" providerId="AD" clId="Web-{F806CA2C-2749-EB0D-7880-9AA205E6A1EF}" dt="2026-08-07T18:19:43.921" v="83" actId="14100"/>
        <pc:sldMkLst>
          <pc:docMk/>
          <pc:sldMk cId="1773831372" sldId="1497"/>
        </pc:sldMkLst>
        <pc:spChg chg="mod">
          <ac:chgData name="Kieran Walsh (2500018)" userId="S::2500018@student.uwtsd.ac.uk::7a7a3ccb-16b1-42e8-9c9e-5aa425fb38ea" providerId="AD" clId="Web-{F806CA2C-2749-EB0D-7880-9AA205E6A1EF}" dt="2026-08-07T18:19:43.921" v="83" actId="14100"/>
          <ac:spMkLst>
            <pc:docMk/>
            <pc:sldMk cId="1773831372" sldId="1497"/>
            <ac:spMk id="2" creationId="{1F057989-07E4-B482-9F2A-EBF670F7FA92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19:34.467" v="82"/>
          <ac:spMkLst>
            <pc:docMk/>
            <pc:sldMk cId="1773831372" sldId="1497"/>
            <ac:spMk id="3" creationId="{363CF5F8-0028-8636-5006-5D5C52B32774}"/>
          </ac:spMkLst>
        </pc:spChg>
        <pc:picChg chg="mod">
          <ac:chgData name="Kieran Walsh (2500018)" userId="S::2500018@student.uwtsd.ac.uk::7a7a3ccb-16b1-42e8-9c9e-5aa425fb38ea" providerId="AD" clId="Web-{F806CA2C-2749-EB0D-7880-9AA205E6A1EF}" dt="2026-08-07T18:19:34.467" v="82"/>
          <ac:picMkLst>
            <pc:docMk/>
            <pc:sldMk cId="1773831372" sldId="1497"/>
            <ac:picMk id="13" creationId="{49BEBD13-32F2-84CA-9B52-F167E72A1B53}"/>
          </ac:picMkLst>
        </pc:picChg>
      </pc:sldChg>
      <pc:sldChg chg="addSp modSp mod modClrScheme chgLayout">
        <pc:chgData name="Kieran Walsh (2500018)" userId="S::2500018@student.uwtsd.ac.uk::7a7a3ccb-16b1-42e8-9c9e-5aa425fb38ea" providerId="AD" clId="Web-{F806CA2C-2749-EB0D-7880-9AA205E6A1EF}" dt="2026-08-07T18:19:59.031" v="84"/>
        <pc:sldMkLst>
          <pc:docMk/>
          <pc:sldMk cId="1545177064" sldId="1498"/>
        </pc:sldMkLst>
        <pc:spChg chg="mod">
          <ac:chgData name="Kieran Walsh (2500018)" userId="S::2500018@student.uwtsd.ac.uk::7a7a3ccb-16b1-42e8-9c9e-5aa425fb38ea" providerId="AD" clId="Web-{F806CA2C-2749-EB0D-7880-9AA205E6A1EF}" dt="2026-08-07T18:19:59.031" v="84"/>
          <ac:spMkLst>
            <pc:docMk/>
            <pc:sldMk cId="1545177064" sldId="1498"/>
            <ac:spMk id="2" creationId="{45D0D9FB-B08B-6550-BEBF-B430741924E7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19:59.031" v="84"/>
          <ac:spMkLst>
            <pc:docMk/>
            <pc:sldMk cId="1545177064" sldId="1498"/>
            <ac:spMk id="3" creationId="{79BC7904-BA22-561E-1DE0-8E716FCEA69E}"/>
          </ac:spMkLst>
        </pc:spChg>
        <pc:picChg chg="add">
          <ac:chgData name="Kieran Walsh (2500018)" userId="S::2500018@student.uwtsd.ac.uk::7a7a3ccb-16b1-42e8-9c9e-5aa425fb38ea" providerId="AD" clId="Web-{F806CA2C-2749-EB0D-7880-9AA205E6A1EF}" dt="2026-08-07T18:19:59.031" v="84"/>
          <ac:picMkLst>
            <pc:docMk/>
            <pc:sldMk cId="1545177064" sldId="1498"/>
            <ac:picMk id="5" creationId="{DBC6B0B0-06B7-8F3F-835E-74E54885D03F}"/>
          </ac:picMkLst>
        </pc:picChg>
      </pc:sldChg>
      <pc:sldChg chg="addSp modSp mod modClrScheme chgLayout">
        <pc:chgData name="Kieran Walsh (2500018)" userId="S::2500018@student.uwtsd.ac.uk::7a7a3ccb-16b1-42e8-9c9e-5aa425fb38ea" providerId="AD" clId="Web-{F806CA2C-2749-EB0D-7880-9AA205E6A1EF}" dt="2026-08-07T18:22:31.645" v="94" actId="14100"/>
        <pc:sldMkLst>
          <pc:docMk/>
          <pc:sldMk cId="1751885377" sldId="1499"/>
        </pc:sldMkLst>
        <pc:spChg chg="mod">
          <ac:chgData name="Kieran Walsh (2500018)" userId="S::2500018@student.uwtsd.ac.uk::7a7a3ccb-16b1-42e8-9c9e-5aa425fb38ea" providerId="AD" clId="Web-{F806CA2C-2749-EB0D-7880-9AA205E6A1EF}" dt="2026-08-07T18:22:00.284" v="88"/>
          <ac:spMkLst>
            <pc:docMk/>
            <pc:sldMk cId="1751885377" sldId="1499"/>
            <ac:spMk id="2" creationId="{1ECC7084-C959-6935-0D99-455326A78F99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22:31.645" v="94" actId="14100"/>
          <ac:spMkLst>
            <pc:docMk/>
            <pc:sldMk cId="1751885377" sldId="1499"/>
            <ac:spMk id="3" creationId="{31AC7C57-5BD4-EA9C-F014-4D2571F931FC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22:25.332" v="93" actId="14100"/>
          <ac:picMkLst>
            <pc:docMk/>
            <pc:sldMk cId="1751885377" sldId="1499"/>
            <ac:picMk id="4" creationId="{632C288F-E4FC-9D53-02C6-F596FDCC1003}"/>
          </ac:picMkLst>
        </pc:picChg>
      </pc:sldChg>
      <pc:sldChg chg="addSp delSp modSp">
        <pc:chgData name="Kieran Walsh (2500018)" userId="S::2500018@student.uwtsd.ac.uk::7a7a3ccb-16b1-42e8-9c9e-5aa425fb38ea" providerId="AD" clId="Web-{F806CA2C-2749-EB0D-7880-9AA205E6A1EF}" dt="2026-08-07T18:23:24.865" v="102" actId="1076"/>
        <pc:sldMkLst>
          <pc:docMk/>
          <pc:sldMk cId="948600294" sldId="1500"/>
        </pc:sldMkLst>
        <pc:spChg chg="add del mod">
          <ac:chgData name="Kieran Walsh (2500018)" userId="S::2500018@student.uwtsd.ac.uk::7a7a3ccb-16b1-42e8-9c9e-5aa425fb38ea" providerId="AD" clId="Web-{F806CA2C-2749-EB0D-7880-9AA205E6A1EF}" dt="2026-08-07T18:23:10.755" v="100"/>
          <ac:spMkLst>
            <pc:docMk/>
            <pc:sldMk cId="948600294" sldId="1500"/>
            <ac:spMk id="3" creationId="{D939D610-CB9A-8461-9089-72ECB1D7D8A1}"/>
          </ac:spMkLst>
        </pc:spChg>
        <pc:picChg chg="mod">
          <ac:chgData name="Kieran Walsh (2500018)" userId="S::2500018@student.uwtsd.ac.uk::7a7a3ccb-16b1-42e8-9c9e-5aa425fb38ea" providerId="AD" clId="Web-{F806CA2C-2749-EB0D-7880-9AA205E6A1EF}" dt="2026-08-07T18:23:24.865" v="102" actId="1076"/>
          <ac:picMkLst>
            <pc:docMk/>
            <pc:sldMk cId="948600294" sldId="1500"/>
            <ac:picMk id="14" creationId="{E2D1BF8E-AC9A-95EF-EE92-2391A5960CD9}"/>
          </ac:picMkLst>
        </pc:picChg>
      </pc:sldChg>
      <pc:sldChg chg="addSp delSp modSp">
        <pc:chgData name="Kieran Walsh (2500018)" userId="S::2500018@student.uwtsd.ac.uk::7a7a3ccb-16b1-42e8-9c9e-5aa425fb38ea" providerId="AD" clId="Web-{F806CA2C-2749-EB0D-7880-9AA205E6A1EF}" dt="2026-08-07T18:24:45.680" v="116" actId="1076"/>
        <pc:sldMkLst>
          <pc:docMk/>
          <pc:sldMk cId="1834936329" sldId="1503"/>
        </pc:sldMkLst>
        <pc:spChg chg="add del mod">
          <ac:chgData name="Kieran Walsh (2500018)" userId="S::2500018@student.uwtsd.ac.uk::7a7a3ccb-16b1-42e8-9c9e-5aa425fb38ea" providerId="AD" clId="Web-{F806CA2C-2749-EB0D-7880-9AA205E6A1EF}" dt="2026-08-07T18:24:35.727" v="114"/>
          <ac:spMkLst>
            <pc:docMk/>
            <pc:sldMk cId="1834936329" sldId="1503"/>
            <ac:spMk id="4" creationId="{C7521D2F-923D-FE65-4DEA-90271CCB2F47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24:45.680" v="116" actId="1076"/>
          <ac:picMkLst>
            <pc:docMk/>
            <pc:sldMk cId="1834936329" sldId="1503"/>
            <ac:picMk id="3" creationId="{7E61F815-6BE9-77D8-C642-2301AB69ED7C}"/>
          </ac:picMkLst>
        </pc:picChg>
      </pc:sldChg>
      <pc:sldChg chg="modSp">
        <pc:chgData name="Kieran Walsh (2500018)" userId="S::2500018@student.uwtsd.ac.uk::7a7a3ccb-16b1-42e8-9c9e-5aa425fb38ea" providerId="AD" clId="Web-{F806CA2C-2749-EB0D-7880-9AA205E6A1EF}" dt="2026-08-07T18:46:04.858" v="540" actId="20577"/>
        <pc:sldMkLst>
          <pc:docMk/>
          <pc:sldMk cId="166532315" sldId="1504"/>
        </pc:sldMkLst>
        <pc:spChg chg="mod">
          <ac:chgData name="Kieran Walsh (2500018)" userId="S::2500018@student.uwtsd.ac.uk::7a7a3ccb-16b1-42e8-9c9e-5aa425fb38ea" providerId="AD" clId="Web-{F806CA2C-2749-EB0D-7880-9AA205E6A1EF}" dt="2026-08-07T18:46:04.858" v="540" actId="20577"/>
          <ac:spMkLst>
            <pc:docMk/>
            <pc:sldMk cId="166532315" sldId="1504"/>
            <ac:spMk id="3" creationId="{3F384BB1-16D4-8510-7BFE-056208DE469A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45:58.202" v="539" actId="20577"/>
          <ac:spMkLst>
            <pc:docMk/>
            <pc:sldMk cId="166532315" sldId="1504"/>
            <ac:spMk id="4" creationId="{63E82616-224C-DC6E-0F91-81634111B576}"/>
          </ac:spMkLst>
        </pc:spChg>
      </pc:sldChg>
      <pc:sldChg chg="addSp modSp">
        <pc:chgData name="Kieran Walsh (2500018)" userId="S::2500018@student.uwtsd.ac.uk::7a7a3ccb-16b1-42e8-9c9e-5aa425fb38ea" providerId="AD" clId="Web-{F806CA2C-2749-EB0D-7880-9AA205E6A1EF}" dt="2026-08-07T18:26:02.682" v="127" actId="14100"/>
        <pc:sldMkLst>
          <pc:docMk/>
          <pc:sldMk cId="1472982638" sldId="1505"/>
        </pc:sldMkLst>
        <pc:spChg chg="add mod">
          <ac:chgData name="Kieran Walsh (2500018)" userId="S::2500018@student.uwtsd.ac.uk::7a7a3ccb-16b1-42e8-9c9e-5aa425fb38ea" providerId="AD" clId="Web-{F806CA2C-2749-EB0D-7880-9AA205E6A1EF}" dt="2026-08-07T18:25:23.337" v="120"/>
          <ac:spMkLst>
            <pc:docMk/>
            <pc:sldMk cId="1472982638" sldId="1505"/>
            <ac:spMk id="5" creationId="{78BA1F80-4687-1547-3334-086E9BA8494C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26:02.682" v="127" actId="14100"/>
          <ac:picMkLst>
            <pc:docMk/>
            <pc:sldMk cId="1472982638" sldId="1505"/>
            <ac:picMk id="4" creationId="{B4BA8586-189F-8880-ABFC-DA2C7750284C}"/>
          </ac:picMkLst>
        </pc:picChg>
      </pc:sldChg>
      <pc:sldChg chg="addSp delSp modSp mod modClrScheme chgLayout">
        <pc:chgData name="Kieran Walsh (2500018)" userId="S::2500018@student.uwtsd.ac.uk::7a7a3ccb-16b1-42e8-9c9e-5aa425fb38ea" providerId="AD" clId="Web-{F806CA2C-2749-EB0D-7880-9AA205E6A1EF}" dt="2026-08-07T18:28:10.686" v="141" actId="20577"/>
        <pc:sldMkLst>
          <pc:docMk/>
          <pc:sldMk cId="611099963" sldId="1509"/>
        </pc:sldMkLst>
        <pc:spChg chg="mod">
          <ac:chgData name="Kieran Walsh (2500018)" userId="S::2500018@student.uwtsd.ac.uk::7a7a3ccb-16b1-42e8-9c9e-5aa425fb38ea" providerId="AD" clId="Web-{F806CA2C-2749-EB0D-7880-9AA205E6A1EF}" dt="2026-08-07T18:27:46.076" v="132"/>
          <ac:spMkLst>
            <pc:docMk/>
            <pc:sldMk cId="611099963" sldId="1509"/>
            <ac:spMk id="2" creationId="{6159B732-B1AC-BE34-4B6A-E40D4AAEC4AE}"/>
          </ac:spMkLst>
        </pc:spChg>
        <pc:spChg chg="add del mod">
          <ac:chgData name="Kieran Walsh (2500018)" userId="S::2500018@student.uwtsd.ac.uk::7a7a3ccb-16b1-42e8-9c9e-5aa425fb38ea" providerId="AD" clId="Web-{F806CA2C-2749-EB0D-7880-9AA205E6A1EF}" dt="2026-08-07T18:28:10.686" v="141" actId="20577"/>
          <ac:spMkLst>
            <pc:docMk/>
            <pc:sldMk cId="611099963" sldId="1509"/>
            <ac:spMk id="3" creationId="{3F013921-0C7A-69E8-FDAD-099AB8A05415}"/>
          </ac:spMkLst>
        </pc:spChg>
        <pc:graphicFrameChg chg="add del mod">
          <ac:chgData name="Kieran Walsh (2500018)" userId="S::2500018@student.uwtsd.ac.uk::7a7a3ccb-16b1-42e8-9c9e-5aa425fb38ea" providerId="AD" clId="Web-{F806CA2C-2749-EB0D-7880-9AA205E6A1EF}" dt="2026-08-07T18:27:00.137" v="129"/>
          <ac:graphicFrameMkLst>
            <pc:docMk/>
            <pc:sldMk cId="611099963" sldId="1509"/>
            <ac:graphicFrameMk id="5" creationId="{6C18AE6C-5C5E-678D-B509-9292CB54F58F}"/>
          </ac:graphicFrameMkLst>
        </pc:graphicFrameChg>
        <pc:picChg chg="add mod">
          <ac:chgData name="Kieran Walsh (2500018)" userId="S::2500018@student.uwtsd.ac.uk::7a7a3ccb-16b1-42e8-9c9e-5aa425fb38ea" providerId="AD" clId="Web-{F806CA2C-2749-EB0D-7880-9AA205E6A1EF}" dt="2026-08-07T18:27:46.076" v="132"/>
          <ac:picMkLst>
            <pc:docMk/>
            <pc:sldMk cId="611099963" sldId="1509"/>
            <ac:picMk id="18" creationId="{04623EFD-A7E1-C5C3-5AC0-CA0E06600E43}"/>
          </ac:picMkLst>
        </pc:picChg>
      </pc:sldChg>
      <pc:sldChg chg="addSp delSp modSp">
        <pc:chgData name="Kieran Walsh (2500018)" userId="S::2500018@student.uwtsd.ac.uk::7a7a3ccb-16b1-42e8-9c9e-5aa425fb38ea" providerId="AD" clId="Web-{F806CA2C-2749-EB0D-7880-9AA205E6A1EF}" dt="2026-08-07T18:31:15.457" v="157"/>
        <pc:sldMkLst>
          <pc:docMk/>
          <pc:sldMk cId="1989932336" sldId="1510"/>
        </pc:sldMkLst>
        <pc:spChg chg="add mod">
          <ac:chgData name="Kieran Walsh (2500018)" userId="S::2500018@student.uwtsd.ac.uk::7a7a3ccb-16b1-42e8-9c9e-5aa425fb38ea" providerId="AD" clId="Web-{F806CA2C-2749-EB0D-7880-9AA205E6A1EF}" dt="2026-08-07T18:30:51.066" v="153"/>
          <ac:spMkLst>
            <pc:docMk/>
            <pc:sldMk cId="1989932336" sldId="1510"/>
            <ac:spMk id="3" creationId="{74D8B432-5DE0-5F76-EB39-66BF96E6F8A8}"/>
          </ac:spMkLst>
        </pc:spChg>
        <pc:spChg chg="add del mod">
          <ac:chgData name="Kieran Walsh (2500018)" userId="S::2500018@student.uwtsd.ac.uk::7a7a3ccb-16b1-42e8-9c9e-5aa425fb38ea" providerId="AD" clId="Web-{F806CA2C-2749-EB0D-7880-9AA205E6A1EF}" dt="2026-08-07T18:31:15.457" v="157"/>
          <ac:spMkLst>
            <pc:docMk/>
            <pc:sldMk cId="1989932336" sldId="1510"/>
            <ac:spMk id="6" creationId="{A4DA89DB-99DF-2539-48A4-E09E3225C4F2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30:50.425" v="149" actId="20577"/>
          <ac:spMkLst>
            <pc:docMk/>
            <pc:sldMk cId="1989932336" sldId="1510"/>
            <ac:spMk id="10" creationId="{75AE507D-4CB8-AC6C-888A-88AAAAA0BC2D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31:12.223" v="156" actId="14100"/>
          <ac:picMkLst>
            <pc:docMk/>
            <pc:sldMk cId="1989932336" sldId="1510"/>
            <ac:picMk id="2" creationId="{F291CD9D-BF96-2140-444A-536735786AE5}"/>
          </ac:picMkLst>
        </pc:picChg>
        <pc:picChg chg="del">
          <ac:chgData name="Kieran Walsh (2500018)" userId="S::2500018@student.uwtsd.ac.uk::7a7a3ccb-16b1-42e8-9c9e-5aa425fb38ea" providerId="AD" clId="Web-{F806CA2C-2749-EB0D-7880-9AA205E6A1EF}" dt="2026-08-07T18:30:58.347" v="154"/>
          <ac:picMkLst>
            <pc:docMk/>
            <pc:sldMk cId="1989932336" sldId="1510"/>
            <ac:picMk id="17" creationId="{40F28CFC-C4AB-F36A-2ECF-8DE99DEF3060}"/>
          </ac:picMkLst>
        </pc:picChg>
      </pc:sldChg>
      <pc:sldChg chg="modSp">
        <pc:chgData name="Kieran Walsh (2500018)" userId="S::2500018@student.uwtsd.ac.uk::7a7a3ccb-16b1-42e8-9c9e-5aa425fb38ea" providerId="AD" clId="Web-{F806CA2C-2749-EB0D-7880-9AA205E6A1EF}" dt="2026-08-07T18:30:16.002" v="147" actId="1076"/>
        <pc:sldMkLst>
          <pc:docMk/>
          <pc:sldMk cId="3880426443" sldId="1513"/>
        </pc:sldMkLst>
        <pc:spChg chg="mod">
          <ac:chgData name="Kieran Walsh (2500018)" userId="S::2500018@student.uwtsd.ac.uk::7a7a3ccb-16b1-42e8-9c9e-5aa425fb38ea" providerId="AD" clId="Web-{F806CA2C-2749-EB0D-7880-9AA205E6A1EF}" dt="2026-08-07T18:30:04.986" v="144" actId="20577"/>
          <ac:spMkLst>
            <pc:docMk/>
            <pc:sldMk cId="3880426443" sldId="1513"/>
            <ac:spMk id="4" creationId="{AF605770-558B-6788-4C7F-37267AF12689}"/>
          </ac:spMkLst>
        </pc:spChg>
        <pc:picChg chg="mod">
          <ac:chgData name="Kieran Walsh (2500018)" userId="S::2500018@student.uwtsd.ac.uk::7a7a3ccb-16b1-42e8-9c9e-5aa425fb38ea" providerId="AD" clId="Web-{F806CA2C-2749-EB0D-7880-9AA205E6A1EF}" dt="2026-08-07T18:30:16.002" v="147" actId="1076"/>
          <ac:picMkLst>
            <pc:docMk/>
            <pc:sldMk cId="3880426443" sldId="1513"/>
            <ac:picMk id="14" creationId="{9555E34C-D74C-72D5-97EC-64F103C5E862}"/>
          </ac:picMkLst>
        </pc:picChg>
      </pc:sldChg>
      <pc:sldChg chg="modSp new">
        <pc:chgData name="Kieran Walsh (2500018)" userId="S::2500018@student.uwtsd.ac.uk::7a7a3ccb-16b1-42e8-9c9e-5aa425fb38ea" providerId="AD" clId="Web-{F806CA2C-2749-EB0D-7880-9AA205E6A1EF}" dt="2026-08-07T18:49:22.255" v="558" actId="20577"/>
        <pc:sldMkLst>
          <pc:docMk/>
          <pc:sldMk cId="3534009719" sldId="1514"/>
        </pc:sldMkLst>
        <pc:spChg chg="mod">
          <ac:chgData name="Kieran Walsh (2500018)" userId="S::2500018@student.uwtsd.ac.uk::7a7a3ccb-16b1-42e8-9c9e-5aa425fb38ea" providerId="AD" clId="Web-{F806CA2C-2749-EB0D-7880-9AA205E6A1EF}" dt="2026-08-07T18:48:45.582" v="556" actId="1076"/>
          <ac:spMkLst>
            <pc:docMk/>
            <pc:sldMk cId="3534009719" sldId="1514"/>
            <ac:spMk id="2" creationId="{4F8B4770-D8D4-80D6-FB63-982F3002BB1C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49:22.255" v="558" actId="20577"/>
          <ac:spMkLst>
            <pc:docMk/>
            <pc:sldMk cId="3534009719" sldId="1514"/>
            <ac:spMk id="3" creationId="{BEB9CE82-E410-C347-2120-3E114EDFAF3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8/7/2026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712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2" y="4952601"/>
            <a:ext cx="10830797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2" y="5738985"/>
            <a:ext cx="10830798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845630E0-3E81-3871-9E2F-2BE123E8986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8996" y="359053"/>
            <a:ext cx="11494008" cy="4206240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42F7524-ABFF-42FC-F524-246A480B89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663E3457-D591-49C3-2608-0E03890C56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37CB6AF0-4147-00BA-8130-83977A07D4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E56F3-BB18-A73F-CD14-AABE06437C3B}"/>
              </a:ext>
            </a:extLst>
          </p:cNvPr>
          <p:cNvSpPr/>
          <p:nvPr userDrawn="1"/>
        </p:nvSpPr>
        <p:spPr>
          <a:xfrm>
            <a:off x="337457" y="4718958"/>
            <a:ext cx="11517086" cy="178797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5D6E84-74A7-91C9-E1B6-41ED8C509278}"/>
              </a:ext>
            </a:extLst>
          </p:cNvPr>
          <p:cNvSpPr/>
          <p:nvPr userDrawn="1"/>
        </p:nvSpPr>
        <p:spPr>
          <a:xfrm>
            <a:off x="337457" y="345676"/>
            <a:ext cx="11517086" cy="42245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0210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11C59EC-2984-2AFC-A887-928F090FF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657" y="2090057"/>
            <a:ext cx="10613572" cy="396784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76615-F428-46F8-B333-52721A2A1D31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26287E-A219-F520-0726-BDFF3D7A4E02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88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4234" y="829577"/>
            <a:ext cx="4192166" cy="3775213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4233" y="4731335"/>
            <a:ext cx="4192166" cy="131228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791DC7E0-CBE1-A440-0537-4B3B9463522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9375" y="361188"/>
            <a:ext cx="6281928" cy="6135624"/>
          </a:xfrm>
          <a:blipFill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0CD339-777A-9749-4666-3527C14B9743}"/>
              </a:ext>
            </a:extLst>
          </p:cNvPr>
          <p:cNvSpPr/>
          <p:nvPr userDrawn="1"/>
        </p:nvSpPr>
        <p:spPr>
          <a:xfrm>
            <a:off x="6751530" y="351065"/>
            <a:ext cx="509771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E67F68C-4D7B-717C-D360-0C7B177E78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362027BE-9356-D4CB-179D-26A5D76B3F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4DD4DA43-0E0A-52D7-598D-E21C37400D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6EF7C5-69F2-91FF-0C1E-398B01AB0F98}"/>
              </a:ext>
            </a:extLst>
          </p:cNvPr>
          <p:cNvSpPr/>
          <p:nvPr userDrawn="1"/>
        </p:nvSpPr>
        <p:spPr>
          <a:xfrm>
            <a:off x="334788" y="353022"/>
            <a:ext cx="6300216" cy="61539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7771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643E122-5107-B335-7270-B6C7A8395D86}"/>
              </a:ext>
            </a:extLst>
          </p:cNvPr>
          <p:cNvSpPr/>
          <p:nvPr userDrawn="1"/>
        </p:nvSpPr>
        <p:spPr>
          <a:xfrm>
            <a:off x="5744782" y="351064"/>
            <a:ext cx="610446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301" y="840278"/>
            <a:ext cx="4337407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300" y="4668118"/>
            <a:ext cx="4337407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710F4B22-F5AC-7D33-7A84-7B2436EFDE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52063" y="361188"/>
            <a:ext cx="6089904" cy="6135624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D7A0B5-D7C9-90BE-F505-E01F4D062E28}"/>
              </a:ext>
            </a:extLst>
          </p:cNvPr>
          <p:cNvSpPr/>
          <p:nvPr userDrawn="1"/>
        </p:nvSpPr>
        <p:spPr>
          <a:xfrm>
            <a:off x="337457" y="351065"/>
            <a:ext cx="5282687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01F41629-C05C-09F2-6087-F8836305BC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321E8832-F660-8A12-2B3C-B0368A8405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420AF754-B09E-920F-08CC-F9E9A98778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172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1944F5-72DB-5388-391B-5DC34BAD29A9}"/>
              </a:ext>
            </a:extLst>
          </p:cNvPr>
          <p:cNvSpPr/>
          <p:nvPr/>
        </p:nvSpPr>
        <p:spPr>
          <a:xfrm>
            <a:off x="1121981" y="874987"/>
            <a:ext cx="6584950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6" y="1359777"/>
            <a:ext cx="5880761" cy="3212224"/>
          </a:xfrm>
        </p:spPr>
        <p:txBody>
          <a:bodyPr anchor="t">
            <a:normAutofit/>
          </a:bodyPr>
          <a:lstStyle>
            <a:lvl1pPr algn="l">
              <a:defRPr sz="6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4076" y="4731335"/>
            <a:ext cx="5880761" cy="960017"/>
          </a:xfrm>
        </p:spPr>
        <p:txBody>
          <a:bodyPr anchor="b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55758" y="886968"/>
            <a:ext cx="3197543" cy="508406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7986531-74DA-0AB6-CF8A-3F7068E258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98ADF74-5A31-A27F-9559-8871D10670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751A81C-585C-BAAE-4A41-9A65B56068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E6AD98-B65B-93FA-EC0E-E737696918E7}"/>
              </a:ext>
            </a:extLst>
          </p:cNvPr>
          <p:cNvSpPr/>
          <p:nvPr userDrawn="1"/>
        </p:nvSpPr>
        <p:spPr>
          <a:xfrm>
            <a:off x="7845134" y="874986"/>
            <a:ext cx="321879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3134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528" y="839111"/>
            <a:ext cx="8001000" cy="3345328"/>
          </a:xfrm>
        </p:spPr>
        <p:txBody>
          <a:bodyPr anchor="t">
            <a:normAutofit/>
          </a:bodyPr>
          <a:lstStyle>
            <a:lvl1pPr algn="l">
              <a:defRPr sz="7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528" y="4473553"/>
            <a:ext cx="638120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D9461-0F61-4002-8F2D-B7697A0E13FF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6B6C7B-69BC-0D3D-1E9A-DD81FCE5A234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3033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528" y="841248"/>
            <a:ext cx="7681495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528" y="4617138"/>
            <a:ext cx="723830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C53FF-A9D2-44F7-87E7-301150AC66D6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B6D5D4-CEEE-3117-A84B-7DE80FC18AFC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0735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173C-F4FB-4840-9C6C-8C62F68E21A9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BE0B21-7B6E-C2E6-781E-44A2E68E10E4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5227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E997385-2640-2459-FCDF-0C9E6AB66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6" y="1359776"/>
            <a:ext cx="7354238" cy="4331575"/>
          </a:xfrm>
        </p:spPr>
        <p:txBody>
          <a:bodyPr anchor="b">
            <a:normAutofit/>
          </a:bodyPr>
          <a:lstStyle>
            <a:lvl1pPr algn="l">
              <a:defRPr sz="6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58B209-D8FD-6B51-310A-96AE33AC1B63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BBC1-8687-45A9-B22B-F61D547A780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61263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E997385-2640-2459-FCDF-0C9E6AB66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6" y="1359776"/>
            <a:ext cx="7402445" cy="4331575"/>
          </a:xfrm>
        </p:spPr>
        <p:txBody>
          <a:bodyPr anchor="t">
            <a:normAutofit/>
          </a:bodyPr>
          <a:lstStyle>
            <a:lvl1pPr algn="l">
              <a:defRPr sz="6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BBC1-8687-45A9-B22B-F61D547A780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58B209-D8FD-6B51-310A-96AE33AC1B63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398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1248"/>
            <a:ext cx="8931403" cy="138435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528" y="2333860"/>
            <a:ext cx="8931403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685800" indent="-4572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3227F-7A38-4FCC-BBE5-462C6ABA0D7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A7576B-FC6F-F402-D320-23CD0747AB61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4593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AB4670-578E-C407-B8FE-F50501B06177}"/>
              </a:ext>
            </a:extLst>
          </p:cNvPr>
          <p:cNvSpPr/>
          <p:nvPr/>
        </p:nvSpPr>
        <p:spPr>
          <a:xfrm>
            <a:off x="7845134" y="874986"/>
            <a:ext cx="321879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85AED54-B0B3-D614-DEFD-5CE4799F522B}"/>
              </a:ext>
            </a:extLst>
          </p:cNvPr>
          <p:cNvSpPr/>
          <p:nvPr/>
        </p:nvSpPr>
        <p:spPr>
          <a:xfrm>
            <a:off x="1121981" y="874987"/>
            <a:ext cx="6584950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6" y="1166648"/>
            <a:ext cx="5880761" cy="452470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5881" y="1170041"/>
            <a:ext cx="2520697" cy="4521309"/>
          </a:xfrm>
        </p:spPr>
        <p:txBody>
          <a:bodyPr anchor="t">
            <a:normAutofit/>
          </a:bodyPr>
          <a:lstStyle>
            <a:lvl1pPr marL="0" indent="0" algn="l">
              <a:lnSpc>
                <a:spcPct val="15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DB9EE63E-BD4D-1B83-F683-7801D91371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498770"/>
            <a:ext cx="3494314" cy="359229"/>
          </a:xfrm>
        </p:spPr>
        <p:txBody>
          <a:bodyPr/>
          <a:lstStyle/>
          <a:p>
            <a:fld id="{080CD416-224D-4632-8302-C1A0B05C069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CCAD1074-17D3-EACF-F513-E49F6BCE5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85041" y="6498770"/>
            <a:ext cx="2805405" cy="35922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8EBB2A2C-4AD0-A1F2-B3E1-342CC3F7E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0682" y="6498770"/>
            <a:ext cx="429207" cy="359229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626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234" y="829577"/>
            <a:ext cx="4192166" cy="1693992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D9C05904-FD8A-9AED-FEBF-07D02323D6F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9375" y="366631"/>
            <a:ext cx="6281928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04234" y="2637762"/>
            <a:ext cx="4192166" cy="341109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F087BA-BF9C-B6FF-3993-B14EFC993249}"/>
              </a:ext>
            </a:extLst>
          </p:cNvPr>
          <p:cNvSpPr/>
          <p:nvPr userDrawn="1"/>
        </p:nvSpPr>
        <p:spPr>
          <a:xfrm>
            <a:off x="6751530" y="351065"/>
            <a:ext cx="509771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31E7D18D-B238-7331-A7C2-F04E7F4779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684BDBE8-3E10-FA13-9449-A3EA461171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3E5618F-FBE1-25BE-3EBC-6A699AAF87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05EF98-C9B4-FDE5-FF49-3AC91EBF7C80}"/>
              </a:ext>
            </a:extLst>
          </p:cNvPr>
          <p:cNvSpPr/>
          <p:nvPr userDrawn="1"/>
        </p:nvSpPr>
        <p:spPr>
          <a:xfrm>
            <a:off x="334788" y="353022"/>
            <a:ext cx="6300216" cy="61539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962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640D-701E-4505-B3CF-EF9407231E3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13DBF3-4834-1A3D-F4D5-6A81E4273385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958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58915-0BD2-4619-96F8-2000A958401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955F4A-423A-5B89-7048-7BF27C7621C6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7716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97C48-2090-4C6A-8BA6-AD652515C489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ADE99A-A1BB-22F1-AAC4-B9657638A2B1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7191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82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5811837" cy="52643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18EB-E5A2-46FD-AE56-36A2660D9755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DAA8DC-86CE-2734-E308-CBA3FA9B61FB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4720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28" y="840740"/>
            <a:ext cx="3494314" cy="522351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840740"/>
            <a:ext cx="6884604" cy="52235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F173-72DA-43D0-80E2-6EBC494B1FEF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615947-AD9C-F5FA-B88C-990D02D3AF2A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4142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EF6C452-604E-947A-0AE2-B0BEF7F21EB5}"/>
              </a:ext>
            </a:extLst>
          </p:cNvPr>
          <p:cNvSpPr/>
          <p:nvPr/>
        </p:nvSpPr>
        <p:spPr>
          <a:xfrm>
            <a:off x="1125028" y="874987"/>
            <a:ext cx="490187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550A83-567F-A24D-E3C0-CE8EBAD06D18}"/>
              </a:ext>
            </a:extLst>
          </p:cNvPr>
          <p:cNvSpPr/>
          <p:nvPr/>
        </p:nvSpPr>
        <p:spPr>
          <a:xfrm>
            <a:off x="6162053" y="874987"/>
            <a:ext cx="490187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EE06B6E-5DF9-040C-D813-282435432A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7" y="1226152"/>
            <a:ext cx="4184248" cy="4465199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Content Placeholder 7">
            <a:extLst>
              <a:ext uri="{FF2B5EF4-FFF2-40B4-BE49-F238E27FC236}">
                <a16:creationId xmlns:a16="http://schemas.microsoft.com/office/drawing/2014/main" id="{38613CA7-3784-8161-0A2F-6AFEA3852D2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11102" y="1226152"/>
            <a:ext cx="4187100" cy="44651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54E62BB-E63F-06C8-1E4D-D0DD69BCEE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498770"/>
            <a:ext cx="3494314" cy="359229"/>
          </a:xfrm>
        </p:spPr>
        <p:txBody>
          <a:bodyPr/>
          <a:lstStyle/>
          <a:p>
            <a:fld id="{080CD416-224D-4632-8302-C1A0B05C069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D3CA3E8-7834-A683-F512-C36DF1146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85041" y="6498770"/>
            <a:ext cx="2805405" cy="35922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28609CD-1349-E1EF-8FD1-C055F29B9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0682" y="6498770"/>
            <a:ext cx="429207" cy="359229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839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949" y="819804"/>
            <a:ext cx="6022523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0A3C44E0-2181-679C-C4DE-7C0E12C689B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5956" y="361188"/>
            <a:ext cx="443484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2341" y="2235200"/>
            <a:ext cx="6044132" cy="380299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A43DA6-AD92-1399-A6A7-42F89C87DC1A}"/>
              </a:ext>
            </a:extLst>
          </p:cNvPr>
          <p:cNvSpPr/>
          <p:nvPr userDrawn="1"/>
        </p:nvSpPr>
        <p:spPr>
          <a:xfrm>
            <a:off x="337457" y="351064"/>
            <a:ext cx="4451839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5664"/>
            <a:ext cx="3337584" cy="402336"/>
          </a:xfrm>
        </p:spPr>
        <p:txBody>
          <a:bodyPr/>
          <a:lstStyle/>
          <a:p>
            <a:fld id="{7E38CFF5-C5CE-48B3-B40D-6C66C1CC6368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4474DB-FD35-4937-0024-1F6311BC8B2F}"/>
              </a:ext>
            </a:extLst>
          </p:cNvPr>
          <p:cNvSpPr/>
          <p:nvPr userDrawn="1"/>
        </p:nvSpPr>
        <p:spPr>
          <a:xfrm>
            <a:off x="4915879" y="351065"/>
            <a:ext cx="6938663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4245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708" y="826408"/>
            <a:ext cx="60225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34" y="2243328"/>
            <a:ext cx="6022524" cy="38055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13B8FE68-7B6E-3218-44A6-F1880E54EE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401964" y="361186"/>
            <a:ext cx="443484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9D2FFC-2E73-8E67-42FD-E85E9D7166B6}"/>
              </a:ext>
            </a:extLst>
          </p:cNvPr>
          <p:cNvSpPr/>
          <p:nvPr userDrawn="1"/>
        </p:nvSpPr>
        <p:spPr>
          <a:xfrm>
            <a:off x="337457" y="351065"/>
            <a:ext cx="6939845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52A7E0D9-1BA5-C290-01C0-9412D854A7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5DF8ECF4-AE04-DF19-C3BC-F2F3CC72B5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E00847C9-B5C0-A857-1CCE-2B6CEFDC6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0B6AB1-45E0-8ED2-07D0-7F09A97072E8}"/>
              </a:ext>
            </a:extLst>
          </p:cNvPr>
          <p:cNvSpPr/>
          <p:nvPr userDrawn="1"/>
        </p:nvSpPr>
        <p:spPr>
          <a:xfrm>
            <a:off x="7392820" y="351063"/>
            <a:ext cx="445312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1008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3350" y="819005"/>
            <a:ext cx="6777828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5C69378E-FD50-D0FE-49E9-FE6939F87E0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57366" y="361188"/>
            <a:ext cx="365760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3350" y="2032216"/>
            <a:ext cx="6777828" cy="40343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928F2E-550C-7EE7-5A6C-C30C820D21DB}"/>
              </a:ext>
            </a:extLst>
          </p:cNvPr>
          <p:cNvSpPr/>
          <p:nvPr userDrawn="1"/>
        </p:nvSpPr>
        <p:spPr>
          <a:xfrm>
            <a:off x="4155746" y="351065"/>
            <a:ext cx="769350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9D0A219B-0B2E-ED64-E28B-7BC3826FDF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8DFE40E1-5539-7791-9EC1-C0DD9509EE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49B369AB-498B-00E7-8CC6-A9C08DBC7C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DB15E2-0F9C-EDBB-3379-237D2F02B133}"/>
              </a:ext>
            </a:extLst>
          </p:cNvPr>
          <p:cNvSpPr/>
          <p:nvPr userDrawn="1"/>
        </p:nvSpPr>
        <p:spPr>
          <a:xfrm>
            <a:off x="348222" y="351064"/>
            <a:ext cx="3675888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694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29475"/>
            <a:ext cx="6714892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7" y="2047532"/>
            <a:ext cx="6714892" cy="40013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4216C9-E47F-BA93-3528-3DC28359BBA5}"/>
              </a:ext>
            </a:extLst>
          </p:cNvPr>
          <p:cNvSpPr/>
          <p:nvPr userDrawn="1"/>
        </p:nvSpPr>
        <p:spPr>
          <a:xfrm>
            <a:off x="337457" y="351065"/>
            <a:ext cx="7631033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22729334-E74F-1D47-30E9-2040D0CCDE7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094185" y="356616"/>
            <a:ext cx="3739896" cy="6144768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2EB550AF-60BA-6735-2DDA-FFBD5FF18B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5FBA6FCB-6EC8-5D26-12DE-87BB096047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0D9D4586-9305-AF52-E112-43FE5D94C8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05E7D9-8EB1-CCEE-CB59-564CC173739B}"/>
              </a:ext>
            </a:extLst>
          </p:cNvPr>
          <p:cNvSpPr/>
          <p:nvPr userDrawn="1"/>
        </p:nvSpPr>
        <p:spPr>
          <a:xfrm>
            <a:off x="8085041" y="351064"/>
            <a:ext cx="3758184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7826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06" y="817137"/>
            <a:ext cx="4192166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42F0537-AA35-B27C-CAD5-3F9A4EAC920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9839" y="361188"/>
            <a:ext cx="627278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79C53C-82C0-3F48-BA66-E452F8835C0C}"/>
              </a:ext>
            </a:extLst>
          </p:cNvPr>
          <p:cNvSpPr/>
          <p:nvPr userDrawn="1"/>
        </p:nvSpPr>
        <p:spPr>
          <a:xfrm>
            <a:off x="337458" y="351064"/>
            <a:ext cx="629754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04234" y="2637763"/>
            <a:ext cx="4192899" cy="34110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029C0DC-4CF1-BF5F-9799-7F5EFFD594AE}"/>
              </a:ext>
            </a:extLst>
          </p:cNvPr>
          <p:cNvSpPr/>
          <p:nvPr userDrawn="1"/>
        </p:nvSpPr>
        <p:spPr>
          <a:xfrm>
            <a:off x="6751530" y="351065"/>
            <a:ext cx="509771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1A90B4F9-3A1A-CDB5-1CB2-BED385A960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8891662-9D2F-4EC4-AE03-566C9F3947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12B7063A-A36F-DA54-7077-3632E0BF6E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4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D9A0B94D-2DD1-875D-B541-D604110F2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372" y="817137"/>
            <a:ext cx="4337407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1D88E16-573F-A597-7EE7-887CF9D8D3F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9301" y="2637763"/>
            <a:ext cx="4338165" cy="34110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A972FDA-9B64-2E1F-84D9-B8941D9AC8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52063" y="361188"/>
            <a:ext cx="608990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B7641C-0FEE-FC12-84B6-FDB399A2110B}"/>
              </a:ext>
            </a:extLst>
          </p:cNvPr>
          <p:cNvSpPr/>
          <p:nvPr userDrawn="1"/>
        </p:nvSpPr>
        <p:spPr>
          <a:xfrm>
            <a:off x="337457" y="351065"/>
            <a:ext cx="5282687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3AEF8BA8-2E40-E714-955D-062E0BBCB4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3A8E821C-4EC8-D755-0604-1CF0267FE0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EEE747D8-BFE4-9495-99CA-CDD56CDDA8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092A368-511B-76F6-C241-598461CF9E5C}"/>
              </a:ext>
            </a:extLst>
          </p:cNvPr>
          <p:cNvSpPr/>
          <p:nvPr userDrawn="1"/>
        </p:nvSpPr>
        <p:spPr>
          <a:xfrm>
            <a:off x="5744782" y="351064"/>
            <a:ext cx="610446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6618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826408"/>
            <a:ext cx="4301413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CA91B26-FF37-7619-CA98-3BF61F56874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7038" y="361188"/>
            <a:ext cx="613562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9" y="2074889"/>
            <a:ext cx="4291584" cy="39739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55BAA1-304B-22B8-AFFB-450B8B12DD5E}"/>
              </a:ext>
            </a:extLst>
          </p:cNvPr>
          <p:cNvSpPr/>
          <p:nvPr userDrawn="1"/>
        </p:nvSpPr>
        <p:spPr>
          <a:xfrm>
            <a:off x="6615483" y="351065"/>
            <a:ext cx="5233765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40539A80-30AC-952B-3E78-12CE8F1007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89B1685D-0E18-DE3D-4A15-F8A9204F66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3927B2EF-831F-E054-7EDC-63858146B5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33E9085-3DE0-967D-6FEC-87A68F2E38F7}"/>
              </a:ext>
            </a:extLst>
          </p:cNvPr>
          <p:cNvSpPr/>
          <p:nvPr userDrawn="1"/>
        </p:nvSpPr>
        <p:spPr>
          <a:xfrm>
            <a:off x="337458" y="351064"/>
            <a:ext cx="6154784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4673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5792E787-2C43-9150-BA2C-843318A1A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26408"/>
            <a:ext cx="4518609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BD289B8E-2849-E156-7279-DA72F5F75F0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111" y="2074889"/>
            <a:ext cx="4508284" cy="39739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8568F57-C775-4169-382D-FE2FEBDBAC6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928508" y="366631"/>
            <a:ext cx="590702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CDBE87-6A57-2D73-C222-305AF961B664}"/>
              </a:ext>
            </a:extLst>
          </p:cNvPr>
          <p:cNvSpPr/>
          <p:nvPr userDrawn="1"/>
        </p:nvSpPr>
        <p:spPr>
          <a:xfrm>
            <a:off x="337457" y="351065"/>
            <a:ext cx="5456769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5288E7B0-81D9-CCF8-EB05-EA8342A4B4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ED314F02-5973-4022-032A-218872D279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C8E7BB9A-D434-3FEA-E3B3-0A99879BF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7F243C-548D-9C48-60F5-BC8D58A018DE}"/>
              </a:ext>
            </a:extLst>
          </p:cNvPr>
          <p:cNvSpPr/>
          <p:nvPr userDrawn="1"/>
        </p:nvSpPr>
        <p:spPr>
          <a:xfrm>
            <a:off x="5914792" y="351065"/>
            <a:ext cx="593445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5302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158" y="839871"/>
            <a:ext cx="3227469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012F0A78-49FB-BB3A-242F-2924FAF4081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6601" y="361188"/>
            <a:ext cx="723290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158" y="2665215"/>
            <a:ext cx="3227469" cy="337775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387906-ECDF-E20B-CA46-CDAD7F1BB419}"/>
              </a:ext>
            </a:extLst>
          </p:cNvPr>
          <p:cNvSpPr/>
          <p:nvPr userDrawn="1"/>
        </p:nvSpPr>
        <p:spPr>
          <a:xfrm>
            <a:off x="7707386" y="351065"/>
            <a:ext cx="414186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F2227C39-491D-6560-D78F-CB7524A636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76C4DED5-FE13-1083-CC2D-42185971EA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8FDBA055-F524-DC9E-E4E1-4529BA173A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2198D5-C9C0-500B-4DBC-656F475E493C}"/>
              </a:ext>
            </a:extLst>
          </p:cNvPr>
          <p:cNvSpPr/>
          <p:nvPr userDrawn="1"/>
        </p:nvSpPr>
        <p:spPr>
          <a:xfrm>
            <a:off x="337457" y="351064"/>
            <a:ext cx="7251192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1131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ADE08559-D5C4-B55F-FEE7-A549DCB41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39871"/>
            <a:ext cx="3374317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B5FEEF-AA1C-DF09-81DC-C263DDF653CF}"/>
              </a:ext>
            </a:extLst>
          </p:cNvPr>
          <p:cNvSpPr/>
          <p:nvPr userDrawn="1"/>
        </p:nvSpPr>
        <p:spPr>
          <a:xfrm>
            <a:off x="337457" y="351065"/>
            <a:ext cx="4300827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35C596C1-39CE-99AF-B795-8ADB489A7DD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7" y="2665215"/>
            <a:ext cx="3374317" cy="337775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5CC9C07-AB41-F534-28F4-4DB7C7C6A85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777943" y="366631"/>
            <a:ext cx="7059168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71282706-6A90-AC69-EED3-14EF895714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22" name="Footer Placeholder 4">
            <a:extLst>
              <a:ext uri="{FF2B5EF4-FFF2-40B4-BE49-F238E27FC236}">
                <a16:creationId xmlns:a16="http://schemas.microsoft.com/office/drawing/2014/main" id="{FBB56311-28CF-D46F-611E-BE7FC528CC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62018A6C-F090-A3A6-828C-3B4C1F611A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239BDE-DD79-5CB8-2F90-0AED70B4C2F7}"/>
              </a:ext>
            </a:extLst>
          </p:cNvPr>
          <p:cNvSpPr/>
          <p:nvPr userDrawn="1"/>
        </p:nvSpPr>
        <p:spPr>
          <a:xfrm>
            <a:off x="4765806" y="351065"/>
            <a:ext cx="7083442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5424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DFB1570C-2A53-2BD0-0955-F14E33A43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9712" y="839871"/>
            <a:ext cx="3065002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9EDFF69E-D657-B8DE-43CD-6A0AA98FBA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6440" y="361188"/>
            <a:ext cx="7424928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0778FDB-57BB-4A24-EB2F-31B3DCA2ED9F}"/>
              </a:ext>
            </a:extLst>
          </p:cNvPr>
          <p:cNvSpPr/>
          <p:nvPr userDrawn="1"/>
        </p:nvSpPr>
        <p:spPr>
          <a:xfrm>
            <a:off x="7904606" y="351065"/>
            <a:ext cx="394464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B52381D3-CD5D-B295-5DE8-247DE26D241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9712" y="2665215"/>
            <a:ext cx="3065002" cy="337775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090962EE-6183-2741-3A94-C8479C8F3D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94C9BBAD-E4A0-3317-216F-5858C92CB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2195FBA7-A575-4D7C-73E3-07F6E976C7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87F64-B10E-D3EC-86DC-A74D615B4819}"/>
              </a:ext>
            </a:extLst>
          </p:cNvPr>
          <p:cNvSpPr/>
          <p:nvPr userDrawn="1"/>
        </p:nvSpPr>
        <p:spPr>
          <a:xfrm>
            <a:off x="337456" y="351064"/>
            <a:ext cx="7442897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7489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5024647"/>
            <a:ext cx="3739896" cy="1207851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90F4507-3E12-8BCC-96C4-5E91E00DE05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8996" y="357974"/>
            <a:ext cx="11494008" cy="4270248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24647"/>
            <a:ext cx="6041938" cy="1207851"/>
          </a:xfrm>
        </p:spPr>
        <p:txBody>
          <a:bodyPr anchor="ctr"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36FE-15B3-4F20-9261-F868C8825F0F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72880B-AEAD-196C-0715-91B527BD2668}"/>
              </a:ext>
            </a:extLst>
          </p:cNvPr>
          <p:cNvSpPr/>
          <p:nvPr userDrawn="1"/>
        </p:nvSpPr>
        <p:spPr>
          <a:xfrm>
            <a:off x="321733" y="4758374"/>
            <a:ext cx="11527515" cy="174856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CA5AC-C8BF-B7FA-04BB-F8A5A14F6F64}"/>
              </a:ext>
            </a:extLst>
          </p:cNvPr>
          <p:cNvSpPr/>
          <p:nvPr userDrawn="1"/>
        </p:nvSpPr>
        <p:spPr>
          <a:xfrm>
            <a:off x="337456" y="351064"/>
            <a:ext cx="11511792" cy="428406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7764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4336837"/>
            <a:ext cx="3739896" cy="1863698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90F4507-3E12-8BCC-96C4-5E91E00DE05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8996" y="358671"/>
            <a:ext cx="11494008" cy="3547872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4336837"/>
            <a:ext cx="6041938" cy="1863698"/>
          </a:xfrm>
        </p:spPr>
        <p:txBody>
          <a:bodyPr anchor="ctr"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36FE-15B3-4F20-9261-F868C8825F0F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72880B-AEAD-196C-0715-91B527BD2668}"/>
              </a:ext>
            </a:extLst>
          </p:cNvPr>
          <p:cNvSpPr/>
          <p:nvPr userDrawn="1"/>
        </p:nvSpPr>
        <p:spPr>
          <a:xfrm>
            <a:off x="337456" y="4038600"/>
            <a:ext cx="11527515" cy="246833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541655-3554-4192-AE10-BB95B2B3FCA7}"/>
              </a:ext>
            </a:extLst>
          </p:cNvPr>
          <p:cNvSpPr/>
          <p:nvPr userDrawn="1"/>
        </p:nvSpPr>
        <p:spPr>
          <a:xfrm>
            <a:off x="339852" y="351064"/>
            <a:ext cx="11512296" cy="356308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4438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077" y="1240971"/>
            <a:ext cx="3277536" cy="963033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0662" y="1240971"/>
            <a:ext cx="5614213" cy="963033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11">
            <a:extLst>
              <a:ext uri="{FF2B5EF4-FFF2-40B4-BE49-F238E27FC236}">
                <a16:creationId xmlns:a16="http://schemas.microsoft.com/office/drawing/2014/main" id="{4618C02D-A34B-FCF5-74D5-2AC6F33031B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26236" y="2719146"/>
            <a:ext cx="9921240" cy="3255264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792CFC36-C3EC-5779-AB81-CC4B05A487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498770"/>
            <a:ext cx="3494314" cy="359229"/>
          </a:xfrm>
        </p:spPr>
        <p:txBody>
          <a:bodyPr/>
          <a:lstStyle/>
          <a:p>
            <a:fld id="{838E7C52-89A1-4FAF-9408-82A97F69BEE9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1B647595-A471-5DA6-9074-5DACBEE5D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85041" y="6498770"/>
            <a:ext cx="2805405" cy="35922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48F12117-D5D7-397C-88DD-6C7EC5A41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0682" y="6498770"/>
            <a:ext cx="429207" cy="359229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FFC3B9-6393-BD5E-CBA3-4236EA91FEE4}"/>
              </a:ext>
            </a:extLst>
          </p:cNvPr>
          <p:cNvSpPr/>
          <p:nvPr userDrawn="1"/>
        </p:nvSpPr>
        <p:spPr>
          <a:xfrm>
            <a:off x="1121981" y="874987"/>
            <a:ext cx="9941944" cy="167771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F761AA9-46EF-A61A-5772-FE92633CC2A2}"/>
              </a:ext>
            </a:extLst>
          </p:cNvPr>
          <p:cNvSpPr/>
          <p:nvPr userDrawn="1"/>
        </p:nvSpPr>
        <p:spPr>
          <a:xfrm>
            <a:off x="1126236" y="2710002"/>
            <a:ext cx="9939528" cy="32735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2255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689C2E73-8CB7-AB0A-D373-D9BCBE160AE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4740" y="1944079"/>
            <a:ext cx="6391656" cy="4553712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58567" y="2235200"/>
            <a:ext cx="4420788" cy="395816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31391-F4B8-4A23-8935-365F41031646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30DF84-4A5D-63C5-1700-34F6AA007632}"/>
              </a:ext>
            </a:extLst>
          </p:cNvPr>
          <p:cNvSpPr/>
          <p:nvPr userDrawn="1"/>
        </p:nvSpPr>
        <p:spPr>
          <a:xfrm flipV="1">
            <a:off x="337457" y="351062"/>
            <a:ext cx="11512296" cy="146503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9E6EAC-5CB1-AF25-6E5B-8E37D120C9B3}"/>
              </a:ext>
            </a:extLst>
          </p:cNvPr>
          <p:cNvSpPr/>
          <p:nvPr userDrawn="1"/>
        </p:nvSpPr>
        <p:spPr>
          <a:xfrm>
            <a:off x="339852" y="1929406"/>
            <a:ext cx="6421432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53CEAA-92AB-A832-438A-7F6ACCDFE1B4}"/>
              </a:ext>
            </a:extLst>
          </p:cNvPr>
          <p:cNvSpPr/>
          <p:nvPr userDrawn="1"/>
        </p:nvSpPr>
        <p:spPr>
          <a:xfrm>
            <a:off x="6874592" y="1929406"/>
            <a:ext cx="4975161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1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E3DA23-DE55-6AE0-AF3B-E9803246C7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49324" y="2423719"/>
            <a:ext cx="5175504" cy="4069080"/>
          </a:xfrm>
          <a:blipFill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37402" y="599600"/>
            <a:ext cx="5633165" cy="56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8507B-3789-49BC-A5B5-D3B2B10E5F24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25B15E-907B-22E5-9483-591409F1460D}"/>
              </a:ext>
            </a:extLst>
          </p:cNvPr>
          <p:cNvSpPr/>
          <p:nvPr userDrawn="1"/>
        </p:nvSpPr>
        <p:spPr>
          <a:xfrm flipV="1">
            <a:off x="337457" y="351059"/>
            <a:ext cx="5199238" cy="1939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4643D3-05AA-D000-6F70-B39D3E837EF5}"/>
              </a:ext>
            </a:extLst>
          </p:cNvPr>
          <p:cNvSpPr/>
          <p:nvPr userDrawn="1"/>
        </p:nvSpPr>
        <p:spPr>
          <a:xfrm>
            <a:off x="5665293" y="351065"/>
            <a:ext cx="6189249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7DB142-72B7-699F-6F87-2EFB2EBF3B22}"/>
              </a:ext>
            </a:extLst>
          </p:cNvPr>
          <p:cNvSpPr/>
          <p:nvPr userDrawn="1"/>
        </p:nvSpPr>
        <p:spPr>
          <a:xfrm flipV="1">
            <a:off x="337457" y="2409583"/>
            <a:ext cx="5199238" cy="40973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42009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3946824" cy="145389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E3DA23-DE55-6AE0-AF3B-E9803246C7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49324" y="2423719"/>
            <a:ext cx="4476676" cy="4069080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20382" y="599600"/>
            <a:ext cx="6350185" cy="56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8507B-3789-49BC-A5B5-D3B2B10E5F24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25B15E-907B-22E5-9483-591409F1460D}"/>
              </a:ext>
            </a:extLst>
          </p:cNvPr>
          <p:cNvSpPr/>
          <p:nvPr userDrawn="1"/>
        </p:nvSpPr>
        <p:spPr>
          <a:xfrm flipV="1">
            <a:off x="337457" y="351058"/>
            <a:ext cx="4488543" cy="1939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4643D3-05AA-D000-6F70-B39D3E837EF5}"/>
              </a:ext>
            </a:extLst>
          </p:cNvPr>
          <p:cNvSpPr/>
          <p:nvPr userDrawn="1"/>
        </p:nvSpPr>
        <p:spPr>
          <a:xfrm>
            <a:off x="4939611" y="351065"/>
            <a:ext cx="691493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7DB142-72B7-699F-6F87-2EFB2EBF3B22}"/>
              </a:ext>
            </a:extLst>
          </p:cNvPr>
          <p:cNvSpPr/>
          <p:nvPr userDrawn="1"/>
        </p:nvSpPr>
        <p:spPr>
          <a:xfrm flipV="1">
            <a:off x="337457" y="2409583"/>
            <a:ext cx="4497205" cy="40973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611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7441" y="1359777"/>
            <a:ext cx="5880761" cy="1107198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6C1007D4-EB2E-ECF2-5254-C510166F0A9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52328" y="886968"/>
            <a:ext cx="3197543" cy="5084064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B6F7D1A1-060A-C0EF-7365-61C0D96F440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17441" y="2631072"/>
            <a:ext cx="5880761" cy="3060281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1944F5-72DB-5388-391B-5DC34BAD29A9}"/>
              </a:ext>
            </a:extLst>
          </p:cNvPr>
          <p:cNvSpPr/>
          <p:nvPr/>
        </p:nvSpPr>
        <p:spPr>
          <a:xfrm>
            <a:off x="4465346" y="874986"/>
            <a:ext cx="6584950" cy="511149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D322761-AD97-5EDC-DC4F-22AC765F3F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498770"/>
            <a:ext cx="3494314" cy="359229"/>
          </a:xfrm>
        </p:spPr>
        <p:txBody>
          <a:bodyPr/>
          <a:lstStyle/>
          <a:p>
            <a:fld id="{080CD416-224D-4632-8302-C1A0B05C069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3B1E02D-FA19-7D3D-06D7-B239D7211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85041" y="6498770"/>
            <a:ext cx="2805405" cy="35922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8603D8-B4FF-4EEF-D7E4-C16EE2147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0682" y="6498770"/>
            <a:ext cx="429207" cy="359229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267190-6BE3-1105-A47B-925C2188D8D4}"/>
              </a:ext>
            </a:extLst>
          </p:cNvPr>
          <p:cNvSpPr/>
          <p:nvPr userDrawn="1"/>
        </p:nvSpPr>
        <p:spPr>
          <a:xfrm>
            <a:off x="1141704" y="874986"/>
            <a:ext cx="321879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9658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1C9C9AC-231F-A3D9-52AE-E521803C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723" y="4669972"/>
            <a:ext cx="8988551" cy="1088572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1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55D2680C-5363-8F4B-6FB7-E51E9E05C98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01724" y="1398813"/>
            <a:ext cx="8988552" cy="3145973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93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51461-EBBE-4007-A7FA-8D550B1815C8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D0DE2B7-EB22-2F5C-EF67-76C44224FDB5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11833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723" y="4669972"/>
            <a:ext cx="8988551" cy="83234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01724" y="1398813"/>
            <a:ext cx="8988552" cy="3145973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93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45D9-E600-48F3-8D60-FBB32619D4B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5D0C1F-1910-D1D3-C257-A50E730FB8BC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9932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9924E45-C895-43A4-5C38-357208F05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213" y="4669972"/>
            <a:ext cx="10069575" cy="1088572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F7F1ED0D-FB7E-F1D4-6BB4-DA7FCEA9CD3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1212" y="1398813"/>
            <a:ext cx="10069576" cy="3145973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93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DA9F-3449-4571-B576-325E0AB8D353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106CE9-3864-8C80-F8B7-4C6D0D0E2D97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67186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7E2BE3E-32CC-3B2E-7AAB-62D6D812CE2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00188" y="1636205"/>
            <a:ext cx="9191625" cy="3585591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8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48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48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9CA7-4D60-41A4-A4F0-FD6D94D8C852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1D1BF1-778B-0A57-4F7E-BC57330C7085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553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00188" y="1636205"/>
            <a:ext cx="9191625" cy="3585591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8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48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48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C6DBA-5967-4D4F-9608-7CC4DFDA88D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6E25A4-0CFC-F2A6-5BDE-BEBF00F7CEA8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6222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E0C99F09-6747-AD83-83AF-D9553E5701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95528" y="1636205"/>
            <a:ext cx="10023579" cy="3585591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l">
              <a:lnSpc>
                <a:spcPct val="100000"/>
              </a:lnSpc>
              <a:buNone/>
              <a:defRPr sz="4800" b="0">
                <a:latin typeface="+mj-lt"/>
              </a:defRPr>
            </a:lvl2pPr>
            <a:lvl3pPr marL="457200" indent="0" algn="l">
              <a:lnSpc>
                <a:spcPct val="100000"/>
              </a:lnSpc>
              <a:buNone/>
              <a:defRPr sz="4800" b="0">
                <a:latin typeface="+mj-lt"/>
              </a:defRPr>
            </a:lvl3pPr>
            <a:lvl4pPr marL="685800" indent="0" algn="l">
              <a:lnSpc>
                <a:spcPct val="100000"/>
              </a:lnSpc>
              <a:buNone/>
              <a:defRPr sz="4800" b="0">
                <a:latin typeface="+mj-lt"/>
              </a:defRPr>
            </a:lvl4pPr>
            <a:lvl5pPr marL="914400" indent="0" algn="l">
              <a:lnSpc>
                <a:spcPct val="10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B4E8A-F766-4B4E-BA35-31ABBD66791B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8DBB70-84D2-1F96-C132-E1127669A16F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>
                <a:alpha val="96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5750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71118" y="5097029"/>
            <a:ext cx="9246805" cy="594321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74077" y="1188719"/>
            <a:ext cx="9243846" cy="3148857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D2632-1039-4FCE-A210-396E8C7520B2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EDF265-9439-7BBC-B79E-33CC94E2DC55}"/>
              </a:ext>
            </a:extLst>
          </p:cNvPr>
          <p:cNvSpPr/>
          <p:nvPr/>
        </p:nvSpPr>
        <p:spPr>
          <a:xfrm>
            <a:off x="1125028" y="4775289"/>
            <a:ext cx="9941944" cy="12077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7F47E6-58A4-FEC6-08F5-85426FD8908C}"/>
              </a:ext>
            </a:extLst>
          </p:cNvPr>
          <p:cNvSpPr/>
          <p:nvPr userDrawn="1"/>
        </p:nvSpPr>
        <p:spPr>
          <a:xfrm>
            <a:off x="1123548" y="869544"/>
            <a:ext cx="9941944" cy="374245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574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85825" y="5407940"/>
            <a:ext cx="10420350" cy="46634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5825" y="841248"/>
            <a:ext cx="10420350" cy="329184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6D844-928B-4334-9530-404CD7C81364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DB8923-0D4C-46A4-1BC9-B4AAB7ABEC11}"/>
              </a:ext>
            </a:extLst>
          </p:cNvPr>
          <p:cNvSpPr/>
          <p:nvPr userDrawn="1"/>
        </p:nvSpPr>
        <p:spPr>
          <a:xfrm>
            <a:off x="337457" y="4775289"/>
            <a:ext cx="11517086" cy="173164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BA5BE4-3999-E20A-4360-E5F71C4A185E}"/>
              </a:ext>
            </a:extLst>
          </p:cNvPr>
          <p:cNvSpPr/>
          <p:nvPr userDrawn="1"/>
        </p:nvSpPr>
        <p:spPr>
          <a:xfrm>
            <a:off x="337457" y="351066"/>
            <a:ext cx="11517086" cy="425679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44548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689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0949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703B-AD10-45EB-9C69-399306B4449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EBA90C-6E3D-2EA7-0292-1F928A070042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42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4D17117-BBA9-4972-76C2-EAFE70BD1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4655" y="2217961"/>
            <a:ext cx="4873048" cy="409612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24299" y="2217961"/>
            <a:ext cx="4883928" cy="409612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9F73C-A859-4554-A313-766C7540445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4F54CE-D52E-B9AA-434C-FDF3F79B9698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4318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BCF980F-8A96-8628-DE09-B13E23F3D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4656" y="22064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25040" y="2908301"/>
            <a:ext cx="5183188" cy="31072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4656" y="2908301"/>
            <a:ext cx="5157788" cy="31072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5040" y="22064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4D68B-28A2-4855-B3C1-2440696AF665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55CCF7-A846-6AC9-BA7F-5289CB5E60B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5602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DF42212-3064-51ED-5F30-52A0C7F61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AC0D-566B-40F6-B3F6-72A0E1EDF8F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9C737F-7905-466F-C06F-F52007DA2F3F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0336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F2907-BCBA-412E-9539-603ECFD8F45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90F8C8-2D2A-CF06-5953-711CD27DB9B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4217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41248"/>
            <a:ext cx="3614111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5528" y="2794000"/>
            <a:ext cx="3614112" cy="3237592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736" y="826408"/>
            <a:ext cx="6440258" cy="5205184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6EE26-0A88-4974-AF99-F8A1B22A826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AB5266-1EFE-EBA4-DA76-9931733DF23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7877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1248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6059" y="3072019"/>
            <a:ext cx="3585586" cy="2951084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45E786F4-7682-486A-34C1-04BEC2E2FC4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27693" y="351064"/>
            <a:ext cx="6826850" cy="6155870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solidFill>
              <a:schemeClr val="tx1"/>
            </a:solidFill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EA849-C5D8-4949-916D-70A31634CC93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B15393-78B7-1299-9758-CF580DF4FE4C}"/>
              </a:ext>
            </a:extLst>
          </p:cNvPr>
          <p:cNvSpPr/>
          <p:nvPr/>
        </p:nvSpPr>
        <p:spPr>
          <a:xfrm>
            <a:off x="337457" y="351065"/>
            <a:ext cx="4539531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9091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338" y="734785"/>
            <a:ext cx="10860767" cy="1899558"/>
          </a:xfrm>
        </p:spPr>
        <p:txBody>
          <a:bodyPr anchor="ctr">
            <a:no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6445" y="3461659"/>
            <a:ext cx="10862663" cy="274320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0F0EB-E3CD-4DFD-ADFD-CB1276891D7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73EF4-B3A4-C91B-C926-DFEBF369D4CD}"/>
              </a:ext>
            </a:extLst>
          </p:cNvPr>
          <p:cNvSpPr/>
          <p:nvPr/>
        </p:nvSpPr>
        <p:spPr>
          <a:xfrm>
            <a:off x="337457" y="3159582"/>
            <a:ext cx="11517086" cy="33473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976A88-3D90-1E33-A9D8-DAACF1FA80C1}"/>
              </a:ext>
            </a:extLst>
          </p:cNvPr>
          <p:cNvSpPr/>
          <p:nvPr userDrawn="1"/>
        </p:nvSpPr>
        <p:spPr>
          <a:xfrm>
            <a:off x="337457" y="351065"/>
            <a:ext cx="11517086" cy="26452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36520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34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8362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D416-224D-4632-8302-C1A0B05C069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57FA380-B447-5FA8-345F-B2F822AE0F94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9252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ED31C6D-C872-21AF-E894-7909C9E98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2464"/>
            <a:ext cx="7204455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528" y="2034949"/>
            <a:ext cx="7204455" cy="416991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9BD70567-A2BD-F33E-3F80-9A1889D51AF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616581" y="361188"/>
            <a:ext cx="3227832" cy="6135624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0F0EB-E3CD-4DFD-ADFD-CB1276891D7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4B8A01-CD47-ECD4-67B2-C013AFFE6B8B}"/>
              </a:ext>
            </a:extLst>
          </p:cNvPr>
          <p:cNvSpPr/>
          <p:nvPr userDrawn="1"/>
        </p:nvSpPr>
        <p:spPr>
          <a:xfrm>
            <a:off x="337456" y="351065"/>
            <a:ext cx="8126031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C5E1A5-04A2-D0FF-CA5F-0F7CB3B65A78}"/>
              </a:ext>
            </a:extLst>
          </p:cNvPr>
          <p:cNvSpPr/>
          <p:nvPr userDrawn="1"/>
        </p:nvSpPr>
        <p:spPr>
          <a:xfrm>
            <a:off x="8606452" y="351065"/>
            <a:ext cx="3248090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314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7547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83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  <p:sldLayoutId id="2147483878" r:id="rId12"/>
    <p:sldLayoutId id="2147483836" r:id="rId13"/>
    <p:sldLayoutId id="2147483837" r:id="rId14"/>
    <p:sldLayoutId id="2147483838" r:id="rId15"/>
    <p:sldLayoutId id="2147483839" r:id="rId16"/>
    <p:sldLayoutId id="2147483840" r:id="rId17"/>
    <p:sldLayoutId id="2147483841" r:id="rId18"/>
    <p:sldLayoutId id="2147483880" r:id="rId19"/>
    <p:sldLayoutId id="2147483842" r:id="rId20"/>
    <p:sldLayoutId id="2147483843" r:id="rId21"/>
    <p:sldLayoutId id="2147483844" r:id="rId22"/>
    <p:sldLayoutId id="2147483845" r:id="rId23"/>
    <p:sldLayoutId id="2147483846" r:id="rId24"/>
    <p:sldLayoutId id="2147483847" r:id="rId25"/>
    <p:sldLayoutId id="2147483848" r:id="rId26"/>
    <p:sldLayoutId id="2147483849" r:id="rId27"/>
    <p:sldLayoutId id="2147483850" r:id="rId28"/>
    <p:sldLayoutId id="2147483851" r:id="rId29"/>
    <p:sldLayoutId id="2147483852" r:id="rId30"/>
    <p:sldLayoutId id="2147483881" r:id="rId31"/>
    <p:sldLayoutId id="2147483882" r:id="rId32"/>
    <p:sldLayoutId id="2147483855" r:id="rId33"/>
    <p:sldLayoutId id="2147483856" r:id="rId34"/>
    <p:sldLayoutId id="2147483857" r:id="rId35"/>
    <p:sldLayoutId id="2147483884" r:id="rId36"/>
    <p:sldLayoutId id="2147483879" r:id="rId37"/>
    <p:sldLayoutId id="2147483859" r:id="rId38"/>
    <p:sldLayoutId id="2147483860" r:id="rId39"/>
    <p:sldLayoutId id="2147483861" r:id="rId40"/>
    <p:sldLayoutId id="2147483862" r:id="rId41"/>
    <p:sldLayoutId id="2147483863" r:id="rId42"/>
    <p:sldLayoutId id="2147483864" r:id="rId43"/>
    <p:sldLayoutId id="2147483865" r:id="rId44"/>
    <p:sldLayoutId id="2147483866" r:id="rId45"/>
    <p:sldLayoutId id="2147483867" r:id="rId46"/>
    <p:sldLayoutId id="2147483868" r:id="rId47"/>
    <p:sldLayoutId id="2147483869" r:id="rId48"/>
    <p:sldLayoutId id="2147483870" r:id="rId49"/>
    <p:sldLayoutId id="2147483871" r:id="rId50"/>
    <p:sldLayoutId id="2147483872" r:id="rId51"/>
    <p:sldLayoutId id="2147483873" r:id="rId52"/>
    <p:sldLayoutId id="2147483874" r:id="rId53"/>
    <p:sldLayoutId id="2147483876" r:id="rId54"/>
    <p:sldLayoutId id="2147483875" r:id="rId55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ola.com/chat" TargetMode="External"/><Relationship Id="rId1" Type="http://schemas.openxmlformats.org/officeDocument/2006/relationships/slideLayout" Target="../slideLayouts/slideLayout4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skaditecnologia.com/vision-artificial-industria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lplan-toolbox.eu/home/index.html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iny-project.com/what-to-do-with-greywater-from-your-tiny-house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heilr/296044754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g-link.byteoversea.com/?target=https%3A%2F%2Fwww.sustainablehospitalityalliance.org%2Fresources%2Fnet-zero-roadmap%2F&amp;scene=im&amp;aid=495671&amp;lang=en-US" TargetMode="External"/><Relationship Id="rId3" Type="http://schemas.openxmlformats.org/officeDocument/2006/relationships/hyperlink" Target="https://sg-link.byteoversea.com/?target=https%3A%2F%2FBooking.com&amp;scene=im&amp;aid=495671&amp;lang=en-US" TargetMode="External"/><Relationship Id="rId7" Type="http://schemas.openxmlformats.org/officeDocument/2006/relationships/hyperlink" Target="https://sg-link.byteoversea.com/?target=https%3A%2F%2Fwww.cyfoethnaturiol.cymru%2Fconsent%2Fwater-discharge-permits%2Freview-of-wastewater-permits-to-reduce-phosphorus%2F%3Flang%3Den&amp;scene=im&amp;aid=495671&amp;lang=en-US" TargetMode="External"/><Relationship Id="rId2" Type="http://schemas.openxmlformats.org/officeDocument/2006/relationships/hyperlink" Target="https://sg-link.byteoversea.com/?target=https%3A%2F%2Fwww.beacons-npa.gov.uk%2Four-work%2Fmanagement-plan%2Ffuture-beacons-management-plan%2F&amp;scene=im&amp;aid=495671&amp;lang=en-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g-link.byteoversea.com/?target=https%3A%2F%2Fwww.gstc.org%2Fstandards%2Fhotel-standard%2F&amp;scene=im&amp;aid=495671&amp;lang=en-US" TargetMode="External"/><Relationship Id="rId11" Type="http://schemas.openxmlformats.org/officeDocument/2006/relationships/hyperlink" Target="https://sg-link.byteoversea.com/?target=https%3A%2F%2Fwww.wrap.org.uk%2Ffood-waste-reduction-roadmap&amp;scene=im&amp;aid=495671&amp;lang=en-US" TargetMode="External"/><Relationship Id="rId5" Type="http://schemas.openxmlformats.org/officeDocument/2006/relationships/hyperlink" Target="https://sg-link.byteoversea.com/?target=https%3A%2F%2Fwww.fao.org%2Fclimate-change%2Fresources%2Fen%2F&amp;scene=im&amp;aid=495671&amp;lang=en-US" TargetMode="External"/><Relationship Id="rId10" Type="http://schemas.openxmlformats.org/officeDocument/2006/relationships/hyperlink" Target="https://sg-link.byteoversea.com/?target=https%3A%2F%2Fwww.gov.wales%2Ftourism-recovery-plan&amp;scene=im&amp;aid=495671&amp;lang=en-US" TargetMode="External"/><Relationship Id="rId4" Type="http://schemas.openxmlformats.org/officeDocument/2006/relationships/hyperlink" Target="https://sg-link.byteoversea.com/?target=https%3A%2F%2Fsustainability.booking.com%2Freports%2F&amp;scene=im&amp;aid=495671&amp;lang=en-US" TargetMode="External"/><Relationship Id="rId9" Type="http://schemas.openxmlformats.org/officeDocument/2006/relationships/hyperlink" Target="https://sg-link.byteoversea.com/?target=https%3A%2F%2Fukgbc.org%2Fresources%2Fembodied-carbon-modelling-and-reporting-guidance%2F&amp;scene=im&amp;aid=495671&amp;lang=en-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EE62F-F757-97CA-69BF-74C05CF95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/>
          <a:p>
            <a:r>
              <a:rPr lang="en-US"/>
              <a:t>Sustainable Hospitality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84BB1-16D4-8510-7BFE-056208DE46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4655" y="2217961"/>
            <a:ext cx="4873048" cy="40961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latin typeface="Playfair Display"/>
              </a:rPr>
              <a:t>Name: Kieran Walsh (2500018)</a:t>
            </a:r>
          </a:p>
          <a:p>
            <a:pPr marL="0" indent="0">
              <a:buNone/>
            </a:pPr>
            <a:r>
              <a:rPr lang="en-US" b="1">
                <a:latin typeface="Playfair Display"/>
              </a:rPr>
              <a:t>Lecturer: Daniel Payne</a:t>
            </a:r>
          </a:p>
          <a:p>
            <a:pPr marL="0" indent="0">
              <a:buNone/>
            </a:pPr>
            <a:r>
              <a:rPr lang="en-US" b="1">
                <a:latin typeface="Playfair Display"/>
              </a:rPr>
              <a:t>Module: BMIH4011</a:t>
            </a:r>
          </a:p>
          <a:p>
            <a:pPr marL="0" indent="0">
              <a:buNone/>
            </a:pPr>
            <a:r>
              <a:rPr lang="en-US" b="1">
                <a:latin typeface="Playfair Display"/>
              </a:rPr>
              <a:t>Due: 07/08/26 23:59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82616-224C-DC6E-0F91-81634111B57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23017" y="420791"/>
            <a:ext cx="5430267" cy="40961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Playfair Display"/>
              </a:rPr>
              <a:t>AI </a:t>
            </a:r>
            <a:r>
              <a:rPr lang="en-US">
                <a:latin typeface="Playfair Display"/>
              </a:rPr>
              <a:t>Declaration</a:t>
            </a:r>
            <a:r>
              <a:rPr lang="en-US" dirty="0">
                <a:latin typeface="Playfair Display"/>
              </a:rPr>
              <a:t>:</a:t>
            </a:r>
          </a:p>
          <a:p>
            <a:r>
              <a:rPr lang="en-US">
                <a:latin typeface="Playfair Display"/>
              </a:rPr>
              <a:t>I acknowledge the use of AI (</a:t>
            </a:r>
            <a:r>
              <a:rPr lang="en-US" dirty="0">
                <a:latin typeface="Playfair Display"/>
                <a:hlinkClick r:id="rId2"/>
              </a:rPr>
              <a:t>https://www.dola.com/chat</a:t>
            </a:r>
            <a:r>
              <a:rPr lang="en-US">
                <a:latin typeface="Playfair Display"/>
              </a:rPr>
              <a:t>) on 07/08/26 to create images in my work. I used the prompt(s)</a:t>
            </a:r>
            <a:endParaRPr lang="en-US" dirty="0">
              <a:latin typeface="Playfair Display"/>
            </a:endParaRPr>
          </a:p>
          <a:p>
            <a:r>
              <a:rPr lang="en-US" dirty="0">
                <a:latin typeface="Playfair Display"/>
              </a:rPr>
              <a:t>Hey Dola, create me an image of a hand carved wooden sign saying Ty </a:t>
            </a:r>
            <a:r>
              <a:rPr lang="en-US" dirty="0" err="1">
                <a:latin typeface="Playfair Display"/>
              </a:rPr>
              <a:t>Cwtch</a:t>
            </a:r>
            <a:r>
              <a:rPr lang="en-US" dirty="0">
                <a:latin typeface="Playfair Display"/>
              </a:rPr>
              <a:t> Lodge</a:t>
            </a:r>
          </a:p>
          <a:p>
            <a:r>
              <a:rPr lang="en-US" dirty="0">
                <a:latin typeface="Playfair Display"/>
              </a:rPr>
              <a:t>Could you create me an image of stoned a </a:t>
            </a:r>
            <a:r>
              <a:rPr lang="en-US">
                <a:latin typeface="Playfair Display"/>
              </a:rPr>
              <a:t>building</a:t>
            </a:r>
            <a:r>
              <a:rPr lang="en-US" dirty="0">
                <a:latin typeface="Playfair Display"/>
              </a:rPr>
              <a:t> with red kites flying over</a:t>
            </a:r>
          </a:p>
          <a:p>
            <a:r>
              <a:rPr lang="en-US" dirty="0">
                <a:latin typeface="Playfair Display"/>
              </a:rPr>
              <a:t>Create me a sketch like image of a train, a sapling and a </a:t>
            </a:r>
            <a:r>
              <a:rPr lang="en-US">
                <a:latin typeface="Playfair Display"/>
              </a:rPr>
              <a:t>dashboard</a:t>
            </a:r>
            <a:endParaRPr lang="en-US" dirty="0">
              <a:latin typeface="Playfair Display"/>
            </a:endParaRPr>
          </a:p>
          <a:p>
            <a:r>
              <a:rPr lang="en-US" dirty="0">
                <a:latin typeface="Playfair Display"/>
              </a:rPr>
              <a:t>Create me an image with the </a:t>
            </a:r>
            <a:r>
              <a:rPr lang="en-US">
                <a:latin typeface="Playfair Display"/>
              </a:rPr>
              <a:t>hand carved wooden sign during golden time with the Brecon Beacon hills in the background</a:t>
            </a:r>
            <a:endParaRPr lang="en-US" dirty="0">
              <a:latin typeface="Playfair Display"/>
            </a:endParaRPr>
          </a:p>
          <a:p>
            <a:r>
              <a:rPr lang="en-US" dirty="0">
                <a:latin typeface="Playfair Display"/>
              </a:rPr>
              <a:t>I confirm I have not presented any AI generated text as my own. I confirm I have copies of drafts, notes &amp; other resources I used before &amp; after the use of AI tools, which I may be asked to provide in </a:t>
            </a:r>
            <a:r>
              <a:rPr lang="en-US">
                <a:latin typeface="Playfair Display"/>
              </a:rPr>
              <a:t>evidence</a:t>
            </a:r>
            <a:r>
              <a:rPr lang="en-US" dirty="0">
                <a:latin typeface="Playfair Display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32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301" y="840278"/>
            <a:ext cx="4179257" cy="3797405"/>
          </a:xfrm>
        </p:spPr>
        <p:txBody>
          <a:bodyPr anchor="t">
            <a:normAutofit/>
          </a:bodyPr>
          <a:lstStyle/>
          <a:p>
            <a:r>
              <a:rPr lang="en-US" dirty="0"/>
              <a:t>Ty Cwtch Lodge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300" y="4668118"/>
            <a:ext cx="4337407" cy="1380744"/>
          </a:xfrm>
        </p:spPr>
        <p:txBody>
          <a:bodyPr anchor="b">
            <a:normAutofit/>
          </a:bodyPr>
          <a:lstStyle/>
          <a:p>
            <a:r>
              <a:rPr lang="en-US" dirty="0"/>
              <a:t>A home in the </a:t>
            </a:r>
            <a:r>
              <a:rPr lang="en-US"/>
              <a:t>hills</a:t>
            </a:r>
            <a:r>
              <a:rPr lang="en-US" dirty="0"/>
              <a:t>, where warmth meets care, and every stay gives back,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9BEBD13-32F2-84CA-9B52-F167E72A1B53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24123" r="20045" b="-2"/>
          <a:stretch>
            <a:fillRect/>
          </a:stretch>
        </p:blipFill>
        <p:spPr>
          <a:xfrm>
            <a:off x="5752063" y="361188"/>
            <a:ext cx="6089904" cy="6135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9712" y="839871"/>
            <a:ext cx="306500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Agenda</a:t>
            </a:r>
          </a:p>
        </p:txBody>
      </p:sp>
      <p:pic>
        <p:nvPicPr>
          <p:cNvPr id="5" name="Picture 4" descr="A page in a planner">
            <a:extLst>
              <a:ext uri="{FF2B5EF4-FFF2-40B4-BE49-F238E27FC236}">
                <a16:creationId xmlns:a16="http://schemas.microsoft.com/office/drawing/2014/main" id="{DBC6B0B0-06B7-8F3F-835E-74E54885D0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345" b="1"/>
          <a:stretch>
            <a:fillRect/>
          </a:stretch>
        </p:blipFill>
        <p:spPr>
          <a:xfrm>
            <a:off x="346440" y="361188"/>
            <a:ext cx="7424928" cy="6135624"/>
          </a:xfrm>
          <a:prstGeom prst="rect">
            <a:avLst/>
          </a:prstGeom>
          <a:noFill/>
          <a:ln w="19050">
            <a:noFill/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9712" y="2665215"/>
            <a:ext cx="3065002" cy="3377753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/>
              <a:t>Introduction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dirty="0"/>
              <a:t>Our </a:t>
            </a:r>
            <a:r>
              <a:rPr lang="en-US"/>
              <a:t>Vision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/>
              <a:t>Energy &amp; Buildings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/>
              <a:t>Water &amp; Waste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/>
              <a:t>Food &amp; Community 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/>
              <a:t>Guest Experience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/>
              <a:t>Why it Matters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41248"/>
            <a:ext cx="3614111" cy="17575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kern="120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AC7C57-5BD4-EA9C-F014-4D2571F931FC}"/>
              </a:ext>
            </a:extLst>
          </p:cNvPr>
          <p:cNvSpPr txBox="1"/>
          <p:nvPr/>
        </p:nvSpPr>
        <p:spPr>
          <a:xfrm>
            <a:off x="666132" y="1399396"/>
            <a:ext cx="4965583" cy="32375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 dirty="0">
                <a:latin typeface="+mn-lt"/>
                <a:ea typeface="+mn-ea"/>
                <a:cs typeface="+mn-cs"/>
              </a:rPr>
              <a:t>What is Ty </a:t>
            </a:r>
            <a:r>
              <a:rPr lang="en-US" kern="1200" dirty="0" err="1">
                <a:latin typeface="+mn-lt"/>
                <a:ea typeface="+mn-ea"/>
                <a:cs typeface="+mn-cs"/>
              </a:rPr>
              <a:t>Cwtch</a:t>
            </a:r>
            <a:r>
              <a:rPr lang="en-US" kern="1200" dirty="0">
                <a:latin typeface="+mn-lt"/>
                <a:ea typeface="+mn-ea"/>
                <a:cs typeface="+mn-cs"/>
              </a:rPr>
              <a:t> Lodge?</a:t>
            </a:r>
            <a:endParaRPr lang="en-US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>
                <a:latin typeface="+mn-lt"/>
                <a:ea typeface="+mn-ea"/>
                <a:cs typeface="+mn-cs"/>
              </a:rPr>
              <a:t>Regenerative hotel concept near Llanwrtyd Wells, Brecon Beacons</a:t>
            </a:r>
            <a:endParaRPr lang="en-US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>
                <a:latin typeface="+mn-lt"/>
                <a:ea typeface="+mn-ea"/>
                <a:cs typeface="+mn-cs"/>
              </a:rPr>
              <a:t>Three lovingly restored stone farm buildings – 68% lower embodied carbon vs new build (UKGBC, 2023)</a:t>
            </a:r>
            <a:endParaRPr lang="en-US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>
                <a:latin typeface="+mn-lt"/>
                <a:ea typeface="+mn-ea"/>
                <a:cs typeface="+mn-cs"/>
              </a:rPr>
              <a:t>Name means 'Home of the Warm Embrace' - hospitality with care</a:t>
            </a:r>
            <a:endParaRPr lang="en-US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 dirty="0">
                <a:latin typeface="+mn-lt"/>
                <a:ea typeface="+mn-ea"/>
                <a:cs typeface="+mn-cs"/>
              </a:rPr>
              <a:t>Target market: conscious </a:t>
            </a:r>
            <a:r>
              <a:rPr lang="en-US" kern="1200" dirty="0" err="1">
                <a:latin typeface="+mn-lt"/>
                <a:ea typeface="+mn-ea"/>
                <a:cs typeface="+mn-cs"/>
              </a:rPr>
              <a:t>travellers</a:t>
            </a:r>
            <a:r>
              <a:rPr lang="en-US" kern="1200" dirty="0">
                <a:latin typeface="+mn-lt"/>
                <a:ea typeface="+mn-ea"/>
                <a:cs typeface="+mn-cs"/>
              </a:rPr>
              <a:t> aged 28-68 seeking comfort, authenticity, and purpose</a:t>
            </a:r>
            <a:endParaRPr lang="en-US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 dirty="0">
                <a:latin typeface="+mn-lt"/>
                <a:ea typeface="+mn-ea"/>
                <a:cs typeface="+mn-cs"/>
              </a:rPr>
              <a:t>76% of UK </a:t>
            </a:r>
            <a:r>
              <a:rPr lang="en-US" kern="1200" dirty="0" err="1">
                <a:latin typeface="+mn-lt"/>
                <a:ea typeface="+mn-ea"/>
                <a:cs typeface="+mn-cs"/>
              </a:rPr>
              <a:t>travellers</a:t>
            </a:r>
            <a:r>
              <a:rPr lang="en-US" kern="1200" dirty="0">
                <a:latin typeface="+mn-lt"/>
                <a:ea typeface="+mn-ea"/>
                <a:cs typeface="+mn-cs"/>
              </a:rPr>
              <a:t> prefer hotels with verified positive impact (Booking.com, 2024)</a:t>
            </a:r>
            <a:endParaRPr lang="en-US" kern="1200" dirty="0"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2C288F-E4FC-9D53-02C6-F596FDCC10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78" r="5425" b="-1"/>
          <a:stretch>
            <a:fillRect/>
          </a:stretch>
        </p:blipFill>
        <p:spPr>
          <a:xfrm>
            <a:off x="6274830" y="840785"/>
            <a:ext cx="5103164" cy="51908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7441" y="1359777"/>
            <a:ext cx="5880761" cy="1107198"/>
          </a:xfrm>
        </p:spPr>
        <p:txBody>
          <a:bodyPr/>
          <a:lstStyle/>
          <a:p>
            <a:r>
              <a:rPr lang="en-US"/>
              <a:t>Our Vision</a:t>
            </a:r>
            <a:endParaRPr lang="en-US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E2D1BF8E-AC9A-95EF-EE92-2391A5960CD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166705" y="1709337"/>
            <a:ext cx="3197543" cy="351121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E842F-FDC7-B259-9F3B-88630D44DFA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17441" y="2631072"/>
            <a:ext cx="5880761" cy="30602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latin typeface="Playfair Display"/>
                <a:ea typeface="+mn-lt"/>
                <a:cs typeface="+mn-lt"/>
              </a:rPr>
              <a:t>Give Back More Than We Take</a:t>
            </a:r>
            <a:endParaRPr lang="en-US">
              <a:latin typeface="Playfair Display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Playfair Display"/>
                <a:ea typeface="+mn-lt"/>
                <a:cs typeface="+mn-lt"/>
              </a:rPr>
              <a:t>Carbon Positive — sequester more carbon than we emit</a:t>
            </a:r>
            <a:endParaRPr lang="en-US">
              <a:latin typeface="Playfair Display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Playfair Display"/>
                <a:ea typeface="+mn-lt"/>
                <a:cs typeface="+mn-lt"/>
              </a:rPr>
              <a:t>Water Kind — return cleaner water than we consume</a:t>
            </a:r>
            <a:endParaRPr lang="en-US">
              <a:latin typeface="Playfair Display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Playfair Display"/>
                <a:ea typeface="+mn-lt"/>
                <a:cs typeface="+mn-lt"/>
              </a:rPr>
              <a:t>Community Rooted — 10% of profits reinvested locally</a:t>
            </a:r>
            <a:endParaRPr lang="en-US">
              <a:latin typeface="Playfair Display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Playfair Display"/>
                <a:ea typeface="+mn-lt"/>
                <a:cs typeface="+mn-lt"/>
              </a:rPr>
              <a:t>Goals aligned directly with Brecon Beacons National Park 2037 targets (</a:t>
            </a:r>
            <a:r>
              <a:rPr lang="en-US" dirty="0" err="1">
                <a:latin typeface="Playfair Display"/>
                <a:ea typeface="+mn-lt"/>
                <a:cs typeface="+mn-lt"/>
              </a:rPr>
              <a:t>Bannau</a:t>
            </a:r>
            <a:r>
              <a:rPr lang="en-US" dirty="0">
                <a:latin typeface="Playfair Display"/>
                <a:ea typeface="+mn-lt"/>
                <a:cs typeface="+mn-lt"/>
              </a:rPr>
              <a:t> Brycheiniog NPA, 2021)</a:t>
            </a:r>
            <a:endParaRPr lang="en-US">
              <a:latin typeface="Playfair Display"/>
            </a:endParaRPr>
          </a:p>
          <a:p>
            <a:r>
              <a:rPr lang="en-US" dirty="0">
                <a:latin typeface="Playfair Display"/>
                <a:ea typeface="+mn-lt"/>
                <a:cs typeface="+mn-lt"/>
              </a:rPr>
              <a:t>🎨 Visual: Three overlapping circles with heart at </a:t>
            </a:r>
            <a:r>
              <a:rPr lang="en-US" dirty="0" err="1">
                <a:latin typeface="Playfair Display"/>
                <a:ea typeface="+mn-lt"/>
                <a:cs typeface="+mn-lt"/>
              </a:rPr>
              <a:t>centre</a:t>
            </a:r>
            <a:endParaRPr lang="en-US">
              <a:latin typeface="Playfair Display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BB16D-2F4A-F938-64C3-F8B6808F50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7" y="1226152"/>
            <a:ext cx="4184248" cy="4465199"/>
          </a:xfrm>
        </p:spPr>
        <p:txBody>
          <a:bodyPr/>
          <a:lstStyle/>
          <a:p>
            <a:r>
              <a:rPr lang="en-US"/>
              <a:t>Energy &amp; Buildings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CE1C32-E3BE-E820-0C0D-D82105EBFB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11102" y="1226152"/>
            <a:ext cx="4187100" cy="44651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Playfair Display"/>
              </a:rPr>
              <a:t>Warmth Without Waste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100% </a:t>
            </a:r>
            <a:r>
              <a:rPr lang="en-US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renewable energy – solar panels &amp; ground source heat pump</a:t>
            </a:r>
            <a:endParaRPr lang="en-US" dirty="0">
              <a:solidFill>
                <a:srgbClr val="DFD2C4"/>
              </a:solidFill>
              <a:latin typeface="Playfair Display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dirty="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Restored stone wal</a:t>
            </a:r>
            <a:r>
              <a:rPr lang="en-US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ls &amp; sheep's wool insulation -&gt; 42% lower energy demand (Sustainable Hospitality Alliance, 2023)</a:t>
            </a:r>
            <a:endParaRPr lang="en-US" dirty="0">
              <a:solidFill>
                <a:srgbClr val="DFD2C4"/>
              </a:solidFill>
              <a:latin typeface="Playfair Display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dirty="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Backup power from local community hydro </a:t>
            </a:r>
            <a:r>
              <a:rPr lang="en-US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scheme</a:t>
            </a:r>
            <a:endParaRPr lang="en-US" dirty="0">
              <a:solidFill>
                <a:srgbClr val="DFD2C4"/>
              </a:solidFill>
              <a:latin typeface="Playfair Display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dirty="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Restore, don't </a:t>
            </a:r>
            <a:r>
              <a:rPr lang="en-US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rebuild – single biggest carbon saving step</a:t>
            </a:r>
          </a:p>
          <a:p>
            <a:pPr marL="0" indent="0">
              <a:buNone/>
            </a:pPr>
            <a:endParaRPr lang="en-US" sz="12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61F815-6BE9-77D8-C642-2301AB69E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07057" y="1712403"/>
            <a:ext cx="4931433" cy="2685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936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3153D-915E-B26E-77A0-B0A60D95B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077" y="1312857"/>
            <a:ext cx="4082668" cy="891147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4000"/>
              <a:t>Water &amp; Waste</a:t>
            </a:r>
            <a:br>
              <a:rPr lang="en-US" dirty="0"/>
            </a:br>
            <a:br>
              <a:rPr lang="en-US" dirty="0"/>
            </a:br>
            <a:r>
              <a:rPr lang="en-US" sz="1800">
                <a:latin typeface="Playfair Display"/>
              </a:rPr>
              <a:t>Gentle On Rivers, Kind To The Land</a:t>
            </a:r>
            <a:endParaRPr lang="en-US" sz="1800">
              <a:solidFill>
                <a:srgbClr val="000000"/>
              </a:solidFill>
              <a:latin typeface="Playfair Display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E6C73-4F90-26C9-3E52-B235190AEA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32511" y="2693084"/>
            <a:ext cx="7857080" cy="9630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Rainwater harvesting – 70% non-drinking water from roofs</a:t>
            </a: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Guest Use; under 80L/person/day (vs UK hotel avg 165L)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 dirty="0">
                <a:latin typeface="Playfair Display"/>
              </a:rPr>
              <a:t>Natural reed-bed filtration – cleans all wastewater before it returns to the </a:t>
            </a:r>
            <a:r>
              <a:rPr lang="en-US" sz="1800" dirty="0" err="1">
                <a:latin typeface="Playfair Display"/>
              </a:rPr>
              <a:t>Usk</a:t>
            </a:r>
            <a:r>
              <a:rPr lang="en-US" sz="1800" dirty="0">
                <a:latin typeface="Playfair Display"/>
              </a:rPr>
              <a:t> (Natural Resources Wales, 2023)</a:t>
            </a: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Zero single-use plastics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Towels/bedding changed on request 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Food waste composted</a:t>
            </a:r>
          </a:p>
          <a:p>
            <a:pPr marL="342900" indent="-342900">
              <a:buAutoNum type="arabicPeriod"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BA8586-189F-8880-ABFC-DA2C77502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98313" y="892204"/>
            <a:ext cx="5360959" cy="1651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BA1F80-4687-1547-3334-086E9BA8494C}"/>
              </a:ext>
            </a:extLst>
          </p:cNvPr>
          <p:cNvSpPr txBox="1"/>
          <p:nvPr/>
        </p:nvSpPr>
        <p:spPr>
          <a:xfrm>
            <a:off x="2524125" y="4700588"/>
            <a:ext cx="714375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72982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9B732-B1AC-BE34-4B6A-E40D4AAEC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26408"/>
            <a:ext cx="4518609" cy="932688"/>
          </a:xfrm>
        </p:spPr>
        <p:txBody>
          <a:bodyPr anchor="b">
            <a:normAutofit/>
          </a:bodyPr>
          <a:lstStyle/>
          <a:p>
            <a:r>
              <a:rPr lang="en-US"/>
              <a:t>Food &amp; Community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13921-0C7A-69E8-FDAD-099AB8A0541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111" y="2074889"/>
            <a:ext cx="4508284" cy="39739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64465" indent="-164465">
              <a:lnSpc>
                <a:spcPct val="120000"/>
              </a:lnSpc>
            </a:pPr>
            <a:r>
              <a:rPr lang="en-GB" sz="1800"/>
              <a:t>Flavour</a:t>
            </a:r>
            <a:r>
              <a:rPr lang="en-US" sz="1800"/>
              <a:t> That Supports Local Life</a:t>
            </a:r>
            <a:endParaRPr lang="en-US" sz="1800" dirty="0"/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/>
              <a:t>90% local produce — vegetables, meat, cheese, honey within miles</a:t>
            </a:r>
            <a:endParaRPr lang="en-US" sz="1800" dirty="0"/>
          </a:p>
          <a:p>
            <a:pPr marL="285750" indent="-285750">
              <a:lnSpc>
                <a:spcPct val="120000"/>
              </a:lnSpc>
              <a:buAutoNum type="arabicPeriod"/>
            </a:pPr>
            <a:r>
              <a:rPr lang="en-US" sz="1800"/>
              <a:t>Seasonal menus → lower food miles, 3–4× more value stays local (Welsh Government, 2021; FAO, 2022)</a:t>
            </a:r>
            <a:endParaRPr lang="en-US" sz="1800" dirty="0"/>
          </a:p>
          <a:p>
            <a:pPr marL="285750" indent="-285750">
              <a:lnSpc>
                <a:spcPct val="120000"/>
              </a:lnSpc>
              <a:buAutoNum type="arabicPeriod"/>
            </a:pPr>
            <a:r>
              <a:rPr lang="en-US" sz="1800"/>
              <a:t>85% of staff live within 12 miles — all paid Real Living Wage</a:t>
            </a:r>
            <a:endParaRPr lang="en-US" sz="1800" dirty="0"/>
          </a:p>
          <a:p>
            <a:pPr marL="285750" indent="-285750">
              <a:lnSpc>
                <a:spcPct val="120000"/>
              </a:lnSpc>
              <a:buAutoNum type="arabicPeriod"/>
            </a:pPr>
            <a:r>
              <a:rPr lang="en-US" sz="1800"/>
              <a:t>Tourism should lift communities, not just visit them</a:t>
            </a:r>
            <a:endParaRPr lang="en-US" sz="1800" dirty="0"/>
          </a:p>
          <a:p>
            <a:pPr marL="164465" indent="-164465">
              <a:lnSpc>
                <a:spcPct val="120000"/>
              </a:lnSpc>
            </a:pPr>
            <a:endParaRPr lang="en-US" sz="1100"/>
          </a:p>
        </p:txBody>
      </p:sp>
      <p:pic>
        <p:nvPicPr>
          <p:cNvPr id="18" name="Picture 17" descr="Vegetables on sale at a market | Free photo - 449053">
            <a:extLst>
              <a:ext uri="{FF2B5EF4-FFF2-40B4-BE49-F238E27FC236}">
                <a16:creationId xmlns:a16="http://schemas.microsoft.com/office/drawing/2014/main" id="{04623EFD-A7E1-C5C3-5AC0-CA0E06600E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27" r="7205" b="-2"/>
          <a:stretch>
            <a:fillRect/>
          </a:stretch>
        </p:blipFill>
        <p:spPr>
          <a:xfrm>
            <a:off x="5928508" y="366631"/>
            <a:ext cx="5907024" cy="6135624"/>
          </a:xfrm>
          <a:prstGeom prst="rect">
            <a:avLst/>
          </a:prstGeom>
          <a:noFill/>
          <a:ln w="19050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611099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C468B-A99A-E38A-BA05-439FE5EE4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B4E7C-C3CE-84C9-9C87-ECA63E3257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7441" y="1043475"/>
            <a:ext cx="5880761" cy="1107198"/>
          </a:xfrm>
        </p:spPr>
        <p:txBody>
          <a:bodyPr/>
          <a:lstStyle/>
          <a:p>
            <a:r>
              <a:rPr lang="en-US" dirty="0"/>
              <a:t>Guest </a:t>
            </a:r>
            <a:r>
              <a:rPr lang="en-US"/>
              <a:t>Experience</a:t>
            </a:r>
            <a:r>
              <a:rPr lang="en-US" dirty="0"/>
              <a:t> 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9555E34C-D74C-72D5-97EC-64F103C5E86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/>
          <a:stretch/>
        </p:blipFill>
        <p:spPr>
          <a:xfrm>
            <a:off x="1152328" y="2157489"/>
            <a:ext cx="3197543" cy="278743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605770-558B-6788-4C7F-37267AF1268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17441" y="1710921"/>
            <a:ext cx="5880761" cy="30602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Playfair Display"/>
                <a:ea typeface="+mn-lt"/>
                <a:cs typeface="+mn-lt"/>
              </a:rPr>
              <a:t>Comfort with a Clear Conscience</a:t>
            </a:r>
            <a:endParaRPr lang="en-US" sz="180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Free electric shuttle from Llanwrtyd Wells station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Warm welcome pack + simple impact note — 75% of guests happily participate (Booking.com, 2024)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 dirty="0" err="1">
                <a:latin typeface="Playfair Display"/>
                <a:ea typeface="+mn-lt"/>
                <a:cs typeface="+mn-lt"/>
              </a:rPr>
              <a:t>Cosy</a:t>
            </a:r>
            <a:r>
              <a:rPr lang="en-US" sz="1800" dirty="0">
                <a:latin typeface="Playfair Display"/>
                <a:ea typeface="+mn-lt"/>
                <a:cs typeface="+mn-lt"/>
              </a:rPr>
              <a:t>, chemical-free rooms — stone, wood, wool, plenty of light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Join tree-planting, peat restoration, or wildlife surveys — guests help protect the place they visit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Public impact dashboard: real numbers on water saved, waste diverted, funds raised</a:t>
            </a:r>
            <a:endParaRPr lang="en-US" sz="1800">
              <a:latin typeface="Playfair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880426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887DED8-6AE1-68B6-2A8B-7B962CA7F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2464"/>
            <a:ext cx="7204455" cy="1099457"/>
          </a:xfrm>
        </p:spPr>
        <p:txBody>
          <a:bodyPr/>
          <a:lstStyle/>
          <a:p>
            <a:r>
              <a:rPr lang="en-US"/>
              <a:t>Why It Matters?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5AE507D-4CB8-AC6C-888A-88AAAAA0BC2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528" y="1574874"/>
            <a:ext cx="7204455" cy="41699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Playfair Display"/>
                <a:ea typeface="+mn-lt"/>
                <a:cs typeface="+mn-lt"/>
              </a:rPr>
              <a:t>A Model That Can Be Replicated</a:t>
            </a:r>
            <a:endParaRPr lang="en-US" sz="1800">
              <a:latin typeface="Playfair Display"/>
            </a:endParaRPr>
          </a:p>
          <a:p>
            <a:pPr marL="228600" indent="-22860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Meets GSTC international standards for responsible hotels (GSTC, 2026)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Delivers United Nationals Sustainable Development Goals: </a:t>
            </a:r>
            <a:r>
              <a:rPr lang="en-US" sz="1800" dirty="0">
                <a:latin typeface="Playfair Display"/>
                <a:ea typeface="+mn-lt"/>
                <a:cs typeface="+mn-lt"/>
              </a:rPr>
              <a:t>Fair work (8), Responsible consumption (12), Climate action (13), Life on land (15)</a:t>
            </a:r>
            <a:endParaRPr lang="en-US" sz="1800" dirty="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Answers the National Park’s key question: </a:t>
            </a:r>
            <a:r>
              <a:rPr lang="en-US" sz="1800" i="1">
                <a:latin typeface="Playfair Display"/>
                <a:ea typeface="+mn-lt"/>
                <a:cs typeface="+mn-lt"/>
              </a:rPr>
              <a:t>“How welcome visitors without spoiling the place?”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 dirty="0">
                <a:latin typeface="Playfair Display"/>
                <a:ea typeface="+mn-lt"/>
                <a:cs typeface="+mn-lt"/>
              </a:rPr>
              <a:t>Blueprint for every protected landscape — restore, </a:t>
            </a:r>
            <a:r>
              <a:rPr lang="en-US" sz="1800" dirty="0" err="1">
                <a:latin typeface="Playfair Display"/>
                <a:ea typeface="+mn-lt"/>
                <a:cs typeface="+mn-lt"/>
              </a:rPr>
              <a:t>decarbonise</a:t>
            </a:r>
            <a:r>
              <a:rPr lang="en-US" sz="1800" dirty="0">
                <a:latin typeface="Playfair Display"/>
                <a:ea typeface="+mn-lt"/>
                <a:cs typeface="+mn-lt"/>
              </a:rPr>
              <a:t>, support community</a:t>
            </a:r>
            <a:endParaRPr lang="en-US" sz="1800" dirty="0">
              <a:latin typeface="Playfair Display"/>
            </a:endParaRP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91CD9D-BF96-2140-444A-536735786A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19850" y="357277"/>
            <a:ext cx="3248036" cy="61434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D8B432-5DE0-5F76-EB39-66BF96E6F8A8}"/>
              </a:ext>
            </a:extLst>
          </p:cNvPr>
          <p:cNvSpPr txBox="1"/>
          <p:nvPr/>
        </p:nvSpPr>
        <p:spPr>
          <a:xfrm>
            <a:off x="1992313" y="6515100"/>
            <a:ext cx="8207375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989932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499839-9666-B983-B7D3-39DC6EED6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338" y="734785"/>
            <a:ext cx="10860767" cy="1899558"/>
          </a:xfrm>
        </p:spPr>
        <p:txBody>
          <a:bodyPr/>
          <a:lstStyle/>
          <a:p>
            <a:r>
              <a:rPr lang="en-US" sz="4000" dirty="0"/>
              <a:t>Conclusion</a:t>
            </a:r>
            <a:br>
              <a:rPr lang="en-US" dirty="0"/>
            </a:br>
            <a:br>
              <a:rPr lang="en-US" dirty="0"/>
            </a:br>
            <a:r>
              <a:rPr lang="en-US" sz="1800"/>
              <a:t>Hospitality with Heart</a:t>
            </a:r>
            <a:endParaRPr lang="en-US" sz="1800" dirty="0"/>
          </a:p>
        </p:txBody>
      </p:sp>
      <p:sp>
        <p:nvSpPr>
          <p:cNvPr id="103" name="Content Placeholder 102">
            <a:extLst>
              <a:ext uri="{FF2B5EF4-FFF2-40B4-BE49-F238E27FC236}">
                <a16:creationId xmlns:a16="http://schemas.microsoft.com/office/drawing/2014/main" id="{8E748B84-25CD-3ED9-5979-97B2EEF5821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US" dirty="0"/>
              <a:t>Restore old buildings, run on </a:t>
            </a:r>
            <a:r>
              <a:rPr lang="en-US"/>
              <a:t>renewables, protect waters, keep wealth local</a:t>
            </a:r>
          </a:p>
          <a:p>
            <a:pPr marL="342900" indent="-342900">
              <a:buAutoNum type="arabicPeriod"/>
            </a:pPr>
            <a:r>
              <a:rPr lang="en-US" dirty="0"/>
              <a:t>Comfort and responsibility go hand in hand – no </a:t>
            </a:r>
            <a:r>
              <a:rPr lang="en-US"/>
              <a:t>compromise</a:t>
            </a:r>
            <a:r>
              <a:rPr lang="en-US" dirty="0"/>
              <a:t> needed</a:t>
            </a:r>
          </a:p>
          <a:p>
            <a:pPr marL="342900" indent="-342900">
              <a:buAutoNum type="arabicPeriod"/>
            </a:pPr>
            <a:r>
              <a:rPr lang="en-US" dirty="0"/>
              <a:t>Every guest becomes part of the solution – their stays directly </a:t>
            </a:r>
            <a:r>
              <a:rPr lang="en-US"/>
              <a:t>restores the Beacons 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/>
              <a:t>Simple belief: places should be better for having welcomed us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A true </a:t>
            </a:r>
            <a:r>
              <a:rPr lang="en-US" dirty="0" err="1"/>
              <a:t>Cwtch</a:t>
            </a:r>
            <a:r>
              <a:rPr lang="en-US" dirty="0"/>
              <a:t> – for guests, community &amp; land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CF2CED-3EC0-461F-35BE-D783D746B5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9471" y="379947"/>
            <a:ext cx="6441058" cy="260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945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B4770-D8D4-80D6-FB63-982F3002B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335" y="382389"/>
            <a:ext cx="10613572" cy="1099457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9CE82-E410-C347-2120-3E114EDFA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336" y="925491"/>
            <a:ext cx="10613572" cy="39678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200" dirty="0" err="1">
                <a:latin typeface="Playfair Display"/>
                <a:ea typeface="+mn-lt"/>
                <a:cs typeface="+mn-lt"/>
              </a:rPr>
              <a:t>Bannau</a:t>
            </a:r>
            <a:r>
              <a:rPr lang="en-US" sz="1200" dirty="0">
                <a:latin typeface="Playfair Display"/>
                <a:ea typeface="+mn-lt"/>
                <a:cs typeface="+mn-lt"/>
              </a:rPr>
              <a:t> Brycheiniog National Park Authority (2021) </a:t>
            </a:r>
            <a:r>
              <a:rPr lang="en-US" sz="1200" i="1" dirty="0">
                <a:latin typeface="Playfair Display"/>
                <a:ea typeface="+mn-lt"/>
                <a:cs typeface="+mn-lt"/>
              </a:rPr>
              <a:t>Future Beacons: The Management Plan for the Brecon Beacons National Park 2022–2027</a:t>
            </a:r>
            <a:r>
              <a:rPr lang="en-US" sz="1200" dirty="0">
                <a:latin typeface="Playfair Display"/>
                <a:ea typeface="+mn-lt"/>
                <a:cs typeface="+mn-lt"/>
              </a:rPr>
              <a:t>. Brecon: BBNPA.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https://www.beacons-npa.gov.uk/our-work/management-plan/future-beacons-management-plan/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 dirty="0">
                <a:latin typeface="Playfair Display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Booking.com</a:t>
            </a:r>
            <a:r>
              <a:rPr lang="en-US" sz="1200">
                <a:latin typeface="Playfair Display"/>
                <a:ea typeface="+mn-lt"/>
                <a:cs typeface="+mn-lt"/>
              </a:rPr>
              <a:t> (2024) </a:t>
            </a:r>
            <a:r>
              <a:rPr lang="en-US" sz="1200" i="1">
                <a:latin typeface="Playfair Display"/>
                <a:ea typeface="+mn-lt"/>
                <a:cs typeface="+mn-lt"/>
              </a:rPr>
              <a:t>Sustainable Travel Report 2024</a:t>
            </a:r>
            <a:r>
              <a:rPr lang="en-US" sz="1200">
                <a:latin typeface="Playfair Display"/>
                <a:ea typeface="+mn-lt"/>
                <a:cs typeface="+mn-lt"/>
              </a:rPr>
              <a:t>. Amsterdam: </a:t>
            </a:r>
            <a:r>
              <a:rPr lang="en-US" sz="1200" dirty="0">
                <a:latin typeface="Playfair Display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Booking.com</a:t>
            </a:r>
            <a:r>
              <a:rPr lang="en-US" sz="1200">
                <a:latin typeface="Playfair Display"/>
                <a:ea typeface="+mn-lt"/>
                <a:cs typeface="+mn-lt"/>
              </a:rPr>
              <a:t>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https://sustainability.booking.com/reports/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Food and Agriculture Organization (2022) </a:t>
            </a:r>
            <a:r>
              <a:rPr lang="en-US" sz="1200" i="1">
                <a:latin typeface="Playfair Display"/>
                <a:ea typeface="+mn-lt"/>
                <a:cs typeface="+mn-lt"/>
              </a:rPr>
              <a:t>Sustainable Tourism for Climate Resilience and Local Food Systems</a:t>
            </a:r>
            <a:r>
              <a:rPr lang="en-US" sz="1200">
                <a:latin typeface="Playfair Display"/>
                <a:ea typeface="+mn-lt"/>
                <a:cs typeface="+mn-lt"/>
              </a:rPr>
              <a:t>. Rome: FAO.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https://www.fao.org/climate-change/resources/en/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Global Sustainable Tourism Council (2026) </a:t>
            </a:r>
            <a:r>
              <a:rPr lang="en-US" sz="1200" i="1">
                <a:latin typeface="Playfair Display"/>
                <a:ea typeface="+mn-lt"/>
                <a:cs typeface="+mn-lt"/>
              </a:rPr>
              <a:t>GSTC Hotel Standard Version 4.0</a:t>
            </a:r>
            <a:r>
              <a:rPr lang="en-US" sz="1200">
                <a:latin typeface="Playfair Display"/>
                <a:ea typeface="+mn-lt"/>
                <a:cs typeface="+mn-lt"/>
              </a:rPr>
              <a:t>. Washington DC: GSTC.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https://www.gstc.org/standards/hotel-standard/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Natural Resources Wales (2023) </a:t>
            </a:r>
            <a:r>
              <a:rPr lang="en-US" sz="1200" i="1">
                <a:latin typeface="Playfair Display"/>
                <a:ea typeface="+mn-lt"/>
                <a:cs typeface="+mn-lt"/>
              </a:rPr>
              <a:t>Review of Wastewater Permits to Reduce Phosphorus</a:t>
            </a:r>
            <a:r>
              <a:rPr lang="en-US" sz="1200">
                <a:latin typeface="Playfair Display"/>
                <a:ea typeface="+mn-lt"/>
                <a:cs typeface="+mn-lt"/>
              </a:rPr>
              <a:t>. Cardiff: NRW.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https://www.cyfoethnaturiol.cymru/consent/water-discharge-permits/review-of-wastewater-permits-to-reduce-phosphorus/?lang=en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Sustainable Hospitality Alliance (2023) </a:t>
            </a:r>
            <a:r>
              <a:rPr lang="en-US" sz="1200" i="1">
                <a:latin typeface="Playfair Display"/>
                <a:ea typeface="+mn-lt"/>
                <a:cs typeface="+mn-lt"/>
              </a:rPr>
              <a:t>Net Zero Carbon Roadmap for Hospitality</a:t>
            </a:r>
            <a:r>
              <a:rPr lang="en-US" sz="1200">
                <a:latin typeface="Playfair Display"/>
                <a:ea typeface="+mn-lt"/>
                <a:cs typeface="+mn-lt"/>
              </a:rPr>
              <a:t>. London: SHA.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https://www.sustainablehospitalityalliance.org/resources/net-zero-roadmap/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UK Green Building Council (2023) </a:t>
            </a:r>
            <a:r>
              <a:rPr lang="en-US" sz="1200" i="1">
                <a:latin typeface="Playfair Display"/>
                <a:ea typeface="+mn-lt"/>
                <a:cs typeface="+mn-lt"/>
              </a:rPr>
              <a:t>Embodied Carbon Modelling and Reporting Guidance</a:t>
            </a:r>
            <a:r>
              <a:rPr lang="en-US" sz="1200">
                <a:latin typeface="Playfair Display"/>
                <a:ea typeface="+mn-lt"/>
                <a:cs typeface="+mn-lt"/>
              </a:rPr>
              <a:t>. London: UKGBC.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https://ukgbc.org/resources/embodied-carbon-modelling-and-reporting-guidance/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Welsh Government (2021) </a:t>
            </a:r>
            <a:r>
              <a:rPr lang="en-US" sz="1200" i="1">
                <a:latin typeface="Playfair Display"/>
                <a:ea typeface="+mn-lt"/>
                <a:cs typeface="+mn-lt"/>
              </a:rPr>
              <a:t>Tourism Recovery Plan: Let's Shape the Future</a:t>
            </a:r>
            <a:r>
              <a:rPr lang="en-US" sz="1200">
                <a:latin typeface="Playfair Display"/>
                <a:ea typeface="+mn-lt"/>
                <a:cs typeface="+mn-lt"/>
              </a:rPr>
              <a:t>. Cardiff: Welsh Government.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https://www.gov.wales/tourism-recovery-plan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WRAP (2024) </a:t>
            </a:r>
            <a:r>
              <a:rPr lang="en-US" sz="1200" i="1">
                <a:latin typeface="Playfair Display"/>
                <a:ea typeface="+mn-lt"/>
                <a:cs typeface="+mn-lt"/>
              </a:rPr>
              <a:t>Food Waste Reduction Roadmap: Hospitality &amp; Food Service</a:t>
            </a:r>
            <a:r>
              <a:rPr lang="en-US" sz="1200">
                <a:latin typeface="Playfair Display"/>
                <a:ea typeface="+mn-lt"/>
                <a:cs typeface="+mn-lt"/>
              </a:rPr>
              <a:t>. Banbury: WRAP.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https://www.wrap.org.uk/food-waste-reduction-roadmap</a:t>
            </a:r>
            <a:endParaRPr lang="en-US" sz="1200">
              <a:latin typeface="Playfair Display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009719"/>
      </p:ext>
    </p:extLst>
  </p:cSld>
  <p:clrMapOvr>
    <a:masterClrMapping/>
  </p:clrMapOvr>
</p:sld>
</file>

<file path=ppt/theme/theme1.xml><?xml version="1.0" encoding="utf-8"?>
<a:theme xmlns:a="http://schemas.openxmlformats.org/drawingml/2006/main" name="Dark Academia">
  <a:themeElements>
    <a:clrScheme name="Custom 4">
      <a:dk1>
        <a:sysClr val="windowText" lastClr="000000"/>
      </a:dk1>
      <a:lt1>
        <a:srgbClr val="DFD2C4"/>
      </a:lt1>
      <a:dk2>
        <a:srgbClr val="2C3932"/>
      </a:dk2>
      <a:lt2>
        <a:srgbClr val="FFFFFF"/>
      </a:lt2>
      <a:accent1>
        <a:srgbClr val="DFD2C4"/>
      </a:accent1>
      <a:accent2>
        <a:srgbClr val="4B2B30"/>
      </a:accent2>
      <a:accent3>
        <a:srgbClr val="233343"/>
      </a:accent3>
      <a:accent4>
        <a:srgbClr val="5F3430"/>
      </a:accent4>
      <a:accent5>
        <a:srgbClr val="8296AA"/>
      </a:accent5>
      <a:accent6>
        <a:srgbClr val="631E13"/>
      </a:accent6>
      <a:hlink>
        <a:srgbClr val="D2BD9A"/>
      </a:hlink>
      <a:folHlink>
        <a:srgbClr val="C5D2CB"/>
      </a:folHlink>
    </a:clrScheme>
    <a:fontScheme name="Custom 10">
      <a:majorFont>
        <a:latin typeface="Playfair Display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rk Academia_Sales Presentation_win32_LW_V7" id="{533BF2EB-2BAD-4198-A303-6C5A3618DB67}" vid="{A686BBDF-92F9-4384-83C4-C0E135F23AA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81A4212-02C6-475D-B332-DC5017D0453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BAF2CE-2C32-498E-B467-6C60C37679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2185BFC-6E97-4C88-9034-F2A7ED1C005E}">
  <ds:schemaRefs>
    <ds:schemaRef ds:uri="230e9df3-be65-4c73-a93b-d1236ebd677e"/>
    <ds:schemaRef ds:uri="16c05727-aa75-4e4a-9b5f-8a80a1165891"/>
    <ds:schemaRef ds:uri="http://schemas.microsoft.com/sharepoint/v3"/>
    <ds:schemaRef ds:uri="http://www.w3.org/XML/1998/namespace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528</Words>
  <Application>Microsoft Office PowerPoint</Application>
  <PresentationFormat>Widescreen</PresentationFormat>
  <Paragraphs>70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Dark Academia</vt:lpstr>
      <vt:lpstr>Sustainable Hospitality</vt:lpstr>
      <vt:lpstr>Ty Cwtch Lodge</vt:lpstr>
      <vt:lpstr>Agenda</vt:lpstr>
      <vt:lpstr>Introduction</vt:lpstr>
      <vt:lpstr>Our Vision</vt:lpstr>
      <vt:lpstr>Energy &amp; Buildings</vt:lpstr>
      <vt:lpstr> Water &amp; Waste  Gentle On Rivers, Kind To The Land </vt:lpstr>
      <vt:lpstr>Food &amp; Community</vt:lpstr>
      <vt:lpstr>Guest Experience </vt:lpstr>
      <vt:lpstr>Why It Matters?</vt:lpstr>
      <vt:lpstr>Conclusion  Hospitality with Heart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469</cp:revision>
  <dcterms:created xsi:type="dcterms:W3CDTF">2026-08-07T17:22:41Z</dcterms:created>
  <dcterms:modified xsi:type="dcterms:W3CDTF">2026-08-07T18:49:24Z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