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904674-E3FF-4825-8616-4CCEF30B8E15}" v="39" dt="2025-03-25T16:27:59.3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67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" userId="eb46e66f396a6787" providerId="LiveId" clId="{D3904674-E3FF-4825-8616-4CCEF30B8E15}"/>
    <pc:docChg chg="undo custSel addSld modSld">
      <pc:chgData name="Ana Maria" userId="eb46e66f396a6787" providerId="LiveId" clId="{D3904674-E3FF-4825-8616-4CCEF30B8E15}" dt="2025-03-25T18:47:57.799" v="1286" actId="113"/>
      <pc:docMkLst>
        <pc:docMk/>
      </pc:docMkLst>
      <pc:sldChg chg="addSp modSp new mod">
        <pc:chgData name="Ana Maria" userId="eb46e66f396a6787" providerId="LiveId" clId="{D3904674-E3FF-4825-8616-4CCEF30B8E15}" dt="2025-03-25T18:37:15.566" v="1205" actId="20577"/>
        <pc:sldMkLst>
          <pc:docMk/>
          <pc:sldMk cId="3362591862" sldId="256"/>
        </pc:sldMkLst>
        <pc:spChg chg="mod">
          <ac:chgData name="Ana Maria" userId="eb46e66f396a6787" providerId="LiveId" clId="{D3904674-E3FF-4825-8616-4CCEF30B8E15}" dt="2025-03-25T18:33:02.310" v="1193" actId="1076"/>
          <ac:spMkLst>
            <pc:docMk/>
            <pc:sldMk cId="3362591862" sldId="256"/>
            <ac:spMk id="2" creationId="{E1850176-342A-C7DD-D9BA-04E6F0D478F0}"/>
          </ac:spMkLst>
        </pc:spChg>
        <pc:spChg chg="mod">
          <ac:chgData name="Ana Maria" userId="eb46e66f396a6787" providerId="LiveId" clId="{D3904674-E3FF-4825-8616-4CCEF30B8E15}" dt="2025-03-25T17:08:24.968" v="885" actId="1076"/>
          <ac:spMkLst>
            <pc:docMk/>
            <pc:sldMk cId="3362591862" sldId="256"/>
            <ac:spMk id="3" creationId="{D479AF48-CC1D-11EE-DA32-699C626BB476}"/>
          </ac:spMkLst>
        </pc:spChg>
        <pc:spChg chg="add mod">
          <ac:chgData name="Ana Maria" userId="eb46e66f396a6787" providerId="LiveId" clId="{D3904674-E3FF-4825-8616-4CCEF30B8E15}" dt="2025-03-25T18:35:05.906" v="1203" actId="1076"/>
          <ac:spMkLst>
            <pc:docMk/>
            <pc:sldMk cId="3362591862" sldId="256"/>
            <ac:spMk id="4" creationId="{0F111E5C-BA84-BCD4-0069-1C8B3A120701}"/>
          </ac:spMkLst>
        </pc:spChg>
        <pc:spChg chg="add mod">
          <ac:chgData name="Ana Maria" userId="eb46e66f396a6787" providerId="LiveId" clId="{D3904674-E3FF-4825-8616-4CCEF30B8E15}" dt="2025-03-25T18:37:15.566" v="1205" actId="20577"/>
          <ac:spMkLst>
            <pc:docMk/>
            <pc:sldMk cId="3362591862" sldId="256"/>
            <ac:spMk id="6" creationId="{6058B922-D82A-DD87-F01E-99A59006ABB7}"/>
          </ac:spMkLst>
        </pc:spChg>
        <pc:picChg chg="add mod ord">
          <ac:chgData name="Ana Maria" userId="eb46e66f396a6787" providerId="LiveId" clId="{D3904674-E3FF-4825-8616-4CCEF30B8E15}" dt="2025-03-25T18:32:30.351" v="1190" actId="14100"/>
          <ac:picMkLst>
            <pc:docMk/>
            <pc:sldMk cId="3362591862" sldId="256"/>
            <ac:picMk id="8" creationId="{06064143-F329-92C5-EE76-C8CEC5179300}"/>
          </ac:picMkLst>
        </pc:picChg>
      </pc:sldChg>
      <pc:sldChg chg="addSp delSp modSp new mod setBg delDesignElem">
        <pc:chgData name="Ana Maria" userId="eb46e66f396a6787" providerId="LiveId" clId="{D3904674-E3FF-4825-8616-4CCEF30B8E15}" dt="2025-03-25T17:10:27.703" v="896" actId="20577"/>
        <pc:sldMkLst>
          <pc:docMk/>
          <pc:sldMk cId="3447923939" sldId="257"/>
        </pc:sldMkLst>
        <pc:spChg chg="mod">
          <ac:chgData name="Ana Maria" userId="eb46e66f396a6787" providerId="LiveId" clId="{D3904674-E3FF-4825-8616-4CCEF30B8E15}" dt="2025-03-25T17:04:11.673" v="866" actId="26606"/>
          <ac:spMkLst>
            <pc:docMk/>
            <pc:sldMk cId="3447923939" sldId="257"/>
            <ac:spMk id="2" creationId="{4ED28D36-B0A7-9CAF-1B56-289D48038106}"/>
          </ac:spMkLst>
        </pc:spChg>
        <pc:spChg chg="del mod">
          <ac:chgData name="Ana Maria" userId="eb46e66f396a6787" providerId="LiveId" clId="{D3904674-E3FF-4825-8616-4CCEF30B8E15}" dt="2025-03-25T11:35:49.600" v="316" actId="26606"/>
          <ac:spMkLst>
            <pc:docMk/>
            <pc:sldMk cId="3447923939" sldId="257"/>
            <ac:spMk id="3" creationId="{759F5CB9-2702-C1C1-23C2-1621A37E7EEF}"/>
          </ac:spMkLst>
        </pc:spChg>
        <pc:spChg chg="add del">
          <ac:chgData name="Ana Maria" userId="eb46e66f396a6787" providerId="LiveId" clId="{D3904674-E3FF-4825-8616-4CCEF30B8E15}" dt="2025-03-25T17:04:18.413" v="868" actId="26606"/>
          <ac:spMkLst>
            <pc:docMk/>
            <pc:sldMk cId="3447923939" sldId="257"/>
            <ac:spMk id="8" creationId="{03E8462A-FEBA-4848-81CC-3F8DA3E477BE}"/>
          </ac:spMkLst>
        </pc:spChg>
        <pc:spChg chg="add del">
          <ac:chgData name="Ana Maria" userId="eb46e66f396a6787" providerId="LiveId" clId="{D3904674-E3FF-4825-8616-4CCEF30B8E15}" dt="2025-03-25T14:23:35.955" v="577"/>
          <ac:spMkLst>
            <pc:docMk/>
            <pc:sldMk cId="3447923939" sldId="257"/>
            <ac:spMk id="9" creationId="{655AE6B0-AC9E-4167-806F-E9DB135FC46B}"/>
          </ac:spMkLst>
        </pc:spChg>
        <pc:spChg chg="add del">
          <ac:chgData name="Ana Maria" userId="eb46e66f396a6787" providerId="LiveId" clId="{D3904674-E3FF-4825-8616-4CCEF30B8E15}" dt="2025-03-25T14:23:35.955" v="577"/>
          <ac:spMkLst>
            <pc:docMk/>
            <pc:sldMk cId="3447923939" sldId="257"/>
            <ac:spMk id="22" creationId="{87BD1F4E-A66D-4C06-86DA-8D56CA7A3B41}"/>
          </ac:spMkLst>
        </pc:spChg>
        <pc:spChg chg="add del">
          <ac:chgData name="Ana Maria" userId="eb46e66f396a6787" providerId="LiveId" clId="{D3904674-E3FF-4825-8616-4CCEF30B8E15}" dt="2025-03-25T17:04:18.413" v="868" actId="26606"/>
          <ac:spMkLst>
            <pc:docMk/>
            <pc:sldMk cId="3447923939" sldId="257"/>
            <ac:spMk id="35" creationId="{7941F9B1-B01B-4A84-89D9-B169AEB4E456}"/>
          </ac:spMkLst>
        </pc:spChg>
        <pc:grpChg chg="add del">
          <ac:chgData name="Ana Maria" userId="eb46e66f396a6787" providerId="LiveId" clId="{D3904674-E3FF-4825-8616-4CCEF30B8E15}" dt="2025-03-25T17:04:18.413" v="868" actId="26606"/>
          <ac:grpSpMkLst>
            <pc:docMk/>
            <pc:sldMk cId="3447923939" sldId="257"/>
            <ac:grpSpMk id="10" creationId="{609316A9-990D-4EC3-A671-70EE5C1493A4}"/>
          </ac:grpSpMkLst>
        </pc:grpChg>
        <pc:grpChg chg="add del">
          <ac:chgData name="Ana Maria" userId="eb46e66f396a6787" providerId="LiveId" clId="{D3904674-E3FF-4825-8616-4CCEF30B8E15}" dt="2025-03-25T14:23:35.955" v="577"/>
          <ac:grpSpMkLst>
            <pc:docMk/>
            <pc:sldMk cId="3447923939" sldId="257"/>
            <ac:grpSpMk id="11" creationId="{3523416A-383B-4FDC-B4C9-D8EDDFE9C043}"/>
          </ac:grpSpMkLst>
        </pc:grpChg>
        <pc:grpChg chg="add del">
          <ac:chgData name="Ana Maria" userId="eb46e66f396a6787" providerId="LiveId" clId="{D3904674-E3FF-4825-8616-4CCEF30B8E15}" dt="2025-03-25T17:04:18.413" v="868" actId="26606"/>
          <ac:grpSpMkLst>
            <pc:docMk/>
            <pc:sldMk cId="3447923939" sldId="257"/>
            <ac:grpSpMk id="24" creationId="{2109F83F-40FE-4DB3-84CC-09FB3340D06D}"/>
          </ac:grpSpMkLst>
        </pc:grpChg>
        <pc:graphicFrameChg chg="add mod modGraphic">
          <ac:chgData name="Ana Maria" userId="eb46e66f396a6787" providerId="LiveId" clId="{D3904674-E3FF-4825-8616-4CCEF30B8E15}" dt="2025-03-25T17:10:27.703" v="896" actId="20577"/>
          <ac:graphicFrameMkLst>
            <pc:docMk/>
            <pc:sldMk cId="3447923939" sldId="257"/>
            <ac:graphicFrameMk id="5" creationId="{9755F2D4-26EF-EE31-AC62-6749795A60D9}"/>
          </ac:graphicFrameMkLst>
        </pc:graphicFrameChg>
      </pc:sldChg>
      <pc:sldChg chg="addSp delSp modSp new mod setBg setClrOvrMap delDesignElem">
        <pc:chgData name="Ana Maria" userId="eb46e66f396a6787" providerId="LiveId" clId="{D3904674-E3FF-4825-8616-4CCEF30B8E15}" dt="2025-03-25T18:38:25.674" v="1212" actId="20577"/>
        <pc:sldMkLst>
          <pc:docMk/>
          <pc:sldMk cId="1602096340" sldId="258"/>
        </pc:sldMkLst>
        <pc:spChg chg="mod">
          <ac:chgData name="Ana Maria" userId="eb46e66f396a6787" providerId="LiveId" clId="{D3904674-E3FF-4825-8616-4CCEF30B8E15}" dt="2025-03-25T18:38:06.887" v="1211" actId="1076"/>
          <ac:spMkLst>
            <pc:docMk/>
            <pc:sldMk cId="1602096340" sldId="258"/>
            <ac:spMk id="2" creationId="{A0DF09C1-6A3D-95C4-A5B7-1BD8922DB8C2}"/>
          </ac:spMkLst>
        </pc:spChg>
        <pc:spChg chg="mod">
          <ac:chgData name="Ana Maria" userId="eb46e66f396a6787" providerId="LiveId" clId="{D3904674-E3FF-4825-8616-4CCEF30B8E15}" dt="2025-03-25T18:38:25.674" v="1212" actId="20577"/>
          <ac:spMkLst>
            <pc:docMk/>
            <pc:sldMk cId="1602096340" sldId="258"/>
            <ac:spMk id="3" creationId="{55FA3466-6D28-8DCE-BD15-3DAC2FE28147}"/>
          </ac:spMkLst>
        </pc:spChg>
        <pc:spChg chg="add del">
          <ac:chgData name="Ana Maria" userId="eb46e66f396a6787" providerId="LiveId" clId="{D3904674-E3FF-4825-8616-4CCEF30B8E15}" dt="2025-03-25T14:50:49.659" v="599" actId="26606"/>
          <ac:spMkLst>
            <pc:docMk/>
            <pc:sldMk cId="1602096340" sldId="258"/>
            <ac:spMk id="7" creationId="{BDDE9CD4-0E0A-4129-8689-A89C4E9A666D}"/>
          </ac:spMkLst>
        </pc:spChg>
        <pc:spChg chg="add del">
          <ac:chgData name="Ana Maria" userId="eb46e66f396a6787" providerId="LiveId" clId="{D3904674-E3FF-4825-8616-4CCEF30B8E15}" dt="2025-03-25T14:47:59.879" v="587"/>
          <ac:spMkLst>
            <pc:docMk/>
            <pc:sldMk cId="1602096340" sldId="258"/>
            <ac:spMk id="9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4:49:02.509" v="592" actId="26606"/>
          <ac:spMkLst>
            <pc:docMk/>
            <pc:sldMk cId="1602096340" sldId="258"/>
            <ac:spMk id="10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4:50:58.765" v="601" actId="26606"/>
          <ac:spMkLst>
            <pc:docMk/>
            <pc:sldMk cId="1602096340" sldId="258"/>
            <ac:spMk id="27" creationId="{4BE9D4C4-9FA3-4885-A769-301639CC7AD4}"/>
          </ac:spMkLst>
        </pc:spChg>
        <pc:spChg chg="add del">
          <ac:chgData name="Ana Maria" userId="eb46e66f396a6787" providerId="LiveId" clId="{D3904674-E3FF-4825-8616-4CCEF30B8E15}" dt="2025-03-25T14:50:58.765" v="601" actId="26606"/>
          <ac:spMkLst>
            <pc:docMk/>
            <pc:sldMk cId="1602096340" sldId="258"/>
            <ac:spMk id="29" creationId="{7EB6695E-BED5-4DA3-8C9B-AD301AEF4776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1602096340" sldId="258"/>
            <ac:spMk id="34" creationId="{3BCB5F6A-9EB0-40B0-9D13-3023E9A20508}"/>
          </ac:spMkLst>
        </pc:spChg>
        <pc:grpChg chg="add del">
          <ac:chgData name="Ana Maria" userId="eb46e66f396a6787" providerId="LiveId" clId="{D3904674-E3FF-4825-8616-4CCEF30B8E15}" dt="2025-03-25T14:50:49.659" v="599" actId="26606"/>
          <ac:grpSpMkLst>
            <pc:docMk/>
            <pc:sldMk cId="1602096340" sldId="258"/>
            <ac:grpSpMk id="12" creationId="{85DB3CA2-FA66-42B9-90EF-394894352D8C}"/>
          </ac:grpSpMkLst>
        </pc:grpChg>
        <pc:picChg chg="add del mod ord">
          <ac:chgData name="Ana Maria" userId="eb46e66f396a6787" providerId="LiveId" clId="{D3904674-E3FF-4825-8616-4CCEF30B8E15}" dt="2025-03-25T14:50:52.302" v="600" actId="478"/>
          <ac:picMkLst>
            <pc:docMk/>
            <pc:sldMk cId="1602096340" sldId="258"/>
            <ac:picMk id="5" creationId="{4FDEA467-789D-55A3-5C59-D28B51E0039B}"/>
          </ac:picMkLst>
        </pc:picChg>
        <pc:picChg chg="add mod ord">
          <ac:chgData name="Ana Maria" userId="eb46e66f396a6787" providerId="LiveId" clId="{D3904674-E3FF-4825-8616-4CCEF30B8E15}" dt="2025-03-25T17:12:58.865" v="912" actId="1076"/>
          <ac:picMkLst>
            <pc:docMk/>
            <pc:sldMk cId="1602096340" sldId="258"/>
            <ac:picMk id="6" creationId="{D74A9920-7891-8E5B-2F22-C895368072B7}"/>
          </ac:picMkLst>
        </pc:picChg>
      </pc:sldChg>
      <pc:sldChg chg="addSp delSp modSp new mod setBg delDesignElem">
        <pc:chgData name="Ana Maria" userId="eb46e66f396a6787" providerId="LiveId" clId="{D3904674-E3FF-4825-8616-4CCEF30B8E15}" dt="2025-03-25T18:39:09.012" v="1213" actId="113"/>
        <pc:sldMkLst>
          <pc:docMk/>
          <pc:sldMk cId="978400423" sldId="259"/>
        </pc:sldMkLst>
        <pc:spChg chg="mod">
          <ac:chgData name="Ana Maria" userId="eb46e66f396a6787" providerId="LiveId" clId="{D3904674-E3FF-4825-8616-4CCEF30B8E15}" dt="2025-03-25T17:15:05.421" v="926" actId="1076"/>
          <ac:spMkLst>
            <pc:docMk/>
            <pc:sldMk cId="978400423" sldId="259"/>
            <ac:spMk id="2" creationId="{42CA0782-6A2B-4550-C7C3-C77244B15A6D}"/>
          </ac:spMkLst>
        </pc:spChg>
        <pc:spChg chg="add del mod">
          <ac:chgData name="Ana Maria" userId="eb46e66f396a6787" providerId="LiveId" clId="{D3904674-E3FF-4825-8616-4CCEF30B8E15}" dt="2025-03-25T16:46:56.249" v="763" actId="26606"/>
          <ac:spMkLst>
            <pc:docMk/>
            <pc:sldMk cId="978400423" sldId="259"/>
            <ac:spMk id="3" creationId="{A7E99DDD-47D5-5E25-ABF5-710E9922996E}"/>
          </ac:spMkLst>
        </pc:spChg>
        <pc:spChg chg="add del">
          <ac:chgData name="Ana Maria" userId="eb46e66f396a6787" providerId="LiveId" clId="{D3904674-E3FF-4825-8616-4CCEF30B8E15}" dt="2025-03-25T16:46:56.249" v="762" actId="26606"/>
          <ac:spMkLst>
            <pc:docMk/>
            <pc:sldMk cId="978400423" sldId="259"/>
            <ac:spMk id="6" creationId="{9F4444CE-BC8D-4D61-B303-4C05614E62AB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978400423" sldId="259"/>
            <ac:spMk id="8" creationId="{E80B86A7-A1EC-475B-9166-88902B033A38}"/>
          </ac:spMkLst>
        </pc:spChg>
        <pc:spChg chg="add del">
          <ac:chgData name="Ana Maria" userId="eb46e66f396a6787" providerId="LiveId" clId="{D3904674-E3FF-4825-8616-4CCEF30B8E15}" dt="2025-03-25T14:47:59.879" v="587"/>
          <ac:spMkLst>
            <pc:docMk/>
            <pc:sldMk cId="978400423" sldId="259"/>
            <ac:spMk id="9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978400423" sldId="259"/>
            <ac:spMk id="10" creationId="{C2C29CB1-9F74-4879-A6AF-AEA67B6F1F4D}"/>
          </ac:spMkLst>
        </pc:spChg>
        <pc:spChg chg="add del">
          <ac:chgData name="Ana Maria" userId="eb46e66f396a6787" providerId="LiveId" clId="{D3904674-E3FF-4825-8616-4CCEF30B8E15}" dt="2025-03-25T16:46:56.249" v="762" actId="26606"/>
          <ac:spMkLst>
            <pc:docMk/>
            <pc:sldMk cId="978400423" sldId="259"/>
            <ac:spMk id="11" creationId="{73772B81-181F-48B7-8826-4D9686D15DF5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978400423" sldId="259"/>
            <ac:spMk id="12" creationId="{7E2C7115-5336-410C-AD71-0F0952A2E5A7}"/>
          </ac:spMkLst>
        </pc:spChg>
        <pc:spChg chg="add del">
          <ac:chgData name="Ana Maria" userId="eb46e66f396a6787" providerId="LiveId" clId="{D3904674-E3FF-4825-8616-4CCEF30B8E15}" dt="2025-03-25T16:46:56.249" v="762" actId="26606"/>
          <ac:spMkLst>
            <pc:docMk/>
            <pc:sldMk cId="978400423" sldId="259"/>
            <ac:spMk id="13" creationId="{B2205F6E-03C6-4E92-877C-E2482F6599AA}"/>
          </ac:spMkLst>
        </pc:spChg>
        <pc:spChg chg="add mod ord">
          <ac:chgData name="Ana Maria" userId="eb46e66f396a6787" providerId="LiveId" clId="{D3904674-E3FF-4825-8616-4CCEF30B8E15}" dt="2025-03-25T18:39:09.012" v="1213" actId="113"/>
          <ac:spMkLst>
            <pc:docMk/>
            <pc:sldMk cId="978400423" sldId="259"/>
            <ac:spMk id="15" creationId="{A7E99DDD-47D5-5E25-ABF5-710E9922996E}"/>
          </ac:spMkLst>
        </pc:spChg>
        <pc:spChg chg="add del">
          <ac:chgData name="Ana Maria" userId="eb46e66f396a6787" providerId="LiveId" clId="{D3904674-E3FF-4825-8616-4CCEF30B8E15}" dt="2025-03-25T17:14:20.256" v="919" actId="26606"/>
          <ac:spMkLst>
            <pc:docMk/>
            <pc:sldMk cId="978400423" sldId="259"/>
            <ac:spMk id="21" creationId="{3BCB5F6A-9EB0-40B0-9D13-3023E9A20508}"/>
          </ac:spMkLst>
        </pc:spChg>
        <pc:spChg chg="add">
          <ac:chgData name="Ana Maria" userId="eb46e66f396a6787" providerId="LiveId" clId="{D3904674-E3FF-4825-8616-4CCEF30B8E15}" dt="2025-03-25T17:14:20.256" v="919" actId="26606"/>
          <ac:spMkLst>
            <pc:docMk/>
            <pc:sldMk cId="978400423" sldId="259"/>
            <ac:spMk id="26" creationId="{EB6743CF-E74B-4A3C-A785-599069DB89DF}"/>
          </ac:spMkLst>
        </pc:spChg>
        <pc:graphicFrameChg chg="add del">
          <ac:chgData name="Ana Maria" userId="eb46e66f396a6787" providerId="LiveId" clId="{D3904674-E3FF-4825-8616-4CCEF30B8E15}" dt="2025-03-25T16:46:56.249" v="762" actId="26606"/>
          <ac:graphicFrameMkLst>
            <pc:docMk/>
            <pc:sldMk cId="978400423" sldId="259"/>
            <ac:graphicFrameMk id="7" creationId="{99A9CEBF-C5BD-ACA4-85A9-57891B8CA2FF}"/>
          </ac:graphicFrameMkLst>
        </pc:graphicFrameChg>
        <pc:picChg chg="add del">
          <ac:chgData name="Ana Maria" userId="eb46e66f396a6787" providerId="LiveId" clId="{D3904674-E3FF-4825-8616-4CCEF30B8E15}" dt="2025-03-25T14:48:18.777" v="588" actId="478"/>
          <ac:picMkLst>
            <pc:docMk/>
            <pc:sldMk cId="978400423" sldId="259"/>
            <ac:picMk id="5" creationId="{39BAED8A-3559-B8A0-2340-AFBC7F52DA07}"/>
          </ac:picMkLst>
        </pc:picChg>
        <pc:picChg chg="add mod">
          <ac:chgData name="Ana Maria" userId="eb46e66f396a6787" providerId="LiveId" clId="{D3904674-E3FF-4825-8616-4CCEF30B8E15}" dt="2025-03-25T17:14:20.256" v="919" actId="26606"/>
          <ac:picMkLst>
            <pc:docMk/>
            <pc:sldMk cId="978400423" sldId="259"/>
            <ac:picMk id="17" creationId="{4990DEAD-72C9-714E-BF2C-B18F29BC4A32}"/>
          </ac:picMkLst>
        </pc:picChg>
      </pc:sldChg>
      <pc:sldChg chg="addSp delSp modSp new mod">
        <pc:chgData name="Ana Maria" userId="eb46e66f396a6787" providerId="LiveId" clId="{D3904674-E3FF-4825-8616-4CCEF30B8E15}" dt="2025-03-25T18:40:37.891" v="1216" actId="20577"/>
        <pc:sldMkLst>
          <pc:docMk/>
          <pc:sldMk cId="2850288688" sldId="260"/>
        </pc:sldMkLst>
        <pc:spChg chg="mod">
          <ac:chgData name="Ana Maria" userId="eb46e66f396a6787" providerId="LiveId" clId="{D3904674-E3FF-4825-8616-4CCEF30B8E15}" dt="2025-03-25T17:25:26.229" v="941" actId="1076"/>
          <ac:spMkLst>
            <pc:docMk/>
            <pc:sldMk cId="2850288688" sldId="260"/>
            <ac:spMk id="2" creationId="{536EB35E-765B-A399-209B-C7C132560017}"/>
          </ac:spMkLst>
        </pc:spChg>
        <pc:spChg chg="mod">
          <ac:chgData name="Ana Maria" userId="eb46e66f396a6787" providerId="LiveId" clId="{D3904674-E3FF-4825-8616-4CCEF30B8E15}" dt="2025-03-25T18:40:37.891" v="1216" actId="20577"/>
          <ac:spMkLst>
            <pc:docMk/>
            <pc:sldMk cId="2850288688" sldId="260"/>
            <ac:spMk id="3" creationId="{AD35F8A3-EF59-3C65-AFC7-3B6487A68684}"/>
          </ac:spMkLst>
        </pc:spChg>
        <pc:spChg chg="add mod">
          <ac:chgData name="Ana Maria" userId="eb46e66f396a6787" providerId="LiveId" clId="{D3904674-E3FF-4825-8616-4CCEF30B8E15}" dt="2025-03-25T17:18:23.104" v="935" actId="20577"/>
          <ac:spMkLst>
            <pc:docMk/>
            <pc:sldMk cId="2850288688" sldId="260"/>
            <ac:spMk id="5" creationId="{91AD3EAB-D5BC-4208-945F-4EA2F0D007F5}"/>
          </ac:spMkLst>
        </pc:spChg>
        <pc:spChg chg="add mod">
          <ac:chgData name="Ana Maria" userId="eb46e66f396a6787" providerId="LiveId" clId="{D3904674-E3FF-4825-8616-4CCEF30B8E15}" dt="2025-03-25T17:18:26.869" v="936" actId="20577"/>
          <ac:spMkLst>
            <pc:docMk/>
            <pc:sldMk cId="2850288688" sldId="260"/>
            <ac:spMk id="6" creationId="{E1EC1E12-8A55-9150-254B-6870837DE829}"/>
          </ac:spMkLst>
        </pc:spChg>
        <pc:graphicFrameChg chg="add del mod modGraphic">
          <ac:chgData name="Ana Maria" userId="eb46e66f396a6787" providerId="LiveId" clId="{D3904674-E3FF-4825-8616-4CCEF30B8E15}" dt="2025-03-25T12:27:17.942" v="386" actId="478"/>
          <ac:graphicFrameMkLst>
            <pc:docMk/>
            <pc:sldMk cId="2850288688" sldId="260"/>
            <ac:graphicFrameMk id="4" creationId="{325E84BA-34B9-357C-5B89-E4C3BCAB36BB}"/>
          </ac:graphicFrameMkLst>
        </pc:graphicFrameChg>
        <pc:graphicFrameChg chg="add del mod modGraphic">
          <ac:chgData name="Ana Maria" userId="eb46e66f396a6787" providerId="LiveId" clId="{D3904674-E3FF-4825-8616-4CCEF30B8E15}" dt="2025-03-25T16:52:51.901" v="795" actId="478"/>
          <ac:graphicFrameMkLst>
            <pc:docMk/>
            <pc:sldMk cId="2850288688" sldId="260"/>
            <ac:graphicFrameMk id="9" creationId="{06C71E0B-FD92-0A76-2D65-147914BC8B69}"/>
          </ac:graphicFrameMkLst>
        </pc:graphicFrameChg>
        <pc:picChg chg="add del mod">
          <ac:chgData name="Ana Maria" userId="eb46e66f396a6787" providerId="LiveId" clId="{D3904674-E3FF-4825-8616-4CCEF30B8E15}" dt="2025-03-25T16:51:03.726" v="775" actId="478"/>
          <ac:picMkLst>
            <pc:docMk/>
            <pc:sldMk cId="2850288688" sldId="260"/>
            <ac:picMk id="8" creationId="{F5F9061B-41B5-23EE-82C9-AF497B9CB162}"/>
          </ac:picMkLst>
        </pc:picChg>
        <pc:picChg chg="add del mod">
          <ac:chgData name="Ana Maria" userId="eb46e66f396a6787" providerId="LiveId" clId="{D3904674-E3FF-4825-8616-4CCEF30B8E15}" dt="2025-03-25T16:53:52.499" v="797" actId="478"/>
          <ac:picMkLst>
            <pc:docMk/>
            <pc:sldMk cId="2850288688" sldId="260"/>
            <ac:picMk id="11" creationId="{C947B6D8-41DF-2291-BB4B-5DF38E548F81}"/>
          </ac:picMkLst>
        </pc:picChg>
        <pc:picChg chg="add del mod ord">
          <ac:chgData name="Ana Maria" userId="eb46e66f396a6787" providerId="LiveId" clId="{D3904674-E3FF-4825-8616-4CCEF30B8E15}" dt="2025-03-25T16:54:33.216" v="805" actId="478"/>
          <ac:picMkLst>
            <pc:docMk/>
            <pc:sldMk cId="2850288688" sldId="260"/>
            <ac:picMk id="13" creationId="{F8040DBA-0605-FA34-7424-2BE2BC4BC390}"/>
          </ac:picMkLst>
        </pc:picChg>
        <pc:picChg chg="add mod">
          <ac:chgData name="Ana Maria" userId="eb46e66f396a6787" providerId="LiveId" clId="{D3904674-E3FF-4825-8616-4CCEF30B8E15}" dt="2025-03-25T17:17:24.282" v="930" actId="931"/>
          <ac:picMkLst>
            <pc:docMk/>
            <pc:sldMk cId="2850288688" sldId="260"/>
            <ac:picMk id="15" creationId="{5AADC7AC-9342-F384-08B3-881E997B859C}"/>
          </ac:picMkLst>
        </pc:picChg>
        <pc:picChg chg="add mod">
          <ac:chgData name="Ana Maria" userId="eb46e66f396a6787" providerId="LiveId" clId="{D3904674-E3FF-4825-8616-4CCEF30B8E15}" dt="2025-03-25T18:02:06.602" v="1128" actId="1076"/>
          <ac:picMkLst>
            <pc:docMk/>
            <pc:sldMk cId="2850288688" sldId="260"/>
            <ac:picMk id="17" creationId="{B273D25A-0619-A581-DCA1-63A8181D1AD7}"/>
          </ac:picMkLst>
        </pc:picChg>
        <pc:picChg chg="add mod">
          <ac:chgData name="Ana Maria" userId="eb46e66f396a6787" providerId="LiveId" clId="{D3904674-E3FF-4825-8616-4CCEF30B8E15}" dt="2025-03-25T18:02:04.285" v="1127" actId="1076"/>
          <ac:picMkLst>
            <pc:docMk/>
            <pc:sldMk cId="2850288688" sldId="260"/>
            <ac:picMk id="19" creationId="{174752B7-0B71-F2CE-264E-81F22E4E7FC0}"/>
          </ac:picMkLst>
        </pc:picChg>
      </pc:sldChg>
      <pc:sldChg chg="addSp delSp modSp new mod setBg">
        <pc:chgData name="Ana Maria" userId="eb46e66f396a6787" providerId="LiveId" clId="{D3904674-E3FF-4825-8616-4CCEF30B8E15}" dt="2025-03-25T18:41:28.017" v="1218" actId="113"/>
        <pc:sldMkLst>
          <pc:docMk/>
          <pc:sldMk cId="3279342719" sldId="261"/>
        </pc:sldMkLst>
        <pc:spChg chg="mod">
          <ac:chgData name="Ana Maria" userId="eb46e66f396a6787" providerId="LiveId" clId="{D3904674-E3FF-4825-8616-4CCEF30B8E15}" dt="2025-03-25T17:25:44.186" v="943" actId="1076"/>
          <ac:spMkLst>
            <pc:docMk/>
            <pc:sldMk cId="3279342719" sldId="261"/>
            <ac:spMk id="2" creationId="{27DB2DBF-BA91-A0FD-30E8-D4017D331196}"/>
          </ac:spMkLst>
        </pc:spChg>
        <pc:spChg chg="mod">
          <ac:chgData name="Ana Maria" userId="eb46e66f396a6787" providerId="LiveId" clId="{D3904674-E3FF-4825-8616-4CCEF30B8E15}" dt="2025-03-25T18:41:28.017" v="1218" actId="113"/>
          <ac:spMkLst>
            <pc:docMk/>
            <pc:sldMk cId="3279342719" sldId="261"/>
            <ac:spMk id="3" creationId="{C548B4F6-0BB4-3050-637F-E3AE111B1A0C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14" creationId="{3F088236-D655-4F88-B238-E16762358025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16" creationId="{3DAC0C92-199E-475C-9390-119A9B027276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18" creationId="{C4CFB339-0ED8-4FE2-9EF1-6D1375B8499B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20" creationId="{31896C80-2069-4431-9C19-83B913734490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22" creationId="{BF120A21-0841-4823-B0C4-28AEBCEF9B78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24" creationId="{DBB05BAE-BBD3-4289-899F-A6851503C6B0}"/>
          </ac:spMkLst>
        </pc:spChg>
        <pc:spChg chg="add del">
          <ac:chgData name="Ana Maria" userId="eb46e66f396a6787" providerId="LiveId" clId="{D3904674-E3FF-4825-8616-4CCEF30B8E15}" dt="2025-03-25T16:57:04.274" v="820" actId="26606"/>
          <ac:spMkLst>
            <pc:docMk/>
            <pc:sldMk cId="3279342719" sldId="261"/>
            <ac:spMk id="26" creationId="{9874D11C-36F5-4BBE-A490-019A54E953B0}"/>
          </ac:spMkLst>
        </pc:spChg>
        <pc:picChg chg="add del mod ord modCrop">
          <ac:chgData name="Ana Maria" userId="eb46e66f396a6787" providerId="LiveId" clId="{D3904674-E3FF-4825-8616-4CCEF30B8E15}" dt="2025-03-25T16:57:06.234" v="822" actId="478"/>
          <ac:picMkLst>
            <pc:docMk/>
            <pc:sldMk cId="3279342719" sldId="261"/>
            <ac:picMk id="5" creationId="{68C0CE09-9422-2316-7976-CA5984806D0A}"/>
          </ac:picMkLst>
        </pc:picChg>
        <pc:picChg chg="add mod modCrop">
          <ac:chgData name="Ana Maria" userId="eb46e66f396a6787" providerId="LiveId" clId="{D3904674-E3FF-4825-8616-4CCEF30B8E15}" dt="2025-03-25T17:27:18.707" v="949" actId="14100"/>
          <ac:picMkLst>
            <pc:docMk/>
            <pc:sldMk cId="3279342719" sldId="261"/>
            <ac:picMk id="7" creationId="{2ACA44E1-D78E-9BCA-D89C-9B4E661F531B}"/>
          </ac:picMkLst>
        </pc:picChg>
      </pc:sldChg>
      <pc:sldChg chg="addSp modSp new mod">
        <pc:chgData name="Ana Maria" userId="eb46e66f396a6787" providerId="LiveId" clId="{D3904674-E3FF-4825-8616-4CCEF30B8E15}" dt="2025-03-25T18:41:36.991" v="1219" actId="113"/>
        <pc:sldMkLst>
          <pc:docMk/>
          <pc:sldMk cId="2722310083" sldId="262"/>
        </pc:sldMkLst>
        <pc:spChg chg="mod">
          <ac:chgData name="Ana Maria" userId="eb46e66f396a6787" providerId="LiveId" clId="{D3904674-E3FF-4825-8616-4CCEF30B8E15}" dt="2025-03-25T17:27:47.269" v="952" actId="1076"/>
          <ac:spMkLst>
            <pc:docMk/>
            <pc:sldMk cId="2722310083" sldId="262"/>
            <ac:spMk id="2" creationId="{041DB1E5-9112-7737-E5A5-ECD622F4A09B}"/>
          </ac:spMkLst>
        </pc:spChg>
        <pc:spChg chg="mod">
          <ac:chgData name="Ana Maria" userId="eb46e66f396a6787" providerId="LiveId" clId="{D3904674-E3FF-4825-8616-4CCEF30B8E15}" dt="2025-03-25T18:41:36.991" v="1219" actId="113"/>
          <ac:spMkLst>
            <pc:docMk/>
            <pc:sldMk cId="2722310083" sldId="262"/>
            <ac:spMk id="3" creationId="{4766FE96-7387-8E77-182E-ED319A7DD2B0}"/>
          </ac:spMkLst>
        </pc:spChg>
        <pc:picChg chg="add mod">
          <ac:chgData name="Ana Maria" userId="eb46e66f396a6787" providerId="LiveId" clId="{D3904674-E3FF-4825-8616-4CCEF30B8E15}" dt="2025-03-25T17:28:29.526" v="956" actId="1076"/>
          <ac:picMkLst>
            <pc:docMk/>
            <pc:sldMk cId="2722310083" sldId="262"/>
            <ac:picMk id="4" creationId="{CCF32ACB-0264-A23D-5332-64EA4FEE3774}"/>
          </ac:picMkLst>
        </pc:picChg>
      </pc:sldChg>
      <pc:sldChg chg="addSp delSp modSp new mod setBg delDesignElem">
        <pc:chgData name="Ana Maria" userId="eb46e66f396a6787" providerId="LiveId" clId="{D3904674-E3FF-4825-8616-4CCEF30B8E15}" dt="2025-03-25T18:44:03.657" v="1230" actId="20577"/>
        <pc:sldMkLst>
          <pc:docMk/>
          <pc:sldMk cId="3532079770" sldId="263"/>
        </pc:sldMkLst>
        <pc:spChg chg="mod">
          <ac:chgData name="Ana Maria" userId="eb46e66f396a6787" providerId="LiveId" clId="{D3904674-E3FF-4825-8616-4CCEF30B8E15}" dt="2025-03-25T18:41:59.430" v="1220" actId="1076"/>
          <ac:spMkLst>
            <pc:docMk/>
            <pc:sldMk cId="3532079770" sldId="263"/>
            <ac:spMk id="2" creationId="{900E20C6-0879-9522-F1D3-05E7D0512753}"/>
          </ac:spMkLst>
        </pc:spChg>
        <pc:spChg chg="del">
          <ac:chgData name="Ana Maria" userId="eb46e66f396a6787" providerId="LiveId" clId="{D3904674-E3FF-4825-8616-4CCEF30B8E15}" dt="2025-03-25T12:42:21.397" v="437"/>
          <ac:spMkLst>
            <pc:docMk/>
            <pc:sldMk cId="3532079770" sldId="263"/>
            <ac:spMk id="3" creationId="{B9C4AABC-A3A0-2371-2468-FB923315D85D}"/>
          </ac:spMkLst>
        </pc:spChg>
        <pc:spChg chg="add mod">
          <ac:chgData name="Ana Maria" userId="eb46e66f396a6787" providerId="LiveId" clId="{D3904674-E3FF-4825-8616-4CCEF30B8E15}" dt="2025-03-25T18:44:03.657" v="1230" actId="20577"/>
          <ac:spMkLst>
            <pc:docMk/>
            <pc:sldMk cId="3532079770" sldId="263"/>
            <ac:spMk id="5" creationId="{1F3C69D9-7F56-CB1A-D265-50525061645F}"/>
          </ac:spMkLst>
        </pc:spChg>
        <pc:spChg chg="add del mod">
          <ac:chgData name="Ana Maria" userId="eb46e66f396a6787" providerId="LiveId" clId="{D3904674-E3FF-4825-8616-4CCEF30B8E15}" dt="2025-03-25T16:44:31.540" v="751"/>
          <ac:spMkLst>
            <pc:docMk/>
            <pc:sldMk cId="3532079770" sldId="263"/>
            <ac:spMk id="8" creationId="{22E984F2-20A2-8D0C-6134-923CB41E9971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10" creationId="{A65AC7D1-EAA9-48F5-B509-60A7F50BF703}"/>
          </ac:spMkLst>
        </pc:spChg>
        <pc:spChg chg="add mod">
          <ac:chgData name="Ana Maria" userId="eb46e66f396a6787" providerId="LiveId" clId="{D3904674-E3FF-4825-8616-4CCEF30B8E15}" dt="2025-03-25T17:31:32.596" v="982" actId="1076"/>
          <ac:spMkLst>
            <pc:docMk/>
            <pc:sldMk cId="3532079770" sldId="263"/>
            <ac:spMk id="11" creationId="{2A2FD3DC-4C38-AD7F-8DFB-36CDA4FA19BA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12" creationId="{D6320AF9-619A-4175-865B-5663E1AEF4C5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18" creationId="{7E018740-5C2B-4A41-AC1A-7E68D1EC1954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20" creationId="{166F75A4-C475-4941-8EE2-B80A06A2C1BB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22" creationId="{A032553A-72E8-4B0D-8405-FF9771C9AF05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24" creationId="{765800AC-C3B9-498E-87BC-29FAE4C76B21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26" creationId="{1F9D6ACB-2FF4-49F9-978A-E0D5327FC635}"/>
          </ac:spMkLst>
        </pc:spChg>
        <pc:spChg chg="add del">
          <ac:chgData name="Ana Maria" userId="eb46e66f396a6787" providerId="LiveId" clId="{D3904674-E3FF-4825-8616-4CCEF30B8E15}" dt="2025-03-25T17:02:07.340" v="848"/>
          <ac:spMkLst>
            <pc:docMk/>
            <pc:sldMk cId="3532079770" sldId="263"/>
            <ac:spMk id="28" creationId="{A5EC319D-0FEA-4B95-A3EA-01E35672C95B}"/>
          </ac:spMkLst>
        </pc:spChg>
        <pc:picChg chg="add mod modCrop">
          <ac:chgData name="Ana Maria" userId="eb46e66f396a6787" providerId="LiveId" clId="{D3904674-E3FF-4825-8616-4CCEF30B8E15}" dt="2025-03-25T17:30:31.279" v="973" actId="1076"/>
          <ac:picMkLst>
            <pc:docMk/>
            <pc:sldMk cId="3532079770" sldId="263"/>
            <ac:picMk id="4" creationId="{C0F62234-CCE3-42B1-D1DD-DC32E0489787}"/>
          </ac:picMkLst>
        </pc:picChg>
        <pc:picChg chg="add del mod modCrop">
          <ac:chgData name="Ana Maria" userId="eb46e66f396a6787" providerId="LiveId" clId="{D3904674-E3FF-4825-8616-4CCEF30B8E15}" dt="2025-03-25T14:22:37.716" v="575" actId="478"/>
          <ac:picMkLst>
            <pc:docMk/>
            <pc:sldMk cId="3532079770" sldId="263"/>
            <ac:picMk id="7" creationId="{B6AEFA2F-01C1-2F25-096B-A392FE7B70C9}"/>
          </ac:picMkLst>
        </pc:picChg>
        <pc:cxnChg chg="del">
          <ac:chgData name="Ana Maria" userId="eb46e66f396a6787" providerId="LiveId" clId="{D3904674-E3FF-4825-8616-4CCEF30B8E15}" dt="2025-03-25T17:02:07.340" v="848"/>
          <ac:cxnSpMkLst>
            <pc:docMk/>
            <pc:sldMk cId="3532079770" sldId="263"/>
            <ac:cxnSpMk id="14" creationId="{063B6EC6-D752-4EE7-908B-F8F19E8C7FEA}"/>
          </ac:cxnSpMkLst>
        </pc:cxnChg>
        <pc:cxnChg chg="del">
          <ac:chgData name="Ana Maria" userId="eb46e66f396a6787" providerId="LiveId" clId="{D3904674-E3FF-4825-8616-4CCEF30B8E15}" dt="2025-03-25T17:02:07.340" v="848"/>
          <ac:cxnSpMkLst>
            <pc:docMk/>
            <pc:sldMk cId="3532079770" sldId="263"/>
            <ac:cxnSpMk id="16" creationId="{EFECD4E8-AD3E-4228-82A2-9461958EA94D}"/>
          </ac:cxnSpMkLst>
        </pc:cxnChg>
      </pc:sldChg>
      <pc:sldChg chg="addSp delSp modSp new mod setBg">
        <pc:chgData name="Ana Maria" userId="eb46e66f396a6787" providerId="LiveId" clId="{D3904674-E3FF-4825-8616-4CCEF30B8E15}" dt="2025-03-25T18:44:25.671" v="1231" actId="113"/>
        <pc:sldMkLst>
          <pc:docMk/>
          <pc:sldMk cId="2748324820" sldId="264"/>
        </pc:sldMkLst>
        <pc:spChg chg="mod">
          <ac:chgData name="Ana Maria" userId="eb46e66f396a6787" providerId="LiveId" clId="{D3904674-E3FF-4825-8616-4CCEF30B8E15}" dt="2025-03-25T17:41:35.345" v="1065" actId="1076"/>
          <ac:spMkLst>
            <pc:docMk/>
            <pc:sldMk cId="2748324820" sldId="264"/>
            <ac:spMk id="2" creationId="{AB5D47FE-E51D-3C81-7965-A560F424C95C}"/>
          </ac:spMkLst>
        </pc:spChg>
        <pc:spChg chg="add del mod">
          <ac:chgData name="Ana Maria" userId="eb46e66f396a6787" providerId="LiveId" clId="{D3904674-E3FF-4825-8616-4CCEF30B8E15}" dt="2025-03-25T17:34:17.540" v="999" actId="26606"/>
          <ac:spMkLst>
            <pc:docMk/>
            <pc:sldMk cId="2748324820" sldId="264"/>
            <ac:spMk id="3" creationId="{1CBB3417-A9FB-DAD4-9208-D7408A1FC969}"/>
          </ac:spMkLst>
        </pc:spChg>
        <pc:spChg chg="add del">
          <ac:chgData name="Ana Maria" userId="eb46e66f396a6787" providerId="LiveId" clId="{D3904674-E3FF-4825-8616-4CCEF30B8E15}" dt="2025-03-25T17:34:11.774" v="996" actId="26606"/>
          <ac:spMkLst>
            <pc:docMk/>
            <pc:sldMk cId="2748324820" sldId="264"/>
            <ac:spMk id="10" creationId="{C2C29CB1-9F74-4879-A6AF-AEA67B6F1F4D}"/>
          </ac:spMkLst>
        </pc:spChg>
        <pc:spChg chg="add del">
          <ac:chgData name="Ana Maria" userId="eb46e66f396a6787" providerId="LiveId" clId="{D3904674-E3FF-4825-8616-4CCEF30B8E15}" dt="2025-03-25T17:34:11.774" v="996" actId="26606"/>
          <ac:spMkLst>
            <pc:docMk/>
            <pc:sldMk cId="2748324820" sldId="264"/>
            <ac:spMk id="12" creationId="{7E2C7115-5336-410C-AD71-0F0952A2E5A7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13" creationId="{3F088236-D655-4F88-B238-E16762358025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15" creationId="{3DAC0C92-199E-475C-9390-119A9B027276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17" creationId="{C4CFB339-0ED8-4FE2-9EF1-6D1375B8499B}"/>
          </ac:spMkLst>
        </pc:spChg>
        <pc:spChg chg="add del">
          <ac:chgData name="Ana Maria" userId="eb46e66f396a6787" providerId="LiveId" clId="{D3904674-E3FF-4825-8616-4CCEF30B8E15}" dt="2025-03-25T17:34:17.527" v="998" actId="26606"/>
          <ac:spMkLst>
            <pc:docMk/>
            <pc:sldMk cId="2748324820" sldId="264"/>
            <ac:spMk id="18" creationId="{27B538D5-95DB-47ED-9CB4-34AE5BF78E6B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19" creationId="{31896C80-2069-4431-9C19-83B913734490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21" creationId="{BF120A21-0841-4823-B0C4-28AEBCEF9B78}"/>
          </ac:spMkLst>
        </pc:spChg>
        <pc:spChg chg="add del">
          <ac:chgData name="Ana Maria" userId="eb46e66f396a6787" providerId="LiveId" clId="{D3904674-E3FF-4825-8616-4CCEF30B8E15}" dt="2025-03-25T17:33:58.650" v="990" actId="26606"/>
          <ac:spMkLst>
            <pc:docMk/>
            <pc:sldMk cId="2748324820" sldId="264"/>
            <ac:spMk id="22" creationId="{87BD1F4E-A66D-4C06-86DA-8D56CA7A3B41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23" creationId="{DBB05BAE-BBD3-4289-899F-A6851503C6B0}"/>
          </ac:spMkLst>
        </pc:spChg>
        <pc:spChg chg="add del">
          <ac:chgData name="Ana Maria" userId="eb46e66f396a6787" providerId="LiveId" clId="{D3904674-E3FF-4825-8616-4CCEF30B8E15}" dt="2025-03-25T17:33:48.786" v="984" actId="26606"/>
          <ac:spMkLst>
            <pc:docMk/>
            <pc:sldMk cId="2748324820" sldId="264"/>
            <ac:spMk id="25" creationId="{9874D11C-36F5-4BBE-A490-019A54E953B0}"/>
          </ac:spMkLst>
        </pc:spChg>
        <pc:spChg chg="add del">
          <ac:chgData name="Ana Maria" userId="eb46e66f396a6787" providerId="LiveId" clId="{D3904674-E3FF-4825-8616-4CCEF30B8E15}" dt="2025-03-25T17:33:50.109" v="986" actId="26606"/>
          <ac:spMkLst>
            <pc:docMk/>
            <pc:sldMk cId="2748324820" sldId="264"/>
            <ac:spMk id="28" creationId="{518E5A25-92C5-4F27-8E26-0AAAB0CDC85E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3" creationId="{3F088236-D655-4F88-B238-E16762358025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4" creationId="{3DAC0C92-199E-475C-9390-119A9B027276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5" creationId="{C4CFB339-0ED8-4FE2-9EF1-6D1375B8499B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6" creationId="{31896C80-2069-4431-9C19-83B913734490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7" creationId="{BF120A21-0841-4823-B0C4-28AEBCEF9B78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8" creationId="{DBB05BAE-BBD3-4289-899F-A6851503C6B0}"/>
          </ac:spMkLst>
        </pc:spChg>
        <pc:spChg chg="add del">
          <ac:chgData name="Ana Maria" userId="eb46e66f396a6787" providerId="LiveId" clId="{D3904674-E3FF-4825-8616-4CCEF30B8E15}" dt="2025-03-25T17:33:56.125" v="988" actId="26606"/>
          <ac:spMkLst>
            <pc:docMk/>
            <pc:sldMk cId="2748324820" sldId="264"/>
            <ac:spMk id="39" creationId="{9874D11C-36F5-4BBE-A490-019A54E953B0}"/>
          </ac:spMkLst>
        </pc:spChg>
        <pc:spChg chg="add del">
          <ac:chgData name="Ana Maria" userId="eb46e66f396a6787" providerId="LiveId" clId="{D3904674-E3FF-4825-8616-4CCEF30B8E15}" dt="2025-03-25T17:33:58.650" v="990" actId="26606"/>
          <ac:spMkLst>
            <pc:docMk/>
            <pc:sldMk cId="2748324820" sldId="264"/>
            <ac:spMk id="41" creationId="{655AE6B0-AC9E-4167-806F-E9DB135FC46B}"/>
          </ac:spMkLst>
        </pc:spChg>
        <pc:spChg chg="add del">
          <ac:chgData name="Ana Maria" userId="eb46e66f396a6787" providerId="LiveId" clId="{D3904674-E3FF-4825-8616-4CCEF30B8E15}" dt="2025-03-25T17:34:09.179" v="994" actId="26606"/>
          <ac:spMkLst>
            <pc:docMk/>
            <pc:sldMk cId="2748324820" sldId="264"/>
            <ac:spMk id="51" creationId="{1CBB3417-A9FB-DAD4-9208-D7408A1FC969}"/>
          </ac:spMkLst>
        </pc:spChg>
        <pc:spChg chg="add del">
          <ac:chgData name="Ana Maria" userId="eb46e66f396a6787" providerId="LiveId" clId="{D3904674-E3FF-4825-8616-4CCEF30B8E15}" dt="2025-03-25T17:34:11.774" v="996" actId="26606"/>
          <ac:spMkLst>
            <pc:docMk/>
            <pc:sldMk cId="2748324820" sldId="264"/>
            <ac:spMk id="53" creationId="{E80B86A7-A1EC-475B-9166-88902B033A38}"/>
          </ac:spMkLst>
        </pc:spChg>
        <pc:spChg chg="add del">
          <ac:chgData name="Ana Maria" userId="eb46e66f396a6787" providerId="LiveId" clId="{D3904674-E3FF-4825-8616-4CCEF30B8E15}" dt="2025-03-25T17:34:11.774" v="996" actId="26606"/>
          <ac:spMkLst>
            <pc:docMk/>
            <pc:sldMk cId="2748324820" sldId="264"/>
            <ac:spMk id="54" creationId="{1CBB3417-A9FB-DAD4-9208-D7408A1FC969}"/>
          </ac:spMkLst>
        </pc:spChg>
        <pc:spChg chg="add del">
          <ac:chgData name="Ana Maria" userId="eb46e66f396a6787" providerId="LiveId" clId="{D3904674-E3FF-4825-8616-4CCEF30B8E15}" dt="2025-03-25T17:34:17.527" v="998" actId="26606"/>
          <ac:spMkLst>
            <pc:docMk/>
            <pc:sldMk cId="2748324820" sldId="264"/>
            <ac:spMk id="56" creationId="{8DF4D7F6-81B5-452A-9CE6-76D81F91D41B}"/>
          </ac:spMkLst>
        </pc:spChg>
        <pc:spChg chg="add del">
          <ac:chgData name="Ana Maria" userId="eb46e66f396a6787" providerId="LiveId" clId="{D3904674-E3FF-4825-8616-4CCEF30B8E15}" dt="2025-03-25T17:34:17.527" v="998" actId="26606"/>
          <ac:spMkLst>
            <pc:docMk/>
            <pc:sldMk cId="2748324820" sldId="264"/>
            <ac:spMk id="57" creationId="{4600514D-20FB-4559-97DC-D1DC39E6C3DE}"/>
          </ac:spMkLst>
        </pc:spChg>
        <pc:spChg chg="add del">
          <ac:chgData name="Ana Maria" userId="eb46e66f396a6787" providerId="LiveId" clId="{D3904674-E3FF-4825-8616-4CCEF30B8E15}" dt="2025-03-25T17:34:17.527" v="998" actId="26606"/>
          <ac:spMkLst>
            <pc:docMk/>
            <pc:sldMk cId="2748324820" sldId="264"/>
            <ac:spMk id="58" creationId="{266F638A-E405-4AC0-B984-72E5813B0DD1}"/>
          </ac:spMkLst>
        </pc:spChg>
        <pc:spChg chg="add del">
          <ac:chgData name="Ana Maria" userId="eb46e66f396a6787" providerId="LiveId" clId="{D3904674-E3FF-4825-8616-4CCEF30B8E15}" dt="2025-03-25T17:34:17.527" v="998" actId="26606"/>
          <ac:spMkLst>
            <pc:docMk/>
            <pc:sldMk cId="2748324820" sldId="264"/>
            <ac:spMk id="59" creationId="{1CBB3417-A9FB-DAD4-9208-D7408A1FC969}"/>
          </ac:spMkLst>
        </pc:spChg>
        <pc:spChg chg="add del">
          <ac:chgData name="Ana Maria" userId="eb46e66f396a6787" providerId="LiveId" clId="{D3904674-E3FF-4825-8616-4CCEF30B8E15}" dt="2025-03-25T17:41:28.387" v="1064" actId="26606"/>
          <ac:spMkLst>
            <pc:docMk/>
            <pc:sldMk cId="2748324820" sldId="264"/>
            <ac:spMk id="62" creationId="{EB6743CF-E74B-4A3C-A785-599069DB89DF}"/>
          </ac:spMkLst>
        </pc:spChg>
        <pc:spChg chg="add mod">
          <ac:chgData name="Ana Maria" userId="eb46e66f396a6787" providerId="LiveId" clId="{D3904674-E3FF-4825-8616-4CCEF30B8E15}" dt="2025-03-25T18:44:25.671" v="1231" actId="113"/>
          <ac:spMkLst>
            <pc:docMk/>
            <pc:sldMk cId="2748324820" sldId="264"/>
            <ac:spMk id="63" creationId="{1CBB3417-A9FB-DAD4-9208-D7408A1FC969}"/>
          </ac:spMkLst>
        </pc:spChg>
        <pc:spChg chg="add del">
          <ac:chgData name="Ana Maria" userId="eb46e66f396a6787" providerId="LiveId" clId="{D3904674-E3FF-4825-8616-4CCEF30B8E15}" dt="2025-03-25T17:41:28.387" v="1064" actId="26606"/>
          <ac:spMkLst>
            <pc:docMk/>
            <pc:sldMk cId="2748324820" sldId="264"/>
            <ac:spMk id="68" creationId="{3BCB5F6A-9EB0-40B0-9D13-3023E9A20508}"/>
          </ac:spMkLst>
        </pc:spChg>
        <pc:grpChg chg="add del">
          <ac:chgData name="Ana Maria" userId="eb46e66f396a6787" providerId="LiveId" clId="{D3904674-E3FF-4825-8616-4CCEF30B8E15}" dt="2025-03-25T17:33:58.650" v="990" actId="26606"/>
          <ac:grpSpMkLst>
            <pc:docMk/>
            <pc:sldMk cId="2748324820" sldId="264"/>
            <ac:grpSpMk id="42" creationId="{3523416A-383B-4FDC-B4C9-D8EDDFE9C043}"/>
          </ac:grpSpMkLst>
        </pc:grpChg>
        <pc:graphicFrameChg chg="add del">
          <ac:chgData name="Ana Maria" userId="eb46e66f396a6787" providerId="LiveId" clId="{D3904674-E3FF-4825-8616-4CCEF30B8E15}" dt="2025-03-25T17:33:58.650" v="990" actId="26606"/>
          <ac:graphicFrameMkLst>
            <pc:docMk/>
            <pc:sldMk cId="2748324820" sldId="264"/>
            <ac:graphicFrameMk id="47" creationId="{56351443-4507-F82A-1BB0-90A817D4A242}"/>
          </ac:graphicFrameMkLst>
        </pc:graphicFrameChg>
        <pc:graphicFrameChg chg="add del">
          <ac:chgData name="Ana Maria" userId="eb46e66f396a6787" providerId="LiveId" clId="{D3904674-E3FF-4825-8616-4CCEF30B8E15}" dt="2025-03-25T17:34:01.401" v="992" actId="26606"/>
          <ac:graphicFrameMkLst>
            <pc:docMk/>
            <pc:sldMk cId="2748324820" sldId="264"/>
            <ac:graphicFrameMk id="49" creationId="{92139A3E-6088-E954-96A6-D0D1FB66596B}"/>
          </ac:graphicFrameMkLst>
        </pc:graphicFrameChg>
        <pc:picChg chg="add del">
          <ac:chgData name="Ana Maria" userId="eb46e66f396a6787" providerId="LiveId" clId="{D3904674-E3FF-4825-8616-4CCEF30B8E15}" dt="2025-03-25T17:33:48.786" v="984" actId="26606"/>
          <ac:picMkLst>
            <pc:docMk/>
            <pc:sldMk cId="2748324820" sldId="264"/>
            <ac:picMk id="5" creationId="{D648F37E-922F-FE11-CC3B-982DAF2F8046}"/>
          </ac:picMkLst>
        </pc:picChg>
        <pc:picChg chg="add del">
          <ac:chgData name="Ana Maria" userId="eb46e66f396a6787" providerId="LiveId" clId="{D3904674-E3FF-4825-8616-4CCEF30B8E15}" dt="2025-03-25T17:33:50.109" v="986" actId="26606"/>
          <ac:picMkLst>
            <pc:docMk/>
            <pc:sldMk cId="2748324820" sldId="264"/>
            <ac:picMk id="27" creationId="{89EBDED1-437B-99EA-3946-90B25DCAAFA2}"/>
          </ac:picMkLst>
        </pc:picChg>
        <pc:picChg chg="add del">
          <ac:chgData name="Ana Maria" userId="eb46e66f396a6787" providerId="LiveId" clId="{D3904674-E3FF-4825-8616-4CCEF30B8E15}" dt="2025-03-25T17:33:56.125" v="988" actId="26606"/>
          <ac:picMkLst>
            <pc:docMk/>
            <pc:sldMk cId="2748324820" sldId="264"/>
            <ac:picMk id="30" creationId="{D648F37E-922F-FE11-CC3B-982DAF2F8046}"/>
          </ac:picMkLst>
        </pc:picChg>
        <pc:picChg chg="add mod ord">
          <ac:chgData name="Ana Maria" userId="eb46e66f396a6787" providerId="LiveId" clId="{D3904674-E3FF-4825-8616-4CCEF30B8E15}" dt="2025-03-25T17:41:28.387" v="1064" actId="26606"/>
          <ac:picMkLst>
            <pc:docMk/>
            <pc:sldMk cId="2748324820" sldId="264"/>
            <ac:picMk id="61" creationId="{C5ACB4F8-09E8-3513-CE04-213F207A5CFE}"/>
          </ac:picMkLst>
        </pc:picChg>
        <pc:cxnChg chg="add del">
          <ac:chgData name="Ana Maria" userId="eb46e66f396a6787" providerId="LiveId" clId="{D3904674-E3FF-4825-8616-4CCEF30B8E15}" dt="2025-03-25T17:34:09.179" v="994" actId="26606"/>
          <ac:cxnSpMkLst>
            <pc:docMk/>
            <pc:sldMk cId="2748324820" sldId="264"/>
            <ac:cxnSpMk id="8" creationId="{0B5F7E3B-C5F1-40E0-A491-558BAFBC1127}"/>
          </ac:cxnSpMkLst>
        </pc:cxnChg>
        <pc:cxnChg chg="add del">
          <ac:chgData name="Ana Maria" userId="eb46e66f396a6787" providerId="LiveId" clId="{D3904674-E3FF-4825-8616-4CCEF30B8E15}" dt="2025-03-25T17:34:17.527" v="998" actId="26606"/>
          <ac:cxnSpMkLst>
            <pc:docMk/>
            <pc:sldMk cId="2748324820" sldId="264"/>
            <ac:cxnSpMk id="14" creationId="{7D1CBE93-B17D-4509-843C-82287C38032A}"/>
          </ac:cxnSpMkLst>
        </pc:cxnChg>
        <pc:cxnChg chg="add del">
          <ac:chgData name="Ana Maria" userId="eb46e66f396a6787" providerId="LiveId" clId="{D3904674-E3FF-4825-8616-4CCEF30B8E15}" dt="2025-03-25T17:34:17.527" v="998" actId="26606"/>
          <ac:cxnSpMkLst>
            <pc:docMk/>
            <pc:sldMk cId="2748324820" sldId="264"/>
            <ac:cxnSpMk id="16" creationId="{AE6277B4-6A43-48AB-89B2-3442221619CC}"/>
          </ac:cxnSpMkLst>
        </pc:cxnChg>
      </pc:sldChg>
      <pc:sldChg chg="addSp delSp modSp new mod setBg">
        <pc:chgData name="Ana Maria" userId="eb46e66f396a6787" providerId="LiveId" clId="{D3904674-E3FF-4825-8616-4CCEF30B8E15}" dt="2025-03-25T18:44:55.413" v="1232" actId="1076"/>
        <pc:sldMkLst>
          <pc:docMk/>
          <pc:sldMk cId="3065089634" sldId="265"/>
        </pc:sldMkLst>
        <pc:spChg chg="mod">
          <ac:chgData name="Ana Maria" userId="eb46e66f396a6787" providerId="LiveId" clId="{D3904674-E3FF-4825-8616-4CCEF30B8E15}" dt="2025-03-25T18:44:55.413" v="1232" actId="1076"/>
          <ac:spMkLst>
            <pc:docMk/>
            <pc:sldMk cId="3065089634" sldId="265"/>
            <ac:spMk id="2" creationId="{00695F4A-7C08-0DAA-11C6-3D3A712FB49B}"/>
          </ac:spMkLst>
        </pc:spChg>
        <pc:spChg chg="add del mod">
          <ac:chgData name="Ana Maria" userId="eb46e66f396a6787" providerId="LiveId" clId="{D3904674-E3FF-4825-8616-4CCEF30B8E15}" dt="2025-03-25T17:57:03.607" v="1107" actId="1076"/>
          <ac:spMkLst>
            <pc:docMk/>
            <pc:sldMk cId="3065089634" sldId="265"/>
            <ac:spMk id="3" creationId="{656A6AE3-F851-0E5B-D253-88A8FAAA9F92}"/>
          </ac:spMkLst>
        </pc:spChg>
        <pc:spChg chg="add mod">
          <ac:chgData name="Ana Maria" userId="eb46e66f396a6787" providerId="LiveId" clId="{D3904674-E3FF-4825-8616-4CCEF30B8E15}" dt="2025-03-25T17:53:39.717" v="1081"/>
          <ac:spMkLst>
            <pc:docMk/>
            <pc:sldMk cId="3065089634" sldId="265"/>
            <ac:spMk id="6" creationId="{B4180E2E-7918-7C6C-FF64-EC93176A0C20}"/>
          </ac:spMkLst>
        </pc:spChg>
        <pc:spChg chg="add del">
          <ac:chgData name="Ana Maria" userId="eb46e66f396a6787" providerId="LiveId" clId="{D3904674-E3FF-4825-8616-4CCEF30B8E15}" dt="2025-03-25T17:52:21.452" v="1072" actId="26606"/>
          <ac:spMkLst>
            <pc:docMk/>
            <pc:sldMk cId="3065089634" sldId="265"/>
            <ac:spMk id="9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7:53:41.169" v="1083" actId="26606"/>
          <ac:spMkLst>
            <pc:docMk/>
            <pc:sldMk cId="3065089634" sldId="265"/>
            <ac:spMk id="21" creationId="{655AE6B0-AC9E-4167-806F-E9DB135FC46B}"/>
          </ac:spMkLst>
        </pc:spChg>
        <pc:spChg chg="add del">
          <ac:chgData name="Ana Maria" userId="eb46e66f396a6787" providerId="LiveId" clId="{D3904674-E3FF-4825-8616-4CCEF30B8E15}" dt="2025-03-25T17:53:41.169" v="1083" actId="26606"/>
          <ac:spMkLst>
            <pc:docMk/>
            <pc:sldMk cId="3065089634" sldId="265"/>
            <ac:spMk id="22" creationId="{87BD1F4E-A66D-4C06-86DA-8D56CA7A3B41}"/>
          </ac:spMkLst>
        </pc:spChg>
        <pc:grpChg chg="add del">
          <ac:chgData name="Ana Maria" userId="eb46e66f396a6787" providerId="LiveId" clId="{D3904674-E3FF-4825-8616-4CCEF30B8E15}" dt="2025-03-25T17:53:41.169" v="1083" actId="26606"/>
          <ac:grpSpMkLst>
            <pc:docMk/>
            <pc:sldMk cId="3065089634" sldId="265"/>
            <ac:grpSpMk id="11" creationId="{3523416A-383B-4FDC-B4C9-D8EDDFE9C043}"/>
          </ac:grpSpMkLst>
        </pc:grpChg>
        <pc:graphicFrameChg chg="add del modGraphic">
          <ac:chgData name="Ana Maria" userId="eb46e66f396a6787" providerId="LiveId" clId="{D3904674-E3FF-4825-8616-4CCEF30B8E15}" dt="2025-03-25T17:52:08.987" v="1070" actId="478"/>
          <ac:graphicFrameMkLst>
            <pc:docMk/>
            <pc:sldMk cId="3065089634" sldId="265"/>
            <ac:graphicFrameMk id="4" creationId="{71392744-7147-7B32-D4D6-90D877AB32A2}"/>
          </ac:graphicFrameMkLst>
        </pc:graphicFrameChg>
        <pc:graphicFrameChg chg="add mod modGraphic">
          <ac:chgData name="Ana Maria" userId="eb46e66f396a6787" providerId="LiveId" clId="{D3904674-E3FF-4825-8616-4CCEF30B8E15}" dt="2025-03-25T18:06:58.249" v="1148"/>
          <ac:graphicFrameMkLst>
            <pc:docMk/>
            <pc:sldMk cId="3065089634" sldId="265"/>
            <ac:graphicFrameMk id="7" creationId="{BD8D7DA2-9EBF-10CD-A4DE-FEA76CB61106}"/>
          </ac:graphicFrameMkLst>
        </pc:graphicFrameChg>
        <pc:graphicFrameChg chg="add del mod">
          <ac:chgData name="Ana Maria" userId="eb46e66f396a6787" providerId="LiveId" clId="{D3904674-E3FF-4825-8616-4CCEF30B8E15}" dt="2025-03-25T17:53:41.169" v="1083" actId="26606"/>
          <ac:graphicFrameMkLst>
            <pc:docMk/>
            <pc:sldMk cId="3065089634" sldId="265"/>
            <ac:graphicFrameMk id="23" creationId="{8926D0AB-D210-0B4D-224D-70FF2E1F9E61}"/>
          </ac:graphicFrameMkLst>
        </pc:graphicFrameChg>
        <pc:picChg chg="add del">
          <ac:chgData name="Ana Maria" userId="eb46e66f396a6787" providerId="LiveId" clId="{D3904674-E3FF-4825-8616-4CCEF30B8E15}" dt="2025-03-25T17:52:21.452" v="1072" actId="26606"/>
          <ac:picMkLst>
            <pc:docMk/>
            <pc:sldMk cId="3065089634" sldId="265"/>
            <ac:picMk id="5" creationId="{EC2C0B49-0E98-4476-F719-A7DF935CE816}"/>
          </ac:picMkLst>
        </pc:picChg>
      </pc:sldChg>
      <pc:sldChg chg="addSp modSp new mod setBg setClrOvrMap">
        <pc:chgData name="Ana Maria" userId="eb46e66f396a6787" providerId="LiveId" clId="{D3904674-E3FF-4825-8616-4CCEF30B8E15}" dt="2025-03-25T18:47:57.799" v="1286" actId="113"/>
        <pc:sldMkLst>
          <pc:docMk/>
          <pc:sldMk cId="952112771" sldId="266"/>
        </pc:sldMkLst>
        <pc:spChg chg="mo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2" creationId="{7265218E-354B-0ACF-521D-20EF59A2B257}"/>
          </ac:spMkLst>
        </pc:spChg>
        <pc:spChg chg="mod">
          <ac:chgData name="Ana Maria" userId="eb46e66f396a6787" providerId="LiveId" clId="{D3904674-E3FF-4825-8616-4CCEF30B8E15}" dt="2025-03-25T18:47:57.799" v="1286" actId="113"/>
          <ac:spMkLst>
            <pc:docMk/>
            <pc:sldMk cId="952112771" sldId="266"/>
            <ac:spMk id="3" creationId="{F06F2D26-97A1-CB9B-2D91-A60F9543F780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8" creationId="{A65AC7D1-EAA9-48F5-B509-60A7F50BF703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10" creationId="{D6320AF9-619A-4175-865B-5663E1AEF4C5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16" creationId="{7E018740-5C2B-4A41-AC1A-7E68D1EC1954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18" creationId="{166F75A4-C475-4941-8EE2-B80A06A2C1BB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20" creationId="{A032553A-72E8-4B0D-8405-FF9771C9AF05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22" creationId="{765800AC-C3B9-498E-87BC-29FAE4C76B21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24" creationId="{1F9D6ACB-2FF4-49F9-978A-E0D5327FC635}"/>
          </ac:spMkLst>
        </pc:spChg>
        <pc:spChg chg="add">
          <ac:chgData name="Ana Maria" userId="eb46e66f396a6787" providerId="LiveId" clId="{D3904674-E3FF-4825-8616-4CCEF30B8E15}" dt="2025-03-25T18:00:53.839" v="1119" actId="26606"/>
          <ac:spMkLst>
            <pc:docMk/>
            <pc:sldMk cId="952112771" sldId="266"/>
            <ac:spMk id="26" creationId="{142BFA2A-77A0-4F60-A32A-685681C84889}"/>
          </ac:spMkLst>
        </pc:spChg>
      </pc:sldChg>
      <pc:sldChg chg="addSp delSp modSp new mod setBg setClrOvrMap">
        <pc:chgData name="Ana Maria" userId="eb46e66f396a6787" providerId="LiveId" clId="{D3904674-E3FF-4825-8616-4CCEF30B8E15}" dt="2025-03-25T18:47:27.462" v="1285" actId="20577"/>
        <pc:sldMkLst>
          <pc:docMk/>
          <pc:sldMk cId="44508540" sldId="267"/>
        </pc:sldMkLst>
        <pc:spChg chg="mod">
          <ac:chgData name="Ana Maria" userId="eb46e66f396a6787" providerId="LiveId" clId="{D3904674-E3FF-4825-8616-4CCEF30B8E15}" dt="2025-03-25T18:10:08.237" v="1181" actId="14100"/>
          <ac:spMkLst>
            <pc:docMk/>
            <pc:sldMk cId="44508540" sldId="267"/>
            <ac:spMk id="2" creationId="{323EB964-8D2B-72D9-436A-28CAB352FE0F}"/>
          </ac:spMkLst>
        </pc:spChg>
        <pc:spChg chg="mod ord">
          <ac:chgData name="Ana Maria" userId="eb46e66f396a6787" providerId="LiveId" clId="{D3904674-E3FF-4825-8616-4CCEF30B8E15}" dt="2025-03-25T18:47:27.462" v="1285" actId="20577"/>
          <ac:spMkLst>
            <pc:docMk/>
            <pc:sldMk cId="44508540" sldId="267"/>
            <ac:spMk id="3" creationId="{3060DA30-1425-49C8-9958-1E65772FF480}"/>
          </ac:spMkLst>
        </pc:spChg>
        <pc:spChg chg="add del">
          <ac:chgData name="Ana Maria" userId="eb46e66f396a6787" providerId="LiveId" clId="{D3904674-E3FF-4825-8616-4CCEF30B8E15}" dt="2025-03-25T18:08:02.024" v="1157" actId="26606"/>
          <ac:spMkLst>
            <pc:docMk/>
            <pc:sldMk cId="44508540" sldId="267"/>
            <ac:spMk id="18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23" creationId="{A65AC7D1-EAA9-48F5-B509-60A7F50BF703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25" creationId="{D6320AF9-619A-4175-865B-5663E1AEF4C5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31" creationId="{7E018740-5C2B-4A41-AC1A-7E68D1EC1954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33" creationId="{166F75A4-C475-4941-8EE2-B80A06A2C1BB}"/>
          </ac:spMkLst>
        </pc:spChg>
        <pc:spChg chg="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35" creationId="{A032553A-72E8-4B0D-8405-FF9771C9AF05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37" creationId="{765800AC-C3B9-498E-87BC-29FAE4C76B21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39" creationId="{1F9D6ACB-2FF4-49F9-978A-E0D5327FC635}"/>
          </ac:spMkLst>
        </pc:spChg>
        <pc:spChg chg="add del">
          <ac:chgData name="Ana Maria" userId="eb46e66f396a6787" providerId="LiveId" clId="{D3904674-E3FF-4825-8616-4CCEF30B8E15}" dt="2025-03-25T18:07:58.535" v="1154" actId="26606"/>
          <ac:spMkLst>
            <pc:docMk/>
            <pc:sldMk cId="44508540" sldId="267"/>
            <ac:spMk id="41" creationId="{A5EC319D-0FEA-4B95-A3EA-01E35672C95B}"/>
          </ac:spMkLst>
        </pc:spChg>
        <pc:spChg chg="add del">
          <ac:chgData name="Ana Maria" userId="eb46e66f396a6787" providerId="LiveId" clId="{D3904674-E3FF-4825-8616-4CCEF30B8E15}" dt="2025-03-25T18:08:02.017" v="1156" actId="26606"/>
          <ac:spMkLst>
            <pc:docMk/>
            <pc:sldMk cId="44508540" sldId="267"/>
            <ac:spMk id="43" creationId="{3BCB5F6A-9EB0-40B0-9D13-3023E9A20508}"/>
          </ac:spMkLst>
        </pc:spChg>
        <pc:spChg chg="add del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47" creationId="{3F088236-D655-4F88-B238-E16762358025}"/>
          </ac:spMkLst>
        </pc:spChg>
        <pc:spChg chg="add del">
          <ac:chgData name="Ana Maria" userId="eb46e66f396a6787" providerId="LiveId" clId="{D3904674-E3FF-4825-8616-4CCEF30B8E15}" dt="2025-03-25T18:09:30.503" v="1171" actId="26606"/>
          <ac:spMkLst>
            <pc:docMk/>
            <pc:sldMk cId="44508540" sldId="267"/>
            <ac:spMk id="48" creationId="{3DAC0C92-199E-475C-9390-119A9B027276}"/>
          </ac:spMkLst>
        </pc:spChg>
        <pc:spChg chg="add del">
          <ac:chgData name="Ana Maria" userId="eb46e66f396a6787" providerId="LiveId" clId="{D3904674-E3FF-4825-8616-4CCEF30B8E15}" dt="2025-03-25T18:09:30.503" v="1171" actId="26606"/>
          <ac:spMkLst>
            <pc:docMk/>
            <pc:sldMk cId="44508540" sldId="267"/>
            <ac:spMk id="49" creationId="{C4CFB339-0ED8-4FE2-9EF1-6D1375B8499B}"/>
          </ac:spMkLst>
        </pc:spChg>
        <pc:spChg chg="add del">
          <ac:chgData name="Ana Maria" userId="eb46e66f396a6787" providerId="LiveId" clId="{D3904674-E3FF-4825-8616-4CCEF30B8E15}" dt="2025-03-25T18:09:30.503" v="1171" actId="26606"/>
          <ac:spMkLst>
            <pc:docMk/>
            <pc:sldMk cId="44508540" sldId="267"/>
            <ac:spMk id="50" creationId="{31896C80-2069-4431-9C19-83B913734490}"/>
          </ac:spMkLst>
        </pc:spChg>
        <pc:spChg chg="add del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51" creationId="{BF120A21-0841-4823-B0C4-28AEBCEF9B78}"/>
          </ac:spMkLst>
        </pc:spChg>
        <pc:spChg chg="add del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52" creationId="{DBB05BAE-BBD3-4289-899F-A6851503C6B0}"/>
          </ac:spMkLst>
        </pc:spChg>
        <pc:spChg chg="add del">
          <ac:chgData name="Ana Maria" userId="eb46e66f396a6787" providerId="LiveId" clId="{D3904674-E3FF-4825-8616-4CCEF30B8E15}" dt="2025-03-25T18:09:30.503" v="1171" actId="26606"/>
          <ac:spMkLst>
            <pc:docMk/>
            <pc:sldMk cId="44508540" sldId="267"/>
            <ac:spMk id="53" creationId="{9874D11C-36F5-4BBE-A490-019A54E953B0}"/>
          </ac:spMkLst>
        </pc:spChg>
        <pc:spChg chg="add del">
          <ac:chgData name="Ana Maria" userId="eb46e66f396a6787" providerId="LiveId" clId="{D3904674-E3FF-4825-8616-4CCEF30B8E15}" dt="2025-03-25T18:09:28.179" v="1169" actId="26606"/>
          <ac:spMkLst>
            <pc:docMk/>
            <pc:sldMk cId="44508540" sldId="267"/>
            <ac:spMk id="58" creationId="{EB6743CF-E74B-4A3C-A785-599069DB89DF}"/>
          </ac:spMkLst>
        </pc:spChg>
        <pc:spChg chg="add">
          <ac:chgData name="Ana Maria" userId="eb46e66f396a6787" providerId="LiveId" clId="{D3904674-E3FF-4825-8616-4CCEF30B8E15}" dt="2025-03-25T18:09:30.519" v="1172" actId="26606"/>
          <ac:spMkLst>
            <pc:docMk/>
            <pc:sldMk cId="44508540" sldId="267"/>
            <ac:spMk id="60" creationId="{D6320AF9-619A-4175-865B-5663E1AEF4C5}"/>
          </ac:spMkLst>
        </pc:spChg>
        <pc:spChg chg="add del">
          <ac:chgData name="Ana Maria" userId="eb46e66f396a6787" providerId="LiveId" clId="{D3904674-E3FF-4825-8616-4CCEF30B8E15}" dt="2025-03-25T18:09:38.254" v="1173" actId="26606"/>
          <ac:spMkLst>
            <pc:docMk/>
            <pc:sldMk cId="44508540" sldId="267"/>
            <ac:spMk id="66" creationId="{7E018740-5C2B-4A41-AC1A-7E68D1EC1954}"/>
          </ac:spMkLst>
        </pc:spChg>
        <pc:spChg chg="add del">
          <ac:chgData name="Ana Maria" userId="eb46e66f396a6787" providerId="LiveId" clId="{D3904674-E3FF-4825-8616-4CCEF30B8E15}" dt="2025-03-25T18:09:38.254" v="1173" actId="26606"/>
          <ac:spMkLst>
            <pc:docMk/>
            <pc:sldMk cId="44508540" sldId="267"/>
            <ac:spMk id="70" creationId="{A032553A-72E8-4B0D-8405-FF9771C9AF05}"/>
          </ac:spMkLst>
        </pc:spChg>
        <pc:spChg chg="add del">
          <ac:chgData name="Ana Maria" userId="eb46e66f396a6787" providerId="LiveId" clId="{D3904674-E3FF-4825-8616-4CCEF30B8E15}" dt="2025-03-25T18:09:38.254" v="1173" actId="26606"/>
          <ac:spMkLst>
            <pc:docMk/>
            <pc:sldMk cId="44508540" sldId="267"/>
            <ac:spMk id="72" creationId="{765800AC-C3B9-498E-87BC-29FAE4C76B21}"/>
          </ac:spMkLst>
        </pc:spChg>
        <pc:spChg chg="del">
          <ac:chgData name="Ana Maria" userId="eb46e66f396a6787" providerId="LiveId" clId="{D3904674-E3FF-4825-8616-4CCEF30B8E15}" dt="2025-03-25T18:09:38.254" v="1173" actId="26606"/>
          <ac:spMkLst>
            <pc:docMk/>
            <pc:sldMk cId="44508540" sldId="267"/>
            <ac:spMk id="74" creationId="{1F9D6ACB-2FF4-49F9-978A-E0D5327FC635}"/>
          </ac:spMkLst>
        </pc:spChg>
        <pc:spChg chg="add del">
          <ac:chgData name="Ana Maria" userId="eb46e66f396a6787" providerId="LiveId" clId="{D3904674-E3FF-4825-8616-4CCEF30B8E15}" dt="2025-03-25T18:09:38.254" v="1173" actId="26606"/>
          <ac:spMkLst>
            <pc:docMk/>
            <pc:sldMk cId="44508540" sldId="267"/>
            <ac:spMk id="76" creationId="{A5EC319D-0FEA-4B95-A3EA-01E35672C95B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0" creationId="{3F088236-D655-4F88-B238-E16762358025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1" creationId="{3DAC0C92-199E-475C-9390-119A9B027276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2" creationId="{C4CFB339-0ED8-4FE2-9EF1-6D1375B8499B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3" creationId="{31896C80-2069-4431-9C19-83B913734490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5" creationId="{DBB05BAE-BBD3-4289-899F-A6851503C6B0}"/>
          </ac:spMkLst>
        </pc:spChg>
        <pc:spChg chg="add">
          <ac:chgData name="Ana Maria" userId="eb46e66f396a6787" providerId="LiveId" clId="{D3904674-E3FF-4825-8616-4CCEF30B8E15}" dt="2025-03-25T18:09:38.268" v="1174" actId="26606"/>
          <ac:spMkLst>
            <pc:docMk/>
            <pc:sldMk cId="44508540" sldId="267"/>
            <ac:spMk id="86" creationId="{9874D11C-36F5-4BBE-A490-019A54E953B0}"/>
          </ac:spMkLst>
        </pc:spChg>
        <pc:picChg chg="add mod ord">
          <ac:chgData name="Ana Maria" userId="eb46e66f396a6787" providerId="LiveId" clId="{D3904674-E3FF-4825-8616-4CCEF30B8E15}" dt="2025-03-25T18:09:52.542" v="1177" actId="14100"/>
          <ac:picMkLst>
            <pc:docMk/>
            <pc:sldMk cId="44508540" sldId="267"/>
            <ac:picMk id="5" creationId="{018ED936-C5C8-2845-C642-F8E4CD102D42}"/>
          </ac:picMkLst>
        </pc:picChg>
        <pc:cxnChg chg="add del">
          <ac:chgData name="Ana Maria" userId="eb46e66f396a6787" providerId="LiveId" clId="{D3904674-E3FF-4825-8616-4CCEF30B8E15}" dt="2025-03-25T18:01:31.183" v="1123" actId="26606"/>
          <ac:cxnSpMkLst>
            <pc:docMk/>
            <pc:sldMk cId="44508540" sldId="267"/>
            <ac:cxnSpMk id="8" creationId="{0B5F7E3B-C5F1-40E0-A491-558BAFBC1127}"/>
          </ac:cxnSpMkLst>
        </pc:cxnChg>
        <pc:cxnChg chg="add del">
          <ac:chgData name="Ana Maria" userId="eb46e66f396a6787" providerId="LiveId" clId="{D3904674-E3FF-4825-8616-4CCEF30B8E15}" dt="2025-03-25T18:07:42.948" v="1152" actId="26606"/>
          <ac:cxnSpMkLst>
            <pc:docMk/>
            <pc:sldMk cId="44508540" sldId="267"/>
            <ac:cxnSpMk id="13" creationId="{0B5F7E3B-C5F1-40E0-A491-558BAFBC1127}"/>
          </ac:cxnSpMkLst>
        </pc:cxnChg>
      </pc:sldChg>
      <pc:sldChg chg="addSp modSp new mod">
        <pc:chgData name="Ana Maria" userId="eb46e66f396a6787" providerId="LiveId" clId="{D3904674-E3FF-4825-8616-4CCEF30B8E15}" dt="2025-03-25T17:39:39.558" v="1048" actId="1076"/>
        <pc:sldMkLst>
          <pc:docMk/>
          <pc:sldMk cId="2808203108" sldId="268"/>
        </pc:sldMkLst>
        <pc:spChg chg="mod">
          <ac:chgData name="Ana Maria" userId="eb46e66f396a6787" providerId="LiveId" clId="{D3904674-E3FF-4825-8616-4CCEF30B8E15}" dt="2025-03-25T17:39:20.968" v="1045" actId="1076"/>
          <ac:spMkLst>
            <pc:docMk/>
            <pc:sldMk cId="2808203108" sldId="268"/>
            <ac:spMk id="2" creationId="{5398F236-42B3-98CD-3D12-A9038A475128}"/>
          </ac:spMkLst>
        </pc:spChg>
        <pc:spChg chg="mod">
          <ac:chgData name="Ana Maria" userId="eb46e66f396a6787" providerId="LiveId" clId="{D3904674-E3FF-4825-8616-4CCEF30B8E15}" dt="2025-03-25T16:27:44.258" v="681" actId="14100"/>
          <ac:spMkLst>
            <pc:docMk/>
            <pc:sldMk cId="2808203108" sldId="268"/>
            <ac:spMk id="3" creationId="{5D13F898-1970-06C9-9B6A-7897AB2136B5}"/>
          </ac:spMkLst>
        </pc:spChg>
        <pc:spChg chg="add mod">
          <ac:chgData name="Ana Maria" userId="eb46e66f396a6787" providerId="LiveId" clId="{D3904674-E3FF-4825-8616-4CCEF30B8E15}" dt="2025-03-25T17:39:39.558" v="1048" actId="1076"/>
          <ac:spMkLst>
            <pc:docMk/>
            <pc:sldMk cId="2808203108" sldId="268"/>
            <ac:spMk id="4" creationId="{0BD3D826-483A-2243-2E2D-59900D9B555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DAE58B-5239-4AB3-94B7-C8BD50C3F8F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4D9B21-EB8D-4427-AB89-8BAF11A8C257}">
      <dgm:prSet/>
      <dgm:spPr/>
      <dgm:t>
        <a:bodyPr/>
        <a:lstStyle/>
        <a:p>
          <a:r>
            <a:rPr lang="en-GB" dirty="0"/>
            <a:t>1.</a:t>
          </a:r>
          <a:r>
            <a:rPr lang="en-GB" b="1" dirty="0"/>
            <a:t>What is Conflict</a:t>
          </a:r>
          <a:endParaRPr lang="en-US" b="1" dirty="0"/>
        </a:p>
      </dgm:t>
    </dgm:pt>
    <dgm:pt modelId="{338C379F-ADD5-4824-B2D9-34E7832D29B0}" type="parTrans" cxnId="{5D7DAF7A-A8AE-4B44-A7AB-DE196570917C}">
      <dgm:prSet/>
      <dgm:spPr/>
      <dgm:t>
        <a:bodyPr/>
        <a:lstStyle/>
        <a:p>
          <a:endParaRPr lang="en-US"/>
        </a:p>
      </dgm:t>
    </dgm:pt>
    <dgm:pt modelId="{794DB99F-8CF0-4358-A33A-FDAD81D5DD3E}" type="sibTrans" cxnId="{5D7DAF7A-A8AE-4B44-A7AB-DE196570917C}">
      <dgm:prSet/>
      <dgm:spPr/>
      <dgm:t>
        <a:bodyPr/>
        <a:lstStyle/>
        <a:p>
          <a:endParaRPr lang="en-US"/>
        </a:p>
      </dgm:t>
    </dgm:pt>
    <dgm:pt modelId="{714EF7E3-F2A7-4228-AE88-EC75550E3685}">
      <dgm:prSet custT="1"/>
      <dgm:spPr/>
      <dgm:t>
        <a:bodyPr/>
        <a:lstStyle/>
        <a:p>
          <a:r>
            <a:rPr lang="en-GB" sz="2000" dirty="0"/>
            <a:t>1.1.What causes Conflict </a:t>
          </a:r>
          <a:endParaRPr lang="en-US" sz="2000" dirty="0"/>
        </a:p>
      </dgm:t>
    </dgm:pt>
    <dgm:pt modelId="{21A1F442-C263-4CCA-AB3E-C7105DC8BA75}" type="parTrans" cxnId="{0006E30C-6036-427E-BB15-5D2CC2E48F37}">
      <dgm:prSet/>
      <dgm:spPr/>
      <dgm:t>
        <a:bodyPr/>
        <a:lstStyle/>
        <a:p>
          <a:endParaRPr lang="en-US"/>
        </a:p>
      </dgm:t>
    </dgm:pt>
    <dgm:pt modelId="{FF988AF8-3A75-4108-95ED-4A3B03476D9D}" type="sibTrans" cxnId="{0006E30C-6036-427E-BB15-5D2CC2E48F37}">
      <dgm:prSet/>
      <dgm:spPr/>
      <dgm:t>
        <a:bodyPr/>
        <a:lstStyle/>
        <a:p>
          <a:endParaRPr lang="en-US"/>
        </a:p>
      </dgm:t>
    </dgm:pt>
    <dgm:pt modelId="{15C32B8B-8B49-4B3D-9381-0AE76B91D7F3}">
      <dgm:prSet custT="1"/>
      <dgm:spPr/>
      <dgm:t>
        <a:bodyPr/>
        <a:lstStyle/>
        <a:p>
          <a:r>
            <a:rPr lang="en-GB" sz="2000" dirty="0"/>
            <a:t>1.2.The positive and negatives of conflict</a:t>
          </a:r>
          <a:endParaRPr lang="en-US" sz="2000" dirty="0"/>
        </a:p>
      </dgm:t>
    </dgm:pt>
    <dgm:pt modelId="{8B862577-9913-411C-B9C3-7F9FF5F42528}" type="parTrans" cxnId="{287347CD-C576-43D8-B711-0413C12FF07F}">
      <dgm:prSet/>
      <dgm:spPr/>
      <dgm:t>
        <a:bodyPr/>
        <a:lstStyle/>
        <a:p>
          <a:endParaRPr lang="en-US"/>
        </a:p>
      </dgm:t>
    </dgm:pt>
    <dgm:pt modelId="{7334E01A-6593-4843-82B7-1BA325B8F2BB}" type="sibTrans" cxnId="{287347CD-C576-43D8-B711-0413C12FF07F}">
      <dgm:prSet/>
      <dgm:spPr/>
      <dgm:t>
        <a:bodyPr/>
        <a:lstStyle/>
        <a:p>
          <a:endParaRPr lang="en-US"/>
        </a:p>
      </dgm:t>
    </dgm:pt>
    <dgm:pt modelId="{57A65C4A-1434-4AE1-9D8E-C2A11B111812}">
      <dgm:prSet/>
      <dgm:spPr/>
      <dgm:t>
        <a:bodyPr/>
        <a:lstStyle/>
        <a:p>
          <a:r>
            <a:rPr lang="en-GB" dirty="0"/>
            <a:t>2.</a:t>
          </a:r>
          <a:r>
            <a:rPr lang="en-GB" b="1" dirty="0"/>
            <a:t>Conflict Theories</a:t>
          </a:r>
          <a:endParaRPr lang="en-US" b="1" dirty="0"/>
        </a:p>
      </dgm:t>
    </dgm:pt>
    <dgm:pt modelId="{6186D31B-3024-4945-8599-EADDF8FB3A51}" type="parTrans" cxnId="{6449541B-1CD5-46A2-A6AD-0B4AE9902F10}">
      <dgm:prSet/>
      <dgm:spPr/>
      <dgm:t>
        <a:bodyPr/>
        <a:lstStyle/>
        <a:p>
          <a:endParaRPr lang="en-US"/>
        </a:p>
      </dgm:t>
    </dgm:pt>
    <dgm:pt modelId="{857500F2-CDB7-4740-920A-DB5EE1838640}" type="sibTrans" cxnId="{6449541B-1CD5-46A2-A6AD-0B4AE9902F10}">
      <dgm:prSet/>
      <dgm:spPr/>
      <dgm:t>
        <a:bodyPr/>
        <a:lstStyle/>
        <a:p>
          <a:endParaRPr lang="en-US"/>
        </a:p>
      </dgm:t>
    </dgm:pt>
    <dgm:pt modelId="{5C3C6AA5-9387-4577-BBC1-AFFA339BE6C3}">
      <dgm:prSet custT="1"/>
      <dgm:spPr/>
      <dgm:t>
        <a:bodyPr/>
        <a:lstStyle/>
        <a:p>
          <a:r>
            <a:rPr lang="en-GB" sz="2000" dirty="0"/>
            <a:t>2.1. Thomas and Kilmann</a:t>
          </a:r>
          <a:endParaRPr lang="en-US" sz="2000" dirty="0"/>
        </a:p>
      </dgm:t>
    </dgm:pt>
    <dgm:pt modelId="{1FEC2A35-3839-4F1F-938C-683BF7EE1C1F}" type="parTrans" cxnId="{643891A4-95E4-4540-8131-3DC551FDDB44}">
      <dgm:prSet/>
      <dgm:spPr/>
      <dgm:t>
        <a:bodyPr/>
        <a:lstStyle/>
        <a:p>
          <a:endParaRPr lang="en-US"/>
        </a:p>
      </dgm:t>
    </dgm:pt>
    <dgm:pt modelId="{5A6AFFAF-28CD-47F4-88BB-6D5F0ECB5A9D}" type="sibTrans" cxnId="{643891A4-95E4-4540-8131-3DC551FDDB44}">
      <dgm:prSet/>
      <dgm:spPr/>
      <dgm:t>
        <a:bodyPr/>
        <a:lstStyle/>
        <a:p>
          <a:endParaRPr lang="en-US"/>
        </a:p>
      </dgm:t>
    </dgm:pt>
    <dgm:pt modelId="{05D6C494-EDB8-4654-8C52-DCC0DB8A86AC}">
      <dgm:prSet custT="1"/>
      <dgm:spPr/>
      <dgm:t>
        <a:bodyPr/>
        <a:lstStyle/>
        <a:p>
          <a:r>
            <a:rPr lang="en-GB" sz="2000" dirty="0"/>
            <a:t>2.2.Bruce Tuckman Theory</a:t>
          </a:r>
          <a:endParaRPr lang="en-US" sz="2000" dirty="0"/>
        </a:p>
      </dgm:t>
    </dgm:pt>
    <dgm:pt modelId="{261D18B4-F204-4D2C-858B-08110C33B2E2}" type="parTrans" cxnId="{0EC9A37D-AC0E-4678-BFCA-597296170137}">
      <dgm:prSet/>
      <dgm:spPr/>
      <dgm:t>
        <a:bodyPr/>
        <a:lstStyle/>
        <a:p>
          <a:endParaRPr lang="en-US"/>
        </a:p>
      </dgm:t>
    </dgm:pt>
    <dgm:pt modelId="{8F83B782-862A-4D6E-924A-9F3B87950817}" type="sibTrans" cxnId="{0EC9A37D-AC0E-4678-BFCA-597296170137}">
      <dgm:prSet/>
      <dgm:spPr/>
      <dgm:t>
        <a:bodyPr/>
        <a:lstStyle/>
        <a:p>
          <a:endParaRPr lang="en-US"/>
        </a:p>
      </dgm:t>
    </dgm:pt>
    <dgm:pt modelId="{143947AB-3F6A-4189-8F6F-AE83F5C26C71}">
      <dgm:prSet custT="1"/>
      <dgm:spPr/>
      <dgm:t>
        <a:bodyPr/>
        <a:lstStyle/>
        <a:p>
          <a:r>
            <a:rPr lang="en-GB" sz="2000" dirty="0"/>
            <a:t>2.3. Dialectical Tensions</a:t>
          </a:r>
          <a:endParaRPr lang="en-US" sz="2000" dirty="0"/>
        </a:p>
      </dgm:t>
    </dgm:pt>
    <dgm:pt modelId="{6C64C4A4-3179-48A0-A1E2-3B95C077D852}" type="parTrans" cxnId="{9ACE8E61-BA22-44EF-9925-C2ACC2616062}">
      <dgm:prSet/>
      <dgm:spPr/>
      <dgm:t>
        <a:bodyPr/>
        <a:lstStyle/>
        <a:p>
          <a:endParaRPr lang="en-US"/>
        </a:p>
      </dgm:t>
    </dgm:pt>
    <dgm:pt modelId="{1DBAF280-3DC6-49D6-9D0B-79669FE05984}" type="sibTrans" cxnId="{9ACE8E61-BA22-44EF-9925-C2ACC2616062}">
      <dgm:prSet/>
      <dgm:spPr/>
      <dgm:t>
        <a:bodyPr/>
        <a:lstStyle/>
        <a:p>
          <a:endParaRPr lang="en-US"/>
        </a:p>
      </dgm:t>
    </dgm:pt>
    <dgm:pt modelId="{4A1668CC-02A8-46FA-87E8-25B0483B749F}">
      <dgm:prSet/>
      <dgm:spPr/>
      <dgm:t>
        <a:bodyPr/>
        <a:lstStyle/>
        <a:p>
          <a:r>
            <a:rPr lang="en-GB" dirty="0"/>
            <a:t>3. </a:t>
          </a:r>
          <a:r>
            <a:rPr lang="en-GB" b="1" dirty="0"/>
            <a:t>Examples</a:t>
          </a:r>
          <a:endParaRPr lang="en-US" b="1" dirty="0"/>
        </a:p>
      </dgm:t>
    </dgm:pt>
    <dgm:pt modelId="{3FB33427-5957-46BC-A713-F6447F2A62FC}" type="parTrans" cxnId="{2474084E-974A-4656-840E-565CA8BBF763}">
      <dgm:prSet/>
      <dgm:spPr/>
      <dgm:t>
        <a:bodyPr/>
        <a:lstStyle/>
        <a:p>
          <a:endParaRPr lang="en-US"/>
        </a:p>
      </dgm:t>
    </dgm:pt>
    <dgm:pt modelId="{44F20B83-C4F0-4BED-9692-BB905CB3629E}" type="sibTrans" cxnId="{2474084E-974A-4656-840E-565CA8BBF763}">
      <dgm:prSet/>
      <dgm:spPr/>
      <dgm:t>
        <a:bodyPr/>
        <a:lstStyle/>
        <a:p>
          <a:endParaRPr lang="en-US"/>
        </a:p>
      </dgm:t>
    </dgm:pt>
    <dgm:pt modelId="{8AE9B112-CEB0-4C95-839E-4F59E5638F58}">
      <dgm:prSet/>
      <dgm:spPr/>
      <dgm:t>
        <a:bodyPr/>
        <a:lstStyle/>
        <a:p>
          <a:r>
            <a:rPr lang="en-GB" dirty="0"/>
            <a:t>References</a:t>
          </a:r>
          <a:endParaRPr lang="en-US" dirty="0"/>
        </a:p>
      </dgm:t>
    </dgm:pt>
    <dgm:pt modelId="{FE79F3ED-EEBD-4C7D-8E13-539C639FEEA3}" type="parTrans" cxnId="{6F9001A5-C406-4024-A5D1-714E21900545}">
      <dgm:prSet/>
      <dgm:spPr/>
      <dgm:t>
        <a:bodyPr/>
        <a:lstStyle/>
        <a:p>
          <a:endParaRPr lang="en-US"/>
        </a:p>
      </dgm:t>
    </dgm:pt>
    <dgm:pt modelId="{72F98341-CE7E-4A99-8D2A-392D9A5FAB78}" type="sibTrans" cxnId="{6F9001A5-C406-4024-A5D1-714E21900545}">
      <dgm:prSet/>
      <dgm:spPr/>
      <dgm:t>
        <a:bodyPr/>
        <a:lstStyle/>
        <a:p>
          <a:endParaRPr lang="en-US"/>
        </a:p>
      </dgm:t>
    </dgm:pt>
    <dgm:pt modelId="{A15FA0CD-5CFA-4B2C-B40E-D1055B90B5A8}" type="pres">
      <dgm:prSet presAssocID="{50DAE58B-5239-4AB3-94B7-C8BD50C3F8F9}" presName="linear" presStyleCnt="0">
        <dgm:presLayoutVars>
          <dgm:animLvl val="lvl"/>
          <dgm:resizeHandles val="exact"/>
        </dgm:presLayoutVars>
      </dgm:prSet>
      <dgm:spPr/>
    </dgm:pt>
    <dgm:pt modelId="{E5995349-6DED-482A-A6EE-888070866C44}" type="pres">
      <dgm:prSet presAssocID="{AC4D9B21-EB8D-4427-AB89-8BAF11A8C257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980F3A3-C4BB-484B-A1A7-37CF5452D69E}" type="pres">
      <dgm:prSet presAssocID="{794DB99F-8CF0-4358-A33A-FDAD81D5DD3E}" presName="spacer" presStyleCnt="0"/>
      <dgm:spPr/>
    </dgm:pt>
    <dgm:pt modelId="{704722DB-8F34-4A9B-8398-E7EFDF054DC8}" type="pres">
      <dgm:prSet presAssocID="{714EF7E3-F2A7-4228-AE88-EC75550E3685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4BD41034-D6E5-4D24-9814-16AB25CA6339}" type="pres">
      <dgm:prSet presAssocID="{FF988AF8-3A75-4108-95ED-4A3B03476D9D}" presName="spacer" presStyleCnt="0"/>
      <dgm:spPr/>
    </dgm:pt>
    <dgm:pt modelId="{0E5E600F-101E-499D-A36D-C3740C562B71}" type="pres">
      <dgm:prSet presAssocID="{15C32B8B-8B49-4B3D-9381-0AE76B91D7F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5D251E95-51C1-4922-ACF0-B32E3A6530A0}" type="pres">
      <dgm:prSet presAssocID="{7334E01A-6593-4843-82B7-1BA325B8F2BB}" presName="spacer" presStyleCnt="0"/>
      <dgm:spPr/>
    </dgm:pt>
    <dgm:pt modelId="{121E2601-902F-4AA8-AC52-C382D6F2245F}" type="pres">
      <dgm:prSet presAssocID="{57A65C4A-1434-4AE1-9D8E-C2A11B111812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749FCB7-891D-44C4-B544-B0365D7A9D70}" type="pres">
      <dgm:prSet presAssocID="{857500F2-CDB7-4740-920A-DB5EE1838640}" presName="spacer" presStyleCnt="0"/>
      <dgm:spPr/>
    </dgm:pt>
    <dgm:pt modelId="{C5CF2EC2-CCA2-4F60-9F1C-46DB90748F28}" type="pres">
      <dgm:prSet presAssocID="{5C3C6AA5-9387-4577-BBC1-AFFA339BE6C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F49AF6F-429D-44E3-AA13-E2A8505D102B}" type="pres">
      <dgm:prSet presAssocID="{5A6AFFAF-28CD-47F4-88BB-6D5F0ECB5A9D}" presName="spacer" presStyleCnt="0"/>
      <dgm:spPr/>
    </dgm:pt>
    <dgm:pt modelId="{6A7F2FEC-1639-4FFB-A525-E5086A22136F}" type="pres">
      <dgm:prSet presAssocID="{05D6C494-EDB8-4654-8C52-DCC0DB8A86AC}" presName="parentText" presStyleLbl="node1" presStyleIdx="5" presStyleCnt="9" custLinFactNeighborX="-6230" custLinFactNeighborY="-54624">
        <dgm:presLayoutVars>
          <dgm:chMax val="0"/>
          <dgm:bulletEnabled val="1"/>
        </dgm:presLayoutVars>
      </dgm:prSet>
      <dgm:spPr/>
    </dgm:pt>
    <dgm:pt modelId="{F99B91DC-4751-423B-A608-C70448CC7CFF}" type="pres">
      <dgm:prSet presAssocID="{8F83B782-862A-4D6E-924A-9F3B87950817}" presName="spacer" presStyleCnt="0"/>
      <dgm:spPr/>
    </dgm:pt>
    <dgm:pt modelId="{EB262875-BBF2-43E7-85E8-56C0364D73FA}" type="pres">
      <dgm:prSet presAssocID="{143947AB-3F6A-4189-8F6F-AE83F5C26C71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D237F06-D990-4633-B858-E7EB20C46077}" type="pres">
      <dgm:prSet presAssocID="{1DBAF280-3DC6-49D6-9D0B-79669FE05984}" presName="spacer" presStyleCnt="0"/>
      <dgm:spPr/>
    </dgm:pt>
    <dgm:pt modelId="{18C92F00-2869-40FB-9DD7-386E80325D5C}" type="pres">
      <dgm:prSet presAssocID="{4A1668CC-02A8-46FA-87E8-25B0483B749F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0AB6007F-07EB-4BAF-BA91-CCE97329562E}" type="pres">
      <dgm:prSet presAssocID="{44F20B83-C4F0-4BED-9692-BB905CB3629E}" presName="spacer" presStyleCnt="0"/>
      <dgm:spPr/>
    </dgm:pt>
    <dgm:pt modelId="{F1147D62-F142-4488-95FA-3070B3F5AB31}" type="pres">
      <dgm:prSet presAssocID="{8AE9B112-CEB0-4C95-839E-4F59E5638F58}" presName="parentText" presStyleLbl="node1" presStyleIdx="8" presStyleCnt="9" custLinFactNeighborX="297" custLinFactNeighborY="16257">
        <dgm:presLayoutVars>
          <dgm:chMax val="0"/>
          <dgm:bulletEnabled val="1"/>
        </dgm:presLayoutVars>
      </dgm:prSet>
      <dgm:spPr/>
    </dgm:pt>
  </dgm:ptLst>
  <dgm:cxnLst>
    <dgm:cxn modelId="{24852D07-CFD5-4662-977D-84E3A60BE898}" type="presOf" srcId="{15C32B8B-8B49-4B3D-9381-0AE76B91D7F3}" destId="{0E5E600F-101E-499D-A36D-C3740C562B71}" srcOrd="0" destOrd="0" presId="urn:microsoft.com/office/officeart/2005/8/layout/vList2"/>
    <dgm:cxn modelId="{0006E30C-6036-427E-BB15-5D2CC2E48F37}" srcId="{50DAE58B-5239-4AB3-94B7-C8BD50C3F8F9}" destId="{714EF7E3-F2A7-4228-AE88-EC75550E3685}" srcOrd="1" destOrd="0" parTransId="{21A1F442-C263-4CCA-AB3E-C7105DC8BA75}" sibTransId="{FF988AF8-3A75-4108-95ED-4A3B03476D9D}"/>
    <dgm:cxn modelId="{6449541B-1CD5-46A2-A6AD-0B4AE9902F10}" srcId="{50DAE58B-5239-4AB3-94B7-C8BD50C3F8F9}" destId="{57A65C4A-1434-4AE1-9D8E-C2A11B111812}" srcOrd="3" destOrd="0" parTransId="{6186D31B-3024-4945-8599-EADDF8FB3A51}" sibTransId="{857500F2-CDB7-4740-920A-DB5EE1838640}"/>
    <dgm:cxn modelId="{9215F02A-3008-4A72-8DD1-1872AED02302}" type="presOf" srcId="{8AE9B112-CEB0-4C95-839E-4F59E5638F58}" destId="{F1147D62-F142-4488-95FA-3070B3F5AB31}" srcOrd="0" destOrd="0" presId="urn:microsoft.com/office/officeart/2005/8/layout/vList2"/>
    <dgm:cxn modelId="{45EB023D-F221-4064-8634-58FC87A8619B}" type="presOf" srcId="{714EF7E3-F2A7-4228-AE88-EC75550E3685}" destId="{704722DB-8F34-4A9B-8398-E7EFDF054DC8}" srcOrd="0" destOrd="0" presId="urn:microsoft.com/office/officeart/2005/8/layout/vList2"/>
    <dgm:cxn modelId="{C06A885F-3928-4E2A-8266-F9B81D89819C}" type="presOf" srcId="{57A65C4A-1434-4AE1-9D8E-C2A11B111812}" destId="{121E2601-902F-4AA8-AC52-C382D6F2245F}" srcOrd="0" destOrd="0" presId="urn:microsoft.com/office/officeart/2005/8/layout/vList2"/>
    <dgm:cxn modelId="{9ACE8E61-BA22-44EF-9925-C2ACC2616062}" srcId="{50DAE58B-5239-4AB3-94B7-C8BD50C3F8F9}" destId="{143947AB-3F6A-4189-8F6F-AE83F5C26C71}" srcOrd="6" destOrd="0" parTransId="{6C64C4A4-3179-48A0-A1E2-3B95C077D852}" sibTransId="{1DBAF280-3DC6-49D6-9D0B-79669FE05984}"/>
    <dgm:cxn modelId="{9320AD68-C176-4633-B7E1-1046B0E2CB59}" type="presOf" srcId="{50DAE58B-5239-4AB3-94B7-C8BD50C3F8F9}" destId="{A15FA0CD-5CFA-4B2C-B40E-D1055B90B5A8}" srcOrd="0" destOrd="0" presId="urn:microsoft.com/office/officeart/2005/8/layout/vList2"/>
    <dgm:cxn modelId="{2474084E-974A-4656-840E-565CA8BBF763}" srcId="{50DAE58B-5239-4AB3-94B7-C8BD50C3F8F9}" destId="{4A1668CC-02A8-46FA-87E8-25B0483B749F}" srcOrd="7" destOrd="0" parTransId="{3FB33427-5957-46BC-A713-F6447F2A62FC}" sibTransId="{44F20B83-C4F0-4BED-9692-BB905CB3629E}"/>
    <dgm:cxn modelId="{5D7DAF7A-A8AE-4B44-A7AB-DE196570917C}" srcId="{50DAE58B-5239-4AB3-94B7-C8BD50C3F8F9}" destId="{AC4D9B21-EB8D-4427-AB89-8BAF11A8C257}" srcOrd="0" destOrd="0" parTransId="{338C379F-ADD5-4824-B2D9-34E7832D29B0}" sibTransId="{794DB99F-8CF0-4358-A33A-FDAD81D5DD3E}"/>
    <dgm:cxn modelId="{0EC9A37D-AC0E-4678-BFCA-597296170137}" srcId="{50DAE58B-5239-4AB3-94B7-C8BD50C3F8F9}" destId="{05D6C494-EDB8-4654-8C52-DCC0DB8A86AC}" srcOrd="5" destOrd="0" parTransId="{261D18B4-F204-4D2C-858B-08110C33B2E2}" sibTransId="{8F83B782-862A-4D6E-924A-9F3B87950817}"/>
    <dgm:cxn modelId="{643891A4-95E4-4540-8131-3DC551FDDB44}" srcId="{50DAE58B-5239-4AB3-94B7-C8BD50C3F8F9}" destId="{5C3C6AA5-9387-4577-BBC1-AFFA339BE6C3}" srcOrd="4" destOrd="0" parTransId="{1FEC2A35-3839-4F1F-938C-683BF7EE1C1F}" sibTransId="{5A6AFFAF-28CD-47F4-88BB-6D5F0ECB5A9D}"/>
    <dgm:cxn modelId="{6F9001A5-C406-4024-A5D1-714E21900545}" srcId="{50DAE58B-5239-4AB3-94B7-C8BD50C3F8F9}" destId="{8AE9B112-CEB0-4C95-839E-4F59E5638F58}" srcOrd="8" destOrd="0" parTransId="{FE79F3ED-EEBD-4C7D-8E13-539C639FEEA3}" sibTransId="{72F98341-CE7E-4A99-8D2A-392D9A5FAB78}"/>
    <dgm:cxn modelId="{CCB4B9B0-16DE-4560-8FB4-577F087966C3}" type="presOf" srcId="{4A1668CC-02A8-46FA-87E8-25B0483B749F}" destId="{18C92F00-2869-40FB-9DD7-386E80325D5C}" srcOrd="0" destOrd="0" presId="urn:microsoft.com/office/officeart/2005/8/layout/vList2"/>
    <dgm:cxn modelId="{70C041C6-971B-481F-BB94-34229E7F0B8D}" type="presOf" srcId="{AC4D9B21-EB8D-4427-AB89-8BAF11A8C257}" destId="{E5995349-6DED-482A-A6EE-888070866C44}" srcOrd="0" destOrd="0" presId="urn:microsoft.com/office/officeart/2005/8/layout/vList2"/>
    <dgm:cxn modelId="{287347CD-C576-43D8-B711-0413C12FF07F}" srcId="{50DAE58B-5239-4AB3-94B7-C8BD50C3F8F9}" destId="{15C32B8B-8B49-4B3D-9381-0AE76B91D7F3}" srcOrd="2" destOrd="0" parTransId="{8B862577-9913-411C-B9C3-7F9FF5F42528}" sibTransId="{7334E01A-6593-4843-82B7-1BA325B8F2BB}"/>
    <dgm:cxn modelId="{84A615E7-AACB-4898-8714-20427C98127B}" type="presOf" srcId="{05D6C494-EDB8-4654-8C52-DCC0DB8A86AC}" destId="{6A7F2FEC-1639-4FFB-A525-E5086A22136F}" srcOrd="0" destOrd="0" presId="urn:microsoft.com/office/officeart/2005/8/layout/vList2"/>
    <dgm:cxn modelId="{5DB111ED-195A-4F40-A4BE-2CE2066F3A6B}" type="presOf" srcId="{5C3C6AA5-9387-4577-BBC1-AFFA339BE6C3}" destId="{C5CF2EC2-CCA2-4F60-9F1C-46DB90748F28}" srcOrd="0" destOrd="0" presId="urn:microsoft.com/office/officeart/2005/8/layout/vList2"/>
    <dgm:cxn modelId="{F13B65F2-3B5C-4122-B9B2-642B3947EBDF}" type="presOf" srcId="{143947AB-3F6A-4189-8F6F-AE83F5C26C71}" destId="{EB262875-BBF2-43E7-85E8-56C0364D73FA}" srcOrd="0" destOrd="0" presId="urn:microsoft.com/office/officeart/2005/8/layout/vList2"/>
    <dgm:cxn modelId="{0462EF7C-AC9E-46F5-819D-39F3D74B1D55}" type="presParOf" srcId="{A15FA0CD-5CFA-4B2C-B40E-D1055B90B5A8}" destId="{E5995349-6DED-482A-A6EE-888070866C44}" srcOrd="0" destOrd="0" presId="urn:microsoft.com/office/officeart/2005/8/layout/vList2"/>
    <dgm:cxn modelId="{AAF21FC9-6646-4DA0-838B-BEC737F5AFC2}" type="presParOf" srcId="{A15FA0CD-5CFA-4B2C-B40E-D1055B90B5A8}" destId="{F980F3A3-C4BB-484B-A1A7-37CF5452D69E}" srcOrd="1" destOrd="0" presId="urn:microsoft.com/office/officeart/2005/8/layout/vList2"/>
    <dgm:cxn modelId="{2743E6F6-DAC8-4656-8F0D-3A8B4F71EC29}" type="presParOf" srcId="{A15FA0CD-5CFA-4B2C-B40E-D1055B90B5A8}" destId="{704722DB-8F34-4A9B-8398-E7EFDF054DC8}" srcOrd="2" destOrd="0" presId="urn:microsoft.com/office/officeart/2005/8/layout/vList2"/>
    <dgm:cxn modelId="{F94EE432-6B1B-448C-8A89-367343F044CC}" type="presParOf" srcId="{A15FA0CD-5CFA-4B2C-B40E-D1055B90B5A8}" destId="{4BD41034-D6E5-4D24-9814-16AB25CA6339}" srcOrd="3" destOrd="0" presId="urn:microsoft.com/office/officeart/2005/8/layout/vList2"/>
    <dgm:cxn modelId="{8089B54E-B31F-4D38-99BD-801C6F5F4D95}" type="presParOf" srcId="{A15FA0CD-5CFA-4B2C-B40E-D1055B90B5A8}" destId="{0E5E600F-101E-499D-A36D-C3740C562B71}" srcOrd="4" destOrd="0" presId="urn:microsoft.com/office/officeart/2005/8/layout/vList2"/>
    <dgm:cxn modelId="{BE2C1410-FDBD-489D-9009-AE3C89C57830}" type="presParOf" srcId="{A15FA0CD-5CFA-4B2C-B40E-D1055B90B5A8}" destId="{5D251E95-51C1-4922-ACF0-B32E3A6530A0}" srcOrd="5" destOrd="0" presId="urn:microsoft.com/office/officeart/2005/8/layout/vList2"/>
    <dgm:cxn modelId="{A6B18CCA-BDA6-467C-9B3E-202C6C2A9CDC}" type="presParOf" srcId="{A15FA0CD-5CFA-4B2C-B40E-D1055B90B5A8}" destId="{121E2601-902F-4AA8-AC52-C382D6F2245F}" srcOrd="6" destOrd="0" presId="urn:microsoft.com/office/officeart/2005/8/layout/vList2"/>
    <dgm:cxn modelId="{3B6A616F-9084-40E6-B774-D0E4C5B1BAAC}" type="presParOf" srcId="{A15FA0CD-5CFA-4B2C-B40E-D1055B90B5A8}" destId="{3749FCB7-891D-44C4-B544-B0365D7A9D70}" srcOrd="7" destOrd="0" presId="urn:microsoft.com/office/officeart/2005/8/layout/vList2"/>
    <dgm:cxn modelId="{2E6898F7-E092-47F2-9492-E8CB0FA00B8C}" type="presParOf" srcId="{A15FA0CD-5CFA-4B2C-B40E-D1055B90B5A8}" destId="{C5CF2EC2-CCA2-4F60-9F1C-46DB90748F28}" srcOrd="8" destOrd="0" presId="urn:microsoft.com/office/officeart/2005/8/layout/vList2"/>
    <dgm:cxn modelId="{4964D820-D133-4771-AE3A-071DA41DC64E}" type="presParOf" srcId="{A15FA0CD-5CFA-4B2C-B40E-D1055B90B5A8}" destId="{9F49AF6F-429D-44E3-AA13-E2A8505D102B}" srcOrd="9" destOrd="0" presId="urn:microsoft.com/office/officeart/2005/8/layout/vList2"/>
    <dgm:cxn modelId="{75AA97E1-B5E1-4795-831B-2D3D09EAE002}" type="presParOf" srcId="{A15FA0CD-5CFA-4B2C-B40E-D1055B90B5A8}" destId="{6A7F2FEC-1639-4FFB-A525-E5086A22136F}" srcOrd="10" destOrd="0" presId="urn:microsoft.com/office/officeart/2005/8/layout/vList2"/>
    <dgm:cxn modelId="{15F01807-2386-425F-91F5-E6A0644A16F7}" type="presParOf" srcId="{A15FA0CD-5CFA-4B2C-B40E-D1055B90B5A8}" destId="{F99B91DC-4751-423B-A608-C70448CC7CFF}" srcOrd="11" destOrd="0" presId="urn:microsoft.com/office/officeart/2005/8/layout/vList2"/>
    <dgm:cxn modelId="{5FC35EF0-BAAD-4CE3-B512-177CFB653B97}" type="presParOf" srcId="{A15FA0CD-5CFA-4B2C-B40E-D1055B90B5A8}" destId="{EB262875-BBF2-43E7-85E8-56C0364D73FA}" srcOrd="12" destOrd="0" presId="urn:microsoft.com/office/officeart/2005/8/layout/vList2"/>
    <dgm:cxn modelId="{FB032DAD-A646-41C7-A99C-8A3099018AED}" type="presParOf" srcId="{A15FA0CD-5CFA-4B2C-B40E-D1055B90B5A8}" destId="{1D237F06-D990-4633-B858-E7EB20C46077}" srcOrd="13" destOrd="0" presId="urn:microsoft.com/office/officeart/2005/8/layout/vList2"/>
    <dgm:cxn modelId="{00260E5F-14D4-4FB3-9809-307BB9F82FEF}" type="presParOf" srcId="{A15FA0CD-5CFA-4B2C-B40E-D1055B90B5A8}" destId="{18C92F00-2869-40FB-9DD7-386E80325D5C}" srcOrd="14" destOrd="0" presId="urn:microsoft.com/office/officeart/2005/8/layout/vList2"/>
    <dgm:cxn modelId="{8538EB2B-08CF-4835-9423-FE9EA83B42E8}" type="presParOf" srcId="{A15FA0CD-5CFA-4B2C-B40E-D1055B90B5A8}" destId="{0AB6007F-07EB-4BAF-BA91-CCE97329562E}" srcOrd="15" destOrd="0" presId="urn:microsoft.com/office/officeart/2005/8/layout/vList2"/>
    <dgm:cxn modelId="{56A8539F-E4C5-4F87-A8E3-548D341DFA9B}" type="presParOf" srcId="{A15FA0CD-5CFA-4B2C-B40E-D1055B90B5A8}" destId="{F1147D62-F142-4488-95FA-3070B3F5AB31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FF6AD8-2531-46C2-8865-0FF02BDCF95D}" type="doc">
      <dgm:prSet loTypeId="urn:microsoft.com/office/officeart/2018/2/layout/IconVerticalSolidList" loCatId="icon" qsTypeId="urn:microsoft.com/office/officeart/2005/8/quickstyle/simple3" qsCatId="simple" csTypeId="urn:microsoft.com/office/officeart/2005/8/colors/accent2_2" csCatId="accent2" phldr="1"/>
      <dgm:spPr/>
    </dgm:pt>
    <dgm:pt modelId="{02E82912-413E-4D1F-9340-08E47EAF0E4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Openness vs. closeness: the tension between the need to share personal information and the need to establish boundaries.</a:t>
          </a:r>
          <a:endParaRPr lang="en-GB" dirty="0"/>
        </a:p>
      </dgm:t>
    </dgm:pt>
    <dgm:pt modelId="{B6884C39-0DAB-4E15-8B94-B55C03E37D76}" type="parTrans" cxnId="{C7601F66-0017-4263-96CC-AEED2EEC0B17}">
      <dgm:prSet/>
      <dgm:spPr/>
      <dgm:t>
        <a:bodyPr/>
        <a:lstStyle/>
        <a:p>
          <a:endParaRPr lang="en-GB"/>
        </a:p>
      </dgm:t>
    </dgm:pt>
    <dgm:pt modelId="{F70D5CF5-76CA-451F-AC6D-3D9513123119}" type="sibTrans" cxnId="{C7601F66-0017-4263-96CC-AEED2EEC0B17}">
      <dgm:prSet/>
      <dgm:spPr/>
      <dgm:t>
        <a:bodyPr/>
        <a:lstStyle/>
        <a:p>
          <a:endParaRPr lang="en-GB"/>
        </a:p>
      </dgm:t>
    </dgm:pt>
    <dgm:pt modelId="{1C659387-1FEB-45AA-A063-844A9CF6027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Predictability vs. novelty: the tension between the need for stability and the need for change.</a:t>
          </a:r>
          <a:endParaRPr lang="en-GB" dirty="0"/>
        </a:p>
      </dgm:t>
    </dgm:pt>
    <dgm:pt modelId="{5713CA46-1F55-46FD-8DD3-44464DB25750}" type="parTrans" cxnId="{7E99528F-D8F3-47C0-8D0E-CF77FBEA2212}">
      <dgm:prSet/>
      <dgm:spPr/>
      <dgm:t>
        <a:bodyPr/>
        <a:lstStyle/>
        <a:p>
          <a:endParaRPr lang="en-GB"/>
        </a:p>
      </dgm:t>
    </dgm:pt>
    <dgm:pt modelId="{398B14B0-247A-4FDD-BC3C-67EFC68BB105}" type="sibTrans" cxnId="{7E99528F-D8F3-47C0-8D0E-CF77FBEA2212}">
      <dgm:prSet/>
      <dgm:spPr/>
      <dgm:t>
        <a:bodyPr/>
        <a:lstStyle/>
        <a:p>
          <a:endParaRPr lang="en-GB"/>
        </a:p>
      </dgm:t>
    </dgm:pt>
    <dgm:pt modelId="{4005A78D-C4DF-4373-8B1D-E44C6D5F5DC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Autonomy vs. connection: the tension between the need for independence and the need for connection with others. </a:t>
          </a:r>
          <a:endParaRPr lang="en-GB" dirty="0"/>
        </a:p>
      </dgm:t>
    </dgm:pt>
    <dgm:pt modelId="{5E165FE3-10A8-4C8C-AFC7-8DFAC529CB0F}" type="parTrans" cxnId="{78B9DFD0-F8D1-47AB-8440-88A10F0C4A53}">
      <dgm:prSet/>
      <dgm:spPr/>
      <dgm:t>
        <a:bodyPr/>
        <a:lstStyle/>
        <a:p>
          <a:endParaRPr lang="en-GB"/>
        </a:p>
      </dgm:t>
    </dgm:pt>
    <dgm:pt modelId="{3BFFB428-8ED7-446E-9943-11914D446B2F}" type="sibTrans" cxnId="{78B9DFD0-F8D1-47AB-8440-88A10F0C4A53}">
      <dgm:prSet/>
      <dgm:spPr/>
      <dgm:t>
        <a:bodyPr/>
        <a:lstStyle/>
        <a:p>
          <a:endParaRPr lang="en-GB"/>
        </a:p>
      </dgm:t>
    </dgm:pt>
    <dgm:pt modelId="{EB179CA8-BF5E-4B3C-8DBA-492E4A77FFED}" type="pres">
      <dgm:prSet presAssocID="{8CFF6AD8-2531-46C2-8865-0FF02BDCF95D}" presName="root" presStyleCnt="0">
        <dgm:presLayoutVars>
          <dgm:dir/>
          <dgm:resizeHandles val="exact"/>
        </dgm:presLayoutVars>
      </dgm:prSet>
      <dgm:spPr/>
    </dgm:pt>
    <dgm:pt modelId="{DA00A61F-CC59-470B-9223-B74064DC5EE0}" type="pres">
      <dgm:prSet presAssocID="{02E82912-413E-4D1F-9340-08E47EAF0E4A}" presName="compNode" presStyleCnt="0"/>
      <dgm:spPr/>
    </dgm:pt>
    <dgm:pt modelId="{8F712D63-4EC3-4E14-A1AD-A282EA42CE45}" type="pres">
      <dgm:prSet presAssocID="{02E82912-413E-4D1F-9340-08E47EAF0E4A}" presName="bgRect" presStyleLbl="bgShp" presStyleIdx="0" presStyleCnt="3"/>
      <dgm:spPr/>
    </dgm:pt>
    <dgm:pt modelId="{D3EFF4CA-C499-46AE-977F-56BE79DBC18D}" type="pres">
      <dgm:prSet presAssocID="{02E82912-413E-4D1F-9340-08E47EAF0E4A}" presName="iconRect" presStyleLbl="node1" presStyleIdx="0" presStyleCnt="3"/>
      <dgm:spPr/>
    </dgm:pt>
    <dgm:pt modelId="{B9B76C48-4FA1-48DA-AFD7-61E4E99291D5}" type="pres">
      <dgm:prSet presAssocID="{02E82912-413E-4D1F-9340-08E47EAF0E4A}" presName="spaceRect" presStyleCnt="0"/>
      <dgm:spPr/>
    </dgm:pt>
    <dgm:pt modelId="{B8683F55-09CB-44D8-997F-245556FA6772}" type="pres">
      <dgm:prSet presAssocID="{02E82912-413E-4D1F-9340-08E47EAF0E4A}" presName="parTx" presStyleLbl="revTx" presStyleIdx="0" presStyleCnt="3">
        <dgm:presLayoutVars>
          <dgm:chMax val="0"/>
          <dgm:chPref val="0"/>
        </dgm:presLayoutVars>
      </dgm:prSet>
      <dgm:spPr/>
    </dgm:pt>
    <dgm:pt modelId="{0CBA13A7-ECED-4100-AA4D-C6758384C44E}" type="pres">
      <dgm:prSet presAssocID="{F70D5CF5-76CA-451F-AC6D-3D9513123119}" presName="sibTrans" presStyleCnt="0"/>
      <dgm:spPr/>
    </dgm:pt>
    <dgm:pt modelId="{FC40C294-5053-40A2-9FBA-5A586F98C965}" type="pres">
      <dgm:prSet presAssocID="{1C659387-1FEB-45AA-A063-844A9CF60277}" presName="compNode" presStyleCnt="0"/>
      <dgm:spPr/>
    </dgm:pt>
    <dgm:pt modelId="{5D33695F-1DAC-46C0-BD69-96EFF3553777}" type="pres">
      <dgm:prSet presAssocID="{1C659387-1FEB-45AA-A063-844A9CF60277}" presName="bgRect" presStyleLbl="bgShp" presStyleIdx="1" presStyleCnt="3"/>
      <dgm:spPr/>
    </dgm:pt>
    <dgm:pt modelId="{10C1B296-BFC8-4A8E-B648-38E4E904A9E2}" type="pres">
      <dgm:prSet presAssocID="{1C659387-1FEB-45AA-A063-844A9CF60277}" presName="iconRect" presStyleLbl="node1" presStyleIdx="1" presStyleCnt="3"/>
      <dgm:spPr/>
    </dgm:pt>
    <dgm:pt modelId="{15034AE1-4A01-4115-AACC-D2DE6CCF472B}" type="pres">
      <dgm:prSet presAssocID="{1C659387-1FEB-45AA-A063-844A9CF60277}" presName="spaceRect" presStyleCnt="0"/>
      <dgm:spPr/>
    </dgm:pt>
    <dgm:pt modelId="{D57E8AF0-44ED-40EC-9BA8-D830C98CFF1A}" type="pres">
      <dgm:prSet presAssocID="{1C659387-1FEB-45AA-A063-844A9CF60277}" presName="parTx" presStyleLbl="revTx" presStyleIdx="1" presStyleCnt="3">
        <dgm:presLayoutVars>
          <dgm:chMax val="0"/>
          <dgm:chPref val="0"/>
        </dgm:presLayoutVars>
      </dgm:prSet>
      <dgm:spPr/>
    </dgm:pt>
    <dgm:pt modelId="{7978598A-DCCC-45E1-97C9-04F4E6DAF787}" type="pres">
      <dgm:prSet presAssocID="{398B14B0-247A-4FDD-BC3C-67EFC68BB105}" presName="sibTrans" presStyleCnt="0"/>
      <dgm:spPr/>
    </dgm:pt>
    <dgm:pt modelId="{5CCAB6D8-EDFB-4592-A9A0-9B5F49A5C9A1}" type="pres">
      <dgm:prSet presAssocID="{4005A78D-C4DF-4373-8B1D-E44C6D5F5DC7}" presName="compNode" presStyleCnt="0"/>
      <dgm:spPr/>
    </dgm:pt>
    <dgm:pt modelId="{075CD447-7C50-4607-89D8-B17BB8533395}" type="pres">
      <dgm:prSet presAssocID="{4005A78D-C4DF-4373-8B1D-E44C6D5F5DC7}" presName="bgRect" presStyleLbl="bgShp" presStyleIdx="2" presStyleCnt="3"/>
      <dgm:spPr/>
    </dgm:pt>
    <dgm:pt modelId="{38A6748F-CCC7-4527-A004-8919DB646330}" type="pres">
      <dgm:prSet presAssocID="{4005A78D-C4DF-4373-8B1D-E44C6D5F5DC7}" presName="iconRect" presStyleLbl="node1" presStyleIdx="2" presStyleCnt="3"/>
      <dgm:spPr/>
    </dgm:pt>
    <dgm:pt modelId="{BBEF9C41-1366-42BF-812F-824695F133DA}" type="pres">
      <dgm:prSet presAssocID="{4005A78D-C4DF-4373-8B1D-E44C6D5F5DC7}" presName="spaceRect" presStyleCnt="0"/>
      <dgm:spPr/>
    </dgm:pt>
    <dgm:pt modelId="{ECCDF061-AE59-4766-A411-AAE49635E248}" type="pres">
      <dgm:prSet presAssocID="{4005A78D-C4DF-4373-8B1D-E44C6D5F5D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D55512A-85CF-4382-8B28-7B0127F88EAC}" type="presOf" srcId="{4005A78D-C4DF-4373-8B1D-E44C6D5F5DC7}" destId="{ECCDF061-AE59-4766-A411-AAE49635E248}" srcOrd="0" destOrd="0" presId="urn:microsoft.com/office/officeart/2018/2/layout/IconVerticalSolidList"/>
    <dgm:cxn modelId="{A21F4365-CD31-4F5B-BA75-85E67B558C05}" type="presOf" srcId="{8CFF6AD8-2531-46C2-8865-0FF02BDCF95D}" destId="{EB179CA8-BF5E-4B3C-8DBA-492E4A77FFED}" srcOrd="0" destOrd="0" presId="urn:microsoft.com/office/officeart/2018/2/layout/IconVerticalSolidList"/>
    <dgm:cxn modelId="{C7601F66-0017-4263-96CC-AEED2EEC0B17}" srcId="{8CFF6AD8-2531-46C2-8865-0FF02BDCF95D}" destId="{02E82912-413E-4D1F-9340-08E47EAF0E4A}" srcOrd="0" destOrd="0" parTransId="{B6884C39-0DAB-4E15-8B94-B55C03E37D76}" sibTransId="{F70D5CF5-76CA-451F-AC6D-3D9513123119}"/>
    <dgm:cxn modelId="{7E99528F-D8F3-47C0-8D0E-CF77FBEA2212}" srcId="{8CFF6AD8-2531-46C2-8865-0FF02BDCF95D}" destId="{1C659387-1FEB-45AA-A063-844A9CF60277}" srcOrd="1" destOrd="0" parTransId="{5713CA46-1F55-46FD-8DD3-44464DB25750}" sibTransId="{398B14B0-247A-4FDD-BC3C-67EFC68BB105}"/>
    <dgm:cxn modelId="{78B9DFD0-F8D1-47AB-8440-88A10F0C4A53}" srcId="{8CFF6AD8-2531-46C2-8865-0FF02BDCF95D}" destId="{4005A78D-C4DF-4373-8B1D-E44C6D5F5DC7}" srcOrd="2" destOrd="0" parTransId="{5E165FE3-10A8-4C8C-AFC7-8DFAC529CB0F}" sibTransId="{3BFFB428-8ED7-446E-9943-11914D446B2F}"/>
    <dgm:cxn modelId="{DCA240D3-25F6-409B-BE37-4618AAE77295}" type="presOf" srcId="{02E82912-413E-4D1F-9340-08E47EAF0E4A}" destId="{B8683F55-09CB-44D8-997F-245556FA6772}" srcOrd="0" destOrd="0" presId="urn:microsoft.com/office/officeart/2018/2/layout/IconVerticalSolidList"/>
    <dgm:cxn modelId="{E728D7ED-36F4-4BD7-AB2A-B32D91B8D6E4}" type="presOf" srcId="{1C659387-1FEB-45AA-A063-844A9CF60277}" destId="{D57E8AF0-44ED-40EC-9BA8-D830C98CFF1A}" srcOrd="0" destOrd="0" presId="urn:microsoft.com/office/officeart/2018/2/layout/IconVerticalSolidList"/>
    <dgm:cxn modelId="{2F98DFC8-0093-44A4-BDCB-F3EF9DCD0592}" type="presParOf" srcId="{EB179CA8-BF5E-4B3C-8DBA-492E4A77FFED}" destId="{DA00A61F-CC59-470B-9223-B74064DC5EE0}" srcOrd="0" destOrd="0" presId="urn:microsoft.com/office/officeart/2018/2/layout/IconVerticalSolidList"/>
    <dgm:cxn modelId="{21E4C473-5696-4C14-B581-4D8CF30AFC28}" type="presParOf" srcId="{DA00A61F-CC59-470B-9223-B74064DC5EE0}" destId="{8F712D63-4EC3-4E14-A1AD-A282EA42CE45}" srcOrd="0" destOrd="0" presId="urn:microsoft.com/office/officeart/2018/2/layout/IconVerticalSolidList"/>
    <dgm:cxn modelId="{654CE760-8DD9-4CB3-94FE-A62DE49581A4}" type="presParOf" srcId="{DA00A61F-CC59-470B-9223-B74064DC5EE0}" destId="{D3EFF4CA-C499-46AE-977F-56BE79DBC18D}" srcOrd="1" destOrd="0" presId="urn:microsoft.com/office/officeart/2018/2/layout/IconVerticalSolidList"/>
    <dgm:cxn modelId="{6EABA9D7-CE92-4CAD-8BA4-0B8BA2DBAC27}" type="presParOf" srcId="{DA00A61F-CC59-470B-9223-B74064DC5EE0}" destId="{B9B76C48-4FA1-48DA-AFD7-61E4E99291D5}" srcOrd="2" destOrd="0" presId="urn:microsoft.com/office/officeart/2018/2/layout/IconVerticalSolidList"/>
    <dgm:cxn modelId="{C3DC8BA5-6630-45D2-A618-991A024C35EE}" type="presParOf" srcId="{DA00A61F-CC59-470B-9223-B74064DC5EE0}" destId="{B8683F55-09CB-44D8-997F-245556FA6772}" srcOrd="3" destOrd="0" presId="urn:microsoft.com/office/officeart/2018/2/layout/IconVerticalSolidList"/>
    <dgm:cxn modelId="{F0CBA2C2-5C8D-45A7-972B-867FAC7777C0}" type="presParOf" srcId="{EB179CA8-BF5E-4B3C-8DBA-492E4A77FFED}" destId="{0CBA13A7-ECED-4100-AA4D-C6758384C44E}" srcOrd="1" destOrd="0" presId="urn:microsoft.com/office/officeart/2018/2/layout/IconVerticalSolidList"/>
    <dgm:cxn modelId="{2BD797C0-04C3-4078-BA18-087371EA0CC4}" type="presParOf" srcId="{EB179CA8-BF5E-4B3C-8DBA-492E4A77FFED}" destId="{FC40C294-5053-40A2-9FBA-5A586F98C965}" srcOrd="2" destOrd="0" presId="urn:microsoft.com/office/officeart/2018/2/layout/IconVerticalSolidList"/>
    <dgm:cxn modelId="{73E0301F-31A2-4ABB-8839-3263AA95A215}" type="presParOf" srcId="{FC40C294-5053-40A2-9FBA-5A586F98C965}" destId="{5D33695F-1DAC-46C0-BD69-96EFF3553777}" srcOrd="0" destOrd="0" presId="urn:microsoft.com/office/officeart/2018/2/layout/IconVerticalSolidList"/>
    <dgm:cxn modelId="{A72E4924-71DB-43D4-84C0-0C2FBC8BC8E4}" type="presParOf" srcId="{FC40C294-5053-40A2-9FBA-5A586F98C965}" destId="{10C1B296-BFC8-4A8E-B648-38E4E904A9E2}" srcOrd="1" destOrd="0" presId="urn:microsoft.com/office/officeart/2018/2/layout/IconVerticalSolidList"/>
    <dgm:cxn modelId="{03357894-1850-4581-8796-D8C4E5A85396}" type="presParOf" srcId="{FC40C294-5053-40A2-9FBA-5A586F98C965}" destId="{15034AE1-4A01-4115-AACC-D2DE6CCF472B}" srcOrd="2" destOrd="0" presId="urn:microsoft.com/office/officeart/2018/2/layout/IconVerticalSolidList"/>
    <dgm:cxn modelId="{650A6F50-E316-4761-9824-939F749F443F}" type="presParOf" srcId="{FC40C294-5053-40A2-9FBA-5A586F98C965}" destId="{D57E8AF0-44ED-40EC-9BA8-D830C98CFF1A}" srcOrd="3" destOrd="0" presId="urn:microsoft.com/office/officeart/2018/2/layout/IconVerticalSolidList"/>
    <dgm:cxn modelId="{D15D0923-1A60-4D05-9C0D-31B9FBE636F0}" type="presParOf" srcId="{EB179CA8-BF5E-4B3C-8DBA-492E4A77FFED}" destId="{7978598A-DCCC-45E1-97C9-04F4E6DAF787}" srcOrd="3" destOrd="0" presId="urn:microsoft.com/office/officeart/2018/2/layout/IconVerticalSolidList"/>
    <dgm:cxn modelId="{D02AE4A9-1697-4301-83F4-033E4E01B539}" type="presParOf" srcId="{EB179CA8-BF5E-4B3C-8DBA-492E4A77FFED}" destId="{5CCAB6D8-EDFB-4592-A9A0-9B5F49A5C9A1}" srcOrd="4" destOrd="0" presId="urn:microsoft.com/office/officeart/2018/2/layout/IconVerticalSolidList"/>
    <dgm:cxn modelId="{CB7C638C-3E8A-4052-ABF8-CBFD0D659FD4}" type="presParOf" srcId="{5CCAB6D8-EDFB-4592-A9A0-9B5F49A5C9A1}" destId="{075CD447-7C50-4607-89D8-B17BB8533395}" srcOrd="0" destOrd="0" presId="urn:microsoft.com/office/officeart/2018/2/layout/IconVerticalSolidList"/>
    <dgm:cxn modelId="{C76746D8-5A93-463B-8167-869D02EF7116}" type="presParOf" srcId="{5CCAB6D8-EDFB-4592-A9A0-9B5F49A5C9A1}" destId="{38A6748F-CCC7-4527-A004-8919DB646330}" srcOrd="1" destOrd="0" presId="urn:microsoft.com/office/officeart/2018/2/layout/IconVerticalSolidList"/>
    <dgm:cxn modelId="{DF07C6A0-B396-4654-B5CC-5745356B38EF}" type="presParOf" srcId="{5CCAB6D8-EDFB-4592-A9A0-9B5F49A5C9A1}" destId="{BBEF9C41-1366-42BF-812F-824695F133DA}" srcOrd="2" destOrd="0" presId="urn:microsoft.com/office/officeart/2018/2/layout/IconVerticalSolidList"/>
    <dgm:cxn modelId="{3C74DE2E-B9E9-4512-B32D-004F5BD8B0EB}" type="presParOf" srcId="{5CCAB6D8-EDFB-4592-A9A0-9B5F49A5C9A1}" destId="{ECCDF061-AE59-4766-A411-AAE49635E2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95349-6DED-482A-A6EE-888070866C44}">
      <dsp:nvSpPr>
        <dsp:cNvPr id="0" name=""/>
        <dsp:cNvSpPr/>
      </dsp:nvSpPr>
      <dsp:spPr>
        <a:xfrm>
          <a:off x="0" y="93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1.</a:t>
          </a:r>
          <a:r>
            <a:rPr lang="en-GB" sz="2500" b="1" kern="1200" dirty="0"/>
            <a:t>What is Conflict</a:t>
          </a:r>
          <a:endParaRPr lang="en-US" sz="2500" b="1" kern="1200" dirty="0"/>
        </a:p>
      </dsp:txBody>
      <dsp:txXfrm>
        <a:off x="28557" y="121644"/>
        <a:ext cx="6571690" cy="527886"/>
      </dsp:txXfrm>
    </dsp:sp>
    <dsp:sp modelId="{704722DB-8F34-4A9B-8398-E7EFDF054DC8}">
      <dsp:nvSpPr>
        <dsp:cNvPr id="0" name=""/>
        <dsp:cNvSpPr/>
      </dsp:nvSpPr>
      <dsp:spPr>
        <a:xfrm>
          <a:off x="0" y="750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370536"/>
                <a:satOff val="1775"/>
                <a:lumOff val="1642"/>
                <a:alphaOff val="0"/>
                <a:tint val="96000"/>
                <a:lumMod val="100000"/>
              </a:schemeClr>
            </a:gs>
            <a:gs pos="78000">
              <a:schemeClr val="accent2">
                <a:hueOff val="-370536"/>
                <a:satOff val="1775"/>
                <a:lumOff val="164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1.1.What causes Conflict </a:t>
          </a:r>
          <a:endParaRPr lang="en-US" sz="2000" kern="1200" dirty="0"/>
        </a:p>
      </dsp:txBody>
      <dsp:txXfrm>
        <a:off x="28557" y="778644"/>
        <a:ext cx="6571690" cy="527886"/>
      </dsp:txXfrm>
    </dsp:sp>
    <dsp:sp modelId="{0E5E600F-101E-499D-A36D-C3740C562B71}">
      <dsp:nvSpPr>
        <dsp:cNvPr id="0" name=""/>
        <dsp:cNvSpPr/>
      </dsp:nvSpPr>
      <dsp:spPr>
        <a:xfrm>
          <a:off x="0" y="1407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741071"/>
                <a:satOff val="3550"/>
                <a:lumOff val="3284"/>
                <a:alphaOff val="0"/>
                <a:tint val="96000"/>
                <a:lumMod val="100000"/>
              </a:schemeClr>
            </a:gs>
            <a:gs pos="78000">
              <a:schemeClr val="accent2">
                <a:hueOff val="-741071"/>
                <a:satOff val="3550"/>
                <a:lumOff val="328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1.2.The positive and negatives of conflict</a:t>
          </a:r>
          <a:endParaRPr lang="en-US" sz="2000" kern="1200" dirty="0"/>
        </a:p>
      </dsp:txBody>
      <dsp:txXfrm>
        <a:off x="28557" y="1435644"/>
        <a:ext cx="6571690" cy="527886"/>
      </dsp:txXfrm>
    </dsp:sp>
    <dsp:sp modelId="{121E2601-902F-4AA8-AC52-C382D6F2245F}">
      <dsp:nvSpPr>
        <dsp:cNvPr id="0" name=""/>
        <dsp:cNvSpPr/>
      </dsp:nvSpPr>
      <dsp:spPr>
        <a:xfrm>
          <a:off x="0" y="2064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1111607"/>
                <a:satOff val="5325"/>
                <a:lumOff val="4926"/>
                <a:alphaOff val="0"/>
                <a:tint val="96000"/>
                <a:lumMod val="100000"/>
              </a:schemeClr>
            </a:gs>
            <a:gs pos="78000">
              <a:schemeClr val="accent2">
                <a:hueOff val="-1111607"/>
                <a:satOff val="5325"/>
                <a:lumOff val="492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2.</a:t>
          </a:r>
          <a:r>
            <a:rPr lang="en-GB" sz="2500" b="1" kern="1200" dirty="0"/>
            <a:t>Conflict Theories</a:t>
          </a:r>
          <a:endParaRPr lang="en-US" sz="2500" b="1" kern="1200" dirty="0"/>
        </a:p>
      </dsp:txBody>
      <dsp:txXfrm>
        <a:off x="28557" y="2092644"/>
        <a:ext cx="6571690" cy="527886"/>
      </dsp:txXfrm>
    </dsp:sp>
    <dsp:sp modelId="{C5CF2EC2-CCA2-4F60-9F1C-46DB90748F28}">
      <dsp:nvSpPr>
        <dsp:cNvPr id="0" name=""/>
        <dsp:cNvSpPr/>
      </dsp:nvSpPr>
      <dsp:spPr>
        <a:xfrm>
          <a:off x="0" y="2721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2.1. Thomas and Kilmann</a:t>
          </a:r>
          <a:endParaRPr lang="en-US" sz="2000" kern="1200" dirty="0"/>
        </a:p>
      </dsp:txBody>
      <dsp:txXfrm>
        <a:off x="28557" y="2749644"/>
        <a:ext cx="6571690" cy="527886"/>
      </dsp:txXfrm>
    </dsp:sp>
    <dsp:sp modelId="{6A7F2FEC-1639-4FFB-A525-E5086A22136F}">
      <dsp:nvSpPr>
        <dsp:cNvPr id="0" name=""/>
        <dsp:cNvSpPr/>
      </dsp:nvSpPr>
      <dsp:spPr>
        <a:xfrm>
          <a:off x="0" y="333875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1852679"/>
                <a:satOff val="8875"/>
                <a:lumOff val="8211"/>
                <a:alphaOff val="0"/>
                <a:tint val="96000"/>
                <a:lumMod val="100000"/>
              </a:schemeClr>
            </a:gs>
            <a:gs pos="78000">
              <a:schemeClr val="accent2">
                <a:hueOff val="-1852679"/>
                <a:satOff val="8875"/>
                <a:lumOff val="821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2.2.Bruce Tuckman Theory</a:t>
          </a:r>
          <a:endParaRPr lang="en-US" sz="2000" kern="1200" dirty="0"/>
        </a:p>
      </dsp:txBody>
      <dsp:txXfrm>
        <a:off x="28557" y="3367314"/>
        <a:ext cx="6571690" cy="527886"/>
      </dsp:txXfrm>
    </dsp:sp>
    <dsp:sp modelId="{EB262875-BBF2-43E7-85E8-56C0364D73FA}">
      <dsp:nvSpPr>
        <dsp:cNvPr id="0" name=""/>
        <dsp:cNvSpPr/>
      </dsp:nvSpPr>
      <dsp:spPr>
        <a:xfrm>
          <a:off x="0" y="4035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2223214"/>
                <a:satOff val="10650"/>
                <a:lumOff val="9853"/>
                <a:alphaOff val="0"/>
                <a:tint val="96000"/>
                <a:lumMod val="100000"/>
              </a:schemeClr>
            </a:gs>
            <a:gs pos="78000">
              <a:schemeClr val="accent2">
                <a:hueOff val="-2223214"/>
                <a:satOff val="10650"/>
                <a:lumOff val="9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2.3. Dialectical Tensions</a:t>
          </a:r>
          <a:endParaRPr lang="en-US" sz="2000" kern="1200" dirty="0"/>
        </a:p>
      </dsp:txBody>
      <dsp:txXfrm>
        <a:off x="28557" y="4063644"/>
        <a:ext cx="6571690" cy="527886"/>
      </dsp:txXfrm>
    </dsp:sp>
    <dsp:sp modelId="{18C92F00-2869-40FB-9DD7-386E80325D5C}">
      <dsp:nvSpPr>
        <dsp:cNvPr id="0" name=""/>
        <dsp:cNvSpPr/>
      </dsp:nvSpPr>
      <dsp:spPr>
        <a:xfrm>
          <a:off x="0" y="4692087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2593750"/>
                <a:satOff val="12425"/>
                <a:lumOff val="11495"/>
                <a:alphaOff val="0"/>
                <a:tint val="96000"/>
                <a:lumMod val="100000"/>
              </a:schemeClr>
            </a:gs>
            <a:gs pos="78000">
              <a:schemeClr val="accent2">
                <a:hueOff val="-2593750"/>
                <a:satOff val="12425"/>
                <a:lumOff val="1149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3. </a:t>
          </a:r>
          <a:r>
            <a:rPr lang="en-GB" sz="2500" b="1" kern="1200" dirty="0"/>
            <a:t>Examples</a:t>
          </a:r>
          <a:endParaRPr lang="en-US" sz="2500" b="1" kern="1200" dirty="0"/>
        </a:p>
      </dsp:txBody>
      <dsp:txXfrm>
        <a:off x="28557" y="4720644"/>
        <a:ext cx="6571690" cy="527886"/>
      </dsp:txXfrm>
    </dsp:sp>
    <dsp:sp modelId="{F1147D62-F142-4488-95FA-3070B3F5AB31}">
      <dsp:nvSpPr>
        <dsp:cNvPr id="0" name=""/>
        <dsp:cNvSpPr/>
      </dsp:nvSpPr>
      <dsp:spPr>
        <a:xfrm>
          <a:off x="0" y="5360792"/>
          <a:ext cx="6628804" cy="58500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References</a:t>
          </a:r>
          <a:endParaRPr lang="en-US" sz="2500" kern="1200" dirty="0"/>
        </a:p>
      </dsp:txBody>
      <dsp:txXfrm>
        <a:off x="28557" y="5389349"/>
        <a:ext cx="6571690" cy="527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12D63-4EC3-4E14-A1AD-A282EA42CE45}">
      <dsp:nvSpPr>
        <dsp:cNvPr id="0" name=""/>
        <dsp:cNvSpPr/>
      </dsp:nvSpPr>
      <dsp:spPr>
        <a:xfrm>
          <a:off x="0" y="575"/>
          <a:ext cx="8140788" cy="134662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3EFF4CA-C499-46AE-977F-56BE79DBC18D}">
      <dsp:nvSpPr>
        <dsp:cNvPr id="0" name=""/>
        <dsp:cNvSpPr/>
      </dsp:nvSpPr>
      <dsp:spPr>
        <a:xfrm>
          <a:off x="407352" y="303565"/>
          <a:ext cx="740641" cy="74064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2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8683F55-09CB-44D8-997F-245556FA6772}">
      <dsp:nvSpPr>
        <dsp:cNvPr id="0" name=""/>
        <dsp:cNvSpPr/>
      </dsp:nvSpPr>
      <dsp:spPr>
        <a:xfrm>
          <a:off x="1555346" y="575"/>
          <a:ext cx="6585441" cy="1346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517" tIns="142517" rIns="142517" bIns="14251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Openness vs. closeness: the tension between the need to share personal information and the need to establish boundaries.</a:t>
          </a:r>
          <a:endParaRPr lang="en-GB" sz="2400" kern="1200" dirty="0"/>
        </a:p>
      </dsp:txBody>
      <dsp:txXfrm>
        <a:off x="1555346" y="575"/>
        <a:ext cx="6585441" cy="1346620"/>
      </dsp:txXfrm>
    </dsp:sp>
    <dsp:sp modelId="{5D33695F-1DAC-46C0-BD69-96EFF3553777}">
      <dsp:nvSpPr>
        <dsp:cNvPr id="0" name=""/>
        <dsp:cNvSpPr/>
      </dsp:nvSpPr>
      <dsp:spPr>
        <a:xfrm>
          <a:off x="0" y="1683850"/>
          <a:ext cx="8140788" cy="134662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0C1B296-BFC8-4A8E-B648-38E4E904A9E2}">
      <dsp:nvSpPr>
        <dsp:cNvPr id="0" name=""/>
        <dsp:cNvSpPr/>
      </dsp:nvSpPr>
      <dsp:spPr>
        <a:xfrm>
          <a:off x="407352" y="1986840"/>
          <a:ext cx="740641" cy="74064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2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57E8AF0-44ED-40EC-9BA8-D830C98CFF1A}">
      <dsp:nvSpPr>
        <dsp:cNvPr id="0" name=""/>
        <dsp:cNvSpPr/>
      </dsp:nvSpPr>
      <dsp:spPr>
        <a:xfrm>
          <a:off x="1555346" y="1683850"/>
          <a:ext cx="6585441" cy="1346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517" tIns="142517" rIns="142517" bIns="14251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Predictability vs. novelty: the tension between the need for stability and the need for change.</a:t>
          </a:r>
          <a:endParaRPr lang="en-GB" sz="2400" kern="1200" dirty="0"/>
        </a:p>
      </dsp:txBody>
      <dsp:txXfrm>
        <a:off x="1555346" y="1683850"/>
        <a:ext cx="6585441" cy="1346620"/>
      </dsp:txXfrm>
    </dsp:sp>
    <dsp:sp modelId="{075CD447-7C50-4607-89D8-B17BB8533395}">
      <dsp:nvSpPr>
        <dsp:cNvPr id="0" name=""/>
        <dsp:cNvSpPr/>
      </dsp:nvSpPr>
      <dsp:spPr>
        <a:xfrm>
          <a:off x="0" y="3367126"/>
          <a:ext cx="8140788" cy="134662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8A6748F-CCC7-4527-A004-8919DB646330}">
      <dsp:nvSpPr>
        <dsp:cNvPr id="0" name=""/>
        <dsp:cNvSpPr/>
      </dsp:nvSpPr>
      <dsp:spPr>
        <a:xfrm>
          <a:off x="407352" y="3670115"/>
          <a:ext cx="740641" cy="74064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5000"/>
                <a:lumMod val="110000"/>
              </a:schemeClr>
            </a:gs>
            <a:gs pos="88000">
              <a:schemeClr val="accent2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CCDF061-AE59-4766-A411-AAE49635E248}">
      <dsp:nvSpPr>
        <dsp:cNvPr id="0" name=""/>
        <dsp:cNvSpPr/>
      </dsp:nvSpPr>
      <dsp:spPr>
        <a:xfrm>
          <a:off x="1555346" y="3367126"/>
          <a:ext cx="6585441" cy="1346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517" tIns="142517" rIns="142517" bIns="14251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rPr>
            <a:t>Autonomy vs. connection: the tension between the need for independence and the need for connection with others. </a:t>
          </a:r>
          <a:endParaRPr lang="en-GB" sz="2400" kern="1200" dirty="0"/>
        </a:p>
      </dsp:txBody>
      <dsp:txXfrm>
        <a:off x="1555346" y="3367126"/>
        <a:ext cx="6585441" cy="13466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26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24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267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8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26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284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006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320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49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13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03360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46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6363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191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1407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63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4D1EE-F66D-4CF4-8CDB-7A1FB394856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618B825-412A-4EAC-8BA1-6B1BCDAF6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55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  <p:sldLayoutId id="2147483809" r:id="rId13"/>
    <p:sldLayoutId id="2147483810" r:id="rId14"/>
    <p:sldLayoutId id="2147483811" r:id="rId15"/>
    <p:sldLayoutId id="21474838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nulab.com/learn/collaboration/relational-dialectics-theory/#:~:text=Baxter%20and%20Montgomery%20argued%20that,and%20uncertainty%20in%20our%20friendship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hand holding a puzzle piece&#10;&#10;AI-generated content may be incorrect.">
            <a:extLst>
              <a:ext uri="{FF2B5EF4-FFF2-40B4-BE49-F238E27FC236}">
                <a16:creationId xmlns:a16="http://schemas.microsoft.com/office/drawing/2014/main" id="{06064143-F329-92C5-EE76-C8CEC5179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399" y="0"/>
            <a:ext cx="590260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850176-342A-C7DD-D9BA-04E6F0D478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8945" y="2347155"/>
            <a:ext cx="5208044" cy="2171290"/>
          </a:xfrm>
        </p:spPr>
        <p:txBody>
          <a:bodyPr/>
          <a:lstStyle/>
          <a:p>
            <a:pPr algn="ctr"/>
            <a:r>
              <a:rPr lang="en-GB" sz="4800" dirty="0">
                <a:solidFill>
                  <a:schemeClr val="tx1"/>
                </a:solidFill>
              </a:rPr>
              <a:t>How to manage conflict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9AF48-CC1D-11EE-DA32-699C626BB4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57134" y="5492522"/>
            <a:ext cx="2501761" cy="109689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Ana-Maria Ifrim 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2412153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111E5C-BA84-BCD4-0069-1C8B3A120701}"/>
              </a:ext>
            </a:extLst>
          </p:cNvPr>
          <p:cNvSpPr txBox="1"/>
          <p:nvPr/>
        </p:nvSpPr>
        <p:spPr>
          <a:xfrm>
            <a:off x="9260544" y="0"/>
            <a:ext cx="289493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b="1" dirty="0"/>
              <a:t>University of Wales Trinity Saint Davids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Effective Teamworking and Communication </a:t>
            </a:r>
          </a:p>
          <a:p>
            <a:pPr algn="r"/>
            <a:r>
              <a:rPr lang="en-GB" dirty="0"/>
              <a:t>BMSW4009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58B922-D82A-DD87-F01E-99A59006ABB7}"/>
              </a:ext>
            </a:extLst>
          </p:cNvPr>
          <p:cNvSpPr txBox="1"/>
          <p:nvPr/>
        </p:nvSpPr>
        <p:spPr>
          <a:xfrm>
            <a:off x="10287001" y="6290733"/>
            <a:ext cx="1735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26 March 2025</a:t>
            </a:r>
          </a:p>
        </p:txBody>
      </p:sp>
    </p:spTree>
    <p:extLst>
      <p:ext uri="{BB962C8B-B14F-4D97-AF65-F5344CB8AC3E}">
        <p14:creationId xmlns:p14="http://schemas.microsoft.com/office/powerpoint/2010/main" val="3362591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8D36-B0A7-9CAF-1B56-289D4803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736" y="2681325"/>
            <a:ext cx="4080933" cy="2588381"/>
          </a:xfrm>
        </p:spPr>
        <p:txBody>
          <a:bodyPr anchor="ctr">
            <a:normAutofit/>
          </a:bodyPr>
          <a:lstStyle/>
          <a:p>
            <a:pPr algn="ctr"/>
            <a:r>
              <a:rPr lang="en-GB" sz="4000"/>
              <a:t>How to manage conflict</a:t>
            </a:r>
            <a:br>
              <a:rPr lang="en-GB" sz="4400"/>
            </a:br>
            <a:endParaRPr lang="en-GB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55F2D4-26EF-EE31-AC62-6749795A6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1896576"/>
              </p:ext>
            </p:extLst>
          </p:nvPr>
        </p:nvGraphicFramePr>
        <p:xfrm>
          <a:off x="4916553" y="452285"/>
          <a:ext cx="6628804" cy="6027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7923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F09C1-6A3D-95C4-A5B7-1BD8922DB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2218" y="78997"/>
            <a:ext cx="4714524" cy="1320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A3466-6D28-8DCE-BD15-3DAC2FE28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931" y="1930400"/>
            <a:ext cx="5394939" cy="402794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1.What is Conflict?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“Conflict is the perception of differences of interests among people.” (L. Thompson,1998)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 Sandler (2019) points out, conflict is a natural outcome of communication. Since it arises from disagreements in opinions or goals, and it occurs in every interpersonal communication it is considered to be a normal interaction process.</a:t>
            </a:r>
            <a:endParaRPr lang="en-GB" sz="1500" dirty="0"/>
          </a:p>
        </p:txBody>
      </p:sp>
      <p:pic>
        <p:nvPicPr>
          <p:cNvPr id="6" name="Picture 5" descr="A person in suit and tie arm wrestling at a table&#10;&#10;AI-generated content may be incorrect.">
            <a:extLst>
              <a:ext uri="{FF2B5EF4-FFF2-40B4-BE49-F238E27FC236}">
                <a16:creationId xmlns:a16="http://schemas.microsoft.com/office/drawing/2014/main" id="{D74A9920-7891-8E5B-2F22-C89536807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7" r="10665" b="-3"/>
          <a:stretch/>
        </p:blipFill>
        <p:spPr>
          <a:xfrm>
            <a:off x="-98198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2096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A0782-6A2B-4550-C7C3-C77244B15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056" y="32582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How to manage conflict</a:t>
            </a:r>
          </a:p>
        </p:txBody>
      </p:sp>
      <p:pic>
        <p:nvPicPr>
          <p:cNvPr id="17" name="Picture 16" descr="Colourful carved figures of humans">
            <a:extLst>
              <a:ext uri="{FF2B5EF4-FFF2-40B4-BE49-F238E27FC236}">
                <a16:creationId xmlns:a16="http://schemas.microsoft.com/office/drawing/2014/main" id="{4990DEAD-72C9-714E-BF2C-B18F29BC4A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32" t="142" r="32143" b="-2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7E99DDD-47D5-5E25-ABF5-710E99229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7824" y="1270000"/>
            <a:ext cx="7471598" cy="558799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1.1.What causes Conflict 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causes of conflict according to Wall and Callister (1995) are: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individual characteristics (age, gender, personality, values, goals, commitment to position, stress, anger, desire for autonomy),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interpersonal factors, such as perceptual interface (perception that other has high goals, other’s intentions counter to party’s, other’s intentions counter to party’s fairness norms, other’s behaviour seen as harmful, distrust),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communications (distortions and misunderstandings, hostility, dislikes, insults),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behaviours (blocking party’s goals, power struggles),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structure (closeness, power imbalances, interdependence, status gaps, preferential treatment of one side),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previous interactions (past failures to reach agreement, history of conflict, locked-in conflict behaviours).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400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EB35E-765B-A399-209B-C7C132560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947" y="647446"/>
            <a:ext cx="8596668" cy="1320800"/>
          </a:xfrm>
        </p:spPr>
        <p:txBody>
          <a:bodyPr/>
          <a:lstStyle/>
          <a:p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5F8A3-EF59-3C65-AFC7-3B6487A68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867" y="2117083"/>
            <a:ext cx="5502749" cy="7507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1.2.The positives and negatives of conflict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AD3EAB-D5BC-4208-945F-4EA2F0D007F5}"/>
              </a:ext>
            </a:extLst>
          </p:cNvPr>
          <p:cNvSpPr txBox="1"/>
          <p:nvPr/>
        </p:nvSpPr>
        <p:spPr>
          <a:xfrm>
            <a:off x="922867" y="3081868"/>
            <a:ext cx="3987800" cy="27480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Positive: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Stimulates Growth and Change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Enhances Understanding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Improves Decision-Making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Fosters Resilience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EC1E12-8A55-9150-254B-6870837DE829}"/>
              </a:ext>
            </a:extLst>
          </p:cNvPr>
          <p:cNvSpPr txBox="1"/>
          <p:nvPr/>
        </p:nvSpPr>
        <p:spPr>
          <a:xfrm>
            <a:off x="5497869" y="3109195"/>
            <a:ext cx="3776133" cy="27546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Negative: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Disruption of Relationships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Reduced Productivity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Emotional Consequences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Escalation of Tensions</a:t>
            </a:r>
            <a:endParaRPr lang="en-GB" dirty="0"/>
          </a:p>
        </p:txBody>
      </p:sp>
      <p:pic>
        <p:nvPicPr>
          <p:cNvPr id="17" name="Graphic 16" descr="Thumbs up sign with solid fill">
            <a:extLst>
              <a:ext uri="{FF2B5EF4-FFF2-40B4-BE49-F238E27FC236}">
                <a16:creationId xmlns:a16="http://schemas.microsoft.com/office/drawing/2014/main" id="{B273D25A-0619-A581-DCA1-63A8181D1A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27309" y="3081868"/>
            <a:ext cx="1117973" cy="1117973"/>
          </a:xfrm>
          <a:prstGeom prst="rect">
            <a:avLst/>
          </a:prstGeom>
        </p:spPr>
      </p:pic>
      <p:pic>
        <p:nvPicPr>
          <p:cNvPr id="19" name="Graphic 18" descr="Thumbs Down with solid fill">
            <a:extLst>
              <a:ext uri="{FF2B5EF4-FFF2-40B4-BE49-F238E27FC236}">
                <a16:creationId xmlns:a16="http://schemas.microsoft.com/office/drawing/2014/main" id="{174752B7-0B71-F2CE-264E-81F22E4E7F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14617" y="3182768"/>
            <a:ext cx="1117974" cy="1117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88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B2DBF-BA91-A0FD-30E8-D4017D331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7453" y="217213"/>
            <a:ext cx="7117093" cy="1320800"/>
          </a:xfrm>
        </p:spPr>
        <p:txBody>
          <a:bodyPr anchor="ctr">
            <a:normAutofit/>
          </a:bodyPr>
          <a:lstStyle/>
          <a:p>
            <a:r>
              <a:rPr lang="en-GB" sz="3300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8B4F6-0BB4-3050-637F-E3AE111B1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583" y="1424864"/>
            <a:ext cx="9282224" cy="44924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 Conflict Theories</a:t>
            </a:r>
            <a:endParaRPr lang="en-GB" sz="17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7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2.1. Thomas and Kilmann</a:t>
            </a:r>
            <a:endParaRPr lang="en-GB" sz="17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Thomas-Kilman Conflict Mode instrument is a framework developed to understand how individuals approach conflict (Kilmann and Thomas, 1977). It is based on five conflict-handling modes based on two dimensions: assertiveness and cooperativeness. 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7" name="Picture 6" descr="A diagram of animals and words&#10;&#10;AI-generated content may be incorrect.">
            <a:extLst>
              <a:ext uri="{FF2B5EF4-FFF2-40B4-BE49-F238E27FC236}">
                <a16:creationId xmlns:a16="http://schemas.microsoft.com/office/drawing/2014/main" id="{2ACA44E1-D78E-9BCA-D89C-9B4E661F53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5" t="19954" r="11162" b="5689"/>
          <a:stretch/>
        </p:blipFill>
        <p:spPr>
          <a:xfrm>
            <a:off x="1366346" y="3100552"/>
            <a:ext cx="6679911" cy="3757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342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DB1E5-9112-7737-E5A5-ECD622F4A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342488"/>
            <a:ext cx="8596668" cy="1320800"/>
          </a:xfrm>
        </p:spPr>
        <p:txBody>
          <a:bodyPr/>
          <a:lstStyle/>
          <a:p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6FE96-7387-8E77-182E-ED319A7DD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334" y="1183813"/>
            <a:ext cx="8596668" cy="3880773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2.2.Bruce Tuckman Theory</a:t>
            </a: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Bruce Tuckman (1965) identified four stages of group development, with a fifth stage added later, in collaboration with Mary Ann C. Jensen (1977).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 descr="A diagram of a storming process&#10;&#10;AI-generated content may be incorrect.">
            <a:extLst>
              <a:ext uri="{FF2B5EF4-FFF2-40B4-BE49-F238E27FC236}">
                <a16:creationId xmlns:a16="http://schemas.microsoft.com/office/drawing/2014/main" id="{CCF32ACB-0264-A23D-5332-64EA4FEE37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04"/>
          <a:stretch/>
        </p:blipFill>
        <p:spPr bwMode="auto">
          <a:xfrm>
            <a:off x="550334" y="2736709"/>
            <a:ext cx="8469668" cy="41212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22310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E20C6-0879-9522-F1D3-05E7D0512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6285" y="2324"/>
            <a:ext cx="5819429" cy="16396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How to manage conflict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Content Placeholder 3" descr="A diagram of a storming process&#10;&#10;AI-generated content may be incorrect.">
            <a:extLst>
              <a:ext uri="{FF2B5EF4-FFF2-40B4-BE49-F238E27FC236}">
                <a16:creationId xmlns:a16="http://schemas.microsoft.com/office/drawing/2014/main" id="{C0F62234-CCE3-42B1-D1DD-DC32E0489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5" t="15756" r="59390" b="27849"/>
          <a:stretch/>
        </p:blipFill>
        <p:spPr bwMode="auto">
          <a:xfrm>
            <a:off x="363946" y="1735426"/>
            <a:ext cx="3140122" cy="4610101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3C69D9-7F56-CB1A-D265-50525061645F}"/>
              </a:ext>
            </a:extLst>
          </p:cNvPr>
          <p:cNvSpPr txBox="1"/>
          <p:nvPr/>
        </p:nvSpPr>
        <p:spPr>
          <a:xfrm>
            <a:off x="3504068" y="1548449"/>
            <a:ext cx="6479458" cy="376110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effectLst/>
              </a:rPr>
              <a:t>The storming phase is characterized by conflict and competition as team members begin to express their personalities and opinions. Differences may arise, which can lead to tension within the group.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effectLst/>
              </a:rPr>
              <a:t>Causes of conflict are: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sz="2000" dirty="0">
                <a:effectLst/>
              </a:rPr>
              <a:t>Disagreements and conflicts over ideas.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sz="2000" dirty="0">
                <a:effectLst/>
              </a:rPr>
              <a:t>Struggles for power and leadership.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sz="2000" dirty="0">
                <a:effectLst/>
              </a:rPr>
              <a:t>Members may challenge each other’s views.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2FD3DC-4C38-AD7F-8DFB-36CDA4FA19BA}"/>
              </a:ext>
            </a:extLst>
          </p:cNvPr>
          <p:cNvSpPr txBox="1"/>
          <p:nvPr/>
        </p:nvSpPr>
        <p:spPr>
          <a:xfrm>
            <a:off x="3504068" y="5076412"/>
            <a:ext cx="5399196" cy="8402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800" dirty="0"/>
              <a:t>Challenges: If not managed properly, this stage can lead to frustration, decreased morale, or even a breakdown of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532079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D47FE-E51D-3C81-7965-A560F424C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780" y="589936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How to manage conflict</a:t>
            </a:r>
          </a:p>
        </p:txBody>
      </p:sp>
      <p:pic>
        <p:nvPicPr>
          <p:cNvPr id="61" name="Picture 60" descr="Colourful carved figures of humans">
            <a:extLst>
              <a:ext uri="{FF2B5EF4-FFF2-40B4-BE49-F238E27FC236}">
                <a16:creationId xmlns:a16="http://schemas.microsoft.com/office/drawing/2014/main" id="{C5ACB4F8-09E8-3513-CE04-213F207A5C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17" r="32119" b="-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1CBB3417-A9FB-DAD4-9208-D7408A1FC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2.3. Dialectical Tensions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Dialectical tension theory (Baxter and Montgomery,1996) suggests that relationships are defined by ongoing opposing forces that arises from conflicting needs and desires, influencing communication and the dynamics of the relationship.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is when a relationship experiences conflict that needs to be managed.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324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95F4A-7C08-0DAA-11C6-3D3A712FB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728" y="151337"/>
            <a:ext cx="8596668" cy="1320800"/>
          </a:xfrm>
        </p:spPr>
        <p:txBody>
          <a:bodyPr/>
          <a:lstStyle/>
          <a:p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A6AE3-F851-0E5B-D253-88A8FAAA9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422" y="1095516"/>
            <a:ext cx="8337829" cy="95942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Dialectical tension theory identifies three types of tensions </a:t>
            </a:r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(Guthrie, 2023)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 </a:t>
            </a:r>
            <a:endParaRPr lang="en-GB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D8D7DA2-9EBF-10CD-A4DE-FEA76CB611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7668638"/>
              </p:ext>
            </p:extLst>
          </p:nvPr>
        </p:nvGraphicFramePr>
        <p:xfrm>
          <a:off x="581422" y="1848757"/>
          <a:ext cx="8140788" cy="4714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5089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a magnifying glass with a word&#10;&#10;AI-generated content may be incorrect.">
            <a:extLst>
              <a:ext uri="{FF2B5EF4-FFF2-40B4-BE49-F238E27FC236}">
                <a16:creationId xmlns:a16="http://schemas.microsoft.com/office/drawing/2014/main" id="{018ED936-C5C8-2845-C642-F8E4CD102D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28" r="5194"/>
          <a:stretch/>
        </p:blipFill>
        <p:spPr>
          <a:xfrm>
            <a:off x="4981903" y="0"/>
            <a:ext cx="7210097" cy="7005207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3EB964-8D2B-72D9-436A-28CAB352F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450" y="112762"/>
            <a:ext cx="5313564" cy="774648"/>
          </a:xfrm>
        </p:spPr>
        <p:txBody>
          <a:bodyPr>
            <a:normAutofit/>
          </a:bodyPr>
          <a:lstStyle/>
          <a:p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0DA30-1425-49C8-9958-1E65772FF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2615" y="1002670"/>
            <a:ext cx="5969876" cy="55284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3. Example</a:t>
            </a:r>
            <a:endParaRPr lang="en-GB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 experience about conflict management: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Following Thomas and Kilmann framework my style of handling conflict is Compromising. I always listen to my team members point of view, I diplomatically share my opinion and work on finding a middle ground for our collaboration. I give up some ideas and I am expecting the others to give up on theirs, for the final collective goal to be achieved.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 for Bruce Tuckman Theory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 the Storming stage I experienced conflict while working with my team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due to different working styles, perspectives, and priorities. We had opinion differences about our project and task assignment. Once we settled our conflicts, we were able to progressed to Performing.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8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5218E-354B-0ACF-521D-20EF59A2B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3843375" cy="517562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How to manage conflict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F2D26-97A1-CB9B-2D91-A60F9543F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380" y="599090"/>
            <a:ext cx="5977893" cy="5843751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4. Conclusion</a:t>
            </a:r>
            <a:endParaRPr lang="en-GB" b="1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Conflict is a natural part of human interaction, arising from differing interests, opinions, and goals. </a:t>
            </a:r>
          </a:p>
          <a:p>
            <a:pPr>
              <a:spcAft>
                <a:spcPts val="800"/>
              </a:spcAft>
            </a:pPr>
            <a:r>
              <a:rPr lang="en-GB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Understanding and navigating conflict allows individuals and groups to use it as an opportunity for personal growth and improved relationships.</a:t>
            </a:r>
            <a:endParaRPr lang="en-GB" kern="100" dirty="0">
              <a:solidFill>
                <a:srgbClr val="FFFFFF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112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8F236-42B3-98CD-3D12-A9038A475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1744" y="122903"/>
            <a:ext cx="8596668" cy="1320800"/>
          </a:xfrm>
        </p:spPr>
        <p:txBody>
          <a:bodyPr/>
          <a:lstStyle/>
          <a:p>
            <a:r>
              <a:rPr lang="en-GB" dirty="0"/>
              <a:t>How to manage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3F898-1970-06C9-9B6A-7897AB213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9" y="1406014"/>
            <a:ext cx="11533238" cy="5329083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Baxter, L.A. and Montgomery, B.M. (1996), Relating: Dialogues and Dialectics, New York: Guilford Press.</a:t>
            </a:r>
            <a:endParaRPr lang="en-GB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Guthrie, G. (2023) </a:t>
            </a:r>
            <a:r>
              <a:rPr lang="en-GB" sz="1800" i="1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Managing conflicting desires with relational dialectics theory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Available at: </a:t>
            </a:r>
            <a:r>
              <a:rPr lang="en-GB" sz="18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https://nulab.com/learn/collaboration/relational-dialectics-theory/#:~:text=Baxter%20and%20Montgomery%20argued%20that,and%20uncertainty%20in%20our%20friendships</a:t>
            </a:r>
            <a:r>
              <a:rPr lang="en-GB" sz="18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20 March 2025).</a:t>
            </a:r>
            <a:endParaRPr lang="en-GB" sz="1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Kilmann, R.H. and Thomas, K.W. (1977),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"Developing a forced choice measure of conflict handling behaviour: the mode instrument"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Education and Psychological Measurement, Vol. 37, pp. 309-25.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Stadler, S. (2019) Conflict, Culture and Communication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1st ed. Milton: Routledge.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Thompson, L. (1998) The Mind and Heart of the Negotiator. 1st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Upper Saddle River, NJ: Prentice Hall.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Tuckman, B.W. (1965) ‘Developmental sequence in small groups’,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63(6), pp. 384–399. Available at: https://doi.org/10.1037/h0022100.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Tuckman, B.W. and Jensen, M.A.C. (1977) ‘Stages of Small-Group Development Revisited’,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Group &amp; organization studies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2(4), pp. 419–427. Available at: https://doi.org/10.1177/105960117700200404.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Wall, J.A. &amp; Callister, R.R. (1995). Conflict and its management. Journal of Management 21(3), 515–558.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D3D826-483A-2243-2E2D-59900D9B5558}"/>
              </a:ext>
            </a:extLst>
          </p:cNvPr>
          <p:cNvSpPr txBox="1"/>
          <p:nvPr/>
        </p:nvSpPr>
        <p:spPr>
          <a:xfrm>
            <a:off x="383459" y="1036682"/>
            <a:ext cx="1468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28082031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503</TotalTime>
  <Words>1097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Symbol</vt:lpstr>
      <vt:lpstr>Trebuchet MS</vt:lpstr>
      <vt:lpstr>Wingdings</vt:lpstr>
      <vt:lpstr>Wingdings 3</vt:lpstr>
      <vt:lpstr>Facet</vt:lpstr>
      <vt:lpstr>How to manage conflict </vt:lpstr>
      <vt:lpstr>How to manage conflict 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  <vt:lpstr>How to manage conflict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</dc:creator>
  <cp:lastModifiedBy>Ana Maria</cp:lastModifiedBy>
  <cp:revision>1</cp:revision>
  <dcterms:created xsi:type="dcterms:W3CDTF">2025-03-25T10:26:42Z</dcterms:created>
  <dcterms:modified xsi:type="dcterms:W3CDTF">2025-03-25T18:49:59Z</dcterms:modified>
</cp:coreProperties>
</file>