
<file path=[Content_Types].xml><?xml version="1.0" encoding="utf-8"?>
<Types xmlns="http://schemas.openxmlformats.org/package/2006/content-types">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76" r:id="rId1"/>
    <p:sldMasterId id="2147483677" r:id="rId2"/>
  </p:sldMasterIdLst>
  <p:notesMasterIdLst>
    <p:notesMasterId r:id="rId43"/>
  </p:notesMasterIdLst>
  <p:sldIdLst>
    <p:sldId id="256" r:id="rId3"/>
    <p:sldId id="257" r:id="rId4"/>
    <p:sldId id="258" r:id="rId5"/>
    <p:sldId id="259" r:id="rId6"/>
    <p:sldId id="260" r:id="rId7"/>
    <p:sldId id="261" r:id="rId8"/>
    <p:sldId id="262" r:id="rId9"/>
    <p:sldId id="263" r:id="rId10"/>
    <p:sldId id="264" r:id="rId11"/>
    <p:sldId id="265" r:id="rId12"/>
    <p:sldId id="266" r:id="rId13"/>
    <p:sldId id="267" r:id="rId14"/>
    <p:sldId id="268" r:id="rId15"/>
    <p:sldId id="269" r:id="rId16"/>
    <p:sldId id="270" r:id="rId17"/>
    <p:sldId id="271" r:id="rId18"/>
    <p:sldId id="272" r:id="rId19"/>
    <p:sldId id="273" r:id="rId20"/>
    <p:sldId id="274" r:id="rId21"/>
    <p:sldId id="275" r:id="rId22"/>
    <p:sldId id="276" r:id="rId23"/>
    <p:sldId id="277" r:id="rId24"/>
    <p:sldId id="278" r:id="rId25"/>
    <p:sldId id="279" r:id="rId26"/>
    <p:sldId id="280" r:id="rId27"/>
    <p:sldId id="281" r:id="rId28"/>
    <p:sldId id="282" r:id="rId29"/>
    <p:sldId id="283" r:id="rId30"/>
    <p:sldId id="284" r:id="rId31"/>
    <p:sldId id="285" r:id="rId32"/>
    <p:sldId id="286" r:id="rId33"/>
    <p:sldId id="287" r:id="rId34"/>
    <p:sldId id="288" r:id="rId35"/>
    <p:sldId id="289" r:id="rId36"/>
    <p:sldId id="290" r:id="rId37"/>
    <p:sldId id="291" r:id="rId38"/>
    <p:sldId id="292" r:id="rId39"/>
    <p:sldId id="293" r:id="rId40"/>
    <p:sldId id="294" r:id="rId41"/>
    <p:sldId id="295" r:id="rId42"/>
  </p:sldIdLst>
  <p:sldSz cx="9144000" cy="5143500" type="screen16x9"/>
  <p:notesSz cx="6858000" cy="9144000"/>
  <p:embeddedFontLst>
    <p:embeddedFont>
      <p:font typeface="Calibri" panose="020F0502020204030204" pitchFamily="34" charset="0"/>
      <p:regular r:id="rId44"/>
      <p:bold r:id="rId45"/>
      <p:italic r:id="rId46"/>
      <p:boldItalic r:id="rId47"/>
    </p:embeddedFont>
    <p:embeddedFont>
      <p:font typeface="Century Gothic" panose="020B0502020202020204" pitchFamily="34" charset="0"/>
      <p:regular r:id="rId48"/>
      <p:bold r:id="rId49"/>
      <p:italic r:id="rId50"/>
      <p:boldItalic r:id="rId51"/>
    </p:embeddedFont>
    <p:embeddedFont>
      <p:font typeface="Impact" panose="020B0806030902050204" pitchFamily="34" charset="0"/>
      <p:regular r:id="rId52"/>
    </p:embeddedFont>
    <p:embeddedFont>
      <p:font typeface="Open Sans" panose="020B0604020202020204" charset="0"/>
      <p:regular r:id="rId53"/>
      <p:bold r:id="rId54"/>
      <p:italic r:id="rId55"/>
      <p:boldItalic r:id="rId56"/>
    </p:embeddedFont>
    <p:embeddedFont>
      <p:font typeface="Rockwell" panose="02060603020205020403" pitchFamily="18" charset="0"/>
      <p:regular r:id="rId57"/>
      <p:bold r:id="rId58"/>
      <p:italic r:id="rId59"/>
      <p:boldItalic r:id="rId60"/>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26AA397-791D-4FC8-836A-48E2904536E9}" v="30" dt="2019-11-29T11:50:40.734"/>
  </p1510:revLst>
</p1510:revInfo>
</file>

<file path=ppt/tableStyles.xml><?xml version="1.0" encoding="utf-8"?>
<a:tblStyleLst xmlns:a="http://schemas.openxmlformats.org/drawingml/2006/main" def="{B9A86598-0268-42A9-AFEC-B5CD7F0AA5B5}">
  <a:tblStyle styleId="{B9A86598-0268-42A9-AFEC-B5CD7F0AA5B5}"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90" d="100"/>
          <a:sy n="90" d="100"/>
        </p:scale>
        <p:origin x="816" y="78"/>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4.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font" Target="fonts/font4.fntdata"/><Relationship Id="rId50" Type="http://schemas.openxmlformats.org/officeDocument/2006/relationships/font" Target="fonts/font7.fntdata"/><Relationship Id="rId55" Type="http://schemas.openxmlformats.org/officeDocument/2006/relationships/font" Target="fonts/font12.fntdata"/><Relationship Id="rId63" Type="http://schemas.openxmlformats.org/officeDocument/2006/relationships/theme" Target="theme/theme1.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font" Target="fonts/font2.fntdata"/><Relationship Id="rId53" Type="http://schemas.openxmlformats.org/officeDocument/2006/relationships/font" Target="fonts/font10.fntdata"/><Relationship Id="rId58" Type="http://schemas.openxmlformats.org/officeDocument/2006/relationships/font" Target="fonts/font15.fntdata"/><Relationship Id="rId66" Type="http://schemas.microsoft.com/office/2015/10/relationships/revisionInfo" Target="revisionInfo.xml"/><Relationship Id="rId5" Type="http://schemas.openxmlformats.org/officeDocument/2006/relationships/slide" Target="slides/slide3.xml"/><Relationship Id="rId61" Type="http://schemas.openxmlformats.org/officeDocument/2006/relationships/presProps" Target="presProps.xml"/><Relationship Id="rId19" Type="http://schemas.openxmlformats.org/officeDocument/2006/relationships/slide" Target="slides/slide1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notesMaster" Target="notesMasters/notesMaster1.xml"/><Relationship Id="rId48" Type="http://schemas.openxmlformats.org/officeDocument/2006/relationships/font" Target="fonts/font5.fntdata"/><Relationship Id="rId56" Type="http://schemas.openxmlformats.org/officeDocument/2006/relationships/font" Target="fonts/font13.fntdata"/><Relationship Id="rId64" Type="http://schemas.openxmlformats.org/officeDocument/2006/relationships/tableStyles" Target="tableStyles.xml"/><Relationship Id="rId8" Type="http://schemas.openxmlformats.org/officeDocument/2006/relationships/slide" Target="slides/slide6.xml"/><Relationship Id="rId51" Type="http://schemas.openxmlformats.org/officeDocument/2006/relationships/font" Target="fonts/font8.fntdata"/><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font" Target="fonts/font3.fntdata"/><Relationship Id="rId59" Type="http://schemas.openxmlformats.org/officeDocument/2006/relationships/font" Target="fonts/font16.fntdata"/><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font" Target="fonts/font11.fntdata"/><Relationship Id="rId62"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font" Target="fonts/font6.fntdata"/><Relationship Id="rId57" Type="http://schemas.openxmlformats.org/officeDocument/2006/relationships/font" Target="fonts/font14.fntdata"/><Relationship Id="rId10" Type="http://schemas.openxmlformats.org/officeDocument/2006/relationships/slide" Target="slides/slide8.xml"/><Relationship Id="rId31" Type="http://schemas.openxmlformats.org/officeDocument/2006/relationships/slide" Target="slides/slide29.xml"/><Relationship Id="rId44" Type="http://schemas.openxmlformats.org/officeDocument/2006/relationships/font" Target="fonts/font1.fntdata"/><Relationship Id="rId52" Type="http://schemas.openxmlformats.org/officeDocument/2006/relationships/font" Target="fonts/font9.fntdata"/><Relationship Id="rId60" Type="http://schemas.openxmlformats.org/officeDocument/2006/relationships/font" Target="fonts/font17.fntdata"/><Relationship Id="rId65" Type="http://schemas.microsoft.com/office/2016/11/relationships/changesInfo" Target="changesInfos/changesInfo1.xml"/><Relationship Id="rId4" Type="http://schemas.openxmlformats.org/officeDocument/2006/relationships/slide" Target="slides/slide2.xml"/><Relationship Id="rId9" Type="http://schemas.openxmlformats.org/officeDocument/2006/relationships/slide" Target="slides/slide7.xml"/><Relationship Id="rId13" Type="http://schemas.openxmlformats.org/officeDocument/2006/relationships/slide" Target="slides/slide11.xml"/><Relationship Id="rId18" Type="http://schemas.openxmlformats.org/officeDocument/2006/relationships/slide" Target="slides/slide16.xml"/><Relationship Id="rId39" Type="http://schemas.openxmlformats.org/officeDocument/2006/relationships/slide" Target="slides/slide3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umee Hassan" userId="55d0a556cafd032d" providerId="LiveId" clId="{626AA397-791D-4FC8-836A-48E2904536E9}"/>
    <pc:docChg chg="undo custSel addSld delSld modSld">
      <pc:chgData name="Sumee Hassan" userId="55d0a556cafd032d" providerId="LiveId" clId="{626AA397-791D-4FC8-836A-48E2904536E9}" dt="2019-11-29T11:53:51.305" v="258" actId="1440"/>
      <pc:docMkLst>
        <pc:docMk/>
      </pc:docMkLst>
      <pc:sldChg chg="addSp delSp modSp mod">
        <pc:chgData name="Sumee Hassan" userId="55d0a556cafd032d" providerId="LiveId" clId="{626AA397-791D-4FC8-836A-48E2904536E9}" dt="2019-11-29T11:50:59.292" v="220" actId="1440"/>
        <pc:sldMkLst>
          <pc:docMk/>
          <pc:sldMk cId="0" sldId="258"/>
        </pc:sldMkLst>
        <pc:picChg chg="add mod">
          <ac:chgData name="Sumee Hassan" userId="55d0a556cafd032d" providerId="LiveId" clId="{626AA397-791D-4FC8-836A-48E2904536E9}" dt="2019-11-29T11:50:59.292" v="220" actId="1440"/>
          <ac:picMkLst>
            <pc:docMk/>
            <pc:sldMk cId="0" sldId="258"/>
            <ac:picMk id="3" creationId="{FB20DCF0-DD2F-4687-9035-CACCEFDBDFA3}"/>
          </ac:picMkLst>
        </pc:picChg>
        <pc:picChg chg="mod">
          <ac:chgData name="Sumee Hassan" userId="55d0a556cafd032d" providerId="LiveId" clId="{626AA397-791D-4FC8-836A-48E2904536E9}" dt="2019-11-29T11:50:52.474" v="218" actId="1440"/>
          <ac:picMkLst>
            <pc:docMk/>
            <pc:sldMk cId="0" sldId="258"/>
            <ac:picMk id="210" creationId="{00000000-0000-0000-0000-000000000000}"/>
          </ac:picMkLst>
        </pc:picChg>
        <pc:picChg chg="mod">
          <ac:chgData name="Sumee Hassan" userId="55d0a556cafd032d" providerId="LiveId" clId="{626AA397-791D-4FC8-836A-48E2904536E9}" dt="2019-11-29T11:50:57.237" v="219" actId="1440"/>
          <ac:picMkLst>
            <pc:docMk/>
            <pc:sldMk cId="0" sldId="258"/>
            <ac:picMk id="211" creationId="{00000000-0000-0000-0000-000000000000}"/>
          </ac:picMkLst>
        </pc:picChg>
        <pc:picChg chg="del">
          <ac:chgData name="Sumee Hassan" userId="55d0a556cafd032d" providerId="LiveId" clId="{626AA397-791D-4FC8-836A-48E2904536E9}" dt="2019-11-29T11:50:26.266" v="209" actId="478"/>
          <ac:picMkLst>
            <pc:docMk/>
            <pc:sldMk cId="0" sldId="258"/>
            <ac:picMk id="212" creationId="{00000000-0000-0000-0000-000000000000}"/>
          </ac:picMkLst>
        </pc:picChg>
      </pc:sldChg>
      <pc:sldChg chg="modSp mod">
        <pc:chgData name="Sumee Hassan" userId="55d0a556cafd032d" providerId="LiveId" clId="{626AA397-791D-4FC8-836A-48E2904536E9}" dt="2019-11-29T11:51:10.526" v="222" actId="1440"/>
        <pc:sldMkLst>
          <pc:docMk/>
          <pc:sldMk cId="0" sldId="259"/>
        </pc:sldMkLst>
        <pc:picChg chg="mod">
          <ac:chgData name="Sumee Hassan" userId="55d0a556cafd032d" providerId="LiveId" clId="{626AA397-791D-4FC8-836A-48E2904536E9}" dt="2019-11-29T11:51:10.526" v="222" actId="1440"/>
          <ac:picMkLst>
            <pc:docMk/>
            <pc:sldMk cId="0" sldId="259"/>
            <ac:picMk id="222" creationId="{00000000-0000-0000-0000-000000000000}"/>
          </ac:picMkLst>
        </pc:picChg>
      </pc:sldChg>
      <pc:sldChg chg="modSp mod">
        <pc:chgData name="Sumee Hassan" userId="55d0a556cafd032d" providerId="LiveId" clId="{626AA397-791D-4FC8-836A-48E2904536E9}" dt="2019-11-29T11:51:41.025" v="226" actId="1440"/>
        <pc:sldMkLst>
          <pc:docMk/>
          <pc:sldMk cId="0" sldId="260"/>
        </pc:sldMkLst>
        <pc:picChg chg="mod">
          <ac:chgData name="Sumee Hassan" userId="55d0a556cafd032d" providerId="LiveId" clId="{626AA397-791D-4FC8-836A-48E2904536E9}" dt="2019-11-29T11:51:41.025" v="226" actId="1440"/>
          <ac:picMkLst>
            <pc:docMk/>
            <pc:sldMk cId="0" sldId="260"/>
            <ac:picMk id="233" creationId="{00000000-0000-0000-0000-000000000000}"/>
          </ac:picMkLst>
        </pc:picChg>
        <pc:picChg chg="mod">
          <ac:chgData name="Sumee Hassan" userId="55d0a556cafd032d" providerId="LiveId" clId="{626AA397-791D-4FC8-836A-48E2904536E9}" dt="2019-11-29T11:51:23.158" v="224" actId="1440"/>
          <ac:picMkLst>
            <pc:docMk/>
            <pc:sldMk cId="0" sldId="260"/>
            <ac:picMk id="235" creationId="{00000000-0000-0000-0000-000000000000}"/>
          </ac:picMkLst>
        </pc:picChg>
        <pc:picChg chg="mod">
          <ac:chgData name="Sumee Hassan" userId="55d0a556cafd032d" providerId="LiveId" clId="{626AA397-791D-4FC8-836A-48E2904536E9}" dt="2019-11-29T11:51:21.440" v="223" actId="1440"/>
          <ac:picMkLst>
            <pc:docMk/>
            <pc:sldMk cId="0" sldId="260"/>
            <ac:picMk id="236" creationId="{00000000-0000-0000-0000-000000000000}"/>
          </ac:picMkLst>
        </pc:picChg>
        <pc:picChg chg="mod">
          <ac:chgData name="Sumee Hassan" userId="55d0a556cafd032d" providerId="LiveId" clId="{626AA397-791D-4FC8-836A-48E2904536E9}" dt="2019-11-29T11:51:25" v="225" actId="1440"/>
          <ac:picMkLst>
            <pc:docMk/>
            <pc:sldMk cId="0" sldId="260"/>
            <ac:picMk id="237" creationId="{00000000-0000-0000-0000-000000000000}"/>
          </ac:picMkLst>
        </pc:picChg>
      </pc:sldChg>
      <pc:sldChg chg="modSp mod">
        <pc:chgData name="Sumee Hassan" userId="55d0a556cafd032d" providerId="LiveId" clId="{626AA397-791D-4FC8-836A-48E2904536E9}" dt="2019-11-29T11:51:49.233" v="227" actId="1440"/>
        <pc:sldMkLst>
          <pc:docMk/>
          <pc:sldMk cId="0" sldId="261"/>
        </pc:sldMkLst>
        <pc:picChg chg="mod">
          <ac:chgData name="Sumee Hassan" userId="55d0a556cafd032d" providerId="LiveId" clId="{626AA397-791D-4FC8-836A-48E2904536E9}" dt="2019-11-29T11:51:49.233" v="227" actId="1440"/>
          <ac:picMkLst>
            <pc:docMk/>
            <pc:sldMk cId="0" sldId="261"/>
            <ac:picMk id="248" creationId="{00000000-0000-0000-0000-000000000000}"/>
          </ac:picMkLst>
        </pc:picChg>
      </pc:sldChg>
      <pc:sldChg chg="modSp mod">
        <pc:chgData name="Sumee Hassan" userId="55d0a556cafd032d" providerId="LiveId" clId="{626AA397-791D-4FC8-836A-48E2904536E9}" dt="2019-11-29T11:52:04.509" v="229" actId="1440"/>
        <pc:sldMkLst>
          <pc:docMk/>
          <pc:sldMk cId="0" sldId="263"/>
        </pc:sldMkLst>
        <pc:picChg chg="mod">
          <ac:chgData name="Sumee Hassan" userId="55d0a556cafd032d" providerId="LiveId" clId="{626AA397-791D-4FC8-836A-48E2904536E9}" dt="2019-11-29T11:51:58.851" v="228" actId="1440"/>
          <ac:picMkLst>
            <pc:docMk/>
            <pc:sldMk cId="0" sldId="263"/>
            <ac:picMk id="273" creationId="{00000000-0000-0000-0000-000000000000}"/>
          </ac:picMkLst>
        </pc:picChg>
        <pc:picChg chg="mod">
          <ac:chgData name="Sumee Hassan" userId="55d0a556cafd032d" providerId="LiveId" clId="{626AA397-791D-4FC8-836A-48E2904536E9}" dt="2019-11-29T11:52:04.509" v="229" actId="1440"/>
          <ac:picMkLst>
            <pc:docMk/>
            <pc:sldMk cId="0" sldId="263"/>
            <ac:picMk id="274" creationId="{00000000-0000-0000-0000-000000000000}"/>
          </ac:picMkLst>
        </pc:picChg>
      </pc:sldChg>
      <pc:sldChg chg="modSp mod">
        <pc:chgData name="Sumee Hassan" userId="55d0a556cafd032d" providerId="LiveId" clId="{626AA397-791D-4FC8-836A-48E2904536E9}" dt="2019-11-29T11:52:34.280" v="236" actId="1440"/>
        <pc:sldMkLst>
          <pc:docMk/>
          <pc:sldMk cId="0" sldId="265"/>
        </pc:sldMkLst>
        <pc:picChg chg="mod">
          <ac:chgData name="Sumee Hassan" userId="55d0a556cafd032d" providerId="LiveId" clId="{626AA397-791D-4FC8-836A-48E2904536E9}" dt="2019-11-29T11:52:16.146" v="230" actId="1440"/>
          <ac:picMkLst>
            <pc:docMk/>
            <pc:sldMk cId="0" sldId="265"/>
            <ac:picMk id="298" creationId="{00000000-0000-0000-0000-000000000000}"/>
          </ac:picMkLst>
        </pc:picChg>
        <pc:picChg chg="mod">
          <ac:chgData name="Sumee Hassan" userId="55d0a556cafd032d" providerId="LiveId" clId="{626AA397-791D-4FC8-836A-48E2904536E9}" dt="2019-11-29T11:52:26.966" v="235" actId="1440"/>
          <ac:picMkLst>
            <pc:docMk/>
            <pc:sldMk cId="0" sldId="265"/>
            <ac:picMk id="299" creationId="{00000000-0000-0000-0000-000000000000}"/>
          </ac:picMkLst>
        </pc:picChg>
        <pc:picChg chg="mod">
          <ac:chgData name="Sumee Hassan" userId="55d0a556cafd032d" providerId="LiveId" clId="{626AA397-791D-4FC8-836A-48E2904536E9}" dt="2019-11-29T11:52:34.280" v="236" actId="1440"/>
          <ac:picMkLst>
            <pc:docMk/>
            <pc:sldMk cId="0" sldId="265"/>
            <ac:picMk id="300" creationId="{00000000-0000-0000-0000-000000000000}"/>
          </ac:picMkLst>
        </pc:picChg>
        <pc:picChg chg="mod">
          <ac:chgData name="Sumee Hassan" userId="55d0a556cafd032d" providerId="LiveId" clId="{626AA397-791D-4FC8-836A-48E2904536E9}" dt="2019-11-29T11:52:26.249" v="234" actId="1440"/>
          <ac:picMkLst>
            <pc:docMk/>
            <pc:sldMk cId="0" sldId="265"/>
            <ac:picMk id="301" creationId="{00000000-0000-0000-0000-000000000000}"/>
          </ac:picMkLst>
        </pc:picChg>
      </pc:sldChg>
      <pc:sldChg chg="modSp mod">
        <pc:chgData name="Sumee Hassan" userId="55d0a556cafd032d" providerId="LiveId" clId="{626AA397-791D-4FC8-836A-48E2904536E9}" dt="2019-11-29T11:52:50.648" v="238" actId="1440"/>
        <pc:sldMkLst>
          <pc:docMk/>
          <pc:sldMk cId="0" sldId="268"/>
        </pc:sldMkLst>
        <pc:picChg chg="mod">
          <ac:chgData name="Sumee Hassan" userId="55d0a556cafd032d" providerId="LiveId" clId="{626AA397-791D-4FC8-836A-48E2904536E9}" dt="2019-11-29T11:52:50.648" v="238" actId="1440"/>
          <ac:picMkLst>
            <pc:docMk/>
            <pc:sldMk cId="0" sldId="268"/>
            <ac:picMk id="342" creationId="{00000000-0000-0000-0000-000000000000}"/>
          </ac:picMkLst>
        </pc:picChg>
        <pc:picChg chg="mod">
          <ac:chgData name="Sumee Hassan" userId="55d0a556cafd032d" providerId="LiveId" clId="{626AA397-791D-4FC8-836A-48E2904536E9}" dt="2019-11-29T11:52:48.846" v="237" actId="1440"/>
          <ac:picMkLst>
            <pc:docMk/>
            <pc:sldMk cId="0" sldId="268"/>
            <ac:picMk id="343" creationId="{00000000-0000-0000-0000-000000000000}"/>
          </ac:picMkLst>
        </pc:picChg>
      </pc:sldChg>
      <pc:sldChg chg="modSp mod">
        <pc:chgData name="Sumee Hassan" userId="55d0a556cafd032d" providerId="LiveId" clId="{626AA397-791D-4FC8-836A-48E2904536E9}" dt="2019-11-29T11:53:00.552" v="241" actId="1440"/>
        <pc:sldMkLst>
          <pc:docMk/>
          <pc:sldMk cId="0" sldId="269"/>
        </pc:sldMkLst>
        <pc:picChg chg="mod">
          <ac:chgData name="Sumee Hassan" userId="55d0a556cafd032d" providerId="LiveId" clId="{626AA397-791D-4FC8-836A-48E2904536E9}" dt="2019-11-29T11:53:00.552" v="241" actId="1440"/>
          <ac:picMkLst>
            <pc:docMk/>
            <pc:sldMk cId="0" sldId="269"/>
            <ac:picMk id="357" creationId="{00000000-0000-0000-0000-000000000000}"/>
          </ac:picMkLst>
        </pc:picChg>
      </pc:sldChg>
      <pc:sldChg chg="modSp mod">
        <pc:chgData name="Sumee Hassan" userId="55d0a556cafd032d" providerId="LiveId" clId="{626AA397-791D-4FC8-836A-48E2904536E9}" dt="2019-11-29T11:53:08.171" v="244" actId="1440"/>
        <pc:sldMkLst>
          <pc:docMk/>
          <pc:sldMk cId="0" sldId="270"/>
        </pc:sldMkLst>
        <pc:picChg chg="mod">
          <ac:chgData name="Sumee Hassan" userId="55d0a556cafd032d" providerId="LiveId" clId="{626AA397-791D-4FC8-836A-48E2904536E9}" dt="2019-11-29T11:53:08.171" v="244" actId="1440"/>
          <ac:picMkLst>
            <pc:docMk/>
            <pc:sldMk cId="0" sldId="270"/>
            <ac:picMk id="377" creationId="{00000000-0000-0000-0000-000000000000}"/>
          </ac:picMkLst>
        </pc:picChg>
        <pc:picChg chg="mod">
          <ac:chgData name="Sumee Hassan" userId="55d0a556cafd032d" providerId="LiveId" clId="{626AA397-791D-4FC8-836A-48E2904536E9}" dt="2019-11-29T11:53:06.209" v="243" actId="1440"/>
          <ac:picMkLst>
            <pc:docMk/>
            <pc:sldMk cId="0" sldId="270"/>
            <ac:picMk id="378" creationId="{00000000-0000-0000-0000-000000000000}"/>
          </ac:picMkLst>
        </pc:picChg>
      </pc:sldChg>
      <pc:sldChg chg="modSp mod">
        <pc:chgData name="Sumee Hassan" userId="55d0a556cafd032d" providerId="LiveId" clId="{626AA397-791D-4FC8-836A-48E2904536E9}" dt="2019-11-29T11:53:42.103" v="256" actId="1440"/>
        <pc:sldMkLst>
          <pc:docMk/>
          <pc:sldMk cId="0" sldId="271"/>
        </pc:sldMkLst>
        <pc:picChg chg="mod">
          <ac:chgData name="Sumee Hassan" userId="55d0a556cafd032d" providerId="LiveId" clId="{626AA397-791D-4FC8-836A-48E2904536E9}" dt="2019-11-29T11:53:37.539" v="254" actId="1440"/>
          <ac:picMkLst>
            <pc:docMk/>
            <pc:sldMk cId="0" sldId="271"/>
            <ac:picMk id="388" creationId="{00000000-0000-0000-0000-000000000000}"/>
          </ac:picMkLst>
        </pc:picChg>
        <pc:picChg chg="mod">
          <ac:chgData name="Sumee Hassan" userId="55d0a556cafd032d" providerId="LiveId" clId="{626AA397-791D-4FC8-836A-48E2904536E9}" dt="2019-11-29T11:53:35.390" v="253" actId="1440"/>
          <ac:picMkLst>
            <pc:docMk/>
            <pc:sldMk cId="0" sldId="271"/>
            <ac:picMk id="389" creationId="{00000000-0000-0000-0000-000000000000}"/>
          </ac:picMkLst>
        </pc:picChg>
        <pc:picChg chg="mod">
          <ac:chgData name="Sumee Hassan" userId="55d0a556cafd032d" providerId="LiveId" clId="{626AA397-791D-4FC8-836A-48E2904536E9}" dt="2019-11-29T11:53:42.103" v="256" actId="1440"/>
          <ac:picMkLst>
            <pc:docMk/>
            <pc:sldMk cId="0" sldId="271"/>
            <ac:picMk id="390" creationId="{00000000-0000-0000-0000-000000000000}"/>
          </ac:picMkLst>
        </pc:picChg>
        <pc:picChg chg="mod">
          <ac:chgData name="Sumee Hassan" userId="55d0a556cafd032d" providerId="LiveId" clId="{626AA397-791D-4FC8-836A-48E2904536E9}" dt="2019-11-29T11:53:40.070" v="255" actId="1440"/>
          <ac:picMkLst>
            <pc:docMk/>
            <pc:sldMk cId="0" sldId="271"/>
            <ac:picMk id="391" creationId="{00000000-0000-0000-0000-000000000000}"/>
          </ac:picMkLst>
        </pc:picChg>
      </pc:sldChg>
      <pc:sldChg chg="modSp mod">
        <pc:chgData name="Sumee Hassan" userId="55d0a556cafd032d" providerId="LiveId" clId="{626AA397-791D-4FC8-836A-48E2904536E9}" dt="2019-11-29T11:53:51.305" v="258" actId="1440"/>
        <pc:sldMkLst>
          <pc:docMk/>
          <pc:sldMk cId="0" sldId="272"/>
        </pc:sldMkLst>
        <pc:picChg chg="mod">
          <ac:chgData name="Sumee Hassan" userId="55d0a556cafd032d" providerId="LiveId" clId="{626AA397-791D-4FC8-836A-48E2904536E9}" dt="2019-11-29T11:53:51.305" v="258" actId="1440"/>
          <ac:picMkLst>
            <pc:docMk/>
            <pc:sldMk cId="0" sldId="272"/>
            <ac:picMk id="401" creationId="{00000000-0000-0000-0000-000000000000}"/>
          </ac:picMkLst>
        </pc:picChg>
        <pc:picChg chg="mod">
          <ac:chgData name="Sumee Hassan" userId="55d0a556cafd032d" providerId="LiveId" clId="{626AA397-791D-4FC8-836A-48E2904536E9}" dt="2019-11-29T11:53:49.688" v="257" actId="1440"/>
          <ac:picMkLst>
            <pc:docMk/>
            <pc:sldMk cId="0" sldId="272"/>
            <ac:picMk id="402" creationId="{00000000-0000-0000-0000-000000000000}"/>
          </ac:picMkLst>
        </pc:picChg>
      </pc:sldChg>
      <pc:sldChg chg="modSp mod">
        <pc:chgData name="Sumee Hassan" userId="55d0a556cafd032d" providerId="LiveId" clId="{626AA397-791D-4FC8-836A-48E2904536E9}" dt="2019-11-29T11:38:49.841" v="100" actId="14100"/>
        <pc:sldMkLst>
          <pc:docMk/>
          <pc:sldMk cId="0" sldId="281"/>
        </pc:sldMkLst>
        <pc:spChg chg="mod">
          <ac:chgData name="Sumee Hassan" userId="55d0a556cafd032d" providerId="LiveId" clId="{626AA397-791D-4FC8-836A-48E2904536E9}" dt="2019-11-29T11:38:49.841" v="100" actId="14100"/>
          <ac:spMkLst>
            <pc:docMk/>
            <pc:sldMk cId="0" sldId="281"/>
            <ac:spMk id="481" creationId="{00000000-0000-0000-0000-000000000000}"/>
          </ac:spMkLst>
        </pc:spChg>
        <pc:picChg chg="mod modCrop">
          <ac:chgData name="Sumee Hassan" userId="55d0a556cafd032d" providerId="LiveId" clId="{626AA397-791D-4FC8-836A-48E2904536E9}" dt="2019-11-29T11:38:43.281" v="99" actId="1076"/>
          <ac:picMkLst>
            <pc:docMk/>
            <pc:sldMk cId="0" sldId="281"/>
            <ac:picMk id="483" creationId="{00000000-0000-0000-0000-000000000000}"/>
          </ac:picMkLst>
        </pc:picChg>
      </pc:sldChg>
      <pc:sldChg chg="modSp mod">
        <pc:chgData name="Sumee Hassan" userId="55d0a556cafd032d" providerId="LiveId" clId="{626AA397-791D-4FC8-836A-48E2904536E9}" dt="2019-11-29T11:39:32.128" v="106" actId="1440"/>
        <pc:sldMkLst>
          <pc:docMk/>
          <pc:sldMk cId="0" sldId="282"/>
        </pc:sldMkLst>
        <pc:picChg chg="mod">
          <ac:chgData name="Sumee Hassan" userId="55d0a556cafd032d" providerId="LiveId" clId="{626AA397-791D-4FC8-836A-48E2904536E9}" dt="2019-11-29T11:39:29.718" v="105" actId="1440"/>
          <ac:picMkLst>
            <pc:docMk/>
            <pc:sldMk cId="0" sldId="282"/>
            <ac:picMk id="490" creationId="{00000000-0000-0000-0000-000000000000}"/>
          </ac:picMkLst>
        </pc:picChg>
        <pc:picChg chg="mod modCrop">
          <ac:chgData name="Sumee Hassan" userId="55d0a556cafd032d" providerId="LiveId" clId="{626AA397-791D-4FC8-836A-48E2904536E9}" dt="2019-11-29T11:39:32.128" v="106" actId="1440"/>
          <ac:picMkLst>
            <pc:docMk/>
            <pc:sldMk cId="0" sldId="282"/>
            <ac:picMk id="491" creationId="{00000000-0000-0000-0000-000000000000}"/>
          </ac:picMkLst>
        </pc:picChg>
        <pc:picChg chg="mod modCrop">
          <ac:chgData name="Sumee Hassan" userId="55d0a556cafd032d" providerId="LiveId" clId="{626AA397-791D-4FC8-836A-48E2904536E9}" dt="2019-11-29T11:39:27.126" v="104" actId="1440"/>
          <ac:picMkLst>
            <pc:docMk/>
            <pc:sldMk cId="0" sldId="282"/>
            <ac:picMk id="492" creationId="{00000000-0000-0000-0000-000000000000}"/>
          </ac:picMkLst>
        </pc:picChg>
      </pc:sldChg>
      <pc:sldChg chg="modSp mod">
        <pc:chgData name="Sumee Hassan" userId="55d0a556cafd032d" providerId="LiveId" clId="{626AA397-791D-4FC8-836A-48E2904536E9}" dt="2019-11-29T11:39:19.545" v="103" actId="1440"/>
        <pc:sldMkLst>
          <pc:docMk/>
          <pc:sldMk cId="0" sldId="283"/>
        </pc:sldMkLst>
        <pc:spChg chg="mod">
          <ac:chgData name="Sumee Hassan" userId="55d0a556cafd032d" providerId="LiveId" clId="{626AA397-791D-4FC8-836A-48E2904536E9}" dt="2019-11-29T11:39:05.855" v="101" actId="14100"/>
          <ac:spMkLst>
            <pc:docMk/>
            <pc:sldMk cId="0" sldId="283"/>
            <ac:spMk id="497" creationId="{00000000-0000-0000-0000-000000000000}"/>
          </ac:spMkLst>
        </pc:spChg>
        <pc:spChg chg="mod">
          <ac:chgData name="Sumee Hassan" userId="55d0a556cafd032d" providerId="LiveId" clId="{626AA397-791D-4FC8-836A-48E2904536E9}" dt="2019-11-29T11:39:13.912" v="102" actId="1076"/>
          <ac:spMkLst>
            <pc:docMk/>
            <pc:sldMk cId="0" sldId="283"/>
            <ac:spMk id="499" creationId="{00000000-0000-0000-0000-000000000000}"/>
          </ac:spMkLst>
        </pc:spChg>
        <pc:picChg chg="mod">
          <ac:chgData name="Sumee Hassan" userId="55d0a556cafd032d" providerId="LiveId" clId="{626AA397-791D-4FC8-836A-48E2904536E9}" dt="2019-11-29T11:39:19.545" v="103" actId="1440"/>
          <ac:picMkLst>
            <pc:docMk/>
            <pc:sldMk cId="0" sldId="283"/>
            <ac:picMk id="500" creationId="{00000000-0000-0000-0000-000000000000}"/>
          </ac:picMkLst>
        </pc:picChg>
      </pc:sldChg>
      <pc:sldChg chg="addSp modSp mod">
        <pc:chgData name="Sumee Hassan" userId="55d0a556cafd032d" providerId="LiveId" clId="{626AA397-791D-4FC8-836A-48E2904536E9}" dt="2019-11-29T11:44:02.149" v="120" actId="1076"/>
        <pc:sldMkLst>
          <pc:docMk/>
          <pc:sldMk cId="0" sldId="284"/>
        </pc:sldMkLst>
        <pc:spChg chg="mod">
          <ac:chgData name="Sumee Hassan" userId="55d0a556cafd032d" providerId="LiveId" clId="{626AA397-791D-4FC8-836A-48E2904536E9}" dt="2019-11-29T11:22:48.097" v="4" actId="122"/>
          <ac:spMkLst>
            <pc:docMk/>
            <pc:sldMk cId="0" sldId="284"/>
            <ac:spMk id="508" creationId="{00000000-0000-0000-0000-000000000000}"/>
          </ac:spMkLst>
        </pc:spChg>
        <pc:picChg chg="add mod modCrop">
          <ac:chgData name="Sumee Hassan" userId="55d0a556cafd032d" providerId="LiveId" clId="{626AA397-791D-4FC8-836A-48E2904536E9}" dt="2019-11-29T11:44:02.149" v="120" actId="1076"/>
          <ac:picMkLst>
            <pc:docMk/>
            <pc:sldMk cId="0" sldId="284"/>
            <ac:picMk id="3" creationId="{7E16CBAA-4FE9-46D6-81AD-1D4037461D4D}"/>
          </ac:picMkLst>
        </pc:picChg>
        <pc:picChg chg="mod">
          <ac:chgData name="Sumee Hassan" userId="55d0a556cafd032d" providerId="LiveId" clId="{626AA397-791D-4FC8-836A-48E2904536E9}" dt="2019-11-29T11:40:13.312" v="111" actId="688"/>
          <ac:picMkLst>
            <pc:docMk/>
            <pc:sldMk cId="0" sldId="284"/>
            <ac:picMk id="507" creationId="{00000000-0000-0000-0000-000000000000}"/>
          </ac:picMkLst>
        </pc:picChg>
      </pc:sldChg>
      <pc:sldChg chg="delSp modSp mod">
        <pc:chgData name="Sumee Hassan" userId="55d0a556cafd032d" providerId="LiveId" clId="{626AA397-791D-4FC8-836A-48E2904536E9}" dt="2019-11-29T11:35:34.432" v="67" actId="2711"/>
        <pc:sldMkLst>
          <pc:docMk/>
          <pc:sldMk cId="0" sldId="287"/>
        </pc:sldMkLst>
        <pc:spChg chg="del mod">
          <ac:chgData name="Sumee Hassan" userId="55d0a556cafd032d" providerId="LiveId" clId="{626AA397-791D-4FC8-836A-48E2904536E9}" dt="2019-11-29T11:34:58.246" v="64" actId="478"/>
          <ac:spMkLst>
            <pc:docMk/>
            <pc:sldMk cId="0" sldId="287"/>
            <ac:spMk id="530" creationId="{00000000-0000-0000-0000-000000000000}"/>
          </ac:spMkLst>
        </pc:spChg>
        <pc:spChg chg="mod">
          <ac:chgData name="Sumee Hassan" userId="55d0a556cafd032d" providerId="LiveId" clId="{626AA397-791D-4FC8-836A-48E2904536E9}" dt="2019-11-29T11:35:34.432" v="67" actId="2711"/>
          <ac:spMkLst>
            <pc:docMk/>
            <pc:sldMk cId="0" sldId="287"/>
            <ac:spMk id="531" creationId="{00000000-0000-0000-0000-000000000000}"/>
          </ac:spMkLst>
        </pc:spChg>
      </pc:sldChg>
      <pc:sldChg chg="addSp modSp mod">
        <pc:chgData name="Sumee Hassan" userId="55d0a556cafd032d" providerId="LiveId" clId="{626AA397-791D-4FC8-836A-48E2904536E9}" dt="2019-11-29T11:35:57.098" v="71" actId="1076"/>
        <pc:sldMkLst>
          <pc:docMk/>
          <pc:sldMk cId="0" sldId="288"/>
        </pc:sldMkLst>
        <pc:spChg chg="add mod">
          <ac:chgData name="Sumee Hassan" userId="55d0a556cafd032d" providerId="LiveId" clId="{626AA397-791D-4FC8-836A-48E2904536E9}" dt="2019-11-29T11:35:57.098" v="71" actId="1076"/>
          <ac:spMkLst>
            <pc:docMk/>
            <pc:sldMk cId="0" sldId="288"/>
            <ac:spMk id="2" creationId="{1CA31969-FA38-4301-8652-145C7B4BD25E}"/>
          </ac:spMkLst>
        </pc:spChg>
        <pc:spChg chg="mod">
          <ac:chgData name="Sumee Hassan" userId="55d0a556cafd032d" providerId="LiveId" clId="{626AA397-791D-4FC8-836A-48E2904536E9}" dt="2019-11-29T11:35:54.297" v="70" actId="1076"/>
          <ac:spMkLst>
            <pc:docMk/>
            <pc:sldMk cId="0" sldId="288"/>
            <ac:spMk id="538" creationId="{00000000-0000-0000-0000-000000000000}"/>
          </ac:spMkLst>
        </pc:spChg>
      </pc:sldChg>
      <pc:sldChg chg="addSp modSp mod">
        <pc:chgData name="Sumee Hassan" userId="55d0a556cafd032d" providerId="LiveId" clId="{626AA397-791D-4FC8-836A-48E2904536E9}" dt="2019-11-29T11:36:13.319" v="74" actId="1076"/>
        <pc:sldMkLst>
          <pc:docMk/>
          <pc:sldMk cId="0" sldId="289"/>
        </pc:sldMkLst>
        <pc:spChg chg="add mod">
          <ac:chgData name="Sumee Hassan" userId="55d0a556cafd032d" providerId="LiveId" clId="{626AA397-791D-4FC8-836A-48E2904536E9}" dt="2019-11-29T11:36:08.972" v="73" actId="14100"/>
          <ac:spMkLst>
            <pc:docMk/>
            <pc:sldMk cId="0" sldId="289"/>
            <ac:spMk id="2" creationId="{6D32B794-0104-4D4A-B62A-FD3595BF049C}"/>
          </ac:spMkLst>
        </pc:spChg>
        <pc:spChg chg="mod">
          <ac:chgData name="Sumee Hassan" userId="55d0a556cafd032d" providerId="LiveId" clId="{626AA397-791D-4FC8-836A-48E2904536E9}" dt="2019-11-29T11:36:13.319" v="74" actId="1076"/>
          <ac:spMkLst>
            <pc:docMk/>
            <pc:sldMk cId="0" sldId="289"/>
            <ac:spMk id="545" creationId="{00000000-0000-0000-0000-000000000000}"/>
          </ac:spMkLst>
        </pc:spChg>
      </pc:sldChg>
      <pc:sldChg chg="addSp modSp mod">
        <pc:chgData name="Sumee Hassan" userId="55d0a556cafd032d" providerId="LiveId" clId="{626AA397-791D-4FC8-836A-48E2904536E9}" dt="2019-11-29T11:36:28.847" v="76" actId="1076"/>
        <pc:sldMkLst>
          <pc:docMk/>
          <pc:sldMk cId="0" sldId="290"/>
        </pc:sldMkLst>
        <pc:spChg chg="add mod">
          <ac:chgData name="Sumee Hassan" userId="55d0a556cafd032d" providerId="LiveId" clId="{626AA397-791D-4FC8-836A-48E2904536E9}" dt="2019-11-29T11:36:23.588" v="75" actId="2711"/>
          <ac:spMkLst>
            <pc:docMk/>
            <pc:sldMk cId="0" sldId="290"/>
            <ac:spMk id="2" creationId="{E64364DC-442C-4D30-8E5A-DDCDC5BC7134}"/>
          </ac:spMkLst>
        </pc:spChg>
        <pc:spChg chg="mod">
          <ac:chgData name="Sumee Hassan" userId="55d0a556cafd032d" providerId="LiveId" clId="{626AA397-791D-4FC8-836A-48E2904536E9}" dt="2019-11-29T11:36:28.847" v="76" actId="1076"/>
          <ac:spMkLst>
            <pc:docMk/>
            <pc:sldMk cId="0" sldId="290"/>
            <ac:spMk id="552" creationId="{00000000-0000-0000-0000-000000000000}"/>
          </ac:spMkLst>
        </pc:spChg>
      </pc:sldChg>
      <pc:sldChg chg="addSp modSp mod">
        <pc:chgData name="Sumee Hassan" userId="55d0a556cafd032d" providerId="LiveId" clId="{626AA397-791D-4FC8-836A-48E2904536E9}" dt="2019-11-29T11:36:43.205" v="78" actId="1076"/>
        <pc:sldMkLst>
          <pc:docMk/>
          <pc:sldMk cId="0" sldId="291"/>
        </pc:sldMkLst>
        <pc:spChg chg="add mod">
          <ac:chgData name="Sumee Hassan" userId="55d0a556cafd032d" providerId="LiveId" clId="{626AA397-791D-4FC8-836A-48E2904536E9}" dt="2019-11-29T11:36:39.090" v="77" actId="2711"/>
          <ac:spMkLst>
            <pc:docMk/>
            <pc:sldMk cId="0" sldId="291"/>
            <ac:spMk id="2" creationId="{8AC2B2DA-6B2F-4E7B-8424-D91B9369815E}"/>
          </ac:spMkLst>
        </pc:spChg>
        <pc:spChg chg="mod">
          <ac:chgData name="Sumee Hassan" userId="55d0a556cafd032d" providerId="LiveId" clId="{626AA397-791D-4FC8-836A-48E2904536E9}" dt="2019-11-29T11:36:43.205" v="78" actId="1076"/>
          <ac:spMkLst>
            <pc:docMk/>
            <pc:sldMk cId="0" sldId="291"/>
            <ac:spMk id="559" creationId="{00000000-0000-0000-0000-000000000000}"/>
          </ac:spMkLst>
        </pc:spChg>
      </pc:sldChg>
      <pc:sldChg chg="add del">
        <pc:chgData name="Sumee Hassan" userId="55d0a556cafd032d" providerId="LiveId" clId="{626AA397-791D-4FC8-836A-48E2904536E9}" dt="2019-11-29T11:26:12.463" v="10" actId="47"/>
        <pc:sldMkLst>
          <pc:docMk/>
          <pc:sldMk cId="1014358368" sldId="292"/>
        </pc:sldMkLst>
      </pc:sldChg>
      <pc:sldChg chg="addSp delSp modSp add mod">
        <pc:chgData name="Sumee Hassan" userId="55d0a556cafd032d" providerId="LiveId" clId="{626AA397-791D-4FC8-836A-48E2904536E9}" dt="2019-11-29T11:36:52.056" v="79" actId="2711"/>
        <pc:sldMkLst>
          <pc:docMk/>
          <pc:sldMk cId="4114756611" sldId="292"/>
        </pc:sldMkLst>
        <pc:spChg chg="del">
          <ac:chgData name="Sumee Hassan" userId="55d0a556cafd032d" providerId="LiveId" clId="{626AA397-791D-4FC8-836A-48E2904536E9}" dt="2019-11-29T11:32:44.202" v="46" actId="478"/>
          <ac:spMkLst>
            <pc:docMk/>
            <pc:sldMk cId="4114756611" sldId="292"/>
            <ac:spMk id="2" creationId="{35BC88B8-404D-42EA-811F-48A37BD955F2}"/>
          </ac:spMkLst>
        </pc:spChg>
        <pc:spChg chg="del">
          <ac:chgData name="Sumee Hassan" userId="55d0a556cafd032d" providerId="LiveId" clId="{626AA397-791D-4FC8-836A-48E2904536E9}" dt="2019-11-29T11:32:47.363" v="47" actId="478"/>
          <ac:spMkLst>
            <pc:docMk/>
            <pc:sldMk cId="4114756611" sldId="292"/>
            <ac:spMk id="3" creationId="{EE6CB924-4AD1-46E5-A42C-33E66D8FBE0A}"/>
          </ac:spMkLst>
        </pc:spChg>
        <pc:spChg chg="add ord">
          <ac:chgData name="Sumee Hassan" userId="55d0a556cafd032d" providerId="LiveId" clId="{626AA397-791D-4FC8-836A-48E2904536E9}" dt="2019-11-29T11:33:42.828" v="51" actId="166"/>
          <ac:spMkLst>
            <pc:docMk/>
            <pc:sldMk cId="4114756611" sldId="292"/>
            <ac:spMk id="4" creationId="{6B8FC1B4-C286-4164-91BB-65C0D96E7FA0}"/>
          </ac:spMkLst>
        </pc:spChg>
        <pc:spChg chg="add">
          <ac:chgData name="Sumee Hassan" userId="55d0a556cafd032d" providerId="LiveId" clId="{626AA397-791D-4FC8-836A-48E2904536E9}" dt="2019-11-29T11:33:00.200" v="49"/>
          <ac:spMkLst>
            <pc:docMk/>
            <pc:sldMk cId="4114756611" sldId="292"/>
            <ac:spMk id="5" creationId="{6E488316-055B-40BA-AAD1-3678DF4C6B45}"/>
          </ac:spMkLst>
        </pc:spChg>
        <pc:spChg chg="add del">
          <ac:chgData name="Sumee Hassan" userId="55d0a556cafd032d" providerId="LiveId" clId="{626AA397-791D-4FC8-836A-48E2904536E9}" dt="2019-11-29T11:33:48.043" v="53" actId="478"/>
          <ac:spMkLst>
            <pc:docMk/>
            <pc:sldMk cId="4114756611" sldId="292"/>
            <ac:spMk id="6" creationId="{16D95579-40DC-42B3-9D6A-42DA5B9E3D60}"/>
          </ac:spMkLst>
        </pc:spChg>
        <pc:spChg chg="add del mod">
          <ac:chgData name="Sumee Hassan" userId="55d0a556cafd032d" providerId="LiveId" clId="{626AA397-791D-4FC8-836A-48E2904536E9}" dt="2019-11-29T11:34:12.779" v="56" actId="478"/>
          <ac:spMkLst>
            <pc:docMk/>
            <pc:sldMk cId="4114756611" sldId="292"/>
            <ac:spMk id="7" creationId="{F89A370E-8464-4F70-8AB7-A6850A71F59F}"/>
          </ac:spMkLst>
        </pc:spChg>
        <pc:spChg chg="add mod">
          <ac:chgData name="Sumee Hassan" userId="55d0a556cafd032d" providerId="LiveId" clId="{626AA397-791D-4FC8-836A-48E2904536E9}" dt="2019-11-29T11:36:52.056" v="79" actId="2711"/>
          <ac:spMkLst>
            <pc:docMk/>
            <pc:sldMk cId="4114756611" sldId="292"/>
            <ac:spMk id="8" creationId="{81684337-BA8B-4417-BA09-DBDED1B906A8}"/>
          </ac:spMkLst>
        </pc:spChg>
      </pc:sldChg>
      <pc:sldChg chg="modSp add mod">
        <pc:chgData name="Sumee Hassan" userId="55d0a556cafd032d" providerId="LiveId" clId="{626AA397-791D-4FC8-836A-48E2904536E9}" dt="2019-11-29T11:50:14.674" v="208" actId="404"/>
        <pc:sldMkLst>
          <pc:docMk/>
          <pc:sldMk cId="2170764962" sldId="293"/>
        </pc:sldMkLst>
        <pc:spChg chg="mod">
          <ac:chgData name="Sumee Hassan" userId="55d0a556cafd032d" providerId="LiveId" clId="{626AA397-791D-4FC8-836A-48E2904536E9}" dt="2019-11-29T11:45:01.611" v="162" actId="1076"/>
          <ac:spMkLst>
            <pc:docMk/>
            <pc:sldMk cId="2170764962" sldId="293"/>
            <ac:spMk id="2" creationId="{CFC5847B-2022-4CC2-B489-C563100082F3}"/>
          </ac:spMkLst>
        </pc:spChg>
        <pc:spChg chg="mod">
          <ac:chgData name="Sumee Hassan" userId="55d0a556cafd032d" providerId="LiveId" clId="{626AA397-791D-4FC8-836A-48E2904536E9}" dt="2019-11-29T11:50:14.674" v="208" actId="404"/>
          <ac:spMkLst>
            <pc:docMk/>
            <pc:sldMk cId="2170764962" sldId="293"/>
            <ac:spMk id="3" creationId="{B05EB3C3-6811-4796-BE46-95177509B0E3}"/>
          </ac:spMkLst>
        </pc:spChg>
      </pc:sldChg>
      <pc:sldChg chg="addSp delSp modSp add mod">
        <pc:chgData name="Sumee Hassan" userId="55d0a556cafd032d" providerId="LiveId" clId="{626AA397-791D-4FC8-836A-48E2904536E9}" dt="2019-11-29T11:48:52.848" v="195" actId="2711"/>
        <pc:sldMkLst>
          <pc:docMk/>
          <pc:sldMk cId="3177079355" sldId="294"/>
        </pc:sldMkLst>
        <pc:spChg chg="del">
          <ac:chgData name="Sumee Hassan" userId="55d0a556cafd032d" providerId="LiveId" clId="{626AA397-791D-4FC8-836A-48E2904536E9}" dt="2019-11-29T11:46:13.064" v="175" actId="478"/>
          <ac:spMkLst>
            <pc:docMk/>
            <pc:sldMk cId="3177079355" sldId="294"/>
            <ac:spMk id="2" creationId="{40ABA25F-B8B0-471B-AE58-F20FD7F2E2E6}"/>
          </ac:spMkLst>
        </pc:spChg>
        <pc:spChg chg="del">
          <ac:chgData name="Sumee Hassan" userId="55d0a556cafd032d" providerId="LiveId" clId="{626AA397-791D-4FC8-836A-48E2904536E9}" dt="2019-11-29T11:46:18.868" v="176" actId="478"/>
          <ac:spMkLst>
            <pc:docMk/>
            <pc:sldMk cId="3177079355" sldId="294"/>
            <ac:spMk id="3" creationId="{378D0C1A-B995-4DD8-86AA-3779095CC8AA}"/>
          </ac:spMkLst>
        </pc:spChg>
        <pc:spChg chg="add del mod">
          <ac:chgData name="Sumee Hassan" userId="55d0a556cafd032d" providerId="LiveId" clId="{626AA397-791D-4FC8-836A-48E2904536E9}" dt="2019-11-29T11:47:42.527" v="187" actId="478"/>
          <ac:spMkLst>
            <pc:docMk/>
            <pc:sldMk cId="3177079355" sldId="294"/>
            <ac:spMk id="4" creationId="{13953AEA-F0B3-4DA4-A010-271D6950404A}"/>
          </ac:spMkLst>
        </pc:spChg>
        <pc:spChg chg="add mod">
          <ac:chgData name="Sumee Hassan" userId="55d0a556cafd032d" providerId="LiveId" clId="{626AA397-791D-4FC8-836A-48E2904536E9}" dt="2019-11-29T11:48:52.848" v="195" actId="2711"/>
          <ac:spMkLst>
            <pc:docMk/>
            <pc:sldMk cId="3177079355" sldId="294"/>
            <ac:spMk id="5" creationId="{348D71FB-A32B-4014-AEEA-966770968320}"/>
          </ac:spMkLst>
        </pc:spChg>
      </pc:sldChg>
      <pc:sldChg chg="addSp delSp modSp add mod">
        <pc:chgData name="Sumee Hassan" userId="55d0a556cafd032d" providerId="LiveId" clId="{626AA397-791D-4FC8-836A-48E2904536E9}" dt="2019-11-29T11:49:50.365" v="207"/>
        <pc:sldMkLst>
          <pc:docMk/>
          <pc:sldMk cId="4095093222" sldId="295"/>
        </pc:sldMkLst>
        <pc:spChg chg="del">
          <ac:chgData name="Sumee Hassan" userId="55d0a556cafd032d" providerId="LiveId" clId="{626AA397-791D-4FC8-836A-48E2904536E9}" dt="2019-11-29T11:48:58.367" v="197" actId="478"/>
          <ac:spMkLst>
            <pc:docMk/>
            <pc:sldMk cId="4095093222" sldId="295"/>
            <ac:spMk id="2" creationId="{BB317695-15FE-424B-8E09-0ED89E07E818}"/>
          </ac:spMkLst>
        </pc:spChg>
        <pc:spChg chg="del">
          <ac:chgData name="Sumee Hassan" userId="55d0a556cafd032d" providerId="LiveId" clId="{626AA397-791D-4FC8-836A-48E2904536E9}" dt="2019-11-29T11:49:01.251" v="198" actId="478"/>
          <ac:spMkLst>
            <pc:docMk/>
            <pc:sldMk cId="4095093222" sldId="295"/>
            <ac:spMk id="3" creationId="{B3B784E9-939E-4084-B0BF-1E06D88680B8}"/>
          </ac:spMkLst>
        </pc:spChg>
        <pc:spChg chg="add mod">
          <ac:chgData name="Sumee Hassan" userId="55d0a556cafd032d" providerId="LiveId" clId="{626AA397-791D-4FC8-836A-48E2904536E9}" dt="2019-11-29T11:49:50.365" v="207"/>
          <ac:spMkLst>
            <pc:docMk/>
            <pc:sldMk cId="4095093222" sldId="295"/>
            <ac:spMk id="4" creationId="{4408FCDC-F999-4DA6-8D44-B3A4AB8C58F2}"/>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9"/>
        <p:cNvGrpSpPr/>
        <p:nvPr/>
      </p:nvGrpSpPr>
      <p:grpSpPr>
        <a:xfrm>
          <a:off x="0" y="0"/>
          <a:ext cx="0" cy="0"/>
          <a:chOff x="0" y="0"/>
          <a:chExt cx="0" cy="0"/>
        </a:xfrm>
      </p:grpSpPr>
      <p:sp>
        <p:nvSpPr>
          <p:cNvPr id="190" name="Google Shape;190;g6b4526ec91_2_139: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191" name="Google Shape;191;g6b4526ec91_2_13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6"/>
        <p:cNvGrpSpPr/>
        <p:nvPr/>
      </p:nvGrpSpPr>
      <p:grpSpPr>
        <a:xfrm>
          <a:off x="0" y="0"/>
          <a:ext cx="0" cy="0"/>
          <a:chOff x="0" y="0"/>
          <a:chExt cx="0" cy="0"/>
        </a:xfrm>
      </p:grpSpPr>
      <p:sp>
        <p:nvSpPr>
          <p:cNvPr id="197" name="Google Shape;197;g6b4526ec91_2_146: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198" name="Google Shape;198;g6b4526ec91_2_14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4"/>
        <p:cNvGrpSpPr/>
        <p:nvPr/>
      </p:nvGrpSpPr>
      <p:grpSpPr>
        <a:xfrm>
          <a:off x="0" y="0"/>
          <a:ext cx="0" cy="0"/>
          <a:chOff x="0" y="0"/>
          <a:chExt cx="0" cy="0"/>
        </a:xfrm>
      </p:grpSpPr>
      <p:sp>
        <p:nvSpPr>
          <p:cNvPr id="205" name="Google Shape;205;g6b4526ec91_2_15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206" name="Google Shape;206;g6b4526ec91_2_15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5"/>
        <p:cNvGrpSpPr/>
        <p:nvPr/>
      </p:nvGrpSpPr>
      <p:grpSpPr>
        <a:xfrm>
          <a:off x="0" y="0"/>
          <a:ext cx="0" cy="0"/>
          <a:chOff x="0" y="0"/>
          <a:chExt cx="0" cy="0"/>
        </a:xfrm>
      </p:grpSpPr>
      <p:sp>
        <p:nvSpPr>
          <p:cNvPr id="216" name="Google Shape;216;g6b5e367609_0_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7" name="Google Shape;217;g6b5e367609_0_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a:p>
            <a:pPr marL="0" lvl="0" indent="0" algn="l" rtl="0">
              <a:spcBef>
                <a:spcPts val="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5"/>
        <p:cNvGrpSpPr/>
        <p:nvPr/>
      </p:nvGrpSpPr>
      <p:grpSpPr>
        <a:xfrm>
          <a:off x="0" y="0"/>
          <a:ext cx="0" cy="0"/>
          <a:chOff x="0" y="0"/>
          <a:chExt cx="0" cy="0"/>
        </a:xfrm>
      </p:grpSpPr>
      <p:sp>
        <p:nvSpPr>
          <p:cNvPr id="226" name="Google Shape;226;g6b5e367609_0_2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7" name="Google Shape;227;g6b5e367609_0_2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8"/>
        <p:cNvGrpSpPr/>
        <p:nvPr/>
      </p:nvGrpSpPr>
      <p:grpSpPr>
        <a:xfrm>
          <a:off x="0" y="0"/>
          <a:ext cx="0" cy="0"/>
          <a:chOff x="0" y="0"/>
          <a:chExt cx="0" cy="0"/>
        </a:xfrm>
      </p:grpSpPr>
      <p:sp>
        <p:nvSpPr>
          <p:cNvPr id="239" name="Google Shape;239;g758ac390e1_0_2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40" name="Google Shape;240;g758ac390e1_0_2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9"/>
        <p:cNvGrpSpPr/>
        <p:nvPr/>
      </p:nvGrpSpPr>
      <p:grpSpPr>
        <a:xfrm>
          <a:off x="0" y="0"/>
          <a:ext cx="0" cy="0"/>
          <a:chOff x="0" y="0"/>
          <a:chExt cx="0" cy="0"/>
        </a:xfrm>
      </p:grpSpPr>
      <p:sp>
        <p:nvSpPr>
          <p:cNvPr id="250" name="Google Shape;250;g758ac390e1_0_36: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51" name="Google Shape;251;g758ac390e1_0_3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5"/>
        <p:cNvGrpSpPr/>
        <p:nvPr/>
      </p:nvGrpSpPr>
      <p:grpSpPr>
        <a:xfrm>
          <a:off x="0" y="0"/>
          <a:ext cx="0" cy="0"/>
          <a:chOff x="0" y="0"/>
          <a:chExt cx="0" cy="0"/>
        </a:xfrm>
      </p:grpSpPr>
      <p:sp>
        <p:nvSpPr>
          <p:cNvPr id="266" name="Google Shape;266;g6b4c6cb767_0_2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67" name="Google Shape;267;g6b4c6cb767_0_2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7"/>
        <p:cNvGrpSpPr/>
        <p:nvPr/>
      </p:nvGrpSpPr>
      <p:grpSpPr>
        <a:xfrm>
          <a:off x="0" y="0"/>
          <a:ext cx="0" cy="0"/>
          <a:chOff x="0" y="0"/>
          <a:chExt cx="0" cy="0"/>
        </a:xfrm>
      </p:grpSpPr>
      <p:sp>
        <p:nvSpPr>
          <p:cNvPr id="278" name="Google Shape;278;g6b4c6cb767_0_4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79" name="Google Shape;279;g6b4c6cb767_0_4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2"/>
        <p:cNvGrpSpPr/>
        <p:nvPr/>
      </p:nvGrpSpPr>
      <p:grpSpPr>
        <a:xfrm>
          <a:off x="0" y="0"/>
          <a:ext cx="0" cy="0"/>
          <a:chOff x="0" y="0"/>
          <a:chExt cx="0" cy="0"/>
        </a:xfrm>
      </p:grpSpPr>
      <p:sp>
        <p:nvSpPr>
          <p:cNvPr id="293" name="Google Shape;293;g6b4c6cb767_0_14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94" name="Google Shape;294;g6b4c6cb767_0_14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7"/>
        <p:cNvGrpSpPr/>
        <p:nvPr/>
      </p:nvGrpSpPr>
      <p:grpSpPr>
        <a:xfrm>
          <a:off x="0" y="0"/>
          <a:ext cx="0" cy="0"/>
          <a:chOff x="0" y="0"/>
          <a:chExt cx="0" cy="0"/>
        </a:xfrm>
      </p:grpSpPr>
      <p:sp>
        <p:nvSpPr>
          <p:cNvPr id="308" name="Google Shape;308;g6b4c6cb767_0_168: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09" name="Google Shape;309;g6b4c6cb767_0_16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8"/>
        <p:cNvGrpSpPr/>
        <p:nvPr/>
      </p:nvGrpSpPr>
      <p:grpSpPr>
        <a:xfrm>
          <a:off x="0" y="0"/>
          <a:ext cx="0" cy="0"/>
          <a:chOff x="0" y="0"/>
          <a:chExt cx="0" cy="0"/>
        </a:xfrm>
      </p:grpSpPr>
      <p:sp>
        <p:nvSpPr>
          <p:cNvPr id="319" name="Google Shape;319;g6b4526ec91_2_16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320" name="Google Shape;320;g6b4526ec91_2_163:notes"/>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5"/>
        <p:cNvGrpSpPr/>
        <p:nvPr/>
      </p:nvGrpSpPr>
      <p:grpSpPr>
        <a:xfrm>
          <a:off x="0" y="0"/>
          <a:ext cx="0" cy="0"/>
          <a:chOff x="0" y="0"/>
          <a:chExt cx="0" cy="0"/>
        </a:xfrm>
      </p:grpSpPr>
      <p:sp>
        <p:nvSpPr>
          <p:cNvPr id="326" name="Google Shape;326;g6bbb4087bf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327" name="Google Shape;327;g6bbb4087bf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44"/>
        <p:cNvGrpSpPr/>
        <p:nvPr/>
      </p:nvGrpSpPr>
      <p:grpSpPr>
        <a:xfrm>
          <a:off x="0" y="0"/>
          <a:ext cx="0" cy="0"/>
          <a:chOff x="0" y="0"/>
          <a:chExt cx="0" cy="0"/>
        </a:xfrm>
      </p:grpSpPr>
      <p:sp>
        <p:nvSpPr>
          <p:cNvPr id="345" name="Google Shape;345;g6b451b7552_0_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346" name="Google Shape;346;g6b451b7552_0_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8"/>
        <p:cNvGrpSpPr/>
        <p:nvPr/>
      </p:nvGrpSpPr>
      <p:grpSpPr>
        <a:xfrm>
          <a:off x="0" y="0"/>
          <a:ext cx="0" cy="0"/>
          <a:chOff x="0" y="0"/>
          <a:chExt cx="0" cy="0"/>
        </a:xfrm>
      </p:grpSpPr>
      <p:sp>
        <p:nvSpPr>
          <p:cNvPr id="359" name="Google Shape;359;g6b451b7552_0_3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360" name="Google Shape;360;g6b451b7552_0_3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79"/>
        <p:cNvGrpSpPr/>
        <p:nvPr/>
      </p:nvGrpSpPr>
      <p:grpSpPr>
        <a:xfrm>
          <a:off x="0" y="0"/>
          <a:ext cx="0" cy="0"/>
          <a:chOff x="0" y="0"/>
          <a:chExt cx="0" cy="0"/>
        </a:xfrm>
      </p:grpSpPr>
      <p:sp>
        <p:nvSpPr>
          <p:cNvPr id="380" name="Google Shape;380;g6b451b7552_0_6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381" name="Google Shape;381;g6b451b7552_0_6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92"/>
        <p:cNvGrpSpPr/>
        <p:nvPr/>
      </p:nvGrpSpPr>
      <p:grpSpPr>
        <a:xfrm>
          <a:off x="0" y="0"/>
          <a:ext cx="0" cy="0"/>
          <a:chOff x="0" y="0"/>
          <a:chExt cx="0" cy="0"/>
        </a:xfrm>
      </p:grpSpPr>
      <p:sp>
        <p:nvSpPr>
          <p:cNvPr id="393" name="Google Shape;393;g6b451b7552_0_8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394" name="Google Shape;394;g6b451b7552_0_8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03"/>
        <p:cNvGrpSpPr/>
        <p:nvPr/>
      </p:nvGrpSpPr>
      <p:grpSpPr>
        <a:xfrm>
          <a:off x="0" y="0"/>
          <a:ext cx="0" cy="0"/>
          <a:chOff x="0" y="0"/>
          <a:chExt cx="0" cy="0"/>
        </a:xfrm>
      </p:grpSpPr>
      <p:sp>
        <p:nvSpPr>
          <p:cNvPr id="404" name="Google Shape;404;g6b4526ec91_2_16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405" name="Google Shape;405;g6b4526ec91_2_168:notes"/>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11"/>
        <p:cNvGrpSpPr/>
        <p:nvPr/>
      </p:nvGrpSpPr>
      <p:grpSpPr>
        <a:xfrm>
          <a:off x="0" y="0"/>
          <a:ext cx="0" cy="0"/>
          <a:chOff x="0" y="0"/>
          <a:chExt cx="0" cy="0"/>
        </a:xfrm>
      </p:grpSpPr>
      <p:sp>
        <p:nvSpPr>
          <p:cNvPr id="412" name="Google Shape;412;g759cd05eee_0_3: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13" name="Google Shape;413;g759cd05eee_0_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21"/>
        <p:cNvGrpSpPr/>
        <p:nvPr/>
      </p:nvGrpSpPr>
      <p:grpSpPr>
        <a:xfrm>
          <a:off x="0" y="0"/>
          <a:ext cx="0" cy="0"/>
          <a:chOff x="0" y="0"/>
          <a:chExt cx="0" cy="0"/>
        </a:xfrm>
      </p:grpSpPr>
      <p:sp>
        <p:nvSpPr>
          <p:cNvPr id="422" name="Google Shape;422;g759cd05eee_0_19: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23" name="Google Shape;423;g759cd05eee_0_1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30"/>
        <p:cNvGrpSpPr/>
        <p:nvPr/>
      </p:nvGrpSpPr>
      <p:grpSpPr>
        <a:xfrm>
          <a:off x="0" y="0"/>
          <a:ext cx="0" cy="0"/>
          <a:chOff x="0" y="0"/>
          <a:chExt cx="0" cy="0"/>
        </a:xfrm>
      </p:grpSpPr>
      <p:sp>
        <p:nvSpPr>
          <p:cNvPr id="431" name="Google Shape;431;g759cd05eee_0_3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32" name="Google Shape;432;g759cd05eee_0_3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39"/>
        <p:cNvGrpSpPr/>
        <p:nvPr/>
      </p:nvGrpSpPr>
      <p:grpSpPr>
        <a:xfrm>
          <a:off x="0" y="0"/>
          <a:ext cx="0" cy="0"/>
          <a:chOff x="0" y="0"/>
          <a:chExt cx="0" cy="0"/>
        </a:xfrm>
      </p:grpSpPr>
      <p:sp>
        <p:nvSpPr>
          <p:cNvPr id="440" name="Google Shape;440;g759cd05eee_0_42: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41" name="Google Shape;441;g759cd05eee_0_4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48"/>
        <p:cNvGrpSpPr/>
        <p:nvPr/>
      </p:nvGrpSpPr>
      <p:grpSpPr>
        <a:xfrm>
          <a:off x="0" y="0"/>
          <a:ext cx="0" cy="0"/>
          <a:chOff x="0" y="0"/>
          <a:chExt cx="0" cy="0"/>
        </a:xfrm>
      </p:grpSpPr>
      <p:sp>
        <p:nvSpPr>
          <p:cNvPr id="449" name="Google Shape;449;g759cd05eee_0_53: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50" name="Google Shape;450;g759cd05eee_0_5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57"/>
        <p:cNvGrpSpPr/>
        <p:nvPr/>
      </p:nvGrpSpPr>
      <p:grpSpPr>
        <a:xfrm>
          <a:off x="0" y="0"/>
          <a:ext cx="0" cy="0"/>
          <a:chOff x="0" y="0"/>
          <a:chExt cx="0" cy="0"/>
        </a:xfrm>
      </p:grpSpPr>
      <p:sp>
        <p:nvSpPr>
          <p:cNvPr id="458" name="Google Shape;458;g759cd05eee_0_6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59" name="Google Shape;459;g759cd05eee_0_6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67"/>
        <p:cNvGrpSpPr/>
        <p:nvPr/>
      </p:nvGrpSpPr>
      <p:grpSpPr>
        <a:xfrm>
          <a:off x="0" y="0"/>
          <a:ext cx="0" cy="0"/>
          <a:chOff x="0" y="0"/>
          <a:chExt cx="0" cy="0"/>
        </a:xfrm>
      </p:grpSpPr>
      <p:sp>
        <p:nvSpPr>
          <p:cNvPr id="468" name="Google Shape;468;g6b4526ec91_2_17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469" name="Google Shape;469;g6b4526ec91_2_173:notes"/>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77"/>
        <p:cNvGrpSpPr/>
        <p:nvPr/>
      </p:nvGrpSpPr>
      <p:grpSpPr>
        <a:xfrm>
          <a:off x="0" y="0"/>
          <a:ext cx="0" cy="0"/>
          <a:chOff x="0" y="0"/>
          <a:chExt cx="0" cy="0"/>
        </a:xfrm>
      </p:grpSpPr>
      <p:sp>
        <p:nvSpPr>
          <p:cNvPr id="478" name="Google Shape;478;g6bb8702b4c_1_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79" name="Google Shape;479;g6bb8702b4c_1_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84"/>
        <p:cNvGrpSpPr/>
        <p:nvPr/>
      </p:nvGrpSpPr>
      <p:grpSpPr>
        <a:xfrm>
          <a:off x="0" y="0"/>
          <a:ext cx="0" cy="0"/>
          <a:chOff x="0" y="0"/>
          <a:chExt cx="0" cy="0"/>
        </a:xfrm>
      </p:grpSpPr>
      <p:sp>
        <p:nvSpPr>
          <p:cNvPr id="485" name="Google Shape;485;g6bb8702b4c_1_2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86" name="Google Shape;486;g6bb8702b4c_1_2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93"/>
        <p:cNvGrpSpPr/>
        <p:nvPr/>
      </p:nvGrpSpPr>
      <p:grpSpPr>
        <a:xfrm>
          <a:off x="0" y="0"/>
          <a:ext cx="0" cy="0"/>
          <a:chOff x="0" y="0"/>
          <a:chExt cx="0" cy="0"/>
        </a:xfrm>
      </p:grpSpPr>
      <p:sp>
        <p:nvSpPr>
          <p:cNvPr id="494" name="Google Shape;494;g6bb8702b4c_1_1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95" name="Google Shape;495;g6bb8702b4c_1_1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1"/>
        <p:cNvGrpSpPr/>
        <p:nvPr/>
      </p:nvGrpSpPr>
      <p:grpSpPr>
        <a:xfrm>
          <a:off x="0" y="0"/>
          <a:ext cx="0" cy="0"/>
          <a:chOff x="0" y="0"/>
          <a:chExt cx="0" cy="0"/>
        </a:xfrm>
      </p:grpSpPr>
      <p:sp>
        <p:nvSpPr>
          <p:cNvPr id="502" name="Google Shape;502;g6bb8702b4c_1_3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03" name="Google Shape;503;g6bb8702b4c_1_3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9"/>
        <p:cNvGrpSpPr/>
        <p:nvPr/>
      </p:nvGrpSpPr>
      <p:grpSpPr>
        <a:xfrm>
          <a:off x="0" y="0"/>
          <a:ext cx="0" cy="0"/>
          <a:chOff x="0" y="0"/>
          <a:chExt cx="0" cy="0"/>
        </a:xfrm>
      </p:grpSpPr>
      <p:sp>
        <p:nvSpPr>
          <p:cNvPr id="510" name="Google Shape;510;g6bb8702b4c_1_46: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11" name="Google Shape;511;g6bb8702b4c_1_4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18"/>
        <p:cNvGrpSpPr/>
        <p:nvPr/>
      </p:nvGrpSpPr>
      <p:grpSpPr>
        <a:xfrm>
          <a:off x="0" y="0"/>
          <a:ext cx="0" cy="0"/>
          <a:chOff x="0" y="0"/>
          <a:chExt cx="0" cy="0"/>
        </a:xfrm>
      </p:grpSpPr>
      <p:sp>
        <p:nvSpPr>
          <p:cNvPr id="519" name="Google Shape;519;g6bb8702b4c_1_57: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20" name="Google Shape;520;g6bb8702b4c_1_5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24"/>
        <p:cNvGrpSpPr/>
        <p:nvPr/>
      </p:nvGrpSpPr>
      <p:grpSpPr>
        <a:xfrm>
          <a:off x="0" y="0"/>
          <a:ext cx="0" cy="0"/>
          <a:chOff x="0" y="0"/>
          <a:chExt cx="0" cy="0"/>
        </a:xfrm>
      </p:grpSpPr>
      <p:sp>
        <p:nvSpPr>
          <p:cNvPr id="525" name="Google Shape;525;g6b4526ec91_2_18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526" name="Google Shape;526;g6b4526ec91_2_18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2"/>
        <p:cNvGrpSpPr/>
        <p:nvPr/>
      </p:nvGrpSpPr>
      <p:grpSpPr>
        <a:xfrm>
          <a:off x="0" y="0"/>
          <a:ext cx="0" cy="0"/>
          <a:chOff x="0" y="0"/>
          <a:chExt cx="0" cy="0"/>
        </a:xfrm>
      </p:grpSpPr>
      <p:sp>
        <p:nvSpPr>
          <p:cNvPr id="533" name="Google Shape;533;g6b4c6cb767_0_13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34" name="Google Shape;534;g6b4c6cb767_0_13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9"/>
        <p:cNvGrpSpPr/>
        <p:nvPr/>
      </p:nvGrpSpPr>
      <p:grpSpPr>
        <a:xfrm>
          <a:off x="0" y="0"/>
          <a:ext cx="0" cy="0"/>
          <a:chOff x="0" y="0"/>
          <a:chExt cx="0" cy="0"/>
        </a:xfrm>
      </p:grpSpPr>
      <p:sp>
        <p:nvSpPr>
          <p:cNvPr id="540" name="Google Shape;540;g6b6a836eb8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41" name="Google Shape;541;g6b6a836eb8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46"/>
        <p:cNvGrpSpPr/>
        <p:nvPr/>
      </p:nvGrpSpPr>
      <p:grpSpPr>
        <a:xfrm>
          <a:off x="0" y="0"/>
          <a:ext cx="0" cy="0"/>
          <a:chOff x="0" y="0"/>
          <a:chExt cx="0" cy="0"/>
        </a:xfrm>
      </p:grpSpPr>
      <p:sp>
        <p:nvSpPr>
          <p:cNvPr id="547" name="Google Shape;547;g759cd05eee_0_7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48" name="Google Shape;548;g759cd05eee_0_7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53"/>
        <p:cNvGrpSpPr/>
        <p:nvPr/>
      </p:nvGrpSpPr>
      <p:grpSpPr>
        <a:xfrm>
          <a:off x="0" y="0"/>
          <a:ext cx="0" cy="0"/>
          <a:chOff x="0" y="0"/>
          <a:chExt cx="0" cy="0"/>
        </a:xfrm>
      </p:grpSpPr>
      <p:sp>
        <p:nvSpPr>
          <p:cNvPr id="554" name="Google Shape;554;g6bb8702b4c_1_6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55" name="Google Shape;555;g6bb8702b4c_1_6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sp>
        <p:nvSpPr>
          <p:cNvPr id="10" name="Google Shape;10;p2"/>
          <p:cNvSpPr txBox="1">
            <a:spLocks noGrp="1"/>
          </p:cNvSpPr>
          <p:nvPr>
            <p:ph type="ctrTitle"/>
          </p:nvPr>
        </p:nvSpPr>
        <p:spPr>
          <a:xfrm>
            <a:off x="311708" y="744575"/>
            <a:ext cx="8520600" cy="2052600"/>
          </a:xfrm>
          <a:prstGeom prst="rect">
            <a:avLst/>
          </a:prstGeom>
        </p:spPr>
        <p:txBody>
          <a:bodyPr spcFirstLastPara="1" wrap="square" lIns="91425" tIns="91425" rIns="91425" bIns="91425" anchor="b" anchorCtr="0">
            <a:noAutofit/>
          </a:bodyPr>
          <a:lstStyle>
            <a:lvl1pPr lvl="0" algn="ctr">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a:endParaRPr/>
          </a:p>
        </p:txBody>
      </p:sp>
      <p:sp>
        <p:nvSpPr>
          <p:cNvPr id="11" name="Google Shape;11;p2"/>
          <p:cNvSpPr txBox="1">
            <a:spLocks noGrp="1"/>
          </p:cNvSpPr>
          <p:nvPr>
            <p:ph type="subTitle" idx="1"/>
          </p:nvPr>
        </p:nvSpPr>
        <p:spPr>
          <a:xfrm>
            <a:off x="311700" y="2834125"/>
            <a:ext cx="8520600" cy="792600"/>
          </a:xfrm>
          <a:prstGeom prst="rect">
            <a:avLst/>
          </a:prstGeom>
        </p:spPr>
        <p:txBody>
          <a:bodyPr spcFirstLastPara="1" wrap="square" lIns="91425" tIns="91425" rIns="91425" bIns="91425" anchor="t" anchorCtr="0">
            <a:no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a:endParaRPr/>
          </a:p>
        </p:txBody>
      </p:sp>
      <p:sp>
        <p:nvSpPr>
          <p:cNvPr id="12" name="Google Shape;12;p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3"/>
        <p:cNvGrpSpPr/>
        <p:nvPr/>
      </p:nvGrpSpPr>
      <p:grpSpPr>
        <a:xfrm>
          <a:off x="0" y="0"/>
          <a:ext cx="0" cy="0"/>
          <a:chOff x="0" y="0"/>
          <a:chExt cx="0" cy="0"/>
        </a:xfrm>
      </p:grpSpPr>
      <p:sp>
        <p:nvSpPr>
          <p:cNvPr id="14" name="Google Shape;14;p3"/>
          <p:cNvSpPr txBox="1">
            <a:spLocks noGrp="1"/>
          </p:cNvSpPr>
          <p:nvPr>
            <p:ph type="title"/>
          </p:nvPr>
        </p:nvSpPr>
        <p:spPr>
          <a:xfrm>
            <a:off x="311700" y="2150850"/>
            <a:ext cx="8520600" cy="841800"/>
          </a:xfrm>
          <a:prstGeom prst="rect">
            <a:avLst/>
          </a:prstGeom>
        </p:spPr>
        <p:txBody>
          <a:bodyPr spcFirstLastPara="1" wrap="square" lIns="91425" tIns="91425" rIns="91425" bIns="91425" anchor="ctr" anchorCtr="0">
            <a:noAutofit/>
          </a:bodyPr>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sp>
        <p:nvSpPr>
          <p:cNvPr id="15" name="Google Shape;15;p3"/>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6"/>
        <p:cNvGrpSpPr/>
        <p:nvPr/>
      </p:nvGrpSpPr>
      <p:grpSpPr>
        <a:xfrm>
          <a:off x="0" y="0"/>
          <a:ext cx="0" cy="0"/>
          <a:chOff x="0" y="0"/>
          <a:chExt cx="0" cy="0"/>
        </a:xfrm>
      </p:grpSpPr>
      <p:sp>
        <p:nvSpPr>
          <p:cNvPr id="17" name="Google Shape;17;p4"/>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8" name="Google Shape;18;p4"/>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Autofit/>
          </a:bodyPr>
          <a:lstStyle>
            <a:lvl1pPr marL="457200" lvl="0" indent="-342900">
              <a:spcBef>
                <a:spcPts val="0"/>
              </a:spcBef>
              <a:spcAft>
                <a:spcPts val="0"/>
              </a:spcAft>
              <a:buSzPts val="1800"/>
              <a:buChar char="●"/>
              <a:defRPr/>
            </a:lvl1pPr>
            <a:lvl2pPr marL="914400" lvl="1" indent="-317500">
              <a:spcBef>
                <a:spcPts val="1600"/>
              </a:spcBef>
              <a:spcAft>
                <a:spcPts val="0"/>
              </a:spcAft>
              <a:buSzPts val="1400"/>
              <a:buChar char="○"/>
              <a:defRPr/>
            </a:lvl2pPr>
            <a:lvl3pPr marL="1371600" lvl="2" indent="-317500">
              <a:spcBef>
                <a:spcPts val="1600"/>
              </a:spcBef>
              <a:spcAft>
                <a:spcPts val="0"/>
              </a:spcAft>
              <a:buSzPts val="1400"/>
              <a:buChar char="■"/>
              <a:defRPr/>
            </a:lvl3pPr>
            <a:lvl4pPr marL="1828800" lvl="3" indent="-317500">
              <a:spcBef>
                <a:spcPts val="1600"/>
              </a:spcBef>
              <a:spcAft>
                <a:spcPts val="0"/>
              </a:spcAft>
              <a:buSzPts val="1400"/>
              <a:buChar char="●"/>
              <a:defRPr/>
            </a:lvl4pPr>
            <a:lvl5pPr marL="2286000" lvl="4" indent="-317500">
              <a:spcBef>
                <a:spcPts val="1600"/>
              </a:spcBef>
              <a:spcAft>
                <a:spcPts val="0"/>
              </a:spcAft>
              <a:buSzPts val="1400"/>
              <a:buChar char="○"/>
              <a:defRPr/>
            </a:lvl5pPr>
            <a:lvl6pPr marL="2743200" lvl="5" indent="-317500">
              <a:spcBef>
                <a:spcPts val="1600"/>
              </a:spcBef>
              <a:spcAft>
                <a:spcPts val="0"/>
              </a:spcAft>
              <a:buSzPts val="1400"/>
              <a:buChar char="■"/>
              <a:defRPr/>
            </a:lvl6pPr>
            <a:lvl7pPr marL="3200400" lvl="6" indent="-317500">
              <a:spcBef>
                <a:spcPts val="1600"/>
              </a:spcBef>
              <a:spcAft>
                <a:spcPts val="0"/>
              </a:spcAft>
              <a:buSzPts val="1400"/>
              <a:buChar char="●"/>
              <a:defRPr/>
            </a:lvl7pPr>
            <a:lvl8pPr marL="3657600" lvl="7" indent="-317500">
              <a:spcBef>
                <a:spcPts val="1600"/>
              </a:spcBef>
              <a:spcAft>
                <a:spcPts val="0"/>
              </a:spcAft>
              <a:buSzPts val="1400"/>
              <a:buChar char="○"/>
              <a:defRPr/>
            </a:lvl8pPr>
            <a:lvl9pPr marL="4114800" lvl="8" indent="-317500">
              <a:spcBef>
                <a:spcPts val="1600"/>
              </a:spcBef>
              <a:spcAft>
                <a:spcPts val="1600"/>
              </a:spcAft>
              <a:buSzPts val="1400"/>
              <a:buChar char="■"/>
              <a:defRPr/>
            </a:lvl9pPr>
          </a:lstStyle>
          <a:p>
            <a:endParaRPr/>
          </a:p>
        </p:txBody>
      </p:sp>
      <p:sp>
        <p:nvSpPr>
          <p:cNvPr id="19" name="Google Shape;19;p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0"/>
        <p:cNvGrpSpPr/>
        <p:nvPr/>
      </p:nvGrpSpPr>
      <p:grpSpPr>
        <a:xfrm>
          <a:off x="0" y="0"/>
          <a:ext cx="0" cy="0"/>
          <a:chOff x="0" y="0"/>
          <a:chExt cx="0" cy="0"/>
        </a:xfrm>
      </p:grpSpPr>
      <p:sp>
        <p:nvSpPr>
          <p:cNvPr id="21" name="Google Shape;21;p5"/>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2" name="Google Shape;22;p5"/>
          <p:cNvSpPr txBox="1">
            <a:spLocks noGrp="1"/>
          </p:cNvSpPr>
          <p:nvPr>
            <p:ph type="body" idx="1"/>
          </p:nvPr>
        </p:nvSpPr>
        <p:spPr>
          <a:xfrm>
            <a:off x="311700" y="1152475"/>
            <a:ext cx="3999900" cy="3416400"/>
          </a:xfrm>
          <a:prstGeom prst="rect">
            <a:avLst/>
          </a:prstGeom>
        </p:spPr>
        <p:txBody>
          <a:bodyPr spcFirstLastPara="1" wrap="square" lIns="91425" tIns="91425" rIns="91425" bIns="91425" anchor="t" anchorCtr="0">
            <a:noAutofit/>
          </a:bodyPr>
          <a:lstStyle>
            <a:lvl1pPr marL="457200" lvl="0" indent="-317500">
              <a:spcBef>
                <a:spcPts val="0"/>
              </a:spcBef>
              <a:spcAft>
                <a:spcPts val="0"/>
              </a:spcAft>
              <a:buSzPts val="1400"/>
              <a:buChar char="●"/>
              <a:defRPr sz="1400"/>
            </a:lvl1pPr>
            <a:lvl2pPr marL="914400" lvl="1" indent="-304800">
              <a:spcBef>
                <a:spcPts val="1600"/>
              </a:spcBef>
              <a:spcAft>
                <a:spcPts val="0"/>
              </a:spcAft>
              <a:buSzPts val="1200"/>
              <a:buChar char="○"/>
              <a:defRPr sz="1200"/>
            </a:lvl2pPr>
            <a:lvl3pPr marL="1371600" lvl="2" indent="-304800">
              <a:spcBef>
                <a:spcPts val="1600"/>
              </a:spcBef>
              <a:spcAft>
                <a:spcPts val="0"/>
              </a:spcAft>
              <a:buSzPts val="1200"/>
              <a:buChar char="■"/>
              <a:defRPr sz="1200"/>
            </a:lvl3pPr>
            <a:lvl4pPr marL="1828800" lvl="3" indent="-304800">
              <a:spcBef>
                <a:spcPts val="1600"/>
              </a:spcBef>
              <a:spcAft>
                <a:spcPts val="0"/>
              </a:spcAft>
              <a:buSzPts val="1200"/>
              <a:buChar char="●"/>
              <a:defRPr sz="1200"/>
            </a:lvl4pPr>
            <a:lvl5pPr marL="2286000" lvl="4" indent="-304800">
              <a:spcBef>
                <a:spcPts val="1600"/>
              </a:spcBef>
              <a:spcAft>
                <a:spcPts val="0"/>
              </a:spcAft>
              <a:buSzPts val="1200"/>
              <a:buChar char="○"/>
              <a:defRPr sz="1200"/>
            </a:lvl5pPr>
            <a:lvl6pPr marL="2743200" lvl="5" indent="-304800">
              <a:spcBef>
                <a:spcPts val="1600"/>
              </a:spcBef>
              <a:spcAft>
                <a:spcPts val="0"/>
              </a:spcAft>
              <a:buSzPts val="1200"/>
              <a:buChar char="■"/>
              <a:defRPr sz="1200"/>
            </a:lvl6pPr>
            <a:lvl7pPr marL="3200400" lvl="6" indent="-304800">
              <a:spcBef>
                <a:spcPts val="1600"/>
              </a:spcBef>
              <a:spcAft>
                <a:spcPts val="0"/>
              </a:spcAft>
              <a:buSzPts val="1200"/>
              <a:buChar char="●"/>
              <a:defRPr sz="1200"/>
            </a:lvl7pPr>
            <a:lvl8pPr marL="3657600" lvl="7" indent="-304800">
              <a:spcBef>
                <a:spcPts val="1600"/>
              </a:spcBef>
              <a:spcAft>
                <a:spcPts val="0"/>
              </a:spcAft>
              <a:buSzPts val="1200"/>
              <a:buChar char="○"/>
              <a:defRPr sz="1200"/>
            </a:lvl8pPr>
            <a:lvl9pPr marL="4114800" lvl="8" indent="-304800">
              <a:spcBef>
                <a:spcPts val="1600"/>
              </a:spcBef>
              <a:spcAft>
                <a:spcPts val="1600"/>
              </a:spcAft>
              <a:buSzPts val="1200"/>
              <a:buChar char="■"/>
              <a:defRPr sz="1200"/>
            </a:lvl9pPr>
          </a:lstStyle>
          <a:p>
            <a:endParaRPr/>
          </a:p>
        </p:txBody>
      </p:sp>
      <p:sp>
        <p:nvSpPr>
          <p:cNvPr id="23" name="Google Shape;23;p5"/>
          <p:cNvSpPr txBox="1">
            <a:spLocks noGrp="1"/>
          </p:cNvSpPr>
          <p:nvPr>
            <p:ph type="body" idx="2"/>
          </p:nvPr>
        </p:nvSpPr>
        <p:spPr>
          <a:xfrm>
            <a:off x="4832400" y="1152475"/>
            <a:ext cx="3999900" cy="3416400"/>
          </a:xfrm>
          <a:prstGeom prst="rect">
            <a:avLst/>
          </a:prstGeom>
        </p:spPr>
        <p:txBody>
          <a:bodyPr spcFirstLastPara="1" wrap="square" lIns="91425" tIns="91425" rIns="91425" bIns="91425" anchor="t" anchorCtr="0">
            <a:noAutofit/>
          </a:bodyPr>
          <a:lstStyle>
            <a:lvl1pPr marL="457200" lvl="0" indent="-317500">
              <a:spcBef>
                <a:spcPts val="0"/>
              </a:spcBef>
              <a:spcAft>
                <a:spcPts val="0"/>
              </a:spcAft>
              <a:buSzPts val="1400"/>
              <a:buChar char="●"/>
              <a:defRPr sz="1400"/>
            </a:lvl1pPr>
            <a:lvl2pPr marL="914400" lvl="1" indent="-304800">
              <a:spcBef>
                <a:spcPts val="1600"/>
              </a:spcBef>
              <a:spcAft>
                <a:spcPts val="0"/>
              </a:spcAft>
              <a:buSzPts val="1200"/>
              <a:buChar char="○"/>
              <a:defRPr sz="1200"/>
            </a:lvl2pPr>
            <a:lvl3pPr marL="1371600" lvl="2" indent="-304800">
              <a:spcBef>
                <a:spcPts val="1600"/>
              </a:spcBef>
              <a:spcAft>
                <a:spcPts val="0"/>
              </a:spcAft>
              <a:buSzPts val="1200"/>
              <a:buChar char="■"/>
              <a:defRPr sz="1200"/>
            </a:lvl3pPr>
            <a:lvl4pPr marL="1828800" lvl="3" indent="-304800">
              <a:spcBef>
                <a:spcPts val="1600"/>
              </a:spcBef>
              <a:spcAft>
                <a:spcPts val="0"/>
              </a:spcAft>
              <a:buSzPts val="1200"/>
              <a:buChar char="●"/>
              <a:defRPr sz="1200"/>
            </a:lvl4pPr>
            <a:lvl5pPr marL="2286000" lvl="4" indent="-304800">
              <a:spcBef>
                <a:spcPts val="1600"/>
              </a:spcBef>
              <a:spcAft>
                <a:spcPts val="0"/>
              </a:spcAft>
              <a:buSzPts val="1200"/>
              <a:buChar char="○"/>
              <a:defRPr sz="1200"/>
            </a:lvl5pPr>
            <a:lvl6pPr marL="2743200" lvl="5" indent="-304800">
              <a:spcBef>
                <a:spcPts val="1600"/>
              </a:spcBef>
              <a:spcAft>
                <a:spcPts val="0"/>
              </a:spcAft>
              <a:buSzPts val="1200"/>
              <a:buChar char="■"/>
              <a:defRPr sz="1200"/>
            </a:lvl6pPr>
            <a:lvl7pPr marL="3200400" lvl="6" indent="-304800">
              <a:spcBef>
                <a:spcPts val="1600"/>
              </a:spcBef>
              <a:spcAft>
                <a:spcPts val="0"/>
              </a:spcAft>
              <a:buSzPts val="1200"/>
              <a:buChar char="●"/>
              <a:defRPr sz="1200"/>
            </a:lvl7pPr>
            <a:lvl8pPr marL="3657600" lvl="7" indent="-304800">
              <a:spcBef>
                <a:spcPts val="1600"/>
              </a:spcBef>
              <a:spcAft>
                <a:spcPts val="0"/>
              </a:spcAft>
              <a:buSzPts val="1200"/>
              <a:buChar char="○"/>
              <a:defRPr sz="1200"/>
            </a:lvl8pPr>
            <a:lvl9pPr marL="4114800" lvl="8" indent="-304800">
              <a:spcBef>
                <a:spcPts val="1600"/>
              </a:spcBef>
              <a:spcAft>
                <a:spcPts val="1600"/>
              </a:spcAft>
              <a:buSzPts val="1200"/>
              <a:buChar char="■"/>
              <a:defRPr sz="1200"/>
            </a:lvl9pPr>
          </a:lstStyle>
          <a:p>
            <a:endParaRPr/>
          </a:p>
        </p:txBody>
      </p:sp>
      <p:sp>
        <p:nvSpPr>
          <p:cNvPr id="24" name="Google Shape;24;p5"/>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5"/>
        <p:cNvGrpSpPr/>
        <p:nvPr/>
      </p:nvGrpSpPr>
      <p:grpSpPr>
        <a:xfrm>
          <a:off x="0" y="0"/>
          <a:ext cx="0" cy="0"/>
          <a:chOff x="0" y="0"/>
          <a:chExt cx="0" cy="0"/>
        </a:xfrm>
      </p:grpSpPr>
      <p:sp>
        <p:nvSpPr>
          <p:cNvPr id="26" name="Google Shape;26;p6"/>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7" name="Google Shape;27;p6"/>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28"/>
        <p:cNvGrpSpPr/>
        <p:nvPr/>
      </p:nvGrpSpPr>
      <p:grpSpPr>
        <a:xfrm>
          <a:off x="0" y="0"/>
          <a:ext cx="0" cy="0"/>
          <a:chOff x="0" y="0"/>
          <a:chExt cx="0" cy="0"/>
        </a:xfrm>
      </p:grpSpPr>
      <p:sp>
        <p:nvSpPr>
          <p:cNvPr id="29" name="Google Shape;29;p7"/>
          <p:cNvSpPr txBox="1">
            <a:spLocks noGrp="1"/>
          </p:cNvSpPr>
          <p:nvPr>
            <p:ph type="title"/>
          </p:nvPr>
        </p:nvSpPr>
        <p:spPr>
          <a:xfrm>
            <a:off x="311700" y="555600"/>
            <a:ext cx="2808000" cy="755700"/>
          </a:xfrm>
          <a:prstGeom prst="rect">
            <a:avLst/>
          </a:prstGeom>
        </p:spPr>
        <p:txBody>
          <a:bodyPr spcFirstLastPara="1" wrap="square" lIns="91425" tIns="91425" rIns="91425" bIns="91425" anchor="b" anchorCtr="0">
            <a:no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30" name="Google Shape;30;p7"/>
          <p:cNvSpPr txBox="1">
            <a:spLocks noGrp="1"/>
          </p:cNvSpPr>
          <p:nvPr>
            <p:ph type="body" idx="1"/>
          </p:nvPr>
        </p:nvSpPr>
        <p:spPr>
          <a:xfrm>
            <a:off x="311700" y="1389600"/>
            <a:ext cx="2808000" cy="3179400"/>
          </a:xfrm>
          <a:prstGeom prst="rect">
            <a:avLst/>
          </a:prstGeom>
        </p:spPr>
        <p:txBody>
          <a:bodyPr spcFirstLastPara="1" wrap="square" lIns="91425" tIns="91425" rIns="91425" bIns="91425" anchor="t" anchorCtr="0">
            <a:noAutofit/>
          </a:bodyPr>
          <a:lstStyle>
            <a:lvl1pPr marL="457200" lvl="0" indent="-304800">
              <a:spcBef>
                <a:spcPts val="0"/>
              </a:spcBef>
              <a:spcAft>
                <a:spcPts val="0"/>
              </a:spcAft>
              <a:buSzPts val="1200"/>
              <a:buChar char="●"/>
              <a:defRPr sz="1200"/>
            </a:lvl1pPr>
            <a:lvl2pPr marL="914400" lvl="1" indent="-304800">
              <a:spcBef>
                <a:spcPts val="1600"/>
              </a:spcBef>
              <a:spcAft>
                <a:spcPts val="0"/>
              </a:spcAft>
              <a:buSzPts val="1200"/>
              <a:buChar char="○"/>
              <a:defRPr sz="1200"/>
            </a:lvl2pPr>
            <a:lvl3pPr marL="1371600" lvl="2" indent="-304800">
              <a:spcBef>
                <a:spcPts val="1600"/>
              </a:spcBef>
              <a:spcAft>
                <a:spcPts val="0"/>
              </a:spcAft>
              <a:buSzPts val="1200"/>
              <a:buChar char="■"/>
              <a:defRPr sz="1200"/>
            </a:lvl3pPr>
            <a:lvl4pPr marL="1828800" lvl="3" indent="-304800">
              <a:spcBef>
                <a:spcPts val="1600"/>
              </a:spcBef>
              <a:spcAft>
                <a:spcPts val="0"/>
              </a:spcAft>
              <a:buSzPts val="1200"/>
              <a:buChar char="●"/>
              <a:defRPr sz="1200"/>
            </a:lvl4pPr>
            <a:lvl5pPr marL="2286000" lvl="4" indent="-304800">
              <a:spcBef>
                <a:spcPts val="1600"/>
              </a:spcBef>
              <a:spcAft>
                <a:spcPts val="0"/>
              </a:spcAft>
              <a:buSzPts val="1200"/>
              <a:buChar char="○"/>
              <a:defRPr sz="1200"/>
            </a:lvl5pPr>
            <a:lvl6pPr marL="2743200" lvl="5" indent="-304800">
              <a:spcBef>
                <a:spcPts val="1600"/>
              </a:spcBef>
              <a:spcAft>
                <a:spcPts val="0"/>
              </a:spcAft>
              <a:buSzPts val="1200"/>
              <a:buChar char="■"/>
              <a:defRPr sz="1200"/>
            </a:lvl6pPr>
            <a:lvl7pPr marL="3200400" lvl="6" indent="-304800">
              <a:spcBef>
                <a:spcPts val="1600"/>
              </a:spcBef>
              <a:spcAft>
                <a:spcPts val="0"/>
              </a:spcAft>
              <a:buSzPts val="1200"/>
              <a:buChar char="●"/>
              <a:defRPr sz="1200"/>
            </a:lvl7pPr>
            <a:lvl8pPr marL="3657600" lvl="7" indent="-304800">
              <a:spcBef>
                <a:spcPts val="1600"/>
              </a:spcBef>
              <a:spcAft>
                <a:spcPts val="0"/>
              </a:spcAft>
              <a:buSzPts val="1200"/>
              <a:buChar char="○"/>
              <a:defRPr sz="1200"/>
            </a:lvl8pPr>
            <a:lvl9pPr marL="4114800" lvl="8" indent="-304800">
              <a:spcBef>
                <a:spcPts val="1600"/>
              </a:spcBef>
              <a:spcAft>
                <a:spcPts val="1600"/>
              </a:spcAft>
              <a:buSzPts val="1200"/>
              <a:buChar char="■"/>
              <a:defRPr sz="1200"/>
            </a:lvl9pPr>
          </a:lstStyle>
          <a:p>
            <a:endParaRPr/>
          </a:p>
        </p:txBody>
      </p:sp>
      <p:sp>
        <p:nvSpPr>
          <p:cNvPr id="31" name="Google Shape;31;p7"/>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32"/>
        <p:cNvGrpSpPr/>
        <p:nvPr/>
      </p:nvGrpSpPr>
      <p:grpSpPr>
        <a:xfrm>
          <a:off x="0" y="0"/>
          <a:ext cx="0" cy="0"/>
          <a:chOff x="0" y="0"/>
          <a:chExt cx="0" cy="0"/>
        </a:xfrm>
      </p:grpSpPr>
      <p:sp>
        <p:nvSpPr>
          <p:cNvPr id="33" name="Google Shape;33;p8"/>
          <p:cNvSpPr txBox="1">
            <a:spLocks noGrp="1"/>
          </p:cNvSpPr>
          <p:nvPr>
            <p:ph type="title"/>
          </p:nvPr>
        </p:nvSpPr>
        <p:spPr>
          <a:xfrm>
            <a:off x="490250" y="450150"/>
            <a:ext cx="6367800" cy="4090800"/>
          </a:xfrm>
          <a:prstGeom prst="rect">
            <a:avLst/>
          </a:prstGeom>
        </p:spPr>
        <p:txBody>
          <a:bodyPr spcFirstLastPara="1" wrap="square" lIns="91425" tIns="91425" rIns="91425" bIns="91425" anchor="ctr" anchorCtr="0">
            <a:noAutofit/>
          </a:bodyPr>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a:endParaRPr/>
          </a:p>
        </p:txBody>
      </p:sp>
      <p:sp>
        <p:nvSpPr>
          <p:cNvPr id="34" name="Google Shape;34;p8"/>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35"/>
        <p:cNvGrpSpPr/>
        <p:nvPr/>
      </p:nvGrpSpPr>
      <p:grpSpPr>
        <a:xfrm>
          <a:off x="0" y="0"/>
          <a:ext cx="0" cy="0"/>
          <a:chOff x="0" y="0"/>
          <a:chExt cx="0" cy="0"/>
        </a:xfrm>
      </p:grpSpPr>
      <p:sp>
        <p:nvSpPr>
          <p:cNvPr id="36" name="Google Shape;36;p9"/>
          <p:cNvSpPr/>
          <p:nvPr/>
        </p:nvSpPr>
        <p:spPr>
          <a:xfrm>
            <a:off x="4572000" y="-125"/>
            <a:ext cx="4572000" cy="51435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37;p9"/>
          <p:cNvSpPr txBox="1">
            <a:spLocks noGrp="1"/>
          </p:cNvSpPr>
          <p:nvPr>
            <p:ph type="title"/>
          </p:nvPr>
        </p:nvSpPr>
        <p:spPr>
          <a:xfrm>
            <a:off x="265500" y="1233175"/>
            <a:ext cx="4045200" cy="1482300"/>
          </a:xfrm>
          <a:prstGeom prst="rect">
            <a:avLst/>
          </a:prstGeom>
        </p:spPr>
        <p:txBody>
          <a:bodyPr spcFirstLastPara="1" wrap="square" lIns="91425" tIns="91425" rIns="91425" bIns="91425" anchor="b" anchorCtr="0">
            <a:no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a:endParaRPr/>
          </a:p>
        </p:txBody>
      </p:sp>
      <p:sp>
        <p:nvSpPr>
          <p:cNvPr id="38" name="Google Shape;38;p9"/>
          <p:cNvSpPr txBox="1">
            <a:spLocks noGrp="1"/>
          </p:cNvSpPr>
          <p:nvPr>
            <p:ph type="subTitle" idx="1"/>
          </p:nvPr>
        </p:nvSpPr>
        <p:spPr>
          <a:xfrm>
            <a:off x="265500" y="2803075"/>
            <a:ext cx="4045200" cy="1235100"/>
          </a:xfrm>
          <a:prstGeom prst="rect">
            <a:avLst/>
          </a:prstGeom>
        </p:spPr>
        <p:txBody>
          <a:bodyPr spcFirstLastPara="1" wrap="square" lIns="91425" tIns="91425" rIns="91425" bIns="91425" anchor="t" anchorCtr="0">
            <a:no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39" name="Google Shape;39;p9"/>
          <p:cNvSpPr txBox="1">
            <a:spLocks noGrp="1"/>
          </p:cNvSpPr>
          <p:nvPr>
            <p:ph type="body" idx="2"/>
          </p:nvPr>
        </p:nvSpPr>
        <p:spPr>
          <a:xfrm>
            <a:off x="4939500" y="724075"/>
            <a:ext cx="3837000" cy="3695100"/>
          </a:xfrm>
          <a:prstGeom prst="rect">
            <a:avLst/>
          </a:prstGeom>
        </p:spPr>
        <p:txBody>
          <a:bodyPr spcFirstLastPara="1" wrap="square" lIns="91425" tIns="91425" rIns="91425" bIns="91425" anchor="ctr" anchorCtr="0">
            <a:noAutofit/>
          </a:bodyPr>
          <a:lstStyle>
            <a:lvl1pPr marL="457200" lvl="0" indent="-342900">
              <a:spcBef>
                <a:spcPts val="0"/>
              </a:spcBef>
              <a:spcAft>
                <a:spcPts val="0"/>
              </a:spcAft>
              <a:buSzPts val="1800"/>
              <a:buChar char="●"/>
              <a:defRPr/>
            </a:lvl1pPr>
            <a:lvl2pPr marL="914400" lvl="1" indent="-317500">
              <a:spcBef>
                <a:spcPts val="1600"/>
              </a:spcBef>
              <a:spcAft>
                <a:spcPts val="0"/>
              </a:spcAft>
              <a:buSzPts val="1400"/>
              <a:buChar char="○"/>
              <a:defRPr/>
            </a:lvl2pPr>
            <a:lvl3pPr marL="1371600" lvl="2" indent="-317500">
              <a:spcBef>
                <a:spcPts val="1600"/>
              </a:spcBef>
              <a:spcAft>
                <a:spcPts val="0"/>
              </a:spcAft>
              <a:buSzPts val="1400"/>
              <a:buChar char="■"/>
              <a:defRPr/>
            </a:lvl3pPr>
            <a:lvl4pPr marL="1828800" lvl="3" indent="-317500">
              <a:spcBef>
                <a:spcPts val="1600"/>
              </a:spcBef>
              <a:spcAft>
                <a:spcPts val="0"/>
              </a:spcAft>
              <a:buSzPts val="1400"/>
              <a:buChar char="●"/>
              <a:defRPr/>
            </a:lvl4pPr>
            <a:lvl5pPr marL="2286000" lvl="4" indent="-317500">
              <a:spcBef>
                <a:spcPts val="1600"/>
              </a:spcBef>
              <a:spcAft>
                <a:spcPts val="0"/>
              </a:spcAft>
              <a:buSzPts val="1400"/>
              <a:buChar char="○"/>
              <a:defRPr/>
            </a:lvl5pPr>
            <a:lvl6pPr marL="2743200" lvl="5" indent="-317500">
              <a:spcBef>
                <a:spcPts val="1600"/>
              </a:spcBef>
              <a:spcAft>
                <a:spcPts val="0"/>
              </a:spcAft>
              <a:buSzPts val="1400"/>
              <a:buChar char="■"/>
              <a:defRPr/>
            </a:lvl6pPr>
            <a:lvl7pPr marL="3200400" lvl="6" indent="-317500">
              <a:spcBef>
                <a:spcPts val="1600"/>
              </a:spcBef>
              <a:spcAft>
                <a:spcPts val="0"/>
              </a:spcAft>
              <a:buSzPts val="1400"/>
              <a:buChar char="●"/>
              <a:defRPr/>
            </a:lvl7pPr>
            <a:lvl8pPr marL="3657600" lvl="7" indent="-317500">
              <a:spcBef>
                <a:spcPts val="1600"/>
              </a:spcBef>
              <a:spcAft>
                <a:spcPts val="0"/>
              </a:spcAft>
              <a:buSzPts val="1400"/>
              <a:buChar char="○"/>
              <a:defRPr/>
            </a:lvl8pPr>
            <a:lvl9pPr marL="4114800" lvl="8" indent="-317500">
              <a:spcBef>
                <a:spcPts val="1600"/>
              </a:spcBef>
              <a:spcAft>
                <a:spcPts val="1600"/>
              </a:spcAft>
              <a:buSzPts val="1400"/>
              <a:buChar char="■"/>
              <a:defRPr/>
            </a:lvl9pPr>
          </a:lstStyle>
          <a:p>
            <a:endParaRPr/>
          </a:p>
        </p:txBody>
      </p:sp>
      <p:sp>
        <p:nvSpPr>
          <p:cNvPr id="40" name="Google Shape;40;p9"/>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41"/>
        <p:cNvGrpSpPr/>
        <p:nvPr/>
      </p:nvGrpSpPr>
      <p:grpSpPr>
        <a:xfrm>
          <a:off x="0" y="0"/>
          <a:ext cx="0" cy="0"/>
          <a:chOff x="0" y="0"/>
          <a:chExt cx="0" cy="0"/>
        </a:xfrm>
      </p:grpSpPr>
      <p:sp>
        <p:nvSpPr>
          <p:cNvPr id="42" name="Google Shape;42;p10"/>
          <p:cNvSpPr txBox="1">
            <a:spLocks noGrp="1"/>
          </p:cNvSpPr>
          <p:nvPr>
            <p:ph type="body" idx="1"/>
          </p:nvPr>
        </p:nvSpPr>
        <p:spPr>
          <a:xfrm>
            <a:off x="311700" y="4230575"/>
            <a:ext cx="5998800" cy="605100"/>
          </a:xfrm>
          <a:prstGeom prst="rect">
            <a:avLst/>
          </a:prstGeom>
        </p:spPr>
        <p:txBody>
          <a:bodyPr spcFirstLastPara="1" wrap="square" lIns="91425" tIns="91425" rIns="91425" bIns="91425" anchor="ctr" anchorCtr="0">
            <a:noAutofit/>
          </a:bodyPr>
          <a:lstStyle>
            <a:lvl1pPr marL="457200" lvl="0" indent="-228600">
              <a:lnSpc>
                <a:spcPct val="100000"/>
              </a:lnSpc>
              <a:spcBef>
                <a:spcPts val="0"/>
              </a:spcBef>
              <a:spcAft>
                <a:spcPts val="0"/>
              </a:spcAft>
              <a:buSzPts val="1800"/>
              <a:buNone/>
              <a:defRPr/>
            </a:lvl1pPr>
          </a:lstStyle>
          <a:p>
            <a:endParaRPr/>
          </a:p>
        </p:txBody>
      </p:sp>
      <p:sp>
        <p:nvSpPr>
          <p:cNvPr id="43" name="Google Shape;43;p10"/>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44"/>
        <p:cNvGrpSpPr/>
        <p:nvPr/>
      </p:nvGrpSpPr>
      <p:grpSpPr>
        <a:xfrm>
          <a:off x="0" y="0"/>
          <a:ext cx="0" cy="0"/>
          <a:chOff x="0" y="0"/>
          <a:chExt cx="0" cy="0"/>
        </a:xfrm>
      </p:grpSpPr>
      <p:sp>
        <p:nvSpPr>
          <p:cNvPr id="45" name="Google Shape;45;p11"/>
          <p:cNvSpPr txBox="1">
            <a:spLocks noGrp="1"/>
          </p:cNvSpPr>
          <p:nvPr>
            <p:ph type="title" hasCustomPrompt="1"/>
          </p:nvPr>
        </p:nvSpPr>
        <p:spPr>
          <a:xfrm>
            <a:off x="311700" y="1106125"/>
            <a:ext cx="8520600" cy="1963500"/>
          </a:xfrm>
          <a:prstGeom prst="rect">
            <a:avLst/>
          </a:prstGeom>
        </p:spPr>
        <p:txBody>
          <a:bodyPr spcFirstLastPara="1" wrap="square" lIns="91425" tIns="91425" rIns="91425" bIns="91425" anchor="b" anchorCtr="0">
            <a:noAutofit/>
          </a:bodyPr>
          <a:lstStyle>
            <a:lvl1pPr lvl="0" algn="ctr">
              <a:spcBef>
                <a:spcPts val="0"/>
              </a:spcBef>
              <a:spcAft>
                <a:spcPts val="0"/>
              </a:spcAft>
              <a:buSzPts val="12000"/>
              <a:buNone/>
              <a:defRPr sz="120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46" name="Google Shape;46;p11"/>
          <p:cNvSpPr txBox="1">
            <a:spLocks noGrp="1"/>
          </p:cNvSpPr>
          <p:nvPr>
            <p:ph type="body" idx="1"/>
          </p:nvPr>
        </p:nvSpPr>
        <p:spPr>
          <a:xfrm>
            <a:off x="311700" y="3152225"/>
            <a:ext cx="8520600" cy="1300800"/>
          </a:xfrm>
          <a:prstGeom prst="rect">
            <a:avLst/>
          </a:prstGeom>
        </p:spPr>
        <p:txBody>
          <a:bodyPr spcFirstLastPara="1" wrap="square" lIns="91425" tIns="91425" rIns="91425" bIns="91425" anchor="t" anchorCtr="0">
            <a:noAutofit/>
          </a:bodyPr>
          <a:lstStyle>
            <a:lvl1pPr marL="457200" lvl="0" indent="-342900" algn="ctr">
              <a:spcBef>
                <a:spcPts val="0"/>
              </a:spcBef>
              <a:spcAft>
                <a:spcPts val="0"/>
              </a:spcAft>
              <a:buSzPts val="1800"/>
              <a:buChar char="●"/>
              <a:defRPr/>
            </a:lvl1pPr>
            <a:lvl2pPr marL="914400" lvl="1" indent="-317500" algn="ctr">
              <a:spcBef>
                <a:spcPts val="1600"/>
              </a:spcBef>
              <a:spcAft>
                <a:spcPts val="0"/>
              </a:spcAft>
              <a:buSzPts val="1400"/>
              <a:buChar char="○"/>
              <a:defRPr/>
            </a:lvl2pPr>
            <a:lvl3pPr marL="1371600" lvl="2" indent="-317500" algn="ctr">
              <a:spcBef>
                <a:spcPts val="1600"/>
              </a:spcBef>
              <a:spcAft>
                <a:spcPts val="0"/>
              </a:spcAft>
              <a:buSzPts val="1400"/>
              <a:buChar char="■"/>
              <a:defRPr/>
            </a:lvl3pPr>
            <a:lvl4pPr marL="1828800" lvl="3" indent="-317500" algn="ctr">
              <a:spcBef>
                <a:spcPts val="1600"/>
              </a:spcBef>
              <a:spcAft>
                <a:spcPts val="0"/>
              </a:spcAft>
              <a:buSzPts val="1400"/>
              <a:buChar char="●"/>
              <a:defRPr/>
            </a:lvl4pPr>
            <a:lvl5pPr marL="2286000" lvl="4" indent="-317500" algn="ctr">
              <a:spcBef>
                <a:spcPts val="1600"/>
              </a:spcBef>
              <a:spcAft>
                <a:spcPts val="0"/>
              </a:spcAft>
              <a:buSzPts val="1400"/>
              <a:buChar char="○"/>
              <a:defRPr/>
            </a:lvl5pPr>
            <a:lvl6pPr marL="2743200" lvl="5" indent="-317500" algn="ctr">
              <a:spcBef>
                <a:spcPts val="1600"/>
              </a:spcBef>
              <a:spcAft>
                <a:spcPts val="0"/>
              </a:spcAft>
              <a:buSzPts val="1400"/>
              <a:buChar char="■"/>
              <a:defRPr/>
            </a:lvl6pPr>
            <a:lvl7pPr marL="3200400" lvl="6" indent="-317500" algn="ctr">
              <a:spcBef>
                <a:spcPts val="1600"/>
              </a:spcBef>
              <a:spcAft>
                <a:spcPts val="0"/>
              </a:spcAft>
              <a:buSzPts val="1400"/>
              <a:buChar char="●"/>
              <a:defRPr/>
            </a:lvl7pPr>
            <a:lvl8pPr marL="3657600" lvl="7" indent="-317500" algn="ctr">
              <a:spcBef>
                <a:spcPts val="1600"/>
              </a:spcBef>
              <a:spcAft>
                <a:spcPts val="0"/>
              </a:spcAft>
              <a:buSzPts val="1400"/>
              <a:buChar char="○"/>
              <a:defRPr/>
            </a:lvl8pPr>
            <a:lvl9pPr marL="4114800" lvl="8" indent="-317500" algn="ctr">
              <a:spcBef>
                <a:spcPts val="1600"/>
              </a:spcBef>
              <a:spcAft>
                <a:spcPts val="1600"/>
              </a:spcAft>
              <a:buSzPts val="1400"/>
              <a:buChar char="■"/>
              <a:defRPr/>
            </a:lvl9pPr>
          </a:lstStyle>
          <a:p>
            <a:endParaRPr/>
          </a:p>
        </p:txBody>
      </p:sp>
      <p:sp>
        <p:nvSpPr>
          <p:cNvPr id="47" name="Google Shape;47;p11"/>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48"/>
        <p:cNvGrpSpPr/>
        <p:nvPr/>
      </p:nvGrpSpPr>
      <p:grpSpPr>
        <a:xfrm>
          <a:off x="0" y="0"/>
          <a:ext cx="0" cy="0"/>
          <a:chOff x="0" y="0"/>
          <a:chExt cx="0" cy="0"/>
        </a:xfrm>
      </p:grpSpPr>
      <p:sp>
        <p:nvSpPr>
          <p:cNvPr id="49" name="Google Shape;49;p1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matchingName="Title Slide" type="title">
  <p:cSld name="TITLE">
    <p:spTree>
      <p:nvGrpSpPr>
        <p:cNvPr id="1" name="Shape 61"/>
        <p:cNvGrpSpPr/>
        <p:nvPr/>
      </p:nvGrpSpPr>
      <p:grpSpPr>
        <a:xfrm>
          <a:off x="0" y="0"/>
          <a:ext cx="0" cy="0"/>
          <a:chOff x="0" y="0"/>
          <a:chExt cx="0" cy="0"/>
        </a:xfrm>
      </p:grpSpPr>
      <p:pic>
        <p:nvPicPr>
          <p:cNvPr id="62" name="Google Shape;62;p14" descr="Brickwork-HD-R1a.jpg"/>
          <p:cNvPicPr preferRelativeResize="0"/>
          <p:nvPr/>
        </p:nvPicPr>
        <p:blipFill rotWithShape="1">
          <a:blip r:embed="rId2">
            <a:alphaModFix/>
          </a:blip>
          <a:srcRect/>
          <a:stretch/>
        </p:blipFill>
        <p:spPr>
          <a:xfrm>
            <a:off x="0" y="0"/>
            <a:ext cx="9144000" cy="5143500"/>
          </a:xfrm>
          <a:prstGeom prst="rect">
            <a:avLst/>
          </a:prstGeom>
          <a:noFill/>
          <a:ln>
            <a:noFill/>
          </a:ln>
        </p:spPr>
      </p:pic>
      <p:sp>
        <p:nvSpPr>
          <p:cNvPr id="63" name="Google Shape;63;p14"/>
          <p:cNvSpPr/>
          <p:nvPr/>
        </p:nvSpPr>
        <p:spPr>
          <a:xfrm>
            <a:off x="-11906" y="0"/>
            <a:ext cx="8762857" cy="4941094"/>
          </a:xfrm>
          <a:custGeom>
            <a:avLst/>
            <a:gdLst/>
            <a:ahLst/>
            <a:cxnLst/>
            <a:rect l="l" t="t" r="r" b="b"/>
            <a:pathLst>
              <a:path w="11683810" h="6588125" extrusionOk="0">
                <a:moveTo>
                  <a:pt x="0" y="0"/>
                </a:moveTo>
                <a:lnTo>
                  <a:pt x="11318691" y="0"/>
                </a:lnTo>
                <a:lnTo>
                  <a:pt x="11683810" y="5976938"/>
                </a:lnTo>
                <a:lnTo>
                  <a:pt x="15875" y="6588125"/>
                </a:lnTo>
                <a:cubicBezTo>
                  <a:pt x="10583" y="4386792"/>
                  <a:pt x="5292" y="2185458"/>
                  <a:pt x="0" y="0"/>
                </a:cubicBezTo>
                <a:close/>
              </a:path>
            </a:pathLst>
          </a:custGeom>
          <a:blipFill rotWithShape="1">
            <a:blip r:embed="rId3">
              <a:alphaModFix/>
            </a:blip>
            <a:stretch>
              <a:fillRect/>
            </a:stretch>
          </a:blipFill>
          <a:ln>
            <a:noFill/>
          </a:ln>
          <a:effectLst>
            <a:outerShdw blurRad="101600" dist="152400" dir="4380000" algn="tl" rotWithShape="0">
              <a:srgbClr val="000000">
                <a:alpha val="42352"/>
              </a:srgbClr>
            </a:outerShdw>
          </a:effectLst>
        </p:spPr>
        <p:txBody>
          <a:bodyPr spcFirstLastPara="1" wrap="square" lIns="68575" tIns="68575" rIns="68575" bIns="6857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4" name="Google Shape;64;p14"/>
          <p:cNvSpPr/>
          <p:nvPr/>
        </p:nvSpPr>
        <p:spPr>
          <a:xfrm>
            <a:off x="0" y="3211693"/>
            <a:ext cx="8496943" cy="1521634"/>
          </a:xfrm>
          <a:custGeom>
            <a:avLst/>
            <a:gdLst/>
            <a:ahLst/>
            <a:cxnLst/>
            <a:rect l="l" t="t" r="r" b="b"/>
            <a:pathLst>
              <a:path w="11329257" h="2028845" extrusionOk="0">
                <a:moveTo>
                  <a:pt x="0" y="588520"/>
                </a:moveTo>
                <a:lnTo>
                  <a:pt x="11244075" y="0"/>
                </a:lnTo>
                <a:lnTo>
                  <a:pt x="11329257" y="1424838"/>
                </a:lnTo>
                <a:lnTo>
                  <a:pt x="0" y="2028845"/>
                </a:lnTo>
                <a:lnTo>
                  <a:pt x="0" y="588520"/>
                </a:lnTo>
                <a:close/>
              </a:path>
            </a:pathLst>
          </a:custGeom>
          <a:gradFill>
            <a:gsLst>
              <a:gs pos="0">
                <a:schemeClr val="accent1"/>
              </a:gs>
              <a:gs pos="34000">
                <a:schemeClr val="accent1"/>
              </a:gs>
              <a:gs pos="100000">
                <a:srgbClr val="5C0607"/>
              </a:gs>
            </a:gsLst>
            <a:path path="circle">
              <a:fillToRect l="50000" t="50000" r="50000" b="50000"/>
            </a:path>
            <a:tileRect/>
          </a:gradFill>
          <a:ln>
            <a:noFill/>
          </a:ln>
        </p:spPr>
      </p:sp>
      <p:sp>
        <p:nvSpPr>
          <p:cNvPr id="65" name="Google Shape;65;p14"/>
          <p:cNvSpPr/>
          <p:nvPr/>
        </p:nvSpPr>
        <p:spPr>
          <a:xfrm>
            <a:off x="0" y="0"/>
            <a:ext cx="6539684" cy="342658"/>
          </a:xfrm>
          <a:custGeom>
            <a:avLst/>
            <a:gdLst/>
            <a:ahLst/>
            <a:cxnLst/>
            <a:rect l="l" t="t" r="r" b="b"/>
            <a:pathLst>
              <a:path w="8719579" h="456877" extrusionOk="0">
                <a:moveTo>
                  <a:pt x="0" y="0"/>
                </a:moveTo>
                <a:lnTo>
                  <a:pt x="8719579" y="0"/>
                </a:lnTo>
                <a:lnTo>
                  <a:pt x="0" y="456877"/>
                </a:lnTo>
                <a:lnTo>
                  <a:pt x="0" y="0"/>
                </a:lnTo>
                <a:close/>
              </a:path>
            </a:pathLst>
          </a:custGeom>
          <a:gradFill>
            <a:gsLst>
              <a:gs pos="0">
                <a:schemeClr val="accent1"/>
              </a:gs>
              <a:gs pos="34000">
                <a:schemeClr val="accent1"/>
              </a:gs>
              <a:gs pos="100000">
                <a:srgbClr val="5C0607"/>
              </a:gs>
            </a:gsLst>
            <a:path path="circle">
              <a:fillToRect l="50000" t="50000" r="50000" b="50000"/>
            </a:path>
            <a:tileRect/>
          </a:gradFill>
          <a:ln>
            <a:noFill/>
          </a:ln>
        </p:spPr>
      </p:sp>
      <p:sp>
        <p:nvSpPr>
          <p:cNvPr id="66" name="Google Shape;66;p14"/>
          <p:cNvSpPr/>
          <p:nvPr/>
        </p:nvSpPr>
        <p:spPr>
          <a:xfrm rot="-180000">
            <a:off x="-121350" y="219988"/>
            <a:ext cx="8525337" cy="4313853"/>
          </a:xfrm>
          <a:custGeom>
            <a:avLst/>
            <a:gdLst/>
            <a:ahLst/>
            <a:cxnLst/>
            <a:rect l="l" t="t" r="r" b="b"/>
            <a:pathLst>
              <a:path w="11367116" h="5751804" extrusionOk="0">
                <a:moveTo>
                  <a:pt x="11346705" y="0"/>
                </a:moveTo>
                <a:cubicBezTo>
                  <a:pt x="11353509" y="1915114"/>
                  <a:pt x="11360312" y="3830229"/>
                  <a:pt x="11367116" y="5745343"/>
                </a:cubicBezTo>
                <a:lnTo>
                  <a:pt x="0" y="5751804"/>
                </a:lnTo>
              </a:path>
            </a:pathLst>
          </a:custGeom>
          <a:noFill/>
          <a:ln w="82550" cap="flat" cmpd="sng">
            <a:solidFill>
              <a:srgbClr val="7F7F7F"/>
            </a:solidFill>
            <a:prstDash val="solid"/>
            <a:miter lim="800000"/>
            <a:headEnd type="none" w="sm" len="sm"/>
            <a:tailEnd type="none" w="sm" len="sm"/>
          </a:ln>
        </p:spPr>
        <p:txBody>
          <a:bodyPr spcFirstLastPara="1" wrap="square" lIns="68575" tIns="68575" rIns="68575" bIns="6857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7" name="Google Shape;67;p14"/>
          <p:cNvSpPr txBox="1">
            <a:spLocks noGrp="1"/>
          </p:cNvSpPr>
          <p:nvPr>
            <p:ph type="ctrTitle"/>
          </p:nvPr>
        </p:nvSpPr>
        <p:spPr>
          <a:xfrm rot="-180000">
            <a:off x="668401" y="496992"/>
            <a:ext cx="7316391" cy="2074896"/>
          </a:xfrm>
          <a:prstGeom prst="rect">
            <a:avLst/>
          </a:prstGeom>
          <a:noFill/>
          <a:ln>
            <a:noFill/>
          </a:ln>
        </p:spPr>
        <p:txBody>
          <a:bodyPr spcFirstLastPara="1" wrap="square" lIns="68575" tIns="34275" rIns="68575" bIns="34275" anchor="b" anchorCtr="0">
            <a:noAutofit/>
          </a:bodyPr>
          <a:lstStyle>
            <a:lvl1pPr lvl="0" algn="r">
              <a:lnSpc>
                <a:spcPct val="90000"/>
              </a:lnSpc>
              <a:spcBef>
                <a:spcPts val="0"/>
              </a:spcBef>
              <a:spcAft>
                <a:spcPts val="0"/>
              </a:spcAft>
              <a:buClr>
                <a:schemeClr val="accent1"/>
              </a:buClr>
              <a:buSzPts val="6000"/>
              <a:buFont typeface="Impact"/>
              <a:buNone/>
              <a:defRPr sz="6000"/>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
        <p:nvSpPr>
          <p:cNvPr id="68" name="Google Shape;68;p14"/>
          <p:cNvSpPr txBox="1">
            <a:spLocks noGrp="1"/>
          </p:cNvSpPr>
          <p:nvPr>
            <p:ph type="subTitle" idx="1"/>
          </p:nvPr>
        </p:nvSpPr>
        <p:spPr>
          <a:xfrm rot="-180000">
            <a:off x="737297" y="2628907"/>
            <a:ext cx="7316391" cy="412750"/>
          </a:xfrm>
          <a:prstGeom prst="rect">
            <a:avLst/>
          </a:prstGeom>
          <a:noFill/>
          <a:ln>
            <a:noFill/>
          </a:ln>
        </p:spPr>
        <p:txBody>
          <a:bodyPr spcFirstLastPara="1" wrap="square" lIns="68575" tIns="34275" rIns="68575" bIns="34275" anchor="t" anchorCtr="0">
            <a:noAutofit/>
          </a:bodyPr>
          <a:lstStyle>
            <a:lvl1pPr lvl="0" algn="r">
              <a:lnSpc>
                <a:spcPct val="120000"/>
              </a:lnSpc>
              <a:spcBef>
                <a:spcPts val="800"/>
              </a:spcBef>
              <a:spcAft>
                <a:spcPts val="0"/>
              </a:spcAft>
              <a:buSzPts val="3400"/>
              <a:buNone/>
              <a:defRPr sz="2100">
                <a:solidFill>
                  <a:srgbClr val="7F7F7F"/>
                </a:solidFill>
              </a:defRPr>
            </a:lvl1pPr>
            <a:lvl2pPr lvl="1" algn="ctr">
              <a:lnSpc>
                <a:spcPct val="120000"/>
              </a:lnSpc>
              <a:spcBef>
                <a:spcPts val="400"/>
              </a:spcBef>
              <a:spcAft>
                <a:spcPts val="0"/>
              </a:spcAft>
              <a:buSzPts val="2400"/>
              <a:buNone/>
              <a:defRPr sz="1500"/>
            </a:lvl2pPr>
            <a:lvl3pPr lvl="2" algn="ctr">
              <a:lnSpc>
                <a:spcPct val="120000"/>
              </a:lnSpc>
              <a:spcBef>
                <a:spcPts val="400"/>
              </a:spcBef>
              <a:spcAft>
                <a:spcPts val="0"/>
              </a:spcAft>
              <a:buSzPts val="2200"/>
              <a:buNone/>
              <a:defRPr sz="1400"/>
            </a:lvl3pPr>
            <a:lvl4pPr lvl="3" algn="ctr">
              <a:lnSpc>
                <a:spcPct val="120000"/>
              </a:lnSpc>
              <a:spcBef>
                <a:spcPts val="400"/>
              </a:spcBef>
              <a:spcAft>
                <a:spcPts val="0"/>
              </a:spcAft>
              <a:buSzPts val="1900"/>
              <a:buNone/>
              <a:defRPr sz="1200"/>
            </a:lvl4pPr>
            <a:lvl5pPr lvl="4" algn="ctr">
              <a:lnSpc>
                <a:spcPct val="120000"/>
              </a:lnSpc>
              <a:spcBef>
                <a:spcPts val="400"/>
              </a:spcBef>
              <a:spcAft>
                <a:spcPts val="0"/>
              </a:spcAft>
              <a:buSzPts val="1900"/>
              <a:buNone/>
              <a:defRPr sz="1200"/>
            </a:lvl5pPr>
            <a:lvl6pPr lvl="5" algn="ctr">
              <a:lnSpc>
                <a:spcPct val="120000"/>
              </a:lnSpc>
              <a:spcBef>
                <a:spcPts val="400"/>
              </a:spcBef>
              <a:spcAft>
                <a:spcPts val="0"/>
              </a:spcAft>
              <a:buSzPts val="1900"/>
              <a:buNone/>
              <a:defRPr sz="1200"/>
            </a:lvl6pPr>
            <a:lvl7pPr lvl="6" algn="ctr">
              <a:lnSpc>
                <a:spcPct val="120000"/>
              </a:lnSpc>
              <a:spcBef>
                <a:spcPts val="400"/>
              </a:spcBef>
              <a:spcAft>
                <a:spcPts val="0"/>
              </a:spcAft>
              <a:buSzPts val="1900"/>
              <a:buNone/>
              <a:defRPr sz="1200"/>
            </a:lvl7pPr>
            <a:lvl8pPr lvl="7" algn="ctr">
              <a:lnSpc>
                <a:spcPct val="120000"/>
              </a:lnSpc>
              <a:spcBef>
                <a:spcPts val="400"/>
              </a:spcBef>
              <a:spcAft>
                <a:spcPts val="0"/>
              </a:spcAft>
              <a:buSzPts val="1900"/>
              <a:buNone/>
              <a:defRPr sz="1200"/>
            </a:lvl8pPr>
            <a:lvl9pPr lvl="8" algn="ctr">
              <a:lnSpc>
                <a:spcPct val="120000"/>
              </a:lnSpc>
              <a:spcBef>
                <a:spcPts val="400"/>
              </a:spcBef>
              <a:spcAft>
                <a:spcPts val="0"/>
              </a:spcAft>
              <a:buSzPts val="1900"/>
              <a:buNone/>
              <a:defRPr sz="1200"/>
            </a:lvl9pPr>
          </a:lstStyle>
          <a:p>
            <a:endParaRPr/>
          </a:p>
        </p:txBody>
      </p:sp>
      <p:sp>
        <p:nvSpPr>
          <p:cNvPr id="69" name="Google Shape;69;p14"/>
          <p:cNvSpPr txBox="1">
            <a:spLocks noGrp="1"/>
          </p:cNvSpPr>
          <p:nvPr>
            <p:ph type="dt" idx="10"/>
          </p:nvPr>
        </p:nvSpPr>
        <p:spPr>
          <a:xfrm rot="-180000">
            <a:off x="3711406" y="3433847"/>
            <a:ext cx="4607740" cy="872334"/>
          </a:xfrm>
          <a:prstGeom prst="rect">
            <a:avLst/>
          </a:prstGeom>
          <a:noFill/>
          <a:ln>
            <a:noFill/>
          </a:ln>
        </p:spPr>
        <p:txBody>
          <a:bodyPr spcFirstLastPara="1" wrap="square" lIns="68575" tIns="34275" rIns="68575" bIns="34275" anchor="ctr" anchorCtr="0">
            <a:noAutofit/>
          </a:bodyPr>
          <a:lstStyle>
            <a:lvl1pPr lvl="0" algn="ctr">
              <a:lnSpc>
                <a:spcPct val="100000"/>
              </a:lnSpc>
              <a:spcBef>
                <a:spcPts val="0"/>
              </a:spcBef>
              <a:spcAft>
                <a:spcPts val="0"/>
              </a:spcAft>
              <a:buSzPts val="1100"/>
              <a:buNone/>
              <a:defRPr sz="4100">
                <a:solidFill>
                  <a:srgbClr val="5C0607"/>
                </a:solidFill>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
        <p:nvSpPr>
          <p:cNvPr id="70" name="Google Shape;70;p14"/>
          <p:cNvSpPr txBox="1">
            <a:spLocks noGrp="1"/>
          </p:cNvSpPr>
          <p:nvPr>
            <p:ph type="ftr" idx="11"/>
          </p:nvPr>
        </p:nvSpPr>
        <p:spPr>
          <a:xfrm rot="-180000">
            <a:off x="-4170" y="3662268"/>
            <a:ext cx="3035429" cy="896653"/>
          </a:xfrm>
          <a:prstGeom prst="rect">
            <a:avLst/>
          </a:prstGeom>
          <a:noFill/>
          <a:ln>
            <a:noFill/>
          </a:ln>
        </p:spPr>
        <p:txBody>
          <a:bodyPr spcFirstLastPara="1" wrap="square" lIns="68575" tIns="34275" rIns="68575" bIns="34275" anchor="ctr" anchorCtr="0">
            <a:noAutofit/>
          </a:bodyPr>
          <a:lstStyle>
            <a:lvl1pPr lvl="0" algn="r">
              <a:lnSpc>
                <a:spcPct val="100000"/>
              </a:lnSpc>
              <a:spcBef>
                <a:spcPts val="0"/>
              </a:spcBef>
              <a:spcAft>
                <a:spcPts val="0"/>
              </a:spcAft>
              <a:buSzPts val="1100"/>
              <a:buNone/>
              <a:defRPr sz="4100"/>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
        <p:nvSpPr>
          <p:cNvPr id="71" name="Google Shape;71;p14"/>
          <p:cNvSpPr txBox="1">
            <a:spLocks noGrp="1"/>
          </p:cNvSpPr>
          <p:nvPr>
            <p:ph type="sldNum" idx="12"/>
          </p:nvPr>
        </p:nvSpPr>
        <p:spPr>
          <a:xfrm rot="-180000">
            <a:off x="7388819" y="2874486"/>
            <a:ext cx="680390" cy="373853"/>
          </a:xfrm>
          <a:prstGeom prst="rect">
            <a:avLst/>
          </a:prstGeom>
          <a:noFill/>
          <a:ln>
            <a:noFill/>
          </a:ln>
        </p:spPr>
        <p:txBody>
          <a:bodyPr spcFirstLastPara="1" wrap="square" lIns="68575" tIns="34275" rIns="68575" bIns="34275" anchor="ctr" anchorCtr="0">
            <a:noAutofit/>
          </a:bodyPr>
          <a:lstStyle>
            <a:lvl1pPr marL="0" marR="0" lvl="0" indent="0" algn="ctr">
              <a:lnSpc>
                <a:spcPct val="100000"/>
              </a:lnSpc>
              <a:spcBef>
                <a:spcPts val="0"/>
              </a:spcBef>
              <a:spcAft>
                <a:spcPts val="0"/>
              </a:spcAft>
              <a:buClr>
                <a:srgbClr val="000000"/>
              </a:buClr>
              <a:buSzPts val="1800"/>
              <a:buFont typeface="Arial"/>
              <a:buNone/>
              <a:defRPr sz="1800" b="0" i="0" u="none" strike="noStrike" cap="none">
                <a:solidFill>
                  <a:srgbClr val="3F3F3F"/>
                </a:solidFill>
                <a:latin typeface="Impact"/>
                <a:ea typeface="Impact"/>
                <a:cs typeface="Impact"/>
                <a:sym typeface="Impact"/>
              </a:defRPr>
            </a:lvl1pPr>
            <a:lvl2pPr marL="0" marR="0" lvl="1" indent="0" algn="ctr">
              <a:lnSpc>
                <a:spcPct val="100000"/>
              </a:lnSpc>
              <a:spcBef>
                <a:spcPts val="0"/>
              </a:spcBef>
              <a:spcAft>
                <a:spcPts val="0"/>
              </a:spcAft>
              <a:buClr>
                <a:srgbClr val="000000"/>
              </a:buClr>
              <a:buSzPts val="1800"/>
              <a:buFont typeface="Arial"/>
              <a:buNone/>
              <a:defRPr sz="1800" b="0" i="0" u="none" strike="noStrike" cap="none">
                <a:solidFill>
                  <a:srgbClr val="3F3F3F"/>
                </a:solidFill>
                <a:latin typeface="Impact"/>
                <a:ea typeface="Impact"/>
                <a:cs typeface="Impact"/>
                <a:sym typeface="Impact"/>
              </a:defRPr>
            </a:lvl2pPr>
            <a:lvl3pPr marL="0" marR="0" lvl="2" indent="0" algn="ctr">
              <a:lnSpc>
                <a:spcPct val="100000"/>
              </a:lnSpc>
              <a:spcBef>
                <a:spcPts val="0"/>
              </a:spcBef>
              <a:spcAft>
                <a:spcPts val="0"/>
              </a:spcAft>
              <a:buClr>
                <a:srgbClr val="000000"/>
              </a:buClr>
              <a:buSzPts val="1800"/>
              <a:buFont typeface="Arial"/>
              <a:buNone/>
              <a:defRPr sz="1800" b="0" i="0" u="none" strike="noStrike" cap="none">
                <a:solidFill>
                  <a:srgbClr val="3F3F3F"/>
                </a:solidFill>
                <a:latin typeface="Impact"/>
                <a:ea typeface="Impact"/>
                <a:cs typeface="Impact"/>
                <a:sym typeface="Impact"/>
              </a:defRPr>
            </a:lvl3pPr>
            <a:lvl4pPr marL="0" marR="0" lvl="3" indent="0" algn="ctr">
              <a:lnSpc>
                <a:spcPct val="100000"/>
              </a:lnSpc>
              <a:spcBef>
                <a:spcPts val="0"/>
              </a:spcBef>
              <a:spcAft>
                <a:spcPts val="0"/>
              </a:spcAft>
              <a:buClr>
                <a:srgbClr val="000000"/>
              </a:buClr>
              <a:buSzPts val="1800"/>
              <a:buFont typeface="Arial"/>
              <a:buNone/>
              <a:defRPr sz="1800" b="0" i="0" u="none" strike="noStrike" cap="none">
                <a:solidFill>
                  <a:srgbClr val="3F3F3F"/>
                </a:solidFill>
                <a:latin typeface="Impact"/>
                <a:ea typeface="Impact"/>
                <a:cs typeface="Impact"/>
                <a:sym typeface="Impact"/>
              </a:defRPr>
            </a:lvl4pPr>
            <a:lvl5pPr marL="0" marR="0" lvl="4" indent="0" algn="ctr">
              <a:lnSpc>
                <a:spcPct val="100000"/>
              </a:lnSpc>
              <a:spcBef>
                <a:spcPts val="0"/>
              </a:spcBef>
              <a:spcAft>
                <a:spcPts val="0"/>
              </a:spcAft>
              <a:buClr>
                <a:srgbClr val="000000"/>
              </a:buClr>
              <a:buSzPts val="1800"/>
              <a:buFont typeface="Arial"/>
              <a:buNone/>
              <a:defRPr sz="1800" b="0" i="0" u="none" strike="noStrike" cap="none">
                <a:solidFill>
                  <a:srgbClr val="3F3F3F"/>
                </a:solidFill>
                <a:latin typeface="Impact"/>
                <a:ea typeface="Impact"/>
                <a:cs typeface="Impact"/>
                <a:sym typeface="Impact"/>
              </a:defRPr>
            </a:lvl5pPr>
            <a:lvl6pPr marL="0" marR="0" lvl="5" indent="0" algn="ctr">
              <a:lnSpc>
                <a:spcPct val="100000"/>
              </a:lnSpc>
              <a:spcBef>
                <a:spcPts val="0"/>
              </a:spcBef>
              <a:spcAft>
                <a:spcPts val="0"/>
              </a:spcAft>
              <a:buClr>
                <a:srgbClr val="000000"/>
              </a:buClr>
              <a:buSzPts val="1800"/>
              <a:buFont typeface="Arial"/>
              <a:buNone/>
              <a:defRPr sz="1800" b="0" i="0" u="none" strike="noStrike" cap="none">
                <a:solidFill>
                  <a:srgbClr val="3F3F3F"/>
                </a:solidFill>
                <a:latin typeface="Impact"/>
                <a:ea typeface="Impact"/>
                <a:cs typeface="Impact"/>
                <a:sym typeface="Impact"/>
              </a:defRPr>
            </a:lvl6pPr>
            <a:lvl7pPr marL="0" marR="0" lvl="6" indent="0" algn="ctr">
              <a:lnSpc>
                <a:spcPct val="100000"/>
              </a:lnSpc>
              <a:spcBef>
                <a:spcPts val="0"/>
              </a:spcBef>
              <a:spcAft>
                <a:spcPts val="0"/>
              </a:spcAft>
              <a:buClr>
                <a:srgbClr val="000000"/>
              </a:buClr>
              <a:buSzPts val="1800"/>
              <a:buFont typeface="Arial"/>
              <a:buNone/>
              <a:defRPr sz="1800" b="0" i="0" u="none" strike="noStrike" cap="none">
                <a:solidFill>
                  <a:srgbClr val="3F3F3F"/>
                </a:solidFill>
                <a:latin typeface="Impact"/>
                <a:ea typeface="Impact"/>
                <a:cs typeface="Impact"/>
                <a:sym typeface="Impact"/>
              </a:defRPr>
            </a:lvl7pPr>
            <a:lvl8pPr marL="0" marR="0" lvl="7" indent="0" algn="ctr">
              <a:lnSpc>
                <a:spcPct val="100000"/>
              </a:lnSpc>
              <a:spcBef>
                <a:spcPts val="0"/>
              </a:spcBef>
              <a:spcAft>
                <a:spcPts val="0"/>
              </a:spcAft>
              <a:buClr>
                <a:srgbClr val="000000"/>
              </a:buClr>
              <a:buSzPts val="1800"/>
              <a:buFont typeface="Arial"/>
              <a:buNone/>
              <a:defRPr sz="1800" b="0" i="0" u="none" strike="noStrike" cap="none">
                <a:solidFill>
                  <a:srgbClr val="3F3F3F"/>
                </a:solidFill>
                <a:latin typeface="Impact"/>
                <a:ea typeface="Impact"/>
                <a:cs typeface="Impact"/>
                <a:sym typeface="Impact"/>
              </a:defRPr>
            </a:lvl8pPr>
            <a:lvl9pPr marL="0" marR="0" lvl="8" indent="0" algn="ctr">
              <a:lnSpc>
                <a:spcPct val="100000"/>
              </a:lnSpc>
              <a:spcBef>
                <a:spcPts val="0"/>
              </a:spcBef>
              <a:spcAft>
                <a:spcPts val="0"/>
              </a:spcAft>
              <a:buClr>
                <a:srgbClr val="000000"/>
              </a:buClr>
              <a:buSzPts val="1800"/>
              <a:buFont typeface="Arial"/>
              <a:buNone/>
              <a:defRPr sz="1800" b="0" i="0" u="none" strike="noStrike" cap="none">
                <a:solidFill>
                  <a:srgbClr val="3F3F3F"/>
                </a:solidFill>
                <a:latin typeface="Impact"/>
                <a:ea typeface="Impact"/>
                <a:cs typeface="Impact"/>
                <a:sym typeface="Impact"/>
              </a:defRPr>
            </a:lvl9pPr>
          </a:lstStyle>
          <a:p>
            <a:pPr marL="0" lvl="0" indent="0" algn="ctr" rtl="0">
              <a:spcBef>
                <a:spcPts val="0"/>
              </a:spcBef>
              <a:spcAft>
                <a:spcPts val="0"/>
              </a:spcAft>
              <a:buNone/>
            </a:pPr>
            <a:fld id="{00000000-1234-1234-1234-123412341234}" type="slidenum">
              <a:rPr lang="en"/>
              <a:t>‹#›</a:t>
            </a:fld>
            <a:endParaRPr/>
          </a:p>
        </p:txBody>
      </p:sp>
      <p:sp>
        <p:nvSpPr>
          <p:cNvPr id="72" name="Google Shape;72;p14"/>
          <p:cNvSpPr/>
          <p:nvPr/>
        </p:nvSpPr>
        <p:spPr>
          <a:xfrm rot="-180000">
            <a:off x="3166039" y="3833517"/>
            <a:ext cx="386540" cy="386540"/>
          </a:xfrm>
          <a:prstGeom prst="star5">
            <a:avLst>
              <a:gd name="adj" fmla="val 26693"/>
              <a:gd name="hf" fmla="val 105146"/>
              <a:gd name="vf" fmla="val 110557"/>
            </a:avLst>
          </a:prstGeom>
          <a:solidFill>
            <a:schemeClr val="dk1">
              <a:alpha val="40000"/>
            </a:schemeClr>
          </a:solidFill>
          <a:ln>
            <a:noFill/>
          </a:ln>
        </p:spPr>
        <p:txBody>
          <a:bodyPr spcFirstLastPara="1" wrap="square" lIns="68575" tIns="68575" rIns="68575" bIns="6857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73"/>
        <p:cNvGrpSpPr/>
        <p:nvPr/>
      </p:nvGrpSpPr>
      <p:grpSpPr>
        <a:xfrm>
          <a:off x="0" y="0"/>
          <a:ext cx="0" cy="0"/>
          <a:chOff x="0" y="0"/>
          <a:chExt cx="0" cy="0"/>
        </a:xfrm>
      </p:grpSpPr>
      <p:sp>
        <p:nvSpPr>
          <p:cNvPr id="74" name="Google Shape;74;p15"/>
          <p:cNvSpPr txBox="1">
            <a:spLocks noGrp="1"/>
          </p:cNvSpPr>
          <p:nvPr>
            <p:ph type="title"/>
          </p:nvPr>
        </p:nvSpPr>
        <p:spPr>
          <a:xfrm>
            <a:off x="514351" y="514350"/>
            <a:ext cx="7797662" cy="863974"/>
          </a:xfrm>
          <a:prstGeom prst="rect">
            <a:avLst/>
          </a:prstGeom>
          <a:noFill/>
          <a:ln>
            <a:noFill/>
          </a:ln>
        </p:spPr>
        <p:txBody>
          <a:bodyPr spcFirstLastPara="1" wrap="square" lIns="68575" tIns="34275" rIns="68575" bIns="34275" anchor="ctr" anchorCtr="0">
            <a:noAutofit/>
          </a:bodyPr>
          <a:lstStyle>
            <a:lvl1pPr lvl="0" algn="l">
              <a:lnSpc>
                <a:spcPct val="90000"/>
              </a:lnSpc>
              <a:spcBef>
                <a:spcPts val="0"/>
              </a:spcBef>
              <a:spcAft>
                <a:spcPts val="0"/>
              </a:spcAft>
              <a:buClr>
                <a:schemeClr val="accent1"/>
              </a:buClr>
              <a:buSzPts val="1400"/>
              <a:buNone/>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
        <p:nvSpPr>
          <p:cNvPr id="75" name="Google Shape;75;p15"/>
          <p:cNvSpPr txBox="1">
            <a:spLocks noGrp="1"/>
          </p:cNvSpPr>
          <p:nvPr>
            <p:ph type="body" idx="1"/>
          </p:nvPr>
        </p:nvSpPr>
        <p:spPr>
          <a:xfrm>
            <a:off x="514350" y="1547547"/>
            <a:ext cx="7796030" cy="2483392"/>
          </a:xfrm>
          <a:prstGeom prst="rect">
            <a:avLst/>
          </a:prstGeom>
          <a:noFill/>
          <a:ln>
            <a:noFill/>
          </a:ln>
        </p:spPr>
        <p:txBody>
          <a:bodyPr spcFirstLastPara="1" wrap="square" lIns="68575" tIns="34275" rIns="68575" bIns="34275" anchor="ctr" anchorCtr="0">
            <a:noAutofit/>
          </a:bodyPr>
          <a:lstStyle>
            <a:lvl1pPr marL="457200" lvl="0" indent="-368300" algn="l">
              <a:lnSpc>
                <a:spcPct val="120000"/>
              </a:lnSpc>
              <a:spcBef>
                <a:spcPts val="800"/>
              </a:spcBef>
              <a:spcAft>
                <a:spcPts val="0"/>
              </a:spcAft>
              <a:buSzPts val="2200"/>
              <a:buChar char="•"/>
              <a:defRPr/>
            </a:lvl1pPr>
            <a:lvl2pPr marL="914400" lvl="1" indent="-368300" algn="l">
              <a:lnSpc>
                <a:spcPct val="120000"/>
              </a:lnSpc>
              <a:spcBef>
                <a:spcPts val="400"/>
              </a:spcBef>
              <a:spcAft>
                <a:spcPts val="0"/>
              </a:spcAft>
              <a:buSzPts val="2200"/>
              <a:buChar char="•"/>
              <a:defRPr/>
            </a:lvl2pPr>
            <a:lvl3pPr marL="1371600" lvl="2" indent="-368300" algn="l">
              <a:lnSpc>
                <a:spcPct val="120000"/>
              </a:lnSpc>
              <a:spcBef>
                <a:spcPts val="400"/>
              </a:spcBef>
              <a:spcAft>
                <a:spcPts val="0"/>
              </a:spcAft>
              <a:buSzPts val="2200"/>
              <a:buChar char="•"/>
              <a:defRPr/>
            </a:lvl3pPr>
            <a:lvl4pPr marL="1828800" lvl="3" indent="-368300" algn="l">
              <a:lnSpc>
                <a:spcPct val="120000"/>
              </a:lnSpc>
              <a:spcBef>
                <a:spcPts val="400"/>
              </a:spcBef>
              <a:spcAft>
                <a:spcPts val="0"/>
              </a:spcAft>
              <a:buSzPts val="2200"/>
              <a:buChar char="•"/>
              <a:defRPr/>
            </a:lvl4pPr>
            <a:lvl5pPr marL="2286000" lvl="4" indent="-368300" algn="l">
              <a:lnSpc>
                <a:spcPct val="120000"/>
              </a:lnSpc>
              <a:spcBef>
                <a:spcPts val="400"/>
              </a:spcBef>
              <a:spcAft>
                <a:spcPts val="0"/>
              </a:spcAft>
              <a:buSzPts val="2200"/>
              <a:buChar char="•"/>
              <a:defRPr/>
            </a:lvl5pPr>
            <a:lvl6pPr marL="2743200" lvl="5" indent="-368300" algn="l">
              <a:lnSpc>
                <a:spcPct val="120000"/>
              </a:lnSpc>
              <a:spcBef>
                <a:spcPts val="400"/>
              </a:spcBef>
              <a:spcAft>
                <a:spcPts val="0"/>
              </a:spcAft>
              <a:buSzPts val="2200"/>
              <a:buChar char="•"/>
              <a:defRPr/>
            </a:lvl6pPr>
            <a:lvl7pPr marL="3200400" lvl="6" indent="-368300" algn="l">
              <a:lnSpc>
                <a:spcPct val="120000"/>
              </a:lnSpc>
              <a:spcBef>
                <a:spcPts val="400"/>
              </a:spcBef>
              <a:spcAft>
                <a:spcPts val="0"/>
              </a:spcAft>
              <a:buSzPts val="2200"/>
              <a:buChar char="•"/>
              <a:defRPr/>
            </a:lvl7pPr>
            <a:lvl8pPr marL="3657600" lvl="7" indent="-368300" algn="l">
              <a:lnSpc>
                <a:spcPct val="120000"/>
              </a:lnSpc>
              <a:spcBef>
                <a:spcPts val="400"/>
              </a:spcBef>
              <a:spcAft>
                <a:spcPts val="0"/>
              </a:spcAft>
              <a:buSzPts val="2200"/>
              <a:buChar char="•"/>
              <a:defRPr/>
            </a:lvl8pPr>
            <a:lvl9pPr marL="4114800" lvl="8" indent="-368300" algn="l">
              <a:lnSpc>
                <a:spcPct val="120000"/>
              </a:lnSpc>
              <a:spcBef>
                <a:spcPts val="400"/>
              </a:spcBef>
              <a:spcAft>
                <a:spcPts val="0"/>
              </a:spcAft>
              <a:buSzPts val="2200"/>
              <a:buChar char="•"/>
              <a:defRPr/>
            </a:lvl9pPr>
          </a:lstStyle>
          <a:p>
            <a:endParaRPr/>
          </a:p>
        </p:txBody>
      </p:sp>
      <p:sp>
        <p:nvSpPr>
          <p:cNvPr id="76" name="Google Shape;76;p15"/>
          <p:cNvSpPr txBox="1">
            <a:spLocks noGrp="1"/>
          </p:cNvSpPr>
          <p:nvPr>
            <p:ph type="dt" idx="10"/>
          </p:nvPr>
        </p:nvSpPr>
        <p:spPr>
          <a:xfrm>
            <a:off x="5473562" y="4318000"/>
            <a:ext cx="2838450" cy="373852"/>
          </a:xfrm>
          <a:prstGeom prst="rect">
            <a:avLst/>
          </a:prstGeom>
          <a:noFill/>
          <a:ln>
            <a:noFill/>
          </a:ln>
        </p:spPr>
        <p:txBody>
          <a:bodyPr spcFirstLastPara="1" wrap="square" lIns="68575" tIns="34275" rIns="68575" bIns="34275" anchor="ctr" anchorCtr="0">
            <a:noAutofit/>
          </a:bodyPr>
          <a:lstStyle>
            <a:lvl1pPr lvl="0" algn="r">
              <a:lnSpc>
                <a:spcPct val="100000"/>
              </a:lnSpc>
              <a:spcBef>
                <a:spcPts val="0"/>
              </a:spcBef>
              <a:spcAft>
                <a:spcPts val="0"/>
              </a:spcAft>
              <a:buSzPts val="1100"/>
              <a:buNone/>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
        <p:nvSpPr>
          <p:cNvPr id="77" name="Google Shape;77;p15"/>
          <p:cNvSpPr txBox="1">
            <a:spLocks noGrp="1"/>
          </p:cNvSpPr>
          <p:nvPr>
            <p:ph type="ftr" idx="11"/>
          </p:nvPr>
        </p:nvSpPr>
        <p:spPr>
          <a:xfrm>
            <a:off x="514351" y="4318000"/>
            <a:ext cx="4124789" cy="373852"/>
          </a:xfrm>
          <a:prstGeom prst="rect">
            <a:avLst/>
          </a:prstGeom>
          <a:noFill/>
          <a:ln>
            <a:noFill/>
          </a:ln>
        </p:spPr>
        <p:txBody>
          <a:bodyPr spcFirstLastPara="1" wrap="square" lIns="68575" tIns="34275" rIns="68575" bIns="34275" anchor="ctr" anchorCtr="0">
            <a:noAutofit/>
          </a:bodyPr>
          <a:lstStyle>
            <a:lvl1pPr lvl="0" algn="l">
              <a:lnSpc>
                <a:spcPct val="100000"/>
              </a:lnSpc>
              <a:spcBef>
                <a:spcPts val="0"/>
              </a:spcBef>
              <a:spcAft>
                <a:spcPts val="0"/>
              </a:spcAft>
              <a:buSzPts val="1100"/>
              <a:buNone/>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
        <p:nvSpPr>
          <p:cNvPr id="78" name="Google Shape;78;p15"/>
          <p:cNvSpPr txBox="1">
            <a:spLocks noGrp="1"/>
          </p:cNvSpPr>
          <p:nvPr>
            <p:ph type="sldNum" idx="12"/>
          </p:nvPr>
        </p:nvSpPr>
        <p:spPr>
          <a:xfrm>
            <a:off x="4715341" y="4318000"/>
            <a:ext cx="680390" cy="373852"/>
          </a:xfrm>
          <a:prstGeom prst="rect">
            <a:avLst/>
          </a:prstGeom>
          <a:noFill/>
          <a:ln>
            <a:noFill/>
          </a:ln>
        </p:spPr>
        <p:txBody>
          <a:bodyPr spcFirstLastPara="1" wrap="square" lIns="68575" tIns="34275" rIns="68575" bIns="34275" anchor="ctr" anchorCtr="0">
            <a:noAutofit/>
          </a:bodyPr>
          <a:lstStyle>
            <a:lvl1pPr marL="0" marR="0" lvl="0" indent="0" algn="ctr">
              <a:lnSpc>
                <a:spcPct val="100000"/>
              </a:lnSpc>
              <a:spcBef>
                <a:spcPts val="0"/>
              </a:spcBef>
              <a:spcAft>
                <a:spcPts val="0"/>
              </a:spcAft>
              <a:buClr>
                <a:srgbClr val="000000"/>
              </a:buClr>
              <a:buSzPts val="2400"/>
              <a:buFont typeface="Arial"/>
              <a:buNone/>
              <a:defRPr sz="2400" b="0" i="0" u="none" strike="noStrike" cap="none">
                <a:solidFill>
                  <a:srgbClr val="5C0607"/>
                </a:solidFill>
                <a:latin typeface="Impact"/>
                <a:ea typeface="Impact"/>
                <a:cs typeface="Impact"/>
                <a:sym typeface="Impact"/>
              </a:defRPr>
            </a:lvl1pPr>
            <a:lvl2pPr marL="0" marR="0" lvl="1" indent="0" algn="ctr">
              <a:lnSpc>
                <a:spcPct val="100000"/>
              </a:lnSpc>
              <a:spcBef>
                <a:spcPts val="0"/>
              </a:spcBef>
              <a:spcAft>
                <a:spcPts val="0"/>
              </a:spcAft>
              <a:buClr>
                <a:srgbClr val="000000"/>
              </a:buClr>
              <a:buSzPts val="2400"/>
              <a:buFont typeface="Arial"/>
              <a:buNone/>
              <a:defRPr sz="2400" b="0" i="0" u="none" strike="noStrike" cap="none">
                <a:solidFill>
                  <a:srgbClr val="5C0607"/>
                </a:solidFill>
                <a:latin typeface="Impact"/>
                <a:ea typeface="Impact"/>
                <a:cs typeface="Impact"/>
                <a:sym typeface="Impact"/>
              </a:defRPr>
            </a:lvl2pPr>
            <a:lvl3pPr marL="0" marR="0" lvl="2" indent="0" algn="ctr">
              <a:lnSpc>
                <a:spcPct val="100000"/>
              </a:lnSpc>
              <a:spcBef>
                <a:spcPts val="0"/>
              </a:spcBef>
              <a:spcAft>
                <a:spcPts val="0"/>
              </a:spcAft>
              <a:buClr>
                <a:srgbClr val="000000"/>
              </a:buClr>
              <a:buSzPts val="2400"/>
              <a:buFont typeface="Arial"/>
              <a:buNone/>
              <a:defRPr sz="2400" b="0" i="0" u="none" strike="noStrike" cap="none">
                <a:solidFill>
                  <a:srgbClr val="5C0607"/>
                </a:solidFill>
                <a:latin typeface="Impact"/>
                <a:ea typeface="Impact"/>
                <a:cs typeface="Impact"/>
                <a:sym typeface="Impact"/>
              </a:defRPr>
            </a:lvl3pPr>
            <a:lvl4pPr marL="0" marR="0" lvl="3" indent="0" algn="ctr">
              <a:lnSpc>
                <a:spcPct val="100000"/>
              </a:lnSpc>
              <a:spcBef>
                <a:spcPts val="0"/>
              </a:spcBef>
              <a:spcAft>
                <a:spcPts val="0"/>
              </a:spcAft>
              <a:buClr>
                <a:srgbClr val="000000"/>
              </a:buClr>
              <a:buSzPts val="2400"/>
              <a:buFont typeface="Arial"/>
              <a:buNone/>
              <a:defRPr sz="2400" b="0" i="0" u="none" strike="noStrike" cap="none">
                <a:solidFill>
                  <a:srgbClr val="5C0607"/>
                </a:solidFill>
                <a:latin typeface="Impact"/>
                <a:ea typeface="Impact"/>
                <a:cs typeface="Impact"/>
                <a:sym typeface="Impact"/>
              </a:defRPr>
            </a:lvl4pPr>
            <a:lvl5pPr marL="0" marR="0" lvl="4" indent="0" algn="ctr">
              <a:lnSpc>
                <a:spcPct val="100000"/>
              </a:lnSpc>
              <a:spcBef>
                <a:spcPts val="0"/>
              </a:spcBef>
              <a:spcAft>
                <a:spcPts val="0"/>
              </a:spcAft>
              <a:buClr>
                <a:srgbClr val="000000"/>
              </a:buClr>
              <a:buSzPts val="2400"/>
              <a:buFont typeface="Arial"/>
              <a:buNone/>
              <a:defRPr sz="2400" b="0" i="0" u="none" strike="noStrike" cap="none">
                <a:solidFill>
                  <a:srgbClr val="5C0607"/>
                </a:solidFill>
                <a:latin typeface="Impact"/>
                <a:ea typeface="Impact"/>
                <a:cs typeface="Impact"/>
                <a:sym typeface="Impact"/>
              </a:defRPr>
            </a:lvl5pPr>
            <a:lvl6pPr marL="0" marR="0" lvl="5" indent="0" algn="ctr">
              <a:lnSpc>
                <a:spcPct val="100000"/>
              </a:lnSpc>
              <a:spcBef>
                <a:spcPts val="0"/>
              </a:spcBef>
              <a:spcAft>
                <a:spcPts val="0"/>
              </a:spcAft>
              <a:buClr>
                <a:srgbClr val="000000"/>
              </a:buClr>
              <a:buSzPts val="2400"/>
              <a:buFont typeface="Arial"/>
              <a:buNone/>
              <a:defRPr sz="2400" b="0" i="0" u="none" strike="noStrike" cap="none">
                <a:solidFill>
                  <a:srgbClr val="5C0607"/>
                </a:solidFill>
                <a:latin typeface="Impact"/>
                <a:ea typeface="Impact"/>
                <a:cs typeface="Impact"/>
                <a:sym typeface="Impact"/>
              </a:defRPr>
            </a:lvl6pPr>
            <a:lvl7pPr marL="0" marR="0" lvl="6" indent="0" algn="ctr">
              <a:lnSpc>
                <a:spcPct val="100000"/>
              </a:lnSpc>
              <a:spcBef>
                <a:spcPts val="0"/>
              </a:spcBef>
              <a:spcAft>
                <a:spcPts val="0"/>
              </a:spcAft>
              <a:buClr>
                <a:srgbClr val="000000"/>
              </a:buClr>
              <a:buSzPts val="2400"/>
              <a:buFont typeface="Arial"/>
              <a:buNone/>
              <a:defRPr sz="2400" b="0" i="0" u="none" strike="noStrike" cap="none">
                <a:solidFill>
                  <a:srgbClr val="5C0607"/>
                </a:solidFill>
                <a:latin typeface="Impact"/>
                <a:ea typeface="Impact"/>
                <a:cs typeface="Impact"/>
                <a:sym typeface="Impact"/>
              </a:defRPr>
            </a:lvl7pPr>
            <a:lvl8pPr marL="0" marR="0" lvl="7" indent="0" algn="ctr">
              <a:lnSpc>
                <a:spcPct val="100000"/>
              </a:lnSpc>
              <a:spcBef>
                <a:spcPts val="0"/>
              </a:spcBef>
              <a:spcAft>
                <a:spcPts val="0"/>
              </a:spcAft>
              <a:buClr>
                <a:srgbClr val="000000"/>
              </a:buClr>
              <a:buSzPts val="2400"/>
              <a:buFont typeface="Arial"/>
              <a:buNone/>
              <a:defRPr sz="2400" b="0" i="0" u="none" strike="noStrike" cap="none">
                <a:solidFill>
                  <a:srgbClr val="5C0607"/>
                </a:solidFill>
                <a:latin typeface="Impact"/>
                <a:ea typeface="Impact"/>
                <a:cs typeface="Impact"/>
                <a:sym typeface="Impact"/>
              </a:defRPr>
            </a:lvl8pPr>
            <a:lvl9pPr marL="0" marR="0" lvl="8" indent="0" algn="ctr">
              <a:lnSpc>
                <a:spcPct val="100000"/>
              </a:lnSpc>
              <a:spcBef>
                <a:spcPts val="0"/>
              </a:spcBef>
              <a:spcAft>
                <a:spcPts val="0"/>
              </a:spcAft>
              <a:buClr>
                <a:srgbClr val="000000"/>
              </a:buClr>
              <a:buSzPts val="2400"/>
              <a:buFont typeface="Arial"/>
              <a:buNone/>
              <a:defRPr sz="2400" b="0" i="0" u="none" strike="noStrike" cap="none">
                <a:solidFill>
                  <a:srgbClr val="5C0607"/>
                </a:solidFill>
                <a:latin typeface="Impact"/>
                <a:ea typeface="Impact"/>
                <a:cs typeface="Impact"/>
                <a:sym typeface="Impact"/>
              </a:defRPr>
            </a:lvl9pPr>
          </a:lstStyle>
          <a:p>
            <a:pPr marL="0" lvl="0" indent="0" algn="ct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79"/>
        <p:cNvGrpSpPr/>
        <p:nvPr/>
      </p:nvGrpSpPr>
      <p:grpSpPr>
        <a:xfrm>
          <a:off x="0" y="0"/>
          <a:ext cx="0" cy="0"/>
          <a:chOff x="0" y="0"/>
          <a:chExt cx="0" cy="0"/>
        </a:xfrm>
      </p:grpSpPr>
      <p:sp>
        <p:nvSpPr>
          <p:cNvPr id="80" name="Google Shape;80;p16"/>
          <p:cNvSpPr txBox="1">
            <a:spLocks noGrp="1"/>
          </p:cNvSpPr>
          <p:nvPr>
            <p:ph type="title"/>
          </p:nvPr>
        </p:nvSpPr>
        <p:spPr>
          <a:xfrm>
            <a:off x="514351" y="514350"/>
            <a:ext cx="7796030" cy="2395115"/>
          </a:xfrm>
          <a:prstGeom prst="rect">
            <a:avLst/>
          </a:prstGeom>
          <a:noFill/>
          <a:ln>
            <a:noFill/>
          </a:ln>
        </p:spPr>
        <p:txBody>
          <a:bodyPr spcFirstLastPara="1" wrap="square" lIns="68575" tIns="34275" rIns="68575" bIns="34275" anchor="b" anchorCtr="0">
            <a:noAutofit/>
          </a:bodyPr>
          <a:lstStyle>
            <a:lvl1pPr lvl="0" algn="l">
              <a:lnSpc>
                <a:spcPct val="90000"/>
              </a:lnSpc>
              <a:spcBef>
                <a:spcPts val="0"/>
              </a:spcBef>
              <a:spcAft>
                <a:spcPts val="0"/>
              </a:spcAft>
              <a:buClr>
                <a:schemeClr val="accent1"/>
              </a:buClr>
              <a:buSzPts val="4100"/>
              <a:buFont typeface="Impact"/>
              <a:buNone/>
              <a:defRPr sz="4100"/>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
        <p:nvSpPr>
          <p:cNvPr id="81" name="Google Shape;81;p16"/>
          <p:cNvSpPr txBox="1">
            <a:spLocks noGrp="1"/>
          </p:cNvSpPr>
          <p:nvPr>
            <p:ph type="body" idx="1"/>
          </p:nvPr>
        </p:nvSpPr>
        <p:spPr>
          <a:xfrm>
            <a:off x="514351" y="2806700"/>
            <a:ext cx="7796030" cy="1229710"/>
          </a:xfrm>
          <a:prstGeom prst="rect">
            <a:avLst/>
          </a:prstGeom>
          <a:noFill/>
          <a:ln>
            <a:noFill/>
          </a:ln>
        </p:spPr>
        <p:txBody>
          <a:bodyPr spcFirstLastPara="1" wrap="square" lIns="68575" tIns="34275" rIns="68575" bIns="34275" anchor="t" anchorCtr="0">
            <a:noAutofit/>
          </a:bodyPr>
          <a:lstStyle>
            <a:lvl1pPr marL="457200" lvl="0" indent="-228600" algn="l">
              <a:lnSpc>
                <a:spcPct val="120000"/>
              </a:lnSpc>
              <a:spcBef>
                <a:spcPts val="800"/>
              </a:spcBef>
              <a:spcAft>
                <a:spcPts val="0"/>
              </a:spcAft>
              <a:buSzPts val="2400"/>
              <a:buNone/>
              <a:defRPr sz="1500">
                <a:solidFill>
                  <a:srgbClr val="7F7F7F"/>
                </a:solidFill>
              </a:defRPr>
            </a:lvl1pPr>
            <a:lvl2pPr marL="914400" lvl="1" indent="-228600" algn="l">
              <a:lnSpc>
                <a:spcPct val="120000"/>
              </a:lnSpc>
              <a:spcBef>
                <a:spcPts val="400"/>
              </a:spcBef>
              <a:spcAft>
                <a:spcPts val="0"/>
              </a:spcAft>
              <a:buSzPts val="2400"/>
              <a:buNone/>
              <a:defRPr sz="1500">
                <a:solidFill>
                  <a:srgbClr val="888888"/>
                </a:solidFill>
              </a:defRPr>
            </a:lvl2pPr>
            <a:lvl3pPr marL="1371600" lvl="2" indent="-228600" algn="l">
              <a:lnSpc>
                <a:spcPct val="120000"/>
              </a:lnSpc>
              <a:spcBef>
                <a:spcPts val="400"/>
              </a:spcBef>
              <a:spcAft>
                <a:spcPts val="0"/>
              </a:spcAft>
              <a:buSzPts val="2200"/>
              <a:buNone/>
              <a:defRPr sz="1400">
                <a:solidFill>
                  <a:srgbClr val="888888"/>
                </a:solidFill>
              </a:defRPr>
            </a:lvl3pPr>
            <a:lvl4pPr marL="1828800" lvl="3" indent="-228600" algn="l">
              <a:lnSpc>
                <a:spcPct val="120000"/>
              </a:lnSpc>
              <a:spcBef>
                <a:spcPts val="400"/>
              </a:spcBef>
              <a:spcAft>
                <a:spcPts val="0"/>
              </a:spcAft>
              <a:buSzPts val="1900"/>
              <a:buNone/>
              <a:defRPr sz="1200">
                <a:solidFill>
                  <a:srgbClr val="888888"/>
                </a:solidFill>
              </a:defRPr>
            </a:lvl4pPr>
            <a:lvl5pPr marL="2286000" lvl="4" indent="-228600" algn="l">
              <a:lnSpc>
                <a:spcPct val="120000"/>
              </a:lnSpc>
              <a:spcBef>
                <a:spcPts val="400"/>
              </a:spcBef>
              <a:spcAft>
                <a:spcPts val="0"/>
              </a:spcAft>
              <a:buSzPts val="1900"/>
              <a:buNone/>
              <a:defRPr sz="1200">
                <a:solidFill>
                  <a:srgbClr val="888888"/>
                </a:solidFill>
              </a:defRPr>
            </a:lvl5pPr>
            <a:lvl6pPr marL="2743200" lvl="5" indent="-228600" algn="l">
              <a:lnSpc>
                <a:spcPct val="120000"/>
              </a:lnSpc>
              <a:spcBef>
                <a:spcPts val="400"/>
              </a:spcBef>
              <a:spcAft>
                <a:spcPts val="0"/>
              </a:spcAft>
              <a:buSzPts val="1900"/>
              <a:buNone/>
              <a:defRPr sz="1200">
                <a:solidFill>
                  <a:srgbClr val="888888"/>
                </a:solidFill>
              </a:defRPr>
            </a:lvl6pPr>
            <a:lvl7pPr marL="3200400" lvl="6" indent="-228600" algn="l">
              <a:lnSpc>
                <a:spcPct val="120000"/>
              </a:lnSpc>
              <a:spcBef>
                <a:spcPts val="400"/>
              </a:spcBef>
              <a:spcAft>
                <a:spcPts val="0"/>
              </a:spcAft>
              <a:buSzPts val="1900"/>
              <a:buNone/>
              <a:defRPr sz="1200">
                <a:solidFill>
                  <a:srgbClr val="888888"/>
                </a:solidFill>
              </a:defRPr>
            </a:lvl7pPr>
            <a:lvl8pPr marL="3657600" lvl="7" indent="-228600" algn="l">
              <a:lnSpc>
                <a:spcPct val="120000"/>
              </a:lnSpc>
              <a:spcBef>
                <a:spcPts val="400"/>
              </a:spcBef>
              <a:spcAft>
                <a:spcPts val="0"/>
              </a:spcAft>
              <a:buSzPts val="1900"/>
              <a:buNone/>
              <a:defRPr sz="1200">
                <a:solidFill>
                  <a:srgbClr val="888888"/>
                </a:solidFill>
              </a:defRPr>
            </a:lvl8pPr>
            <a:lvl9pPr marL="4114800" lvl="8" indent="-228600" algn="l">
              <a:lnSpc>
                <a:spcPct val="120000"/>
              </a:lnSpc>
              <a:spcBef>
                <a:spcPts val="400"/>
              </a:spcBef>
              <a:spcAft>
                <a:spcPts val="0"/>
              </a:spcAft>
              <a:buSzPts val="1900"/>
              <a:buNone/>
              <a:defRPr sz="1200">
                <a:solidFill>
                  <a:srgbClr val="888888"/>
                </a:solidFill>
              </a:defRPr>
            </a:lvl9pPr>
          </a:lstStyle>
          <a:p>
            <a:endParaRPr/>
          </a:p>
        </p:txBody>
      </p:sp>
      <p:sp>
        <p:nvSpPr>
          <p:cNvPr id="82" name="Google Shape;82;p16"/>
          <p:cNvSpPr txBox="1">
            <a:spLocks noGrp="1"/>
          </p:cNvSpPr>
          <p:nvPr>
            <p:ph type="dt" idx="10"/>
          </p:nvPr>
        </p:nvSpPr>
        <p:spPr>
          <a:xfrm>
            <a:off x="5473562" y="4318000"/>
            <a:ext cx="2838450" cy="373852"/>
          </a:xfrm>
          <a:prstGeom prst="rect">
            <a:avLst/>
          </a:prstGeom>
          <a:noFill/>
          <a:ln>
            <a:noFill/>
          </a:ln>
        </p:spPr>
        <p:txBody>
          <a:bodyPr spcFirstLastPara="1" wrap="square" lIns="68575" tIns="34275" rIns="68575" bIns="34275" anchor="ctr" anchorCtr="0">
            <a:noAutofit/>
          </a:bodyPr>
          <a:lstStyle>
            <a:lvl1pPr lvl="0" algn="r">
              <a:lnSpc>
                <a:spcPct val="100000"/>
              </a:lnSpc>
              <a:spcBef>
                <a:spcPts val="0"/>
              </a:spcBef>
              <a:spcAft>
                <a:spcPts val="0"/>
              </a:spcAft>
              <a:buSzPts val="1100"/>
              <a:buNone/>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
        <p:nvSpPr>
          <p:cNvPr id="83" name="Google Shape;83;p16"/>
          <p:cNvSpPr txBox="1">
            <a:spLocks noGrp="1"/>
          </p:cNvSpPr>
          <p:nvPr>
            <p:ph type="ftr" idx="11"/>
          </p:nvPr>
        </p:nvSpPr>
        <p:spPr>
          <a:xfrm>
            <a:off x="514351" y="4318000"/>
            <a:ext cx="4124789" cy="373852"/>
          </a:xfrm>
          <a:prstGeom prst="rect">
            <a:avLst/>
          </a:prstGeom>
          <a:noFill/>
          <a:ln>
            <a:noFill/>
          </a:ln>
        </p:spPr>
        <p:txBody>
          <a:bodyPr spcFirstLastPara="1" wrap="square" lIns="68575" tIns="34275" rIns="68575" bIns="34275" anchor="ctr" anchorCtr="0">
            <a:noAutofit/>
          </a:bodyPr>
          <a:lstStyle>
            <a:lvl1pPr lvl="0" algn="l">
              <a:lnSpc>
                <a:spcPct val="100000"/>
              </a:lnSpc>
              <a:spcBef>
                <a:spcPts val="0"/>
              </a:spcBef>
              <a:spcAft>
                <a:spcPts val="0"/>
              </a:spcAft>
              <a:buSzPts val="1100"/>
              <a:buNone/>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
        <p:nvSpPr>
          <p:cNvPr id="84" name="Google Shape;84;p16"/>
          <p:cNvSpPr txBox="1">
            <a:spLocks noGrp="1"/>
          </p:cNvSpPr>
          <p:nvPr>
            <p:ph type="sldNum" idx="12"/>
          </p:nvPr>
        </p:nvSpPr>
        <p:spPr>
          <a:xfrm>
            <a:off x="4715341" y="4318000"/>
            <a:ext cx="680390" cy="373852"/>
          </a:xfrm>
          <a:prstGeom prst="rect">
            <a:avLst/>
          </a:prstGeom>
          <a:noFill/>
          <a:ln>
            <a:noFill/>
          </a:ln>
        </p:spPr>
        <p:txBody>
          <a:bodyPr spcFirstLastPara="1" wrap="square" lIns="68575" tIns="34275" rIns="68575" bIns="34275" anchor="ctr" anchorCtr="0">
            <a:noAutofit/>
          </a:bodyPr>
          <a:lstStyle>
            <a:lvl1pPr marL="0" marR="0" lvl="0" indent="0" algn="ctr">
              <a:lnSpc>
                <a:spcPct val="100000"/>
              </a:lnSpc>
              <a:spcBef>
                <a:spcPts val="0"/>
              </a:spcBef>
              <a:spcAft>
                <a:spcPts val="0"/>
              </a:spcAft>
              <a:buClr>
                <a:srgbClr val="000000"/>
              </a:buClr>
              <a:buSzPts val="2400"/>
              <a:buFont typeface="Arial"/>
              <a:buNone/>
              <a:defRPr sz="2400" b="0" i="0" u="none" strike="noStrike" cap="none">
                <a:solidFill>
                  <a:srgbClr val="5C0607"/>
                </a:solidFill>
                <a:latin typeface="Impact"/>
                <a:ea typeface="Impact"/>
                <a:cs typeface="Impact"/>
                <a:sym typeface="Impact"/>
              </a:defRPr>
            </a:lvl1pPr>
            <a:lvl2pPr marL="0" marR="0" lvl="1" indent="0" algn="ctr">
              <a:lnSpc>
                <a:spcPct val="100000"/>
              </a:lnSpc>
              <a:spcBef>
                <a:spcPts val="0"/>
              </a:spcBef>
              <a:spcAft>
                <a:spcPts val="0"/>
              </a:spcAft>
              <a:buClr>
                <a:srgbClr val="000000"/>
              </a:buClr>
              <a:buSzPts val="2400"/>
              <a:buFont typeface="Arial"/>
              <a:buNone/>
              <a:defRPr sz="2400" b="0" i="0" u="none" strike="noStrike" cap="none">
                <a:solidFill>
                  <a:srgbClr val="5C0607"/>
                </a:solidFill>
                <a:latin typeface="Impact"/>
                <a:ea typeface="Impact"/>
                <a:cs typeface="Impact"/>
                <a:sym typeface="Impact"/>
              </a:defRPr>
            </a:lvl2pPr>
            <a:lvl3pPr marL="0" marR="0" lvl="2" indent="0" algn="ctr">
              <a:lnSpc>
                <a:spcPct val="100000"/>
              </a:lnSpc>
              <a:spcBef>
                <a:spcPts val="0"/>
              </a:spcBef>
              <a:spcAft>
                <a:spcPts val="0"/>
              </a:spcAft>
              <a:buClr>
                <a:srgbClr val="000000"/>
              </a:buClr>
              <a:buSzPts val="2400"/>
              <a:buFont typeface="Arial"/>
              <a:buNone/>
              <a:defRPr sz="2400" b="0" i="0" u="none" strike="noStrike" cap="none">
                <a:solidFill>
                  <a:srgbClr val="5C0607"/>
                </a:solidFill>
                <a:latin typeface="Impact"/>
                <a:ea typeface="Impact"/>
                <a:cs typeface="Impact"/>
                <a:sym typeface="Impact"/>
              </a:defRPr>
            </a:lvl3pPr>
            <a:lvl4pPr marL="0" marR="0" lvl="3" indent="0" algn="ctr">
              <a:lnSpc>
                <a:spcPct val="100000"/>
              </a:lnSpc>
              <a:spcBef>
                <a:spcPts val="0"/>
              </a:spcBef>
              <a:spcAft>
                <a:spcPts val="0"/>
              </a:spcAft>
              <a:buClr>
                <a:srgbClr val="000000"/>
              </a:buClr>
              <a:buSzPts val="2400"/>
              <a:buFont typeface="Arial"/>
              <a:buNone/>
              <a:defRPr sz="2400" b="0" i="0" u="none" strike="noStrike" cap="none">
                <a:solidFill>
                  <a:srgbClr val="5C0607"/>
                </a:solidFill>
                <a:latin typeface="Impact"/>
                <a:ea typeface="Impact"/>
                <a:cs typeface="Impact"/>
                <a:sym typeface="Impact"/>
              </a:defRPr>
            </a:lvl4pPr>
            <a:lvl5pPr marL="0" marR="0" lvl="4" indent="0" algn="ctr">
              <a:lnSpc>
                <a:spcPct val="100000"/>
              </a:lnSpc>
              <a:spcBef>
                <a:spcPts val="0"/>
              </a:spcBef>
              <a:spcAft>
                <a:spcPts val="0"/>
              </a:spcAft>
              <a:buClr>
                <a:srgbClr val="000000"/>
              </a:buClr>
              <a:buSzPts val="2400"/>
              <a:buFont typeface="Arial"/>
              <a:buNone/>
              <a:defRPr sz="2400" b="0" i="0" u="none" strike="noStrike" cap="none">
                <a:solidFill>
                  <a:srgbClr val="5C0607"/>
                </a:solidFill>
                <a:latin typeface="Impact"/>
                <a:ea typeface="Impact"/>
                <a:cs typeface="Impact"/>
                <a:sym typeface="Impact"/>
              </a:defRPr>
            </a:lvl5pPr>
            <a:lvl6pPr marL="0" marR="0" lvl="5" indent="0" algn="ctr">
              <a:lnSpc>
                <a:spcPct val="100000"/>
              </a:lnSpc>
              <a:spcBef>
                <a:spcPts val="0"/>
              </a:spcBef>
              <a:spcAft>
                <a:spcPts val="0"/>
              </a:spcAft>
              <a:buClr>
                <a:srgbClr val="000000"/>
              </a:buClr>
              <a:buSzPts val="2400"/>
              <a:buFont typeface="Arial"/>
              <a:buNone/>
              <a:defRPr sz="2400" b="0" i="0" u="none" strike="noStrike" cap="none">
                <a:solidFill>
                  <a:srgbClr val="5C0607"/>
                </a:solidFill>
                <a:latin typeface="Impact"/>
                <a:ea typeface="Impact"/>
                <a:cs typeface="Impact"/>
                <a:sym typeface="Impact"/>
              </a:defRPr>
            </a:lvl6pPr>
            <a:lvl7pPr marL="0" marR="0" lvl="6" indent="0" algn="ctr">
              <a:lnSpc>
                <a:spcPct val="100000"/>
              </a:lnSpc>
              <a:spcBef>
                <a:spcPts val="0"/>
              </a:spcBef>
              <a:spcAft>
                <a:spcPts val="0"/>
              </a:spcAft>
              <a:buClr>
                <a:srgbClr val="000000"/>
              </a:buClr>
              <a:buSzPts val="2400"/>
              <a:buFont typeface="Arial"/>
              <a:buNone/>
              <a:defRPr sz="2400" b="0" i="0" u="none" strike="noStrike" cap="none">
                <a:solidFill>
                  <a:srgbClr val="5C0607"/>
                </a:solidFill>
                <a:latin typeface="Impact"/>
                <a:ea typeface="Impact"/>
                <a:cs typeface="Impact"/>
                <a:sym typeface="Impact"/>
              </a:defRPr>
            </a:lvl7pPr>
            <a:lvl8pPr marL="0" marR="0" lvl="7" indent="0" algn="ctr">
              <a:lnSpc>
                <a:spcPct val="100000"/>
              </a:lnSpc>
              <a:spcBef>
                <a:spcPts val="0"/>
              </a:spcBef>
              <a:spcAft>
                <a:spcPts val="0"/>
              </a:spcAft>
              <a:buClr>
                <a:srgbClr val="000000"/>
              </a:buClr>
              <a:buSzPts val="2400"/>
              <a:buFont typeface="Arial"/>
              <a:buNone/>
              <a:defRPr sz="2400" b="0" i="0" u="none" strike="noStrike" cap="none">
                <a:solidFill>
                  <a:srgbClr val="5C0607"/>
                </a:solidFill>
                <a:latin typeface="Impact"/>
                <a:ea typeface="Impact"/>
                <a:cs typeface="Impact"/>
                <a:sym typeface="Impact"/>
              </a:defRPr>
            </a:lvl8pPr>
            <a:lvl9pPr marL="0" marR="0" lvl="8" indent="0" algn="ctr">
              <a:lnSpc>
                <a:spcPct val="100000"/>
              </a:lnSpc>
              <a:spcBef>
                <a:spcPts val="0"/>
              </a:spcBef>
              <a:spcAft>
                <a:spcPts val="0"/>
              </a:spcAft>
              <a:buClr>
                <a:srgbClr val="000000"/>
              </a:buClr>
              <a:buSzPts val="2400"/>
              <a:buFont typeface="Arial"/>
              <a:buNone/>
              <a:defRPr sz="2400" b="0" i="0" u="none" strike="noStrike" cap="none">
                <a:solidFill>
                  <a:srgbClr val="5C0607"/>
                </a:solidFill>
                <a:latin typeface="Impact"/>
                <a:ea typeface="Impact"/>
                <a:cs typeface="Impact"/>
                <a:sym typeface="Impact"/>
              </a:defRPr>
            </a:lvl9pPr>
          </a:lstStyle>
          <a:p>
            <a:pPr marL="0" lvl="0" indent="0" algn="ct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85"/>
        <p:cNvGrpSpPr/>
        <p:nvPr/>
      </p:nvGrpSpPr>
      <p:grpSpPr>
        <a:xfrm>
          <a:off x="0" y="0"/>
          <a:ext cx="0" cy="0"/>
          <a:chOff x="0" y="0"/>
          <a:chExt cx="0" cy="0"/>
        </a:xfrm>
      </p:grpSpPr>
      <p:sp>
        <p:nvSpPr>
          <p:cNvPr id="86" name="Google Shape;86;p17"/>
          <p:cNvSpPr txBox="1">
            <a:spLocks noGrp="1"/>
          </p:cNvSpPr>
          <p:nvPr>
            <p:ph type="title"/>
          </p:nvPr>
        </p:nvSpPr>
        <p:spPr>
          <a:xfrm>
            <a:off x="514351" y="514350"/>
            <a:ext cx="7797662" cy="868605"/>
          </a:xfrm>
          <a:prstGeom prst="rect">
            <a:avLst/>
          </a:prstGeom>
          <a:noFill/>
          <a:ln>
            <a:noFill/>
          </a:ln>
        </p:spPr>
        <p:txBody>
          <a:bodyPr spcFirstLastPara="1" wrap="square" lIns="68575" tIns="34275" rIns="68575" bIns="34275" anchor="ctr" anchorCtr="0">
            <a:noAutofit/>
          </a:bodyPr>
          <a:lstStyle>
            <a:lvl1pPr lvl="0" algn="l">
              <a:lnSpc>
                <a:spcPct val="90000"/>
              </a:lnSpc>
              <a:spcBef>
                <a:spcPts val="0"/>
              </a:spcBef>
              <a:spcAft>
                <a:spcPts val="0"/>
              </a:spcAft>
              <a:buClr>
                <a:schemeClr val="accent1"/>
              </a:buClr>
              <a:buSzPts val="1400"/>
              <a:buNone/>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
        <p:nvSpPr>
          <p:cNvPr id="87" name="Google Shape;87;p17"/>
          <p:cNvSpPr txBox="1">
            <a:spLocks noGrp="1"/>
          </p:cNvSpPr>
          <p:nvPr>
            <p:ph type="body" idx="1"/>
          </p:nvPr>
        </p:nvSpPr>
        <p:spPr>
          <a:xfrm>
            <a:off x="514350" y="1547547"/>
            <a:ext cx="3816536" cy="2483392"/>
          </a:xfrm>
          <a:prstGeom prst="rect">
            <a:avLst/>
          </a:prstGeom>
          <a:noFill/>
          <a:ln>
            <a:noFill/>
          </a:ln>
        </p:spPr>
        <p:txBody>
          <a:bodyPr spcFirstLastPara="1" wrap="square" lIns="68575" tIns="34275" rIns="68575" bIns="34275" anchor="t" anchorCtr="0">
            <a:noAutofit/>
          </a:bodyPr>
          <a:lstStyle>
            <a:lvl1pPr marL="457200" lvl="0" indent="-368300" algn="l">
              <a:lnSpc>
                <a:spcPct val="120000"/>
              </a:lnSpc>
              <a:spcBef>
                <a:spcPts val="800"/>
              </a:spcBef>
              <a:spcAft>
                <a:spcPts val="0"/>
              </a:spcAft>
              <a:buSzPts val="2200"/>
              <a:buChar char="•"/>
              <a:defRPr/>
            </a:lvl1pPr>
            <a:lvl2pPr marL="914400" lvl="1" indent="-368300" algn="l">
              <a:lnSpc>
                <a:spcPct val="120000"/>
              </a:lnSpc>
              <a:spcBef>
                <a:spcPts val="400"/>
              </a:spcBef>
              <a:spcAft>
                <a:spcPts val="0"/>
              </a:spcAft>
              <a:buSzPts val="2200"/>
              <a:buChar char="•"/>
              <a:defRPr/>
            </a:lvl2pPr>
            <a:lvl3pPr marL="1371600" lvl="2" indent="-368300" algn="l">
              <a:lnSpc>
                <a:spcPct val="120000"/>
              </a:lnSpc>
              <a:spcBef>
                <a:spcPts val="400"/>
              </a:spcBef>
              <a:spcAft>
                <a:spcPts val="0"/>
              </a:spcAft>
              <a:buSzPts val="2200"/>
              <a:buChar char="•"/>
              <a:defRPr/>
            </a:lvl3pPr>
            <a:lvl4pPr marL="1828800" lvl="3" indent="-368300" algn="l">
              <a:lnSpc>
                <a:spcPct val="120000"/>
              </a:lnSpc>
              <a:spcBef>
                <a:spcPts val="400"/>
              </a:spcBef>
              <a:spcAft>
                <a:spcPts val="0"/>
              </a:spcAft>
              <a:buSzPts val="2200"/>
              <a:buChar char="•"/>
              <a:defRPr/>
            </a:lvl4pPr>
            <a:lvl5pPr marL="2286000" lvl="4" indent="-368300" algn="l">
              <a:lnSpc>
                <a:spcPct val="120000"/>
              </a:lnSpc>
              <a:spcBef>
                <a:spcPts val="400"/>
              </a:spcBef>
              <a:spcAft>
                <a:spcPts val="0"/>
              </a:spcAft>
              <a:buSzPts val="2200"/>
              <a:buChar char="•"/>
              <a:defRPr/>
            </a:lvl5pPr>
            <a:lvl6pPr marL="2743200" lvl="5" indent="-368300" algn="l">
              <a:lnSpc>
                <a:spcPct val="120000"/>
              </a:lnSpc>
              <a:spcBef>
                <a:spcPts val="400"/>
              </a:spcBef>
              <a:spcAft>
                <a:spcPts val="0"/>
              </a:spcAft>
              <a:buSzPts val="2200"/>
              <a:buChar char="•"/>
              <a:defRPr/>
            </a:lvl6pPr>
            <a:lvl7pPr marL="3200400" lvl="6" indent="-368300" algn="l">
              <a:lnSpc>
                <a:spcPct val="120000"/>
              </a:lnSpc>
              <a:spcBef>
                <a:spcPts val="400"/>
              </a:spcBef>
              <a:spcAft>
                <a:spcPts val="0"/>
              </a:spcAft>
              <a:buSzPts val="2200"/>
              <a:buChar char="•"/>
              <a:defRPr/>
            </a:lvl7pPr>
            <a:lvl8pPr marL="3657600" lvl="7" indent="-368300" algn="l">
              <a:lnSpc>
                <a:spcPct val="120000"/>
              </a:lnSpc>
              <a:spcBef>
                <a:spcPts val="400"/>
              </a:spcBef>
              <a:spcAft>
                <a:spcPts val="0"/>
              </a:spcAft>
              <a:buSzPts val="2200"/>
              <a:buChar char="•"/>
              <a:defRPr/>
            </a:lvl8pPr>
            <a:lvl9pPr marL="4114800" lvl="8" indent="-368300" algn="l">
              <a:lnSpc>
                <a:spcPct val="120000"/>
              </a:lnSpc>
              <a:spcBef>
                <a:spcPts val="400"/>
              </a:spcBef>
              <a:spcAft>
                <a:spcPts val="0"/>
              </a:spcAft>
              <a:buSzPts val="2200"/>
              <a:buChar char="•"/>
              <a:defRPr/>
            </a:lvl9pPr>
          </a:lstStyle>
          <a:p>
            <a:endParaRPr/>
          </a:p>
        </p:txBody>
      </p:sp>
      <p:sp>
        <p:nvSpPr>
          <p:cNvPr id="88" name="Google Shape;88;p17"/>
          <p:cNvSpPr txBox="1">
            <a:spLocks noGrp="1"/>
          </p:cNvSpPr>
          <p:nvPr>
            <p:ph type="body" idx="2"/>
          </p:nvPr>
        </p:nvSpPr>
        <p:spPr>
          <a:xfrm>
            <a:off x="4495478" y="1547547"/>
            <a:ext cx="3814903" cy="2483392"/>
          </a:xfrm>
          <a:prstGeom prst="rect">
            <a:avLst/>
          </a:prstGeom>
          <a:noFill/>
          <a:ln>
            <a:noFill/>
          </a:ln>
        </p:spPr>
        <p:txBody>
          <a:bodyPr spcFirstLastPara="1" wrap="square" lIns="68575" tIns="34275" rIns="68575" bIns="34275" anchor="t" anchorCtr="0">
            <a:noAutofit/>
          </a:bodyPr>
          <a:lstStyle>
            <a:lvl1pPr marL="457200" lvl="0" indent="-368300" algn="l">
              <a:lnSpc>
                <a:spcPct val="120000"/>
              </a:lnSpc>
              <a:spcBef>
                <a:spcPts val="800"/>
              </a:spcBef>
              <a:spcAft>
                <a:spcPts val="0"/>
              </a:spcAft>
              <a:buSzPts val="2200"/>
              <a:buChar char="•"/>
              <a:defRPr/>
            </a:lvl1pPr>
            <a:lvl2pPr marL="914400" lvl="1" indent="-368300" algn="l">
              <a:lnSpc>
                <a:spcPct val="120000"/>
              </a:lnSpc>
              <a:spcBef>
                <a:spcPts val="400"/>
              </a:spcBef>
              <a:spcAft>
                <a:spcPts val="0"/>
              </a:spcAft>
              <a:buSzPts val="2200"/>
              <a:buChar char="•"/>
              <a:defRPr/>
            </a:lvl2pPr>
            <a:lvl3pPr marL="1371600" lvl="2" indent="-368300" algn="l">
              <a:lnSpc>
                <a:spcPct val="120000"/>
              </a:lnSpc>
              <a:spcBef>
                <a:spcPts val="400"/>
              </a:spcBef>
              <a:spcAft>
                <a:spcPts val="0"/>
              </a:spcAft>
              <a:buSzPts val="2200"/>
              <a:buChar char="•"/>
              <a:defRPr/>
            </a:lvl3pPr>
            <a:lvl4pPr marL="1828800" lvl="3" indent="-368300" algn="l">
              <a:lnSpc>
                <a:spcPct val="120000"/>
              </a:lnSpc>
              <a:spcBef>
                <a:spcPts val="400"/>
              </a:spcBef>
              <a:spcAft>
                <a:spcPts val="0"/>
              </a:spcAft>
              <a:buSzPts val="2200"/>
              <a:buChar char="•"/>
              <a:defRPr/>
            </a:lvl4pPr>
            <a:lvl5pPr marL="2286000" lvl="4" indent="-368300" algn="l">
              <a:lnSpc>
                <a:spcPct val="120000"/>
              </a:lnSpc>
              <a:spcBef>
                <a:spcPts val="400"/>
              </a:spcBef>
              <a:spcAft>
                <a:spcPts val="0"/>
              </a:spcAft>
              <a:buSzPts val="2200"/>
              <a:buChar char="•"/>
              <a:defRPr/>
            </a:lvl5pPr>
            <a:lvl6pPr marL="2743200" lvl="5" indent="-368300" algn="l">
              <a:lnSpc>
                <a:spcPct val="120000"/>
              </a:lnSpc>
              <a:spcBef>
                <a:spcPts val="400"/>
              </a:spcBef>
              <a:spcAft>
                <a:spcPts val="0"/>
              </a:spcAft>
              <a:buSzPts val="2200"/>
              <a:buChar char="•"/>
              <a:defRPr/>
            </a:lvl6pPr>
            <a:lvl7pPr marL="3200400" lvl="6" indent="-368300" algn="l">
              <a:lnSpc>
                <a:spcPct val="120000"/>
              </a:lnSpc>
              <a:spcBef>
                <a:spcPts val="400"/>
              </a:spcBef>
              <a:spcAft>
                <a:spcPts val="0"/>
              </a:spcAft>
              <a:buSzPts val="2200"/>
              <a:buChar char="•"/>
              <a:defRPr/>
            </a:lvl7pPr>
            <a:lvl8pPr marL="3657600" lvl="7" indent="-368300" algn="l">
              <a:lnSpc>
                <a:spcPct val="120000"/>
              </a:lnSpc>
              <a:spcBef>
                <a:spcPts val="400"/>
              </a:spcBef>
              <a:spcAft>
                <a:spcPts val="0"/>
              </a:spcAft>
              <a:buSzPts val="2200"/>
              <a:buChar char="•"/>
              <a:defRPr/>
            </a:lvl8pPr>
            <a:lvl9pPr marL="4114800" lvl="8" indent="-368300" algn="l">
              <a:lnSpc>
                <a:spcPct val="120000"/>
              </a:lnSpc>
              <a:spcBef>
                <a:spcPts val="400"/>
              </a:spcBef>
              <a:spcAft>
                <a:spcPts val="0"/>
              </a:spcAft>
              <a:buSzPts val="2200"/>
              <a:buChar char="•"/>
              <a:defRPr/>
            </a:lvl9pPr>
          </a:lstStyle>
          <a:p>
            <a:endParaRPr/>
          </a:p>
        </p:txBody>
      </p:sp>
      <p:sp>
        <p:nvSpPr>
          <p:cNvPr id="89" name="Google Shape;89;p17"/>
          <p:cNvSpPr txBox="1">
            <a:spLocks noGrp="1"/>
          </p:cNvSpPr>
          <p:nvPr>
            <p:ph type="dt" idx="10"/>
          </p:nvPr>
        </p:nvSpPr>
        <p:spPr>
          <a:xfrm>
            <a:off x="5473562" y="4318000"/>
            <a:ext cx="2838450" cy="373852"/>
          </a:xfrm>
          <a:prstGeom prst="rect">
            <a:avLst/>
          </a:prstGeom>
          <a:noFill/>
          <a:ln>
            <a:noFill/>
          </a:ln>
        </p:spPr>
        <p:txBody>
          <a:bodyPr spcFirstLastPara="1" wrap="square" lIns="68575" tIns="34275" rIns="68575" bIns="34275" anchor="ctr" anchorCtr="0">
            <a:noAutofit/>
          </a:bodyPr>
          <a:lstStyle>
            <a:lvl1pPr lvl="0" algn="r">
              <a:lnSpc>
                <a:spcPct val="100000"/>
              </a:lnSpc>
              <a:spcBef>
                <a:spcPts val="0"/>
              </a:spcBef>
              <a:spcAft>
                <a:spcPts val="0"/>
              </a:spcAft>
              <a:buSzPts val="1100"/>
              <a:buNone/>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
        <p:nvSpPr>
          <p:cNvPr id="90" name="Google Shape;90;p17"/>
          <p:cNvSpPr txBox="1">
            <a:spLocks noGrp="1"/>
          </p:cNvSpPr>
          <p:nvPr>
            <p:ph type="ftr" idx="11"/>
          </p:nvPr>
        </p:nvSpPr>
        <p:spPr>
          <a:xfrm>
            <a:off x="514351" y="4318000"/>
            <a:ext cx="4124789" cy="373852"/>
          </a:xfrm>
          <a:prstGeom prst="rect">
            <a:avLst/>
          </a:prstGeom>
          <a:noFill/>
          <a:ln>
            <a:noFill/>
          </a:ln>
        </p:spPr>
        <p:txBody>
          <a:bodyPr spcFirstLastPara="1" wrap="square" lIns="68575" tIns="34275" rIns="68575" bIns="34275" anchor="ctr" anchorCtr="0">
            <a:noAutofit/>
          </a:bodyPr>
          <a:lstStyle>
            <a:lvl1pPr lvl="0" algn="l">
              <a:lnSpc>
                <a:spcPct val="100000"/>
              </a:lnSpc>
              <a:spcBef>
                <a:spcPts val="0"/>
              </a:spcBef>
              <a:spcAft>
                <a:spcPts val="0"/>
              </a:spcAft>
              <a:buSzPts val="1100"/>
              <a:buNone/>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
        <p:nvSpPr>
          <p:cNvPr id="91" name="Google Shape;91;p17"/>
          <p:cNvSpPr txBox="1">
            <a:spLocks noGrp="1"/>
          </p:cNvSpPr>
          <p:nvPr>
            <p:ph type="sldNum" idx="12"/>
          </p:nvPr>
        </p:nvSpPr>
        <p:spPr>
          <a:xfrm>
            <a:off x="4715341" y="4318000"/>
            <a:ext cx="680390" cy="373852"/>
          </a:xfrm>
          <a:prstGeom prst="rect">
            <a:avLst/>
          </a:prstGeom>
          <a:noFill/>
          <a:ln>
            <a:noFill/>
          </a:ln>
        </p:spPr>
        <p:txBody>
          <a:bodyPr spcFirstLastPara="1" wrap="square" lIns="68575" tIns="34275" rIns="68575" bIns="34275" anchor="ctr" anchorCtr="0">
            <a:noAutofit/>
          </a:bodyPr>
          <a:lstStyle>
            <a:lvl1pPr marL="0" marR="0" lvl="0" indent="0" algn="ctr">
              <a:lnSpc>
                <a:spcPct val="100000"/>
              </a:lnSpc>
              <a:spcBef>
                <a:spcPts val="0"/>
              </a:spcBef>
              <a:spcAft>
                <a:spcPts val="0"/>
              </a:spcAft>
              <a:buClr>
                <a:srgbClr val="000000"/>
              </a:buClr>
              <a:buSzPts val="2400"/>
              <a:buFont typeface="Arial"/>
              <a:buNone/>
              <a:defRPr sz="2400" b="0" i="0" u="none" strike="noStrike" cap="none">
                <a:solidFill>
                  <a:srgbClr val="5C0607"/>
                </a:solidFill>
                <a:latin typeface="Impact"/>
                <a:ea typeface="Impact"/>
                <a:cs typeface="Impact"/>
                <a:sym typeface="Impact"/>
              </a:defRPr>
            </a:lvl1pPr>
            <a:lvl2pPr marL="0" marR="0" lvl="1" indent="0" algn="ctr">
              <a:lnSpc>
                <a:spcPct val="100000"/>
              </a:lnSpc>
              <a:spcBef>
                <a:spcPts val="0"/>
              </a:spcBef>
              <a:spcAft>
                <a:spcPts val="0"/>
              </a:spcAft>
              <a:buClr>
                <a:srgbClr val="000000"/>
              </a:buClr>
              <a:buSzPts val="2400"/>
              <a:buFont typeface="Arial"/>
              <a:buNone/>
              <a:defRPr sz="2400" b="0" i="0" u="none" strike="noStrike" cap="none">
                <a:solidFill>
                  <a:srgbClr val="5C0607"/>
                </a:solidFill>
                <a:latin typeface="Impact"/>
                <a:ea typeface="Impact"/>
                <a:cs typeface="Impact"/>
                <a:sym typeface="Impact"/>
              </a:defRPr>
            </a:lvl2pPr>
            <a:lvl3pPr marL="0" marR="0" lvl="2" indent="0" algn="ctr">
              <a:lnSpc>
                <a:spcPct val="100000"/>
              </a:lnSpc>
              <a:spcBef>
                <a:spcPts val="0"/>
              </a:spcBef>
              <a:spcAft>
                <a:spcPts val="0"/>
              </a:spcAft>
              <a:buClr>
                <a:srgbClr val="000000"/>
              </a:buClr>
              <a:buSzPts val="2400"/>
              <a:buFont typeface="Arial"/>
              <a:buNone/>
              <a:defRPr sz="2400" b="0" i="0" u="none" strike="noStrike" cap="none">
                <a:solidFill>
                  <a:srgbClr val="5C0607"/>
                </a:solidFill>
                <a:latin typeface="Impact"/>
                <a:ea typeface="Impact"/>
                <a:cs typeface="Impact"/>
                <a:sym typeface="Impact"/>
              </a:defRPr>
            </a:lvl3pPr>
            <a:lvl4pPr marL="0" marR="0" lvl="3" indent="0" algn="ctr">
              <a:lnSpc>
                <a:spcPct val="100000"/>
              </a:lnSpc>
              <a:spcBef>
                <a:spcPts val="0"/>
              </a:spcBef>
              <a:spcAft>
                <a:spcPts val="0"/>
              </a:spcAft>
              <a:buClr>
                <a:srgbClr val="000000"/>
              </a:buClr>
              <a:buSzPts val="2400"/>
              <a:buFont typeface="Arial"/>
              <a:buNone/>
              <a:defRPr sz="2400" b="0" i="0" u="none" strike="noStrike" cap="none">
                <a:solidFill>
                  <a:srgbClr val="5C0607"/>
                </a:solidFill>
                <a:latin typeface="Impact"/>
                <a:ea typeface="Impact"/>
                <a:cs typeface="Impact"/>
                <a:sym typeface="Impact"/>
              </a:defRPr>
            </a:lvl4pPr>
            <a:lvl5pPr marL="0" marR="0" lvl="4" indent="0" algn="ctr">
              <a:lnSpc>
                <a:spcPct val="100000"/>
              </a:lnSpc>
              <a:spcBef>
                <a:spcPts val="0"/>
              </a:spcBef>
              <a:spcAft>
                <a:spcPts val="0"/>
              </a:spcAft>
              <a:buClr>
                <a:srgbClr val="000000"/>
              </a:buClr>
              <a:buSzPts val="2400"/>
              <a:buFont typeface="Arial"/>
              <a:buNone/>
              <a:defRPr sz="2400" b="0" i="0" u="none" strike="noStrike" cap="none">
                <a:solidFill>
                  <a:srgbClr val="5C0607"/>
                </a:solidFill>
                <a:latin typeface="Impact"/>
                <a:ea typeface="Impact"/>
                <a:cs typeface="Impact"/>
                <a:sym typeface="Impact"/>
              </a:defRPr>
            </a:lvl5pPr>
            <a:lvl6pPr marL="0" marR="0" lvl="5" indent="0" algn="ctr">
              <a:lnSpc>
                <a:spcPct val="100000"/>
              </a:lnSpc>
              <a:spcBef>
                <a:spcPts val="0"/>
              </a:spcBef>
              <a:spcAft>
                <a:spcPts val="0"/>
              </a:spcAft>
              <a:buClr>
                <a:srgbClr val="000000"/>
              </a:buClr>
              <a:buSzPts val="2400"/>
              <a:buFont typeface="Arial"/>
              <a:buNone/>
              <a:defRPr sz="2400" b="0" i="0" u="none" strike="noStrike" cap="none">
                <a:solidFill>
                  <a:srgbClr val="5C0607"/>
                </a:solidFill>
                <a:latin typeface="Impact"/>
                <a:ea typeface="Impact"/>
                <a:cs typeface="Impact"/>
                <a:sym typeface="Impact"/>
              </a:defRPr>
            </a:lvl6pPr>
            <a:lvl7pPr marL="0" marR="0" lvl="6" indent="0" algn="ctr">
              <a:lnSpc>
                <a:spcPct val="100000"/>
              </a:lnSpc>
              <a:spcBef>
                <a:spcPts val="0"/>
              </a:spcBef>
              <a:spcAft>
                <a:spcPts val="0"/>
              </a:spcAft>
              <a:buClr>
                <a:srgbClr val="000000"/>
              </a:buClr>
              <a:buSzPts val="2400"/>
              <a:buFont typeface="Arial"/>
              <a:buNone/>
              <a:defRPr sz="2400" b="0" i="0" u="none" strike="noStrike" cap="none">
                <a:solidFill>
                  <a:srgbClr val="5C0607"/>
                </a:solidFill>
                <a:latin typeface="Impact"/>
                <a:ea typeface="Impact"/>
                <a:cs typeface="Impact"/>
                <a:sym typeface="Impact"/>
              </a:defRPr>
            </a:lvl7pPr>
            <a:lvl8pPr marL="0" marR="0" lvl="7" indent="0" algn="ctr">
              <a:lnSpc>
                <a:spcPct val="100000"/>
              </a:lnSpc>
              <a:spcBef>
                <a:spcPts val="0"/>
              </a:spcBef>
              <a:spcAft>
                <a:spcPts val="0"/>
              </a:spcAft>
              <a:buClr>
                <a:srgbClr val="000000"/>
              </a:buClr>
              <a:buSzPts val="2400"/>
              <a:buFont typeface="Arial"/>
              <a:buNone/>
              <a:defRPr sz="2400" b="0" i="0" u="none" strike="noStrike" cap="none">
                <a:solidFill>
                  <a:srgbClr val="5C0607"/>
                </a:solidFill>
                <a:latin typeface="Impact"/>
                <a:ea typeface="Impact"/>
                <a:cs typeface="Impact"/>
                <a:sym typeface="Impact"/>
              </a:defRPr>
            </a:lvl8pPr>
            <a:lvl9pPr marL="0" marR="0" lvl="8" indent="0" algn="ctr">
              <a:lnSpc>
                <a:spcPct val="100000"/>
              </a:lnSpc>
              <a:spcBef>
                <a:spcPts val="0"/>
              </a:spcBef>
              <a:spcAft>
                <a:spcPts val="0"/>
              </a:spcAft>
              <a:buClr>
                <a:srgbClr val="000000"/>
              </a:buClr>
              <a:buSzPts val="2400"/>
              <a:buFont typeface="Arial"/>
              <a:buNone/>
              <a:defRPr sz="2400" b="0" i="0" u="none" strike="noStrike" cap="none">
                <a:solidFill>
                  <a:srgbClr val="5C0607"/>
                </a:solidFill>
                <a:latin typeface="Impact"/>
                <a:ea typeface="Impact"/>
                <a:cs typeface="Impact"/>
                <a:sym typeface="Impact"/>
              </a:defRPr>
            </a:lvl9pPr>
          </a:lstStyle>
          <a:p>
            <a:pPr marL="0" lvl="0" indent="0" algn="ct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92"/>
        <p:cNvGrpSpPr/>
        <p:nvPr/>
      </p:nvGrpSpPr>
      <p:grpSpPr>
        <a:xfrm>
          <a:off x="0" y="0"/>
          <a:ext cx="0" cy="0"/>
          <a:chOff x="0" y="0"/>
          <a:chExt cx="0" cy="0"/>
        </a:xfrm>
      </p:grpSpPr>
      <p:sp>
        <p:nvSpPr>
          <p:cNvPr id="93" name="Google Shape;93;p18"/>
          <p:cNvSpPr txBox="1">
            <a:spLocks noGrp="1"/>
          </p:cNvSpPr>
          <p:nvPr>
            <p:ph type="title"/>
          </p:nvPr>
        </p:nvSpPr>
        <p:spPr>
          <a:xfrm>
            <a:off x="514351" y="514350"/>
            <a:ext cx="7796030" cy="868605"/>
          </a:xfrm>
          <a:prstGeom prst="rect">
            <a:avLst/>
          </a:prstGeom>
          <a:noFill/>
          <a:ln>
            <a:noFill/>
          </a:ln>
        </p:spPr>
        <p:txBody>
          <a:bodyPr spcFirstLastPara="1" wrap="square" lIns="68575" tIns="34275" rIns="68575" bIns="34275" anchor="ctr" anchorCtr="0">
            <a:noAutofit/>
          </a:bodyPr>
          <a:lstStyle>
            <a:lvl1pPr lvl="0" algn="l">
              <a:lnSpc>
                <a:spcPct val="90000"/>
              </a:lnSpc>
              <a:spcBef>
                <a:spcPts val="0"/>
              </a:spcBef>
              <a:spcAft>
                <a:spcPts val="0"/>
              </a:spcAft>
              <a:buClr>
                <a:schemeClr val="accent1"/>
              </a:buClr>
              <a:buSzPts val="1400"/>
              <a:buNone/>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
        <p:nvSpPr>
          <p:cNvPr id="94" name="Google Shape;94;p18"/>
          <p:cNvSpPr txBox="1">
            <a:spLocks noGrp="1"/>
          </p:cNvSpPr>
          <p:nvPr>
            <p:ph type="body" idx="1"/>
          </p:nvPr>
        </p:nvSpPr>
        <p:spPr>
          <a:xfrm>
            <a:off x="688767" y="1547547"/>
            <a:ext cx="3642119" cy="509995"/>
          </a:xfrm>
          <a:prstGeom prst="rect">
            <a:avLst/>
          </a:prstGeom>
          <a:noFill/>
          <a:ln>
            <a:noFill/>
          </a:ln>
        </p:spPr>
        <p:txBody>
          <a:bodyPr spcFirstLastPara="1" wrap="square" lIns="68575" tIns="34275" rIns="68575" bIns="34275" anchor="b" anchorCtr="0">
            <a:noAutofit/>
          </a:bodyPr>
          <a:lstStyle>
            <a:lvl1pPr marL="457200" lvl="0" indent="-228600" algn="l">
              <a:lnSpc>
                <a:spcPct val="90000"/>
              </a:lnSpc>
              <a:spcBef>
                <a:spcPts val="800"/>
              </a:spcBef>
              <a:spcAft>
                <a:spcPts val="0"/>
              </a:spcAft>
              <a:buSzPts val="3100"/>
              <a:buNone/>
              <a:defRPr sz="2000" b="0">
                <a:solidFill>
                  <a:schemeClr val="accent1"/>
                </a:solidFill>
              </a:defRPr>
            </a:lvl1pPr>
            <a:lvl2pPr marL="914400" lvl="1" indent="-228600" algn="l">
              <a:lnSpc>
                <a:spcPct val="120000"/>
              </a:lnSpc>
              <a:spcBef>
                <a:spcPts val="400"/>
              </a:spcBef>
              <a:spcAft>
                <a:spcPts val="0"/>
              </a:spcAft>
              <a:buSzPts val="2400"/>
              <a:buNone/>
              <a:defRPr sz="1500" b="1"/>
            </a:lvl2pPr>
            <a:lvl3pPr marL="1371600" lvl="2" indent="-228600" algn="l">
              <a:lnSpc>
                <a:spcPct val="120000"/>
              </a:lnSpc>
              <a:spcBef>
                <a:spcPts val="400"/>
              </a:spcBef>
              <a:spcAft>
                <a:spcPts val="0"/>
              </a:spcAft>
              <a:buSzPts val="2200"/>
              <a:buNone/>
              <a:defRPr sz="1400" b="1"/>
            </a:lvl3pPr>
            <a:lvl4pPr marL="1828800" lvl="3" indent="-228600" algn="l">
              <a:lnSpc>
                <a:spcPct val="120000"/>
              </a:lnSpc>
              <a:spcBef>
                <a:spcPts val="400"/>
              </a:spcBef>
              <a:spcAft>
                <a:spcPts val="0"/>
              </a:spcAft>
              <a:buSzPts val="1900"/>
              <a:buNone/>
              <a:defRPr sz="1200" b="1"/>
            </a:lvl4pPr>
            <a:lvl5pPr marL="2286000" lvl="4" indent="-228600" algn="l">
              <a:lnSpc>
                <a:spcPct val="120000"/>
              </a:lnSpc>
              <a:spcBef>
                <a:spcPts val="400"/>
              </a:spcBef>
              <a:spcAft>
                <a:spcPts val="0"/>
              </a:spcAft>
              <a:buSzPts val="1900"/>
              <a:buNone/>
              <a:defRPr sz="1200" b="1"/>
            </a:lvl5pPr>
            <a:lvl6pPr marL="2743200" lvl="5" indent="-228600" algn="l">
              <a:lnSpc>
                <a:spcPct val="120000"/>
              </a:lnSpc>
              <a:spcBef>
                <a:spcPts val="400"/>
              </a:spcBef>
              <a:spcAft>
                <a:spcPts val="0"/>
              </a:spcAft>
              <a:buSzPts val="1900"/>
              <a:buNone/>
              <a:defRPr sz="1200" b="1"/>
            </a:lvl6pPr>
            <a:lvl7pPr marL="3200400" lvl="6" indent="-228600" algn="l">
              <a:lnSpc>
                <a:spcPct val="120000"/>
              </a:lnSpc>
              <a:spcBef>
                <a:spcPts val="400"/>
              </a:spcBef>
              <a:spcAft>
                <a:spcPts val="0"/>
              </a:spcAft>
              <a:buSzPts val="1900"/>
              <a:buNone/>
              <a:defRPr sz="1200" b="1"/>
            </a:lvl7pPr>
            <a:lvl8pPr marL="3657600" lvl="7" indent="-228600" algn="l">
              <a:lnSpc>
                <a:spcPct val="120000"/>
              </a:lnSpc>
              <a:spcBef>
                <a:spcPts val="400"/>
              </a:spcBef>
              <a:spcAft>
                <a:spcPts val="0"/>
              </a:spcAft>
              <a:buSzPts val="1900"/>
              <a:buNone/>
              <a:defRPr sz="1200" b="1"/>
            </a:lvl8pPr>
            <a:lvl9pPr marL="4114800" lvl="8" indent="-228600" algn="l">
              <a:lnSpc>
                <a:spcPct val="120000"/>
              </a:lnSpc>
              <a:spcBef>
                <a:spcPts val="400"/>
              </a:spcBef>
              <a:spcAft>
                <a:spcPts val="0"/>
              </a:spcAft>
              <a:buSzPts val="1900"/>
              <a:buNone/>
              <a:defRPr sz="1200" b="1"/>
            </a:lvl9pPr>
          </a:lstStyle>
          <a:p>
            <a:endParaRPr/>
          </a:p>
        </p:txBody>
      </p:sp>
      <p:sp>
        <p:nvSpPr>
          <p:cNvPr id="95" name="Google Shape;95;p18"/>
          <p:cNvSpPr txBox="1">
            <a:spLocks noGrp="1"/>
          </p:cNvSpPr>
          <p:nvPr>
            <p:ph type="body" idx="2"/>
          </p:nvPr>
        </p:nvSpPr>
        <p:spPr>
          <a:xfrm>
            <a:off x="514352" y="2146300"/>
            <a:ext cx="3816534" cy="1884639"/>
          </a:xfrm>
          <a:prstGeom prst="rect">
            <a:avLst/>
          </a:prstGeom>
          <a:noFill/>
          <a:ln>
            <a:noFill/>
          </a:ln>
        </p:spPr>
        <p:txBody>
          <a:bodyPr spcFirstLastPara="1" wrap="square" lIns="68575" tIns="34275" rIns="68575" bIns="34275" anchor="t" anchorCtr="0">
            <a:noAutofit/>
          </a:bodyPr>
          <a:lstStyle>
            <a:lvl1pPr marL="457200" lvl="0" indent="-368300" algn="l">
              <a:lnSpc>
                <a:spcPct val="120000"/>
              </a:lnSpc>
              <a:spcBef>
                <a:spcPts val="800"/>
              </a:spcBef>
              <a:spcAft>
                <a:spcPts val="0"/>
              </a:spcAft>
              <a:buSzPts val="2200"/>
              <a:buChar char="•"/>
              <a:defRPr/>
            </a:lvl1pPr>
            <a:lvl2pPr marL="914400" lvl="1" indent="-368300" algn="l">
              <a:lnSpc>
                <a:spcPct val="120000"/>
              </a:lnSpc>
              <a:spcBef>
                <a:spcPts val="400"/>
              </a:spcBef>
              <a:spcAft>
                <a:spcPts val="0"/>
              </a:spcAft>
              <a:buSzPts val="2200"/>
              <a:buChar char="•"/>
              <a:defRPr/>
            </a:lvl2pPr>
            <a:lvl3pPr marL="1371600" lvl="2" indent="-368300" algn="l">
              <a:lnSpc>
                <a:spcPct val="120000"/>
              </a:lnSpc>
              <a:spcBef>
                <a:spcPts val="400"/>
              </a:spcBef>
              <a:spcAft>
                <a:spcPts val="0"/>
              </a:spcAft>
              <a:buSzPts val="2200"/>
              <a:buChar char="•"/>
              <a:defRPr/>
            </a:lvl3pPr>
            <a:lvl4pPr marL="1828800" lvl="3" indent="-368300" algn="l">
              <a:lnSpc>
                <a:spcPct val="120000"/>
              </a:lnSpc>
              <a:spcBef>
                <a:spcPts val="400"/>
              </a:spcBef>
              <a:spcAft>
                <a:spcPts val="0"/>
              </a:spcAft>
              <a:buSzPts val="2200"/>
              <a:buChar char="•"/>
              <a:defRPr/>
            </a:lvl4pPr>
            <a:lvl5pPr marL="2286000" lvl="4" indent="-368300" algn="l">
              <a:lnSpc>
                <a:spcPct val="120000"/>
              </a:lnSpc>
              <a:spcBef>
                <a:spcPts val="400"/>
              </a:spcBef>
              <a:spcAft>
                <a:spcPts val="0"/>
              </a:spcAft>
              <a:buSzPts val="2200"/>
              <a:buChar char="•"/>
              <a:defRPr/>
            </a:lvl5pPr>
            <a:lvl6pPr marL="2743200" lvl="5" indent="-368300" algn="l">
              <a:lnSpc>
                <a:spcPct val="120000"/>
              </a:lnSpc>
              <a:spcBef>
                <a:spcPts val="400"/>
              </a:spcBef>
              <a:spcAft>
                <a:spcPts val="0"/>
              </a:spcAft>
              <a:buSzPts val="2200"/>
              <a:buChar char="•"/>
              <a:defRPr/>
            </a:lvl6pPr>
            <a:lvl7pPr marL="3200400" lvl="6" indent="-368300" algn="l">
              <a:lnSpc>
                <a:spcPct val="120000"/>
              </a:lnSpc>
              <a:spcBef>
                <a:spcPts val="400"/>
              </a:spcBef>
              <a:spcAft>
                <a:spcPts val="0"/>
              </a:spcAft>
              <a:buSzPts val="2200"/>
              <a:buChar char="•"/>
              <a:defRPr/>
            </a:lvl7pPr>
            <a:lvl8pPr marL="3657600" lvl="7" indent="-368300" algn="l">
              <a:lnSpc>
                <a:spcPct val="120000"/>
              </a:lnSpc>
              <a:spcBef>
                <a:spcPts val="400"/>
              </a:spcBef>
              <a:spcAft>
                <a:spcPts val="0"/>
              </a:spcAft>
              <a:buSzPts val="2200"/>
              <a:buChar char="•"/>
              <a:defRPr/>
            </a:lvl8pPr>
            <a:lvl9pPr marL="4114800" lvl="8" indent="-368300" algn="l">
              <a:lnSpc>
                <a:spcPct val="120000"/>
              </a:lnSpc>
              <a:spcBef>
                <a:spcPts val="400"/>
              </a:spcBef>
              <a:spcAft>
                <a:spcPts val="0"/>
              </a:spcAft>
              <a:buSzPts val="2200"/>
              <a:buChar char="•"/>
              <a:defRPr/>
            </a:lvl9pPr>
          </a:lstStyle>
          <a:p>
            <a:endParaRPr/>
          </a:p>
        </p:txBody>
      </p:sp>
      <p:sp>
        <p:nvSpPr>
          <p:cNvPr id="96" name="Google Shape;96;p18"/>
          <p:cNvSpPr txBox="1">
            <a:spLocks noGrp="1"/>
          </p:cNvSpPr>
          <p:nvPr>
            <p:ph type="body" idx="3"/>
          </p:nvPr>
        </p:nvSpPr>
        <p:spPr>
          <a:xfrm>
            <a:off x="4663643" y="1547547"/>
            <a:ext cx="3648368" cy="509995"/>
          </a:xfrm>
          <a:prstGeom prst="rect">
            <a:avLst/>
          </a:prstGeom>
          <a:noFill/>
          <a:ln>
            <a:noFill/>
          </a:ln>
        </p:spPr>
        <p:txBody>
          <a:bodyPr spcFirstLastPara="1" wrap="square" lIns="68575" tIns="34275" rIns="68575" bIns="34275" anchor="b" anchorCtr="0">
            <a:noAutofit/>
          </a:bodyPr>
          <a:lstStyle>
            <a:lvl1pPr marL="457200" lvl="0" indent="-228600" algn="l">
              <a:lnSpc>
                <a:spcPct val="90000"/>
              </a:lnSpc>
              <a:spcBef>
                <a:spcPts val="800"/>
              </a:spcBef>
              <a:spcAft>
                <a:spcPts val="0"/>
              </a:spcAft>
              <a:buSzPts val="3100"/>
              <a:buNone/>
              <a:defRPr sz="2000" b="0">
                <a:solidFill>
                  <a:schemeClr val="accent1"/>
                </a:solidFill>
              </a:defRPr>
            </a:lvl1pPr>
            <a:lvl2pPr marL="914400" lvl="1" indent="-228600" algn="l">
              <a:lnSpc>
                <a:spcPct val="120000"/>
              </a:lnSpc>
              <a:spcBef>
                <a:spcPts val="400"/>
              </a:spcBef>
              <a:spcAft>
                <a:spcPts val="0"/>
              </a:spcAft>
              <a:buSzPts val="2400"/>
              <a:buNone/>
              <a:defRPr sz="1500" b="1"/>
            </a:lvl2pPr>
            <a:lvl3pPr marL="1371600" lvl="2" indent="-228600" algn="l">
              <a:lnSpc>
                <a:spcPct val="120000"/>
              </a:lnSpc>
              <a:spcBef>
                <a:spcPts val="400"/>
              </a:spcBef>
              <a:spcAft>
                <a:spcPts val="0"/>
              </a:spcAft>
              <a:buSzPts val="2200"/>
              <a:buNone/>
              <a:defRPr sz="1400" b="1"/>
            </a:lvl3pPr>
            <a:lvl4pPr marL="1828800" lvl="3" indent="-228600" algn="l">
              <a:lnSpc>
                <a:spcPct val="120000"/>
              </a:lnSpc>
              <a:spcBef>
                <a:spcPts val="400"/>
              </a:spcBef>
              <a:spcAft>
                <a:spcPts val="0"/>
              </a:spcAft>
              <a:buSzPts val="1900"/>
              <a:buNone/>
              <a:defRPr sz="1200" b="1"/>
            </a:lvl4pPr>
            <a:lvl5pPr marL="2286000" lvl="4" indent="-228600" algn="l">
              <a:lnSpc>
                <a:spcPct val="120000"/>
              </a:lnSpc>
              <a:spcBef>
                <a:spcPts val="400"/>
              </a:spcBef>
              <a:spcAft>
                <a:spcPts val="0"/>
              </a:spcAft>
              <a:buSzPts val="1900"/>
              <a:buNone/>
              <a:defRPr sz="1200" b="1"/>
            </a:lvl5pPr>
            <a:lvl6pPr marL="2743200" lvl="5" indent="-228600" algn="l">
              <a:lnSpc>
                <a:spcPct val="120000"/>
              </a:lnSpc>
              <a:spcBef>
                <a:spcPts val="400"/>
              </a:spcBef>
              <a:spcAft>
                <a:spcPts val="0"/>
              </a:spcAft>
              <a:buSzPts val="1900"/>
              <a:buNone/>
              <a:defRPr sz="1200" b="1"/>
            </a:lvl6pPr>
            <a:lvl7pPr marL="3200400" lvl="6" indent="-228600" algn="l">
              <a:lnSpc>
                <a:spcPct val="120000"/>
              </a:lnSpc>
              <a:spcBef>
                <a:spcPts val="400"/>
              </a:spcBef>
              <a:spcAft>
                <a:spcPts val="0"/>
              </a:spcAft>
              <a:buSzPts val="1900"/>
              <a:buNone/>
              <a:defRPr sz="1200" b="1"/>
            </a:lvl7pPr>
            <a:lvl8pPr marL="3657600" lvl="7" indent="-228600" algn="l">
              <a:lnSpc>
                <a:spcPct val="120000"/>
              </a:lnSpc>
              <a:spcBef>
                <a:spcPts val="400"/>
              </a:spcBef>
              <a:spcAft>
                <a:spcPts val="0"/>
              </a:spcAft>
              <a:buSzPts val="1900"/>
              <a:buNone/>
              <a:defRPr sz="1200" b="1"/>
            </a:lvl8pPr>
            <a:lvl9pPr marL="4114800" lvl="8" indent="-228600" algn="l">
              <a:lnSpc>
                <a:spcPct val="120000"/>
              </a:lnSpc>
              <a:spcBef>
                <a:spcPts val="400"/>
              </a:spcBef>
              <a:spcAft>
                <a:spcPts val="0"/>
              </a:spcAft>
              <a:buSzPts val="1900"/>
              <a:buNone/>
              <a:defRPr sz="1200" b="1"/>
            </a:lvl9pPr>
          </a:lstStyle>
          <a:p>
            <a:endParaRPr/>
          </a:p>
        </p:txBody>
      </p:sp>
      <p:sp>
        <p:nvSpPr>
          <p:cNvPr id="97" name="Google Shape;97;p18"/>
          <p:cNvSpPr txBox="1">
            <a:spLocks noGrp="1"/>
          </p:cNvSpPr>
          <p:nvPr>
            <p:ph type="body" idx="4"/>
          </p:nvPr>
        </p:nvSpPr>
        <p:spPr>
          <a:xfrm>
            <a:off x="4495477" y="2146300"/>
            <a:ext cx="3816535" cy="1884639"/>
          </a:xfrm>
          <a:prstGeom prst="rect">
            <a:avLst/>
          </a:prstGeom>
          <a:noFill/>
          <a:ln>
            <a:noFill/>
          </a:ln>
        </p:spPr>
        <p:txBody>
          <a:bodyPr spcFirstLastPara="1" wrap="square" lIns="68575" tIns="34275" rIns="68575" bIns="34275" anchor="t" anchorCtr="0">
            <a:noAutofit/>
          </a:bodyPr>
          <a:lstStyle>
            <a:lvl1pPr marL="457200" lvl="0" indent="-368300" algn="l">
              <a:lnSpc>
                <a:spcPct val="120000"/>
              </a:lnSpc>
              <a:spcBef>
                <a:spcPts val="800"/>
              </a:spcBef>
              <a:spcAft>
                <a:spcPts val="0"/>
              </a:spcAft>
              <a:buSzPts val="2200"/>
              <a:buChar char="•"/>
              <a:defRPr/>
            </a:lvl1pPr>
            <a:lvl2pPr marL="914400" lvl="1" indent="-368300" algn="l">
              <a:lnSpc>
                <a:spcPct val="120000"/>
              </a:lnSpc>
              <a:spcBef>
                <a:spcPts val="400"/>
              </a:spcBef>
              <a:spcAft>
                <a:spcPts val="0"/>
              </a:spcAft>
              <a:buSzPts val="2200"/>
              <a:buChar char="•"/>
              <a:defRPr/>
            </a:lvl2pPr>
            <a:lvl3pPr marL="1371600" lvl="2" indent="-368300" algn="l">
              <a:lnSpc>
                <a:spcPct val="120000"/>
              </a:lnSpc>
              <a:spcBef>
                <a:spcPts val="400"/>
              </a:spcBef>
              <a:spcAft>
                <a:spcPts val="0"/>
              </a:spcAft>
              <a:buSzPts val="2200"/>
              <a:buChar char="•"/>
              <a:defRPr/>
            </a:lvl3pPr>
            <a:lvl4pPr marL="1828800" lvl="3" indent="-368300" algn="l">
              <a:lnSpc>
                <a:spcPct val="120000"/>
              </a:lnSpc>
              <a:spcBef>
                <a:spcPts val="400"/>
              </a:spcBef>
              <a:spcAft>
                <a:spcPts val="0"/>
              </a:spcAft>
              <a:buSzPts val="2200"/>
              <a:buChar char="•"/>
              <a:defRPr/>
            </a:lvl4pPr>
            <a:lvl5pPr marL="2286000" lvl="4" indent="-368300" algn="l">
              <a:lnSpc>
                <a:spcPct val="120000"/>
              </a:lnSpc>
              <a:spcBef>
                <a:spcPts val="400"/>
              </a:spcBef>
              <a:spcAft>
                <a:spcPts val="0"/>
              </a:spcAft>
              <a:buSzPts val="2200"/>
              <a:buChar char="•"/>
              <a:defRPr/>
            </a:lvl5pPr>
            <a:lvl6pPr marL="2743200" lvl="5" indent="-368300" algn="l">
              <a:lnSpc>
                <a:spcPct val="120000"/>
              </a:lnSpc>
              <a:spcBef>
                <a:spcPts val="400"/>
              </a:spcBef>
              <a:spcAft>
                <a:spcPts val="0"/>
              </a:spcAft>
              <a:buSzPts val="2200"/>
              <a:buChar char="•"/>
              <a:defRPr/>
            </a:lvl6pPr>
            <a:lvl7pPr marL="3200400" lvl="6" indent="-368300" algn="l">
              <a:lnSpc>
                <a:spcPct val="120000"/>
              </a:lnSpc>
              <a:spcBef>
                <a:spcPts val="400"/>
              </a:spcBef>
              <a:spcAft>
                <a:spcPts val="0"/>
              </a:spcAft>
              <a:buSzPts val="2200"/>
              <a:buChar char="•"/>
              <a:defRPr/>
            </a:lvl7pPr>
            <a:lvl8pPr marL="3657600" lvl="7" indent="-368300" algn="l">
              <a:lnSpc>
                <a:spcPct val="120000"/>
              </a:lnSpc>
              <a:spcBef>
                <a:spcPts val="400"/>
              </a:spcBef>
              <a:spcAft>
                <a:spcPts val="0"/>
              </a:spcAft>
              <a:buSzPts val="2200"/>
              <a:buChar char="•"/>
              <a:defRPr/>
            </a:lvl8pPr>
            <a:lvl9pPr marL="4114800" lvl="8" indent="-368300" algn="l">
              <a:lnSpc>
                <a:spcPct val="120000"/>
              </a:lnSpc>
              <a:spcBef>
                <a:spcPts val="400"/>
              </a:spcBef>
              <a:spcAft>
                <a:spcPts val="0"/>
              </a:spcAft>
              <a:buSzPts val="2200"/>
              <a:buChar char="•"/>
              <a:defRPr/>
            </a:lvl9pPr>
          </a:lstStyle>
          <a:p>
            <a:endParaRPr/>
          </a:p>
        </p:txBody>
      </p:sp>
      <p:sp>
        <p:nvSpPr>
          <p:cNvPr id="98" name="Google Shape;98;p18"/>
          <p:cNvSpPr txBox="1">
            <a:spLocks noGrp="1"/>
          </p:cNvSpPr>
          <p:nvPr>
            <p:ph type="dt" idx="10"/>
          </p:nvPr>
        </p:nvSpPr>
        <p:spPr>
          <a:xfrm>
            <a:off x="5473562" y="4318000"/>
            <a:ext cx="2838450" cy="373852"/>
          </a:xfrm>
          <a:prstGeom prst="rect">
            <a:avLst/>
          </a:prstGeom>
          <a:noFill/>
          <a:ln>
            <a:noFill/>
          </a:ln>
        </p:spPr>
        <p:txBody>
          <a:bodyPr spcFirstLastPara="1" wrap="square" lIns="68575" tIns="34275" rIns="68575" bIns="34275" anchor="ctr" anchorCtr="0">
            <a:noAutofit/>
          </a:bodyPr>
          <a:lstStyle>
            <a:lvl1pPr lvl="0" algn="r">
              <a:lnSpc>
                <a:spcPct val="100000"/>
              </a:lnSpc>
              <a:spcBef>
                <a:spcPts val="0"/>
              </a:spcBef>
              <a:spcAft>
                <a:spcPts val="0"/>
              </a:spcAft>
              <a:buSzPts val="1100"/>
              <a:buNone/>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
        <p:nvSpPr>
          <p:cNvPr id="99" name="Google Shape;99;p18"/>
          <p:cNvSpPr txBox="1">
            <a:spLocks noGrp="1"/>
          </p:cNvSpPr>
          <p:nvPr>
            <p:ph type="ftr" idx="11"/>
          </p:nvPr>
        </p:nvSpPr>
        <p:spPr>
          <a:xfrm>
            <a:off x="514351" y="4318000"/>
            <a:ext cx="4124789" cy="373852"/>
          </a:xfrm>
          <a:prstGeom prst="rect">
            <a:avLst/>
          </a:prstGeom>
          <a:noFill/>
          <a:ln>
            <a:noFill/>
          </a:ln>
        </p:spPr>
        <p:txBody>
          <a:bodyPr spcFirstLastPara="1" wrap="square" lIns="68575" tIns="34275" rIns="68575" bIns="34275" anchor="ctr" anchorCtr="0">
            <a:noAutofit/>
          </a:bodyPr>
          <a:lstStyle>
            <a:lvl1pPr lvl="0" algn="l">
              <a:lnSpc>
                <a:spcPct val="100000"/>
              </a:lnSpc>
              <a:spcBef>
                <a:spcPts val="0"/>
              </a:spcBef>
              <a:spcAft>
                <a:spcPts val="0"/>
              </a:spcAft>
              <a:buSzPts val="1100"/>
              <a:buNone/>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
        <p:nvSpPr>
          <p:cNvPr id="100" name="Google Shape;100;p18"/>
          <p:cNvSpPr txBox="1">
            <a:spLocks noGrp="1"/>
          </p:cNvSpPr>
          <p:nvPr>
            <p:ph type="sldNum" idx="12"/>
          </p:nvPr>
        </p:nvSpPr>
        <p:spPr>
          <a:xfrm>
            <a:off x="4715341" y="4318000"/>
            <a:ext cx="680390" cy="373852"/>
          </a:xfrm>
          <a:prstGeom prst="rect">
            <a:avLst/>
          </a:prstGeom>
          <a:noFill/>
          <a:ln>
            <a:noFill/>
          </a:ln>
        </p:spPr>
        <p:txBody>
          <a:bodyPr spcFirstLastPara="1" wrap="square" lIns="68575" tIns="34275" rIns="68575" bIns="34275" anchor="ctr" anchorCtr="0">
            <a:noAutofit/>
          </a:bodyPr>
          <a:lstStyle>
            <a:lvl1pPr marL="0" marR="0" lvl="0" indent="0" algn="ctr">
              <a:lnSpc>
                <a:spcPct val="100000"/>
              </a:lnSpc>
              <a:spcBef>
                <a:spcPts val="0"/>
              </a:spcBef>
              <a:spcAft>
                <a:spcPts val="0"/>
              </a:spcAft>
              <a:buClr>
                <a:srgbClr val="000000"/>
              </a:buClr>
              <a:buSzPts val="2400"/>
              <a:buFont typeface="Arial"/>
              <a:buNone/>
              <a:defRPr sz="2400" b="0" i="0" u="none" strike="noStrike" cap="none">
                <a:solidFill>
                  <a:srgbClr val="5C0607"/>
                </a:solidFill>
                <a:latin typeface="Impact"/>
                <a:ea typeface="Impact"/>
                <a:cs typeface="Impact"/>
                <a:sym typeface="Impact"/>
              </a:defRPr>
            </a:lvl1pPr>
            <a:lvl2pPr marL="0" marR="0" lvl="1" indent="0" algn="ctr">
              <a:lnSpc>
                <a:spcPct val="100000"/>
              </a:lnSpc>
              <a:spcBef>
                <a:spcPts val="0"/>
              </a:spcBef>
              <a:spcAft>
                <a:spcPts val="0"/>
              </a:spcAft>
              <a:buClr>
                <a:srgbClr val="000000"/>
              </a:buClr>
              <a:buSzPts val="2400"/>
              <a:buFont typeface="Arial"/>
              <a:buNone/>
              <a:defRPr sz="2400" b="0" i="0" u="none" strike="noStrike" cap="none">
                <a:solidFill>
                  <a:srgbClr val="5C0607"/>
                </a:solidFill>
                <a:latin typeface="Impact"/>
                <a:ea typeface="Impact"/>
                <a:cs typeface="Impact"/>
                <a:sym typeface="Impact"/>
              </a:defRPr>
            </a:lvl2pPr>
            <a:lvl3pPr marL="0" marR="0" lvl="2" indent="0" algn="ctr">
              <a:lnSpc>
                <a:spcPct val="100000"/>
              </a:lnSpc>
              <a:spcBef>
                <a:spcPts val="0"/>
              </a:spcBef>
              <a:spcAft>
                <a:spcPts val="0"/>
              </a:spcAft>
              <a:buClr>
                <a:srgbClr val="000000"/>
              </a:buClr>
              <a:buSzPts val="2400"/>
              <a:buFont typeface="Arial"/>
              <a:buNone/>
              <a:defRPr sz="2400" b="0" i="0" u="none" strike="noStrike" cap="none">
                <a:solidFill>
                  <a:srgbClr val="5C0607"/>
                </a:solidFill>
                <a:latin typeface="Impact"/>
                <a:ea typeface="Impact"/>
                <a:cs typeface="Impact"/>
                <a:sym typeface="Impact"/>
              </a:defRPr>
            </a:lvl3pPr>
            <a:lvl4pPr marL="0" marR="0" lvl="3" indent="0" algn="ctr">
              <a:lnSpc>
                <a:spcPct val="100000"/>
              </a:lnSpc>
              <a:spcBef>
                <a:spcPts val="0"/>
              </a:spcBef>
              <a:spcAft>
                <a:spcPts val="0"/>
              </a:spcAft>
              <a:buClr>
                <a:srgbClr val="000000"/>
              </a:buClr>
              <a:buSzPts val="2400"/>
              <a:buFont typeface="Arial"/>
              <a:buNone/>
              <a:defRPr sz="2400" b="0" i="0" u="none" strike="noStrike" cap="none">
                <a:solidFill>
                  <a:srgbClr val="5C0607"/>
                </a:solidFill>
                <a:latin typeface="Impact"/>
                <a:ea typeface="Impact"/>
                <a:cs typeface="Impact"/>
                <a:sym typeface="Impact"/>
              </a:defRPr>
            </a:lvl4pPr>
            <a:lvl5pPr marL="0" marR="0" lvl="4" indent="0" algn="ctr">
              <a:lnSpc>
                <a:spcPct val="100000"/>
              </a:lnSpc>
              <a:spcBef>
                <a:spcPts val="0"/>
              </a:spcBef>
              <a:spcAft>
                <a:spcPts val="0"/>
              </a:spcAft>
              <a:buClr>
                <a:srgbClr val="000000"/>
              </a:buClr>
              <a:buSzPts val="2400"/>
              <a:buFont typeface="Arial"/>
              <a:buNone/>
              <a:defRPr sz="2400" b="0" i="0" u="none" strike="noStrike" cap="none">
                <a:solidFill>
                  <a:srgbClr val="5C0607"/>
                </a:solidFill>
                <a:latin typeface="Impact"/>
                <a:ea typeface="Impact"/>
                <a:cs typeface="Impact"/>
                <a:sym typeface="Impact"/>
              </a:defRPr>
            </a:lvl5pPr>
            <a:lvl6pPr marL="0" marR="0" lvl="5" indent="0" algn="ctr">
              <a:lnSpc>
                <a:spcPct val="100000"/>
              </a:lnSpc>
              <a:spcBef>
                <a:spcPts val="0"/>
              </a:spcBef>
              <a:spcAft>
                <a:spcPts val="0"/>
              </a:spcAft>
              <a:buClr>
                <a:srgbClr val="000000"/>
              </a:buClr>
              <a:buSzPts val="2400"/>
              <a:buFont typeface="Arial"/>
              <a:buNone/>
              <a:defRPr sz="2400" b="0" i="0" u="none" strike="noStrike" cap="none">
                <a:solidFill>
                  <a:srgbClr val="5C0607"/>
                </a:solidFill>
                <a:latin typeface="Impact"/>
                <a:ea typeface="Impact"/>
                <a:cs typeface="Impact"/>
                <a:sym typeface="Impact"/>
              </a:defRPr>
            </a:lvl6pPr>
            <a:lvl7pPr marL="0" marR="0" lvl="6" indent="0" algn="ctr">
              <a:lnSpc>
                <a:spcPct val="100000"/>
              </a:lnSpc>
              <a:spcBef>
                <a:spcPts val="0"/>
              </a:spcBef>
              <a:spcAft>
                <a:spcPts val="0"/>
              </a:spcAft>
              <a:buClr>
                <a:srgbClr val="000000"/>
              </a:buClr>
              <a:buSzPts val="2400"/>
              <a:buFont typeface="Arial"/>
              <a:buNone/>
              <a:defRPr sz="2400" b="0" i="0" u="none" strike="noStrike" cap="none">
                <a:solidFill>
                  <a:srgbClr val="5C0607"/>
                </a:solidFill>
                <a:latin typeface="Impact"/>
                <a:ea typeface="Impact"/>
                <a:cs typeface="Impact"/>
                <a:sym typeface="Impact"/>
              </a:defRPr>
            </a:lvl7pPr>
            <a:lvl8pPr marL="0" marR="0" lvl="7" indent="0" algn="ctr">
              <a:lnSpc>
                <a:spcPct val="100000"/>
              </a:lnSpc>
              <a:spcBef>
                <a:spcPts val="0"/>
              </a:spcBef>
              <a:spcAft>
                <a:spcPts val="0"/>
              </a:spcAft>
              <a:buClr>
                <a:srgbClr val="000000"/>
              </a:buClr>
              <a:buSzPts val="2400"/>
              <a:buFont typeface="Arial"/>
              <a:buNone/>
              <a:defRPr sz="2400" b="0" i="0" u="none" strike="noStrike" cap="none">
                <a:solidFill>
                  <a:srgbClr val="5C0607"/>
                </a:solidFill>
                <a:latin typeface="Impact"/>
                <a:ea typeface="Impact"/>
                <a:cs typeface="Impact"/>
                <a:sym typeface="Impact"/>
              </a:defRPr>
            </a:lvl8pPr>
            <a:lvl9pPr marL="0" marR="0" lvl="8" indent="0" algn="ctr">
              <a:lnSpc>
                <a:spcPct val="100000"/>
              </a:lnSpc>
              <a:spcBef>
                <a:spcPts val="0"/>
              </a:spcBef>
              <a:spcAft>
                <a:spcPts val="0"/>
              </a:spcAft>
              <a:buClr>
                <a:srgbClr val="000000"/>
              </a:buClr>
              <a:buSzPts val="2400"/>
              <a:buFont typeface="Arial"/>
              <a:buNone/>
              <a:defRPr sz="2400" b="0" i="0" u="none" strike="noStrike" cap="none">
                <a:solidFill>
                  <a:srgbClr val="5C0607"/>
                </a:solidFill>
                <a:latin typeface="Impact"/>
                <a:ea typeface="Impact"/>
                <a:cs typeface="Impact"/>
                <a:sym typeface="Impact"/>
              </a:defRPr>
            </a:lvl9pPr>
          </a:lstStyle>
          <a:p>
            <a:pPr marL="0" lvl="0" indent="0" algn="ct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101"/>
        <p:cNvGrpSpPr/>
        <p:nvPr/>
      </p:nvGrpSpPr>
      <p:grpSpPr>
        <a:xfrm>
          <a:off x="0" y="0"/>
          <a:ext cx="0" cy="0"/>
          <a:chOff x="0" y="0"/>
          <a:chExt cx="0" cy="0"/>
        </a:xfrm>
      </p:grpSpPr>
      <p:sp>
        <p:nvSpPr>
          <p:cNvPr id="102" name="Google Shape;102;p19"/>
          <p:cNvSpPr txBox="1">
            <a:spLocks noGrp="1"/>
          </p:cNvSpPr>
          <p:nvPr>
            <p:ph type="title"/>
          </p:nvPr>
        </p:nvSpPr>
        <p:spPr>
          <a:xfrm>
            <a:off x="514351" y="514350"/>
            <a:ext cx="7797662" cy="863974"/>
          </a:xfrm>
          <a:prstGeom prst="rect">
            <a:avLst/>
          </a:prstGeom>
          <a:noFill/>
          <a:ln>
            <a:noFill/>
          </a:ln>
        </p:spPr>
        <p:txBody>
          <a:bodyPr spcFirstLastPara="1" wrap="square" lIns="68575" tIns="34275" rIns="68575" bIns="34275" anchor="ctr" anchorCtr="0">
            <a:noAutofit/>
          </a:bodyPr>
          <a:lstStyle>
            <a:lvl1pPr lvl="0" algn="l">
              <a:lnSpc>
                <a:spcPct val="90000"/>
              </a:lnSpc>
              <a:spcBef>
                <a:spcPts val="0"/>
              </a:spcBef>
              <a:spcAft>
                <a:spcPts val="0"/>
              </a:spcAft>
              <a:buClr>
                <a:schemeClr val="accent1"/>
              </a:buClr>
              <a:buSzPts val="1400"/>
              <a:buNone/>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
        <p:nvSpPr>
          <p:cNvPr id="103" name="Google Shape;103;p19"/>
          <p:cNvSpPr txBox="1">
            <a:spLocks noGrp="1"/>
          </p:cNvSpPr>
          <p:nvPr>
            <p:ph type="dt" idx="10"/>
          </p:nvPr>
        </p:nvSpPr>
        <p:spPr>
          <a:xfrm>
            <a:off x="5473562" y="4318000"/>
            <a:ext cx="2838450" cy="373852"/>
          </a:xfrm>
          <a:prstGeom prst="rect">
            <a:avLst/>
          </a:prstGeom>
          <a:noFill/>
          <a:ln>
            <a:noFill/>
          </a:ln>
        </p:spPr>
        <p:txBody>
          <a:bodyPr spcFirstLastPara="1" wrap="square" lIns="68575" tIns="34275" rIns="68575" bIns="34275" anchor="ctr" anchorCtr="0">
            <a:noAutofit/>
          </a:bodyPr>
          <a:lstStyle>
            <a:lvl1pPr lvl="0" algn="r">
              <a:lnSpc>
                <a:spcPct val="100000"/>
              </a:lnSpc>
              <a:spcBef>
                <a:spcPts val="0"/>
              </a:spcBef>
              <a:spcAft>
                <a:spcPts val="0"/>
              </a:spcAft>
              <a:buSzPts val="1100"/>
              <a:buNone/>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
        <p:nvSpPr>
          <p:cNvPr id="104" name="Google Shape;104;p19"/>
          <p:cNvSpPr txBox="1">
            <a:spLocks noGrp="1"/>
          </p:cNvSpPr>
          <p:nvPr>
            <p:ph type="ftr" idx="11"/>
          </p:nvPr>
        </p:nvSpPr>
        <p:spPr>
          <a:xfrm>
            <a:off x="514351" y="4318000"/>
            <a:ext cx="4124789" cy="373852"/>
          </a:xfrm>
          <a:prstGeom prst="rect">
            <a:avLst/>
          </a:prstGeom>
          <a:noFill/>
          <a:ln>
            <a:noFill/>
          </a:ln>
        </p:spPr>
        <p:txBody>
          <a:bodyPr spcFirstLastPara="1" wrap="square" lIns="68575" tIns="34275" rIns="68575" bIns="34275" anchor="ctr" anchorCtr="0">
            <a:noAutofit/>
          </a:bodyPr>
          <a:lstStyle>
            <a:lvl1pPr lvl="0" algn="l">
              <a:lnSpc>
                <a:spcPct val="100000"/>
              </a:lnSpc>
              <a:spcBef>
                <a:spcPts val="0"/>
              </a:spcBef>
              <a:spcAft>
                <a:spcPts val="0"/>
              </a:spcAft>
              <a:buSzPts val="1100"/>
              <a:buNone/>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
        <p:nvSpPr>
          <p:cNvPr id="105" name="Google Shape;105;p19"/>
          <p:cNvSpPr txBox="1">
            <a:spLocks noGrp="1"/>
          </p:cNvSpPr>
          <p:nvPr>
            <p:ph type="sldNum" idx="12"/>
          </p:nvPr>
        </p:nvSpPr>
        <p:spPr>
          <a:xfrm>
            <a:off x="4715341" y="4318000"/>
            <a:ext cx="680390" cy="373852"/>
          </a:xfrm>
          <a:prstGeom prst="rect">
            <a:avLst/>
          </a:prstGeom>
          <a:noFill/>
          <a:ln>
            <a:noFill/>
          </a:ln>
        </p:spPr>
        <p:txBody>
          <a:bodyPr spcFirstLastPara="1" wrap="square" lIns="68575" tIns="34275" rIns="68575" bIns="34275" anchor="ctr" anchorCtr="0">
            <a:noAutofit/>
          </a:bodyPr>
          <a:lstStyle>
            <a:lvl1pPr marL="0" marR="0" lvl="0" indent="0" algn="ctr">
              <a:lnSpc>
                <a:spcPct val="100000"/>
              </a:lnSpc>
              <a:spcBef>
                <a:spcPts val="0"/>
              </a:spcBef>
              <a:spcAft>
                <a:spcPts val="0"/>
              </a:spcAft>
              <a:buClr>
                <a:srgbClr val="000000"/>
              </a:buClr>
              <a:buSzPts val="2400"/>
              <a:buFont typeface="Arial"/>
              <a:buNone/>
              <a:defRPr sz="2400" b="0" i="0" u="none" strike="noStrike" cap="none">
                <a:solidFill>
                  <a:srgbClr val="5C0607"/>
                </a:solidFill>
                <a:latin typeface="Impact"/>
                <a:ea typeface="Impact"/>
                <a:cs typeface="Impact"/>
                <a:sym typeface="Impact"/>
              </a:defRPr>
            </a:lvl1pPr>
            <a:lvl2pPr marL="0" marR="0" lvl="1" indent="0" algn="ctr">
              <a:lnSpc>
                <a:spcPct val="100000"/>
              </a:lnSpc>
              <a:spcBef>
                <a:spcPts val="0"/>
              </a:spcBef>
              <a:spcAft>
                <a:spcPts val="0"/>
              </a:spcAft>
              <a:buClr>
                <a:srgbClr val="000000"/>
              </a:buClr>
              <a:buSzPts val="2400"/>
              <a:buFont typeface="Arial"/>
              <a:buNone/>
              <a:defRPr sz="2400" b="0" i="0" u="none" strike="noStrike" cap="none">
                <a:solidFill>
                  <a:srgbClr val="5C0607"/>
                </a:solidFill>
                <a:latin typeface="Impact"/>
                <a:ea typeface="Impact"/>
                <a:cs typeface="Impact"/>
                <a:sym typeface="Impact"/>
              </a:defRPr>
            </a:lvl2pPr>
            <a:lvl3pPr marL="0" marR="0" lvl="2" indent="0" algn="ctr">
              <a:lnSpc>
                <a:spcPct val="100000"/>
              </a:lnSpc>
              <a:spcBef>
                <a:spcPts val="0"/>
              </a:spcBef>
              <a:spcAft>
                <a:spcPts val="0"/>
              </a:spcAft>
              <a:buClr>
                <a:srgbClr val="000000"/>
              </a:buClr>
              <a:buSzPts val="2400"/>
              <a:buFont typeface="Arial"/>
              <a:buNone/>
              <a:defRPr sz="2400" b="0" i="0" u="none" strike="noStrike" cap="none">
                <a:solidFill>
                  <a:srgbClr val="5C0607"/>
                </a:solidFill>
                <a:latin typeface="Impact"/>
                <a:ea typeface="Impact"/>
                <a:cs typeface="Impact"/>
                <a:sym typeface="Impact"/>
              </a:defRPr>
            </a:lvl3pPr>
            <a:lvl4pPr marL="0" marR="0" lvl="3" indent="0" algn="ctr">
              <a:lnSpc>
                <a:spcPct val="100000"/>
              </a:lnSpc>
              <a:spcBef>
                <a:spcPts val="0"/>
              </a:spcBef>
              <a:spcAft>
                <a:spcPts val="0"/>
              </a:spcAft>
              <a:buClr>
                <a:srgbClr val="000000"/>
              </a:buClr>
              <a:buSzPts val="2400"/>
              <a:buFont typeface="Arial"/>
              <a:buNone/>
              <a:defRPr sz="2400" b="0" i="0" u="none" strike="noStrike" cap="none">
                <a:solidFill>
                  <a:srgbClr val="5C0607"/>
                </a:solidFill>
                <a:latin typeface="Impact"/>
                <a:ea typeface="Impact"/>
                <a:cs typeface="Impact"/>
                <a:sym typeface="Impact"/>
              </a:defRPr>
            </a:lvl4pPr>
            <a:lvl5pPr marL="0" marR="0" lvl="4" indent="0" algn="ctr">
              <a:lnSpc>
                <a:spcPct val="100000"/>
              </a:lnSpc>
              <a:spcBef>
                <a:spcPts val="0"/>
              </a:spcBef>
              <a:spcAft>
                <a:spcPts val="0"/>
              </a:spcAft>
              <a:buClr>
                <a:srgbClr val="000000"/>
              </a:buClr>
              <a:buSzPts val="2400"/>
              <a:buFont typeface="Arial"/>
              <a:buNone/>
              <a:defRPr sz="2400" b="0" i="0" u="none" strike="noStrike" cap="none">
                <a:solidFill>
                  <a:srgbClr val="5C0607"/>
                </a:solidFill>
                <a:latin typeface="Impact"/>
                <a:ea typeface="Impact"/>
                <a:cs typeface="Impact"/>
                <a:sym typeface="Impact"/>
              </a:defRPr>
            </a:lvl5pPr>
            <a:lvl6pPr marL="0" marR="0" lvl="5" indent="0" algn="ctr">
              <a:lnSpc>
                <a:spcPct val="100000"/>
              </a:lnSpc>
              <a:spcBef>
                <a:spcPts val="0"/>
              </a:spcBef>
              <a:spcAft>
                <a:spcPts val="0"/>
              </a:spcAft>
              <a:buClr>
                <a:srgbClr val="000000"/>
              </a:buClr>
              <a:buSzPts val="2400"/>
              <a:buFont typeface="Arial"/>
              <a:buNone/>
              <a:defRPr sz="2400" b="0" i="0" u="none" strike="noStrike" cap="none">
                <a:solidFill>
                  <a:srgbClr val="5C0607"/>
                </a:solidFill>
                <a:latin typeface="Impact"/>
                <a:ea typeface="Impact"/>
                <a:cs typeface="Impact"/>
                <a:sym typeface="Impact"/>
              </a:defRPr>
            </a:lvl6pPr>
            <a:lvl7pPr marL="0" marR="0" lvl="6" indent="0" algn="ctr">
              <a:lnSpc>
                <a:spcPct val="100000"/>
              </a:lnSpc>
              <a:spcBef>
                <a:spcPts val="0"/>
              </a:spcBef>
              <a:spcAft>
                <a:spcPts val="0"/>
              </a:spcAft>
              <a:buClr>
                <a:srgbClr val="000000"/>
              </a:buClr>
              <a:buSzPts val="2400"/>
              <a:buFont typeface="Arial"/>
              <a:buNone/>
              <a:defRPr sz="2400" b="0" i="0" u="none" strike="noStrike" cap="none">
                <a:solidFill>
                  <a:srgbClr val="5C0607"/>
                </a:solidFill>
                <a:latin typeface="Impact"/>
                <a:ea typeface="Impact"/>
                <a:cs typeface="Impact"/>
                <a:sym typeface="Impact"/>
              </a:defRPr>
            </a:lvl7pPr>
            <a:lvl8pPr marL="0" marR="0" lvl="7" indent="0" algn="ctr">
              <a:lnSpc>
                <a:spcPct val="100000"/>
              </a:lnSpc>
              <a:spcBef>
                <a:spcPts val="0"/>
              </a:spcBef>
              <a:spcAft>
                <a:spcPts val="0"/>
              </a:spcAft>
              <a:buClr>
                <a:srgbClr val="000000"/>
              </a:buClr>
              <a:buSzPts val="2400"/>
              <a:buFont typeface="Arial"/>
              <a:buNone/>
              <a:defRPr sz="2400" b="0" i="0" u="none" strike="noStrike" cap="none">
                <a:solidFill>
                  <a:srgbClr val="5C0607"/>
                </a:solidFill>
                <a:latin typeface="Impact"/>
                <a:ea typeface="Impact"/>
                <a:cs typeface="Impact"/>
                <a:sym typeface="Impact"/>
              </a:defRPr>
            </a:lvl8pPr>
            <a:lvl9pPr marL="0" marR="0" lvl="8" indent="0" algn="ctr">
              <a:lnSpc>
                <a:spcPct val="100000"/>
              </a:lnSpc>
              <a:spcBef>
                <a:spcPts val="0"/>
              </a:spcBef>
              <a:spcAft>
                <a:spcPts val="0"/>
              </a:spcAft>
              <a:buClr>
                <a:srgbClr val="000000"/>
              </a:buClr>
              <a:buSzPts val="2400"/>
              <a:buFont typeface="Arial"/>
              <a:buNone/>
              <a:defRPr sz="2400" b="0" i="0" u="none" strike="noStrike" cap="none">
                <a:solidFill>
                  <a:srgbClr val="5C0607"/>
                </a:solidFill>
                <a:latin typeface="Impact"/>
                <a:ea typeface="Impact"/>
                <a:cs typeface="Impact"/>
                <a:sym typeface="Impact"/>
              </a:defRPr>
            </a:lvl9pPr>
          </a:lstStyle>
          <a:p>
            <a:pPr marL="0" lvl="0" indent="0" algn="ct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106"/>
        <p:cNvGrpSpPr/>
        <p:nvPr/>
      </p:nvGrpSpPr>
      <p:grpSpPr>
        <a:xfrm>
          <a:off x="0" y="0"/>
          <a:ext cx="0" cy="0"/>
          <a:chOff x="0" y="0"/>
          <a:chExt cx="0" cy="0"/>
        </a:xfrm>
      </p:grpSpPr>
      <p:sp>
        <p:nvSpPr>
          <p:cNvPr id="107" name="Google Shape;107;p20"/>
          <p:cNvSpPr txBox="1">
            <a:spLocks noGrp="1"/>
          </p:cNvSpPr>
          <p:nvPr>
            <p:ph type="dt" idx="10"/>
          </p:nvPr>
        </p:nvSpPr>
        <p:spPr>
          <a:xfrm>
            <a:off x="5473562" y="4318000"/>
            <a:ext cx="2838450" cy="373852"/>
          </a:xfrm>
          <a:prstGeom prst="rect">
            <a:avLst/>
          </a:prstGeom>
          <a:noFill/>
          <a:ln>
            <a:noFill/>
          </a:ln>
        </p:spPr>
        <p:txBody>
          <a:bodyPr spcFirstLastPara="1" wrap="square" lIns="68575" tIns="34275" rIns="68575" bIns="34275" anchor="ctr" anchorCtr="0">
            <a:noAutofit/>
          </a:bodyPr>
          <a:lstStyle>
            <a:lvl1pPr lvl="0" algn="r">
              <a:lnSpc>
                <a:spcPct val="100000"/>
              </a:lnSpc>
              <a:spcBef>
                <a:spcPts val="0"/>
              </a:spcBef>
              <a:spcAft>
                <a:spcPts val="0"/>
              </a:spcAft>
              <a:buSzPts val="1100"/>
              <a:buNone/>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
        <p:nvSpPr>
          <p:cNvPr id="108" name="Google Shape;108;p20"/>
          <p:cNvSpPr txBox="1">
            <a:spLocks noGrp="1"/>
          </p:cNvSpPr>
          <p:nvPr>
            <p:ph type="ftr" idx="11"/>
          </p:nvPr>
        </p:nvSpPr>
        <p:spPr>
          <a:xfrm>
            <a:off x="514351" y="4318000"/>
            <a:ext cx="4124789" cy="373852"/>
          </a:xfrm>
          <a:prstGeom prst="rect">
            <a:avLst/>
          </a:prstGeom>
          <a:noFill/>
          <a:ln>
            <a:noFill/>
          </a:ln>
        </p:spPr>
        <p:txBody>
          <a:bodyPr spcFirstLastPara="1" wrap="square" lIns="68575" tIns="34275" rIns="68575" bIns="34275" anchor="ctr" anchorCtr="0">
            <a:noAutofit/>
          </a:bodyPr>
          <a:lstStyle>
            <a:lvl1pPr lvl="0" algn="l">
              <a:lnSpc>
                <a:spcPct val="100000"/>
              </a:lnSpc>
              <a:spcBef>
                <a:spcPts val="0"/>
              </a:spcBef>
              <a:spcAft>
                <a:spcPts val="0"/>
              </a:spcAft>
              <a:buSzPts val="1100"/>
              <a:buNone/>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
        <p:nvSpPr>
          <p:cNvPr id="109" name="Google Shape;109;p20"/>
          <p:cNvSpPr txBox="1">
            <a:spLocks noGrp="1"/>
          </p:cNvSpPr>
          <p:nvPr>
            <p:ph type="sldNum" idx="12"/>
          </p:nvPr>
        </p:nvSpPr>
        <p:spPr>
          <a:xfrm>
            <a:off x="4715341" y="4318000"/>
            <a:ext cx="680390" cy="373852"/>
          </a:xfrm>
          <a:prstGeom prst="rect">
            <a:avLst/>
          </a:prstGeom>
          <a:noFill/>
          <a:ln>
            <a:noFill/>
          </a:ln>
        </p:spPr>
        <p:txBody>
          <a:bodyPr spcFirstLastPara="1" wrap="square" lIns="68575" tIns="34275" rIns="68575" bIns="34275" anchor="ctr" anchorCtr="0">
            <a:noAutofit/>
          </a:bodyPr>
          <a:lstStyle>
            <a:lvl1pPr marL="0" marR="0" lvl="0" indent="0" algn="ctr">
              <a:lnSpc>
                <a:spcPct val="100000"/>
              </a:lnSpc>
              <a:spcBef>
                <a:spcPts val="0"/>
              </a:spcBef>
              <a:spcAft>
                <a:spcPts val="0"/>
              </a:spcAft>
              <a:buClr>
                <a:srgbClr val="000000"/>
              </a:buClr>
              <a:buSzPts val="2400"/>
              <a:buFont typeface="Arial"/>
              <a:buNone/>
              <a:defRPr sz="2400" b="0" i="0" u="none" strike="noStrike" cap="none">
                <a:solidFill>
                  <a:srgbClr val="5C0607"/>
                </a:solidFill>
                <a:latin typeface="Impact"/>
                <a:ea typeface="Impact"/>
                <a:cs typeface="Impact"/>
                <a:sym typeface="Impact"/>
              </a:defRPr>
            </a:lvl1pPr>
            <a:lvl2pPr marL="0" marR="0" lvl="1" indent="0" algn="ctr">
              <a:lnSpc>
                <a:spcPct val="100000"/>
              </a:lnSpc>
              <a:spcBef>
                <a:spcPts val="0"/>
              </a:spcBef>
              <a:spcAft>
                <a:spcPts val="0"/>
              </a:spcAft>
              <a:buClr>
                <a:srgbClr val="000000"/>
              </a:buClr>
              <a:buSzPts val="2400"/>
              <a:buFont typeface="Arial"/>
              <a:buNone/>
              <a:defRPr sz="2400" b="0" i="0" u="none" strike="noStrike" cap="none">
                <a:solidFill>
                  <a:srgbClr val="5C0607"/>
                </a:solidFill>
                <a:latin typeface="Impact"/>
                <a:ea typeface="Impact"/>
                <a:cs typeface="Impact"/>
                <a:sym typeface="Impact"/>
              </a:defRPr>
            </a:lvl2pPr>
            <a:lvl3pPr marL="0" marR="0" lvl="2" indent="0" algn="ctr">
              <a:lnSpc>
                <a:spcPct val="100000"/>
              </a:lnSpc>
              <a:spcBef>
                <a:spcPts val="0"/>
              </a:spcBef>
              <a:spcAft>
                <a:spcPts val="0"/>
              </a:spcAft>
              <a:buClr>
                <a:srgbClr val="000000"/>
              </a:buClr>
              <a:buSzPts val="2400"/>
              <a:buFont typeface="Arial"/>
              <a:buNone/>
              <a:defRPr sz="2400" b="0" i="0" u="none" strike="noStrike" cap="none">
                <a:solidFill>
                  <a:srgbClr val="5C0607"/>
                </a:solidFill>
                <a:latin typeface="Impact"/>
                <a:ea typeface="Impact"/>
                <a:cs typeface="Impact"/>
                <a:sym typeface="Impact"/>
              </a:defRPr>
            </a:lvl3pPr>
            <a:lvl4pPr marL="0" marR="0" lvl="3" indent="0" algn="ctr">
              <a:lnSpc>
                <a:spcPct val="100000"/>
              </a:lnSpc>
              <a:spcBef>
                <a:spcPts val="0"/>
              </a:spcBef>
              <a:spcAft>
                <a:spcPts val="0"/>
              </a:spcAft>
              <a:buClr>
                <a:srgbClr val="000000"/>
              </a:buClr>
              <a:buSzPts val="2400"/>
              <a:buFont typeface="Arial"/>
              <a:buNone/>
              <a:defRPr sz="2400" b="0" i="0" u="none" strike="noStrike" cap="none">
                <a:solidFill>
                  <a:srgbClr val="5C0607"/>
                </a:solidFill>
                <a:latin typeface="Impact"/>
                <a:ea typeface="Impact"/>
                <a:cs typeface="Impact"/>
                <a:sym typeface="Impact"/>
              </a:defRPr>
            </a:lvl4pPr>
            <a:lvl5pPr marL="0" marR="0" lvl="4" indent="0" algn="ctr">
              <a:lnSpc>
                <a:spcPct val="100000"/>
              </a:lnSpc>
              <a:spcBef>
                <a:spcPts val="0"/>
              </a:spcBef>
              <a:spcAft>
                <a:spcPts val="0"/>
              </a:spcAft>
              <a:buClr>
                <a:srgbClr val="000000"/>
              </a:buClr>
              <a:buSzPts val="2400"/>
              <a:buFont typeface="Arial"/>
              <a:buNone/>
              <a:defRPr sz="2400" b="0" i="0" u="none" strike="noStrike" cap="none">
                <a:solidFill>
                  <a:srgbClr val="5C0607"/>
                </a:solidFill>
                <a:latin typeface="Impact"/>
                <a:ea typeface="Impact"/>
                <a:cs typeface="Impact"/>
                <a:sym typeface="Impact"/>
              </a:defRPr>
            </a:lvl5pPr>
            <a:lvl6pPr marL="0" marR="0" lvl="5" indent="0" algn="ctr">
              <a:lnSpc>
                <a:spcPct val="100000"/>
              </a:lnSpc>
              <a:spcBef>
                <a:spcPts val="0"/>
              </a:spcBef>
              <a:spcAft>
                <a:spcPts val="0"/>
              </a:spcAft>
              <a:buClr>
                <a:srgbClr val="000000"/>
              </a:buClr>
              <a:buSzPts val="2400"/>
              <a:buFont typeface="Arial"/>
              <a:buNone/>
              <a:defRPr sz="2400" b="0" i="0" u="none" strike="noStrike" cap="none">
                <a:solidFill>
                  <a:srgbClr val="5C0607"/>
                </a:solidFill>
                <a:latin typeface="Impact"/>
                <a:ea typeface="Impact"/>
                <a:cs typeface="Impact"/>
                <a:sym typeface="Impact"/>
              </a:defRPr>
            </a:lvl6pPr>
            <a:lvl7pPr marL="0" marR="0" lvl="6" indent="0" algn="ctr">
              <a:lnSpc>
                <a:spcPct val="100000"/>
              </a:lnSpc>
              <a:spcBef>
                <a:spcPts val="0"/>
              </a:spcBef>
              <a:spcAft>
                <a:spcPts val="0"/>
              </a:spcAft>
              <a:buClr>
                <a:srgbClr val="000000"/>
              </a:buClr>
              <a:buSzPts val="2400"/>
              <a:buFont typeface="Arial"/>
              <a:buNone/>
              <a:defRPr sz="2400" b="0" i="0" u="none" strike="noStrike" cap="none">
                <a:solidFill>
                  <a:srgbClr val="5C0607"/>
                </a:solidFill>
                <a:latin typeface="Impact"/>
                <a:ea typeface="Impact"/>
                <a:cs typeface="Impact"/>
                <a:sym typeface="Impact"/>
              </a:defRPr>
            </a:lvl7pPr>
            <a:lvl8pPr marL="0" marR="0" lvl="7" indent="0" algn="ctr">
              <a:lnSpc>
                <a:spcPct val="100000"/>
              </a:lnSpc>
              <a:spcBef>
                <a:spcPts val="0"/>
              </a:spcBef>
              <a:spcAft>
                <a:spcPts val="0"/>
              </a:spcAft>
              <a:buClr>
                <a:srgbClr val="000000"/>
              </a:buClr>
              <a:buSzPts val="2400"/>
              <a:buFont typeface="Arial"/>
              <a:buNone/>
              <a:defRPr sz="2400" b="0" i="0" u="none" strike="noStrike" cap="none">
                <a:solidFill>
                  <a:srgbClr val="5C0607"/>
                </a:solidFill>
                <a:latin typeface="Impact"/>
                <a:ea typeface="Impact"/>
                <a:cs typeface="Impact"/>
                <a:sym typeface="Impact"/>
              </a:defRPr>
            </a:lvl8pPr>
            <a:lvl9pPr marL="0" marR="0" lvl="8" indent="0" algn="ctr">
              <a:lnSpc>
                <a:spcPct val="100000"/>
              </a:lnSpc>
              <a:spcBef>
                <a:spcPts val="0"/>
              </a:spcBef>
              <a:spcAft>
                <a:spcPts val="0"/>
              </a:spcAft>
              <a:buClr>
                <a:srgbClr val="000000"/>
              </a:buClr>
              <a:buSzPts val="2400"/>
              <a:buFont typeface="Arial"/>
              <a:buNone/>
              <a:defRPr sz="2400" b="0" i="0" u="none" strike="noStrike" cap="none">
                <a:solidFill>
                  <a:srgbClr val="5C0607"/>
                </a:solidFill>
                <a:latin typeface="Impact"/>
                <a:ea typeface="Impact"/>
                <a:cs typeface="Impact"/>
                <a:sym typeface="Impact"/>
              </a:defRPr>
            </a:lvl9pPr>
          </a:lstStyle>
          <a:p>
            <a:pPr marL="0" lvl="0" indent="0" algn="ct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110"/>
        <p:cNvGrpSpPr/>
        <p:nvPr/>
      </p:nvGrpSpPr>
      <p:grpSpPr>
        <a:xfrm>
          <a:off x="0" y="0"/>
          <a:ext cx="0" cy="0"/>
          <a:chOff x="0" y="0"/>
          <a:chExt cx="0" cy="0"/>
        </a:xfrm>
      </p:grpSpPr>
      <p:sp>
        <p:nvSpPr>
          <p:cNvPr id="111" name="Google Shape;111;p21"/>
          <p:cNvSpPr txBox="1">
            <a:spLocks noGrp="1"/>
          </p:cNvSpPr>
          <p:nvPr>
            <p:ph type="title"/>
          </p:nvPr>
        </p:nvSpPr>
        <p:spPr>
          <a:xfrm>
            <a:off x="520232" y="514350"/>
            <a:ext cx="3095145" cy="1517439"/>
          </a:xfrm>
          <a:prstGeom prst="rect">
            <a:avLst/>
          </a:prstGeom>
          <a:noFill/>
          <a:ln>
            <a:noFill/>
          </a:ln>
        </p:spPr>
        <p:txBody>
          <a:bodyPr spcFirstLastPara="1" wrap="square" lIns="68575" tIns="34275" rIns="68575" bIns="34275" anchor="b" anchorCtr="0">
            <a:noAutofit/>
          </a:bodyPr>
          <a:lstStyle>
            <a:lvl1pPr lvl="0" algn="ctr">
              <a:lnSpc>
                <a:spcPct val="90000"/>
              </a:lnSpc>
              <a:spcBef>
                <a:spcPts val="0"/>
              </a:spcBef>
              <a:spcAft>
                <a:spcPts val="0"/>
              </a:spcAft>
              <a:buClr>
                <a:schemeClr val="accent1"/>
              </a:buClr>
              <a:buSzPts val="2700"/>
              <a:buFont typeface="Impact"/>
              <a:buNone/>
              <a:defRPr sz="2700"/>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
        <p:nvSpPr>
          <p:cNvPr id="112" name="Google Shape;112;p21"/>
          <p:cNvSpPr txBox="1">
            <a:spLocks noGrp="1"/>
          </p:cNvSpPr>
          <p:nvPr>
            <p:ph type="body" idx="1"/>
          </p:nvPr>
        </p:nvSpPr>
        <p:spPr>
          <a:xfrm>
            <a:off x="3784599" y="514350"/>
            <a:ext cx="4525781" cy="3516589"/>
          </a:xfrm>
          <a:prstGeom prst="rect">
            <a:avLst/>
          </a:prstGeom>
          <a:noFill/>
          <a:ln>
            <a:noFill/>
          </a:ln>
        </p:spPr>
        <p:txBody>
          <a:bodyPr spcFirstLastPara="1" wrap="square" lIns="68575" tIns="34275" rIns="68575" bIns="34275" anchor="ctr" anchorCtr="0">
            <a:noAutofit/>
          </a:bodyPr>
          <a:lstStyle>
            <a:lvl1pPr marL="457200" lvl="0" indent="-368300" algn="l">
              <a:lnSpc>
                <a:spcPct val="120000"/>
              </a:lnSpc>
              <a:spcBef>
                <a:spcPts val="800"/>
              </a:spcBef>
              <a:spcAft>
                <a:spcPts val="0"/>
              </a:spcAft>
              <a:buSzPts val="2200"/>
              <a:buChar char="•"/>
              <a:defRPr/>
            </a:lvl1pPr>
            <a:lvl2pPr marL="914400" lvl="1" indent="-368300" algn="l">
              <a:lnSpc>
                <a:spcPct val="120000"/>
              </a:lnSpc>
              <a:spcBef>
                <a:spcPts val="400"/>
              </a:spcBef>
              <a:spcAft>
                <a:spcPts val="0"/>
              </a:spcAft>
              <a:buSzPts val="2200"/>
              <a:buChar char="•"/>
              <a:defRPr/>
            </a:lvl2pPr>
            <a:lvl3pPr marL="1371600" lvl="2" indent="-368300" algn="l">
              <a:lnSpc>
                <a:spcPct val="120000"/>
              </a:lnSpc>
              <a:spcBef>
                <a:spcPts val="400"/>
              </a:spcBef>
              <a:spcAft>
                <a:spcPts val="0"/>
              </a:spcAft>
              <a:buSzPts val="2200"/>
              <a:buChar char="•"/>
              <a:defRPr/>
            </a:lvl3pPr>
            <a:lvl4pPr marL="1828800" lvl="3" indent="-368300" algn="l">
              <a:lnSpc>
                <a:spcPct val="120000"/>
              </a:lnSpc>
              <a:spcBef>
                <a:spcPts val="400"/>
              </a:spcBef>
              <a:spcAft>
                <a:spcPts val="0"/>
              </a:spcAft>
              <a:buSzPts val="2200"/>
              <a:buChar char="•"/>
              <a:defRPr/>
            </a:lvl4pPr>
            <a:lvl5pPr marL="2286000" lvl="4" indent="-368300" algn="l">
              <a:lnSpc>
                <a:spcPct val="120000"/>
              </a:lnSpc>
              <a:spcBef>
                <a:spcPts val="400"/>
              </a:spcBef>
              <a:spcAft>
                <a:spcPts val="0"/>
              </a:spcAft>
              <a:buSzPts val="2200"/>
              <a:buChar char="•"/>
              <a:defRPr/>
            </a:lvl5pPr>
            <a:lvl6pPr marL="2743200" lvl="5" indent="-368300" algn="l">
              <a:lnSpc>
                <a:spcPct val="120000"/>
              </a:lnSpc>
              <a:spcBef>
                <a:spcPts val="400"/>
              </a:spcBef>
              <a:spcAft>
                <a:spcPts val="0"/>
              </a:spcAft>
              <a:buSzPts val="2200"/>
              <a:buChar char="•"/>
              <a:defRPr/>
            </a:lvl6pPr>
            <a:lvl7pPr marL="3200400" lvl="6" indent="-368300" algn="l">
              <a:lnSpc>
                <a:spcPct val="120000"/>
              </a:lnSpc>
              <a:spcBef>
                <a:spcPts val="400"/>
              </a:spcBef>
              <a:spcAft>
                <a:spcPts val="0"/>
              </a:spcAft>
              <a:buSzPts val="2200"/>
              <a:buChar char="•"/>
              <a:defRPr/>
            </a:lvl7pPr>
            <a:lvl8pPr marL="3657600" lvl="7" indent="-368300" algn="l">
              <a:lnSpc>
                <a:spcPct val="120000"/>
              </a:lnSpc>
              <a:spcBef>
                <a:spcPts val="400"/>
              </a:spcBef>
              <a:spcAft>
                <a:spcPts val="0"/>
              </a:spcAft>
              <a:buSzPts val="2200"/>
              <a:buChar char="•"/>
              <a:defRPr/>
            </a:lvl8pPr>
            <a:lvl9pPr marL="4114800" lvl="8" indent="-368300" algn="l">
              <a:lnSpc>
                <a:spcPct val="120000"/>
              </a:lnSpc>
              <a:spcBef>
                <a:spcPts val="400"/>
              </a:spcBef>
              <a:spcAft>
                <a:spcPts val="0"/>
              </a:spcAft>
              <a:buSzPts val="2200"/>
              <a:buChar char="•"/>
              <a:defRPr/>
            </a:lvl9pPr>
          </a:lstStyle>
          <a:p>
            <a:endParaRPr/>
          </a:p>
        </p:txBody>
      </p:sp>
      <p:sp>
        <p:nvSpPr>
          <p:cNvPr id="113" name="Google Shape;113;p21"/>
          <p:cNvSpPr txBox="1">
            <a:spLocks noGrp="1"/>
          </p:cNvSpPr>
          <p:nvPr>
            <p:ph type="body" idx="2"/>
          </p:nvPr>
        </p:nvSpPr>
        <p:spPr>
          <a:xfrm>
            <a:off x="520231" y="2031789"/>
            <a:ext cx="3095146" cy="1999150"/>
          </a:xfrm>
          <a:prstGeom prst="rect">
            <a:avLst/>
          </a:prstGeom>
          <a:noFill/>
          <a:ln>
            <a:noFill/>
          </a:ln>
        </p:spPr>
        <p:txBody>
          <a:bodyPr spcFirstLastPara="1" wrap="square" lIns="68575" tIns="34275" rIns="68575" bIns="34275" anchor="t" anchorCtr="0">
            <a:noAutofit/>
          </a:bodyPr>
          <a:lstStyle>
            <a:lvl1pPr marL="457200" lvl="0" indent="-228600" algn="ctr">
              <a:lnSpc>
                <a:spcPct val="120000"/>
              </a:lnSpc>
              <a:spcBef>
                <a:spcPts val="800"/>
              </a:spcBef>
              <a:spcAft>
                <a:spcPts val="0"/>
              </a:spcAft>
              <a:buSzPts val="2200"/>
              <a:buNone/>
              <a:defRPr sz="1400"/>
            </a:lvl1pPr>
            <a:lvl2pPr marL="914400" lvl="1" indent="-228600" algn="l">
              <a:lnSpc>
                <a:spcPct val="120000"/>
              </a:lnSpc>
              <a:spcBef>
                <a:spcPts val="400"/>
              </a:spcBef>
              <a:spcAft>
                <a:spcPts val="0"/>
              </a:spcAft>
              <a:buSzPts val="1700"/>
              <a:buNone/>
              <a:defRPr sz="1100"/>
            </a:lvl2pPr>
            <a:lvl3pPr marL="1371600" lvl="2" indent="-228600" algn="l">
              <a:lnSpc>
                <a:spcPct val="120000"/>
              </a:lnSpc>
              <a:spcBef>
                <a:spcPts val="400"/>
              </a:spcBef>
              <a:spcAft>
                <a:spcPts val="0"/>
              </a:spcAft>
              <a:buSzPts val="1400"/>
              <a:buNone/>
              <a:defRPr sz="900"/>
            </a:lvl3pPr>
            <a:lvl4pPr marL="1828800" lvl="3" indent="-228600" algn="l">
              <a:lnSpc>
                <a:spcPct val="120000"/>
              </a:lnSpc>
              <a:spcBef>
                <a:spcPts val="400"/>
              </a:spcBef>
              <a:spcAft>
                <a:spcPts val="0"/>
              </a:spcAft>
              <a:buSzPts val="1200"/>
              <a:buNone/>
              <a:defRPr sz="800"/>
            </a:lvl4pPr>
            <a:lvl5pPr marL="2286000" lvl="4" indent="-228600" algn="l">
              <a:lnSpc>
                <a:spcPct val="120000"/>
              </a:lnSpc>
              <a:spcBef>
                <a:spcPts val="400"/>
              </a:spcBef>
              <a:spcAft>
                <a:spcPts val="0"/>
              </a:spcAft>
              <a:buSzPts val="1200"/>
              <a:buNone/>
              <a:defRPr sz="800"/>
            </a:lvl5pPr>
            <a:lvl6pPr marL="2743200" lvl="5" indent="-228600" algn="l">
              <a:lnSpc>
                <a:spcPct val="120000"/>
              </a:lnSpc>
              <a:spcBef>
                <a:spcPts val="400"/>
              </a:spcBef>
              <a:spcAft>
                <a:spcPts val="0"/>
              </a:spcAft>
              <a:buSzPts val="1200"/>
              <a:buNone/>
              <a:defRPr sz="800"/>
            </a:lvl6pPr>
            <a:lvl7pPr marL="3200400" lvl="6" indent="-228600" algn="l">
              <a:lnSpc>
                <a:spcPct val="120000"/>
              </a:lnSpc>
              <a:spcBef>
                <a:spcPts val="400"/>
              </a:spcBef>
              <a:spcAft>
                <a:spcPts val="0"/>
              </a:spcAft>
              <a:buSzPts val="1200"/>
              <a:buNone/>
              <a:defRPr sz="800"/>
            </a:lvl7pPr>
            <a:lvl8pPr marL="3657600" lvl="7" indent="-228600" algn="l">
              <a:lnSpc>
                <a:spcPct val="120000"/>
              </a:lnSpc>
              <a:spcBef>
                <a:spcPts val="400"/>
              </a:spcBef>
              <a:spcAft>
                <a:spcPts val="0"/>
              </a:spcAft>
              <a:buSzPts val="1200"/>
              <a:buNone/>
              <a:defRPr sz="800"/>
            </a:lvl8pPr>
            <a:lvl9pPr marL="4114800" lvl="8" indent="-228600" algn="l">
              <a:lnSpc>
                <a:spcPct val="120000"/>
              </a:lnSpc>
              <a:spcBef>
                <a:spcPts val="400"/>
              </a:spcBef>
              <a:spcAft>
                <a:spcPts val="0"/>
              </a:spcAft>
              <a:buSzPts val="1200"/>
              <a:buNone/>
              <a:defRPr sz="800"/>
            </a:lvl9pPr>
          </a:lstStyle>
          <a:p>
            <a:endParaRPr/>
          </a:p>
        </p:txBody>
      </p:sp>
      <p:sp>
        <p:nvSpPr>
          <p:cNvPr id="114" name="Google Shape;114;p21"/>
          <p:cNvSpPr txBox="1">
            <a:spLocks noGrp="1"/>
          </p:cNvSpPr>
          <p:nvPr>
            <p:ph type="dt" idx="10"/>
          </p:nvPr>
        </p:nvSpPr>
        <p:spPr>
          <a:xfrm>
            <a:off x="5473562" y="4318000"/>
            <a:ext cx="2838450" cy="373852"/>
          </a:xfrm>
          <a:prstGeom prst="rect">
            <a:avLst/>
          </a:prstGeom>
          <a:noFill/>
          <a:ln>
            <a:noFill/>
          </a:ln>
        </p:spPr>
        <p:txBody>
          <a:bodyPr spcFirstLastPara="1" wrap="square" lIns="68575" tIns="34275" rIns="68575" bIns="34275" anchor="ctr" anchorCtr="0">
            <a:noAutofit/>
          </a:bodyPr>
          <a:lstStyle>
            <a:lvl1pPr lvl="0" algn="r">
              <a:lnSpc>
                <a:spcPct val="100000"/>
              </a:lnSpc>
              <a:spcBef>
                <a:spcPts val="0"/>
              </a:spcBef>
              <a:spcAft>
                <a:spcPts val="0"/>
              </a:spcAft>
              <a:buSzPts val="1100"/>
              <a:buNone/>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
        <p:nvSpPr>
          <p:cNvPr id="115" name="Google Shape;115;p21"/>
          <p:cNvSpPr txBox="1">
            <a:spLocks noGrp="1"/>
          </p:cNvSpPr>
          <p:nvPr>
            <p:ph type="ftr" idx="11"/>
          </p:nvPr>
        </p:nvSpPr>
        <p:spPr>
          <a:xfrm>
            <a:off x="514351" y="4318000"/>
            <a:ext cx="4124789" cy="373852"/>
          </a:xfrm>
          <a:prstGeom prst="rect">
            <a:avLst/>
          </a:prstGeom>
          <a:noFill/>
          <a:ln>
            <a:noFill/>
          </a:ln>
        </p:spPr>
        <p:txBody>
          <a:bodyPr spcFirstLastPara="1" wrap="square" lIns="68575" tIns="34275" rIns="68575" bIns="34275" anchor="ctr" anchorCtr="0">
            <a:noAutofit/>
          </a:bodyPr>
          <a:lstStyle>
            <a:lvl1pPr lvl="0" algn="l">
              <a:lnSpc>
                <a:spcPct val="100000"/>
              </a:lnSpc>
              <a:spcBef>
                <a:spcPts val="0"/>
              </a:spcBef>
              <a:spcAft>
                <a:spcPts val="0"/>
              </a:spcAft>
              <a:buSzPts val="1100"/>
              <a:buNone/>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
        <p:nvSpPr>
          <p:cNvPr id="116" name="Google Shape;116;p21"/>
          <p:cNvSpPr txBox="1">
            <a:spLocks noGrp="1"/>
          </p:cNvSpPr>
          <p:nvPr>
            <p:ph type="sldNum" idx="12"/>
          </p:nvPr>
        </p:nvSpPr>
        <p:spPr>
          <a:xfrm>
            <a:off x="4715341" y="4318000"/>
            <a:ext cx="680390" cy="373852"/>
          </a:xfrm>
          <a:prstGeom prst="rect">
            <a:avLst/>
          </a:prstGeom>
          <a:noFill/>
          <a:ln>
            <a:noFill/>
          </a:ln>
        </p:spPr>
        <p:txBody>
          <a:bodyPr spcFirstLastPara="1" wrap="square" lIns="68575" tIns="34275" rIns="68575" bIns="34275" anchor="ctr" anchorCtr="0">
            <a:noAutofit/>
          </a:bodyPr>
          <a:lstStyle>
            <a:lvl1pPr marL="0" marR="0" lvl="0" indent="0" algn="ctr">
              <a:lnSpc>
                <a:spcPct val="100000"/>
              </a:lnSpc>
              <a:spcBef>
                <a:spcPts val="0"/>
              </a:spcBef>
              <a:spcAft>
                <a:spcPts val="0"/>
              </a:spcAft>
              <a:buClr>
                <a:srgbClr val="000000"/>
              </a:buClr>
              <a:buSzPts val="2400"/>
              <a:buFont typeface="Arial"/>
              <a:buNone/>
              <a:defRPr sz="2400" b="0" i="0" u="none" strike="noStrike" cap="none">
                <a:solidFill>
                  <a:srgbClr val="5C0607"/>
                </a:solidFill>
                <a:latin typeface="Impact"/>
                <a:ea typeface="Impact"/>
                <a:cs typeface="Impact"/>
                <a:sym typeface="Impact"/>
              </a:defRPr>
            </a:lvl1pPr>
            <a:lvl2pPr marL="0" marR="0" lvl="1" indent="0" algn="ctr">
              <a:lnSpc>
                <a:spcPct val="100000"/>
              </a:lnSpc>
              <a:spcBef>
                <a:spcPts val="0"/>
              </a:spcBef>
              <a:spcAft>
                <a:spcPts val="0"/>
              </a:spcAft>
              <a:buClr>
                <a:srgbClr val="000000"/>
              </a:buClr>
              <a:buSzPts val="2400"/>
              <a:buFont typeface="Arial"/>
              <a:buNone/>
              <a:defRPr sz="2400" b="0" i="0" u="none" strike="noStrike" cap="none">
                <a:solidFill>
                  <a:srgbClr val="5C0607"/>
                </a:solidFill>
                <a:latin typeface="Impact"/>
                <a:ea typeface="Impact"/>
                <a:cs typeface="Impact"/>
                <a:sym typeface="Impact"/>
              </a:defRPr>
            </a:lvl2pPr>
            <a:lvl3pPr marL="0" marR="0" lvl="2" indent="0" algn="ctr">
              <a:lnSpc>
                <a:spcPct val="100000"/>
              </a:lnSpc>
              <a:spcBef>
                <a:spcPts val="0"/>
              </a:spcBef>
              <a:spcAft>
                <a:spcPts val="0"/>
              </a:spcAft>
              <a:buClr>
                <a:srgbClr val="000000"/>
              </a:buClr>
              <a:buSzPts val="2400"/>
              <a:buFont typeface="Arial"/>
              <a:buNone/>
              <a:defRPr sz="2400" b="0" i="0" u="none" strike="noStrike" cap="none">
                <a:solidFill>
                  <a:srgbClr val="5C0607"/>
                </a:solidFill>
                <a:latin typeface="Impact"/>
                <a:ea typeface="Impact"/>
                <a:cs typeface="Impact"/>
                <a:sym typeface="Impact"/>
              </a:defRPr>
            </a:lvl3pPr>
            <a:lvl4pPr marL="0" marR="0" lvl="3" indent="0" algn="ctr">
              <a:lnSpc>
                <a:spcPct val="100000"/>
              </a:lnSpc>
              <a:spcBef>
                <a:spcPts val="0"/>
              </a:spcBef>
              <a:spcAft>
                <a:spcPts val="0"/>
              </a:spcAft>
              <a:buClr>
                <a:srgbClr val="000000"/>
              </a:buClr>
              <a:buSzPts val="2400"/>
              <a:buFont typeface="Arial"/>
              <a:buNone/>
              <a:defRPr sz="2400" b="0" i="0" u="none" strike="noStrike" cap="none">
                <a:solidFill>
                  <a:srgbClr val="5C0607"/>
                </a:solidFill>
                <a:latin typeface="Impact"/>
                <a:ea typeface="Impact"/>
                <a:cs typeface="Impact"/>
                <a:sym typeface="Impact"/>
              </a:defRPr>
            </a:lvl4pPr>
            <a:lvl5pPr marL="0" marR="0" lvl="4" indent="0" algn="ctr">
              <a:lnSpc>
                <a:spcPct val="100000"/>
              </a:lnSpc>
              <a:spcBef>
                <a:spcPts val="0"/>
              </a:spcBef>
              <a:spcAft>
                <a:spcPts val="0"/>
              </a:spcAft>
              <a:buClr>
                <a:srgbClr val="000000"/>
              </a:buClr>
              <a:buSzPts val="2400"/>
              <a:buFont typeface="Arial"/>
              <a:buNone/>
              <a:defRPr sz="2400" b="0" i="0" u="none" strike="noStrike" cap="none">
                <a:solidFill>
                  <a:srgbClr val="5C0607"/>
                </a:solidFill>
                <a:latin typeface="Impact"/>
                <a:ea typeface="Impact"/>
                <a:cs typeface="Impact"/>
                <a:sym typeface="Impact"/>
              </a:defRPr>
            </a:lvl5pPr>
            <a:lvl6pPr marL="0" marR="0" lvl="5" indent="0" algn="ctr">
              <a:lnSpc>
                <a:spcPct val="100000"/>
              </a:lnSpc>
              <a:spcBef>
                <a:spcPts val="0"/>
              </a:spcBef>
              <a:spcAft>
                <a:spcPts val="0"/>
              </a:spcAft>
              <a:buClr>
                <a:srgbClr val="000000"/>
              </a:buClr>
              <a:buSzPts val="2400"/>
              <a:buFont typeface="Arial"/>
              <a:buNone/>
              <a:defRPr sz="2400" b="0" i="0" u="none" strike="noStrike" cap="none">
                <a:solidFill>
                  <a:srgbClr val="5C0607"/>
                </a:solidFill>
                <a:latin typeface="Impact"/>
                <a:ea typeface="Impact"/>
                <a:cs typeface="Impact"/>
                <a:sym typeface="Impact"/>
              </a:defRPr>
            </a:lvl6pPr>
            <a:lvl7pPr marL="0" marR="0" lvl="6" indent="0" algn="ctr">
              <a:lnSpc>
                <a:spcPct val="100000"/>
              </a:lnSpc>
              <a:spcBef>
                <a:spcPts val="0"/>
              </a:spcBef>
              <a:spcAft>
                <a:spcPts val="0"/>
              </a:spcAft>
              <a:buClr>
                <a:srgbClr val="000000"/>
              </a:buClr>
              <a:buSzPts val="2400"/>
              <a:buFont typeface="Arial"/>
              <a:buNone/>
              <a:defRPr sz="2400" b="0" i="0" u="none" strike="noStrike" cap="none">
                <a:solidFill>
                  <a:srgbClr val="5C0607"/>
                </a:solidFill>
                <a:latin typeface="Impact"/>
                <a:ea typeface="Impact"/>
                <a:cs typeface="Impact"/>
                <a:sym typeface="Impact"/>
              </a:defRPr>
            </a:lvl7pPr>
            <a:lvl8pPr marL="0" marR="0" lvl="7" indent="0" algn="ctr">
              <a:lnSpc>
                <a:spcPct val="100000"/>
              </a:lnSpc>
              <a:spcBef>
                <a:spcPts val="0"/>
              </a:spcBef>
              <a:spcAft>
                <a:spcPts val="0"/>
              </a:spcAft>
              <a:buClr>
                <a:srgbClr val="000000"/>
              </a:buClr>
              <a:buSzPts val="2400"/>
              <a:buFont typeface="Arial"/>
              <a:buNone/>
              <a:defRPr sz="2400" b="0" i="0" u="none" strike="noStrike" cap="none">
                <a:solidFill>
                  <a:srgbClr val="5C0607"/>
                </a:solidFill>
                <a:latin typeface="Impact"/>
                <a:ea typeface="Impact"/>
                <a:cs typeface="Impact"/>
                <a:sym typeface="Impact"/>
              </a:defRPr>
            </a:lvl8pPr>
            <a:lvl9pPr marL="0" marR="0" lvl="8" indent="0" algn="ctr">
              <a:lnSpc>
                <a:spcPct val="100000"/>
              </a:lnSpc>
              <a:spcBef>
                <a:spcPts val="0"/>
              </a:spcBef>
              <a:spcAft>
                <a:spcPts val="0"/>
              </a:spcAft>
              <a:buClr>
                <a:srgbClr val="000000"/>
              </a:buClr>
              <a:buSzPts val="2400"/>
              <a:buFont typeface="Arial"/>
              <a:buNone/>
              <a:defRPr sz="2400" b="0" i="0" u="none" strike="noStrike" cap="none">
                <a:solidFill>
                  <a:srgbClr val="5C0607"/>
                </a:solidFill>
                <a:latin typeface="Impact"/>
                <a:ea typeface="Impact"/>
                <a:cs typeface="Impact"/>
                <a:sym typeface="Impact"/>
              </a:defRPr>
            </a:lvl9pPr>
          </a:lstStyle>
          <a:p>
            <a:pPr marL="0" lvl="0" indent="0" algn="ct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117"/>
        <p:cNvGrpSpPr/>
        <p:nvPr/>
      </p:nvGrpSpPr>
      <p:grpSpPr>
        <a:xfrm>
          <a:off x="0" y="0"/>
          <a:ext cx="0" cy="0"/>
          <a:chOff x="0" y="0"/>
          <a:chExt cx="0" cy="0"/>
        </a:xfrm>
      </p:grpSpPr>
      <p:sp>
        <p:nvSpPr>
          <p:cNvPr id="118" name="Google Shape;118;p22"/>
          <p:cNvSpPr txBox="1">
            <a:spLocks noGrp="1"/>
          </p:cNvSpPr>
          <p:nvPr>
            <p:ph type="title"/>
          </p:nvPr>
        </p:nvSpPr>
        <p:spPr>
          <a:xfrm>
            <a:off x="514350" y="514350"/>
            <a:ext cx="4758976" cy="1517439"/>
          </a:xfrm>
          <a:prstGeom prst="rect">
            <a:avLst/>
          </a:prstGeom>
          <a:noFill/>
          <a:ln>
            <a:noFill/>
          </a:ln>
        </p:spPr>
        <p:txBody>
          <a:bodyPr spcFirstLastPara="1" wrap="square" lIns="68575" tIns="34275" rIns="68575" bIns="34275" anchor="b" anchorCtr="0">
            <a:noAutofit/>
          </a:bodyPr>
          <a:lstStyle>
            <a:lvl1pPr lvl="0" algn="ctr">
              <a:lnSpc>
                <a:spcPct val="90000"/>
              </a:lnSpc>
              <a:spcBef>
                <a:spcPts val="0"/>
              </a:spcBef>
              <a:spcAft>
                <a:spcPts val="0"/>
              </a:spcAft>
              <a:buClr>
                <a:schemeClr val="accent1"/>
              </a:buClr>
              <a:buSzPts val="2700"/>
              <a:buFont typeface="Impact"/>
              <a:buNone/>
              <a:defRPr sz="2700"/>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
        <p:nvSpPr>
          <p:cNvPr id="119" name="Google Shape;119;p22"/>
          <p:cNvSpPr>
            <a:spLocks noGrp="1"/>
          </p:cNvSpPr>
          <p:nvPr>
            <p:ph type="pic" idx="2"/>
          </p:nvPr>
        </p:nvSpPr>
        <p:spPr>
          <a:xfrm>
            <a:off x="5611771" y="0"/>
            <a:ext cx="2698609" cy="3803650"/>
          </a:xfrm>
          <a:prstGeom prst="rect">
            <a:avLst/>
          </a:prstGeom>
          <a:noFill/>
          <a:ln w="57150" cap="flat" cmpd="thinThick">
            <a:solidFill>
              <a:srgbClr val="7F7F7F"/>
            </a:solidFill>
            <a:prstDash val="solid"/>
            <a:miter lim="800000"/>
            <a:headEnd type="none" w="sm" len="sm"/>
            <a:tailEnd type="none" w="sm" len="sm"/>
          </a:ln>
        </p:spPr>
        <p:txBody>
          <a:bodyPr spcFirstLastPara="1" wrap="square" lIns="68575" tIns="34275" rIns="68575" bIns="34275" anchor="t" anchorCtr="0">
            <a:noAutofit/>
          </a:bodyPr>
          <a:lstStyle>
            <a:lvl1pPr marR="0" lvl="0" algn="ctr" rtl="0">
              <a:lnSpc>
                <a:spcPct val="120000"/>
              </a:lnSpc>
              <a:spcBef>
                <a:spcPts val="800"/>
              </a:spcBef>
              <a:spcAft>
                <a:spcPts val="0"/>
              </a:spcAft>
              <a:buClr>
                <a:schemeClr val="accent1"/>
              </a:buClr>
              <a:buSzPts val="3800"/>
              <a:buFont typeface="Arial"/>
              <a:buNone/>
              <a:defRPr sz="2400" b="0" i="0" u="none" strike="noStrike" cap="none">
                <a:solidFill>
                  <a:schemeClr val="dk1"/>
                </a:solidFill>
                <a:latin typeface="Impact"/>
                <a:ea typeface="Impact"/>
                <a:cs typeface="Impact"/>
                <a:sym typeface="Impact"/>
              </a:defRPr>
            </a:lvl1pPr>
            <a:lvl2pPr marR="0" lvl="1" algn="l" rtl="0">
              <a:lnSpc>
                <a:spcPct val="120000"/>
              </a:lnSpc>
              <a:spcBef>
                <a:spcPts val="400"/>
              </a:spcBef>
              <a:spcAft>
                <a:spcPts val="0"/>
              </a:spcAft>
              <a:buClr>
                <a:schemeClr val="accent1"/>
              </a:buClr>
              <a:buSzPts val="3400"/>
              <a:buFont typeface="Arial"/>
              <a:buNone/>
              <a:defRPr sz="2100" b="0" i="0" u="none" strike="noStrike" cap="none">
                <a:solidFill>
                  <a:schemeClr val="dk1"/>
                </a:solidFill>
                <a:latin typeface="Impact"/>
                <a:ea typeface="Impact"/>
                <a:cs typeface="Impact"/>
                <a:sym typeface="Impact"/>
              </a:defRPr>
            </a:lvl2pPr>
            <a:lvl3pPr marR="0" lvl="2" algn="l" rtl="0">
              <a:lnSpc>
                <a:spcPct val="120000"/>
              </a:lnSpc>
              <a:spcBef>
                <a:spcPts val="400"/>
              </a:spcBef>
              <a:spcAft>
                <a:spcPts val="0"/>
              </a:spcAft>
              <a:buClr>
                <a:schemeClr val="accent1"/>
              </a:buClr>
              <a:buSzPts val="2900"/>
              <a:buFont typeface="Arial"/>
              <a:buNone/>
              <a:defRPr sz="1800" b="0" i="0" u="none" strike="noStrike" cap="none">
                <a:solidFill>
                  <a:schemeClr val="dk1"/>
                </a:solidFill>
                <a:latin typeface="Impact"/>
                <a:ea typeface="Impact"/>
                <a:cs typeface="Impact"/>
                <a:sym typeface="Impact"/>
              </a:defRPr>
            </a:lvl3pPr>
            <a:lvl4pPr marR="0" lvl="3" algn="l" rtl="0">
              <a:lnSpc>
                <a:spcPct val="120000"/>
              </a:lnSpc>
              <a:spcBef>
                <a:spcPts val="400"/>
              </a:spcBef>
              <a:spcAft>
                <a:spcPts val="0"/>
              </a:spcAft>
              <a:buClr>
                <a:schemeClr val="accent1"/>
              </a:buClr>
              <a:buSzPts val="2400"/>
              <a:buFont typeface="Arial"/>
              <a:buNone/>
              <a:defRPr sz="1500" b="0" i="0" u="none" strike="noStrike" cap="none">
                <a:solidFill>
                  <a:schemeClr val="dk1"/>
                </a:solidFill>
                <a:latin typeface="Impact"/>
                <a:ea typeface="Impact"/>
                <a:cs typeface="Impact"/>
                <a:sym typeface="Impact"/>
              </a:defRPr>
            </a:lvl4pPr>
            <a:lvl5pPr marR="0" lvl="4" algn="l" rtl="0">
              <a:lnSpc>
                <a:spcPct val="120000"/>
              </a:lnSpc>
              <a:spcBef>
                <a:spcPts val="400"/>
              </a:spcBef>
              <a:spcAft>
                <a:spcPts val="0"/>
              </a:spcAft>
              <a:buClr>
                <a:schemeClr val="accent1"/>
              </a:buClr>
              <a:buSzPts val="2400"/>
              <a:buFont typeface="Arial"/>
              <a:buNone/>
              <a:defRPr sz="1500" b="0" i="0" u="none" strike="noStrike" cap="none">
                <a:solidFill>
                  <a:schemeClr val="dk1"/>
                </a:solidFill>
                <a:latin typeface="Impact"/>
                <a:ea typeface="Impact"/>
                <a:cs typeface="Impact"/>
                <a:sym typeface="Impact"/>
              </a:defRPr>
            </a:lvl5pPr>
            <a:lvl6pPr marR="0" lvl="5" algn="l" rtl="0">
              <a:lnSpc>
                <a:spcPct val="120000"/>
              </a:lnSpc>
              <a:spcBef>
                <a:spcPts val="400"/>
              </a:spcBef>
              <a:spcAft>
                <a:spcPts val="0"/>
              </a:spcAft>
              <a:buClr>
                <a:schemeClr val="accent1"/>
              </a:buClr>
              <a:buSzPts val="2400"/>
              <a:buFont typeface="Arial"/>
              <a:buNone/>
              <a:defRPr sz="1500" b="0" i="0" u="none" strike="noStrike" cap="none">
                <a:solidFill>
                  <a:schemeClr val="dk1"/>
                </a:solidFill>
                <a:latin typeface="Impact"/>
                <a:ea typeface="Impact"/>
                <a:cs typeface="Impact"/>
                <a:sym typeface="Impact"/>
              </a:defRPr>
            </a:lvl6pPr>
            <a:lvl7pPr marR="0" lvl="6" algn="l" rtl="0">
              <a:lnSpc>
                <a:spcPct val="120000"/>
              </a:lnSpc>
              <a:spcBef>
                <a:spcPts val="400"/>
              </a:spcBef>
              <a:spcAft>
                <a:spcPts val="0"/>
              </a:spcAft>
              <a:buClr>
                <a:schemeClr val="accent1"/>
              </a:buClr>
              <a:buSzPts val="2400"/>
              <a:buFont typeface="Arial"/>
              <a:buNone/>
              <a:defRPr sz="1500" b="0" i="0" u="none" strike="noStrike" cap="none">
                <a:solidFill>
                  <a:schemeClr val="dk1"/>
                </a:solidFill>
                <a:latin typeface="Impact"/>
                <a:ea typeface="Impact"/>
                <a:cs typeface="Impact"/>
                <a:sym typeface="Impact"/>
              </a:defRPr>
            </a:lvl7pPr>
            <a:lvl8pPr marR="0" lvl="7" algn="l" rtl="0">
              <a:lnSpc>
                <a:spcPct val="120000"/>
              </a:lnSpc>
              <a:spcBef>
                <a:spcPts val="400"/>
              </a:spcBef>
              <a:spcAft>
                <a:spcPts val="0"/>
              </a:spcAft>
              <a:buClr>
                <a:schemeClr val="accent1"/>
              </a:buClr>
              <a:buSzPts val="2400"/>
              <a:buFont typeface="Arial"/>
              <a:buNone/>
              <a:defRPr sz="1500" b="0" i="0" u="none" strike="noStrike" cap="none">
                <a:solidFill>
                  <a:schemeClr val="dk1"/>
                </a:solidFill>
                <a:latin typeface="Impact"/>
                <a:ea typeface="Impact"/>
                <a:cs typeface="Impact"/>
                <a:sym typeface="Impact"/>
              </a:defRPr>
            </a:lvl8pPr>
            <a:lvl9pPr marR="0" lvl="8" algn="l" rtl="0">
              <a:lnSpc>
                <a:spcPct val="120000"/>
              </a:lnSpc>
              <a:spcBef>
                <a:spcPts val="400"/>
              </a:spcBef>
              <a:spcAft>
                <a:spcPts val="0"/>
              </a:spcAft>
              <a:buClr>
                <a:schemeClr val="accent1"/>
              </a:buClr>
              <a:buSzPts val="2400"/>
              <a:buFont typeface="Arial"/>
              <a:buNone/>
              <a:defRPr sz="1500" b="0" i="0" u="none" strike="noStrike" cap="none">
                <a:solidFill>
                  <a:schemeClr val="dk1"/>
                </a:solidFill>
                <a:latin typeface="Impact"/>
                <a:ea typeface="Impact"/>
                <a:cs typeface="Impact"/>
                <a:sym typeface="Impact"/>
              </a:defRPr>
            </a:lvl9pPr>
          </a:lstStyle>
          <a:p>
            <a:endParaRPr/>
          </a:p>
        </p:txBody>
      </p:sp>
      <p:sp>
        <p:nvSpPr>
          <p:cNvPr id="120" name="Google Shape;120;p22"/>
          <p:cNvSpPr txBox="1">
            <a:spLocks noGrp="1"/>
          </p:cNvSpPr>
          <p:nvPr>
            <p:ph type="body" idx="1"/>
          </p:nvPr>
        </p:nvSpPr>
        <p:spPr>
          <a:xfrm>
            <a:off x="514351" y="2031789"/>
            <a:ext cx="4758976" cy="1771861"/>
          </a:xfrm>
          <a:prstGeom prst="rect">
            <a:avLst/>
          </a:prstGeom>
          <a:noFill/>
          <a:ln>
            <a:noFill/>
          </a:ln>
        </p:spPr>
        <p:txBody>
          <a:bodyPr spcFirstLastPara="1" wrap="square" lIns="68575" tIns="34275" rIns="68575" bIns="34275" anchor="t" anchorCtr="0">
            <a:noAutofit/>
          </a:bodyPr>
          <a:lstStyle>
            <a:lvl1pPr marL="457200" lvl="0" indent="-228600" algn="ctr">
              <a:lnSpc>
                <a:spcPct val="120000"/>
              </a:lnSpc>
              <a:spcBef>
                <a:spcPts val="800"/>
              </a:spcBef>
              <a:spcAft>
                <a:spcPts val="0"/>
              </a:spcAft>
              <a:buSzPts val="2200"/>
              <a:buNone/>
              <a:defRPr sz="1400"/>
            </a:lvl1pPr>
            <a:lvl2pPr marL="914400" lvl="1" indent="-228600" algn="l">
              <a:lnSpc>
                <a:spcPct val="120000"/>
              </a:lnSpc>
              <a:spcBef>
                <a:spcPts val="400"/>
              </a:spcBef>
              <a:spcAft>
                <a:spcPts val="0"/>
              </a:spcAft>
              <a:buSzPts val="1700"/>
              <a:buNone/>
              <a:defRPr sz="1100"/>
            </a:lvl2pPr>
            <a:lvl3pPr marL="1371600" lvl="2" indent="-228600" algn="l">
              <a:lnSpc>
                <a:spcPct val="120000"/>
              </a:lnSpc>
              <a:spcBef>
                <a:spcPts val="400"/>
              </a:spcBef>
              <a:spcAft>
                <a:spcPts val="0"/>
              </a:spcAft>
              <a:buSzPts val="1400"/>
              <a:buNone/>
              <a:defRPr sz="900"/>
            </a:lvl3pPr>
            <a:lvl4pPr marL="1828800" lvl="3" indent="-228600" algn="l">
              <a:lnSpc>
                <a:spcPct val="120000"/>
              </a:lnSpc>
              <a:spcBef>
                <a:spcPts val="400"/>
              </a:spcBef>
              <a:spcAft>
                <a:spcPts val="0"/>
              </a:spcAft>
              <a:buSzPts val="1200"/>
              <a:buNone/>
              <a:defRPr sz="800"/>
            </a:lvl4pPr>
            <a:lvl5pPr marL="2286000" lvl="4" indent="-228600" algn="l">
              <a:lnSpc>
                <a:spcPct val="120000"/>
              </a:lnSpc>
              <a:spcBef>
                <a:spcPts val="400"/>
              </a:spcBef>
              <a:spcAft>
                <a:spcPts val="0"/>
              </a:spcAft>
              <a:buSzPts val="1200"/>
              <a:buNone/>
              <a:defRPr sz="800"/>
            </a:lvl5pPr>
            <a:lvl6pPr marL="2743200" lvl="5" indent="-228600" algn="l">
              <a:lnSpc>
                <a:spcPct val="120000"/>
              </a:lnSpc>
              <a:spcBef>
                <a:spcPts val="400"/>
              </a:spcBef>
              <a:spcAft>
                <a:spcPts val="0"/>
              </a:spcAft>
              <a:buSzPts val="1200"/>
              <a:buNone/>
              <a:defRPr sz="800"/>
            </a:lvl6pPr>
            <a:lvl7pPr marL="3200400" lvl="6" indent="-228600" algn="l">
              <a:lnSpc>
                <a:spcPct val="120000"/>
              </a:lnSpc>
              <a:spcBef>
                <a:spcPts val="400"/>
              </a:spcBef>
              <a:spcAft>
                <a:spcPts val="0"/>
              </a:spcAft>
              <a:buSzPts val="1200"/>
              <a:buNone/>
              <a:defRPr sz="800"/>
            </a:lvl7pPr>
            <a:lvl8pPr marL="3657600" lvl="7" indent="-228600" algn="l">
              <a:lnSpc>
                <a:spcPct val="120000"/>
              </a:lnSpc>
              <a:spcBef>
                <a:spcPts val="400"/>
              </a:spcBef>
              <a:spcAft>
                <a:spcPts val="0"/>
              </a:spcAft>
              <a:buSzPts val="1200"/>
              <a:buNone/>
              <a:defRPr sz="800"/>
            </a:lvl8pPr>
            <a:lvl9pPr marL="4114800" lvl="8" indent="-228600" algn="l">
              <a:lnSpc>
                <a:spcPct val="120000"/>
              </a:lnSpc>
              <a:spcBef>
                <a:spcPts val="400"/>
              </a:spcBef>
              <a:spcAft>
                <a:spcPts val="0"/>
              </a:spcAft>
              <a:buSzPts val="1200"/>
              <a:buNone/>
              <a:defRPr sz="800"/>
            </a:lvl9pPr>
          </a:lstStyle>
          <a:p>
            <a:endParaRPr/>
          </a:p>
        </p:txBody>
      </p:sp>
      <p:sp>
        <p:nvSpPr>
          <p:cNvPr id="121" name="Google Shape;121;p22"/>
          <p:cNvSpPr txBox="1">
            <a:spLocks noGrp="1"/>
          </p:cNvSpPr>
          <p:nvPr>
            <p:ph type="dt" idx="10"/>
          </p:nvPr>
        </p:nvSpPr>
        <p:spPr>
          <a:xfrm>
            <a:off x="5473562" y="4318000"/>
            <a:ext cx="2838450" cy="373852"/>
          </a:xfrm>
          <a:prstGeom prst="rect">
            <a:avLst/>
          </a:prstGeom>
          <a:noFill/>
          <a:ln>
            <a:noFill/>
          </a:ln>
        </p:spPr>
        <p:txBody>
          <a:bodyPr spcFirstLastPara="1" wrap="square" lIns="68575" tIns="34275" rIns="68575" bIns="34275" anchor="ctr" anchorCtr="0">
            <a:noAutofit/>
          </a:bodyPr>
          <a:lstStyle>
            <a:lvl1pPr lvl="0" algn="r">
              <a:lnSpc>
                <a:spcPct val="100000"/>
              </a:lnSpc>
              <a:spcBef>
                <a:spcPts val="0"/>
              </a:spcBef>
              <a:spcAft>
                <a:spcPts val="0"/>
              </a:spcAft>
              <a:buSzPts val="1100"/>
              <a:buNone/>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
        <p:nvSpPr>
          <p:cNvPr id="122" name="Google Shape;122;p22"/>
          <p:cNvSpPr txBox="1">
            <a:spLocks noGrp="1"/>
          </p:cNvSpPr>
          <p:nvPr>
            <p:ph type="ftr" idx="11"/>
          </p:nvPr>
        </p:nvSpPr>
        <p:spPr>
          <a:xfrm>
            <a:off x="514351" y="4318000"/>
            <a:ext cx="4124789" cy="373852"/>
          </a:xfrm>
          <a:prstGeom prst="rect">
            <a:avLst/>
          </a:prstGeom>
          <a:noFill/>
          <a:ln>
            <a:noFill/>
          </a:ln>
        </p:spPr>
        <p:txBody>
          <a:bodyPr spcFirstLastPara="1" wrap="square" lIns="68575" tIns="34275" rIns="68575" bIns="34275" anchor="ctr" anchorCtr="0">
            <a:noAutofit/>
          </a:bodyPr>
          <a:lstStyle>
            <a:lvl1pPr lvl="0" algn="l">
              <a:lnSpc>
                <a:spcPct val="100000"/>
              </a:lnSpc>
              <a:spcBef>
                <a:spcPts val="0"/>
              </a:spcBef>
              <a:spcAft>
                <a:spcPts val="0"/>
              </a:spcAft>
              <a:buSzPts val="1100"/>
              <a:buNone/>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
        <p:nvSpPr>
          <p:cNvPr id="123" name="Google Shape;123;p22"/>
          <p:cNvSpPr txBox="1">
            <a:spLocks noGrp="1"/>
          </p:cNvSpPr>
          <p:nvPr>
            <p:ph type="sldNum" idx="12"/>
          </p:nvPr>
        </p:nvSpPr>
        <p:spPr>
          <a:xfrm>
            <a:off x="4715341" y="4318000"/>
            <a:ext cx="680390" cy="373852"/>
          </a:xfrm>
          <a:prstGeom prst="rect">
            <a:avLst/>
          </a:prstGeom>
          <a:noFill/>
          <a:ln>
            <a:noFill/>
          </a:ln>
        </p:spPr>
        <p:txBody>
          <a:bodyPr spcFirstLastPara="1" wrap="square" lIns="68575" tIns="34275" rIns="68575" bIns="34275" anchor="ctr" anchorCtr="0">
            <a:noAutofit/>
          </a:bodyPr>
          <a:lstStyle>
            <a:lvl1pPr marL="0" marR="0" lvl="0" indent="0" algn="ctr">
              <a:lnSpc>
                <a:spcPct val="100000"/>
              </a:lnSpc>
              <a:spcBef>
                <a:spcPts val="0"/>
              </a:spcBef>
              <a:spcAft>
                <a:spcPts val="0"/>
              </a:spcAft>
              <a:buClr>
                <a:srgbClr val="000000"/>
              </a:buClr>
              <a:buSzPts val="2400"/>
              <a:buFont typeface="Arial"/>
              <a:buNone/>
              <a:defRPr sz="2400" b="0" i="0" u="none" strike="noStrike" cap="none">
                <a:solidFill>
                  <a:srgbClr val="5C0607"/>
                </a:solidFill>
                <a:latin typeface="Impact"/>
                <a:ea typeface="Impact"/>
                <a:cs typeface="Impact"/>
                <a:sym typeface="Impact"/>
              </a:defRPr>
            </a:lvl1pPr>
            <a:lvl2pPr marL="0" marR="0" lvl="1" indent="0" algn="ctr">
              <a:lnSpc>
                <a:spcPct val="100000"/>
              </a:lnSpc>
              <a:spcBef>
                <a:spcPts val="0"/>
              </a:spcBef>
              <a:spcAft>
                <a:spcPts val="0"/>
              </a:spcAft>
              <a:buClr>
                <a:srgbClr val="000000"/>
              </a:buClr>
              <a:buSzPts val="2400"/>
              <a:buFont typeface="Arial"/>
              <a:buNone/>
              <a:defRPr sz="2400" b="0" i="0" u="none" strike="noStrike" cap="none">
                <a:solidFill>
                  <a:srgbClr val="5C0607"/>
                </a:solidFill>
                <a:latin typeface="Impact"/>
                <a:ea typeface="Impact"/>
                <a:cs typeface="Impact"/>
                <a:sym typeface="Impact"/>
              </a:defRPr>
            </a:lvl2pPr>
            <a:lvl3pPr marL="0" marR="0" lvl="2" indent="0" algn="ctr">
              <a:lnSpc>
                <a:spcPct val="100000"/>
              </a:lnSpc>
              <a:spcBef>
                <a:spcPts val="0"/>
              </a:spcBef>
              <a:spcAft>
                <a:spcPts val="0"/>
              </a:spcAft>
              <a:buClr>
                <a:srgbClr val="000000"/>
              </a:buClr>
              <a:buSzPts val="2400"/>
              <a:buFont typeface="Arial"/>
              <a:buNone/>
              <a:defRPr sz="2400" b="0" i="0" u="none" strike="noStrike" cap="none">
                <a:solidFill>
                  <a:srgbClr val="5C0607"/>
                </a:solidFill>
                <a:latin typeface="Impact"/>
                <a:ea typeface="Impact"/>
                <a:cs typeface="Impact"/>
                <a:sym typeface="Impact"/>
              </a:defRPr>
            </a:lvl3pPr>
            <a:lvl4pPr marL="0" marR="0" lvl="3" indent="0" algn="ctr">
              <a:lnSpc>
                <a:spcPct val="100000"/>
              </a:lnSpc>
              <a:spcBef>
                <a:spcPts val="0"/>
              </a:spcBef>
              <a:spcAft>
                <a:spcPts val="0"/>
              </a:spcAft>
              <a:buClr>
                <a:srgbClr val="000000"/>
              </a:buClr>
              <a:buSzPts val="2400"/>
              <a:buFont typeface="Arial"/>
              <a:buNone/>
              <a:defRPr sz="2400" b="0" i="0" u="none" strike="noStrike" cap="none">
                <a:solidFill>
                  <a:srgbClr val="5C0607"/>
                </a:solidFill>
                <a:latin typeface="Impact"/>
                <a:ea typeface="Impact"/>
                <a:cs typeface="Impact"/>
                <a:sym typeface="Impact"/>
              </a:defRPr>
            </a:lvl4pPr>
            <a:lvl5pPr marL="0" marR="0" lvl="4" indent="0" algn="ctr">
              <a:lnSpc>
                <a:spcPct val="100000"/>
              </a:lnSpc>
              <a:spcBef>
                <a:spcPts val="0"/>
              </a:spcBef>
              <a:spcAft>
                <a:spcPts val="0"/>
              </a:spcAft>
              <a:buClr>
                <a:srgbClr val="000000"/>
              </a:buClr>
              <a:buSzPts val="2400"/>
              <a:buFont typeface="Arial"/>
              <a:buNone/>
              <a:defRPr sz="2400" b="0" i="0" u="none" strike="noStrike" cap="none">
                <a:solidFill>
                  <a:srgbClr val="5C0607"/>
                </a:solidFill>
                <a:latin typeface="Impact"/>
                <a:ea typeface="Impact"/>
                <a:cs typeface="Impact"/>
                <a:sym typeface="Impact"/>
              </a:defRPr>
            </a:lvl5pPr>
            <a:lvl6pPr marL="0" marR="0" lvl="5" indent="0" algn="ctr">
              <a:lnSpc>
                <a:spcPct val="100000"/>
              </a:lnSpc>
              <a:spcBef>
                <a:spcPts val="0"/>
              </a:spcBef>
              <a:spcAft>
                <a:spcPts val="0"/>
              </a:spcAft>
              <a:buClr>
                <a:srgbClr val="000000"/>
              </a:buClr>
              <a:buSzPts val="2400"/>
              <a:buFont typeface="Arial"/>
              <a:buNone/>
              <a:defRPr sz="2400" b="0" i="0" u="none" strike="noStrike" cap="none">
                <a:solidFill>
                  <a:srgbClr val="5C0607"/>
                </a:solidFill>
                <a:latin typeface="Impact"/>
                <a:ea typeface="Impact"/>
                <a:cs typeface="Impact"/>
                <a:sym typeface="Impact"/>
              </a:defRPr>
            </a:lvl6pPr>
            <a:lvl7pPr marL="0" marR="0" lvl="6" indent="0" algn="ctr">
              <a:lnSpc>
                <a:spcPct val="100000"/>
              </a:lnSpc>
              <a:spcBef>
                <a:spcPts val="0"/>
              </a:spcBef>
              <a:spcAft>
                <a:spcPts val="0"/>
              </a:spcAft>
              <a:buClr>
                <a:srgbClr val="000000"/>
              </a:buClr>
              <a:buSzPts val="2400"/>
              <a:buFont typeface="Arial"/>
              <a:buNone/>
              <a:defRPr sz="2400" b="0" i="0" u="none" strike="noStrike" cap="none">
                <a:solidFill>
                  <a:srgbClr val="5C0607"/>
                </a:solidFill>
                <a:latin typeface="Impact"/>
                <a:ea typeface="Impact"/>
                <a:cs typeface="Impact"/>
                <a:sym typeface="Impact"/>
              </a:defRPr>
            </a:lvl7pPr>
            <a:lvl8pPr marL="0" marR="0" lvl="7" indent="0" algn="ctr">
              <a:lnSpc>
                <a:spcPct val="100000"/>
              </a:lnSpc>
              <a:spcBef>
                <a:spcPts val="0"/>
              </a:spcBef>
              <a:spcAft>
                <a:spcPts val="0"/>
              </a:spcAft>
              <a:buClr>
                <a:srgbClr val="000000"/>
              </a:buClr>
              <a:buSzPts val="2400"/>
              <a:buFont typeface="Arial"/>
              <a:buNone/>
              <a:defRPr sz="2400" b="0" i="0" u="none" strike="noStrike" cap="none">
                <a:solidFill>
                  <a:srgbClr val="5C0607"/>
                </a:solidFill>
                <a:latin typeface="Impact"/>
                <a:ea typeface="Impact"/>
                <a:cs typeface="Impact"/>
                <a:sym typeface="Impact"/>
              </a:defRPr>
            </a:lvl8pPr>
            <a:lvl9pPr marL="0" marR="0" lvl="8" indent="0" algn="ctr">
              <a:lnSpc>
                <a:spcPct val="100000"/>
              </a:lnSpc>
              <a:spcBef>
                <a:spcPts val="0"/>
              </a:spcBef>
              <a:spcAft>
                <a:spcPts val="0"/>
              </a:spcAft>
              <a:buClr>
                <a:srgbClr val="000000"/>
              </a:buClr>
              <a:buSzPts val="2400"/>
              <a:buFont typeface="Arial"/>
              <a:buNone/>
              <a:defRPr sz="2400" b="0" i="0" u="none" strike="noStrike" cap="none">
                <a:solidFill>
                  <a:srgbClr val="5C0607"/>
                </a:solidFill>
                <a:latin typeface="Impact"/>
                <a:ea typeface="Impact"/>
                <a:cs typeface="Impact"/>
                <a:sym typeface="Impact"/>
              </a:defRPr>
            </a:lvl9pPr>
          </a:lstStyle>
          <a:p>
            <a:pPr marL="0" lvl="0" indent="0" algn="ct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matchingName="Panoramic Picture with Caption">
  <p:cSld name="Panoramic Picture with Caption">
    <p:spTree>
      <p:nvGrpSpPr>
        <p:cNvPr id="1" name="Shape 124"/>
        <p:cNvGrpSpPr/>
        <p:nvPr/>
      </p:nvGrpSpPr>
      <p:grpSpPr>
        <a:xfrm>
          <a:off x="0" y="0"/>
          <a:ext cx="0" cy="0"/>
          <a:chOff x="0" y="0"/>
          <a:chExt cx="0" cy="0"/>
        </a:xfrm>
      </p:grpSpPr>
      <p:sp>
        <p:nvSpPr>
          <p:cNvPr id="125" name="Google Shape;125;p23"/>
          <p:cNvSpPr txBox="1">
            <a:spLocks noGrp="1"/>
          </p:cNvSpPr>
          <p:nvPr>
            <p:ph type="title"/>
          </p:nvPr>
        </p:nvSpPr>
        <p:spPr>
          <a:xfrm>
            <a:off x="514350" y="3079750"/>
            <a:ext cx="7796031" cy="441634"/>
          </a:xfrm>
          <a:prstGeom prst="rect">
            <a:avLst/>
          </a:prstGeom>
          <a:noFill/>
          <a:ln>
            <a:noFill/>
          </a:ln>
        </p:spPr>
        <p:txBody>
          <a:bodyPr spcFirstLastPara="1" wrap="square" lIns="68575" tIns="34275" rIns="68575" bIns="34275" anchor="b" anchorCtr="0">
            <a:noAutofit/>
          </a:bodyPr>
          <a:lstStyle>
            <a:lvl1pPr lvl="0" algn="l">
              <a:lnSpc>
                <a:spcPct val="90000"/>
              </a:lnSpc>
              <a:spcBef>
                <a:spcPts val="0"/>
              </a:spcBef>
              <a:spcAft>
                <a:spcPts val="0"/>
              </a:spcAft>
              <a:buClr>
                <a:schemeClr val="accent1"/>
              </a:buClr>
              <a:buSzPts val="2400"/>
              <a:buFont typeface="Impact"/>
              <a:buNone/>
              <a:defRPr sz="2400"/>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
        <p:nvSpPr>
          <p:cNvPr id="126" name="Google Shape;126;p23"/>
          <p:cNvSpPr>
            <a:spLocks noGrp="1"/>
          </p:cNvSpPr>
          <p:nvPr>
            <p:ph type="pic" idx="2"/>
          </p:nvPr>
        </p:nvSpPr>
        <p:spPr>
          <a:xfrm>
            <a:off x="514351" y="514349"/>
            <a:ext cx="7794385" cy="2396177"/>
          </a:xfrm>
          <a:prstGeom prst="rect">
            <a:avLst/>
          </a:prstGeom>
          <a:noFill/>
          <a:ln w="57150" cap="flat" cmpd="thinThick">
            <a:solidFill>
              <a:srgbClr val="7F7F7F"/>
            </a:solidFill>
            <a:prstDash val="solid"/>
            <a:miter lim="800000"/>
            <a:headEnd type="none" w="sm" len="sm"/>
            <a:tailEnd type="none" w="sm" len="sm"/>
          </a:ln>
        </p:spPr>
        <p:txBody>
          <a:bodyPr spcFirstLastPara="1" wrap="square" lIns="68575" tIns="34275" rIns="68575" bIns="34275" anchor="t" anchorCtr="0">
            <a:noAutofit/>
          </a:bodyPr>
          <a:lstStyle>
            <a:lvl1pPr marR="0" lvl="0" algn="ctr" rtl="0">
              <a:lnSpc>
                <a:spcPct val="120000"/>
              </a:lnSpc>
              <a:spcBef>
                <a:spcPts val="800"/>
              </a:spcBef>
              <a:spcAft>
                <a:spcPts val="0"/>
              </a:spcAft>
              <a:buClr>
                <a:schemeClr val="accent1"/>
              </a:buClr>
              <a:buSzPts val="3800"/>
              <a:buFont typeface="Arial"/>
              <a:buNone/>
              <a:defRPr sz="2400" b="0" i="0" u="none" strike="noStrike" cap="none">
                <a:solidFill>
                  <a:schemeClr val="dk1"/>
                </a:solidFill>
                <a:latin typeface="Impact"/>
                <a:ea typeface="Impact"/>
                <a:cs typeface="Impact"/>
                <a:sym typeface="Impact"/>
              </a:defRPr>
            </a:lvl1pPr>
            <a:lvl2pPr marR="0" lvl="1" algn="l" rtl="0">
              <a:lnSpc>
                <a:spcPct val="120000"/>
              </a:lnSpc>
              <a:spcBef>
                <a:spcPts val="400"/>
              </a:spcBef>
              <a:spcAft>
                <a:spcPts val="0"/>
              </a:spcAft>
              <a:buClr>
                <a:schemeClr val="accent1"/>
              </a:buClr>
              <a:buSzPts val="3400"/>
              <a:buFont typeface="Arial"/>
              <a:buNone/>
              <a:defRPr sz="2100" b="0" i="0" u="none" strike="noStrike" cap="none">
                <a:solidFill>
                  <a:schemeClr val="dk1"/>
                </a:solidFill>
                <a:latin typeface="Impact"/>
                <a:ea typeface="Impact"/>
                <a:cs typeface="Impact"/>
                <a:sym typeface="Impact"/>
              </a:defRPr>
            </a:lvl2pPr>
            <a:lvl3pPr marR="0" lvl="2" algn="l" rtl="0">
              <a:lnSpc>
                <a:spcPct val="120000"/>
              </a:lnSpc>
              <a:spcBef>
                <a:spcPts val="400"/>
              </a:spcBef>
              <a:spcAft>
                <a:spcPts val="0"/>
              </a:spcAft>
              <a:buClr>
                <a:schemeClr val="accent1"/>
              </a:buClr>
              <a:buSzPts val="2900"/>
              <a:buFont typeface="Arial"/>
              <a:buNone/>
              <a:defRPr sz="1800" b="0" i="0" u="none" strike="noStrike" cap="none">
                <a:solidFill>
                  <a:schemeClr val="dk1"/>
                </a:solidFill>
                <a:latin typeface="Impact"/>
                <a:ea typeface="Impact"/>
                <a:cs typeface="Impact"/>
                <a:sym typeface="Impact"/>
              </a:defRPr>
            </a:lvl3pPr>
            <a:lvl4pPr marR="0" lvl="3" algn="l" rtl="0">
              <a:lnSpc>
                <a:spcPct val="120000"/>
              </a:lnSpc>
              <a:spcBef>
                <a:spcPts val="400"/>
              </a:spcBef>
              <a:spcAft>
                <a:spcPts val="0"/>
              </a:spcAft>
              <a:buClr>
                <a:schemeClr val="accent1"/>
              </a:buClr>
              <a:buSzPts val="2400"/>
              <a:buFont typeface="Arial"/>
              <a:buNone/>
              <a:defRPr sz="1500" b="0" i="0" u="none" strike="noStrike" cap="none">
                <a:solidFill>
                  <a:schemeClr val="dk1"/>
                </a:solidFill>
                <a:latin typeface="Impact"/>
                <a:ea typeface="Impact"/>
                <a:cs typeface="Impact"/>
                <a:sym typeface="Impact"/>
              </a:defRPr>
            </a:lvl4pPr>
            <a:lvl5pPr marR="0" lvl="4" algn="l" rtl="0">
              <a:lnSpc>
                <a:spcPct val="120000"/>
              </a:lnSpc>
              <a:spcBef>
                <a:spcPts val="400"/>
              </a:spcBef>
              <a:spcAft>
                <a:spcPts val="0"/>
              </a:spcAft>
              <a:buClr>
                <a:schemeClr val="accent1"/>
              </a:buClr>
              <a:buSzPts val="2400"/>
              <a:buFont typeface="Arial"/>
              <a:buNone/>
              <a:defRPr sz="1500" b="0" i="0" u="none" strike="noStrike" cap="none">
                <a:solidFill>
                  <a:schemeClr val="dk1"/>
                </a:solidFill>
                <a:latin typeface="Impact"/>
                <a:ea typeface="Impact"/>
                <a:cs typeface="Impact"/>
                <a:sym typeface="Impact"/>
              </a:defRPr>
            </a:lvl5pPr>
            <a:lvl6pPr marR="0" lvl="5" algn="l" rtl="0">
              <a:lnSpc>
                <a:spcPct val="120000"/>
              </a:lnSpc>
              <a:spcBef>
                <a:spcPts val="400"/>
              </a:spcBef>
              <a:spcAft>
                <a:spcPts val="0"/>
              </a:spcAft>
              <a:buClr>
                <a:schemeClr val="accent1"/>
              </a:buClr>
              <a:buSzPts val="2400"/>
              <a:buFont typeface="Arial"/>
              <a:buNone/>
              <a:defRPr sz="1500" b="0" i="0" u="none" strike="noStrike" cap="none">
                <a:solidFill>
                  <a:schemeClr val="dk1"/>
                </a:solidFill>
                <a:latin typeface="Impact"/>
                <a:ea typeface="Impact"/>
                <a:cs typeface="Impact"/>
                <a:sym typeface="Impact"/>
              </a:defRPr>
            </a:lvl6pPr>
            <a:lvl7pPr marR="0" lvl="6" algn="l" rtl="0">
              <a:lnSpc>
                <a:spcPct val="120000"/>
              </a:lnSpc>
              <a:spcBef>
                <a:spcPts val="400"/>
              </a:spcBef>
              <a:spcAft>
                <a:spcPts val="0"/>
              </a:spcAft>
              <a:buClr>
                <a:schemeClr val="accent1"/>
              </a:buClr>
              <a:buSzPts val="2400"/>
              <a:buFont typeface="Arial"/>
              <a:buNone/>
              <a:defRPr sz="1500" b="0" i="0" u="none" strike="noStrike" cap="none">
                <a:solidFill>
                  <a:schemeClr val="dk1"/>
                </a:solidFill>
                <a:latin typeface="Impact"/>
                <a:ea typeface="Impact"/>
                <a:cs typeface="Impact"/>
                <a:sym typeface="Impact"/>
              </a:defRPr>
            </a:lvl7pPr>
            <a:lvl8pPr marR="0" lvl="7" algn="l" rtl="0">
              <a:lnSpc>
                <a:spcPct val="120000"/>
              </a:lnSpc>
              <a:spcBef>
                <a:spcPts val="400"/>
              </a:spcBef>
              <a:spcAft>
                <a:spcPts val="0"/>
              </a:spcAft>
              <a:buClr>
                <a:schemeClr val="accent1"/>
              </a:buClr>
              <a:buSzPts val="2400"/>
              <a:buFont typeface="Arial"/>
              <a:buNone/>
              <a:defRPr sz="1500" b="0" i="0" u="none" strike="noStrike" cap="none">
                <a:solidFill>
                  <a:schemeClr val="dk1"/>
                </a:solidFill>
                <a:latin typeface="Impact"/>
                <a:ea typeface="Impact"/>
                <a:cs typeface="Impact"/>
                <a:sym typeface="Impact"/>
              </a:defRPr>
            </a:lvl8pPr>
            <a:lvl9pPr marR="0" lvl="8" algn="l" rtl="0">
              <a:lnSpc>
                <a:spcPct val="120000"/>
              </a:lnSpc>
              <a:spcBef>
                <a:spcPts val="400"/>
              </a:spcBef>
              <a:spcAft>
                <a:spcPts val="0"/>
              </a:spcAft>
              <a:buClr>
                <a:schemeClr val="accent1"/>
              </a:buClr>
              <a:buSzPts val="2400"/>
              <a:buFont typeface="Arial"/>
              <a:buNone/>
              <a:defRPr sz="1500" b="0" i="0" u="none" strike="noStrike" cap="none">
                <a:solidFill>
                  <a:schemeClr val="dk1"/>
                </a:solidFill>
                <a:latin typeface="Impact"/>
                <a:ea typeface="Impact"/>
                <a:cs typeface="Impact"/>
                <a:sym typeface="Impact"/>
              </a:defRPr>
            </a:lvl9pPr>
          </a:lstStyle>
          <a:p>
            <a:endParaRPr/>
          </a:p>
        </p:txBody>
      </p:sp>
      <p:sp>
        <p:nvSpPr>
          <p:cNvPr id="127" name="Google Shape;127;p23"/>
          <p:cNvSpPr txBox="1">
            <a:spLocks noGrp="1"/>
          </p:cNvSpPr>
          <p:nvPr>
            <p:ph type="body" idx="1"/>
          </p:nvPr>
        </p:nvSpPr>
        <p:spPr>
          <a:xfrm>
            <a:off x="514335" y="3527192"/>
            <a:ext cx="7796046" cy="511854"/>
          </a:xfrm>
          <a:prstGeom prst="rect">
            <a:avLst/>
          </a:prstGeom>
          <a:noFill/>
          <a:ln>
            <a:noFill/>
          </a:ln>
        </p:spPr>
        <p:txBody>
          <a:bodyPr spcFirstLastPara="1" wrap="square" lIns="68575" tIns="34275" rIns="68575" bIns="34275" anchor="t" anchorCtr="0">
            <a:noAutofit/>
          </a:bodyPr>
          <a:lstStyle>
            <a:lvl1pPr marL="457200" lvl="0" indent="-228600" algn="l">
              <a:lnSpc>
                <a:spcPct val="120000"/>
              </a:lnSpc>
              <a:spcBef>
                <a:spcPts val="800"/>
              </a:spcBef>
              <a:spcAft>
                <a:spcPts val="0"/>
              </a:spcAft>
              <a:buSzPts val="1900"/>
              <a:buNone/>
              <a:defRPr sz="1200"/>
            </a:lvl1pPr>
            <a:lvl2pPr marL="914400" lvl="1" indent="-228600" algn="l">
              <a:lnSpc>
                <a:spcPct val="120000"/>
              </a:lnSpc>
              <a:spcBef>
                <a:spcPts val="400"/>
              </a:spcBef>
              <a:spcAft>
                <a:spcPts val="0"/>
              </a:spcAft>
              <a:buSzPts val="1700"/>
              <a:buNone/>
              <a:defRPr sz="1100"/>
            </a:lvl2pPr>
            <a:lvl3pPr marL="1371600" lvl="2" indent="-228600" algn="l">
              <a:lnSpc>
                <a:spcPct val="120000"/>
              </a:lnSpc>
              <a:spcBef>
                <a:spcPts val="400"/>
              </a:spcBef>
              <a:spcAft>
                <a:spcPts val="0"/>
              </a:spcAft>
              <a:buSzPts val="1400"/>
              <a:buNone/>
              <a:defRPr sz="900"/>
            </a:lvl3pPr>
            <a:lvl4pPr marL="1828800" lvl="3" indent="-228600" algn="l">
              <a:lnSpc>
                <a:spcPct val="120000"/>
              </a:lnSpc>
              <a:spcBef>
                <a:spcPts val="400"/>
              </a:spcBef>
              <a:spcAft>
                <a:spcPts val="0"/>
              </a:spcAft>
              <a:buSzPts val="1200"/>
              <a:buNone/>
              <a:defRPr sz="800"/>
            </a:lvl4pPr>
            <a:lvl5pPr marL="2286000" lvl="4" indent="-228600" algn="l">
              <a:lnSpc>
                <a:spcPct val="120000"/>
              </a:lnSpc>
              <a:spcBef>
                <a:spcPts val="400"/>
              </a:spcBef>
              <a:spcAft>
                <a:spcPts val="0"/>
              </a:spcAft>
              <a:buSzPts val="1200"/>
              <a:buNone/>
              <a:defRPr sz="800"/>
            </a:lvl5pPr>
            <a:lvl6pPr marL="2743200" lvl="5" indent="-228600" algn="l">
              <a:lnSpc>
                <a:spcPct val="120000"/>
              </a:lnSpc>
              <a:spcBef>
                <a:spcPts val="400"/>
              </a:spcBef>
              <a:spcAft>
                <a:spcPts val="0"/>
              </a:spcAft>
              <a:buSzPts val="1200"/>
              <a:buNone/>
              <a:defRPr sz="800"/>
            </a:lvl6pPr>
            <a:lvl7pPr marL="3200400" lvl="6" indent="-228600" algn="l">
              <a:lnSpc>
                <a:spcPct val="120000"/>
              </a:lnSpc>
              <a:spcBef>
                <a:spcPts val="400"/>
              </a:spcBef>
              <a:spcAft>
                <a:spcPts val="0"/>
              </a:spcAft>
              <a:buSzPts val="1200"/>
              <a:buNone/>
              <a:defRPr sz="800"/>
            </a:lvl7pPr>
            <a:lvl8pPr marL="3657600" lvl="7" indent="-228600" algn="l">
              <a:lnSpc>
                <a:spcPct val="120000"/>
              </a:lnSpc>
              <a:spcBef>
                <a:spcPts val="400"/>
              </a:spcBef>
              <a:spcAft>
                <a:spcPts val="0"/>
              </a:spcAft>
              <a:buSzPts val="1200"/>
              <a:buNone/>
              <a:defRPr sz="800"/>
            </a:lvl8pPr>
            <a:lvl9pPr marL="4114800" lvl="8" indent="-228600" algn="l">
              <a:lnSpc>
                <a:spcPct val="120000"/>
              </a:lnSpc>
              <a:spcBef>
                <a:spcPts val="400"/>
              </a:spcBef>
              <a:spcAft>
                <a:spcPts val="0"/>
              </a:spcAft>
              <a:buSzPts val="1200"/>
              <a:buNone/>
              <a:defRPr sz="800"/>
            </a:lvl9pPr>
          </a:lstStyle>
          <a:p>
            <a:endParaRPr/>
          </a:p>
        </p:txBody>
      </p:sp>
      <p:sp>
        <p:nvSpPr>
          <p:cNvPr id="128" name="Google Shape;128;p23"/>
          <p:cNvSpPr txBox="1">
            <a:spLocks noGrp="1"/>
          </p:cNvSpPr>
          <p:nvPr>
            <p:ph type="dt" idx="10"/>
          </p:nvPr>
        </p:nvSpPr>
        <p:spPr>
          <a:xfrm>
            <a:off x="5473562" y="4318000"/>
            <a:ext cx="2838450" cy="373852"/>
          </a:xfrm>
          <a:prstGeom prst="rect">
            <a:avLst/>
          </a:prstGeom>
          <a:noFill/>
          <a:ln>
            <a:noFill/>
          </a:ln>
        </p:spPr>
        <p:txBody>
          <a:bodyPr spcFirstLastPara="1" wrap="square" lIns="68575" tIns="34275" rIns="68575" bIns="34275" anchor="ctr" anchorCtr="0">
            <a:noAutofit/>
          </a:bodyPr>
          <a:lstStyle>
            <a:lvl1pPr lvl="0" algn="r">
              <a:lnSpc>
                <a:spcPct val="100000"/>
              </a:lnSpc>
              <a:spcBef>
                <a:spcPts val="0"/>
              </a:spcBef>
              <a:spcAft>
                <a:spcPts val="0"/>
              </a:spcAft>
              <a:buSzPts val="1100"/>
              <a:buNone/>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
        <p:nvSpPr>
          <p:cNvPr id="129" name="Google Shape;129;p23"/>
          <p:cNvSpPr txBox="1">
            <a:spLocks noGrp="1"/>
          </p:cNvSpPr>
          <p:nvPr>
            <p:ph type="ftr" idx="11"/>
          </p:nvPr>
        </p:nvSpPr>
        <p:spPr>
          <a:xfrm>
            <a:off x="514351" y="4318000"/>
            <a:ext cx="4124789" cy="373852"/>
          </a:xfrm>
          <a:prstGeom prst="rect">
            <a:avLst/>
          </a:prstGeom>
          <a:noFill/>
          <a:ln>
            <a:noFill/>
          </a:ln>
        </p:spPr>
        <p:txBody>
          <a:bodyPr spcFirstLastPara="1" wrap="square" lIns="68575" tIns="34275" rIns="68575" bIns="34275" anchor="ctr" anchorCtr="0">
            <a:noAutofit/>
          </a:bodyPr>
          <a:lstStyle>
            <a:lvl1pPr lvl="0" algn="l">
              <a:lnSpc>
                <a:spcPct val="100000"/>
              </a:lnSpc>
              <a:spcBef>
                <a:spcPts val="0"/>
              </a:spcBef>
              <a:spcAft>
                <a:spcPts val="0"/>
              </a:spcAft>
              <a:buSzPts val="1100"/>
              <a:buNone/>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
        <p:nvSpPr>
          <p:cNvPr id="130" name="Google Shape;130;p23"/>
          <p:cNvSpPr txBox="1">
            <a:spLocks noGrp="1"/>
          </p:cNvSpPr>
          <p:nvPr>
            <p:ph type="sldNum" idx="12"/>
          </p:nvPr>
        </p:nvSpPr>
        <p:spPr>
          <a:xfrm>
            <a:off x="4715341" y="4318000"/>
            <a:ext cx="680390" cy="373852"/>
          </a:xfrm>
          <a:prstGeom prst="rect">
            <a:avLst/>
          </a:prstGeom>
          <a:noFill/>
          <a:ln>
            <a:noFill/>
          </a:ln>
        </p:spPr>
        <p:txBody>
          <a:bodyPr spcFirstLastPara="1" wrap="square" lIns="68575" tIns="34275" rIns="68575" bIns="34275" anchor="ctr" anchorCtr="0">
            <a:noAutofit/>
          </a:bodyPr>
          <a:lstStyle>
            <a:lvl1pPr marL="0" marR="0" lvl="0" indent="0" algn="ctr">
              <a:lnSpc>
                <a:spcPct val="100000"/>
              </a:lnSpc>
              <a:spcBef>
                <a:spcPts val="0"/>
              </a:spcBef>
              <a:spcAft>
                <a:spcPts val="0"/>
              </a:spcAft>
              <a:buClr>
                <a:srgbClr val="000000"/>
              </a:buClr>
              <a:buSzPts val="2400"/>
              <a:buFont typeface="Arial"/>
              <a:buNone/>
              <a:defRPr sz="2400" b="0" i="0" u="none" strike="noStrike" cap="none">
                <a:solidFill>
                  <a:srgbClr val="5C0607"/>
                </a:solidFill>
                <a:latin typeface="Impact"/>
                <a:ea typeface="Impact"/>
                <a:cs typeface="Impact"/>
                <a:sym typeface="Impact"/>
              </a:defRPr>
            </a:lvl1pPr>
            <a:lvl2pPr marL="0" marR="0" lvl="1" indent="0" algn="ctr">
              <a:lnSpc>
                <a:spcPct val="100000"/>
              </a:lnSpc>
              <a:spcBef>
                <a:spcPts val="0"/>
              </a:spcBef>
              <a:spcAft>
                <a:spcPts val="0"/>
              </a:spcAft>
              <a:buClr>
                <a:srgbClr val="000000"/>
              </a:buClr>
              <a:buSzPts val="2400"/>
              <a:buFont typeface="Arial"/>
              <a:buNone/>
              <a:defRPr sz="2400" b="0" i="0" u="none" strike="noStrike" cap="none">
                <a:solidFill>
                  <a:srgbClr val="5C0607"/>
                </a:solidFill>
                <a:latin typeface="Impact"/>
                <a:ea typeface="Impact"/>
                <a:cs typeface="Impact"/>
                <a:sym typeface="Impact"/>
              </a:defRPr>
            </a:lvl2pPr>
            <a:lvl3pPr marL="0" marR="0" lvl="2" indent="0" algn="ctr">
              <a:lnSpc>
                <a:spcPct val="100000"/>
              </a:lnSpc>
              <a:spcBef>
                <a:spcPts val="0"/>
              </a:spcBef>
              <a:spcAft>
                <a:spcPts val="0"/>
              </a:spcAft>
              <a:buClr>
                <a:srgbClr val="000000"/>
              </a:buClr>
              <a:buSzPts val="2400"/>
              <a:buFont typeface="Arial"/>
              <a:buNone/>
              <a:defRPr sz="2400" b="0" i="0" u="none" strike="noStrike" cap="none">
                <a:solidFill>
                  <a:srgbClr val="5C0607"/>
                </a:solidFill>
                <a:latin typeface="Impact"/>
                <a:ea typeface="Impact"/>
                <a:cs typeface="Impact"/>
                <a:sym typeface="Impact"/>
              </a:defRPr>
            </a:lvl3pPr>
            <a:lvl4pPr marL="0" marR="0" lvl="3" indent="0" algn="ctr">
              <a:lnSpc>
                <a:spcPct val="100000"/>
              </a:lnSpc>
              <a:spcBef>
                <a:spcPts val="0"/>
              </a:spcBef>
              <a:spcAft>
                <a:spcPts val="0"/>
              </a:spcAft>
              <a:buClr>
                <a:srgbClr val="000000"/>
              </a:buClr>
              <a:buSzPts val="2400"/>
              <a:buFont typeface="Arial"/>
              <a:buNone/>
              <a:defRPr sz="2400" b="0" i="0" u="none" strike="noStrike" cap="none">
                <a:solidFill>
                  <a:srgbClr val="5C0607"/>
                </a:solidFill>
                <a:latin typeface="Impact"/>
                <a:ea typeface="Impact"/>
                <a:cs typeface="Impact"/>
                <a:sym typeface="Impact"/>
              </a:defRPr>
            </a:lvl4pPr>
            <a:lvl5pPr marL="0" marR="0" lvl="4" indent="0" algn="ctr">
              <a:lnSpc>
                <a:spcPct val="100000"/>
              </a:lnSpc>
              <a:spcBef>
                <a:spcPts val="0"/>
              </a:spcBef>
              <a:spcAft>
                <a:spcPts val="0"/>
              </a:spcAft>
              <a:buClr>
                <a:srgbClr val="000000"/>
              </a:buClr>
              <a:buSzPts val="2400"/>
              <a:buFont typeface="Arial"/>
              <a:buNone/>
              <a:defRPr sz="2400" b="0" i="0" u="none" strike="noStrike" cap="none">
                <a:solidFill>
                  <a:srgbClr val="5C0607"/>
                </a:solidFill>
                <a:latin typeface="Impact"/>
                <a:ea typeface="Impact"/>
                <a:cs typeface="Impact"/>
                <a:sym typeface="Impact"/>
              </a:defRPr>
            </a:lvl5pPr>
            <a:lvl6pPr marL="0" marR="0" lvl="5" indent="0" algn="ctr">
              <a:lnSpc>
                <a:spcPct val="100000"/>
              </a:lnSpc>
              <a:spcBef>
                <a:spcPts val="0"/>
              </a:spcBef>
              <a:spcAft>
                <a:spcPts val="0"/>
              </a:spcAft>
              <a:buClr>
                <a:srgbClr val="000000"/>
              </a:buClr>
              <a:buSzPts val="2400"/>
              <a:buFont typeface="Arial"/>
              <a:buNone/>
              <a:defRPr sz="2400" b="0" i="0" u="none" strike="noStrike" cap="none">
                <a:solidFill>
                  <a:srgbClr val="5C0607"/>
                </a:solidFill>
                <a:latin typeface="Impact"/>
                <a:ea typeface="Impact"/>
                <a:cs typeface="Impact"/>
                <a:sym typeface="Impact"/>
              </a:defRPr>
            </a:lvl6pPr>
            <a:lvl7pPr marL="0" marR="0" lvl="6" indent="0" algn="ctr">
              <a:lnSpc>
                <a:spcPct val="100000"/>
              </a:lnSpc>
              <a:spcBef>
                <a:spcPts val="0"/>
              </a:spcBef>
              <a:spcAft>
                <a:spcPts val="0"/>
              </a:spcAft>
              <a:buClr>
                <a:srgbClr val="000000"/>
              </a:buClr>
              <a:buSzPts val="2400"/>
              <a:buFont typeface="Arial"/>
              <a:buNone/>
              <a:defRPr sz="2400" b="0" i="0" u="none" strike="noStrike" cap="none">
                <a:solidFill>
                  <a:srgbClr val="5C0607"/>
                </a:solidFill>
                <a:latin typeface="Impact"/>
                <a:ea typeface="Impact"/>
                <a:cs typeface="Impact"/>
                <a:sym typeface="Impact"/>
              </a:defRPr>
            </a:lvl7pPr>
            <a:lvl8pPr marL="0" marR="0" lvl="7" indent="0" algn="ctr">
              <a:lnSpc>
                <a:spcPct val="100000"/>
              </a:lnSpc>
              <a:spcBef>
                <a:spcPts val="0"/>
              </a:spcBef>
              <a:spcAft>
                <a:spcPts val="0"/>
              </a:spcAft>
              <a:buClr>
                <a:srgbClr val="000000"/>
              </a:buClr>
              <a:buSzPts val="2400"/>
              <a:buFont typeface="Arial"/>
              <a:buNone/>
              <a:defRPr sz="2400" b="0" i="0" u="none" strike="noStrike" cap="none">
                <a:solidFill>
                  <a:srgbClr val="5C0607"/>
                </a:solidFill>
                <a:latin typeface="Impact"/>
                <a:ea typeface="Impact"/>
                <a:cs typeface="Impact"/>
                <a:sym typeface="Impact"/>
              </a:defRPr>
            </a:lvl8pPr>
            <a:lvl9pPr marL="0" marR="0" lvl="8" indent="0" algn="ctr">
              <a:lnSpc>
                <a:spcPct val="100000"/>
              </a:lnSpc>
              <a:spcBef>
                <a:spcPts val="0"/>
              </a:spcBef>
              <a:spcAft>
                <a:spcPts val="0"/>
              </a:spcAft>
              <a:buClr>
                <a:srgbClr val="000000"/>
              </a:buClr>
              <a:buSzPts val="2400"/>
              <a:buFont typeface="Arial"/>
              <a:buNone/>
              <a:defRPr sz="2400" b="0" i="0" u="none" strike="noStrike" cap="none">
                <a:solidFill>
                  <a:srgbClr val="5C0607"/>
                </a:solidFill>
                <a:latin typeface="Impact"/>
                <a:ea typeface="Impact"/>
                <a:cs typeface="Impact"/>
                <a:sym typeface="Impact"/>
              </a:defRPr>
            </a:lvl9pPr>
          </a:lstStyle>
          <a:p>
            <a:pPr marL="0" lvl="0" indent="0" algn="ct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matchingName="Title and Caption">
  <p:cSld name="Title and Caption">
    <p:spTree>
      <p:nvGrpSpPr>
        <p:cNvPr id="1" name="Shape 131"/>
        <p:cNvGrpSpPr/>
        <p:nvPr/>
      </p:nvGrpSpPr>
      <p:grpSpPr>
        <a:xfrm>
          <a:off x="0" y="0"/>
          <a:ext cx="0" cy="0"/>
          <a:chOff x="0" y="0"/>
          <a:chExt cx="0" cy="0"/>
        </a:xfrm>
      </p:grpSpPr>
      <p:sp>
        <p:nvSpPr>
          <p:cNvPr id="132" name="Google Shape;132;p24"/>
          <p:cNvSpPr txBox="1">
            <a:spLocks noGrp="1"/>
          </p:cNvSpPr>
          <p:nvPr>
            <p:ph type="title"/>
          </p:nvPr>
        </p:nvSpPr>
        <p:spPr>
          <a:xfrm>
            <a:off x="514351" y="514350"/>
            <a:ext cx="7797677" cy="2396177"/>
          </a:xfrm>
          <a:prstGeom prst="rect">
            <a:avLst/>
          </a:prstGeom>
          <a:noFill/>
          <a:ln>
            <a:noFill/>
          </a:ln>
        </p:spPr>
        <p:txBody>
          <a:bodyPr spcFirstLastPara="1" wrap="square" lIns="68575" tIns="34275" rIns="68575" bIns="34275" anchor="ctr" anchorCtr="0">
            <a:noAutofit/>
          </a:bodyPr>
          <a:lstStyle>
            <a:lvl1pPr lvl="0" algn="ctr">
              <a:lnSpc>
                <a:spcPct val="90000"/>
              </a:lnSpc>
              <a:spcBef>
                <a:spcPts val="0"/>
              </a:spcBef>
              <a:spcAft>
                <a:spcPts val="0"/>
              </a:spcAft>
              <a:buClr>
                <a:schemeClr val="accent1"/>
              </a:buClr>
              <a:buSzPts val="3600"/>
              <a:buFont typeface="Impact"/>
              <a:buNone/>
              <a:defRPr sz="3600"/>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
        <p:nvSpPr>
          <p:cNvPr id="133" name="Google Shape;133;p24"/>
          <p:cNvSpPr txBox="1">
            <a:spLocks noGrp="1"/>
          </p:cNvSpPr>
          <p:nvPr>
            <p:ph type="body" idx="1"/>
          </p:nvPr>
        </p:nvSpPr>
        <p:spPr>
          <a:xfrm>
            <a:off x="514334" y="3079750"/>
            <a:ext cx="7796046" cy="955205"/>
          </a:xfrm>
          <a:prstGeom prst="rect">
            <a:avLst/>
          </a:prstGeom>
          <a:noFill/>
          <a:ln>
            <a:noFill/>
          </a:ln>
        </p:spPr>
        <p:txBody>
          <a:bodyPr spcFirstLastPara="1" wrap="square" lIns="68575" tIns="34275" rIns="68575" bIns="34275" anchor="ctr" anchorCtr="0">
            <a:noAutofit/>
          </a:bodyPr>
          <a:lstStyle>
            <a:lvl1pPr marL="457200" lvl="0" indent="-228600" algn="ctr">
              <a:lnSpc>
                <a:spcPct val="120000"/>
              </a:lnSpc>
              <a:spcBef>
                <a:spcPts val="800"/>
              </a:spcBef>
              <a:spcAft>
                <a:spcPts val="0"/>
              </a:spcAft>
              <a:buSzPts val="2200"/>
              <a:buNone/>
              <a:defRPr sz="1400"/>
            </a:lvl1pPr>
            <a:lvl2pPr marL="914400" lvl="1" indent="-228600" algn="l">
              <a:lnSpc>
                <a:spcPct val="120000"/>
              </a:lnSpc>
              <a:spcBef>
                <a:spcPts val="400"/>
              </a:spcBef>
              <a:spcAft>
                <a:spcPts val="0"/>
              </a:spcAft>
              <a:buSzPts val="1700"/>
              <a:buNone/>
              <a:defRPr sz="1100"/>
            </a:lvl2pPr>
            <a:lvl3pPr marL="1371600" lvl="2" indent="-228600" algn="l">
              <a:lnSpc>
                <a:spcPct val="120000"/>
              </a:lnSpc>
              <a:spcBef>
                <a:spcPts val="400"/>
              </a:spcBef>
              <a:spcAft>
                <a:spcPts val="0"/>
              </a:spcAft>
              <a:buSzPts val="1400"/>
              <a:buNone/>
              <a:defRPr sz="900"/>
            </a:lvl3pPr>
            <a:lvl4pPr marL="1828800" lvl="3" indent="-228600" algn="l">
              <a:lnSpc>
                <a:spcPct val="120000"/>
              </a:lnSpc>
              <a:spcBef>
                <a:spcPts val="400"/>
              </a:spcBef>
              <a:spcAft>
                <a:spcPts val="0"/>
              </a:spcAft>
              <a:buSzPts val="1200"/>
              <a:buNone/>
              <a:defRPr sz="800"/>
            </a:lvl4pPr>
            <a:lvl5pPr marL="2286000" lvl="4" indent="-228600" algn="l">
              <a:lnSpc>
                <a:spcPct val="120000"/>
              </a:lnSpc>
              <a:spcBef>
                <a:spcPts val="400"/>
              </a:spcBef>
              <a:spcAft>
                <a:spcPts val="0"/>
              </a:spcAft>
              <a:buSzPts val="1200"/>
              <a:buNone/>
              <a:defRPr sz="800"/>
            </a:lvl5pPr>
            <a:lvl6pPr marL="2743200" lvl="5" indent="-228600" algn="l">
              <a:lnSpc>
                <a:spcPct val="120000"/>
              </a:lnSpc>
              <a:spcBef>
                <a:spcPts val="400"/>
              </a:spcBef>
              <a:spcAft>
                <a:spcPts val="0"/>
              </a:spcAft>
              <a:buSzPts val="1200"/>
              <a:buNone/>
              <a:defRPr sz="800"/>
            </a:lvl6pPr>
            <a:lvl7pPr marL="3200400" lvl="6" indent="-228600" algn="l">
              <a:lnSpc>
                <a:spcPct val="120000"/>
              </a:lnSpc>
              <a:spcBef>
                <a:spcPts val="400"/>
              </a:spcBef>
              <a:spcAft>
                <a:spcPts val="0"/>
              </a:spcAft>
              <a:buSzPts val="1200"/>
              <a:buNone/>
              <a:defRPr sz="800"/>
            </a:lvl7pPr>
            <a:lvl8pPr marL="3657600" lvl="7" indent="-228600" algn="l">
              <a:lnSpc>
                <a:spcPct val="120000"/>
              </a:lnSpc>
              <a:spcBef>
                <a:spcPts val="400"/>
              </a:spcBef>
              <a:spcAft>
                <a:spcPts val="0"/>
              </a:spcAft>
              <a:buSzPts val="1200"/>
              <a:buNone/>
              <a:defRPr sz="800"/>
            </a:lvl8pPr>
            <a:lvl9pPr marL="4114800" lvl="8" indent="-228600" algn="l">
              <a:lnSpc>
                <a:spcPct val="120000"/>
              </a:lnSpc>
              <a:spcBef>
                <a:spcPts val="400"/>
              </a:spcBef>
              <a:spcAft>
                <a:spcPts val="0"/>
              </a:spcAft>
              <a:buSzPts val="1200"/>
              <a:buNone/>
              <a:defRPr sz="800"/>
            </a:lvl9pPr>
          </a:lstStyle>
          <a:p>
            <a:endParaRPr/>
          </a:p>
        </p:txBody>
      </p:sp>
      <p:sp>
        <p:nvSpPr>
          <p:cNvPr id="134" name="Google Shape;134;p24"/>
          <p:cNvSpPr txBox="1">
            <a:spLocks noGrp="1"/>
          </p:cNvSpPr>
          <p:nvPr>
            <p:ph type="dt" idx="10"/>
          </p:nvPr>
        </p:nvSpPr>
        <p:spPr>
          <a:xfrm>
            <a:off x="5473562" y="4318000"/>
            <a:ext cx="2838450" cy="373852"/>
          </a:xfrm>
          <a:prstGeom prst="rect">
            <a:avLst/>
          </a:prstGeom>
          <a:noFill/>
          <a:ln>
            <a:noFill/>
          </a:ln>
        </p:spPr>
        <p:txBody>
          <a:bodyPr spcFirstLastPara="1" wrap="square" lIns="68575" tIns="34275" rIns="68575" bIns="34275" anchor="ctr" anchorCtr="0">
            <a:noAutofit/>
          </a:bodyPr>
          <a:lstStyle>
            <a:lvl1pPr lvl="0" algn="r">
              <a:lnSpc>
                <a:spcPct val="100000"/>
              </a:lnSpc>
              <a:spcBef>
                <a:spcPts val="0"/>
              </a:spcBef>
              <a:spcAft>
                <a:spcPts val="0"/>
              </a:spcAft>
              <a:buSzPts val="1100"/>
              <a:buNone/>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
        <p:nvSpPr>
          <p:cNvPr id="135" name="Google Shape;135;p24"/>
          <p:cNvSpPr txBox="1">
            <a:spLocks noGrp="1"/>
          </p:cNvSpPr>
          <p:nvPr>
            <p:ph type="ftr" idx="11"/>
          </p:nvPr>
        </p:nvSpPr>
        <p:spPr>
          <a:xfrm>
            <a:off x="514351" y="4318000"/>
            <a:ext cx="4124789" cy="373852"/>
          </a:xfrm>
          <a:prstGeom prst="rect">
            <a:avLst/>
          </a:prstGeom>
          <a:noFill/>
          <a:ln>
            <a:noFill/>
          </a:ln>
        </p:spPr>
        <p:txBody>
          <a:bodyPr spcFirstLastPara="1" wrap="square" lIns="68575" tIns="34275" rIns="68575" bIns="34275" anchor="ctr" anchorCtr="0">
            <a:noAutofit/>
          </a:bodyPr>
          <a:lstStyle>
            <a:lvl1pPr lvl="0" algn="l">
              <a:lnSpc>
                <a:spcPct val="100000"/>
              </a:lnSpc>
              <a:spcBef>
                <a:spcPts val="0"/>
              </a:spcBef>
              <a:spcAft>
                <a:spcPts val="0"/>
              </a:spcAft>
              <a:buSzPts val="1100"/>
              <a:buNone/>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
        <p:nvSpPr>
          <p:cNvPr id="136" name="Google Shape;136;p24"/>
          <p:cNvSpPr txBox="1">
            <a:spLocks noGrp="1"/>
          </p:cNvSpPr>
          <p:nvPr>
            <p:ph type="sldNum" idx="12"/>
          </p:nvPr>
        </p:nvSpPr>
        <p:spPr>
          <a:xfrm>
            <a:off x="4715341" y="4318000"/>
            <a:ext cx="680390" cy="373852"/>
          </a:xfrm>
          <a:prstGeom prst="rect">
            <a:avLst/>
          </a:prstGeom>
          <a:noFill/>
          <a:ln>
            <a:noFill/>
          </a:ln>
        </p:spPr>
        <p:txBody>
          <a:bodyPr spcFirstLastPara="1" wrap="square" lIns="68575" tIns="34275" rIns="68575" bIns="34275" anchor="ctr" anchorCtr="0">
            <a:noAutofit/>
          </a:bodyPr>
          <a:lstStyle>
            <a:lvl1pPr marL="0" marR="0" lvl="0" indent="0" algn="ctr">
              <a:lnSpc>
                <a:spcPct val="100000"/>
              </a:lnSpc>
              <a:spcBef>
                <a:spcPts val="0"/>
              </a:spcBef>
              <a:spcAft>
                <a:spcPts val="0"/>
              </a:spcAft>
              <a:buClr>
                <a:srgbClr val="000000"/>
              </a:buClr>
              <a:buSzPts val="2400"/>
              <a:buFont typeface="Arial"/>
              <a:buNone/>
              <a:defRPr sz="2400" b="0" i="0" u="none" strike="noStrike" cap="none">
                <a:solidFill>
                  <a:srgbClr val="5C0607"/>
                </a:solidFill>
                <a:latin typeface="Impact"/>
                <a:ea typeface="Impact"/>
                <a:cs typeface="Impact"/>
                <a:sym typeface="Impact"/>
              </a:defRPr>
            </a:lvl1pPr>
            <a:lvl2pPr marL="0" marR="0" lvl="1" indent="0" algn="ctr">
              <a:lnSpc>
                <a:spcPct val="100000"/>
              </a:lnSpc>
              <a:spcBef>
                <a:spcPts val="0"/>
              </a:spcBef>
              <a:spcAft>
                <a:spcPts val="0"/>
              </a:spcAft>
              <a:buClr>
                <a:srgbClr val="000000"/>
              </a:buClr>
              <a:buSzPts val="2400"/>
              <a:buFont typeface="Arial"/>
              <a:buNone/>
              <a:defRPr sz="2400" b="0" i="0" u="none" strike="noStrike" cap="none">
                <a:solidFill>
                  <a:srgbClr val="5C0607"/>
                </a:solidFill>
                <a:latin typeface="Impact"/>
                <a:ea typeface="Impact"/>
                <a:cs typeface="Impact"/>
                <a:sym typeface="Impact"/>
              </a:defRPr>
            </a:lvl2pPr>
            <a:lvl3pPr marL="0" marR="0" lvl="2" indent="0" algn="ctr">
              <a:lnSpc>
                <a:spcPct val="100000"/>
              </a:lnSpc>
              <a:spcBef>
                <a:spcPts val="0"/>
              </a:spcBef>
              <a:spcAft>
                <a:spcPts val="0"/>
              </a:spcAft>
              <a:buClr>
                <a:srgbClr val="000000"/>
              </a:buClr>
              <a:buSzPts val="2400"/>
              <a:buFont typeface="Arial"/>
              <a:buNone/>
              <a:defRPr sz="2400" b="0" i="0" u="none" strike="noStrike" cap="none">
                <a:solidFill>
                  <a:srgbClr val="5C0607"/>
                </a:solidFill>
                <a:latin typeface="Impact"/>
                <a:ea typeface="Impact"/>
                <a:cs typeface="Impact"/>
                <a:sym typeface="Impact"/>
              </a:defRPr>
            </a:lvl3pPr>
            <a:lvl4pPr marL="0" marR="0" lvl="3" indent="0" algn="ctr">
              <a:lnSpc>
                <a:spcPct val="100000"/>
              </a:lnSpc>
              <a:spcBef>
                <a:spcPts val="0"/>
              </a:spcBef>
              <a:spcAft>
                <a:spcPts val="0"/>
              </a:spcAft>
              <a:buClr>
                <a:srgbClr val="000000"/>
              </a:buClr>
              <a:buSzPts val="2400"/>
              <a:buFont typeface="Arial"/>
              <a:buNone/>
              <a:defRPr sz="2400" b="0" i="0" u="none" strike="noStrike" cap="none">
                <a:solidFill>
                  <a:srgbClr val="5C0607"/>
                </a:solidFill>
                <a:latin typeface="Impact"/>
                <a:ea typeface="Impact"/>
                <a:cs typeface="Impact"/>
                <a:sym typeface="Impact"/>
              </a:defRPr>
            </a:lvl4pPr>
            <a:lvl5pPr marL="0" marR="0" lvl="4" indent="0" algn="ctr">
              <a:lnSpc>
                <a:spcPct val="100000"/>
              </a:lnSpc>
              <a:spcBef>
                <a:spcPts val="0"/>
              </a:spcBef>
              <a:spcAft>
                <a:spcPts val="0"/>
              </a:spcAft>
              <a:buClr>
                <a:srgbClr val="000000"/>
              </a:buClr>
              <a:buSzPts val="2400"/>
              <a:buFont typeface="Arial"/>
              <a:buNone/>
              <a:defRPr sz="2400" b="0" i="0" u="none" strike="noStrike" cap="none">
                <a:solidFill>
                  <a:srgbClr val="5C0607"/>
                </a:solidFill>
                <a:latin typeface="Impact"/>
                <a:ea typeface="Impact"/>
                <a:cs typeface="Impact"/>
                <a:sym typeface="Impact"/>
              </a:defRPr>
            </a:lvl5pPr>
            <a:lvl6pPr marL="0" marR="0" lvl="5" indent="0" algn="ctr">
              <a:lnSpc>
                <a:spcPct val="100000"/>
              </a:lnSpc>
              <a:spcBef>
                <a:spcPts val="0"/>
              </a:spcBef>
              <a:spcAft>
                <a:spcPts val="0"/>
              </a:spcAft>
              <a:buClr>
                <a:srgbClr val="000000"/>
              </a:buClr>
              <a:buSzPts val="2400"/>
              <a:buFont typeface="Arial"/>
              <a:buNone/>
              <a:defRPr sz="2400" b="0" i="0" u="none" strike="noStrike" cap="none">
                <a:solidFill>
                  <a:srgbClr val="5C0607"/>
                </a:solidFill>
                <a:latin typeface="Impact"/>
                <a:ea typeface="Impact"/>
                <a:cs typeface="Impact"/>
                <a:sym typeface="Impact"/>
              </a:defRPr>
            </a:lvl6pPr>
            <a:lvl7pPr marL="0" marR="0" lvl="6" indent="0" algn="ctr">
              <a:lnSpc>
                <a:spcPct val="100000"/>
              </a:lnSpc>
              <a:spcBef>
                <a:spcPts val="0"/>
              </a:spcBef>
              <a:spcAft>
                <a:spcPts val="0"/>
              </a:spcAft>
              <a:buClr>
                <a:srgbClr val="000000"/>
              </a:buClr>
              <a:buSzPts val="2400"/>
              <a:buFont typeface="Arial"/>
              <a:buNone/>
              <a:defRPr sz="2400" b="0" i="0" u="none" strike="noStrike" cap="none">
                <a:solidFill>
                  <a:srgbClr val="5C0607"/>
                </a:solidFill>
                <a:latin typeface="Impact"/>
                <a:ea typeface="Impact"/>
                <a:cs typeface="Impact"/>
                <a:sym typeface="Impact"/>
              </a:defRPr>
            </a:lvl7pPr>
            <a:lvl8pPr marL="0" marR="0" lvl="7" indent="0" algn="ctr">
              <a:lnSpc>
                <a:spcPct val="100000"/>
              </a:lnSpc>
              <a:spcBef>
                <a:spcPts val="0"/>
              </a:spcBef>
              <a:spcAft>
                <a:spcPts val="0"/>
              </a:spcAft>
              <a:buClr>
                <a:srgbClr val="000000"/>
              </a:buClr>
              <a:buSzPts val="2400"/>
              <a:buFont typeface="Arial"/>
              <a:buNone/>
              <a:defRPr sz="2400" b="0" i="0" u="none" strike="noStrike" cap="none">
                <a:solidFill>
                  <a:srgbClr val="5C0607"/>
                </a:solidFill>
                <a:latin typeface="Impact"/>
                <a:ea typeface="Impact"/>
                <a:cs typeface="Impact"/>
                <a:sym typeface="Impact"/>
              </a:defRPr>
            </a:lvl8pPr>
            <a:lvl9pPr marL="0" marR="0" lvl="8" indent="0" algn="ctr">
              <a:lnSpc>
                <a:spcPct val="100000"/>
              </a:lnSpc>
              <a:spcBef>
                <a:spcPts val="0"/>
              </a:spcBef>
              <a:spcAft>
                <a:spcPts val="0"/>
              </a:spcAft>
              <a:buClr>
                <a:srgbClr val="000000"/>
              </a:buClr>
              <a:buSzPts val="2400"/>
              <a:buFont typeface="Arial"/>
              <a:buNone/>
              <a:defRPr sz="2400" b="0" i="0" u="none" strike="noStrike" cap="none">
                <a:solidFill>
                  <a:srgbClr val="5C0607"/>
                </a:solidFill>
                <a:latin typeface="Impact"/>
                <a:ea typeface="Impact"/>
                <a:cs typeface="Impact"/>
                <a:sym typeface="Impact"/>
              </a:defRPr>
            </a:lvl9pPr>
          </a:lstStyle>
          <a:p>
            <a:pPr marL="0" lvl="0" indent="0" algn="ct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matchingName="Quote with Caption">
  <p:cSld name="Quote with Caption">
    <p:spTree>
      <p:nvGrpSpPr>
        <p:cNvPr id="1" name="Shape 137"/>
        <p:cNvGrpSpPr/>
        <p:nvPr/>
      </p:nvGrpSpPr>
      <p:grpSpPr>
        <a:xfrm>
          <a:off x="0" y="0"/>
          <a:ext cx="0" cy="0"/>
          <a:chOff x="0" y="0"/>
          <a:chExt cx="0" cy="0"/>
        </a:xfrm>
      </p:grpSpPr>
      <p:sp>
        <p:nvSpPr>
          <p:cNvPr id="138" name="Google Shape;138;p25"/>
          <p:cNvSpPr txBox="1">
            <a:spLocks noGrp="1"/>
          </p:cNvSpPr>
          <p:nvPr>
            <p:ph type="title"/>
          </p:nvPr>
        </p:nvSpPr>
        <p:spPr>
          <a:xfrm>
            <a:off x="841299" y="514350"/>
            <a:ext cx="7143765" cy="2187528"/>
          </a:xfrm>
          <a:prstGeom prst="rect">
            <a:avLst/>
          </a:prstGeom>
          <a:noFill/>
          <a:ln>
            <a:noFill/>
          </a:ln>
        </p:spPr>
        <p:txBody>
          <a:bodyPr spcFirstLastPara="1" wrap="square" lIns="68575" tIns="34275" rIns="68575" bIns="34275" anchor="ctr" anchorCtr="0">
            <a:noAutofit/>
          </a:bodyPr>
          <a:lstStyle>
            <a:lvl1pPr lvl="0" algn="ctr">
              <a:lnSpc>
                <a:spcPct val="90000"/>
              </a:lnSpc>
              <a:spcBef>
                <a:spcPts val="0"/>
              </a:spcBef>
              <a:spcAft>
                <a:spcPts val="0"/>
              </a:spcAft>
              <a:buClr>
                <a:schemeClr val="accent1"/>
              </a:buClr>
              <a:buSzPts val="3600"/>
              <a:buFont typeface="Impact"/>
              <a:buNone/>
              <a:defRPr sz="3600"/>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
        <p:nvSpPr>
          <p:cNvPr id="139" name="Google Shape;139;p25"/>
          <p:cNvSpPr txBox="1">
            <a:spLocks noGrp="1"/>
          </p:cNvSpPr>
          <p:nvPr>
            <p:ph type="body" idx="1"/>
          </p:nvPr>
        </p:nvSpPr>
        <p:spPr>
          <a:xfrm>
            <a:off x="1162698" y="2707524"/>
            <a:ext cx="6500967" cy="283326"/>
          </a:xfrm>
          <a:prstGeom prst="rect">
            <a:avLst/>
          </a:prstGeom>
          <a:noFill/>
          <a:ln>
            <a:noFill/>
          </a:ln>
        </p:spPr>
        <p:txBody>
          <a:bodyPr spcFirstLastPara="1" wrap="square" lIns="68575" tIns="34275" rIns="68575" bIns="34275" anchor="t" anchorCtr="0">
            <a:noAutofit/>
          </a:bodyPr>
          <a:lstStyle>
            <a:lvl1pPr marL="457200" lvl="0" indent="-228600" algn="r">
              <a:lnSpc>
                <a:spcPct val="120000"/>
              </a:lnSpc>
              <a:spcBef>
                <a:spcPts val="800"/>
              </a:spcBef>
              <a:spcAft>
                <a:spcPts val="0"/>
              </a:spcAft>
              <a:buSzPts val="1700"/>
              <a:buNone/>
              <a:defRPr sz="1100">
                <a:solidFill>
                  <a:srgbClr val="7F7F7F"/>
                </a:solidFill>
              </a:defRPr>
            </a:lvl1pPr>
            <a:lvl2pPr marL="914400" lvl="1" indent="-228600" algn="l">
              <a:lnSpc>
                <a:spcPct val="120000"/>
              </a:lnSpc>
              <a:spcBef>
                <a:spcPts val="400"/>
              </a:spcBef>
              <a:spcAft>
                <a:spcPts val="0"/>
              </a:spcAft>
              <a:buSzPts val="1700"/>
              <a:buNone/>
              <a:defRPr sz="1100"/>
            </a:lvl2pPr>
            <a:lvl3pPr marL="1371600" lvl="2" indent="-228600" algn="l">
              <a:lnSpc>
                <a:spcPct val="120000"/>
              </a:lnSpc>
              <a:spcBef>
                <a:spcPts val="400"/>
              </a:spcBef>
              <a:spcAft>
                <a:spcPts val="0"/>
              </a:spcAft>
              <a:buSzPts val="1400"/>
              <a:buNone/>
              <a:defRPr sz="900"/>
            </a:lvl3pPr>
            <a:lvl4pPr marL="1828800" lvl="3" indent="-228600" algn="l">
              <a:lnSpc>
                <a:spcPct val="120000"/>
              </a:lnSpc>
              <a:spcBef>
                <a:spcPts val="400"/>
              </a:spcBef>
              <a:spcAft>
                <a:spcPts val="0"/>
              </a:spcAft>
              <a:buSzPts val="1200"/>
              <a:buNone/>
              <a:defRPr sz="800"/>
            </a:lvl4pPr>
            <a:lvl5pPr marL="2286000" lvl="4" indent="-228600" algn="l">
              <a:lnSpc>
                <a:spcPct val="120000"/>
              </a:lnSpc>
              <a:spcBef>
                <a:spcPts val="400"/>
              </a:spcBef>
              <a:spcAft>
                <a:spcPts val="0"/>
              </a:spcAft>
              <a:buSzPts val="1200"/>
              <a:buNone/>
              <a:defRPr sz="800"/>
            </a:lvl5pPr>
            <a:lvl6pPr marL="2743200" lvl="5" indent="-228600" algn="l">
              <a:lnSpc>
                <a:spcPct val="120000"/>
              </a:lnSpc>
              <a:spcBef>
                <a:spcPts val="400"/>
              </a:spcBef>
              <a:spcAft>
                <a:spcPts val="0"/>
              </a:spcAft>
              <a:buSzPts val="1200"/>
              <a:buNone/>
              <a:defRPr sz="800"/>
            </a:lvl6pPr>
            <a:lvl7pPr marL="3200400" lvl="6" indent="-228600" algn="l">
              <a:lnSpc>
                <a:spcPct val="120000"/>
              </a:lnSpc>
              <a:spcBef>
                <a:spcPts val="400"/>
              </a:spcBef>
              <a:spcAft>
                <a:spcPts val="0"/>
              </a:spcAft>
              <a:buSzPts val="1200"/>
              <a:buNone/>
              <a:defRPr sz="800"/>
            </a:lvl7pPr>
            <a:lvl8pPr marL="3657600" lvl="7" indent="-228600" algn="l">
              <a:lnSpc>
                <a:spcPct val="120000"/>
              </a:lnSpc>
              <a:spcBef>
                <a:spcPts val="400"/>
              </a:spcBef>
              <a:spcAft>
                <a:spcPts val="0"/>
              </a:spcAft>
              <a:buSzPts val="1200"/>
              <a:buNone/>
              <a:defRPr sz="800"/>
            </a:lvl8pPr>
            <a:lvl9pPr marL="4114800" lvl="8" indent="-228600" algn="l">
              <a:lnSpc>
                <a:spcPct val="120000"/>
              </a:lnSpc>
              <a:spcBef>
                <a:spcPts val="400"/>
              </a:spcBef>
              <a:spcAft>
                <a:spcPts val="0"/>
              </a:spcAft>
              <a:buSzPts val="1200"/>
              <a:buNone/>
              <a:defRPr sz="800"/>
            </a:lvl9pPr>
          </a:lstStyle>
          <a:p>
            <a:endParaRPr/>
          </a:p>
        </p:txBody>
      </p:sp>
      <p:sp>
        <p:nvSpPr>
          <p:cNvPr id="140" name="Google Shape;140;p25"/>
          <p:cNvSpPr txBox="1">
            <a:spLocks noGrp="1"/>
          </p:cNvSpPr>
          <p:nvPr>
            <p:ph type="body" idx="2"/>
          </p:nvPr>
        </p:nvSpPr>
        <p:spPr>
          <a:xfrm>
            <a:off x="514351" y="3079750"/>
            <a:ext cx="7797662" cy="951189"/>
          </a:xfrm>
          <a:prstGeom prst="rect">
            <a:avLst/>
          </a:prstGeom>
          <a:noFill/>
          <a:ln>
            <a:noFill/>
          </a:ln>
        </p:spPr>
        <p:txBody>
          <a:bodyPr spcFirstLastPara="1" wrap="square" lIns="68575" tIns="34275" rIns="68575" bIns="34275" anchor="ctr" anchorCtr="0">
            <a:noAutofit/>
          </a:bodyPr>
          <a:lstStyle>
            <a:lvl1pPr marL="457200" lvl="0" indent="-228600" algn="ctr">
              <a:lnSpc>
                <a:spcPct val="120000"/>
              </a:lnSpc>
              <a:spcBef>
                <a:spcPts val="800"/>
              </a:spcBef>
              <a:spcAft>
                <a:spcPts val="0"/>
              </a:spcAft>
              <a:buSzPts val="2200"/>
              <a:buNone/>
              <a:defRPr sz="1400"/>
            </a:lvl1pPr>
            <a:lvl2pPr marL="914400" lvl="1" indent="-228600" algn="l">
              <a:lnSpc>
                <a:spcPct val="120000"/>
              </a:lnSpc>
              <a:spcBef>
                <a:spcPts val="400"/>
              </a:spcBef>
              <a:spcAft>
                <a:spcPts val="0"/>
              </a:spcAft>
              <a:buSzPts val="1700"/>
              <a:buNone/>
              <a:defRPr sz="1100"/>
            </a:lvl2pPr>
            <a:lvl3pPr marL="1371600" lvl="2" indent="-228600" algn="l">
              <a:lnSpc>
                <a:spcPct val="120000"/>
              </a:lnSpc>
              <a:spcBef>
                <a:spcPts val="400"/>
              </a:spcBef>
              <a:spcAft>
                <a:spcPts val="0"/>
              </a:spcAft>
              <a:buSzPts val="1400"/>
              <a:buNone/>
              <a:defRPr sz="900"/>
            </a:lvl3pPr>
            <a:lvl4pPr marL="1828800" lvl="3" indent="-228600" algn="l">
              <a:lnSpc>
                <a:spcPct val="120000"/>
              </a:lnSpc>
              <a:spcBef>
                <a:spcPts val="400"/>
              </a:spcBef>
              <a:spcAft>
                <a:spcPts val="0"/>
              </a:spcAft>
              <a:buSzPts val="1200"/>
              <a:buNone/>
              <a:defRPr sz="800"/>
            </a:lvl4pPr>
            <a:lvl5pPr marL="2286000" lvl="4" indent="-228600" algn="l">
              <a:lnSpc>
                <a:spcPct val="120000"/>
              </a:lnSpc>
              <a:spcBef>
                <a:spcPts val="400"/>
              </a:spcBef>
              <a:spcAft>
                <a:spcPts val="0"/>
              </a:spcAft>
              <a:buSzPts val="1200"/>
              <a:buNone/>
              <a:defRPr sz="800"/>
            </a:lvl5pPr>
            <a:lvl6pPr marL="2743200" lvl="5" indent="-228600" algn="l">
              <a:lnSpc>
                <a:spcPct val="120000"/>
              </a:lnSpc>
              <a:spcBef>
                <a:spcPts val="400"/>
              </a:spcBef>
              <a:spcAft>
                <a:spcPts val="0"/>
              </a:spcAft>
              <a:buSzPts val="1200"/>
              <a:buNone/>
              <a:defRPr sz="800"/>
            </a:lvl6pPr>
            <a:lvl7pPr marL="3200400" lvl="6" indent="-228600" algn="l">
              <a:lnSpc>
                <a:spcPct val="120000"/>
              </a:lnSpc>
              <a:spcBef>
                <a:spcPts val="400"/>
              </a:spcBef>
              <a:spcAft>
                <a:spcPts val="0"/>
              </a:spcAft>
              <a:buSzPts val="1200"/>
              <a:buNone/>
              <a:defRPr sz="800"/>
            </a:lvl7pPr>
            <a:lvl8pPr marL="3657600" lvl="7" indent="-228600" algn="l">
              <a:lnSpc>
                <a:spcPct val="120000"/>
              </a:lnSpc>
              <a:spcBef>
                <a:spcPts val="400"/>
              </a:spcBef>
              <a:spcAft>
                <a:spcPts val="0"/>
              </a:spcAft>
              <a:buSzPts val="1200"/>
              <a:buNone/>
              <a:defRPr sz="800"/>
            </a:lvl8pPr>
            <a:lvl9pPr marL="4114800" lvl="8" indent="-228600" algn="l">
              <a:lnSpc>
                <a:spcPct val="120000"/>
              </a:lnSpc>
              <a:spcBef>
                <a:spcPts val="400"/>
              </a:spcBef>
              <a:spcAft>
                <a:spcPts val="0"/>
              </a:spcAft>
              <a:buSzPts val="1200"/>
              <a:buNone/>
              <a:defRPr sz="800"/>
            </a:lvl9pPr>
          </a:lstStyle>
          <a:p>
            <a:endParaRPr/>
          </a:p>
        </p:txBody>
      </p:sp>
      <p:sp>
        <p:nvSpPr>
          <p:cNvPr id="141" name="Google Shape;141;p25"/>
          <p:cNvSpPr txBox="1">
            <a:spLocks noGrp="1"/>
          </p:cNvSpPr>
          <p:nvPr>
            <p:ph type="dt" idx="10"/>
          </p:nvPr>
        </p:nvSpPr>
        <p:spPr>
          <a:xfrm>
            <a:off x="5473562" y="4318000"/>
            <a:ext cx="2838450" cy="373852"/>
          </a:xfrm>
          <a:prstGeom prst="rect">
            <a:avLst/>
          </a:prstGeom>
          <a:noFill/>
          <a:ln>
            <a:noFill/>
          </a:ln>
        </p:spPr>
        <p:txBody>
          <a:bodyPr spcFirstLastPara="1" wrap="square" lIns="68575" tIns="34275" rIns="68575" bIns="34275" anchor="ctr" anchorCtr="0">
            <a:noAutofit/>
          </a:bodyPr>
          <a:lstStyle>
            <a:lvl1pPr lvl="0" algn="r">
              <a:lnSpc>
                <a:spcPct val="100000"/>
              </a:lnSpc>
              <a:spcBef>
                <a:spcPts val="0"/>
              </a:spcBef>
              <a:spcAft>
                <a:spcPts val="0"/>
              </a:spcAft>
              <a:buSzPts val="1100"/>
              <a:buNone/>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
        <p:nvSpPr>
          <p:cNvPr id="142" name="Google Shape;142;p25"/>
          <p:cNvSpPr txBox="1">
            <a:spLocks noGrp="1"/>
          </p:cNvSpPr>
          <p:nvPr>
            <p:ph type="ftr" idx="11"/>
          </p:nvPr>
        </p:nvSpPr>
        <p:spPr>
          <a:xfrm>
            <a:off x="514351" y="4318000"/>
            <a:ext cx="4124789" cy="373852"/>
          </a:xfrm>
          <a:prstGeom prst="rect">
            <a:avLst/>
          </a:prstGeom>
          <a:noFill/>
          <a:ln>
            <a:noFill/>
          </a:ln>
        </p:spPr>
        <p:txBody>
          <a:bodyPr spcFirstLastPara="1" wrap="square" lIns="68575" tIns="34275" rIns="68575" bIns="34275" anchor="ctr" anchorCtr="0">
            <a:noAutofit/>
          </a:bodyPr>
          <a:lstStyle>
            <a:lvl1pPr lvl="0" algn="l">
              <a:lnSpc>
                <a:spcPct val="100000"/>
              </a:lnSpc>
              <a:spcBef>
                <a:spcPts val="0"/>
              </a:spcBef>
              <a:spcAft>
                <a:spcPts val="0"/>
              </a:spcAft>
              <a:buSzPts val="1100"/>
              <a:buNone/>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
        <p:nvSpPr>
          <p:cNvPr id="143" name="Google Shape;143;p25"/>
          <p:cNvSpPr txBox="1">
            <a:spLocks noGrp="1"/>
          </p:cNvSpPr>
          <p:nvPr>
            <p:ph type="sldNum" idx="12"/>
          </p:nvPr>
        </p:nvSpPr>
        <p:spPr>
          <a:xfrm>
            <a:off x="4715341" y="4318000"/>
            <a:ext cx="680390" cy="373852"/>
          </a:xfrm>
          <a:prstGeom prst="rect">
            <a:avLst/>
          </a:prstGeom>
          <a:noFill/>
          <a:ln>
            <a:noFill/>
          </a:ln>
        </p:spPr>
        <p:txBody>
          <a:bodyPr spcFirstLastPara="1" wrap="square" lIns="68575" tIns="34275" rIns="68575" bIns="34275" anchor="ctr" anchorCtr="0">
            <a:noAutofit/>
          </a:bodyPr>
          <a:lstStyle>
            <a:lvl1pPr marL="0" marR="0" lvl="0" indent="0" algn="ctr">
              <a:lnSpc>
                <a:spcPct val="100000"/>
              </a:lnSpc>
              <a:spcBef>
                <a:spcPts val="0"/>
              </a:spcBef>
              <a:spcAft>
                <a:spcPts val="0"/>
              </a:spcAft>
              <a:buClr>
                <a:srgbClr val="000000"/>
              </a:buClr>
              <a:buSzPts val="2400"/>
              <a:buFont typeface="Arial"/>
              <a:buNone/>
              <a:defRPr sz="2400" b="0" i="0" u="none" strike="noStrike" cap="none">
                <a:solidFill>
                  <a:srgbClr val="5C0607"/>
                </a:solidFill>
                <a:latin typeface="Impact"/>
                <a:ea typeface="Impact"/>
                <a:cs typeface="Impact"/>
                <a:sym typeface="Impact"/>
              </a:defRPr>
            </a:lvl1pPr>
            <a:lvl2pPr marL="0" marR="0" lvl="1" indent="0" algn="ctr">
              <a:lnSpc>
                <a:spcPct val="100000"/>
              </a:lnSpc>
              <a:spcBef>
                <a:spcPts val="0"/>
              </a:spcBef>
              <a:spcAft>
                <a:spcPts val="0"/>
              </a:spcAft>
              <a:buClr>
                <a:srgbClr val="000000"/>
              </a:buClr>
              <a:buSzPts val="2400"/>
              <a:buFont typeface="Arial"/>
              <a:buNone/>
              <a:defRPr sz="2400" b="0" i="0" u="none" strike="noStrike" cap="none">
                <a:solidFill>
                  <a:srgbClr val="5C0607"/>
                </a:solidFill>
                <a:latin typeface="Impact"/>
                <a:ea typeface="Impact"/>
                <a:cs typeface="Impact"/>
                <a:sym typeface="Impact"/>
              </a:defRPr>
            </a:lvl2pPr>
            <a:lvl3pPr marL="0" marR="0" lvl="2" indent="0" algn="ctr">
              <a:lnSpc>
                <a:spcPct val="100000"/>
              </a:lnSpc>
              <a:spcBef>
                <a:spcPts val="0"/>
              </a:spcBef>
              <a:spcAft>
                <a:spcPts val="0"/>
              </a:spcAft>
              <a:buClr>
                <a:srgbClr val="000000"/>
              </a:buClr>
              <a:buSzPts val="2400"/>
              <a:buFont typeface="Arial"/>
              <a:buNone/>
              <a:defRPr sz="2400" b="0" i="0" u="none" strike="noStrike" cap="none">
                <a:solidFill>
                  <a:srgbClr val="5C0607"/>
                </a:solidFill>
                <a:latin typeface="Impact"/>
                <a:ea typeface="Impact"/>
                <a:cs typeface="Impact"/>
                <a:sym typeface="Impact"/>
              </a:defRPr>
            </a:lvl3pPr>
            <a:lvl4pPr marL="0" marR="0" lvl="3" indent="0" algn="ctr">
              <a:lnSpc>
                <a:spcPct val="100000"/>
              </a:lnSpc>
              <a:spcBef>
                <a:spcPts val="0"/>
              </a:spcBef>
              <a:spcAft>
                <a:spcPts val="0"/>
              </a:spcAft>
              <a:buClr>
                <a:srgbClr val="000000"/>
              </a:buClr>
              <a:buSzPts val="2400"/>
              <a:buFont typeface="Arial"/>
              <a:buNone/>
              <a:defRPr sz="2400" b="0" i="0" u="none" strike="noStrike" cap="none">
                <a:solidFill>
                  <a:srgbClr val="5C0607"/>
                </a:solidFill>
                <a:latin typeface="Impact"/>
                <a:ea typeface="Impact"/>
                <a:cs typeface="Impact"/>
                <a:sym typeface="Impact"/>
              </a:defRPr>
            </a:lvl4pPr>
            <a:lvl5pPr marL="0" marR="0" lvl="4" indent="0" algn="ctr">
              <a:lnSpc>
                <a:spcPct val="100000"/>
              </a:lnSpc>
              <a:spcBef>
                <a:spcPts val="0"/>
              </a:spcBef>
              <a:spcAft>
                <a:spcPts val="0"/>
              </a:spcAft>
              <a:buClr>
                <a:srgbClr val="000000"/>
              </a:buClr>
              <a:buSzPts val="2400"/>
              <a:buFont typeface="Arial"/>
              <a:buNone/>
              <a:defRPr sz="2400" b="0" i="0" u="none" strike="noStrike" cap="none">
                <a:solidFill>
                  <a:srgbClr val="5C0607"/>
                </a:solidFill>
                <a:latin typeface="Impact"/>
                <a:ea typeface="Impact"/>
                <a:cs typeface="Impact"/>
                <a:sym typeface="Impact"/>
              </a:defRPr>
            </a:lvl5pPr>
            <a:lvl6pPr marL="0" marR="0" lvl="5" indent="0" algn="ctr">
              <a:lnSpc>
                <a:spcPct val="100000"/>
              </a:lnSpc>
              <a:spcBef>
                <a:spcPts val="0"/>
              </a:spcBef>
              <a:spcAft>
                <a:spcPts val="0"/>
              </a:spcAft>
              <a:buClr>
                <a:srgbClr val="000000"/>
              </a:buClr>
              <a:buSzPts val="2400"/>
              <a:buFont typeface="Arial"/>
              <a:buNone/>
              <a:defRPr sz="2400" b="0" i="0" u="none" strike="noStrike" cap="none">
                <a:solidFill>
                  <a:srgbClr val="5C0607"/>
                </a:solidFill>
                <a:latin typeface="Impact"/>
                <a:ea typeface="Impact"/>
                <a:cs typeface="Impact"/>
                <a:sym typeface="Impact"/>
              </a:defRPr>
            </a:lvl6pPr>
            <a:lvl7pPr marL="0" marR="0" lvl="6" indent="0" algn="ctr">
              <a:lnSpc>
                <a:spcPct val="100000"/>
              </a:lnSpc>
              <a:spcBef>
                <a:spcPts val="0"/>
              </a:spcBef>
              <a:spcAft>
                <a:spcPts val="0"/>
              </a:spcAft>
              <a:buClr>
                <a:srgbClr val="000000"/>
              </a:buClr>
              <a:buSzPts val="2400"/>
              <a:buFont typeface="Arial"/>
              <a:buNone/>
              <a:defRPr sz="2400" b="0" i="0" u="none" strike="noStrike" cap="none">
                <a:solidFill>
                  <a:srgbClr val="5C0607"/>
                </a:solidFill>
                <a:latin typeface="Impact"/>
                <a:ea typeface="Impact"/>
                <a:cs typeface="Impact"/>
                <a:sym typeface="Impact"/>
              </a:defRPr>
            </a:lvl7pPr>
            <a:lvl8pPr marL="0" marR="0" lvl="7" indent="0" algn="ctr">
              <a:lnSpc>
                <a:spcPct val="100000"/>
              </a:lnSpc>
              <a:spcBef>
                <a:spcPts val="0"/>
              </a:spcBef>
              <a:spcAft>
                <a:spcPts val="0"/>
              </a:spcAft>
              <a:buClr>
                <a:srgbClr val="000000"/>
              </a:buClr>
              <a:buSzPts val="2400"/>
              <a:buFont typeface="Arial"/>
              <a:buNone/>
              <a:defRPr sz="2400" b="0" i="0" u="none" strike="noStrike" cap="none">
                <a:solidFill>
                  <a:srgbClr val="5C0607"/>
                </a:solidFill>
                <a:latin typeface="Impact"/>
                <a:ea typeface="Impact"/>
                <a:cs typeface="Impact"/>
                <a:sym typeface="Impact"/>
              </a:defRPr>
            </a:lvl8pPr>
            <a:lvl9pPr marL="0" marR="0" lvl="8" indent="0" algn="ctr">
              <a:lnSpc>
                <a:spcPct val="100000"/>
              </a:lnSpc>
              <a:spcBef>
                <a:spcPts val="0"/>
              </a:spcBef>
              <a:spcAft>
                <a:spcPts val="0"/>
              </a:spcAft>
              <a:buClr>
                <a:srgbClr val="000000"/>
              </a:buClr>
              <a:buSzPts val="2400"/>
              <a:buFont typeface="Arial"/>
              <a:buNone/>
              <a:defRPr sz="2400" b="0" i="0" u="none" strike="noStrike" cap="none">
                <a:solidFill>
                  <a:srgbClr val="5C0607"/>
                </a:solidFill>
                <a:latin typeface="Impact"/>
                <a:ea typeface="Impact"/>
                <a:cs typeface="Impact"/>
                <a:sym typeface="Impact"/>
              </a:defRPr>
            </a:lvl9pPr>
          </a:lstStyle>
          <a:p>
            <a:pPr marL="0" lvl="0" indent="0" algn="ctr" rtl="0">
              <a:spcBef>
                <a:spcPts val="0"/>
              </a:spcBef>
              <a:spcAft>
                <a:spcPts val="0"/>
              </a:spcAft>
              <a:buNone/>
            </a:pPr>
            <a:fld id="{00000000-1234-1234-1234-123412341234}" type="slidenum">
              <a:rPr lang="en"/>
              <a:t>‹#›</a:t>
            </a:fld>
            <a:endParaRPr/>
          </a:p>
        </p:txBody>
      </p:sp>
      <p:sp>
        <p:nvSpPr>
          <p:cNvPr id="144" name="Google Shape;144;p25"/>
          <p:cNvSpPr txBox="1"/>
          <p:nvPr/>
        </p:nvSpPr>
        <p:spPr>
          <a:xfrm>
            <a:off x="514351" y="669471"/>
            <a:ext cx="457200" cy="438582"/>
          </a:xfrm>
          <a:prstGeom prst="rect">
            <a:avLst/>
          </a:prstGeom>
          <a:noFill/>
          <a:ln>
            <a:noFill/>
          </a:ln>
        </p:spPr>
        <p:txBody>
          <a:bodyPr spcFirstLastPara="1" wrap="square" lIns="68575" tIns="34275" rIns="68575" bIns="34275" anchor="ctr" anchorCtr="0">
            <a:noAutofit/>
          </a:bodyPr>
          <a:lstStyle/>
          <a:p>
            <a:pPr marL="0" marR="0" lvl="0" indent="0" algn="l" rtl="0">
              <a:lnSpc>
                <a:spcPct val="100000"/>
              </a:lnSpc>
              <a:spcBef>
                <a:spcPts val="0"/>
              </a:spcBef>
              <a:spcAft>
                <a:spcPts val="0"/>
              </a:spcAft>
              <a:buClr>
                <a:schemeClr val="dk1"/>
              </a:buClr>
              <a:buSzPts val="6000"/>
              <a:buFont typeface="Impact"/>
              <a:buNone/>
            </a:pPr>
            <a:r>
              <a:rPr lang="en" sz="6000" b="0" i="0" u="none" strike="noStrike" cap="none">
                <a:solidFill>
                  <a:schemeClr val="dk1"/>
                </a:solidFill>
                <a:latin typeface="Impact"/>
                <a:ea typeface="Impact"/>
                <a:cs typeface="Impact"/>
                <a:sym typeface="Impact"/>
              </a:rPr>
              <a:t>“</a:t>
            </a:r>
            <a:endParaRPr sz="1100" b="0" i="0" u="none" strike="noStrike" cap="none">
              <a:solidFill>
                <a:srgbClr val="000000"/>
              </a:solidFill>
              <a:latin typeface="Arial"/>
              <a:ea typeface="Arial"/>
              <a:cs typeface="Arial"/>
              <a:sym typeface="Arial"/>
            </a:endParaRPr>
          </a:p>
        </p:txBody>
      </p:sp>
      <p:sp>
        <p:nvSpPr>
          <p:cNvPr id="145" name="Google Shape;145;p25"/>
          <p:cNvSpPr txBox="1"/>
          <p:nvPr/>
        </p:nvSpPr>
        <p:spPr>
          <a:xfrm>
            <a:off x="7854812" y="2192120"/>
            <a:ext cx="457200" cy="438582"/>
          </a:xfrm>
          <a:prstGeom prst="rect">
            <a:avLst/>
          </a:prstGeom>
          <a:noFill/>
          <a:ln>
            <a:noFill/>
          </a:ln>
        </p:spPr>
        <p:txBody>
          <a:bodyPr spcFirstLastPara="1" wrap="square" lIns="68575" tIns="34275" rIns="68575" bIns="34275" anchor="ctr" anchorCtr="0">
            <a:noAutofit/>
          </a:bodyPr>
          <a:lstStyle/>
          <a:p>
            <a:pPr marL="0" marR="0" lvl="0" indent="0" algn="r" rtl="0">
              <a:lnSpc>
                <a:spcPct val="100000"/>
              </a:lnSpc>
              <a:spcBef>
                <a:spcPts val="0"/>
              </a:spcBef>
              <a:spcAft>
                <a:spcPts val="0"/>
              </a:spcAft>
              <a:buClr>
                <a:schemeClr val="dk1"/>
              </a:buClr>
              <a:buSzPts val="6000"/>
              <a:buFont typeface="Impact"/>
              <a:buNone/>
            </a:pPr>
            <a:r>
              <a:rPr lang="en" sz="6000" b="0" i="0" u="none" strike="noStrike" cap="none">
                <a:solidFill>
                  <a:schemeClr val="dk1"/>
                </a:solidFill>
                <a:latin typeface="Impact"/>
                <a:ea typeface="Impact"/>
                <a:cs typeface="Impact"/>
                <a:sym typeface="Impact"/>
              </a:rPr>
              <a:t>”</a:t>
            </a:r>
            <a:endParaRPr sz="1100" b="0" i="0" u="none" strike="noStrike" cap="none">
              <a:solidFill>
                <a:srgbClr val="000000"/>
              </a:solidFill>
              <a:latin typeface="Arial"/>
              <a:ea typeface="Arial"/>
              <a:cs typeface="Arial"/>
              <a:sym typeface="Arial"/>
            </a:endParaRPr>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matchingName="Name Card">
  <p:cSld name="Name Card">
    <p:spTree>
      <p:nvGrpSpPr>
        <p:cNvPr id="1" name="Shape 146"/>
        <p:cNvGrpSpPr/>
        <p:nvPr/>
      </p:nvGrpSpPr>
      <p:grpSpPr>
        <a:xfrm>
          <a:off x="0" y="0"/>
          <a:ext cx="0" cy="0"/>
          <a:chOff x="0" y="0"/>
          <a:chExt cx="0" cy="0"/>
        </a:xfrm>
      </p:grpSpPr>
      <p:sp>
        <p:nvSpPr>
          <p:cNvPr id="147" name="Google Shape;147;p26"/>
          <p:cNvSpPr txBox="1">
            <a:spLocks noGrp="1"/>
          </p:cNvSpPr>
          <p:nvPr>
            <p:ph type="title"/>
          </p:nvPr>
        </p:nvSpPr>
        <p:spPr>
          <a:xfrm>
            <a:off x="514350" y="1292890"/>
            <a:ext cx="7796030" cy="1883876"/>
          </a:xfrm>
          <a:prstGeom prst="rect">
            <a:avLst/>
          </a:prstGeom>
          <a:noFill/>
          <a:ln>
            <a:noFill/>
          </a:ln>
        </p:spPr>
        <p:txBody>
          <a:bodyPr spcFirstLastPara="1" wrap="square" lIns="68575" tIns="34275" rIns="68575" bIns="34275" anchor="b" anchorCtr="0">
            <a:noAutofit/>
          </a:bodyPr>
          <a:lstStyle>
            <a:lvl1pPr lvl="0" algn="l">
              <a:lnSpc>
                <a:spcPct val="90000"/>
              </a:lnSpc>
              <a:spcBef>
                <a:spcPts val="0"/>
              </a:spcBef>
              <a:spcAft>
                <a:spcPts val="0"/>
              </a:spcAft>
              <a:buClr>
                <a:schemeClr val="accent1"/>
              </a:buClr>
              <a:buSzPts val="3600"/>
              <a:buFont typeface="Impact"/>
              <a:buNone/>
              <a:defRPr sz="3600"/>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
        <p:nvSpPr>
          <p:cNvPr id="148" name="Google Shape;148;p26"/>
          <p:cNvSpPr txBox="1">
            <a:spLocks noGrp="1"/>
          </p:cNvSpPr>
          <p:nvPr>
            <p:ph type="body" idx="1"/>
          </p:nvPr>
        </p:nvSpPr>
        <p:spPr>
          <a:xfrm>
            <a:off x="514350" y="3185601"/>
            <a:ext cx="7796030" cy="855483"/>
          </a:xfrm>
          <a:prstGeom prst="rect">
            <a:avLst/>
          </a:prstGeom>
          <a:noFill/>
          <a:ln>
            <a:noFill/>
          </a:ln>
        </p:spPr>
        <p:txBody>
          <a:bodyPr spcFirstLastPara="1" wrap="square" lIns="68575" tIns="34275" rIns="68575" bIns="34275" anchor="t" anchorCtr="0">
            <a:noAutofit/>
          </a:bodyPr>
          <a:lstStyle>
            <a:lvl1pPr marL="457200" lvl="0" indent="-228600" algn="l">
              <a:lnSpc>
                <a:spcPct val="120000"/>
              </a:lnSpc>
              <a:spcBef>
                <a:spcPts val="800"/>
              </a:spcBef>
              <a:spcAft>
                <a:spcPts val="0"/>
              </a:spcAft>
              <a:buSzPts val="2200"/>
              <a:buNone/>
              <a:defRPr sz="1400"/>
            </a:lvl1pPr>
            <a:lvl2pPr marL="914400" lvl="1" indent="-228600" algn="l">
              <a:lnSpc>
                <a:spcPct val="120000"/>
              </a:lnSpc>
              <a:spcBef>
                <a:spcPts val="400"/>
              </a:spcBef>
              <a:spcAft>
                <a:spcPts val="0"/>
              </a:spcAft>
              <a:buSzPts val="1700"/>
              <a:buNone/>
              <a:defRPr sz="1100"/>
            </a:lvl2pPr>
            <a:lvl3pPr marL="1371600" lvl="2" indent="-228600" algn="l">
              <a:lnSpc>
                <a:spcPct val="120000"/>
              </a:lnSpc>
              <a:spcBef>
                <a:spcPts val="400"/>
              </a:spcBef>
              <a:spcAft>
                <a:spcPts val="0"/>
              </a:spcAft>
              <a:buSzPts val="1400"/>
              <a:buNone/>
              <a:defRPr sz="900"/>
            </a:lvl3pPr>
            <a:lvl4pPr marL="1828800" lvl="3" indent="-228600" algn="l">
              <a:lnSpc>
                <a:spcPct val="120000"/>
              </a:lnSpc>
              <a:spcBef>
                <a:spcPts val="400"/>
              </a:spcBef>
              <a:spcAft>
                <a:spcPts val="0"/>
              </a:spcAft>
              <a:buSzPts val="1200"/>
              <a:buNone/>
              <a:defRPr sz="800"/>
            </a:lvl4pPr>
            <a:lvl5pPr marL="2286000" lvl="4" indent="-228600" algn="l">
              <a:lnSpc>
                <a:spcPct val="120000"/>
              </a:lnSpc>
              <a:spcBef>
                <a:spcPts val="400"/>
              </a:spcBef>
              <a:spcAft>
                <a:spcPts val="0"/>
              </a:spcAft>
              <a:buSzPts val="1200"/>
              <a:buNone/>
              <a:defRPr sz="800"/>
            </a:lvl5pPr>
            <a:lvl6pPr marL="2743200" lvl="5" indent="-228600" algn="l">
              <a:lnSpc>
                <a:spcPct val="120000"/>
              </a:lnSpc>
              <a:spcBef>
                <a:spcPts val="400"/>
              </a:spcBef>
              <a:spcAft>
                <a:spcPts val="0"/>
              </a:spcAft>
              <a:buSzPts val="1200"/>
              <a:buNone/>
              <a:defRPr sz="800"/>
            </a:lvl6pPr>
            <a:lvl7pPr marL="3200400" lvl="6" indent="-228600" algn="l">
              <a:lnSpc>
                <a:spcPct val="120000"/>
              </a:lnSpc>
              <a:spcBef>
                <a:spcPts val="400"/>
              </a:spcBef>
              <a:spcAft>
                <a:spcPts val="0"/>
              </a:spcAft>
              <a:buSzPts val="1200"/>
              <a:buNone/>
              <a:defRPr sz="800"/>
            </a:lvl7pPr>
            <a:lvl8pPr marL="3657600" lvl="7" indent="-228600" algn="l">
              <a:lnSpc>
                <a:spcPct val="120000"/>
              </a:lnSpc>
              <a:spcBef>
                <a:spcPts val="400"/>
              </a:spcBef>
              <a:spcAft>
                <a:spcPts val="0"/>
              </a:spcAft>
              <a:buSzPts val="1200"/>
              <a:buNone/>
              <a:defRPr sz="800"/>
            </a:lvl8pPr>
            <a:lvl9pPr marL="4114800" lvl="8" indent="-228600" algn="l">
              <a:lnSpc>
                <a:spcPct val="120000"/>
              </a:lnSpc>
              <a:spcBef>
                <a:spcPts val="400"/>
              </a:spcBef>
              <a:spcAft>
                <a:spcPts val="0"/>
              </a:spcAft>
              <a:buSzPts val="1200"/>
              <a:buNone/>
              <a:defRPr sz="800"/>
            </a:lvl9pPr>
          </a:lstStyle>
          <a:p>
            <a:endParaRPr/>
          </a:p>
        </p:txBody>
      </p:sp>
      <p:sp>
        <p:nvSpPr>
          <p:cNvPr id="149" name="Google Shape;149;p26"/>
          <p:cNvSpPr txBox="1">
            <a:spLocks noGrp="1"/>
          </p:cNvSpPr>
          <p:nvPr>
            <p:ph type="dt" idx="10"/>
          </p:nvPr>
        </p:nvSpPr>
        <p:spPr>
          <a:xfrm>
            <a:off x="5473562" y="4318000"/>
            <a:ext cx="2838450" cy="373852"/>
          </a:xfrm>
          <a:prstGeom prst="rect">
            <a:avLst/>
          </a:prstGeom>
          <a:noFill/>
          <a:ln>
            <a:noFill/>
          </a:ln>
        </p:spPr>
        <p:txBody>
          <a:bodyPr spcFirstLastPara="1" wrap="square" lIns="68575" tIns="34275" rIns="68575" bIns="34275" anchor="ctr" anchorCtr="0">
            <a:noAutofit/>
          </a:bodyPr>
          <a:lstStyle>
            <a:lvl1pPr lvl="0" algn="r">
              <a:lnSpc>
                <a:spcPct val="100000"/>
              </a:lnSpc>
              <a:spcBef>
                <a:spcPts val="0"/>
              </a:spcBef>
              <a:spcAft>
                <a:spcPts val="0"/>
              </a:spcAft>
              <a:buSzPts val="1100"/>
              <a:buNone/>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
        <p:nvSpPr>
          <p:cNvPr id="150" name="Google Shape;150;p26"/>
          <p:cNvSpPr txBox="1">
            <a:spLocks noGrp="1"/>
          </p:cNvSpPr>
          <p:nvPr>
            <p:ph type="ftr" idx="11"/>
          </p:nvPr>
        </p:nvSpPr>
        <p:spPr>
          <a:xfrm>
            <a:off x="514351" y="4318000"/>
            <a:ext cx="4124789" cy="373852"/>
          </a:xfrm>
          <a:prstGeom prst="rect">
            <a:avLst/>
          </a:prstGeom>
          <a:noFill/>
          <a:ln>
            <a:noFill/>
          </a:ln>
        </p:spPr>
        <p:txBody>
          <a:bodyPr spcFirstLastPara="1" wrap="square" lIns="68575" tIns="34275" rIns="68575" bIns="34275" anchor="ctr" anchorCtr="0">
            <a:noAutofit/>
          </a:bodyPr>
          <a:lstStyle>
            <a:lvl1pPr lvl="0" algn="l">
              <a:lnSpc>
                <a:spcPct val="100000"/>
              </a:lnSpc>
              <a:spcBef>
                <a:spcPts val="0"/>
              </a:spcBef>
              <a:spcAft>
                <a:spcPts val="0"/>
              </a:spcAft>
              <a:buSzPts val="1100"/>
              <a:buNone/>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
        <p:nvSpPr>
          <p:cNvPr id="151" name="Google Shape;151;p26"/>
          <p:cNvSpPr txBox="1">
            <a:spLocks noGrp="1"/>
          </p:cNvSpPr>
          <p:nvPr>
            <p:ph type="sldNum" idx="12"/>
          </p:nvPr>
        </p:nvSpPr>
        <p:spPr>
          <a:xfrm>
            <a:off x="4715341" y="4318000"/>
            <a:ext cx="680390" cy="373852"/>
          </a:xfrm>
          <a:prstGeom prst="rect">
            <a:avLst/>
          </a:prstGeom>
          <a:noFill/>
          <a:ln>
            <a:noFill/>
          </a:ln>
        </p:spPr>
        <p:txBody>
          <a:bodyPr spcFirstLastPara="1" wrap="square" lIns="68575" tIns="34275" rIns="68575" bIns="34275" anchor="ctr" anchorCtr="0">
            <a:noAutofit/>
          </a:bodyPr>
          <a:lstStyle>
            <a:lvl1pPr marL="0" marR="0" lvl="0" indent="0" algn="ctr">
              <a:lnSpc>
                <a:spcPct val="100000"/>
              </a:lnSpc>
              <a:spcBef>
                <a:spcPts val="0"/>
              </a:spcBef>
              <a:spcAft>
                <a:spcPts val="0"/>
              </a:spcAft>
              <a:buClr>
                <a:srgbClr val="000000"/>
              </a:buClr>
              <a:buSzPts val="2400"/>
              <a:buFont typeface="Arial"/>
              <a:buNone/>
              <a:defRPr sz="2400" b="0" i="0" u="none" strike="noStrike" cap="none">
                <a:solidFill>
                  <a:srgbClr val="5C0607"/>
                </a:solidFill>
                <a:latin typeface="Impact"/>
                <a:ea typeface="Impact"/>
                <a:cs typeface="Impact"/>
                <a:sym typeface="Impact"/>
              </a:defRPr>
            </a:lvl1pPr>
            <a:lvl2pPr marL="0" marR="0" lvl="1" indent="0" algn="ctr">
              <a:lnSpc>
                <a:spcPct val="100000"/>
              </a:lnSpc>
              <a:spcBef>
                <a:spcPts val="0"/>
              </a:spcBef>
              <a:spcAft>
                <a:spcPts val="0"/>
              </a:spcAft>
              <a:buClr>
                <a:srgbClr val="000000"/>
              </a:buClr>
              <a:buSzPts val="2400"/>
              <a:buFont typeface="Arial"/>
              <a:buNone/>
              <a:defRPr sz="2400" b="0" i="0" u="none" strike="noStrike" cap="none">
                <a:solidFill>
                  <a:srgbClr val="5C0607"/>
                </a:solidFill>
                <a:latin typeface="Impact"/>
                <a:ea typeface="Impact"/>
                <a:cs typeface="Impact"/>
                <a:sym typeface="Impact"/>
              </a:defRPr>
            </a:lvl2pPr>
            <a:lvl3pPr marL="0" marR="0" lvl="2" indent="0" algn="ctr">
              <a:lnSpc>
                <a:spcPct val="100000"/>
              </a:lnSpc>
              <a:spcBef>
                <a:spcPts val="0"/>
              </a:spcBef>
              <a:spcAft>
                <a:spcPts val="0"/>
              </a:spcAft>
              <a:buClr>
                <a:srgbClr val="000000"/>
              </a:buClr>
              <a:buSzPts val="2400"/>
              <a:buFont typeface="Arial"/>
              <a:buNone/>
              <a:defRPr sz="2400" b="0" i="0" u="none" strike="noStrike" cap="none">
                <a:solidFill>
                  <a:srgbClr val="5C0607"/>
                </a:solidFill>
                <a:latin typeface="Impact"/>
                <a:ea typeface="Impact"/>
                <a:cs typeface="Impact"/>
                <a:sym typeface="Impact"/>
              </a:defRPr>
            </a:lvl3pPr>
            <a:lvl4pPr marL="0" marR="0" lvl="3" indent="0" algn="ctr">
              <a:lnSpc>
                <a:spcPct val="100000"/>
              </a:lnSpc>
              <a:spcBef>
                <a:spcPts val="0"/>
              </a:spcBef>
              <a:spcAft>
                <a:spcPts val="0"/>
              </a:spcAft>
              <a:buClr>
                <a:srgbClr val="000000"/>
              </a:buClr>
              <a:buSzPts val="2400"/>
              <a:buFont typeface="Arial"/>
              <a:buNone/>
              <a:defRPr sz="2400" b="0" i="0" u="none" strike="noStrike" cap="none">
                <a:solidFill>
                  <a:srgbClr val="5C0607"/>
                </a:solidFill>
                <a:latin typeface="Impact"/>
                <a:ea typeface="Impact"/>
                <a:cs typeface="Impact"/>
                <a:sym typeface="Impact"/>
              </a:defRPr>
            </a:lvl4pPr>
            <a:lvl5pPr marL="0" marR="0" lvl="4" indent="0" algn="ctr">
              <a:lnSpc>
                <a:spcPct val="100000"/>
              </a:lnSpc>
              <a:spcBef>
                <a:spcPts val="0"/>
              </a:spcBef>
              <a:spcAft>
                <a:spcPts val="0"/>
              </a:spcAft>
              <a:buClr>
                <a:srgbClr val="000000"/>
              </a:buClr>
              <a:buSzPts val="2400"/>
              <a:buFont typeface="Arial"/>
              <a:buNone/>
              <a:defRPr sz="2400" b="0" i="0" u="none" strike="noStrike" cap="none">
                <a:solidFill>
                  <a:srgbClr val="5C0607"/>
                </a:solidFill>
                <a:latin typeface="Impact"/>
                <a:ea typeface="Impact"/>
                <a:cs typeface="Impact"/>
                <a:sym typeface="Impact"/>
              </a:defRPr>
            </a:lvl5pPr>
            <a:lvl6pPr marL="0" marR="0" lvl="5" indent="0" algn="ctr">
              <a:lnSpc>
                <a:spcPct val="100000"/>
              </a:lnSpc>
              <a:spcBef>
                <a:spcPts val="0"/>
              </a:spcBef>
              <a:spcAft>
                <a:spcPts val="0"/>
              </a:spcAft>
              <a:buClr>
                <a:srgbClr val="000000"/>
              </a:buClr>
              <a:buSzPts val="2400"/>
              <a:buFont typeface="Arial"/>
              <a:buNone/>
              <a:defRPr sz="2400" b="0" i="0" u="none" strike="noStrike" cap="none">
                <a:solidFill>
                  <a:srgbClr val="5C0607"/>
                </a:solidFill>
                <a:latin typeface="Impact"/>
                <a:ea typeface="Impact"/>
                <a:cs typeface="Impact"/>
                <a:sym typeface="Impact"/>
              </a:defRPr>
            </a:lvl6pPr>
            <a:lvl7pPr marL="0" marR="0" lvl="6" indent="0" algn="ctr">
              <a:lnSpc>
                <a:spcPct val="100000"/>
              </a:lnSpc>
              <a:spcBef>
                <a:spcPts val="0"/>
              </a:spcBef>
              <a:spcAft>
                <a:spcPts val="0"/>
              </a:spcAft>
              <a:buClr>
                <a:srgbClr val="000000"/>
              </a:buClr>
              <a:buSzPts val="2400"/>
              <a:buFont typeface="Arial"/>
              <a:buNone/>
              <a:defRPr sz="2400" b="0" i="0" u="none" strike="noStrike" cap="none">
                <a:solidFill>
                  <a:srgbClr val="5C0607"/>
                </a:solidFill>
                <a:latin typeface="Impact"/>
                <a:ea typeface="Impact"/>
                <a:cs typeface="Impact"/>
                <a:sym typeface="Impact"/>
              </a:defRPr>
            </a:lvl7pPr>
            <a:lvl8pPr marL="0" marR="0" lvl="7" indent="0" algn="ctr">
              <a:lnSpc>
                <a:spcPct val="100000"/>
              </a:lnSpc>
              <a:spcBef>
                <a:spcPts val="0"/>
              </a:spcBef>
              <a:spcAft>
                <a:spcPts val="0"/>
              </a:spcAft>
              <a:buClr>
                <a:srgbClr val="000000"/>
              </a:buClr>
              <a:buSzPts val="2400"/>
              <a:buFont typeface="Arial"/>
              <a:buNone/>
              <a:defRPr sz="2400" b="0" i="0" u="none" strike="noStrike" cap="none">
                <a:solidFill>
                  <a:srgbClr val="5C0607"/>
                </a:solidFill>
                <a:latin typeface="Impact"/>
                <a:ea typeface="Impact"/>
                <a:cs typeface="Impact"/>
                <a:sym typeface="Impact"/>
              </a:defRPr>
            </a:lvl8pPr>
            <a:lvl9pPr marL="0" marR="0" lvl="8" indent="0" algn="ctr">
              <a:lnSpc>
                <a:spcPct val="100000"/>
              </a:lnSpc>
              <a:spcBef>
                <a:spcPts val="0"/>
              </a:spcBef>
              <a:spcAft>
                <a:spcPts val="0"/>
              </a:spcAft>
              <a:buClr>
                <a:srgbClr val="000000"/>
              </a:buClr>
              <a:buSzPts val="2400"/>
              <a:buFont typeface="Arial"/>
              <a:buNone/>
              <a:defRPr sz="2400" b="0" i="0" u="none" strike="noStrike" cap="none">
                <a:solidFill>
                  <a:srgbClr val="5C0607"/>
                </a:solidFill>
                <a:latin typeface="Impact"/>
                <a:ea typeface="Impact"/>
                <a:cs typeface="Impact"/>
                <a:sym typeface="Impact"/>
              </a:defRPr>
            </a:lvl9pPr>
          </a:lstStyle>
          <a:p>
            <a:pPr marL="0" lvl="0" indent="0" algn="ct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matchingName="3 Column">
  <p:cSld name="3 Column">
    <p:spTree>
      <p:nvGrpSpPr>
        <p:cNvPr id="1" name="Shape 152"/>
        <p:cNvGrpSpPr/>
        <p:nvPr/>
      </p:nvGrpSpPr>
      <p:grpSpPr>
        <a:xfrm>
          <a:off x="0" y="0"/>
          <a:ext cx="0" cy="0"/>
          <a:chOff x="0" y="0"/>
          <a:chExt cx="0" cy="0"/>
        </a:xfrm>
      </p:grpSpPr>
      <p:sp>
        <p:nvSpPr>
          <p:cNvPr id="153" name="Google Shape;153;p27"/>
          <p:cNvSpPr txBox="1">
            <a:spLocks noGrp="1"/>
          </p:cNvSpPr>
          <p:nvPr>
            <p:ph type="title"/>
          </p:nvPr>
        </p:nvSpPr>
        <p:spPr>
          <a:xfrm>
            <a:off x="514352" y="514350"/>
            <a:ext cx="7796029" cy="863974"/>
          </a:xfrm>
          <a:prstGeom prst="rect">
            <a:avLst/>
          </a:prstGeom>
          <a:noFill/>
          <a:ln>
            <a:noFill/>
          </a:ln>
        </p:spPr>
        <p:txBody>
          <a:bodyPr spcFirstLastPara="1" wrap="square" lIns="68575" tIns="34275" rIns="68575" bIns="34275" anchor="ctr" anchorCtr="0">
            <a:noAutofit/>
          </a:bodyPr>
          <a:lstStyle>
            <a:lvl1pPr lvl="0" algn="ctr">
              <a:lnSpc>
                <a:spcPct val="90000"/>
              </a:lnSpc>
              <a:spcBef>
                <a:spcPts val="0"/>
              </a:spcBef>
              <a:spcAft>
                <a:spcPts val="0"/>
              </a:spcAft>
              <a:buClr>
                <a:schemeClr val="accent1"/>
              </a:buClr>
              <a:buSzPts val="4100"/>
              <a:buFont typeface="Impact"/>
              <a:buNone/>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
        <p:nvSpPr>
          <p:cNvPr id="154" name="Google Shape;154;p27"/>
          <p:cNvSpPr txBox="1">
            <a:spLocks noGrp="1"/>
          </p:cNvSpPr>
          <p:nvPr>
            <p:ph type="body" idx="1"/>
          </p:nvPr>
        </p:nvSpPr>
        <p:spPr>
          <a:xfrm>
            <a:off x="514352" y="1547546"/>
            <a:ext cx="2482596" cy="432197"/>
          </a:xfrm>
          <a:prstGeom prst="rect">
            <a:avLst/>
          </a:prstGeom>
          <a:noFill/>
          <a:ln>
            <a:noFill/>
          </a:ln>
        </p:spPr>
        <p:txBody>
          <a:bodyPr spcFirstLastPara="1" wrap="square" lIns="68575" tIns="34275" rIns="68575" bIns="34275" anchor="b" anchorCtr="0">
            <a:noAutofit/>
          </a:bodyPr>
          <a:lstStyle>
            <a:lvl1pPr marL="457200" lvl="0" indent="-228600" algn="ctr">
              <a:lnSpc>
                <a:spcPct val="90000"/>
              </a:lnSpc>
              <a:spcBef>
                <a:spcPts val="800"/>
              </a:spcBef>
              <a:spcAft>
                <a:spcPts val="0"/>
              </a:spcAft>
              <a:buSzPts val="2900"/>
              <a:buNone/>
              <a:defRPr sz="1800" b="0">
                <a:solidFill>
                  <a:schemeClr val="accent1"/>
                </a:solidFill>
              </a:defRPr>
            </a:lvl1pPr>
            <a:lvl2pPr marL="914400" lvl="1" indent="-228600" algn="l">
              <a:lnSpc>
                <a:spcPct val="120000"/>
              </a:lnSpc>
              <a:spcBef>
                <a:spcPts val="400"/>
              </a:spcBef>
              <a:spcAft>
                <a:spcPts val="0"/>
              </a:spcAft>
              <a:buSzPts val="2400"/>
              <a:buNone/>
              <a:defRPr sz="1500" b="1"/>
            </a:lvl2pPr>
            <a:lvl3pPr marL="1371600" lvl="2" indent="-228600" algn="l">
              <a:lnSpc>
                <a:spcPct val="120000"/>
              </a:lnSpc>
              <a:spcBef>
                <a:spcPts val="400"/>
              </a:spcBef>
              <a:spcAft>
                <a:spcPts val="0"/>
              </a:spcAft>
              <a:buSzPts val="2200"/>
              <a:buNone/>
              <a:defRPr sz="1400" b="1"/>
            </a:lvl3pPr>
            <a:lvl4pPr marL="1828800" lvl="3" indent="-228600" algn="l">
              <a:lnSpc>
                <a:spcPct val="120000"/>
              </a:lnSpc>
              <a:spcBef>
                <a:spcPts val="400"/>
              </a:spcBef>
              <a:spcAft>
                <a:spcPts val="0"/>
              </a:spcAft>
              <a:buSzPts val="1900"/>
              <a:buNone/>
              <a:defRPr sz="1200" b="1"/>
            </a:lvl4pPr>
            <a:lvl5pPr marL="2286000" lvl="4" indent="-228600" algn="l">
              <a:lnSpc>
                <a:spcPct val="120000"/>
              </a:lnSpc>
              <a:spcBef>
                <a:spcPts val="400"/>
              </a:spcBef>
              <a:spcAft>
                <a:spcPts val="0"/>
              </a:spcAft>
              <a:buSzPts val="1900"/>
              <a:buNone/>
              <a:defRPr sz="1200" b="1"/>
            </a:lvl5pPr>
            <a:lvl6pPr marL="2743200" lvl="5" indent="-228600" algn="l">
              <a:lnSpc>
                <a:spcPct val="120000"/>
              </a:lnSpc>
              <a:spcBef>
                <a:spcPts val="400"/>
              </a:spcBef>
              <a:spcAft>
                <a:spcPts val="0"/>
              </a:spcAft>
              <a:buSzPts val="1900"/>
              <a:buNone/>
              <a:defRPr sz="1200" b="1"/>
            </a:lvl6pPr>
            <a:lvl7pPr marL="3200400" lvl="6" indent="-228600" algn="l">
              <a:lnSpc>
                <a:spcPct val="120000"/>
              </a:lnSpc>
              <a:spcBef>
                <a:spcPts val="400"/>
              </a:spcBef>
              <a:spcAft>
                <a:spcPts val="0"/>
              </a:spcAft>
              <a:buSzPts val="1900"/>
              <a:buNone/>
              <a:defRPr sz="1200" b="1"/>
            </a:lvl7pPr>
            <a:lvl8pPr marL="3657600" lvl="7" indent="-228600" algn="l">
              <a:lnSpc>
                <a:spcPct val="120000"/>
              </a:lnSpc>
              <a:spcBef>
                <a:spcPts val="400"/>
              </a:spcBef>
              <a:spcAft>
                <a:spcPts val="0"/>
              </a:spcAft>
              <a:buSzPts val="1900"/>
              <a:buNone/>
              <a:defRPr sz="1200" b="1"/>
            </a:lvl8pPr>
            <a:lvl9pPr marL="4114800" lvl="8" indent="-228600" algn="l">
              <a:lnSpc>
                <a:spcPct val="120000"/>
              </a:lnSpc>
              <a:spcBef>
                <a:spcPts val="400"/>
              </a:spcBef>
              <a:spcAft>
                <a:spcPts val="0"/>
              </a:spcAft>
              <a:buSzPts val="1900"/>
              <a:buNone/>
              <a:defRPr sz="1200" b="1"/>
            </a:lvl9pPr>
          </a:lstStyle>
          <a:p>
            <a:endParaRPr/>
          </a:p>
        </p:txBody>
      </p:sp>
      <p:sp>
        <p:nvSpPr>
          <p:cNvPr id="155" name="Google Shape;155;p27"/>
          <p:cNvSpPr txBox="1">
            <a:spLocks noGrp="1"/>
          </p:cNvSpPr>
          <p:nvPr>
            <p:ph type="body" idx="2"/>
          </p:nvPr>
        </p:nvSpPr>
        <p:spPr>
          <a:xfrm>
            <a:off x="514352" y="1979744"/>
            <a:ext cx="2482596" cy="2051196"/>
          </a:xfrm>
          <a:prstGeom prst="rect">
            <a:avLst/>
          </a:prstGeom>
          <a:noFill/>
          <a:ln>
            <a:noFill/>
          </a:ln>
        </p:spPr>
        <p:txBody>
          <a:bodyPr spcFirstLastPara="1" wrap="square" lIns="68575" tIns="34275" rIns="68575" bIns="34275" anchor="t" anchorCtr="0">
            <a:noAutofit/>
          </a:bodyPr>
          <a:lstStyle>
            <a:lvl1pPr marL="457200" lvl="0" indent="-228600" algn="ctr">
              <a:lnSpc>
                <a:spcPct val="120000"/>
              </a:lnSpc>
              <a:spcBef>
                <a:spcPts val="800"/>
              </a:spcBef>
              <a:spcAft>
                <a:spcPts val="0"/>
              </a:spcAft>
              <a:buSzPts val="1700"/>
              <a:buNone/>
              <a:defRPr sz="1100"/>
            </a:lvl1pPr>
            <a:lvl2pPr marL="914400" lvl="1" indent="-228600" algn="l">
              <a:lnSpc>
                <a:spcPct val="120000"/>
              </a:lnSpc>
              <a:spcBef>
                <a:spcPts val="400"/>
              </a:spcBef>
              <a:spcAft>
                <a:spcPts val="0"/>
              </a:spcAft>
              <a:buSzPts val="1400"/>
              <a:buNone/>
              <a:defRPr sz="900"/>
            </a:lvl2pPr>
            <a:lvl3pPr marL="1371600" lvl="2" indent="-228600" algn="l">
              <a:lnSpc>
                <a:spcPct val="120000"/>
              </a:lnSpc>
              <a:spcBef>
                <a:spcPts val="400"/>
              </a:spcBef>
              <a:spcAft>
                <a:spcPts val="0"/>
              </a:spcAft>
              <a:buSzPts val="1200"/>
              <a:buNone/>
              <a:defRPr sz="800"/>
            </a:lvl3pPr>
            <a:lvl4pPr marL="1828800" lvl="3" indent="-228600" algn="l">
              <a:lnSpc>
                <a:spcPct val="120000"/>
              </a:lnSpc>
              <a:spcBef>
                <a:spcPts val="400"/>
              </a:spcBef>
              <a:spcAft>
                <a:spcPts val="0"/>
              </a:spcAft>
              <a:buSzPts val="1100"/>
              <a:buNone/>
              <a:defRPr sz="700"/>
            </a:lvl4pPr>
            <a:lvl5pPr marL="2286000" lvl="4" indent="-228600" algn="l">
              <a:lnSpc>
                <a:spcPct val="120000"/>
              </a:lnSpc>
              <a:spcBef>
                <a:spcPts val="400"/>
              </a:spcBef>
              <a:spcAft>
                <a:spcPts val="0"/>
              </a:spcAft>
              <a:buSzPts val="1100"/>
              <a:buNone/>
              <a:defRPr sz="700"/>
            </a:lvl5pPr>
            <a:lvl6pPr marL="2743200" lvl="5" indent="-228600" algn="l">
              <a:lnSpc>
                <a:spcPct val="120000"/>
              </a:lnSpc>
              <a:spcBef>
                <a:spcPts val="400"/>
              </a:spcBef>
              <a:spcAft>
                <a:spcPts val="0"/>
              </a:spcAft>
              <a:buSzPts val="1100"/>
              <a:buNone/>
              <a:defRPr sz="700"/>
            </a:lvl6pPr>
            <a:lvl7pPr marL="3200400" lvl="6" indent="-228600" algn="l">
              <a:lnSpc>
                <a:spcPct val="120000"/>
              </a:lnSpc>
              <a:spcBef>
                <a:spcPts val="400"/>
              </a:spcBef>
              <a:spcAft>
                <a:spcPts val="0"/>
              </a:spcAft>
              <a:buSzPts val="1100"/>
              <a:buNone/>
              <a:defRPr sz="700"/>
            </a:lvl7pPr>
            <a:lvl8pPr marL="3657600" lvl="7" indent="-228600" algn="l">
              <a:lnSpc>
                <a:spcPct val="120000"/>
              </a:lnSpc>
              <a:spcBef>
                <a:spcPts val="400"/>
              </a:spcBef>
              <a:spcAft>
                <a:spcPts val="0"/>
              </a:spcAft>
              <a:buSzPts val="1100"/>
              <a:buNone/>
              <a:defRPr sz="700"/>
            </a:lvl8pPr>
            <a:lvl9pPr marL="4114800" lvl="8" indent="-228600" algn="l">
              <a:lnSpc>
                <a:spcPct val="120000"/>
              </a:lnSpc>
              <a:spcBef>
                <a:spcPts val="400"/>
              </a:spcBef>
              <a:spcAft>
                <a:spcPts val="0"/>
              </a:spcAft>
              <a:buSzPts val="1100"/>
              <a:buNone/>
              <a:defRPr sz="700"/>
            </a:lvl9pPr>
          </a:lstStyle>
          <a:p>
            <a:endParaRPr/>
          </a:p>
        </p:txBody>
      </p:sp>
      <p:sp>
        <p:nvSpPr>
          <p:cNvPr id="156" name="Google Shape;156;p27"/>
          <p:cNvSpPr txBox="1">
            <a:spLocks noGrp="1"/>
          </p:cNvSpPr>
          <p:nvPr>
            <p:ph type="body" idx="3"/>
          </p:nvPr>
        </p:nvSpPr>
        <p:spPr>
          <a:xfrm>
            <a:off x="3175966" y="1547546"/>
            <a:ext cx="2482596" cy="432197"/>
          </a:xfrm>
          <a:prstGeom prst="rect">
            <a:avLst/>
          </a:prstGeom>
          <a:noFill/>
          <a:ln>
            <a:noFill/>
          </a:ln>
        </p:spPr>
        <p:txBody>
          <a:bodyPr spcFirstLastPara="1" wrap="square" lIns="68575" tIns="34275" rIns="68575" bIns="34275" anchor="b" anchorCtr="0">
            <a:noAutofit/>
          </a:bodyPr>
          <a:lstStyle>
            <a:lvl1pPr marL="457200" lvl="0" indent="-228600" algn="ctr">
              <a:lnSpc>
                <a:spcPct val="90000"/>
              </a:lnSpc>
              <a:spcBef>
                <a:spcPts val="800"/>
              </a:spcBef>
              <a:spcAft>
                <a:spcPts val="0"/>
              </a:spcAft>
              <a:buSzPts val="2900"/>
              <a:buNone/>
              <a:defRPr sz="1800" b="0">
                <a:solidFill>
                  <a:schemeClr val="accent1"/>
                </a:solidFill>
              </a:defRPr>
            </a:lvl1pPr>
            <a:lvl2pPr marL="914400" lvl="1" indent="-228600" algn="l">
              <a:lnSpc>
                <a:spcPct val="120000"/>
              </a:lnSpc>
              <a:spcBef>
                <a:spcPts val="400"/>
              </a:spcBef>
              <a:spcAft>
                <a:spcPts val="0"/>
              </a:spcAft>
              <a:buSzPts val="2400"/>
              <a:buNone/>
              <a:defRPr sz="1500" b="1"/>
            </a:lvl2pPr>
            <a:lvl3pPr marL="1371600" lvl="2" indent="-228600" algn="l">
              <a:lnSpc>
                <a:spcPct val="120000"/>
              </a:lnSpc>
              <a:spcBef>
                <a:spcPts val="400"/>
              </a:spcBef>
              <a:spcAft>
                <a:spcPts val="0"/>
              </a:spcAft>
              <a:buSzPts val="2200"/>
              <a:buNone/>
              <a:defRPr sz="1400" b="1"/>
            </a:lvl3pPr>
            <a:lvl4pPr marL="1828800" lvl="3" indent="-228600" algn="l">
              <a:lnSpc>
                <a:spcPct val="120000"/>
              </a:lnSpc>
              <a:spcBef>
                <a:spcPts val="400"/>
              </a:spcBef>
              <a:spcAft>
                <a:spcPts val="0"/>
              </a:spcAft>
              <a:buSzPts val="1900"/>
              <a:buNone/>
              <a:defRPr sz="1200" b="1"/>
            </a:lvl4pPr>
            <a:lvl5pPr marL="2286000" lvl="4" indent="-228600" algn="l">
              <a:lnSpc>
                <a:spcPct val="120000"/>
              </a:lnSpc>
              <a:spcBef>
                <a:spcPts val="400"/>
              </a:spcBef>
              <a:spcAft>
                <a:spcPts val="0"/>
              </a:spcAft>
              <a:buSzPts val="1900"/>
              <a:buNone/>
              <a:defRPr sz="1200" b="1"/>
            </a:lvl5pPr>
            <a:lvl6pPr marL="2743200" lvl="5" indent="-228600" algn="l">
              <a:lnSpc>
                <a:spcPct val="120000"/>
              </a:lnSpc>
              <a:spcBef>
                <a:spcPts val="400"/>
              </a:spcBef>
              <a:spcAft>
                <a:spcPts val="0"/>
              </a:spcAft>
              <a:buSzPts val="1900"/>
              <a:buNone/>
              <a:defRPr sz="1200" b="1"/>
            </a:lvl6pPr>
            <a:lvl7pPr marL="3200400" lvl="6" indent="-228600" algn="l">
              <a:lnSpc>
                <a:spcPct val="120000"/>
              </a:lnSpc>
              <a:spcBef>
                <a:spcPts val="400"/>
              </a:spcBef>
              <a:spcAft>
                <a:spcPts val="0"/>
              </a:spcAft>
              <a:buSzPts val="1900"/>
              <a:buNone/>
              <a:defRPr sz="1200" b="1"/>
            </a:lvl7pPr>
            <a:lvl8pPr marL="3657600" lvl="7" indent="-228600" algn="l">
              <a:lnSpc>
                <a:spcPct val="120000"/>
              </a:lnSpc>
              <a:spcBef>
                <a:spcPts val="400"/>
              </a:spcBef>
              <a:spcAft>
                <a:spcPts val="0"/>
              </a:spcAft>
              <a:buSzPts val="1900"/>
              <a:buNone/>
              <a:defRPr sz="1200" b="1"/>
            </a:lvl8pPr>
            <a:lvl9pPr marL="4114800" lvl="8" indent="-228600" algn="l">
              <a:lnSpc>
                <a:spcPct val="120000"/>
              </a:lnSpc>
              <a:spcBef>
                <a:spcPts val="400"/>
              </a:spcBef>
              <a:spcAft>
                <a:spcPts val="0"/>
              </a:spcAft>
              <a:buSzPts val="1900"/>
              <a:buNone/>
              <a:defRPr sz="1200" b="1"/>
            </a:lvl9pPr>
          </a:lstStyle>
          <a:p>
            <a:endParaRPr/>
          </a:p>
        </p:txBody>
      </p:sp>
      <p:sp>
        <p:nvSpPr>
          <p:cNvPr id="157" name="Google Shape;157;p27"/>
          <p:cNvSpPr txBox="1">
            <a:spLocks noGrp="1"/>
          </p:cNvSpPr>
          <p:nvPr>
            <p:ph type="body" idx="4"/>
          </p:nvPr>
        </p:nvSpPr>
        <p:spPr>
          <a:xfrm>
            <a:off x="3175966" y="1979744"/>
            <a:ext cx="2482596" cy="2051196"/>
          </a:xfrm>
          <a:prstGeom prst="rect">
            <a:avLst/>
          </a:prstGeom>
          <a:noFill/>
          <a:ln>
            <a:noFill/>
          </a:ln>
        </p:spPr>
        <p:txBody>
          <a:bodyPr spcFirstLastPara="1" wrap="square" lIns="68575" tIns="34275" rIns="68575" bIns="34275" anchor="t" anchorCtr="0">
            <a:noAutofit/>
          </a:bodyPr>
          <a:lstStyle>
            <a:lvl1pPr marL="457200" lvl="0" indent="-228600" algn="ctr">
              <a:lnSpc>
                <a:spcPct val="120000"/>
              </a:lnSpc>
              <a:spcBef>
                <a:spcPts val="800"/>
              </a:spcBef>
              <a:spcAft>
                <a:spcPts val="0"/>
              </a:spcAft>
              <a:buSzPts val="1700"/>
              <a:buNone/>
              <a:defRPr sz="1100"/>
            </a:lvl1pPr>
            <a:lvl2pPr marL="914400" lvl="1" indent="-228600" algn="l">
              <a:lnSpc>
                <a:spcPct val="120000"/>
              </a:lnSpc>
              <a:spcBef>
                <a:spcPts val="400"/>
              </a:spcBef>
              <a:spcAft>
                <a:spcPts val="0"/>
              </a:spcAft>
              <a:buSzPts val="1400"/>
              <a:buNone/>
              <a:defRPr sz="900"/>
            </a:lvl2pPr>
            <a:lvl3pPr marL="1371600" lvl="2" indent="-228600" algn="l">
              <a:lnSpc>
                <a:spcPct val="120000"/>
              </a:lnSpc>
              <a:spcBef>
                <a:spcPts val="400"/>
              </a:spcBef>
              <a:spcAft>
                <a:spcPts val="0"/>
              </a:spcAft>
              <a:buSzPts val="1200"/>
              <a:buNone/>
              <a:defRPr sz="800"/>
            </a:lvl3pPr>
            <a:lvl4pPr marL="1828800" lvl="3" indent="-228600" algn="l">
              <a:lnSpc>
                <a:spcPct val="120000"/>
              </a:lnSpc>
              <a:spcBef>
                <a:spcPts val="400"/>
              </a:spcBef>
              <a:spcAft>
                <a:spcPts val="0"/>
              </a:spcAft>
              <a:buSzPts val="1100"/>
              <a:buNone/>
              <a:defRPr sz="700"/>
            </a:lvl4pPr>
            <a:lvl5pPr marL="2286000" lvl="4" indent="-228600" algn="l">
              <a:lnSpc>
                <a:spcPct val="120000"/>
              </a:lnSpc>
              <a:spcBef>
                <a:spcPts val="400"/>
              </a:spcBef>
              <a:spcAft>
                <a:spcPts val="0"/>
              </a:spcAft>
              <a:buSzPts val="1100"/>
              <a:buNone/>
              <a:defRPr sz="700"/>
            </a:lvl5pPr>
            <a:lvl6pPr marL="2743200" lvl="5" indent="-228600" algn="l">
              <a:lnSpc>
                <a:spcPct val="120000"/>
              </a:lnSpc>
              <a:spcBef>
                <a:spcPts val="400"/>
              </a:spcBef>
              <a:spcAft>
                <a:spcPts val="0"/>
              </a:spcAft>
              <a:buSzPts val="1100"/>
              <a:buNone/>
              <a:defRPr sz="700"/>
            </a:lvl6pPr>
            <a:lvl7pPr marL="3200400" lvl="6" indent="-228600" algn="l">
              <a:lnSpc>
                <a:spcPct val="120000"/>
              </a:lnSpc>
              <a:spcBef>
                <a:spcPts val="400"/>
              </a:spcBef>
              <a:spcAft>
                <a:spcPts val="0"/>
              </a:spcAft>
              <a:buSzPts val="1100"/>
              <a:buNone/>
              <a:defRPr sz="700"/>
            </a:lvl7pPr>
            <a:lvl8pPr marL="3657600" lvl="7" indent="-228600" algn="l">
              <a:lnSpc>
                <a:spcPct val="120000"/>
              </a:lnSpc>
              <a:spcBef>
                <a:spcPts val="400"/>
              </a:spcBef>
              <a:spcAft>
                <a:spcPts val="0"/>
              </a:spcAft>
              <a:buSzPts val="1100"/>
              <a:buNone/>
              <a:defRPr sz="700"/>
            </a:lvl8pPr>
            <a:lvl9pPr marL="4114800" lvl="8" indent="-228600" algn="l">
              <a:lnSpc>
                <a:spcPct val="120000"/>
              </a:lnSpc>
              <a:spcBef>
                <a:spcPts val="400"/>
              </a:spcBef>
              <a:spcAft>
                <a:spcPts val="0"/>
              </a:spcAft>
              <a:buSzPts val="1100"/>
              <a:buNone/>
              <a:defRPr sz="700"/>
            </a:lvl9pPr>
          </a:lstStyle>
          <a:p>
            <a:endParaRPr/>
          </a:p>
        </p:txBody>
      </p:sp>
      <p:sp>
        <p:nvSpPr>
          <p:cNvPr id="158" name="Google Shape;158;p27"/>
          <p:cNvSpPr txBox="1">
            <a:spLocks noGrp="1"/>
          </p:cNvSpPr>
          <p:nvPr>
            <p:ph type="body" idx="5"/>
          </p:nvPr>
        </p:nvSpPr>
        <p:spPr>
          <a:xfrm>
            <a:off x="5827785" y="1547546"/>
            <a:ext cx="2482596" cy="432197"/>
          </a:xfrm>
          <a:prstGeom prst="rect">
            <a:avLst/>
          </a:prstGeom>
          <a:noFill/>
          <a:ln>
            <a:noFill/>
          </a:ln>
        </p:spPr>
        <p:txBody>
          <a:bodyPr spcFirstLastPara="1" wrap="square" lIns="68575" tIns="34275" rIns="68575" bIns="34275" anchor="b" anchorCtr="0">
            <a:noAutofit/>
          </a:bodyPr>
          <a:lstStyle>
            <a:lvl1pPr marL="457200" lvl="0" indent="-228600" algn="ctr">
              <a:lnSpc>
                <a:spcPct val="90000"/>
              </a:lnSpc>
              <a:spcBef>
                <a:spcPts val="800"/>
              </a:spcBef>
              <a:spcAft>
                <a:spcPts val="0"/>
              </a:spcAft>
              <a:buSzPts val="2900"/>
              <a:buNone/>
              <a:defRPr sz="1800" b="0">
                <a:solidFill>
                  <a:schemeClr val="accent1"/>
                </a:solidFill>
              </a:defRPr>
            </a:lvl1pPr>
            <a:lvl2pPr marL="914400" lvl="1" indent="-228600" algn="l">
              <a:lnSpc>
                <a:spcPct val="120000"/>
              </a:lnSpc>
              <a:spcBef>
                <a:spcPts val="400"/>
              </a:spcBef>
              <a:spcAft>
                <a:spcPts val="0"/>
              </a:spcAft>
              <a:buSzPts val="2400"/>
              <a:buNone/>
              <a:defRPr sz="1500" b="1"/>
            </a:lvl2pPr>
            <a:lvl3pPr marL="1371600" lvl="2" indent="-228600" algn="l">
              <a:lnSpc>
                <a:spcPct val="120000"/>
              </a:lnSpc>
              <a:spcBef>
                <a:spcPts val="400"/>
              </a:spcBef>
              <a:spcAft>
                <a:spcPts val="0"/>
              </a:spcAft>
              <a:buSzPts val="2200"/>
              <a:buNone/>
              <a:defRPr sz="1400" b="1"/>
            </a:lvl3pPr>
            <a:lvl4pPr marL="1828800" lvl="3" indent="-228600" algn="l">
              <a:lnSpc>
                <a:spcPct val="120000"/>
              </a:lnSpc>
              <a:spcBef>
                <a:spcPts val="400"/>
              </a:spcBef>
              <a:spcAft>
                <a:spcPts val="0"/>
              </a:spcAft>
              <a:buSzPts val="1900"/>
              <a:buNone/>
              <a:defRPr sz="1200" b="1"/>
            </a:lvl4pPr>
            <a:lvl5pPr marL="2286000" lvl="4" indent="-228600" algn="l">
              <a:lnSpc>
                <a:spcPct val="120000"/>
              </a:lnSpc>
              <a:spcBef>
                <a:spcPts val="400"/>
              </a:spcBef>
              <a:spcAft>
                <a:spcPts val="0"/>
              </a:spcAft>
              <a:buSzPts val="1900"/>
              <a:buNone/>
              <a:defRPr sz="1200" b="1"/>
            </a:lvl5pPr>
            <a:lvl6pPr marL="2743200" lvl="5" indent="-228600" algn="l">
              <a:lnSpc>
                <a:spcPct val="120000"/>
              </a:lnSpc>
              <a:spcBef>
                <a:spcPts val="400"/>
              </a:spcBef>
              <a:spcAft>
                <a:spcPts val="0"/>
              </a:spcAft>
              <a:buSzPts val="1900"/>
              <a:buNone/>
              <a:defRPr sz="1200" b="1"/>
            </a:lvl6pPr>
            <a:lvl7pPr marL="3200400" lvl="6" indent="-228600" algn="l">
              <a:lnSpc>
                <a:spcPct val="120000"/>
              </a:lnSpc>
              <a:spcBef>
                <a:spcPts val="400"/>
              </a:spcBef>
              <a:spcAft>
                <a:spcPts val="0"/>
              </a:spcAft>
              <a:buSzPts val="1900"/>
              <a:buNone/>
              <a:defRPr sz="1200" b="1"/>
            </a:lvl7pPr>
            <a:lvl8pPr marL="3657600" lvl="7" indent="-228600" algn="l">
              <a:lnSpc>
                <a:spcPct val="120000"/>
              </a:lnSpc>
              <a:spcBef>
                <a:spcPts val="400"/>
              </a:spcBef>
              <a:spcAft>
                <a:spcPts val="0"/>
              </a:spcAft>
              <a:buSzPts val="1900"/>
              <a:buNone/>
              <a:defRPr sz="1200" b="1"/>
            </a:lvl8pPr>
            <a:lvl9pPr marL="4114800" lvl="8" indent="-228600" algn="l">
              <a:lnSpc>
                <a:spcPct val="120000"/>
              </a:lnSpc>
              <a:spcBef>
                <a:spcPts val="400"/>
              </a:spcBef>
              <a:spcAft>
                <a:spcPts val="0"/>
              </a:spcAft>
              <a:buSzPts val="1900"/>
              <a:buNone/>
              <a:defRPr sz="1200" b="1"/>
            </a:lvl9pPr>
          </a:lstStyle>
          <a:p>
            <a:endParaRPr/>
          </a:p>
        </p:txBody>
      </p:sp>
      <p:sp>
        <p:nvSpPr>
          <p:cNvPr id="159" name="Google Shape;159;p27"/>
          <p:cNvSpPr txBox="1">
            <a:spLocks noGrp="1"/>
          </p:cNvSpPr>
          <p:nvPr>
            <p:ph type="body" idx="6"/>
          </p:nvPr>
        </p:nvSpPr>
        <p:spPr>
          <a:xfrm>
            <a:off x="5827785" y="1979744"/>
            <a:ext cx="2482596" cy="2051196"/>
          </a:xfrm>
          <a:prstGeom prst="rect">
            <a:avLst/>
          </a:prstGeom>
          <a:noFill/>
          <a:ln>
            <a:noFill/>
          </a:ln>
        </p:spPr>
        <p:txBody>
          <a:bodyPr spcFirstLastPara="1" wrap="square" lIns="68575" tIns="34275" rIns="68575" bIns="34275" anchor="t" anchorCtr="0">
            <a:noAutofit/>
          </a:bodyPr>
          <a:lstStyle>
            <a:lvl1pPr marL="457200" lvl="0" indent="-228600" algn="ctr">
              <a:lnSpc>
                <a:spcPct val="120000"/>
              </a:lnSpc>
              <a:spcBef>
                <a:spcPts val="800"/>
              </a:spcBef>
              <a:spcAft>
                <a:spcPts val="0"/>
              </a:spcAft>
              <a:buSzPts val="1700"/>
              <a:buNone/>
              <a:defRPr sz="1100"/>
            </a:lvl1pPr>
            <a:lvl2pPr marL="914400" lvl="1" indent="-228600" algn="l">
              <a:lnSpc>
                <a:spcPct val="120000"/>
              </a:lnSpc>
              <a:spcBef>
                <a:spcPts val="400"/>
              </a:spcBef>
              <a:spcAft>
                <a:spcPts val="0"/>
              </a:spcAft>
              <a:buSzPts val="1400"/>
              <a:buNone/>
              <a:defRPr sz="900"/>
            </a:lvl2pPr>
            <a:lvl3pPr marL="1371600" lvl="2" indent="-228600" algn="l">
              <a:lnSpc>
                <a:spcPct val="120000"/>
              </a:lnSpc>
              <a:spcBef>
                <a:spcPts val="400"/>
              </a:spcBef>
              <a:spcAft>
                <a:spcPts val="0"/>
              </a:spcAft>
              <a:buSzPts val="1200"/>
              <a:buNone/>
              <a:defRPr sz="800"/>
            </a:lvl3pPr>
            <a:lvl4pPr marL="1828800" lvl="3" indent="-228600" algn="l">
              <a:lnSpc>
                <a:spcPct val="120000"/>
              </a:lnSpc>
              <a:spcBef>
                <a:spcPts val="400"/>
              </a:spcBef>
              <a:spcAft>
                <a:spcPts val="0"/>
              </a:spcAft>
              <a:buSzPts val="1100"/>
              <a:buNone/>
              <a:defRPr sz="700"/>
            </a:lvl4pPr>
            <a:lvl5pPr marL="2286000" lvl="4" indent="-228600" algn="l">
              <a:lnSpc>
                <a:spcPct val="120000"/>
              </a:lnSpc>
              <a:spcBef>
                <a:spcPts val="400"/>
              </a:spcBef>
              <a:spcAft>
                <a:spcPts val="0"/>
              </a:spcAft>
              <a:buSzPts val="1100"/>
              <a:buNone/>
              <a:defRPr sz="700"/>
            </a:lvl5pPr>
            <a:lvl6pPr marL="2743200" lvl="5" indent="-228600" algn="l">
              <a:lnSpc>
                <a:spcPct val="120000"/>
              </a:lnSpc>
              <a:spcBef>
                <a:spcPts val="400"/>
              </a:spcBef>
              <a:spcAft>
                <a:spcPts val="0"/>
              </a:spcAft>
              <a:buSzPts val="1100"/>
              <a:buNone/>
              <a:defRPr sz="700"/>
            </a:lvl6pPr>
            <a:lvl7pPr marL="3200400" lvl="6" indent="-228600" algn="l">
              <a:lnSpc>
                <a:spcPct val="120000"/>
              </a:lnSpc>
              <a:spcBef>
                <a:spcPts val="400"/>
              </a:spcBef>
              <a:spcAft>
                <a:spcPts val="0"/>
              </a:spcAft>
              <a:buSzPts val="1100"/>
              <a:buNone/>
              <a:defRPr sz="700"/>
            </a:lvl7pPr>
            <a:lvl8pPr marL="3657600" lvl="7" indent="-228600" algn="l">
              <a:lnSpc>
                <a:spcPct val="120000"/>
              </a:lnSpc>
              <a:spcBef>
                <a:spcPts val="400"/>
              </a:spcBef>
              <a:spcAft>
                <a:spcPts val="0"/>
              </a:spcAft>
              <a:buSzPts val="1100"/>
              <a:buNone/>
              <a:defRPr sz="700"/>
            </a:lvl8pPr>
            <a:lvl9pPr marL="4114800" lvl="8" indent="-228600" algn="l">
              <a:lnSpc>
                <a:spcPct val="120000"/>
              </a:lnSpc>
              <a:spcBef>
                <a:spcPts val="400"/>
              </a:spcBef>
              <a:spcAft>
                <a:spcPts val="0"/>
              </a:spcAft>
              <a:buSzPts val="1100"/>
              <a:buNone/>
              <a:defRPr sz="700"/>
            </a:lvl9pPr>
          </a:lstStyle>
          <a:p>
            <a:endParaRPr/>
          </a:p>
        </p:txBody>
      </p:sp>
      <p:sp>
        <p:nvSpPr>
          <p:cNvPr id="160" name="Google Shape;160;p27"/>
          <p:cNvSpPr txBox="1">
            <a:spLocks noGrp="1"/>
          </p:cNvSpPr>
          <p:nvPr>
            <p:ph type="dt" idx="10"/>
          </p:nvPr>
        </p:nvSpPr>
        <p:spPr>
          <a:xfrm>
            <a:off x="5473562" y="4318000"/>
            <a:ext cx="2838450" cy="373852"/>
          </a:xfrm>
          <a:prstGeom prst="rect">
            <a:avLst/>
          </a:prstGeom>
          <a:noFill/>
          <a:ln>
            <a:noFill/>
          </a:ln>
        </p:spPr>
        <p:txBody>
          <a:bodyPr spcFirstLastPara="1" wrap="square" lIns="68575" tIns="34275" rIns="68575" bIns="34275" anchor="ctr" anchorCtr="0">
            <a:noAutofit/>
          </a:bodyPr>
          <a:lstStyle>
            <a:lvl1pPr lvl="0" algn="r">
              <a:lnSpc>
                <a:spcPct val="100000"/>
              </a:lnSpc>
              <a:spcBef>
                <a:spcPts val="0"/>
              </a:spcBef>
              <a:spcAft>
                <a:spcPts val="0"/>
              </a:spcAft>
              <a:buSzPts val="1100"/>
              <a:buNone/>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
        <p:nvSpPr>
          <p:cNvPr id="161" name="Google Shape;161;p27"/>
          <p:cNvSpPr txBox="1">
            <a:spLocks noGrp="1"/>
          </p:cNvSpPr>
          <p:nvPr>
            <p:ph type="ftr" idx="11"/>
          </p:nvPr>
        </p:nvSpPr>
        <p:spPr>
          <a:xfrm>
            <a:off x="514351" y="4318000"/>
            <a:ext cx="4124789" cy="373852"/>
          </a:xfrm>
          <a:prstGeom prst="rect">
            <a:avLst/>
          </a:prstGeom>
          <a:noFill/>
          <a:ln>
            <a:noFill/>
          </a:ln>
        </p:spPr>
        <p:txBody>
          <a:bodyPr spcFirstLastPara="1" wrap="square" lIns="68575" tIns="34275" rIns="68575" bIns="34275" anchor="ctr" anchorCtr="0">
            <a:noAutofit/>
          </a:bodyPr>
          <a:lstStyle>
            <a:lvl1pPr lvl="0" algn="l">
              <a:lnSpc>
                <a:spcPct val="100000"/>
              </a:lnSpc>
              <a:spcBef>
                <a:spcPts val="0"/>
              </a:spcBef>
              <a:spcAft>
                <a:spcPts val="0"/>
              </a:spcAft>
              <a:buSzPts val="1100"/>
              <a:buNone/>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
        <p:nvSpPr>
          <p:cNvPr id="162" name="Google Shape;162;p27"/>
          <p:cNvSpPr txBox="1">
            <a:spLocks noGrp="1"/>
          </p:cNvSpPr>
          <p:nvPr>
            <p:ph type="sldNum" idx="12"/>
          </p:nvPr>
        </p:nvSpPr>
        <p:spPr>
          <a:xfrm>
            <a:off x="4715341" y="4318000"/>
            <a:ext cx="680390" cy="373852"/>
          </a:xfrm>
          <a:prstGeom prst="rect">
            <a:avLst/>
          </a:prstGeom>
          <a:noFill/>
          <a:ln>
            <a:noFill/>
          </a:ln>
        </p:spPr>
        <p:txBody>
          <a:bodyPr spcFirstLastPara="1" wrap="square" lIns="68575" tIns="34275" rIns="68575" bIns="34275" anchor="ctr" anchorCtr="0">
            <a:noAutofit/>
          </a:bodyPr>
          <a:lstStyle>
            <a:lvl1pPr marL="0" marR="0" lvl="0" indent="0" algn="ctr">
              <a:lnSpc>
                <a:spcPct val="100000"/>
              </a:lnSpc>
              <a:spcBef>
                <a:spcPts val="0"/>
              </a:spcBef>
              <a:spcAft>
                <a:spcPts val="0"/>
              </a:spcAft>
              <a:buClr>
                <a:srgbClr val="000000"/>
              </a:buClr>
              <a:buSzPts val="2400"/>
              <a:buFont typeface="Arial"/>
              <a:buNone/>
              <a:defRPr sz="2400" b="0" i="0" u="none" strike="noStrike" cap="none">
                <a:solidFill>
                  <a:srgbClr val="5C0607"/>
                </a:solidFill>
                <a:latin typeface="Impact"/>
                <a:ea typeface="Impact"/>
                <a:cs typeface="Impact"/>
                <a:sym typeface="Impact"/>
              </a:defRPr>
            </a:lvl1pPr>
            <a:lvl2pPr marL="0" marR="0" lvl="1" indent="0" algn="ctr">
              <a:lnSpc>
                <a:spcPct val="100000"/>
              </a:lnSpc>
              <a:spcBef>
                <a:spcPts val="0"/>
              </a:spcBef>
              <a:spcAft>
                <a:spcPts val="0"/>
              </a:spcAft>
              <a:buClr>
                <a:srgbClr val="000000"/>
              </a:buClr>
              <a:buSzPts val="2400"/>
              <a:buFont typeface="Arial"/>
              <a:buNone/>
              <a:defRPr sz="2400" b="0" i="0" u="none" strike="noStrike" cap="none">
                <a:solidFill>
                  <a:srgbClr val="5C0607"/>
                </a:solidFill>
                <a:latin typeface="Impact"/>
                <a:ea typeface="Impact"/>
                <a:cs typeface="Impact"/>
                <a:sym typeface="Impact"/>
              </a:defRPr>
            </a:lvl2pPr>
            <a:lvl3pPr marL="0" marR="0" lvl="2" indent="0" algn="ctr">
              <a:lnSpc>
                <a:spcPct val="100000"/>
              </a:lnSpc>
              <a:spcBef>
                <a:spcPts val="0"/>
              </a:spcBef>
              <a:spcAft>
                <a:spcPts val="0"/>
              </a:spcAft>
              <a:buClr>
                <a:srgbClr val="000000"/>
              </a:buClr>
              <a:buSzPts val="2400"/>
              <a:buFont typeface="Arial"/>
              <a:buNone/>
              <a:defRPr sz="2400" b="0" i="0" u="none" strike="noStrike" cap="none">
                <a:solidFill>
                  <a:srgbClr val="5C0607"/>
                </a:solidFill>
                <a:latin typeface="Impact"/>
                <a:ea typeface="Impact"/>
                <a:cs typeface="Impact"/>
                <a:sym typeface="Impact"/>
              </a:defRPr>
            </a:lvl3pPr>
            <a:lvl4pPr marL="0" marR="0" lvl="3" indent="0" algn="ctr">
              <a:lnSpc>
                <a:spcPct val="100000"/>
              </a:lnSpc>
              <a:spcBef>
                <a:spcPts val="0"/>
              </a:spcBef>
              <a:spcAft>
                <a:spcPts val="0"/>
              </a:spcAft>
              <a:buClr>
                <a:srgbClr val="000000"/>
              </a:buClr>
              <a:buSzPts val="2400"/>
              <a:buFont typeface="Arial"/>
              <a:buNone/>
              <a:defRPr sz="2400" b="0" i="0" u="none" strike="noStrike" cap="none">
                <a:solidFill>
                  <a:srgbClr val="5C0607"/>
                </a:solidFill>
                <a:latin typeface="Impact"/>
                <a:ea typeface="Impact"/>
                <a:cs typeface="Impact"/>
                <a:sym typeface="Impact"/>
              </a:defRPr>
            </a:lvl4pPr>
            <a:lvl5pPr marL="0" marR="0" lvl="4" indent="0" algn="ctr">
              <a:lnSpc>
                <a:spcPct val="100000"/>
              </a:lnSpc>
              <a:spcBef>
                <a:spcPts val="0"/>
              </a:spcBef>
              <a:spcAft>
                <a:spcPts val="0"/>
              </a:spcAft>
              <a:buClr>
                <a:srgbClr val="000000"/>
              </a:buClr>
              <a:buSzPts val="2400"/>
              <a:buFont typeface="Arial"/>
              <a:buNone/>
              <a:defRPr sz="2400" b="0" i="0" u="none" strike="noStrike" cap="none">
                <a:solidFill>
                  <a:srgbClr val="5C0607"/>
                </a:solidFill>
                <a:latin typeface="Impact"/>
                <a:ea typeface="Impact"/>
                <a:cs typeface="Impact"/>
                <a:sym typeface="Impact"/>
              </a:defRPr>
            </a:lvl5pPr>
            <a:lvl6pPr marL="0" marR="0" lvl="5" indent="0" algn="ctr">
              <a:lnSpc>
                <a:spcPct val="100000"/>
              </a:lnSpc>
              <a:spcBef>
                <a:spcPts val="0"/>
              </a:spcBef>
              <a:spcAft>
                <a:spcPts val="0"/>
              </a:spcAft>
              <a:buClr>
                <a:srgbClr val="000000"/>
              </a:buClr>
              <a:buSzPts val="2400"/>
              <a:buFont typeface="Arial"/>
              <a:buNone/>
              <a:defRPr sz="2400" b="0" i="0" u="none" strike="noStrike" cap="none">
                <a:solidFill>
                  <a:srgbClr val="5C0607"/>
                </a:solidFill>
                <a:latin typeface="Impact"/>
                <a:ea typeface="Impact"/>
                <a:cs typeface="Impact"/>
                <a:sym typeface="Impact"/>
              </a:defRPr>
            </a:lvl6pPr>
            <a:lvl7pPr marL="0" marR="0" lvl="6" indent="0" algn="ctr">
              <a:lnSpc>
                <a:spcPct val="100000"/>
              </a:lnSpc>
              <a:spcBef>
                <a:spcPts val="0"/>
              </a:spcBef>
              <a:spcAft>
                <a:spcPts val="0"/>
              </a:spcAft>
              <a:buClr>
                <a:srgbClr val="000000"/>
              </a:buClr>
              <a:buSzPts val="2400"/>
              <a:buFont typeface="Arial"/>
              <a:buNone/>
              <a:defRPr sz="2400" b="0" i="0" u="none" strike="noStrike" cap="none">
                <a:solidFill>
                  <a:srgbClr val="5C0607"/>
                </a:solidFill>
                <a:latin typeface="Impact"/>
                <a:ea typeface="Impact"/>
                <a:cs typeface="Impact"/>
                <a:sym typeface="Impact"/>
              </a:defRPr>
            </a:lvl7pPr>
            <a:lvl8pPr marL="0" marR="0" lvl="7" indent="0" algn="ctr">
              <a:lnSpc>
                <a:spcPct val="100000"/>
              </a:lnSpc>
              <a:spcBef>
                <a:spcPts val="0"/>
              </a:spcBef>
              <a:spcAft>
                <a:spcPts val="0"/>
              </a:spcAft>
              <a:buClr>
                <a:srgbClr val="000000"/>
              </a:buClr>
              <a:buSzPts val="2400"/>
              <a:buFont typeface="Arial"/>
              <a:buNone/>
              <a:defRPr sz="2400" b="0" i="0" u="none" strike="noStrike" cap="none">
                <a:solidFill>
                  <a:srgbClr val="5C0607"/>
                </a:solidFill>
                <a:latin typeface="Impact"/>
                <a:ea typeface="Impact"/>
                <a:cs typeface="Impact"/>
                <a:sym typeface="Impact"/>
              </a:defRPr>
            </a:lvl8pPr>
            <a:lvl9pPr marL="0" marR="0" lvl="8" indent="0" algn="ctr">
              <a:lnSpc>
                <a:spcPct val="100000"/>
              </a:lnSpc>
              <a:spcBef>
                <a:spcPts val="0"/>
              </a:spcBef>
              <a:spcAft>
                <a:spcPts val="0"/>
              </a:spcAft>
              <a:buClr>
                <a:srgbClr val="000000"/>
              </a:buClr>
              <a:buSzPts val="2400"/>
              <a:buFont typeface="Arial"/>
              <a:buNone/>
              <a:defRPr sz="2400" b="0" i="0" u="none" strike="noStrike" cap="none">
                <a:solidFill>
                  <a:srgbClr val="5C0607"/>
                </a:solidFill>
                <a:latin typeface="Impact"/>
                <a:ea typeface="Impact"/>
                <a:cs typeface="Impact"/>
                <a:sym typeface="Impact"/>
              </a:defRPr>
            </a:lvl9pPr>
          </a:lstStyle>
          <a:p>
            <a:pPr marL="0" lvl="0" indent="0" algn="ct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matchingName="3 Picture Column">
  <p:cSld name="3 Picture Column">
    <p:spTree>
      <p:nvGrpSpPr>
        <p:cNvPr id="1" name="Shape 163"/>
        <p:cNvGrpSpPr/>
        <p:nvPr/>
      </p:nvGrpSpPr>
      <p:grpSpPr>
        <a:xfrm>
          <a:off x="0" y="0"/>
          <a:ext cx="0" cy="0"/>
          <a:chOff x="0" y="0"/>
          <a:chExt cx="0" cy="0"/>
        </a:xfrm>
      </p:grpSpPr>
      <p:sp>
        <p:nvSpPr>
          <p:cNvPr id="164" name="Google Shape;164;p28"/>
          <p:cNvSpPr txBox="1">
            <a:spLocks noGrp="1"/>
          </p:cNvSpPr>
          <p:nvPr>
            <p:ph type="title"/>
          </p:nvPr>
        </p:nvSpPr>
        <p:spPr>
          <a:xfrm>
            <a:off x="514351" y="514350"/>
            <a:ext cx="7797662" cy="863974"/>
          </a:xfrm>
          <a:prstGeom prst="rect">
            <a:avLst/>
          </a:prstGeom>
          <a:noFill/>
          <a:ln>
            <a:noFill/>
          </a:ln>
        </p:spPr>
        <p:txBody>
          <a:bodyPr spcFirstLastPara="1" wrap="square" lIns="68575" tIns="34275" rIns="68575" bIns="34275" anchor="ctr" anchorCtr="0">
            <a:noAutofit/>
          </a:bodyPr>
          <a:lstStyle>
            <a:lvl1pPr lvl="0" algn="ctr">
              <a:lnSpc>
                <a:spcPct val="90000"/>
              </a:lnSpc>
              <a:spcBef>
                <a:spcPts val="0"/>
              </a:spcBef>
              <a:spcAft>
                <a:spcPts val="0"/>
              </a:spcAft>
              <a:buClr>
                <a:schemeClr val="accent1"/>
              </a:buClr>
              <a:buSzPts val="4100"/>
              <a:buFont typeface="Impact"/>
              <a:buNone/>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
        <p:nvSpPr>
          <p:cNvPr id="165" name="Google Shape;165;p28"/>
          <p:cNvSpPr txBox="1">
            <a:spLocks noGrp="1"/>
          </p:cNvSpPr>
          <p:nvPr>
            <p:ph type="body" idx="1"/>
          </p:nvPr>
        </p:nvSpPr>
        <p:spPr>
          <a:xfrm>
            <a:off x="518880" y="2859769"/>
            <a:ext cx="2482596" cy="432197"/>
          </a:xfrm>
          <a:prstGeom prst="rect">
            <a:avLst/>
          </a:prstGeom>
          <a:noFill/>
          <a:ln>
            <a:noFill/>
          </a:ln>
        </p:spPr>
        <p:txBody>
          <a:bodyPr spcFirstLastPara="1" wrap="square" lIns="68575" tIns="34275" rIns="68575" bIns="34275" anchor="b" anchorCtr="0">
            <a:noAutofit/>
          </a:bodyPr>
          <a:lstStyle>
            <a:lvl1pPr marL="457200" lvl="0" indent="-228600" algn="ctr">
              <a:lnSpc>
                <a:spcPct val="90000"/>
              </a:lnSpc>
              <a:spcBef>
                <a:spcPts val="800"/>
              </a:spcBef>
              <a:spcAft>
                <a:spcPts val="0"/>
              </a:spcAft>
              <a:buSzPts val="2600"/>
              <a:buNone/>
              <a:defRPr sz="1700" b="0">
                <a:solidFill>
                  <a:schemeClr val="accent1"/>
                </a:solidFill>
              </a:defRPr>
            </a:lvl1pPr>
            <a:lvl2pPr marL="914400" lvl="1" indent="-228600" algn="l">
              <a:lnSpc>
                <a:spcPct val="120000"/>
              </a:lnSpc>
              <a:spcBef>
                <a:spcPts val="400"/>
              </a:spcBef>
              <a:spcAft>
                <a:spcPts val="0"/>
              </a:spcAft>
              <a:buSzPts val="2400"/>
              <a:buNone/>
              <a:defRPr sz="1500" b="1"/>
            </a:lvl2pPr>
            <a:lvl3pPr marL="1371600" lvl="2" indent="-228600" algn="l">
              <a:lnSpc>
                <a:spcPct val="120000"/>
              </a:lnSpc>
              <a:spcBef>
                <a:spcPts val="400"/>
              </a:spcBef>
              <a:spcAft>
                <a:spcPts val="0"/>
              </a:spcAft>
              <a:buSzPts val="2200"/>
              <a:buNone/>
              <a:defRPr sz="1400" b="1"/>
            </a:lvl3pPr>
            <a:lvl4pPr marL="1828800" lvl="3" indent="-228600" algn="l">
              <a:lnSpc>
                <a:spcPct val="120000"/>
              </a:lnSpc>
              <a:spcBef>
                <a:spcPts val="400"/>
              </a:spcBef>
              <a:spcAft>
                <a:spcPts val="0"/>
              </a:spcAft>
              <a:buSzPts val="1900"/>
              <a:buNone/>
              <a:defRPr sz="1200" b="1"/>
            </a:lvl4pPr>
            <a:lvl5pPr marL="2286000" lvl="4" indent="-228600" algn="l">
              <a:lnSpc>
                <a:spcPct val="120000"/>
              </a:lnSpc>
              <a:spcBef>
                <a:spcPts val="400"/>
              </a:spcBef>
              <a:spcAft>
                <a:spcPts val="0"/>
              </a:spcAft>
              <a:buSzPts val="1900"/>
              <a:buNone/>
              <a:defRPr sz="1200" b="1"/>
            </a:lvl5pPr>
            <a:lvl6pPr marL="2743200" lvl="5" indent="-228600" algn="l">
              <a:lnSpc>
                <a:spcPct val="120000"/>
              </a:lnSpc>
              <a:spcBef>
                <a:spcPts val="400"/>
              </a:spcBef>
              <a:spcAft>
                <a:spcPts val="0"/>
              </a:spcAft>
              <a:buSzPts val="1900"/>
              <a:buNone/>
              <a:defRPr sz="1200" b="1"/>
            </a:lvl6pPr>
            <a:lvl7pPr marL="3200400" lvl="6" indent="-228600" algn="l">
              <a:lnSpc>
                <a:spcPct val="120000"/>
              </a:lnSpc>
              <a:spcBef>
                <a:spcPts val="400"/>
              </a:spcBef>
              <a:spcAft>
                <a:spcPts val="0"/>
              </a:spcAft>
              <a:buSzPts val="1900"/>
              <a:buNone/>
              <a:defRPr sz="1200" b="1"/>
            </a:lvl7pPr>
            <a:lvl8pPr marL="3657600" lvl="7" indent="-228600" algn="l">
              <a:lnSpc>
                <a:spcPct val="120000"/>
              </a:lnSpc>
              <a:spcBef>
                <a:spcPts val="400"/>
              </a:spcBef>
              <a:spcAft>
                <a:spcPts val="0"/>
              </a:spcAft>
              <a:buSzPts val="1900"/>
              <a:buNone/>
              <a:defRPr sz="1200" b="1"/>
            </a:lvl8pPr>
            <a:lvl9pPr marL="4114800" lvl="8" indent="-228600" algn="l">
              <a:lnSpc>
                <a:spcPct val="120000"/>
              </a:lnSpc>
              <a:spcBef>
                <a:spcPts val="400"/>
              </a:spcBef>
              <a:spcAft>
                <a:spcPts val="0"/>
              </a:spcAft>
              <a:buSzPts val="1900"/>
              <a:buNone/>
              <a:defRPr sz="1200" b="1"/>
            </a:lvl9pPr>
          </a:lstStyle>
          <a:p>
            <a:endParaRPr/>
          </a:p>
        </p:txBody>
      </p:sp>
      <p:sp>
        <p:nvSpPr>
          <p:cNvPr id="166" name="Google Shape;166;p28"/>
          <p:cNvSpPr>
            <a:spLocks noGrp="1"/>
          </p:cNvSpPr>
          <p:nvPr>
            <p:ph type="pic" idx="2"/>
          </p:nvPr>
        </p:nvSpPr>
        <p:spPr>
          <a:xfrm>
            <a:off x="514335" y="1547546"/>
            <a:ext cx="2482596" cy="1152544"/>
          </a:xfrm>
          <a:prstGeom prst="roundRect">
            <a:avLst>
              <a:gd name="adj" fmla="val 0"/>
            </a:avLst>
          </a:prstGeom>
          <a:noFill/>
          <a:ln w="57150" cap="flat" cmpd="thinThick">
            <a:solidFill>
              <a:srgbClr val="7F7F7F"/>
            </a:solidFill>
            <a:prstDash val="solid"/>
            <a:miter lim="800000"/>
            <a:headEnd type="none" w="sm" len="sm"/>
            <a:tailEnd type="none" w="sm" len="sm"/>
          </a:ln>
        </p:spPr>
        <p:txBody>
          <a:bodyPr spcFirstLastPara="1" wrap="square" lIns="68575" tIns="34275" rIns="68575" bIns="34275" anchor="t" anchorCtr="0">
            <a:noAutofit/>
          </a:bodyPr>
          <a:lstStyle>
            <a:lvl1pPr marR="0" lvl="0" algn="ctr" rtl="0">
              <a:lnSpc>
                <a:spcPct val="120000"/>
              </a:lnSpc>
              <a:spcBef>
                <a:spcPts val="800"/>
              </a:spcBef>
              <a:spcAft>
                <a:spcPts val="0"/>
              </a:spcAft>
              <a:buClr>
                <a:schemeClr val="accent1"/>
              </a:buClr>
              <a:buSzPts val="1900"/>
              <a:buFont typeface="Arial"/>
              <a:buNone/>
              <a:defRPr sz="1200" b="0" i="0" u="none" strike="noStrike" cap="none">
                <a:solidFill>
                  <a:schemeClr val="dk1"/>
                </a:solidFill>
                <a:latin typeface="Impact"/>
                <a:ea typeface="Impact"/>
                <a:cs typeface="Impact"/>
                <a:sym typeface="Impact"/>
              </a:defRPr>
            </a:lvl1pPr>
            <a:lvl2pPr marR="0" lvl="1" algn="l" rtl="0">
              <a:lnSpc>
                <a:spcPct val="120000"/>
              </a:lnSpc>
              <a:spcBef>
                <a:spcPts val="400"/>
              </a:spcBef>
              <a:spcAft>
                <a:spcPts val="0"/>
              </a:spcAft>
              <a:buClr>
                <a:schemeClr val="accent1"/>
              </a:buClr>
              <a:buSzPts val="1900"/>
              <a:buFont typeface="Arial"/>
              <a:buNone/>
              <a:defRPr sz="1200" b="0" i="0" u="none" strike="noStrike" cap="none">
                <a:solidFill>
                  <a:schemeClr val="dk1"/>
                </a:solidFill>
                <a:latin typeface="Impact"/>
                <a:ea typeface="Impact"/>
                <a:cs typeface="Impact"/>
                <a:sym typeface="Impact"/>
              </a:defRPr>
            </a:lvl2pPr>
            <a:lvl3pPr marR="0" lvl="2" algn="l" rtl="0">
              <a:lnSpc>
                <a:spcPct val="120000"/>
              </a:lnSpc>
              <a:spcBef>
                <a:spcPts val="400"/>
              </a:spcBef>
              <a:spcAft>
                <a:spcPts val="0"/>
              </a:spcAft>
              <a:buClr>
                <a:schemeClr val="accent1"/>
              </a:buClr>
              <a:buSzPts val="1900"/>
              <a:buFont typeface="Arial"/>
              <a:buNone/>
              <a:defRPr sz="1200" b="0" i="0" u="none" strike="noStrike" cap="none">
                <a:solidFill>
                  <a:schemeClr val="dk1"/>
                </a:solidFill>
                <a:latin typeface="Impact"/>
                <a:ea typeface="Impact"/>
                <a:cs typeface="Impact"/>
                <a:sym typeface="Impact"/>
              </a:defRPr>
            </a:lvl3pPr>
            <a:lvl4pPr marR="0" lvl="3" algn="l" rtl="0">
              <a:lnSpc>
                <a:spcPct val="120000"/>
              </a:lnSpc>
              <a:spcBef>
                <a:spcPts val="400"/>
              </a:spcBef>
              <a:spcAft>
                <a:spcPts val="0"/>
              </a:spcAft>
              <a:buClr>
                <a:schemeClr val="accent1"/>
              </a:buClr>
              <a:buSzPts val="1900"/>
              <a:buFont typeface="Arial"/>
              <a:buNone/>
              <a:defRPr sz="1200" b="0" i="0" u="none" strike="noStrike" cap="none">
                <a:solidFill>
                  <a:schemeClr val="dk1"/>
                </a:solidFill>
                <a:latin typeface="Impact"/>
                <a:ea typeface="Impact"/>
                <a:cs typeface="Impact"/>
                <a:sym typeface="Impact"/>
              </a:defRPr>
            </a:lvl4pPr>
            <a:lvl5pPr marR="0" lvl="4" algn="l" rtl="0">
              <a:lnSpc>
                <a:spcPct val="120000"/>
              </a:lnSpc>
              <a:spcBef>
                <a:spcPts val="400"/>
              </a:spcBef>
              <a:spcAft>
                <a:spcPts val="0"/>
              </a:spcAft>
              <a:buClr>
                <a:schemeClr val="accent1"/>
              </a:buClr>
              <a:buSzPts val="1900"/>
              <a:buFont typeface="Arial"/>
              <a:buNone/>
              <a:defRPr sz="1200" b="0" i="0" u="none" strike="noStrike" cap="none">
                <a:solidFill>
                  <a:schemeClr val="dk1"/>
                </a:solidFill>
                <a:latin typeface="Impact"/>
                <a:ea typeface="Impact"/>
                <a:cs typeface="Impact"/>
                <a:sym typeface="Impact"/>
              </a:defRPr>
            </a:lvl5pPr>
            <a:lvl6pPr marR="0" lvl="5" algn="l" rtl="0">
              <a:lnSpc>
                <a:spcPct val="120000"/>
              </a:lnSpc>
              <a:spcBef>
                <a:spcPts val="400"/>
              </a:spcBef>
              <a:spcAft>
                <a:spcPts val="0"/>
              </a:spcAft>
              <a:buClr>
                <a:schemeClr val="accent1"/>
              </a:buClr>
              <a:buSzPts val="1900"/>
              <a:buFont typeface="Arial"/>
              <a:buNone/>
              <a:defRPr sz="1200" b="0" i="0" u="none" strike="noStrike" cap="none">
                <a:solidFill>
                  <a:schemeClr val="dk1"/>
                </a:solidFill>
                <a:latin typeface="Impact"/>
                <a:ea typeface="Impact"/>
                <a:cs typeface="Impact"/>
                <a:sym typeface="Impact"/>
              </a:defRPr>
            </a:lvl6pPr>
            <a:lvl7pPr marR="0" lvl="6" algn="l" rtl="0">
              <a:lnSpc>
                <a:spcPct val="120000"/>
              </a:lnSpc>
              <a:spcBef>
                <a:spcPts val="400"/>
              </a:spcBef>
              <a:spcAft>
                <a:spcPts val="0"/>
              </a:spcAft>
              <a:buClr>
                <a:schemeClr val="accent1"/>
              </a:buClr>
              <a:buSzPts val="1900"/>
              <a:buFont typeface="Arial"/>
              <a:buNone/>
              <a:defRPr sz="1200" b="0" i="0" u="none" strike="noStrike" cap="none">
                <a:solidFill>
                  <a:schemeClr val="dk1"/>
                </a:solidFill>
                <a:latin typeface="Impact"/>
                <a:ea typeface="Impact"/>
                <a:cs typeface="Impact"/>
                <a:sym typeface="Impact"/>
              </a:defRPr>
            </a:lvl7pPr>
            <a:lvl8pPr marR="0" lvl="7" algn="l" rtl="0">
              <a:lnSpc>
                <a:spcPct val="120000"/>
              </a:lnSpc>
              <a:spcBef>
                <a:spcPts val="400"/>
              </a:spcBef>
              <a:spcAft>
                <a:spcPts val="0"/>
              </a:spcAft>
              <a:buClr>
                <a:schemeClr val="accent1"/>
              </a:buClr>
              <a:buSzPts val="1900"/>
              <a:buFont typeface="Arial"/>
              <a:buNone/>
              <a:defRPr sz="1200" b="0" i="0" u="none" strike="noStrike" cap="none">
                <a:solidFill>
                  <a:schemeClr val="dk1"/>
                </a:solidFill>
                <a:latin typeface="Impact"/>
                <a:ea typeface="Impact"/>
                <a:cs typeface="Impact"/>
                <a:sym typeface="Impact"/>
              </a:defRPr>
            </a:lvl8pPr>
            <a:lvl9pPr marR="0" lvl="8" algn="l" rtl="0">
              <a:lnSpc>
                <a:spcPct val="120000"/>
              </a:lnSpc>
              <a:spcBef>
                <a:spcPts val="400"/>
              </a:spcBef>
              <a:spcAft>
                <a:spcPts val="0"/>
              </a:spcAft>
              <a:buClr>
                <a:schemeClr val="accent1"/>
              </a:buClr>
              <a:buSzPts val="1900"/>
              <a:buFont typeface="Arial"/>
              <a:buNone/>
              <a:defRPr sz="1200" b="0" i="0" u="none" strike="noStrike" cap="none">
                <a:solidFill>
                  <a:schemeClr val="dk1"/>
                </a:solidFill>
                <a:latin typeface="Impact"/>
                <a:ea typeface="Impact"/>
                <a:cs typeface="Impact"/>
                <a:sym typeface="Impact"/>
              </a:defRPr>
            </a:lvl9pPr>
          </a:lstStyle>
          <a:p>
            <a:endParaRPr/>
          </a:p>
        </p:txBody>
      </p:sp>
      <p:sp>
        <p:nvSpPr>
          <p:cNvPr id="167" name="Google Shape;167;p28"/>
          <p:cNvSpPr txBox="1">
            <a:spLocks noGrp="1"/>
          </p:cNvSpPr>
          <p:nvPr>
            <p:ph type="body" idx="3"/>
          </p:nvPr>
        </p:nvSpPr>
        <p:spPr>
          <a:xfrm>
            <a:off x="518880" y="3291965"/>
            <a:ext cx="2482596" cy="738974"/>
          </a:xfrm>
          <a:prstGeom prst="rect">
            <a:avLst/>
          </a:prstGeom>
          <a:noFill/>
          <a:ln>
            <a:noFill/>
          </a:ln>
        </p:spPr>
        <p:txBody>
          <a:bodyPr spcFirstLastPara="1" wrap="square" lIns="68575" tIns="34275" rIns="68575" bIns="34275" anchor="t" anchorCtr="0">
            <a:noAutofit/>
          </a:bodyPr>
          <a:lstStyle>
            <a:lvl1pPr marL="457200" lvl="0" indent="-228600" algn="ctr">
              <a:lnSpc>
                <a:spcPct val="120000"/>
              </a:lnSpc>
              <a:spcBef>
                <a:spcPts val="800"/>
              </a:spcBef>
              <a:spcAft>
                <a:spcPts val="0"/>
              </a:spcAft>
              <a:buSzPts val="1700"/>
              <a:buNone/>
              <a:defRPr sz="1100"/>
            </a:lvl1pPr>
            <a:lvl2pPr marL="914400" lvl="1" indent="-228600" algn="l">
              <a:lnSpc>
                <a:spcPct val="120000"/>
              </a:lnSpc>
              <a:spcBef>
                <a:spcPts val="400"/>
              </a:spcBef>
              <a:spcAft>
                <a:spcPts val="0"/>
              </a:spcAft>
              <a:buSzPts val="1400"/>
              <a:buNone/>
              <a:defRPr sz="900"/>
            </a:lvl2pPr>
            <a:lvl3pPr marL="1371600" lvl="2" indent="-228600" algn="l">
              <a:lnSpc>
                <a:spcPct val="120000"/>
              </a:lnSpc>
              <a:spcBef>
                <a:spcPts val="400"/>
              </a:spcBef>
              <a:spcAft>
                <a:spcPts val="0"/>
              </a:spcAft>
              <a:buSzPts val="1200"/>
              <a:buNone/>
              <a:defRPr sz="800"/>
            </a:lvl3pPr>
            <a:lvl4pPr marL="1828800" lvl="3" indent="-228600" algn="l">
              <a:lnSpc>
                <a:spcPct val="120000"/>
              </a:lnSpc>
              <a:spcBef>
                <a:spcPts val="400"/>
              </a:spcBef>
              <a:spcAft>
                <a:spcPts val="0"/>
              </a:spcAft>
              <a:buSzPts val="1100"/>
              <a:buNone/>
              <a:defRPr sz="700"/>
            </a:lvl4pPr>
            <a:lvl5pPr marL="2286000" lvl="4" indent="-228600" algn="l">
              <a:lnSpc>
                <a:spcPct val="120000"/>
              </a:lnSpc>
              <a:spcBef>
                <a:spcPts val="400"/>
              </a:spcBef>
              <a:spcAft>
                <a:spcPts val="0"/>
              </a:spcAft>
              <a:buSzPts val="1100"/>
              <a:buNone/>
              <a:defRPr sz="700"/>
            </a:lvl5pPr>
            <a:lvl6pPr marL="2743200" lvl="5" indent="-228600" algn="l">
              <a:lnSpc>
                <a:spcPct val="120000"/>
              </a:lnSpc>
              <a:spcBef>
                <a:spcPts val="400"/>
              </a:spcBef>
              <a:spcAft>
                <a:spcPts val="0"/>
              </a:spcAft>
              <a:buSzPts val="1100"/>
              <a:buNone/>
              <a:defRPr sz="700"/>
            </a:lvl6pPr>
            <a:lvl7pPr marL="3200400" lvl="6" indent="-228600" algn="l">
              <a:lnSpc>
                <a:spcPct val="120000"/>
              </a:lnSpc>
              <a:spcBef>
                <a:spcPts val="400"/>
              </a:spcBef>
              <a:spcAft>
                <a:spcPts val="0"/>
              </a:spcAft>
              <a:buSzPts val="1100"/>
              <a:buNone/>
              <a:defRPr sz="700"/>
            </a:lvl7pPr>
            <a:lvl8pPr marL="3657600" lvl="7" indent="-228600" algn="l">
              <a:lnSpc>
                <a:spcPct val="120000"/>
              </a:lnSpc>
              <a:spcBef>
                <a:spcPts val="400"/>
              </a:spcBef>
              <a:spcAft>
                <a:spcPts val="0"/>
              </a:spcAft>
              <a:buSzPts val="1100"/>
              <a:buNone/>
              <a:defRPr sz="700"/>
            </a:lvl8pPr>
            <a:lvl9pPr marL="4114800" lvl="8" indent="-228600" algn="l">
              <a:lnSpc>
                <a:spcPct val="120000"/>
              </a:lnSpc>
              <a:spcBef>
                <a:spcPts val="400"/>
              </a:spcBef>
              <a:spcAft>
                <a:spcPts val="0"/>
              </a:spcAft>
              <a:buSzPts val="1100"/>
              <a:buNone/>
              <a:defRPr sz="700"/>
            </a:lvl9pPr>
          </a:lstStyle>
          <a:p>
            <a:endParaRPr/>
          </a:p>
        </p:txBody>
      </p:sp>
      <p:sp>
        <p:nvSpPr>
          <p:cNvPr id="168" name="Google Shape;168;p28"/>
          <p:cNvSpPr txBox="1">
            <a:spLocks noGrp="1"/>
          </p:cNvSpPr>
          <p:nvPr>
            <p:ph type="body" idx="4"/>
          </p:nvPr>
        </p:nvSpPr>
        <p:spPr>
          <a:xfrm>
            <a:off x="3178058" y="2859769"/>
            <a:ext cx="2482596" cy="432197"/>
          </a:xfrm>
          <a:prstGeom prst="rect">
            <a:avLst/>
          </a:prstGeom>
          <a:noFill/>
          <a:ln>
            <a:noFill/>
          </a:ln>
        </p:spPr>
        <p:txBody>
          <a:bodyPr spcFirstLastPara="1" wrap="square" lIns="68575" tIns="34275" rIns="68575" bIns="34275" anchor="b" anchorCtr="0">
            <a:noAutofit/>
          </a:bodyPr>
          <a:lstStyle>
            <a:lvl1pPr marL="457200" lvl="0" indent="-228600" algn="ctr">
              <a:lnSpc>
                <a:spcPct val="90000"/>
              </a:lnSpc>
              <a:spcBef>
                <a:spcPts val="800"/>
              </a:spcBef>
              <a:spcAft>
                <a:spcPts val="0"/>
              </a:spcAft>
              <a:buSzPts val="2600"/>
              <a:buNone/>
              <a:defRPr sz="1700" b="0">
                <a:solidFill>
                  <a:schemeClr val="accent1"/>
                </a:solidFill>
              </a:defRPr>
            </a:lvl1pPr>
            <a:lvl2pPr marL="914400" lvl="1" indent="-228600" algn="l">
              <a:lnSpc>
                <a:spcPct val="120000"/>
              </a:lnSpc>
              <a:spcBef>
                <a:spcPts val="400"/>
              </a:spcBef>
              <a:spcAft>
                <a:spcPts val="0"/>
              </a:spcAft>
              <a:buSzPts val="2400"/>
              <a:buNone/>
              <a:defRPr sz="1500" b="1"/>
            </a:lvl2pPr>
            <a:lvl3pPr marL="1371600" lvl="2" indent="-228600" algn="l">
              <a:lnSpc>
                <a:spcPct val="120000"/>
              </a:lnSpc>
              <a:spcBef>
                <a:spcPts val="400"/>
              </a:spcBef>
              <a:spcAft>
                <a:spcPts val="0"/>
              </a:spcAft>
              <a:buSzPts val="2200"/>
              <a:buNone/>
              <a:defRPr sz="1400" b="1"/>
            </a:lvl3pPr>
            <a:lvl4pPr marL="1828800" lvl="3" indent="-228600" algn="l">
              <a:lnSpc>
                <a:spcPct val="120000"/>
              </a:lnSpc>
              <a:spcBef>
                <a:spcPts val="400"/>
              </a:spcBef>
              <a:spcAft>
                <a:spcPts val="0"/>
              </a:spcAft>
              <a:buSzPts val="1900"/>
              <a:buNone/>
              <a:defRPr sz="1200" b="1"/>
            </a:lvl4pPr>
            <a:lvl5pPr marL="2286000" lvl="4" indent="-228600" algn="l">
              <a:lnSpc>
                <a:spcPct val="120000"/>
              </a:lnSpc>
              <a:spcBef>
                <a:spcPts val="400"/>
              </a:spcBef>
              <a:spcAft>
                <a:spcPts val="0"/>
              </a:spcAft>
              <a:buSzPts val="1900"/>
              <a:buNone/>
              <a:defRPr sz="1200" b="1"/>
            </a:lvl5pPr>
            <a:lvl6pPr marL="2743200" lvl="5" indent="-228600" algn="l">
              <a:lnSpc>
                <a:spcPct val="120000"/>
              </a:lnSpc>
              <a:spcBef>
                <a:spcPts val="400"/>
              </a:spcBef>
              <a:spcAft>
                <a:spcPts val="0"/>
              </a:spcAft>
              <a:buSzPts val="1900"/>
              <a:buNone/>
              <a:defRPr sz="1200" b="1"/>
            </a:lvl6pPr>
            <a:lvl7pPr marL="3200400" lvl="6" indent="-228600" algn="l">
              <a:lnSpc>
                <a:spcPct val="120000"/>
              </a:lnSpc>
              <a:spcBef>
                <a:spcPts val="400"/>
              </a:spcBef>
              <a:spcAft>
                <a:spcPts val="0"/>
              </a:spcAft>
              <a:buSzPts val="1900"/>
              <a:buNone/>
              <a:defRPr sz="1200" b="1"/>
            </a:lvl7pPr>
            <a:lvl8pPr marL="3657600" lvl="7" indent="-228600" algn="l">
              <a:lnSpc>
                <a:spcPct val="120000"/>
              </a:lnSpc>
              <a:spcBef>
                <a:spcPts val="400"/>
              </a:spcBef>
              <a:spcAft>
                <a:spcPts val="0"/>
              </a:spcAft>
              <a:buSzPts val="1900"/>
              <a:buNone/>
              <a:defRPr sz="1200" b="1"/>
            </a:lvl8pPr>
            <a:lvl9pPr marL="4114800" lvl="8" indent="-228600" algn="l">
              <a:lnSpc>
                <a:spcPct val="120000"/>
              </a:lnSpc>
              <a:spcBef>
                <a:spcPts val="400"/>
              </a:spcBef>
              <a:spcAft>
                <a:spcPts val="0"/>
              </a:spcAft>
              <a:buSzPts val="1900"/>
              <a:buNone/>
              <a:defRPr sz="1200" b="1"/>
            </a:lvl9pPr>
          </a:lstStyle>
          <a:p>
            <a:endParaRPr/>
          </a:p>
        </p:txBody>
      </p:sp>
      <p:sp>
        <p:nvSpPr>
          <p:cNvPr id="169" name="Google Shape;169;p28"/>
          <p:cNvSpPr>
            <a:spLocks noGrp="1"/>
          </p:cNvSpPr>
          <p:nvPr>
            <p:ph type="pic" idx="5"/>
          </p:nvPr>
        </p:nvSpPr>
        <p:spPr>
          <a:xfrm>
            <a:off x="3176999" y="1547546"/>
            <a:ext cx="2482596" cy="1151428"/>
          </a:xfrm>
          <a:prstGeom prst="roundRect">
            <a:avLst>
              <a:gd name="adj" fmla="val 0"/>
            </a:avLst>
          </a:prstGeom>
          <a:noFill/>
          <a:ln w="57150" cap="flat" cmpd="thinThick">
            <a:solidFill>
              <a:srgbClr val="7F7F7F"/>
            </a:solidFill>
            <a:prstDash val="solid"/>
            <a:miter lim="800000"/>
            <a:headEnd type="none" w="sm" len="sm"/>
            <a:tailEnd type="none" w="sm" len="sm"/>
          </a:ln>
        </p:spPr>
        <p:txBody>
          <a:bodyPr spcFirstLastPara="1" wrap="square" lIns="68575" tIns="34275" rIns="68575" bIns="34275" anchor="t" anchorCtr="0">
            <a:noAutofit/>
          </a:bodyPr>
          <a:lstStyle>
            <a:lvl1pPr marR="0" lvl="0" algn="ctr" rtl="0">
              <a:lnSpc>
                <a:spcPct val="120000"/>
              </a:lnSpc>
              <a:spcBef>
                <a:spcPts val="800"/>
              </a:spcBef>
              <a:spcAft>
                <a:spcPts val="0"/>
              </a:spcAft>
              <a:buClr>
                <a:schemeClr val="accent1"/>
              </a:buClr>
              <a:buSzPts val="1900"/>
              <a:buFont typeface="Arial"/>
              <a:buNone/>
              <a:defRPr sz="1200" b="0" i="0" u="none" strike="noStrike" cap="none">
                <a:solidFill>
                  <a:schemeClr val="dk1"/>
                </a:solidFill>
                <a:latin typeface="Impact"/>
                <a:ea typeface="Impact"/>
                <a:cs typeface="Impact"/>
                <a:sym typeface="Impact"/>
              </a:defRPr>
            </a:lvl1pPr>
            <a:lvl2pPr marR="0" lvl="1" algn="l" rtl="0">
              <a:lnSpc>
                <a:spcPct val="120000"/>
              </a:lnSpc>
              <a:spcBef>
                <a:spcPts val="400"/>
              </a:spcBef>
              <a:spcAft>
                <a:spcPts val="0"/>
              </a:spcAft>
              <a:buClr>
                <a:schemeClr val="accent1"/>
              </a:buClr>
              <a:buSzPts val="1900"/>
              <a:buFont typeface="Arial"/>
              <a:buNone/>
              <a:defRPr sz="1200" b="0" i="0" u="none" strike="noStrike" cap="none">
                <a:solidFill>
                  <a:schemeClr val="dk1"/>
                </a:solidFill>
                <a:latin typeface="Impact"/>
                <a:ea typeface="Impact"/>
                <a:cs typeface="Impact"/>
                <a:sym typeface="Impact"/>
              </a:defRPr>
            </a:lvl2pPr>
            <a:lvl3pPr marR="0" lvl="2" algn="l" rtl="0">
              <a:lnSpc>
                <a:spcPct val="120000"/>
              </a:lnSpc>
              <a:spcBef>
                <a:spcPts val="400"/>
              </a:spcBef>
              <a:spcAft>
                <a:spcPts val="0"/>
              </a:spcAft>
              <a:buClr>
                <a:schemeClr val="accent1"/>
              </a:buClr>
              <a:buSzPts val="1900"/>
              <a:buFont typeface="Arial"/>
              <a:buNone/>
              <a:defRPr sz="1200" b="0" i="0" u="none" strike="noStrike" cap="none">
                <a:solidFill>
                  <a:schemeClr val="dk1"/>
                </a:solidFill>
                <a:latin typeface="Impact"/>
                <a:ea typeface="Impact"/>
                <a:cs typeface="Impact"/>
                <a:sym typeface="Impact"/>
              </a:defRPr>
            </a:lvl3pPr>
            <a:lvl4pPr marR="0" lvl="3" algn="l" rtl="0">
              <a:lnSpc>
                <a:spcPct val="120000"/>
              </a:lnSpc>
              <a:spcBef>
                <a:spcPts val="400"/>
              </a:spcBef>
              <a:spcAft>
                <a:spcPts val="0"/>
              </a:spcAft>
              <a:buClr>
                <a:schemeClr val="accent1"/>
              </a:buClr>
              <a:buSzPts val="1900"/>
              <a:buFont typeface="Arial"/>
              <a:buNone/>
              <a:defRPr sz="1200" b="0" i="0" u="none" strike="noStrike" cap="none">
                <a:solidFill>
                  <a:schemeClr val="dk1"/>
                </a:solidFill>
                <a:latin typeface="Impact"/>
                <a:ea typeface="Impact"/>
                <a:cs typeface="Impact"/>
                <a:sym typeface="Impact"/>
              </a:defRPr>
            </a:lvl4pPr>
            <a:lvl5pPr marR="0" lvl="4" algn="l" rtl="0">
              <a:lnSpc>
                <a:spcPct val="120000"/>
              </a:lnSpc>
              <a:spcBef>
                <a:spcPts val="400"/>
              </a:spcBef>
              <a:spcAft>
                <a:spcPts val="0"/>
              </a:spcAft>
              <a:buClr>
                <a:schemeClr val="accent1"/>
              </a:buClr>
              <a:buSzPts val="1900"/>
              <a:buFont typeface="Arial"/>
              <a:buNone/>
              <a:defRPr sz="1200" b="0" i="0" u="none" strike="noStrike" cap="none">
                <a:solidFill>
                  <a:schemeClr val="dk1"/>
                </a:solidFill>
                <a:latin typeface="Impact"/>
                <a:ea typeface="Impact"/>
                <a:cs typeface="Impact"/>
                <a:sym typeface="Impact"/>
              </a:defRPr>
            </a:lvl5pPr>
            <a:lvl6pPr marR="0" lvl="5" algn="l" rtl="0">
              <a:lnSpc>
                <a:spcPct val="120000"/>
              </a:lnSpc>
              <a:spcBef>
                <a:spcPts val="400"/>
              </a:spcBef>
              <a:spcAft>
                <a:spcPts val="0"/>
              </a:spcAft>
              <a:buClr>
                <a:schemeClr val="accent1"/>
              </a:buClr>
              <a:buSzPts val="1900"/>
              <a:buFont typeface="Arial"/>
              <a:buNone/>
              <a:defRPr sz="1200" b="0" i="0" u="none" strike="noStrike" cap="none">
                <a:solidFill>
                  <a:schemeClr val="dk1"/>
                </a:solidFill>
                <a:latin typeface="Impact"/>
                <a:ea typeface="Impact"/>
                <a:cs typeface="Impact"/>
                <a:sym typeface="Impact"/>
              </a:defRPr>
            </a:lvl6pPr>
            <a:lvl7pPr marR="0" lvl="6" algn="l" rtl="0">
              <a:lnSpc>
                <a:spcPct val="120000"/>
              </a:lnSpc>
              <a:spcBef>
                <a:spcPts val="400"/>
              </a:spcBef>
              <a:spcAft>
                <a:spcPts val="0"/>
              </a:spcAft>
              <a:buClr>
                <a:schemeClr val="accent1"/>
              </a:buClr>
              <a:buSzPts val="1900"/>
              <a:buFont typeface="Arial"/>
              <a:buNone/>
              <a:defRPr sz="1200" b="0" i="0" u="none" strike="noStrike" cap="none">
                <a:solidFill>
                  <a:schemeClr val="dk1"/>
                </a:solidFill>
                <a:latin typeface="Impact"/>
                <a:ea typeface="Impact"/>
                <a:cs typeface="Impact"/>
                <a:sym typeface="Impact"/>
              </a:defRPr>
            </a:lvl7pPr>
            <a:lvl8pPr marR="0" lvl="7" algn="l" rtl="0">
              <a:lnSpc>
                <a:spcPct val="120000"/>
              </a:lnSpc>
              <a:spcBef>
                <a:spcPts val="400"/>
              </a:spcBef>
              <a:spcAft>
                <a:spcPts val="0"/>
              </a:spcAft>
              <a:buClr>
                <a:schemeClr val="accent1"/>
              </a:buClr>
              <a:buSzPts val="1900"/>
              <a:buFont typeface="Arial"/>
              <a:buNone/>
              <a:defRPr sz="1200" b="0" i="0" u="none" strike="noStrike" cap="none">
                <a:solidFill>
                  <a:schemeClr val="dk1"/>
                </a:solidFill>
                <a:latin typeface="Impact"/>
                <a:ea typeface="Impact"/>
                <a:cs typeface="Impact"/>
                <a:sym typeface="Impact"/>
              </a:defRPr>
            </a:lvl8pPr>
            <a:lvl9pPr marR="0" lvl="8" algn="l" rtl="0">
              <a:lnSpc>
                <a:spcPct val="120000"/>
              </a:lnSpc>
              <a:spcBef>
                <a:spcPts val="400"/>
              </a:spcBef>
              <a:spcAft>
                <a:spcPts val="0"/>
              </a:spcAft>
              <a:buClr>
                <a:schemeClr val="accent1"/>
              </a:buClr>
              <a:buSzPts val="1900"/>
              <a:buFont typeface="Arial"/>
              <a:buNone/>
              <a:defRPr sz="1200" b="0" i="0" u="none" strike="noStrike" cap="none">
                <a:solidFill>
                  <a:schemeClr val="dk1"/>
                </a:solidFill>
                <a:latin typeface="Impact"/>
                <a:ea typeface="Impact"/>
                <a:cs typeface="Impact"/>
                <a:sym typeface="Impact"/>
              </a:defRPr>
            </a:lvl9pPr>
          </a:lstStyle>
          <a:p>
            <a:endParaRPr/>
          </a:p>
        </p:txBody>
      </p:sp>
      <p:sp>
        <p:nvSpPr>
          <p:cNvPr id="170" name="Google Shape;170;p28"/>
          <p:cNvSpPr txBox="1">
            <a:spLocks noGrp="1"/>
          </p:cNvSpPr>
          <p:nvPr>
            <p:ph type="body" idx="6"/>
          </p:nvPr>
        </p:nvSpPr>
        <p:spPr>
          <a:xfrm>
            <a:off x="3176999" y="3291964"/>
            <a:ext cx="2482596" cy="738975"/>
          </a:xfrm>
          <a:prstGeom prst="rect">
            <a:avLst/>
          </a:prstGeom>
          <a:noFill/>
          <a:ln>
            <a:noFill/>
          </a:ln>
        </p:spPr>
        <p:txBody>
          <a:bodyPr spcFirstLastPara="1" wrap="square" lIns="68575" tIns="34275" rIns="68575" bIns="34275" anchor="t" anchorCtr="0">
            <a:noAutofit/>
          </a:bodyPr>
          <a:lstStyle>
            <a:lvl1pPr marL="457200" lvl="0" indent="-228600" algn="ctr">
              <a:lnSpc>
                <a:spcPct val="120000"/>
              </a:lnSpc>
              <a:spcBef>
                <a:spcPts val="800"/>
              </a:spcBef>
              <a:spcAft>
                <a:spcPts val="0"/>
              </a:spcAft>
              <a:buSzPts val="1700"/>
              <a:buNone/>
              <a:defRPr sz="1100"/>
            </a:lvl1pPr>
            <a:lvl2pPr marL="914400" lvl="1" indent="-228600" algn="l">
              <a:lnSpc>
                <a:spcPct val="120000"/>
              </a:lnSpc>
              <a:spcBef>
                <a:spcPts val="400"/>
              </a:spcBef>
              <a:spcAft>
                <a:spcPts val="0"/>
              </a:spcAft>
              <a:buSzPts val="1400"/>
              <a:buNone/>
              <a:defRPr sz="900"/>
            </a:lvl2pPr>
            <a:lvl3pPr marL="1371600" lvl="2" indent="-228600" algn="l">
              <a:lnSpc>
                <a:spcPct val="120000"/>
              </a:lnSpc>
              <a:spcBef>
                <a:spcPts val="400"/>
              </a:spcBef>
              <a:spcAft>
                <a:spcPts val="0"/>
              </a:spcAft>
              <a:buSzPts val="1200"/>
              <a:buNone/>
              <a:defRPr sz="800"/>
            </a:lvl3pPr>
            <a:lvl4pPr marL="1828800" lvl="3" indent="-228600" algn="l">
              <a:lnSpc>
                <a:spcPct val="120000"/>
              </a:lnSpc>
              <a:spcBef>
                <a:spcPts val="400"/>
              </a:spcBef>
              <a:spcAft>
                <a:spcPts val="0"/>
              </a:spcAft>
              <a:buSzPts val="1100"/>
              <a:buNone/>
              <a:defRPr sz="700"/>
            </a:lvl4pPr>
            <a:lvl5pPr marL="2286000" lvl="4" indent="-228600" algn="l">
              <a:lnSpc>
                <a:spcPct val="120000"/>
              </a:lnSpc>
              <a:spcBef>
                <a:spcPts val="400"/>
              </a:spcBef>
              <a:spcAft>
                <a:spcPts val="0"/>
              </a:spcAft>
              <a:buSzPts val="1100"/>
              <a:buNone/>
              <a:defRPr sz="700"/>
            </a:lvl5pPr>
            <a:lvl6pPr marL="2743200" lvl="5" indent="-228600" algn="l">
              <a:lnSpc>
                <a:spcPct val="120000"/>
              </a:lnSpc>
              <a:spcBef>
                <a:spcPts val="400"/>
              </a:spcBef>
              <a:spcAft>
                <a:spcPts val="0"/>
              </a:spcAft>
              <a:buSzPts val="1100"/>
              <a:buNone/>
              <a:defRPr sz="700"/>
            </a:lvl6pPr>
            <a:lvl7pPr marL="3200400" lvl="6" indent="-228600" algn="l">
              <a:lnSpc>
                <a:spcPct val="120000"/>
              </a:lnSpc>
              <a:spcBef>
                <a:spcPts val="400"/>
              </a:spcBef>
              <a:spcAft>
                <a:spcPts val="0"/>
              </a:spcAft>
              <a:buSzPts val="1100"/>
              <a:buNone/>
              <a:defRPr sz="700"/>
            </a:lvl7pPr>
            <a:lvl8pPr marL="3657600" lvl="7" indent="-228600" algn="l">
              <a:lnSpc>
                <a:spcPct val="120000"/>
              </a:lnSpc>
              <a:spcBef>
                <a:spcPts val="400"/>
              </a:spcBef>
              <a:spcAft>
                <a:spcPts val="0"/>
              </a:spcAft>
              <a:buSzPts val="1100"/>
              <a:buNone/>
              <a:defRPr sz="700"/>
            </a:lvl8pPr>
            <a:lvl9pPr marL="4114800" lvl="8" indent="-228600" algn="l">
              <a:lnSpc>
                <a:spcPct val="120000"/>
              </a:lnSpc>
              <a:spcBef>
                <a:spcPts val="400"/>
              </a:spcBef>
              <a:spcAft>
                <a:spcPts val="0"/>
              </a:spcAft>
              <a:buSzPts val="1100"/>
              <a:buNone/>
              <a:defRPr sz="700"/>
            </a:lvl9pPr>
          </a:lstStyle>
          <a:p>
            <a:endParaRPr/>
          </a:p>
        </p:txBody>
      </p:sp>
      <p:sp>
        <p:nvSpPr>
          <p:cNvPr id="171" name="Google Shape;171;p28"/>
          <p:cNvSpPr txBox="1">
            <a:spLocks noGrp="1"/>
          </p:cNvSpPr>
          <p:nvPr>
            <p:ph type="body" idx="7"/>
          </p:nvPr>
        </p:nvSpPr>
        <p:spPr>
          <a:xfrm>
            <a:off x="5826708" y="2859769"/>
            <a:ext cx="2482596" cy="432197"/>
          </a:xfrm>
          <a:prstGeom prst="rect">
            <a:avLst/>
          </a:prstGeom>
          <a:noFill/>
          <a:ln>
            <a:noFill/>
          </a:ln>
        </p:spPr>
        <p:txBody>
          <a:bodyPr spcFirstLastPara="1" wrap="square" lIns="68575" tIns="34275" rIns="68575" bIns="34275" anchor="b" anchorCtr="0">
            <a:noAutofit/>
          </a:bodyPr>
          <a:lstStyle>
            <a:lvl1pPr marL="457200" lvl="0" indent="-228600" algn="ctr">
              <a:lnSpc>
                <a:spcPct val="90000"/>
              </a:lnSpc>
              <a:spcBef>
                <a:spcPts val="800"/>
              </a:spcBef>
              <a:spcAft>
                <a:spcPts val="0"/>
              </a:spcAft>
              <a:buSzPts val="2600"/>
              <a:buNone/>
              <a:defRPr sz="1700" b="0">
                <a:solidFill>
                  <a:schemeClr val="accent1"/>
                </a:solidFill>
              </a:defRPr>
            </a:lvl1pPr>
            <a:lvl2pPr marL="914400" lvl="1" indent="-228600" algn="l">
              <a:lnSpc>
                <a:spcPct val="120000"/>
              </a:lnSpc>
              <a:spcBef>
                <a:spcPts val="400"/>
              </a:spcBef>
              <a:spcAft>
                <a:spcPts val="0"/>
              </a:spcAft>
              <a:buSzPts val="2400"/>
              <a:buNone/>
              <a:defRPr sz="1500" b="1"/>
            </a:lvl2pPr>
            <a:lvl3pPr marL="1371600" lvl="2" indent="-228600" algn="l">
              <a:lnSpc>
                <a:spcPct val="120000"/>
              </a:lnSpc>
              <a:spcBef>
                <a:spcPts val="400"/>
              </a:spcBef>
              <a:spcAft>
                <a:spcPts val="0"/>
              </a:spcAft>
              <a:buSzPts val="2200"/>
              <a:buNone/>
              <a:defRPr sz="1400" b="1"/>
            </a:lvl3pPr>
            <a:lvl4pPr marL="1828800" lvl="3" indent="-228600" algn="l">
              <a:lnSpc>
                <a:spcPct val="120000"/>
              </a:lnSpc>
              <a:spcBef>
                <a:spcPts val="400"/>
              </a:spcBef>
              <a:spcAft>
                <a:spcPts val="0"/>
              </a:spcAft>
              <a:buSzPts val="1900"/>
              <a:buNone/>
              <a:defRPr sz="1200" b="1"/>
            </a:lvl4pPr>
            <a:lvl5pPr marL="2286000" lvl="4" indent="-228600" algn="l">
              <a:lnSpc>
                <a:spcPct val="120000"/>
              </a:lnSpc>
              <a:spcBef>
                <a:spcPts val="400"/>
              </a:spcBef>
              <a:spcAft>
                <a:spcPts val="0"/>
              </a:spcAft>
              <a:buSzPts val="1900"/>
              <a:buNone/>
              <a:defRPr sz="1200" b="1"/>
            </a:lvl5pPr>
            <a:lvl6pPr marL="2743200" lvl="5" indent="-228600" algn="l">
              <a:lnSpc>
                <a:spcPct val="120000"/>
              </a:lnSpc>
              <a:spcBef>
                <a:spcPts val="400"/>
              </a:spcBef>
              <a:spcAft>
                <a:spcPts val="0"/>
              </a:spcAft>
              <a:buSzPts val="1900"/>
              <a:buNone/>
              <a:defRPr sz="1200" b="1"/>
            </a:lvl6pPr>
            <a:lvl7pPr marL="3200400" lvl="6" indent="-228600" algn="l">
              <a:lnSpc>
                <a:spcPct val="120000"/>
              </a:lnSpc>
              <a:spcBef>
                <a:spcPts val="400"/>
              </a:spcBef>
              <a:spcAft>
                <a:spcPts val="0"/>
              </a:spcAft>
              <a:buSzPts val="1900"/>
              <a:buNone/>
              <a:defRPr sz="1200" b="1"/>
            </a:lvl7pPr>
            <a:lvl8pPr marL="3657600" lvl="7" indent="-228600" algn="l">
              <a:lnSpc>
                <a:spcPct val="120000"/>
              </a:lnSpc>
              <a:spcBef>
                <a:spcPts val="400"/>
              </a:spcBef>
              <a:spcAft>
                <a:spcPts val="0"/>
              </a:spcAft>
              <a:buSzPts val="1900"/>
              <a:buNone/>
              <a:defRPr sz="1200" b="1"/>
            </a:lvl8pPr>
            <a:lvl9pPr marL="4114800" lvl="8" indent="-228600" algn="l">
              <a:lnSpc>
                <a:spcPct val="120000"/>
              </a:lnSpc>
              <a:spcBef>
                <a:spcPts val="400"/>
              </a:spcBef>
              <a:spcAft>
                <a:spcPts val="0"/>
              </a:spcAft>
              <a:buSzPts val="1900"/>
              <a:buNone/>
              <a:defRPr sz="1200" b="1"/>
            </a:lvl9pPr>
          </a:lstStyle>
          <a:p>
            <a:endParaRPr/>
          </a:p>
        </p:txBody>
      </p:sp>
      <p:sp>
        <p:nvSpPr>
          <p:cNvPr id="172" name="Google Shape;172;p28"/>
          <p:cNvSpPr>
            <a:spLocks noGrp="1"/>
          </p:cNvSpPr>
          <p:nvPr>
            <p:ph type="pic" idx="8"/>
          </p:nvPr>
        </p:nvSpPr>
        <p:spPr>
          <a:xfrm>
            <a:off x="5826614" y="1547545"/>
            <a:ext cx="2482596" cy="1152897"/>
          </a:xfrm>
          <a:prstGeom prst="roundRect">
            <a:avLst>
              <a:gd name="adj" fmla="val 0"/>
            </a:avLst>
          </a:prstGeom>
          <a:noFill/>
          <a:ln w="57150" cap="flat" cmpd="thinThick">
            <a:solidFill>
              <a:srgbClr val="7F7F7F"/>
            </a:solidFill>
            <a:prstDash val="solid"/>
            <a:miter lim="800000"/>
            <a:headEnd type="none" w="sm" len="sm"/>
            <a:tailEnd type="none" w="sm" len="sm"/>
          </a:ln>
        </p:spPr>
        <p:txBody>
          <a:bodyPr spcFirstLastPara="1" wrap="square" lIns="68575" tIns="34275" rIns="68575" bIns="34275" anchor="t" anchorCtr="0">
            <a:noAutofit/>
          </a:bodyPr>
          <a:lstStyle>
            <a:lvl1pPr marR="0" lvl="0" algn="ctr" rtl="0">
              <a:lnSpc>
                <a:spcPct val="120000"/>
              </a:lnSpc>
              <a:spcBef>
                <a:spcPts val="800"/>
              </a:spcBef>
              <a:spcAft>
                <a:spcPts val="0"/>
              </a:spcAft>
              <a:buClr>
                <a:schemeClr val="accent1"/>
              </a:buClr>
              <a:buSzPts val="1900"/>
              <a:buFont typeface="Arial"/>
              <a:buNone/>
              <a:defRPr sz="1200" b="0" i="0" u="none" strike="noStrike" cap="none">
                <a:solidFill>
                  <a:schemeClr val="dk1"/>
                </a:solidFill>
                <a:latin typeface="Impact"/>
                <a:ea typeface="Impact"/>
                <a:cs typeface="Impact"/>
                <a:sym typeface="Impact"/>
              </a:defRPr>
            </a:lvl1pPr>
            <a:lvl2pPr marR="0" lvl="1" algn="l" rtl="0">
              <a:lnSpc>
                <a:spcPct val="120000"/>
              </a:lnSpc>
              <a:spcBef>
                <a:spcPts val="400"/>
              </a:spcBef>
              <a:spcAft>
                <a:spcPts val="0"/>
              </a:spcAft>
              <a:buClr>
                <a:schemeClr val="accent1"/>
              </a:buClr>
              <a:buSzPts val="1900"/>
              <a:buFont typeface="Arial"/>
              <a:buNone/>
              <a:defRPr sz="1200" b="0" i="0" u="none" strike="noStrike" cap="none">
                <a:solidFill>
                  <a:schemeClr val="dk1"/>
                </a:solidFill>
                <a:latin typeface="Impact"/>
                <a:ea typeface="Impact"/>
                <a:cs typeface="Impact"/>
                <a:sym typeface="Impact"/>
              </a:defRPr>
            </a:lvl2pPr>
            <a:lvl3pPr marR="0" lvl="2" algn="l" rtl="0">
              <a:lnSpc>
                <a:spcPct val="120000"/>
              </a:lnSpc>
              <a:spcBef>
                <a:spcPts val="400"/>
              </a:spcBef>
              <a:spcAft>
                <a:spcPts val="0"/>
              </a:spcAft>
              <a:buClr>
                <a:schemeClr val="accent1"/>
              </a:buClr>
              <a:buSzPts val="1900"/>
              <a:buFont typeface="Arial"/>
              <a:buNone/>
              <a:defRPr sz="1200" b="0" i="0" u="none" strike="noStrike" cap="none">
                <a:solidFill>
                  <a:schemeClr val="dk1"/>
                </a:solidFill>
                <a:latin typeface="Impact"/>
                <a:ea typeface="Impact"/>
                <a:cs typeface="Impact"/>
                <a:sym typeface="Impact"/>
              </a:defRPr>
            </a:lvl3pPr>
            <a:lvl4pPr marR="0" lvl="3" algn="l" rtl="0">
              <a:lnSpc>
                <a:spcPct val="120000"/>
              </a:lnSpc>
              <a:spcBef>
                <a:spcPts val="400"/>
              </a:spcBef>
              <a:spcAft>
                <a:spcPts val="0"/>
              </a:spcAft>
              <a:buClr>
                <a:schemeClr val="accent1"/>
              </a:buClr>
              <a:buSzPts val="1900"/>
              <a:buFont typeface="Arial"/>
              <a:buNone/>
              <a:defRPr sz="1200" b="0" i="0" u="none" strike="noStrike" cap="none">
                <a:solidFill>
                  <a:schemeClr val="dk1"/>
                </a:solidFill>
                <a:latin typeface="Impact"/>
                <a:ea typeface="Impact"/>
                <a:cs typeface="Impact"/>
                <a:sym typeface="Impact"/>
              </a:defRPr>
            </a:lvl4pPr>
            <a:lvl5pPr marR="0" lvl="4" algn="l" rtl="0">
              <a:lnSpc>
                <a:spcPct val="120000"/>
              </a:lnSpc>
              <a:spcBef>
                <a:spcPts val="400"/>
              </a:spcBef>
              <a:spcAft>
                <a:spcPts val="0"/>
              </a:spcAft>
              <a:buClr>
                <a:schemeClr val="accent1"/>
              </a:buClr>
              <a:buSzPts val="1900"/>
              <a:buFont typeface="Arial"/>
              <a:buNone/>
              <a:defRPr sz="1200" b="0" i="0" u="none" strike="noStrike" cap="none">
                <a:solidFill>
                  <a:schemeClr val="dk1"/>
                </a:solidFill>
                <a:latin typeface="Impact"/>
                <a:ea typeface="Impact"/>
                <a:cs typeface="Impact"/>
                <a:sym typeface="Impact"/>
              </a:defRPr>
            </a:lvl5pPr>
            <a:lvl6pPr marR="0" lvl="5" algn="l" rtl="0">
              <a:lnSpc>
                <a:spcPct val="120000"/>
              </a:lnSpc>
              <a:spcBef>
                <a:spcPts val="400"/>
              </a:spcBef>
              <a:spcAft>
                <a:spcPts val="0"/>
              </a:spcAft>
              <a:buClr>
                <a:schemeClr val="accent1"/>
              </a:buClr>
              <a:buSzPts val="1900"/>
              <a:buFont typeface="Arial"/>
              <a:buNone/>
              <a:defRPr sz="1200" b="0" i="0" u="none" strike="noStrike" cap="none">
                <a:solidFill>
                  <a:schemeClr val="dk1"/>
                </a:solidFill>
                <a:latin typeface="Impact"/>
                <a:ea typeface="Impact"/>
                <a:cs typeface="Impact"/>
                <a:sym typeface="Impact"/>
              </a:defRPr>
            </a:lvl6pPr>
            <a:lvl7pPr marR="0" lvl="6" algn="l" rtl="0">
              <a:lnSpc>
                <a:spcPct val="120000"/>
              </a:lnSpc>
              <a:spcBef>
                <a:spcPts val="400"/>
              </a:spcBef>
              <a:spcAft>
                <a:spcPts val="0"/>
              </a:spcAft>
              <a:buClr>
                <a:schemeClr val="accent1"/>
              </a:buClr>
              <a:buSzPts val="1900"/>
              <a:buFont typeface="Arial"/>
              <a:buNone/>
              <a:defRPr sz="1200" b="0" i="0" u="none" strike="noStrike" cap="none">
                <a:solidFill>
                  <a:schemeClr val="dk1"/>
                </a:solidFill>
                <a:latin typeface="Impact"/>
                <a:ea typeface="Impact"/>
                <a:cs typeface="Impact"/>
                <a:sym typeface="Impact"/>
              </a:defRPr>
            </a:lvl7pPr>
            <a:lvl8pPr marR="0" lvl="7" algn="l" rtl="0">
              <a:lnSpc>
                <a:spcPct val="120000"/>
              </a:lnSpc>
              <a:spcBef>
                <a:spcPts val="400"/>
              </a:spcBef>
              <a:spcAft>
                <a:spcPts val="0"/>
              </a:spcAft>
              <a:buClr>
                <a:schemeClr val="accent1"/>
              </a:buClr>
              <a:buSzPts val="1900"/>
              <a:buFont typeface="Arial"/>
              <a:buNone/>
              <a:defRPr sz="1200" b="0" i="0" u="none" strike="noStrike" cap="none">
                <a:solidFill>
                  <a:schemeClr val="dk1"/>
                </a:solidFill>
                <a:latin typeface="Impact"/>
                <a:ea typeface="Impact"/>
                <a:cs typeface="Impact"/>
                <a:sym typeface="Impact"/>
              </a:defRPr>
            </a:lvl8pPr>
            <a:lvl9pPr marR="0" lvl="8" algn="l" rtl="0">
              <a:lnSpc>
                <a:spcPct val="120000"/>
              </a:lnSpc>
              <a:spcBef>
                <a:spcPts val="400"/>
              </a:spcBef>
              <a:spcAft>
                <a:spcPts val="0"/>
              </a:spcAft>
              <a:buClr>
                <a:schemeClr val="accent1"/>
              </a:buClr>
              <a:buSzPts val="1900"/>
              <a:buFont typeface="Arial"/>
              <a:buNone/>
              <a:defRPr sz="1200" b="0" i="0" u="none" strike="noStrike" cap="none">
                <a:solidFill>
                  <a:schemeClr val="dk1"/>
                </a:solidFill>
                <a:latin typeface="Impact"/>
                <a:ea typeface="Impact"/>
                <a:cs typeface="Impact"/>
                <a:sym typeface="Impact"/>
              </a:defRPr>
            </a:lvl9pPr>
          </a:lstStyle>
          <a:p>
            <a:endParaRPr/>
          </a:p>
        </p:txBody>
      </p:sp>
      <p:sp>
        <p:nvSpPr>
          <p:cNvPr id="173" name="Google Shape;173;p28"/>
          <p:cNvSpPr txBox="1">
            <a:spLocks noGrp="1"/>
          </p:cNvSpPr>
          <p:nvPr>
            <p:ph type="body" idx="9"/>
          </p:nvPr>
        </p:nvSpPr>
        <p:spPr>
          <a:xfrm>
            <a:off x="5826614" y="3291963"/>
            <a:ext cx="2482596" cy="738976"/>
          </a:xfrm>
          <a:prstGeom prst="rect">
            <a:avLst/>
          </a:prstGeom>
          <a:noFill/>
          <a:ln>
            <a:noFill/>
          </a:ln>
        </p:spPr>
        <p:txBody>
          <a:bodyPr spcFirstLastPara="1" wrap="square" lIns="68575" tIns="34275" rIns="68575" bIns="34275" anchor="t" anchorCtr="0">
            <a:noAutofit/>
          </a:bodyPr>
          <a:lstStyle>
            <a:lvl1pPr marL="457200" lvl="0" indent="-228600" algn="ctr">
              <a:lnSpc>
                <a:spcPct val="120000"/>
              </a:lnSpc>
              <a:spcBef>
                <a:spcPts val="800"/>
              </a:spcBef>
              <a:spcAft>
                <a:spcPts val="0"/>
              </a:spcAft>
              <a:buSzPts val="1700"/>
              <a:buNone/>
              <a:defRPr sz="1100"/>
            </a:lvl1pPr>
            <a:lvl2pPr marL="914400" lvl="1" indent="-228600" algn="l">
              <a:lnSpc>
                <a:spcPct val="120000"/>
              </a:lnSpc>
              <a:spcBef>
                <a:spcPts val="400"/>
              </a:spcBef>
              <a:spcAft>
                <a:spcPts val="0"/>
              </a:spcAft>
              <a:buSzPts val="1400"/>
              <a:buNone/>
              <a:defRPr sz="900"/>
            </a:lvl2pPr>
            <a:lvl3pPr marL="1371600" lvl="2" indent="-228600" algn="l">
              <a:lnSpc>
                <a:spcPct val="120000"/>
              </a:lnSpc>
              <a:spcBef>
                <a:spcPts val="400"/>
              </a:spcBef>
              <a:spcAft>
                <a:spcPts val="0"/>
              </a:spcAft>
              <a:buSzPts val="1200"/>
              <a:buNone/>
              <a:defRPr sz="800"/>
            </a:lvl3pPr>
            <a:lvl4pPr marL="1828800" lvl="3" indent="-228600" algn="l">
              <a:lnSpc>
                <a:spcPct val="120000"/>
              </a:lnSpc>
              <a:spcBef>
                <a:spcPts val="400"/>
              </a:spcBef>
              <a:spcAft>
                <a:spcPts val="0"/>
              </a:spcAft>
              <a:buSzPts val="1100"/>
              <a:buNone/>
              <a:defRPr sz="700"/>
            </a:lvl4pPr>
            <a:lvl5pPr marL="2286000" lvl="4" indent="-228600" algn="l">
              <a:lnSpc>
                <a:spcPct val="120000"/>
              </a:lnSpc>
              <a:spcBef>
                <a:spcPts val="400"/>
              </a:spcBef>
              <a:spcAft>
                <a:spcPts val="0"/>
              </a:spcAft>
              <a:buSzPts val="1100"/>
              <a:buNone/>
              <a:defRPr sz="700"/>
            </a:lvl5pPr>
            <a:lvl6pPr marL="2743200" lvl="5" indent="-228600" algn="l">
              <a:lnSpc>
                <a:spcPct val="120000"/>
              </a:lnSpc>
              <a:spcBef>
                <a:spcPts val="400"/>
              </a:spcBef>
              <a:spcAft>
                <a:spcPts val="0"/>
              </a:spcAft>
              <a:buSzPts val="1100"/>
              <a:buNone/>
              <a:defRPr sz="700"/>
            </a:lvl6pPr>
            <a:lvl7pPr marL="3200400" lvl="6" indent="-228600" algn="l">
              <a:lnSpc>
                <a:spcPct val="120000"/>
              </a:lnSpc>
              <a:spcBef>
                <a:spcPts val="400"/>
              </a:spcBef>
              <a:spcAft>
                <a:spcPts val="0"/>
              </a:spcAft>
              <a:buSzPts val="1100"/>
              <a:buNone/>
              <a:defRPr sz="700"/>
            </a:lvl7pPr>
            <a:lvl8pPr marL="3657600" lvl="7" indent="-228600" algn="l">
              <a:lnSpc>
                <a:spcPct val="120000"/>
              </a:lnSpc>
              <a:spcBef>
                <a:spcPts val="400"/>
              </a:spcBef>
              <a:spcAft>
                <a:spcPts val="0"/>
              </a:spcAft>
              <a:buSzPts val="1100"/>
              <a:buNone/>
              <a:defRPr sz="700"/>
            </a:lvl8pPr>
            <a:lvl9pPr marL="4114800" lvl="8" indent="-228600" algn="l">
              <a:lnSpc>
                <a:spcPct val="120000"/>
              </a:lnSpc>
              <a:spcBef>
                <a:spcPts val="400"/>
              </a:spcBef>
              <a:spcAft>
                <a:spcPts val="0"/>
              </a:spcAft>
              <a:buSzPts val="1100"/>
              <a:buNone/>
              <a:defRPr sz="700"/>
            </a:lvl9pPr>
          </a:lstStyle>
          <a:p>
            <a:endParaRPr/>
          </a:p>
        </p:txBody>
      </p:sp>
      <p:sp>
        <p:nvSpPr>
          <p:cNvPr id="174" name="Google Shape;174;p28"/>
          <p:cNvSpPr txBox="1">
            <a:spLocks noGrp="1"/>
          </p:cNvSpPr>
          <p:nvPr>
            <p:ph type="dt" idx="10"/>
          </p:nvPr>
        </p:nvSpPr>
        <p:spPr>
          <a:xfrm>
            <a:off x="5473562" y="4318000"/>
            <a:ext cx="2838450" cy="373852"/>
          </a:xfrm>
          <a:prstGeom prst="rect">
            <a:avLst/>
          </a:prstGeom>
          <a:noFill/>
          <a:ln>
            <a:noFill/>
          </a:ln>
        </p:spPr>
        <p:txBody>
          <a:bodyPr spcFirstLastPara="1" wrap="square" lIns="68575" tIns="34275" rIns="68575" bIns="34275" anchor="ctr" anchorCtr="0">
            <a:noAutofit/>
          </a:bodyPr>
          <a:lstStyle>
            <a:lvl1pPr lvl="0" algn="r">
              <a:lnSpc>
                <a:spcPct val="100000"/>
              </a:lnSpc>
              <a:spcBef>
                <a:spcPts val="0"/>
              </a:spcBef>
              <a:spcAft>
                <a:spcPts val="0"/>
              </a:spcAft>
              <a:buSzPts val="1100"/>
              <a:buNone/>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
        <p:nvSpPr>
          <p:cNvPr id="175" name="Google Shape;175;p28"/>
          <p:cNvSpPr txBox="1">
            <a:spLocks noGrp="1"/>
          </p:cNvSpPr>
          <p:nvPr>
            <p:ph type="ftr" idx="11"/>
          </p:nvPr>
        </p:nvSpPr>
        <p:spPr>
          <a:xfrm>
            <a:off x="514351" y="4318000"/>
            <a:ext cx="4124789" cy="373852"/>
          </a:xfrm>
          <a:prstGeom prst="rect">
            <a:avLst/>
          </a:prstGeom>
          <a:noFill/>
          <a:ln>
            <a:noFill/>
          </a:ln>
        </p:spPr>
        <p:txBody>
          <a:bodyPr spcFirstLastPara="1" wrap="square" lIns="68575" tIns="34275" rIns="68575" bIns="34275" anchor="ctr" anchorCtr="0">
            <a:noAutofit/>
          </a:bodyPr>
          <a:lstStyle>
            <a:lvl1pPr lvl="0" algn="l">
              <a:lnSpc>
                <a:spcPct val="100000"/>
              </a:lnSpc>
              <a:spcBef>
                <a:spcPts val="0"/>
              </a:spcBef>
              <a:spcAft>
                <a:spcPts val="0"/>
              </a:spcAft>
              <a:buSzPts val="1100"/>
              <a:buNone/>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
        <p:nvSpPr>
          <p:cNvPr id="176" name="Google Shape;176;p28"/>
          <p:cNvSpPr txBox="1">
            <a:spLocks noGrp="1"/>
          </p:cNvSpPr>
          <p:nvPr>
            <p:ph type="sldNum" idx="12"/>
          </p:nvPr>
        </p:nvSpPr>
        <p:spPr>
          <a:xfrm>
            <a:off x="4715341" y="4318000"/>
            <a:ext cx="680390" cy="373852"/>
          </a:xfrm>
          <a:prstGeom prst="rect">
            <a:avLst/>
          </a:prstGeom>
          <a:noFill/>
          <a:ln>
            <a:noFill/>
          </a:ln>
        </p:spPr>
        <p:txBody>
          <a:bodyPr spcFirstLastPara="1" wrap="square" lIns="68575" tIns="34275" rIns="68575" bIns="34275" anchor="ctr" anchorCtr="0">
            <a:noAutofit/>
          </a:bodyPr>
          <a:lstStyle>
            <a:lvl1pPr marL="0" marR="0" lvl="0" indent="0" algn="ctr">
              <a:lnSpc>
                <a:spcPct val="100000"/>
              </a:lnSpc>
              <a:spcBef>
                <a:spcPts val="0"/>
              </a:spcBef>
              <a:spcAft>
                <a:spcPts val="0"/>
              </a:spcAft>
              <a:buClr>
                <a:srgbClr val="000000"/>
              </a:buClr>
              <a:buSzPts val="2400"/>
              <a:buFont typeface="Arial"/>
              <a:buNone/>
              <a:defRPr sz="2400" b="0" i="0" u="none" strike="noStrike" cap="none">
                <a:solidFill>
                  <a:srgbClr val="5C0607"/>
                </a:solidFill>
                <a:latin typeface="Impact"/>
                <a:ea typeface="Impact"/>
                <a:cs typeface="Impact"/>
                <a:sym typeface="Impact"/>
              </a:defRPr>
            </a:lvl1pPr>
            <a:lvl2pPr marL="0" marR="0" lvl="1" indent="0" algn="ctr">
              <a:lnSpc>
                <a:spcPct val="100000"/>
              </a:lnSpc>
              <a:spcBef>
                <a:spcPts val="0"/>
              </a:spcBef>
              <a:spcAft>
                <a:spcPts val="0"/>
              </a:spcAft>
              <a:buClr>
                <a:srgbClr val="000000"/>
              </a:buClr>
              <a:buSzPts val="2400"/>
              <a:buFont typeface="Arial"/>
              <a:buNone/>
              <a:defRPr sz="2400" b="0" i="0" u="none" strike="noStrike" cap="none">
                <a:solidFill>
                  <a:srgbClr val="5C0607"/>
                </a:solidFill>
                <a:latin typeface="Impact"/>
                <a:ea typeface="Impact"/>
                <a:cs typeface="Impact"/>
                <a:sym typeface="Impact"/>
              </a:defRPr>
            </a:lvl2pPr>
            <a:lvl3pPr marL="0" marR="0" lvl="2" indent="0" algn="ctr">
              <a:lnSpc>
                <a:spcPct val="100000"/>
              </a:lnSpc>
              <a:spcBef>
                <a:spcPts val="0"/>
              </a:spcBef>
              <a:spcAft>
                <a:spcPts val="0"/>
              </a:spcAft>
              <a:buClr>
                <a:srgbClr val="000000"/>
              </a:buClr>
              <a:buSzPts val="2400"/>
              <a:buFont typeface="Arial"/>
              <a:buNone/>
              <a:defRPr sz="2400" b="0" i="0" u="none" strike="noStrike" cap="none">
                <a:solidFill>
                  <a:srgbClr val="5C0607"/>
                </a:solidFill>
                <a:latin typeface="Impact"/>
                <a:ea typeface="Impact"/>
                <a:cs typeface="Impact"/>
                <a:sym typeface="Impact"/>
              </a:defRPr>
            </a:lvl3pPr>
            <a:lvl4pPr marL="0" marR="0" lvl="3" indent="0" algn="ctr">
              <a:lnSpc>
                <a:spcPct val="100000"/>
              </a:lnSpc>
              <a:spcBef>
                <a:spcPts val="0"/>
              </a:spcBef>
              <a:spcAft>
                <a:spcPts val="0"/>
              </a:spcAft>
              <a:buClr>
                <a:srgbClr val="000000"/>
              </a:buClr>
              <a:buSzPts val="2400"/>
              <a:buFont typeface="Arial"/>
              <a:buNone/>
              <a:defRPr sz="2400" b="0" i="0" u="none" strike="noStrike" cap="none">
                <a:solidFill>
                  <a:srgbClr val="5C0607"/>
                </a:solidFill>
                <a:latin typeface="Impact"/>
                <a:ea typeface="Impact"/>
                <a:cs typeface="Impact"/>
                <a:sym typeface="Impact"/>
              </a:defRPr>
            </a:lvl4pPr>
            <a:lvl5pPr marL="0" marR="0" lvl="4" indent="0" algn="ctr">
              <a:lnSpc>
                <a:spcPct val="100000"/>
              </a:lnSpc>
              <a:spcBef>
                <a:spcPts val="0"/>
              </a:spcBef>
              <a:spcAft>
                <a:spcPts val="0"/>
              </a:spcAft>
              <a:buClr>
                <a:srgbClr val="000000"/>
              </a:buClr>
              <a:buSzPts val="2400"/>
              <a:buFont typeface="Arial"/>
              <a:buNone/>
              <a:defRPr sz="2400" b="0" i="0" u="none" strike="noStrike" cap="none">
                <a:solidFill>
                  <a:srgbClr val="5C0607"/>
                </a:solidFill>
                <a:latin typeface="Impact"/>
                <a:ea typeface="Impact"/>
                <a:cs typeface="Impact"/>
                <a:sym typeface="Impact"/>
              </a:defRPr>
            </a:lvl5pPr>
            <a:lvl6pPr marL="0" marR="0" lvl="5" indent="0" algn="ctr">
              <a:lnSpc>
                <a:spcPct val="100000"/>
              </a:lnSpc>
              <a:spcBef>
                <a:spcPts val="0"/>
              </a:spcBef>
              <a:spcAft>
                <a:spcPts val="0"/>
              </a:spcAft>
              <a:buClr>
                <a:srgbClr val="000000"/>
              </a:buClr>
              <a:buSzPts val="2400"/>
              <a:buFont typeface="Arial"/>
              <a:buNone/>
              <a:defRPr sz="2400" b="0" i="0" u="none" strike="noStrike" cap="none">
                <a:solidFill>
                  <a:srgbClr val="5C0607"/>
                </a:solidFill>
                <a:latin typeface="Impact"/>
                <a:ea typeface="Impact"/>
                <a:cs typeface="Impact"/>
                <a:sym typeface="Impact"/>
              </a:defRPr>
            </a:lvl6pPr>
            <a:lvl7pPr marL="0" marR="0" lvl="6" indent="0" algn="ctr">
              <a:lnSpc>
                <a:spcPct val="100000"/>
              </a:lnSpc>
              <a:spcBef>
                <a:spcPts val="0"/>
              </a:spcBef>
              <a:spcAft>
                <a:spcPts val="0"/>
              </a:spcAft>
              <a:buClr>
                <a:srgbClr val="000000"/>
              </a:buClr>
              <a:buSzPts val="2400"/>
              <a:buFont typeface="Arial"/>
              <a:buNone/>
              <a:defRPr sz="2400" b="0" i="0" u="none" strike="noStrike" cap="none">
                <a:solidFill>
                  <a:srgbClr val="5C0607"/>
                </a:solidFill>
                <a:latin typeface="Impact"/>
                <a:ea typeface="Impact"/>
                <a:cs typeface="Impact"/>
                <a:sym typeface="Impact"/>
              </a:defRPr>
            </a:lvl7pPr>
            <a:lvl8pPr marL="0" marR="0" lvl="7" indent="0" algn="ctr">
              <a:lnSpc>
                <a:spcPct val="100000"/>
              </a:lnSpc>
              <a:spcBef>
                <a:spcPts val="0"/>
              </a:spcBef>
              <a:spcAft>
                <a:spcPts val="0"/>
              </a:spcAft>
              <a:buClr>
                <a:srgbClr val="000000"/>
              </a:buClr>
              <a:buSzPts val="2400"/>
              <a:buFont typeface="Arial"/>
              <a:buNone/>
              <a:defRPr sz="2400" b="0" i="0" u="none" strike="noStrike" cap="none">
                <a:solidFill>
                  <a:srgbClr val="5C0607"/>
                </a:solidFill>
                <a:latin typeface="Impact"/>
                <a:ea typeface="Impact"/>
                <a:cs typeface="Impact"/>
                <a:sym typeface="Impact"/>
              </a:defRPr>
            </a:lvl8pPr>
            <a:lvl9pPr marL="0" marR="0" lvl="8" indent="0" algn="ctr">
              <a:lnSpc>
                <a:spcPct val="100000"/>
              </a:lnSpc>
              <a:spcBef>
                <a:spcPts val="0"/>
              </a:spcBef>
              <a:spcAft>
                <a:spcPts val="0"/>
              </a:spcAft>
              <a:buClr>
                <a:srgbClr val="000000"/>
              </a:buClr>
              <a:buSzPts val="2400"/>
              <a:buFont typeface="Arial"/>
              <a:buNone/>
              <a:defRPr sz="2400" b="0" i="0" u="none" strike="noStrike" cap="none">
                <a:solidFill>
                  <a:srgbClr val="5C0607"/>
                </a:solidFill>
                <a:latin typeface="Impact"/>
                <a:ea typeface="Impact"/>
                <a:cs typeface="Impact"/>
                <a:sym typeface="Impact"/>
              </a:defRPr>
            </a:lvl9pPr>
          </a:lstStyle>
          <a:p>
            <a:pPr marL="0" lvl="0" indent="0" algn="ct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177"/>
        <p:cNvGrpSpPr/>
        <p:nvPr/>
      </p:nvGrpSpPr>
      <p:grpSpPr>
        <a:xfrm>
          <a:off x="0" y="0"/>
          <a:ext cx="0" cy="0"/>
          <a:chOff x="0" y="0"/>
          <a:chExt cx="0" cy="0"/>
        </a:xfrm>
      </p:grpSpPr>
      <p:sp>
        <p:nvSpPr>
          <p:cNvPr id="178" name="Google Shape;178;p29"/>
          <p:cNvSpPr txBox="1">
            <a:spLocks noGrp="1"/>
          </p:cNvSpPr>
          <p:nvPr>
            <p:ph type="title"/>
          </p:nvPr>
        </p:nvSpPr>
        <p:spPr>
          <a:xfrm>
            <a:off x="514351" y="514350"/>
            <a:ext cx="7797662" cy="863974"/>
          </a:xfrm>
          <a:prstGeom prst="rect">
            <a:avLst/>
          </a:prstGeom>
          <a:noFill/>
          <a:ln>
            <a:noFill/>
          </a:ln>
        </p:spPr>
        <p:txBody>
          <a:bodyPr spcFirstLastPara="1" wrap="square" lIns="68575" tIns="34275" rIns="68575" bIns="34275" anchor="ctr" anchorCtr="0">
            <a:noAutofit/>
          </a:bodyPr>
          <a:lstStyle>
            <a:lvl1pPr lvl="0" algn="r">
              <a:lnSpc>
                <a:spcPct val="90000"/>
              </a:lnSpc>
              <a:spcBef>
                <a:spcPts val="0"/>
              </a:spcBef>
              <a:spcAft>
                <a:spcPts val="0"/>
              </a:spcAft>
              <a:buClr>
                <a:schemeClr val="accent1"/>
              </a:buClr>
              <a:buSzPts val="4100"/>
              <a:buFont typeface="Impact"/>
              <a:buNone/>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
        <p:nvSpPr>
          <p:cNvPr id="179" name="Google Shape;179;p29"/>
          <p:cNvSpPr txBox="1">
            <a:spLocks noGrp="1"/>
          </p:cNvSpPr>
          <p:nvPr>
            <p:ph type="body" idx="1"/>
          </p:nvPr>
        </p:nvSpPr>
        <p:spPr>
          <a:xfrm rot="5400000">
            <a:off x="3170669" y="-1108772"/>
            <a:ext cx="2483392" cy="7796030"/>
          </a:xfrm>
          <a:prstGeom prst="rect">
            <a:avLst/>
          </a:prstGeom>
          <a:noFill/>
          <a:ln>
            <a:noFill/>
          </a:ln>
        </p:spPr>
        <p:txBody>
          <a:bodyPr spcFirstLastPara="1" wrap="square" lIns="68575" tIns="34275" rIns="68575" bIns="34275" anchor="t" anchorCtr="0">
            <a:noAutofit/>
          </a:bodyPr>
          <a:lstStyle>
            <a:lvl1pPr marL="457200" lvl="0" indent="-368300" algn="l">
              <a:lnSpc>
                <a:spcPct val="120000"/>
              </a:lnSpc>
              <a:spcBef>
                <a:spcPts val="800"/>
              </a:spcBef>
              <a:spcAft>
                <a:spcPts val="0"/>
              </a:spcAft>
              <a:buSzPts val="2200"/>
              <a:buChar char="•"/>
              <a:defRPr/>
            </a:lvl1pPr>
            <a:lvl2pPr marL="914400" lvl="1" indent="-368300" algn="l">
              <a:lnSpc>
                <a:spcPct val="120000"/>
              </a:lnSpc>
              <a:spcBef>
                <a:spcPts val="400"/>
              </a:spcBef>
              <a:spcAft>
                <a:spcPts val="0"/>
              </a:spcAft>
              <a:buSzPts val="2200"/>
              <a:buChar char="•"/>
              <a:defRPr/>
            </a:lvl2pPr>
            <a:lvl3pPr marL="1371600" lvl="2" indent="-368300" algn="l">
              <a:lnSpc>
                <a:spcPct val="120000"/>
              </a:lnSpc>
              <a:spcBef>
                <a:spcPts val="400"/>
              </a:spcBef>
              <a:spcAft>
                <a:spcPts val="0"/>
              </a:spcAft>
              <a:buSzPts val="2200"/>
              <a:buChar char="•"/>
              <a:defRPr/>
            </a:lvl3pPr>
            <a:lvl4pPr marL="1828800" lvl="3" indent="-368300" algn="l">
              <a:lnSpc>
                <a:spcPct val="120000"/>
              </a:lnSpc>
              <a:spcBef>
                <a:spcPts val="400"/>
              </a:spcBef>
              <a:spcAft>
                <a:spcPts val="0"/>
              </a:spcAft>
              <a:buSzPts val="2200"/>
              <a:buChar char="•"/>
              <a:defRPr/>
            </a:lvl4pPr>
            <a:lvl5pPr marL="2286000" lvl="4" indent="-368300" algn="l">
              <a:lnSpc>
                <a:spcPct val="120000"/>
              </a:lnSpc>
              <a:spcBef>
                <a:spcPts val="400"/>
              </a:spcBef>
              <a:spcAft>
                <a:spcPts val="0"/>
              </a:spcAft>
              <a:buSzPts val="2200"/>
              <a:buChar char="•"/>
              <a:defRPr/>
            </a:lvl5pPr>
            <a:lvl6pPr marL="2743200" lvl="5" indent="-368300" algn="l">
              <a:lnSpc>
                <a:spcPct val="120000"/>
              </a:lnSpc>
              <a:spcBef>
                <a:spcPts val="400"/>
              </a:spcBef>
              <a:spcAft>
                <a:spcPts val="0"/>
              </a:spcAft>
              <a:buSzPts val="2200"/>
              <a:buChar char="•"/>
              <a:defRPr/>
            </a:lvl6pPr>
            <a:lvl7pPr marL="3200400" lvl="6" indent="-368300" algn="l">
              <a:lnSpc>
                <a:spcPct val="120000"/>
              </a:lnSpc>
              <a:spcBef>
                <a:spcPts val="400"/>
              </a:spcBef>
              <a:spcAft>
                <a:spcPts val="0"/>
              </a:spcAft>
              <a:buSzPts val="2200"/>
              <a:buChar char="•"/>
              <a:defRPr/>
            </a:lvl7pPr>
            <a:lvl8pPr marL="3657600" lvl="7" indent="-368300" algn="l">
              <a:lnSpc>
                <a:spcPct val="120000"/>
              </a:lnSpc>
              <a:spcBef>
                <a:spcPts val="400"/>
              </a:spcBef>
              <a:spcAft>
                <a:spcPts val="0"/>
              </a:spcAft>
              <a:buSzPts val="2200"/>
              <a:buChar char="•"/>
              <a:defRPr/>
            </a:lvl8pPr>
            <a:lvl9pPr marL="4114800" lvl="8" indent="-368300" algn="l">
              <a:lnSpc>
                <a:spcPct val="120000"/>
              </a:lnSpc>
              <a:spcBef>
                <a:spcPts val="400"/>
              </a:spcBef>
              <a:spcAft>
                <a:spcPts val="0"/>
              </a:spcAft>
              <a:buSzPts val="2200"/>
              <a:buChar char="•"/>
              <a:defRPr/>
            </a:lvl9pPr>
          </a:lstStyle>
          <a:p>
            <a:endParaRPr/>
          </a:p>
        </p:txBody>
      </p:sp>
      <p:sp>
        <p:nvSpPr>
          <p:cNvPr id="180" name="Google Shape;180;p29"/>
          <p:cNvSpPr txBox="1">
            <a:spLocks noGrp="1"/>
          </p:cNvSpPr>
          <p:nvPr>
            <p:ph type="dt" idx="10"/>
          </p:nvPr>
        </p:nvSpPr>
        <p:spPr>
          <a:xfrm>
            <a:off x="5473562" y="4318000"/>
            <a:ext cx="2838450" cy="373852"/>
          </a:xfrm>
          <a:prstGeom prst="rect">
            <a:avLst/>
          </a:prstGeom>
          <a:noFill/>
          <a:ln>
            <a:noFill/>
          </a:ln>
        </p:spPr>
        <p:txBody>
          <a:bodyPr spcFirstLastPara="1" wrap="square" lIns="68575" tIns="34275" rIns="68575" bIns="34275" anchor="ctr" anchorCtr="0">
            <a:noAutofit/>
          </a:bodyPr>
          <a:lstStyle>
            <a:lvl1pPr lvl="0" algn="r">
              <a:lnSpc>
                <a:spcPct val="100000"/>
              </a:lnSpc>
              <a:spcBef>
                <a:spcPts val="0"/>
              </a:spcBef>
              <a:spcAft>
                <a:spcPts val="0"/>
              </a:spcAft>
              <a:buSzPts val="1100"/>
              <a:buNone/>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
        <p:nvSpPr>
          <p:cNvPr id="181" name="Google Shape;181;p29"/>
          <p:cNvSpPr txBox="1">
            <a:spLocks noGrp="1"/>
          </p:cNvSpPr>
          <p:nvPr>
            <p:ph type="ftr" idx="11"/>
          </p:nvPr>
        </p:nvSpPr>
        <p:spPr>
          <a:xfrm>
            <a:off x="514351" y="4318000"/>
            <a:ext cx="4124789" cy="373852"/>
          </a:xfrm>
          <a:prstGeom prst="rect">
            <a:avLst/>
          </a:prstGeom>
          <a:noFill/>
          <a:ln>
            <a:noFill/>
          </a:ln>
        </p:spPr>
        <p:txBody>
          <a:bodyPr spcFirstLastPara="1" wrap="square" lIns="68575" tIns="34275" rIns="68575" bIns="34275" anchor="ctr" anchorCtr="0">
            <a:noAutofit/>
          </a:bodyPr>
          <a:lstStyle>
            <a:lvl1pPr lvl="0" algn="l">
              <a:lnSpc>
                <a:spcPct val="100000"/>
              </a:lnSpc>
              <a:spcBef>
                <a:spcPts val="0"/>
              </a:spcBef>
              <a:spcAft>
                <a:spcPts val="0"/>
              </a:spcAft>
              <a:buSzPts val="1100"/>
              <a:buNone/>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
        <p:nvSpPr>
          <p:cNvPr id="182" name="Google Shape;182;p29"/>
          <p:cNvSpPr txBox="1">
            <a:spLocks noGrp="1"/>
          </p:cNvSpPr>
          <p:nvPr>
            <p:ph type="sldNum" idx="12"/>
          </p:nvPr>
        </p:nvSpPr>
        <p:spPr>
          <a:xfrm>
            <a:off x="4715341" y="4318000"/>
            <a:ext cx="680390" cy="373852"/>
          </a:xfrm>
          <a:prstGeom prst="rect">
            <a:avLst/>
          </a:prstGeom>
          <a:noFill/>
          <a:ln>
            <a:noFill/>
          </a:ln>
        </p:spPr>
        <p:txBody>
          <a:bodyPr spcFirstLastPara="1" wrap="square" lIns="68575" tIns="34275" rIns="68575" bIns="34275" anchor="ctr" anchorCtr="0">
            <a:noAutofit/>
          </a:bodyPr>
          <a:lstStyle>
            <a:lvl1pPr marL="0" marR="0" lvl="0" indent="0" algn="ctr">
              <a:lnSpc>
                <a:spcPct val="100000"/>
              </a:lnSpc>
              <a:spcBef>
                <a:spcPts val="0"/>
              </a:spcBef>
              <a:spcAft>
                <a:spcPts val="0"/>
              </a:spcAft>
              <a:buClr>
                <a:srgbClr val="000000"/>
              </a:buClr>
              <a:buSzPts val="2400"/>
              <a:buFont typeface="Arial"/>
              <a:buNone/>
              <a:defRPr sz="2400" b="0" i="0" u="none" strike="noStrike" cap="none">
                <a:solidFill>
                  <a:srgbClr val="5C0607"/>
                </a:solidFill>
                <a:latin typeface="Impact"/>
                <a:ea typeface="Impact"/>
                <a:cs typeface="Impact"/>
                <a:sym typeface="Impact"/>
              </a:defRPr>
            </a:lvl1pPr>
            <a:lvl2pPr marL="0" marR="0" lvl="1" indent="0" algn="ctr">
              <a:lnSpc>
                <a:spcPct val="100000"/>
              </a:lnSpc>
              <a:spcBef>
                <a:spcPts val="0"/>
              </a:spcBef>
              <a:spcAft>
                <a:spcPts val="0"/>
              </a:spcAft>
              <a:buClr>
                <a:srgbClr val="000000"/>
              </a:buClr>
              <a:buSzPts val="2400"/>
              <a:buFont typeface="Arial"/>
              <a:buNone/>
              <a:defRPr sz="2400" b="0" i="0" u="none" strike="noStrike" cap="none">
                <a:solidFill>
                  <a:srgbClr val="5C0607"/>
                </a:solidFill>
                <a:latin typeface="Impact"/>
                <a:ea typeface="Impact"/>
                <a:cs typeface="Impact"/>
                <a:sym typeface="Impact"/>
              </a:defRPr>
            </a:lvl2pPr>
            <a:lvl3pPr marL="0" marR="0" lvl="2" indent="0" algn="ctr">
              <a:lnSpc>
                <a:spcPct val="100000"/>
              </a:lnSpc>
              <a:spcBef>
                <a:spcPts val="0"/>
              </a:spcBef>
              <a:spcAft>
                <a:spcPts val="0"/>
              </a:spcAft>
              <a:buClr>
                <a:srgbClr val="000000"/>
              </a:buClr>
              <a:buSzPts val="2400"/>
              <a:buFont typeface="Arial"/>
              <a:buNone/>
              <a:defRPr sz="2400" b="0" i="0" u="none" strike="noStrike" cap="none">
                <a:solidFill>
                  <a:srgbClr val="5C0607"/>
                </a:solidFill>
                <a:latin typeface="Impact"/>
                <a:ea typeface="Impact"/>
                <a:cs typeface="Impact"/>
                <a:sym typeface="Impact"/>
              </a:defRPr>
            </a:lvl3pPr>
            <a:lvl4pPr marL="0" marR="0" lvl="3" indent="0" algn="ctr">
              <a:lnSpc>
                <a:spcPct val="100000"/>
              </a:lnSpc>
              <a:spcBef>
                <a:spcPts val="0"/>
              </a:spcBef>
              <a:spcAft>
                <a:spcPts val="0"/>
              </a:spcAft>
              <a:buClr>
                <a:srgbClr val="000000"/>
              </a:buClr>
              <a:buSzPts val="2400"/>
              <a:buFont typeface="Arial"/>
              <a:buNone/>
              <a:defRPr sz="2400" b="0" i="0" u="none" strike="noStrike" cap="none">
                <a:solidFill>
                  <a:srgbClr val="5C0607"/>
                </a:solidFill>
                <a:latin typeface="Impact"/>
                <a:ea typeface="Impact"/>
                <a:cs typeface="Impact"/>
                <a:sym typeface="Impact"/>
              </a:defRPr>
            </a:lvl4pPr>
            <a:lvl5pPr marL="0" marR="0" lvl="4" indent="0" algn="ctr">
              <a:lnSpc>
                <a:spcPct val="100000"/>
              </a:lnSpc>
              <a:spcBef>
                <a:spcPts val="0"/>
              </a:spcBef>
              <a:spcAft>
                <a:spcPts val="0"/>
              </a:spcAft>
              <a:buClr>
                <a:srgbClr val="000000"/>
              </a:buClr>
              <a:buSzPts val="2400"/>
              <a:buFont typeface="Arial"/>
              <a:buNone/>
              <a:defRPr sz="2400" b="0" i="0" u="none" strike="noStrike" cap="none">
                <a:solidFill>
                  <a:srgbClr val="5C0607"/>
                </a:solidFill>
                <a:latin typeface="Impact"/>
                <a:ea typeface="Impact"/>
                <a:cs typeface="Impact"/>
                <a:sym typeface="Impact"/>
              </a:defRPr>
            </a:lvl5pPr>
            <a:lvl6pPr marL="0" marR="0" lvl="5" indent="0" algn="ctr">
              <a:lnSpc>
                <a:spcPct val="100000"/>
              </a:lnSpc>
              <a:spcBef>
                <a:spcPts val="0"/>
              </a:spcBef>
              <a:spcAft>
                <a:spcPts val="0"/>
              </a:spcAft>
              <a:buClr>
                <a:srgbClr val="000000"/>
              </a:buClr>
              <a:buSzPts val="2400"/>
              <a:buFont typeface="Arial"/>
              <a:buNone/>
              <a:defRPr sz="2400" b="0" i="0" u="none" strike="noStrike" cap="none">
                <a:solidFill>
                  <a:srgbClr val="5C0607"/>
                </a:solidFill>
                <a:latin typeface="Impact"/>
                <a:ea typeface="Impact"/>
                <a:cs typeface="Impact"/>
                <a:sym typeface="Impact"/>
              </a:defRPr>
            </a:lvl6pPr>
            <a:lvl7pPr marL="0" marR="0" lvl="6" indent="0" algn="ctr">
              <a:lnSpc>
                <a:spcPct val="100000"/>
              </a:lnSpc>
              <a:spcBef>
                <a:spcPts val="0"/>
              </a:spcBef>
              <a:spcAft>
                <a:spcPts val="0"/>
              </a:spcAft>
              <a:buClr>
                <a:srgbClr val="000000"/>
              </a:buClr>
              <a:buSzPts val="2400"/>
              <a:buFont typeface="Arial"/>
              <a:buNone/>
              <a:defRPr sz="2400" b="0" i="0" u="none" strike="noStrike" cap="none">
                <a:solidFill>
                  <a:srgbClr val="5C0607"/>
                </a:solidFill>
                <a:latin typeface="Impact"/>
                <a:ea typeface="Impact"/>
                <a:cs typeface="Impact"/>
                <a:sym typeface="Impact"/>
              </a:defRPr>
            </a:lvl7pPr>
            <a:lvl8pPr marL="0" marR="0" lvl="7" indent="0" algn="ctr">
              <a:lnSpc>
                <a:spcPct val="100000"/>
              </a:lnSpc>
              <a:spcBef>
                <a:spcPts val="0"/>
              </a:spcBef>
              <a:spcAft>
                <a:spcPts val="0"/>
              </a:spcAft>
              <a:buClr>
                <a:srgbClr val="000000"/>
              </a:buClr>
              <a:buSzPts val="2400"/>
              <a:buFont typeface="Arial"/>
              <a:buNone/>
              <a:defRPr sz="2400" b="0" i="0" u="none" strike="noStrike" cap="none">
                <a:solidFill>
                  <a:srgbClr val="5C0607"/>
                </a:solidFill>
                <a:latin typeface="Impact"/>
                <a:ea typeface="Impact"/>
                <a:cs typeface="Impact"/>
                <a:sym typeface="Impact"/>
              </a:defRPr>
            </a:lvl8pPr>
            <a:lvl9pPr marL="0" marR="0" lvl="8" indent="0" algn="ctr">
              <a:lnSpc>
                <a:spcPct val="100000"/>
              </a:lnSpc>
              <a:spcBef>
                <a:spcPts val="0"/>
              </a:spcBef>
              <a:spcAft>
                <a:spcPts val="0"/>
              </a:spcAft>
              <a:buClr>
                <a:srgbClr val="000000"/>
              </a:buClr>
              <a:buSzPts val="2400"/>
              <a:buFont typeface="Arial"/>
              <a:buNone/>
              <a:defRPr sz="2400" b="0" i="0" u="none" strike="noStrike" cap="none">
                <a:solidFill>
                  <a:srgbClr val="5C0607"/>
                </a:solidFill>
                <a:latin typeface="Impact"/>
                <a:ea typeface="Impact"/>
                <a:cs typeface="Impact"/>
                <a:sym typeface="Impact"/>
              </a:defRPr>
            </a:lvl9pPr>
          </a:lstStyle>
          <a:p>
            <a:pPr marL="0" lvl="0" indent="0" algn="ct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183"/>
        <p:cNvGrpSpPr/>
        <p:nvPr/>
      </p:nvGrpSpPr>
      <p:grpSpPr>
        <a:xfrm>
          <a:off x="0" y="0"/>
          <a:ext cx="0" cy="0"/>
          <a:chOff x="0" y="0"/>
          <a:chExt cx="0" cy="0"/>
        </a:xfrm>
      </p:grpSpPr>
      <p:sp>
        <p:nvSpPr>
          <p:cNvPr id="184" name="Google Shape;184;p30"/>
          <p:cNvSpPr txBox="1">
            <a:spLocks noGrp="1"/>
          </p:cNvSpPr>
          <p:nvPr>
            <p:ph type="title"/>
          </p:nvPr>
        </p:nvSpPr>
        <p:spPr>
          <a:xfrm rot="5400000">
            <a:off x="5702844" y="1423402"/>
            <a:ext cx="3516589" cy="1698484"/>
          </a:xfrm>
          <a:prstGeom prst="rect">
            <a:avLst/>
          </a:prstGeom>
          <a:noFill/>
          <a:ln>
            <a:noFill/>
          </a:ln>
        </p:spPr>
        <p:txBody>
          <a:bodyPr spcFirstLastPara="1" wrap="square" lIns="68575" tIns="34275" rIns="68575" bIns="34275" anchor="ctr" anchorCtr="0">
            <a:noAutofit/>
          </a:bodyPr>
          <a:lstStyle>
            <a:lvl1pPr lvl="0" algn="l">
              <a:lnSpc>
                <a:spcPct val="90000"/>
              </a:lnSpc>
              <a:spcBef>
                <a:spcPts val="0"/>
              </a:spcBef>
              <a:spcAft>
                <a:spcPts val="0"/>
              </a:spcAft>
              <a:buClr>
                <a:schemeClr val="accent1"/>
              </a:buClr>
              <a:buSzPts val="4100"/>
              <a:buFont typeface="Impact"/>
              <a:buNone/>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
        <p:nvSpPr>
          <p:cNvPr id="185" name="Google Shape;185;p30"/>
          <p:cNvSpPr txBox="1">
            <a:spLocks noGrp="1"/>
          </p:cNvSpPr>
          <p:nvPr>
            <p:ph type="body" idx="1"/>
          </p:nvPr>
        </p:nvSpPr>
        <p:spPr>
          <a:xfrm rot="5400000">
            <a:off x="1720217" y="-691517"/>
            <a:ext cx="3516589" cy="5928324"/>
          </a:xfrm>
          <a:prstGeom prst="rect">
            <a:avLst/>
          </a:prstGeom>
          <a:noFill/>
          <a:ln>
            <a:noFill/>
          </a:ln>
        </p:spPr>
        <p:txBody>
          <a:bodyPr spcFirstLastPara="1" wrap="square" lIns="68575" tIns="34275" rIns="68575" bIns="34275" anchor="t" anchorCtr="0">
            <a:noAutofit/>
          </a:bodyPr>
          <a:lstStyle>
            <a:lvl1pPr marL="457200" lvl="0" indent="-368300" algn="l">
              <a:lnSpc>
                <a:spcPct val="120000"/>
              </a:lnSpc>
              <a:spcBef>
                <a:spcPts val="800"/>
              </a:spcBef>
              <a:spcAft>
                <a:spcPts val="0"/>
              </a:spcAft>
              <a:buSzPts val="2200"/>
              <a:buChar char="•"/>
              <a:defRPr/>
            </a:lvl1pPr>
            <a:lvl2pPr marL="914400" lvl="1" indent="-368300" algn="l">
              <a:lnSpc>
                <a:spcPct val="120000"/>
              </a:lnSpc>
              <a:spcBef>
                <a:spcPts val="400"/>
              </a:spcBef>
              <a:spcAft>
                <a:spcPts val="0"/>
              </a:spcAft>
              <a:buSzPts val="2200"/>
              <a:buChar char="•"/>
              <a:defRPr/>
            </a:lvl2pPr>
            <a:lvl3pPr marL="1371600" lvl="2" indent="-368300" algn="l">
              <a:lnSpc>
                <a:spcPct val="120000"/>
              </a:lnSpc>
              <a:spcBef>
                <a:spcPts val="400"/>
              </a:spcBef>
              <a:spcAft>
                <a:spcPts val="0"/>
              </a:spcAft>
              <a:buSzPts val="2200"/>
              <a:buChar char="•"/>
              <a:defRPr/>
            </a:lvl3pPr>
            <a:lvl4pPr marL="1828800" lvl="3" indent="-368300" algn="l">
              <a:lnSpc>
                <a:spcPct val="120000"/>
              </a:lnSpc>
              <a:spcBef>
                <a:spcPts val="400"/>
              </a:spcBef>
              <a:spcAft>
                <a:spcPts val="0"/>
              </a:spcAft>
              <a:buSzPts val="2200"/>
              <a:buChar char="•"/>
              <a:defRPr/>
            </a:lvl4pPr>
            <a:lvl5pPr marL="2286000" lvl="4" indent="-368300" algn="l">
              <a:lnSpc>
                <a:spcPct val="120000"/>
              </a:lnSpc>
              <a:spcBef>
                <a:spcPts val="400"/>
              </a:spcBef>
              <a:spcAft>
                <a:spcPts val="0"/>
              </a:spcAft>
              <a:buSzPts val="2200"/>
              <a:buChar char="•"/>
              <a:defRPr/>
            </a:lvl5pPr>
            <a:lvl6pPr marL="2743200" lvl="5" indent="-368300" algn="l">
              <a:lnSpc>
                <a:spcPct val="120000"/>
              </a:lnSpc>
              <a:spcBef>
                <a:spcPts val="400"/>
              </a:spcBef>
              <a:spcAft>
                <a:spcPts val="0"/>
              </a:spcAft>
              <a:buSzPts val="2200"/>
              <a:buChar char="•"/>
              <a:defRPr/>
            </a:lvl6pPr>
            <a:lvl7pPr marL="3200400" lvl="6" indent="-368300" algn="l">
              <a:lnSpc>
                <a:spcPct val="120000"/>
              </a:lnSpc>
              <a:spcBef>
                <a:spcPts val="400"/>
              </a:spcBef>
              <a:spcAft>
                <a:spcPts val="0"/>
              </a:spcAft>
              <a:buSzPts val="2200"/>
              <a:buChar char="•"/>
              <a:defRPr/>
            </a:lvl7pPr>
            <a:lvl8pPr marL="3657600" lvl="7" indent="-368300" algn="l">
              <a:lnSpc>
                <a:spcPct val="120000"/>
              </a:lnSpc>
              <a:spcBef>
                <a:spcPts val="400"/>
              </a:spcBef>
              <a:spcAft>
                <a:spcPts val="0"/>
              </a:spcAft>
              <a:buSzPts val="2200"/>
              <a:buChar char="•"/>
              <a:defRPr/>
            </a:lvl8pPr>
            <a:lvl9pPr marL="4114800" lvl="8" indent="-368300" algn="l">
              <a:lnSpc>
                <a:spcPct val="120000"/>
              </a:lnSpc>
              <a:spcBef>
                <a:spcPts val="400"/>
              </a:spcBef>
              <a:spcAft>
                <a:spcPts val="0"/>
              </a:spcAft>
              <a:buSzPts val="2200"/>
              <a:buChar char="•"/>
              <a:defRPr/>
            </a:lvl9pPr>
          </a:lstStyle>
          <a:p>
            <a:endParaRPr/>
          </a:p>
        </p:txBody>
      </p:sp>
      <p:sp>
        <p:nvSpPr>
          <p:cNvPr id="186" name="Google Shape;186;p30"/>
          <p:cNvSpPr txBox="1">
            <a:spLocks noGrp="1"/>
          </p:cNvSpPr>
          <p:nvPr>
            <p:ph type="dt" idx="10"/>
          </p:nvPr>
        </p:nvSpPr>
        <p:spPr>
          <a:xfrm>
            <a:off x="5473562" y="4318000"/>
            <a:ext cx="2838450" cy="373852"/>
          </a:xfrm>
          <a:prstGeom prst="rect">
            <a:avLst/>
          </a:prstGeom>
          <a:noFill/>
          <a:ln>
            <a:noFill/>
          </a:ln>
        </p:spPr>
        <p:txBody>
          <a:bodyPr spcFirstLastPara="1" wrap="square" lIns="68575" tIns="34275" rIns="68575" bIns="34275" anchor="ctr" anchorCtr="0">
            <a:noAutofit/>
          </a:bodyPr>
          <a:lstStyle>
            <a:lvl1pPr lvl="0" algn="r">
              <a:lnSpc>
                <a:spcPct val="100000"/>
              </a:lnSpc>
              <a:spcBef>
                <a:spcPts val="0"/>
              </a:spcBef>
              <a:spcAft>
                <a:spcPts val="0"/>
              </a:spcAft>
              <a:buSzPts val="1100"/>
              <a:buNone/>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
        <p:nvSpPr>
          <p:cNvPr id="187" name="Google Shape;187;p30"/>
          <p:cNvSpPr txBox="1">
            <a:spLocks noGrp="1"/>
          </p:cNvSpPr>
          <p:nvPr>
            <p:ph type="ftr" idx="11"/>
          </p:nvPr>
        </p:nvSpPr>
        <p:spPr>
          <a:xfrm>
            <a:off x="514351" y="4318000"/>
            <a:ext cx="4124789" cy="373852"/>
          </a:xfrm>
          <a:prstGeom prst="rect">
            <a:avLst/>
          </a:prstGeom>
          <a:noFill/>
          <a:ln>
            <a:noFill/>
          </a:ln>
        </p:spPr>
        <p:txBody>
          <a:bodyPr spcFirstLastPara="1" wrap="square" lIns="68575" tIns="34275" rIns="68575" bIns="34275" anchor="ctr" anchorCtr="0">
            <a:noAutofit/>
          </a:bodyPr>
          <a:lstStyle>
            <a:lvl1pPr lvl="0" algn="l">
              <a:lnSpc>
                <a:spcPct val="100000"/>
              </a:lnSpc>
              <a:spcBef>
                <a:spcPts val="0"/>
              </a:spcBef>
              <a:spcAft>
                <a:spcPts val="0"/>
              </a:spcAft>
              <a:buSzPts val="1100"/>
              <a:buNone/>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
        <p:nvSpPr>
          <p:cNvPr id="188" name="Google Shape;188;p30"/>
          <p:cNvSpPr txBox="1">
            <a:spLocks noGrp="1"/>
          </p:cNvSpPr>
          <p:nvPr>
            <p:ph type="sldNum" idx="12"/>
          </p:nvPr>
        </p:nvSpPr>
        <p:spPr>
          <a:xfrm>
            <a:off x="4715341" y="4318000"/>
            <a:ext cx="680390" cy="373852"/>
          </a:xfrm>
          <a:prstGeom prst="rect">
            <a:avLst/>
          </a:prstGeom>
          <a:noFill/>
          <a:ln>
            <a:noFill/>
          </a:ln>
        </p:spPr>
        <p:txBody>
          <a:bodyPr spcFirstLastPara="1" wrap="square" lIns="68575" tIns="34275" rIns="68575" bIns="34275" anchor="ctr" anchorCtr="0">
            <a:noAutofit/>
          </a:bodyPr>
          <a:lstStyle>
            <a:lvl1pPr marL="0" marR="0" lvl="0" indent="0" algn="ctr">
              <a:lnSpc>
                <a:spcPct val="100000"/>
              </a:lnSpc>
              <a:spcBef>
                <a:spcPts val="0"/>
              </a:spcBef>
              <a:spcAft>
                <a:spcPts val="0"/>
              </a:spcAft>
              <a:buClr>
                <a:srgbClr val="000000"/>
              </a:buClr>
              <a:buSzPts val="2400"/>
              <a:buFont typeface="Arial"/>
              <a:buNone/>
              <a:defRPr sz="2400" b="0" i="0" u="none" strike="noStrike" cap="none">
                <a:solidFill>
                  <a:srgbClr val="5C0607"/>
                </a:solidFill>
                <a:latin typeface="Impact"/>
                <a:ea typeface="Impact"/>
                <a:cs typeface="Impact"/>
                <a:sym typeface="Impact"/>
              </a:defRPr>
            </a:lvl1pPr>
            <a:lvl2pPr marL="0" marR="0" lvl="1" indent="0" algn="ctr">
              <a:lnSpc>
                <a:spcPct val="100000"/>
              </a:lnSpc>
              <a:spcBef>
                <a:spcPts val="0"/>
              </a:spcBef>
              <a:spcAft>
                <a:spcPts val="0"/>
              </a:spcAft>
              <a:buClr>
                <a:srgbClr val="000000"/>
              </a:buClr>
              <a:buSzPts val="2400"/>
              <a:buFont typeface="Arial"/>
              <a:buNone/>
              <a:defRPr sz="2400" b="0" i="0" u="none" strike="noStrike" cap="none">
                <a:solidFill>
                  <a:srgbClr val="5C0607"/>
                </a:solidFill>
                <a:latin typeface="Impact"/>
                <a:ea typeface="Impact"/>
                <a:cs typeface="Impact"/>
                <a:sym typeface="Impact"/>
              </a:defRPr>
            </a:lvl2pPr>
            <a:lvl3pPr marL="0" marR="0" lvl="2" indent="0" algn="ctr">
              <a:lnSpc>
                <a:spcPct val="100000"/>
              </a:lnSpc>
              <a:spcBef>
                <a:spcPts val="0"/>
              </a:spcBef>
              <a:spcAft>
                <a:spcPts val="0"/>
              </a:spcAft>
              <a:buClr>
                <a:srgbClr val="000000"/>
              </a:buClr>
              <a:buSzPts val="2400"/>
              <a:buFont typeface="Arial"/>
              <a:buNone/>
              <a:defRPr sz="2400" b="0" i="0" u="none" strike="noStrike" cap="none">
                <a:solidFill>
                  <a:srgbClr val="5C0607"/>
                </a:solidFill>
                <a:latin typeface="Impact"/>
                <a:ea typeface="Impact"/>
                <a:cs typeface="Impact"/>
                <a:sym typeface="Impact"/>
              </a:defRPr>
            </a:lvl3pPr>
            <a:lvl4pPr marL="0" marR="0" lvl="3" indent="0" algn="ctr">
              <a:lnSpc>
                <a:spcPct val="100000"/>
              </a:lnSpc>
              <a:spcBef>
                <a:spcPts val="0"/>
              </a:spcBef>
              <a:spcAft>
                <a:spcPts val="0"/>
              </a:spcAft>
              <a:buClr>
                <a:srgbClr val="000000"/>
              </a:buClr>
              <a:buSzPts val="2400"/>
              <a:buFont typeface="Arial"/>
              <a:buNone/>
              <a:defRPr sz="2400" b="0" i="0" u="none" strike="noStrike" cap="none">
                <a:solidFill>
                  <a:srgbClr val="5C0607"/>
                </a:solidFill>
                <a:latin typeface="Impact"/>
                <a:ea typeface="Impact"/>
                <a:cs typeface="Impact"/>
                <a:sym typeface="Impact"/>
              </a:defRPr>
            </a:lvl4pPr>
            <a:lvl5pPr marL="0" marR="0" lvl="4" indent="0" algn="ctr">
              <a:lnSpc>
                <a:spcPct val="100000"/>
              </a:lnSpc>
              <a:spcBef>
                <a:spcPts val="0"/>
              </a:spcBef>
              <a:spcAft>
                <a:spcPts val="0"/>
              </a:spcAft>
              <a:buClr>
                <a:srgbClr val="000000"/>
              </a:buClr>
              <a:buSzPts val="2400"/>
              <a:buFont typeface="Arial"/>
              <a:buNone/>
              <a:defRPr sz="2400" b="0" i="0" u="none" strike="noStrike" cap="none">
                <a:solidFill>
                  <a:srgbClr val="5C0607"/>
                </a:solidFill>
                <a:latin typeface="Impact"/>
                <a:ea typeface="Impact"/>
                <a:cs typeface="Impact"/>
                <a:sym typeface="Impact"/>
              </a:defRPr>
            </a:lvl5pPr>
            <a:lvl6pPr marL="0" marR="0" lvl="5" indent="0" algn="ctr">
              <a:lnSpc>
                <a:spcPct val="100000"/>
              </a:lnSpc>
              <a:spcBef>
                <a:spcPts val="0"/>
              </a:spcBef>
              <a:spcAft>
                <a:spcPts val="0"/>
              </a:spcAft>
              <a:buClr>
                <a:srgbClr val="000000"/>
              </a:buClr>
              <a:buSzPts val="2400"/>
              <a:buFont typeface="Arial"/>
              <a:buNone/>
              <a:defRPr sz="2400" b="0" i="0" u="none" strike="noStrike" cap="none">
                <a:solidFill>
                  <a:srgbClr val="5C0607"/>
                </a:solidFill>
                <a:latin typeface="Impact"/>
                <a:ea typeface="Impact"/>
                <a:cs typeface="Impact"/>
                <a:sym typeface="Impact"/>
              </a:defRPr>
            </a:lvl6pPr>
            <a:lvl7pPr marL="0" marR="0" lvl="6" indent="0" algn="ctr">
              <a:lnSpc>
                <a:spcPct val="100000"/>
              </a:lnSpc>
              <a:spcBef>
                <a:spcPts val="0"/>
              </a:spcBef>
              <a:spcAft>
                <a:spcPts val="0"/>
              </a:spcAft>
              <a:buClr>
                <a:srgbClr val="000000"/>
              </a:buClr>
              <a:buSzPts val="2400"/>
              <a:buFont typeface="Arial"/>
              <a:buNone/>
              <a:defRPr sz="2400" b="0" i="0" u="none" strike="noStrike" cap="none">
                <a:solidFill>
                  <a:srgbClr val="5C0607"/>
                </a:solidFill>
                <a:latin typeface="Impact"/>
                <a:ea typeface="Impact"/>
                <a:cs typeface="Impact"/>
                <a:sym typeface="Impact"/>
              </a:defRPr>
            </a:lvl7pPr>
            <a:lvl8pPr marL="0" marR="0" lvl="7" indent="0" algn="ctr">
              <a:lnSpc>
                <a:spcPct val="100000"/>
              </a:lnSpc>
              <a:spcBef>
                <a:spcPts val="0"/>
              </a:spcBef>
              <a:spcAft>
                <a:spcPts val="0"/>
              </a:spcAft>
              <a:buClr>
                <a:srgbClr val="000000"/>
              </a:buClr>
              <a:buSzPts val="2400"/>
              <a:buFont typeface="Arial"/>
              <a:buNone/>
              <a:defRPr sz="2400" b="0" i="0" u="none" strike="noStrike" cap="none">
                <a:solidFill>
                  <a:srgbClr val="5C0607"/>
                </a:solidFill>
                <a:latin typeface="Impact"/>
                <a:ea typeface="Impact"/>
                <a:cs typeface="Impact"/>
                <a:sym typeface="Impact"/>
              </a:defRPr>
            </a:lvl8pPr>
            <a:lvl9pPr marL="0" marR="0" lvl="8" indent="0" algn="ctr">
              <a:lnSpc>
                <a:spcPct val="100000"/>
              </a:lnSpc>
              <a:spcBef>
                <a:spcPts val="0"/>
              </a:spcBef>
              <a:spcAft>
                <a:spcPts val="0"/>
              </a:spcAft>
              <a:buClr>
                <a:srgbClr val="000000"/>
              </a:buClr>
              <a:buSzPts val="2400"/>
              <a:buFont typeface="Arial"/>
              <a:buNone/>
              <a:defRPr sz="2400" b="0" i="0" u="none" strike="noStrike" cap="none">
                <a:solidFill>
                  <a:srgbClr val="5C0607"/>
                </a:solidFill>
                <a:latin typeface="Impact"/>
                <a:ea typeface="Impact"/>
                <a:cs typeface="Impact"/>
                <a:sym typeface="Impact"/>
              </a:defRPr>
            </a:lvl9pPr>
          </a:lstStyle>
          <a:p>
            <a:pPr marL="0" lvl="0" indent="0" algn="ctr" rtl="0">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18" Type="http://schemas.openxmlformats.org/officeDocument/2006/relationships/theme" Target="../theme/theme2.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17" Type="http://schemas.openxmlformats.org/officeDocument/2006/relationships/slideLayout" Target="../slideLayouts/slideLayout28.xml"/><Relationship Id="rId2" Type="http://schemas.openxmlformats.org/officeDocument/2006/relationships/slideLayout" Target="../slideLayouts/slideLayout13.xml"/><Relationship Id="rId16" Type="http://schemas.openxmlformats.org/officeDocument/2006/relationships/slideLayout" Target="../slideLayouts/slideLayout27.xml"/><Relationship Id="rId20" Type="http://schemas.openxmlformats.org/officeDocument/2006/relationships/image" Target="../media/image2.jpg"/><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5" Type="http://schemas.openxmlformats.org/officeDocument/2006/relationships/slideLayout" Target="../slideLayouts/slideLayout26.xml"/><Relationship Id="rId10" Type="http://schemas.openxmlformats.org/officeDocument/2006/relationships/slideLayout" Target="../slideLayouts/slideLayout21.xml"/><Relationship Id="rId19" Type="http://schemas.openxmlformats.org/officeDocument/2006/relationships/image" Target="../media/image1.png"/><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slideLayout" Target="../slideLayouts/slideLayout2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Autofit/>
          </a:bodyPr>
          <a:lstStyle>
            <a:lvl1pPr lvl="0">
              <a:spcBef>
                <a:spcPts val="0"/>
              </a:spcBef>
              <a:spcAft>
                <a:spcPts val="0"/>
              </a:spcAft>
              <a:buClr>
                <a:schemeClr val="dk1"/>
              </a:buClr>
              <a:buSzPts val="2800"/>
              <a:buNone/>
              <a:defRPr sz="2800">
                <a:solidFill>
                  <a:schemeClr val="dk1"/>
                </a:solidFill>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a:endParaRPr/>
          </a:p>
        </p:txBody>
      </p:sp>
      <p:sp>
        <p:nvSpPr>
          <p:cNvPr id="7" name="Google Shape;7;p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Autofit/>
          </a:bodyPr>
          <a:lstStyle>
            <a:lvl1pPr marL="457200" lvl="0" indent="-342900">
              <a:lnSpc>
                <a:spcPct val="115000"/>
              </a:lnSpc>
              <a:spcBef>
                <a:spcPts val="0"/>
              </a:spcBef>
              <a:spcAft>
                <a:spcPts val="0"/>
              </a:spcAft>
              <a:buClr>
                <a:schemeClr val="dk2"/>
              </a:buClr>
              <a:buSzPts val="1800"/>
              <a:buChar char="●"/>
              <a:defRPr sz="1800">
                <a:solidFill>
                  <a:schemeClr val="dk2"/>
                </a:solidFill>
              </a:defRPr>
            </a:lvl1pPr>
            <a:lvl2pPr marL="914400" lvl="1" indent="-317500">
              <a:lnSpc>
                <a:spcPct val="115000"/>
              </a:lnSpc>
              <a:spcBef>
                <a:spcPts val="1600"/>
              </a:spcBef>
              <a:spcAft>
                <a:spcPts val="0"/>
              </a:spcAft>
              <a:buClr>
                <a:schemeClr val="dk2"/>
              </a:buClr>
              <a:buSzPts val="1400"/>
              <a:buChar char="○"/>
              <a:defRPr>
                <a:solidFill>
                  <a:schemeClr val="dk2"/>
                </a:solidFill>
              </a:defRPr>
            </a:lvl2pPr>
            <a:lvl3pPr marL="1371600" lvl="2" indent="-317500">
              <a:lnSpc>
                <a:spcPct val="115000"/>
              </a:lnSpc>
              <a:spcBef>
                <a:spcPts val="1600"/>
              </a:spcBef>
              <a:spcAft>
                <a:spcPts val="0"/>
              </a:spcAft>
              <a:buClr>
                <a:schemeClr val="dk2"/>
              </a:buClr>
              <a:buSzPts val="1400"/>
              <a:buChar char="■"/>
              <a:defRPr>
                <a:solidFill>
                  <a:schemeClr val="dk2"/>
                </a:solidFill>
              </a:defRPr>
            </a:lvl3pPr>
            <a:lvl4pPr marL="1828800" lvl="3" indent="-317500">
              <a:lnSpc>
                <a:spcPct val="115000"/>
              </a:lnSpc>
              <a:spcBef>
                <a:spcPts val="1600"/>
              </a:spcBef>
              <a:spcAft>
                <a:spcPts val="0"/>
              </a:spcAft>
              <a:buClr>
                <a:schemeClr val="dk2"/>
              </a:buClr>
              <a:buSzPts val="1400"/>
              <a:buChar char="●"/>
              <a:defRPr>
                <a:solidFill>
                  <a:schemeClr val="dk2"/>
                </a:solidFill>
              </a:defRPr>
            </a:lvl4pPr>
            <a:lvl5pPr marL="2286000" lvl="4" indent="-317500">
              <a:lnSpc>
                <a:spcPct val="115000"/>
              </a:lnSpc>
              <a:spcBef>
                <a:spcPts val="1600"/>
              </a:spcBef>
              <a:spcAft>
                <a:spcPts val="0"/>
              </a:spcAft>
              <a:buClr>
                <a:schemeClr val="dk2"/>
              </a:buClr>
              <a:buSzPts val="1400"/>
              <a:buChar char="○"/>
              <a:defRPr>
                <a:solidFill>
                  <a:schemeClr val="dk2"/>
                </a:solidFill>
              </a:defRPr>
            </a:lvl5pPr>
            <a:lvl6pPr marL="2743200" lvl="5" indent="-317500">
              <a:lnSpc>
                <a:spcPct val="115000"/>
              </a:lnSpc>
              <a:spcBef>
                <a:spcPts val="1600"/>
              </a:spcBef>
              <a:spcAft>
                <a:spcPts val="0"/>
              </a:spcAft>
              <a:buClr>
                <a:schemeClr val="dk2"/>
              </a:buClr>
              <a:buSzPts val="1400"/>
              <a:buChar char="■"/>
              <a:defRPr>
                <a:solidFill>
                  <a:schemeClr val="dk2"/>
                </a:solidFill>
              </a:defRPr>
            </a:lvl6pPr>
            <a:lvl7pPr marL="3200400" lvl="6" indent="-317500">
              <a:lnSpc>
                <a:spcPct val="115000"/>
              </a:lnSpc>
              <a:spcBef>
                <a:spcPts val="1600"/>
              </a:spcBef>
              <a:spcAft>
                <a:spcPts val="0"/>
              </a:spcAft>
              <a:buClr>
                <a:schemeClr val="dk2"/>
              </a:buClr>
              <a:buSzPts val="1400"/>
              <a:buChar char="●"/>
              <a:defRPr>
                <a:solidFill>
                  <a:schemeClr val="dk2"/>
                </a:solidFill>
              </a:defRPr>
            </a:lvl7pPr>
            <a:lvl8pPr marL="3657600" lvl="7" indent="-317500">
              <a:lnSpc>
                <a:spcPct val="115000"/>
              </a:lnSpc>
              <a:spcBef>
                <a:spcPts val="1600"/>
              </a:spcBef>
              <a:spcAft>
                <a:spcPts val="0"/>
              </a:spcAft>
              <a:buClr>
                <a:schemeClr val="dk2"/>
              </a:buClr>
              <a:buSzPts val="1400"/>
              <a:buChar char="○"/>
              <a:defRPr>
                <a:solidFill>
                  <a:schemeClr val="dk2"/>
                </a:solidFill>
              </a:defRPr>
            </a:lvl8pPr>
            <a:lvl9pPr marL="4114800" lvl="8" indent="-317500">
              <a:lnSpc>
                <a:spcPct val="115000"/>
              </a:lnSpc>
              <a:spcBef>
                <a:spcPts val="1600"/>
              </a:spcBef>
              <a:spcAft>
                <a:spcPts val="1600"/>
              </a:spcAft>
              <a:buClr>
                <a:schemeClr val="dk2"/>
              </a:buClr>
              <a:buSzPts val="1400"/>
              <a:buChar char="■"/>
              <a:defRPr>
                <a:solidFill>
                  <a:schemeClr val="dk2"/>
                </a:solidFill>
              </a:defRPr>
            </a:lvl9pPr>
          </a:lstStyle>
          <a:p>
            <a:endParaRPr/>
          </a:p>
        </p:txBody>
      </p:sp>
      <p:sp>
        <p:nvSpPr>
          <p:cNvPr id="8" name="Google Shape;8;p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Autofit/>
          </a:bodyPr>
          <a:lstStyle>
            <a:lvl1pPr lvl="0" algn="r">
              <a:buNone/>
              <a:defRPr sz="1000">
                <a:solidFill>
                  <a:schemeClr val="dk2"/>
                </a:solidFill>
              </a:defRPr>
            </a:lvl1pPr>
            <a:lvl2pPr lvl="1" algn="r">
              <a:buNone/>
              <a:defRPr sz="1000">
                <a:solidFill>
                  <a:schemeClr val="dk2"/>
                </a:solidFill>
              </a:defRPr>
            </a:lvl2pPr>
            <a:lvl3pPr lvl="2" algn="r">
              <a:buNone/>
              <a:defRPr sz="1000">
                <a:solidFill>
                  <a:schemeClr val="dk2"/>
                </a:solidFill>
              </a:defRPr>
            </a:lvl3pPr>
            <a:lvl4pPr lvl="3" algn="r">
              <a:buNone/>
              <a:defRPr sz="1000">
                <a:solidFill>
                  <a:schemeClr val="dk2"/>
                </a:solidFill>
              </a:defRPr>
            </a:lvl4pPr>
            <a:lvl5pPr lvl="4" algn="r">
              <a:buNone/>
              <a:defRPr sz="1000">
                <a:solidFill>
                  <a:schemeClr val="dk2"/>
                </a:solidFill>
              </a:defRPr>
            </a:lvl5pPr>
            <a:lvl6pPr lvl="5" algn="r">
              <a:buNone/>
              <a:defRPr sz="1000">
                <a:solidFill>
                  <a:schemeClr val="dk2"/>
                </a:solidFill>
              </a:defRPr>
            </a:lvl6pPr>
            <a:lvl7pPr lvl="6" algn="r">
              <a:buNone/>
              <a:defRPr sz="1000">
                <a:solidFill>
                  <a:schemeClr val="dk2"/>
                </a:solidFill>
              </a:defRPr>
            </a:lvl7pPr>
            <a:lvl8pPr lvl="7" algn="r">
              <a:buNone/>
              <a:defRPr sz="1000">
                <a:solidFill>
                  <a:schemeClr val="dk2"/>
                </a:solidFill>
              </a:defRPr>
            </a:lvl8pPr>
            <a:lvl9pPr lvl="8" algn="r">
              <a:buNone/>
              <a:defRPr sz="1000">
                <a:solidFill>
                  <a:schemeClr val="dk2"/>
                </a:solidFill>
              </a:defRPr>
            </a:lvl9pPr>
          </a:lstStyle>
          <a:p>
            <a:pPr marL="0" lvl="0" indent="0" algn="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a:blip r:embed="rId19">
            <a:alphaModFix/>
          </a:blip>
          <a:stretch>
            <a:fillRect/>
          </a:stretch>
        </a:blipFill>
        <a:effectLst/>
      </p:bgPr>
    </p:bg>
    <p:spTree>
      <p:nvGrpSpPr>
        <p:cNvPr id="1" name="Shape 50"/>
        <p:cNvGrpSpPr/>
        <p:nvPr/>
      </p:nvGrpSpPr>
      <p:grpSpPr>
        <a:xfrm>
          <a:off x="0" y="0"/>
          <a:ext cx="0" cy="0"/>
          <a:chOff x="0" y="0"/>
          <a:chExt cx="0" cy="0"/>
        </a:xfrm>
      </p:grpSpPr>
      <p:pic>
        <p:nvPicPr>
          <p:cNvPr id="51" name="Google Shape;51;p13" descr="Brickwork-HD-R1a.jpg"/>
          <p:cNvPicPr preferRelativeResize="0"/>
          <p:nvPr/>
        </p:nvPicPr>
        <p:blipFill rotWithShape="1">
          <a:blip r:embed="rId20">
            <a:alphaModFix/>
          </a:blip>
          <a:srcRect/>
          <a:stretch/>
        </p:blipFill>
        <p:spPr>
          <a:xfrm>
            <a:off x="0" y="0"/>
            <a:ext cx="9144000" cy="5143500"/>
          </a:xfrm>
          <a:prstGeom prst="rect">
            <a:avLst/>
          </a:prstGeom>
          <a:noFill/>
          <a:ln>
            <a:noFill/>
          </a:ln>
        </p:spPr>
      </p:pic>
      <p:grpSp>
        <p:nvGrpSpPr>
          <p:cNvPr id="52" name="Google Shape;52;p13"/>
          <p:cNvGrpSpPr/>
          <p:nvPr/>
        </p:nvGrpSpPr>
        <p:grpSpPr>
          <a:xfrm>
            <a:off x="-19048" y="0"/>
            <a:ext cx="9004013" cy="4983061"/>
            <a:chOff x="-25397" y="0"/>
            <a:chExt cx="12005350" cy="6644081"/>
          </a:xfrm>
        </p:grpSpPr>
        <p:sp>
          <p:nvSpPr>
            <p:cNvPr id="53" name="Google Shape;53;p13"/>
            <p:cNvSpPr/>
            <p:nvPr/>
          </p:nvSpPr>
          <p:spPr>
            <a:xfrm>
              <a:off x="1" y="0"/>
              <a:ext cx="11979952" cy="6644081"/>
            </a:xfrm>
            <a:prstGeom prst="rect">
              <a:avLst/>
            </a:prstGeom>
            <a:blipFill rotWithShape="1">
              <a:blip r:embed="rId19">
                <a:alphaModFix/>
              </a:blip>
              <a:stretch>
                <a:fillRect/>
              </a:stretch>
            </a:blipFill>
            <a:ln>
              <a:noFill/>
            </a:ln>
            <a:effectLst>
              <a:outerShdw blurRad="98425" dist="76200" dir="4380000" algn="tl" rotWithShape="0">
                <a:srgbClr val="000000">
                  <a:alpha val="67450"/>
                </a:srgbClr>
              </a:outerShdw>
            </a:effectLst>
          </p:spPr>
          <p:txBody>
            <a:bodyPr spcFirstLastPara="1" wrap="square" lIns="68575" tIns="68575" rIns="68575" bIns="6857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4" name="Google Shape;54;p13"/>
            <p:cNvSpPr/>
            <p:nvPr/>
          </p:nvSpPr>
          <p:spPr>
            <a:xfrm>
              <a:off x="-25397" y="0"/>
              <a:ext cx="11773291" cy="6419514"/>
            </a:xfrm>
            <a:custGeom>
              <a:avLst/>
              <a:gdLst/>
              <a:ahLst/>
              <a:cxnLst/>
              <a:rect l="l" t="t" r="r" b="b"/>
              <a:pathLst>
                <a:path w="11773291" h="6419514" extrusionOk="0">
                  <a:moveTo>
                    <a:pt x="11750059" y="0"/>
                  </a:moveTo>
                  <a:lnTo>
                    <a:pt x="11773291" y="6419514"/>
                  </a:lnTo>
                  <a:lnTo>
                    <a:pt x="0" y="6411047"/>
                  </a:lnTo>
                </a:path>
              </a:pathLst>
            </a:custGeom>
            <a:noFill/>
            <a:ln w="82550" cap="flat" cmpd="sng">
              <a:solidFill>
                <a:srgbClr val="7F7F7F"/>
              </a:solidFill>
              <a:prstDash val="solid"/>
              <a:miter lim="800000"/>
              <a:headEnd type="none" w="sm" len="sm"/>
              <a:tailEnd type="none" w="sm" len="sm"/>
            </a:ln>
          </p:spPr>
        </p:sp>
        <p:sp>
          <p:nvSpPr>
            <p:cNvPr id="55" name="Google Shape;55;p13"/>
            <p:cNvSpPr/>
            <p:nvPr/>
          </p:nvSpPr>
          <p:spPr>
            <a:xfrm>
              <a:off x="1" y="5600215"/>
              <a:ext cx="11706512" cy="780581"/>
            </a:xfrm>
            <a:prstGeom prst="rect">
              <a:avLst/>
            </a:prstGeom>
            <a:gradFill>
              <a:gsLst>
                <a:gs pos="0">
                  <a:schemeClr val="accent1"/>
                </a:gs>
                <a:gs pos="34000">
                  <a:schemeClr val="accent1"/>
                </a:gs>
                <a:gs pos="100000">
                  <a:srgbClr val="5C0607"/>
                </a:gs>
              </a:gsLst>
              <a:path path="circle">
                <a:fillToRect l="50000" t="50000" r="50000" b="50000"/>
              </a:path>
              <a:tileRect/>
            </a:gradFill>
            <a:ln>
              <a:noFill/>
            </a:ln>
          </p:spPr>
          <p:txBody>
            <a:bodyPr spcFirstLastPara="1" wrap="square" lIns="68575" tIns="68575" rIns="68575" bIns="6857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56" name="Google Shape;56;p13"/>
          <p:cNvSpPr txBox="1">
            <a:spLocks noGrp="1"/>
          </p:cNvSpPr>
          <p:nvPr>
            <p:ph type="title"/>
          </p:nvPr>
        </p:nvSpPr>
        <p:spPr>
          <a:xfrm>
            <a:off x="514351" y="514350"/>
            <a:ext cx="7797662" cy="863974"/>
          </a:xfrm>
          <a:prstGeom prst="rect">
            <a:avLst/>
          </a:prstGeom>
          <a:noFill/>
          <a:ln>
            <a:noFill/>
          </a:ln>
        </p:spPr>
        <p:txBody>
          <a:bodyPr spcFirstLastPara="1" wrap="square" lIns="68575" tIns="34275" rIns="68575" bIns="34275" anchor="ctr" anchorCtr="0">
            <a:noAutofit/>
          </a:bodyPr>
          <a:lstStyle>
            <a:lvl1pPr marR="0" lvl="0" algn="l" rtl="0">
              <a:lnSpc>
                <a:spcPct val="90000"/>
              </a:lnSpc>
              <a:spcBef>
                <a:spcPts val="0"/>
              </a:spcBef>
              <a:spcAft>
                <a:spcPts val="0"/>
              </a:spcAft>
              <a:buClr>
                <a:schemeClr val="accent1"/>
              </a:buClr>
              <a:buSzPts val="4100"/>
              <a:buFont typeface="Impact"/>
              <a:buNone/>
              <a:defRPr sz="4100" b="0" i="0" u="none" strike="noStrike" cap="none">
                <a:solidFill>
                  <a:schemeClr val="accent1"/>
                </a:solidFill>
                <a:latin typeface="Impact"/>
                <a:ea typeface="Impact"/>
                <a:cs typeface="Impact"/>
                <a:sym typeface="Impact"/>
              </a:defRPr>
            </a:lvl1pPr>
            <a:lvl2pPr marR="0" lvl="1" algn="l" rtl="0">
              <a:lnSpc>
                <a:spcPct val="100000"/>
              </a:lnSpc>
              <a:spcBef>
                <a:spcPts val="0"/>
              </a:spcBef>
              <a:spcAft>
                <a:spcPts val="0"/>
              </a:spcAft>
              <a:buClr>
                <a:srgbClr val="000000"/>
              </a:buClr>
              <a:buSzPts val="1100"/>
              <a:buFont typeface="Arial"/>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100"/>
              <a:buFont typeface="Arial"/>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100"/>
              <a:buFont typeface="Arial"/>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100"/>
              <a:buFont typeface="Arial"/>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100"/>
              <a:buFont typeface="Arial"/>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100"/>
              <a:buFont typeface="Arial"/>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100"/>
              <a:buFont typeface="Arial"/>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100"/>
              <a:buFont typeface="Arial"/>
              <a:buNone/>
              <a:defRPr sz="1400" b="0" i="0" u="none" strike="noStrike" cap="none">
                <a:solidFill>
                  <a:srgbClr val="000000"/>
                </a:solidFill>
                <a:latin typeface="Arial"/>
                <a:ea typeface="Arial"/>
                <a:cs typeface="Arial"/>
                <a:sym typeface="Arial"/>
              </a:defRPr>
            </a:lvl9pPr>
          </a:lstStyle>
          <a:p>
            <a:endParaRPr/>
          </a:p>
        </p:txBody>
      </p:sp>
      <p:sp>
        <p:nvSpPr>
          <p:cNvPr id="57" name="Google Shape;57;p13"/>
          <p:cNvSpPr txBox="1">
            <a:spLocks noGrp="1"/>
          </p:cNvSpPr>
          <p:nvPr>
            <p:ph type="body" idx="1"/>
          </p:nvPr>
        </p:nvSpPr>
        <p:spPr>
          <a:xfrm>
            <a:off x="514350" y="1547547"/>
            <a:ext cx="7797662" cy="2483392"/>
          </a:xfrm>
          <a:prstGeom prst="rect">
            <a:avLst/>
          </a:prstGeom>
          <a:noFill/>
          <a:ln>
            <a:noFill/>
          </a:ln>
        </p:spPr>
        <p:txBody>
          <a:bodyPr spcFirstLastPara="1" wrap="square" lIns="68575" tIns="34275" rIns="68575" bIns="34275" anchor="ctr" anchorCtr="0">
            <a:noAutofit/>
          </a:bodyPr>
          <a:lstStyle>
            <a:lvl1pPr marL="457200" marR="0" lvl="0" indent="-381000" algn="l" rtl="0">
              <a:lnSpc>
                <a:spcPct val="120000"/>
              </a:lnSpc>
              <a:spcBef>
                <a:spcPts val="800"/>
              </a:spcBef>
              <a:spcAft>
                <a:spcPts val="0"/>
              </a:spcAft>
              <a:buClr>
                <a:schemeClr val="accent1"/>
              </a:buClr>
              <a:buSzPts val="2400"/>
              <a:buFont typeface="Arial"/>
              <a:buChar char="•"/>
              <a:defRPr sz="1500" b="0" i="0" u="none" strike="noStrike" cap="none">
                <a:solidFill>
                  <a:schemeClr val="dk1"/>
                </a:solidFill>
                <a:latin typeface="Impact"/>
                <a:ea typeface="Impact"/>
                <a:cs typeface="Impact"/>
                <a:sym typeface="Impact"/>
              </a:defRPr>
            </a:lvl1pPr>
            <a:lvl2pPr marL="914400" marR="0" lvl="1" indent="-368300" algn="l" rtl="0">
              <a:lnSpc>
                <a:spcPct val="120000"/>
              </a:lnSpc>
              <a:spcBef>
                <a:spcPts val="400"/>
              </a:spcBef>
              <a:spcAft>
                <a:spcPts val="0"/>
              </a:spcAft>
              <a:buClr>
                <a:schemeClr val="accent1"/>
              </a:buClr>
              <a:buSzPts val="2200"/>
              <a:buFont typeface="Arial"/>
              <a:buChar char="•"/>
              <a:defRPr sz="1400" b="0" i="0" u="none" strike="noStrike" cap="none">
                <a:solidFill>
                  <a:schemeClr val="dk1"/>
                </a:solidFill>
                <a:latin typeface="Impact"/>
                <a:ea typeface="Impact"/>
                <a:cs typeface="Impact"/>
                <a:sym typeface="Impact"/>
              </a:defRPr>
            </a:lvl2pPr>
            <a:lvl3pPr marL="1371600" marR="0" lvl="2" indent="-349250" algn="l" rtl="0">
              <a:lnSpc>
                <a:spcPct val="120000"/>
              </a:lnSpc>
              <a:spcBef>
                <a:spcPts val="400"/>
              </a:spcBef>
              <a:spcAft>
                <a:spcPts val="0"/>
              </a:spcAft>
              <a:buClr>
                <a:schemeClr val="accent1"/>
              </a:buClr>
              <a:buSzPts val="1900"/>
              <a:buFont typeface="Arial"/>
              <a:buChar char="•"/>
              <a:defRPr sz="1200" b="0" i="0" u="none" strike="noStrike" cap="none">
                <a:solidFill>
                  <a:schemeClr val="dk1"/>
                </a:solidFill>
                <a:latin typeface="Impact"/>
                <a:ea typeface="Impact"/>
                <a:cs typeface="Impact"/>
                <a:sym typeface="Impact"/>
              </a:defRPr>
            </a:lvl3pPr>
            <a:lvl4pPr marL="1828800" marR="0" lvl="3" indent="-336550" algn="l" rtl="0">
              <a:lnSpc>
                <a:spcPct val="120000"/>
              </a:lnSpc>
              <a:spcBef>
                <a:spcPts val="400"/>
              </a:spcBef>
              <a:spcAft>
                <a:spcPts val="0"/>
              </a:spcAft>
              <a:buClr>
                <a:schemeClr val="accent1"/>
              </a:buClr>
              <a:buSzPts val="1700"/>
              <a:buFont typeface="Arial"/>
              <a:buChar char="•"/>
              <a:defRPr sz="1100" b="0" i="0" u="none" strike="noStrike" cap="none">
                <a:solidFill>
                  <a:schemeClr val="dk1"/>
                </a:solidFill>
                <a:latin typeface="Impact"/>
                <a:ea typeface="Impact"/>
                <a:cs typeface="Impact"/>
                <a:sym typeface="Impact"/>
              </a:defRPr>
            </a:lvl4pPr>
            <a:lvl5pPr marL="2286000" marR="0" lvl="4" indent="-336550" algn="l" rtl="0">
              <a:lnSpc>
                <a:spcPct val="120000"/>
              </a:lnSpc>
              <a:spcBef>
                <a:spcPts val="400"/>
              </a:spcBef>
              <a:spcAft>
                <a:spcPts val="0"/>
              </a:spcAft>
              <a:buClr>
                <a:schemeClr val="accent1"/>
              </a:buClr>
              <a:buSzPts val="1700"/>
              <a:buFont typeface="Arial"/>
              <a:buChar char="•"/>
              <a:defRPr sz="1100" b="0" i="0" u="none" strike="noStrike" cap="none">
                <a:solidFill>
                  <a:schemeClr val="dk1"/>
                </a:solidFill>
                <a:latin typeface="Impact"/>
                <a:ea typeface="Impact"/>
                <a:cs typeface="Impact"/>
                <a:sym typeface="Impact"/>
              </a:defRPr>
            </a:lvl5pPr>
            <a:lvl6pPr marL="2743200" marR="0" lvl="5" indent="-336550" algn="l" rtl="0">
              <a:lnSpc>
                <a:spcPct val="120000"/>
              </a:lnSpc>
              <a:spcBef>
                <a:spcPts val="400"/>
              </a:spcBef>
              <a:spcAft>
                <a:spcPts val="0"/>
              </a:spcAft>
              <a:buClr>
                <a:schemeClr val="accent1"/>
              </a:buClr>
              <a:buSzPts val="1700"/>
              <a:buFont typeface="Arial"/>
              <a:buChar char="•"/>
              <a:defRPr sz="1100" b="0" i="0" u="none" strike="noStrike" cap="none">
                <a:solidFill>
                  <a:schemeClr val="dk1"/>
                </a:solidFill>
                <a:latin typeface="Impact"/>
                <a:ea typeface="Impact"/>
                <a:cs typeface="Impact"/>
                <a:sym typeface="Impact"/>
              </a:defRPr>
            </a:lvl6pPr>
            <a:lvl7pPr marL="3200400" marR="0" lvl="6" indent="-336550" algn="l" rtl="0">
              <a:lnSpc>
                <a:spcPct val="120000"/>
              </a:lnSpc>
              <a:spcBef>
                <a:spcPts val="400"/>
              </a:spcBef>
              <a:spcAft>
                <a:spcPts val="0"/>
              </a:spcAft>
              <a:buClr>
                <a:schemeClr val="accent1"/>
              </a:buClr>
              <a:buSzPts val="1700"/>
              <a:buFont typeface="Arial"/>
              <a:buChar char="•"/>
              <a:defRPr sz="1100" b="0" i="0" u="none" strike="noStrike" cap="none">
                <a:solidFill>
                  <a:schemeClr val="dk1"/>
                </a:solidFill>
                <a:latin typeface="Impact"/>
                <a:ea typeface="Impact"/>
                <a:cs typeface="Impact"/>
                <a:sym typeface="Impact"/>
              </a:defRPr>
            </a:lvl7pPr>
            <a:lvl8pPr marL="3657600" marR="0" lvl="7" indent="-336550" algn="l" rtl="0">
              <a:lnSpc>
                <a:spcPct val="120000"/>
              </a:lnSpc>
              <a:spcBef>
                <a:spcPts val="400"/>
              </a:spcBef>
              <a:spcAft>
                <a:spcPts val="0"/>
              </a:spcAft>
              <a:buClr>
                <a:schemeClr val="accent1"/>
              </a:buClr>
              <a:buSzPts val="1700"/>
              <a:buFont typeface="Arial"/>
              <a:buChar char="•"/>
              <a:defRPr sz="1100" b="0" i="0" u="none" strike="noStrike" cap="none">
                <a:solidFill>
                  <a:schemeClr val="dk1"/>
                </a:solidFill>
                <a:latin typeface="Impact"/>
                <a:ea typeface="Impact"/>
                <a:cs typeface="Impact"/>
                <a:sym typeface="Impact"/>
              </a:defRPr>
            </a:lvl8pPr>
            <a:lvl9pPr marL="4114800" marR="0" lvl="8" indent="-336550" algn="l" rtl="0">
              <a:lnSpc>
                <a:spcPct val="120000"/>
              </a:lnSpc>
              <a:spcBef>
                <a:spcPts val="400"/>
              </a:spcBef>
              <a:spcAft>
                <a:spcPts val="0"/>
              </a:spcAft>
              <a:buClr>
                <a:schemeClr val="accent1"/>
              </a:buClr>
              <a:buSzPts val="1700"/>
              <a:buFont typeface="Arial"/>
              <a:buChar char="•"/>
              <a:defRPr sz="1100" b="0" i="0" u="none" strike="noStrike" cap="none">
                <a:solidFill>
                  <a:schemeClr val="dk1"/>
                </a:solidFill>
                <a:latin typeface="Impact"/>
                <a:ea typeface="Impact"/>
                <a:cs typeface="Impact"/>
                <a:sym typeface="Impact"/>
              </a:defRPr>
            </a:lvl9pPr>
          </a:lstStyle>
          <a:p>
            <a:endParaRPr/>
          </a:p>
        </p:txBody>
      </p:sp>
      <p:sp>
        <p:nvSpPr>
          <p:cNvPr id="58" name="Google Shape;58;p13"/>
          <p:cNvSpPr txBox="1">
            <a:spLocks noGrp="1"/>
          </p:cNvSpPr>
          <p:nvPr>
            <p:ph type="dt" idx="10"/>
          </p:nvPr>
        </p:nvSpPr>
        <p:spPr>
          <a:xfrm>
            <a:off x="5473562" y="4318000"/>
            <a:ext cx="2838450" cy="373852"/>
          </a:xfrm>
          <a:prstGeom prst="rect">
            <a:avLst/>
          </a:prstGeom>
          <a:noFill/>
          <a:ln>
            <a:noFill/>
          </a:ln>
        </p:spPr>
        <p:txBody>
          <a:bodyPr spcFirstLastPara="1" wrap="square" lIns="68575" tIns="34275" rIns="68575" bIns="34275" anchor="ctr" anchorCtr="0">
            <a:noAutofit/>
          </a:bodyPr>
          <a:lstStyle>
            <a:lvl1pPr marR="0" lvl="0" algn="r" rtl="0">
              <a:lnSpc>
                <a:spcPct val="100000"/>
              </a:lnSpc>
              <a:spcBef>
                <a:spcPts val="0"/>
              </a:spcBef>
              <a:spcAft>
                <a:spcPts val="0"/>
              </a:spcAft>
              <a:buClr>
                <a:srgbClr val="000000"/>
              </a:buClr>
              <a:buSzPts val="1100"/>
              <a:buFont typeface="Arial"/>
              <a:buNone/>
              <a:defRPr sz="2400" b="0" i="0" u="none" strike="noStrike" cap="none">
                <a:solidFill>
                  <a:srgbClr val="5C0607"/>
                </a:solidFill>
                <a:latin typeface="Impact"/>
                <a:ea typeface="Impact"/>
                <a:cs typeface="Impact"/>
                <a:sym typeface="Impact"/>
              </a:defRPr>
            </a:lvl1pPr>
            <a:lvl2pPr marR="0" lvl="1" algn="l" rtl="0">
              <a:lnSpc>
                <a:spcPct val="100000"/>
              </a:lnSpc>
              <a:spcBef>
                <a:spcPts val="0"/>
              </a:spcBef>
              <a:spcAft>
                <a:spcPts val="0"/>
              </a:spcAft>
              <a:buClr>
                <a:srgbClr val="000000"/>
              </a:buClr>
              <a:buSzPts val="1100"/>
              <a:buFont typeface="Arial"/>
              <a:buNone/>
              <a:defRPr sz="1400" b="0" i="0" u="none" strike="noStrike" cap="none">
                <a:solidFill>
                  <a:schemeClr val="dk1"/>
                </a:solidFill>
                <a:latin typeface="Impact"/>
                <a:ea typeface="Impact"/>
                <a:cs typeface="Impact"/>
                <a:sym typeface="Impact"/>
              </a:defRPr>
            </a:lvl2pPr>
            <a:lvl3pPr marR="0" lvl="2" algn="l" rtl="0">
              <a:lnSpc>
                <a:spcPct val="100000"/>
              </a:lnSpc>
              <a:spcBef>
                <a:spcPts val="0"/>
              </a:spcBef>
              <a:spcAft>
                <a:spcPts val="0"/>
              </a:spcAft>
              <a:buClr>
                <a:srgbClr val="000000"/>
              </a:buClr>
              <a:buSzPts val="1100"/>
              <a:buFont typeface="Arial"/>
              <a:buNone/>
              <a:defRPr sz="1400" b="0" i="0" u="none" strike="noStrike" cap="none">
                <a:solidFill>
                  <a:schemeClr val="dk1"/>
                </a:solidFill>
                <a:latin typeface="Impact"/>
                <a:ea typeface="Impact"/>
                <a:cs typeface="Impact"/>
                <a:sym typeface="Impact"/>
              </a:defRPr>
            </a:lvl3pPr>
            <a:lvl4pPr marR="0" lvl="3" algn="l" rtl="0">
              <a:lnSpc>
                <a:spcPct val="100000"/>
              </a:lnSpc>
              <a:spcBef>
                <a:spcPts val="0"/>
              </a:spcBef>
              <a:spcAft>
                <a:spcPts val="0"/>
              </a:spcAft>
              <a:buClr>
                <a:srgbClr val="000000"/>
              </a:buClr>
              <a:buSzPts val="1100"/>
              <a:buFont typeface="Arial"/>
              <a:buNone/>
              <a:defRPr sz="1400" b="0" i="0" u="none" strike="noStrike" cap="none">
                <a:solidFill>
                  <a:schemeClr val="dk1"/>
                </a:solidFill>
                <a:latin typeface="Impact"/>
                <a:ea typeface="Impact"/>
                <a:cs typeface="Impact"/>
                <a:sym typeface="Impact"/>
              </a:defRPr>
            </a:lvl4pPr>
            <a:lvl5pPr marR="0" lvl="4" algn="l" rtl="0">
              <a:lnSpc>
                <a:spcPct val="100000"/>
              </a:lnSpc>
              <a:spcBef>
                <a:spcPts val="0"/>
              </a:spcBef>
              <a:spcAft>
                <a:spcPts val="0"/>
              </a:spcAft>
              <a:buClr>
                <a:srgbClr val="000000"/>
              </a:buClr>
              <a:buSzPts val="1100"/>
              <a:buFont typeface="Arial"/>
              <a:buNone/>
              <a:defRPr sz="1400" b="0" i="0" u="none" strike="noStrike" cap="none">
                <a:solidFill>
                  <a:schemeClr val="dk1"/>
                </a:solidFill>
                <a:latin typeface="Impact"/>
                <a:ea typeface="Impact"/>
                <a:cs typeface="Impact"/>
                <a:sym typeface="Impact"/>
              </a:defRPr>
            </a:lvl5pPr>
            <a:lvl6pPr marR="0" lvl="5" algn="l" rtl="0">
              <a:lnSpc>
                <a:spcPct val="100000"/>
              </a:lnSpc>
              <a:spcBef>
                <a:spcPts val="0"/>
              </a:spcBef>
              <a:spcAft>
                <a:spcPts val="0"/>
              </a:spcAft>
              <a:buClr>
                <a:srgbClr val="000000"/>
              </a:buClr>
              <a:buSzPts val="1100"/>
              <a:buFont typeface="Arial"/>
              <a:buNone/>
              <a:defRPr sz="1400" b="0" i="0" u="none" strike="noStrike" cap="none">
                <a:solidFill>
                  <a:schemeClr val="dk1"/>
                </a:solidFill>
                <a:latin typeface="Impact"/>
                <a:ea typeface="Impact"/>
                <a:cs typeface="Impact"/>
                <a:sym typeface="Impact"/>
              </a:defRPr>
            </a:lvl6pPr>
            <a:lvl7pPr marR="0" lvl="6" algn="l" rtl="0">
              <a:lnSpc>
                <a:spcPct val="100000"/>
              </a:lnSpc>
              <a:spcBef>
                <a:spcPts val="0"/>
              </a:spcBef>
              <a:spcAft>
                <a:spcPts val="0"/>
              </a:spcAft>
              <a:buClr>
                <a:srgbClr val="000000"/>
              </a:buClr>
              <a:buSzPts val="1100"/>
              <a:buFont typeface="Arial"/>
              <a:buNone/>
              <a:defRPr sz="1400" b="0" i="0" u="none" strike="noStrike" cap="none">
                <a:solidFill>
                  <a:schemeClr val="dk1"/>
                </a:solidFill>
                <a:latin typeface="Impact"/>
                <a:ea typeface="Impact"/>
                <a:cs typeface="Impact"/>
                <a:sym typeface="Impact"/>
              </a:defRPr>
            </a:lvl7pPr>
            <a:lvl8pPr marR="0" lvl="7" algn="l" rtl="0">
              <a:lnSpc>
                <a:spcPct val="100000"/>
              </a:lnSpc>
              <a:spcBef>
                <a:spcPts val="0"/>
              </a:spcBef>
              <a:spcAft>
                <a:spcPts val="0"/>
              </a:spcAft>
              <a:buClr>
                <a:srgbClr val="000000"/>
              </a:buClr>
              <a:buSzPts val="1100"/>
              <a:buFont typeface="Arial"/>
              <a:buNone/>
              <a:defRPr sz="1400" b="0" i="0" u="none" strike="noStrike" cap="none">
                <a:solidFill>
                  <a:schemeClr val="dk1"/>
                </a:solidFill>
                <a:latin typeface="Impact"/>
                <a:ea typeface="Impact"/>
                <a:cs typeface="Impact"/>
                <a:sym typeface="Impact"/>
              </a:defRPr>
            </a:lvl8pPr>
            <a:lvl9pPr marR="0" lvl="8" algn="l" rtl="0">
              <a:lnSpc>
                <a:spcPct val="100000"/>
              </a:lnSpc>
              <a:spcBef>
                <a:spcPts val="0"/>
              </a:spcBef>
              <a:spcAft>
                <a:spcPts val="0"/>
              </a:spcAft>
              <a:buClr>
                <a:srgbClr val="000000"/>
              </a:buClr>
              <a:buSzPts val="1100"/>
              <a:buFont typeface="Arial"/>
              <a:buNone/>
              <a:defRPr sz="1400" b="0" i="0" u="none" strike="noStrike" cap="none">
                <a:solidFill>
                  <a:schemeClr val="dk1"/>
                </a:solidFill>
                <a:latin typeface="Impact"/>
                <a:ea typeface="Impact"/>
                <a:cs typeface="Impact"/>
                <a:sym typeface="Impact"/>
              </a:defRPr>
            </a:lvl9pPr>
          </a:lstStyle>
          <a:p>
            <a:endParaRPr/>
          </a:p>
        </p:txBody>
      </p:sp>
      <p:sp>
        <p:nvSpPr>
          <p:cNvPr id="59" name="Google Shape;59;p13"/>
          <p:cNvSpPr txBox="1">
            <a:spLocks noGrp="1"/>
          </p:cNvSpPr>
          <p:nvPr>
            <p:ph type="ftr" idx="11"/>
          </p:nvPr>
        </p:nvSpPr>
        <p:spPr>
          <a:xfrm>
            <a:off x="514351" y="4318000"/>
            <a:ext cx="4124789" cy="373852"/>
          </a:xfrm>
          <a:prstGeom prst="rect">
            <a:avLst/>
          </a:prstGeom>
          <a:noFill/>
          <a:ln>
            <a:noFill/>
          </a:ln>
        </p:spPr>
        <p:txBody>
          <a:bodyPr spcFirstLastPara="1" wrap="square" lIns="68575" tIns="34275" rIns="68575" bIns="34275" anchor="ctr" anchorCtr="0">
            <a:noAutofit/>
          </a:bodyPr>
          <a:lstStyle>
            <a:lvl1pPr marR="0" lvl="0" algn="l" rtl="0">
              <a:lnSpc>
                <a:spcPct val="100000"/>
              </a:lnSpc>
              <a:spcBef>
                <a:spcPts val="0"/>
              </a:spcBef>
              <a:spcAft>
                <a:spcPts val="0"/>
              </a:spcAft>
              <a:buClr>
                <a:srgbClr val="000000"/>
              </a:buClr>
              <a:buSzPts val="1100"/>
              <a:buFont typeface="Arial"/>
              <a:buNone/>
              <a:defRPr sz="2400" b="0" i="0" u="none" strike="noStrike" cap="none">
                <a:solidFill>
                  <a:srgbClr val="5C0607"/>
                </a:solidFill>
                <a:latin typeface="Impact"/>
                <a:ea typeface="Impact"/>
                <a:cs typeface="Impact"/>
                <a:sym typeface="Impact"/>
              </a:defRPr>
            </a:lvl1pPr>
            <a:lvl2pPr marR="0" lvl="1" algn="l" rtl="0">
              <a:lnSpc>
                <a:spcPct val="100000"/>
              </a:lnSpc>
              <a:spcBef>
                <a:spcPts val="0"/>
              </a:spcBef>
              <a:spcAft>
                <a:spcPts val="0"/>
              </a:spcAft>
              <a:buClr>
                <a:srgbClr val="000000"/>
              </a:buClr>
              <a:buSzPts val="1100"/>
              <a:buFont typeface="Arial"/>
              <a:buNone/>
              <a:defRPr sz="1400" b="0" i="0" u="none" strike="noStrike" cap="none">
                <a:solidFill>
                  <a:schemeClr val="dk1"/>
                </a:solidFill>
                <a:latin typeface="Impact"/>
                <a:ea typeface="Impact"/>
                <a:cs typeface="Impact"/>
                <a:sym typeface="Impact"/>
              </a:defRPr>
            </a:lvl2pPr>
            <a:lvl3pPr marR="0" lvl="2" algn="l" rtl="0">
              <a:lnSpc>
                <a:spcPct val="100000"/>
              </a:lnSpc>
              <a:spcBef>
                <a:spcPts val="0"/>
              </a:spcBef>
              <a:spcAft>
                <a:spcPts val="0"/>
              </a:spcAft>
              <a:buClr>
                <a:srgbClr val="000000"/>
              </a:buClr>
              <a:buSzPts val="1100"/>
              <a:buFont typeface="Arial"/>
              <a:buNone/>
              <a:defRPr sz="1400" b="0" i="0" u="none" strike="noStrike" cap="none">
                <a:solidFill>
                  <a:schemeClr val="dk1"/>
                </a:solidFill>
                <a:latin typeface="Impact"/>
                <a:ea typeface="Impact"/>
                <a:cs typeface="Impact"/>
                <a:sym typeface="Impact"/>
              </a:defRPr>
            </a:lvl3pPr>
            <a:lvl4pPr marR="0" lvl="3" algn="l" rtl="0">
              <a:lnSpc>
                <a:spcPct val="100000"/>
              </a:lnSpc>
              <a:spcBef>
                <a:spcPts val="0"/>
              </a:spcBef>
              <a:spcAft>
                <a:spcPts val="0"/>
              </a:spcAft>
              <a:buClr>
                <a:srgbClr val="000000"/>
              </a:buClr>
              <a:buSzPts val="1100"/>
              <a:buFont typeface="Arial"/>
              <a:buNone/>
              <a:defRPr sz="1400" b="0" i="0" u="none" strike="noStrike" cap="none">
                <a:solidFill>
                  <a:schemeClr val="dk1"/>
                </a:solidFill>
                <a:latin typeface="Impact"/>
                <a:ea typeface="Impact"/>
                <a:cs typeface="Impact"/>
                <a:sym typeface="Impact"/>
              </a:defRPr>
            </a:lvl4pPr>
            <a:lvl5pPr marR="0" lvl="4" algn="l" rtl="0">
              <a:lnSpc>
                <a:spcPct val="100000"/>
              </a:lnSpc>
              <a:spcBef>
                <a:spcPts val="0"/>
              </a:spcBef>
              <a:spcAft>
                <a:spcPts val="0"/>
              </a:spcAft>
              <a:buClr>
                <a:srgbClr val="000000"/>
              </a:buClr>
              <a:buSzPts val="1100"/>
              <a:buFont typeface="Arial"/>
              <a:buNone/>
              <a:defRPr sz="1400" b="0" i="0" u="none" strike="noStrike" cap="none">
                <a:solidFill>
                  <a:schemeClr val="dk1"/>
                </a:solidFill>
                <a:latin typeface="Impact"/>
                <a:ea typeface="Impact"/>
                <a:cs typeface="Impact"/>
                <a:sym typeface="Impact"/>
              </a:defRPr>
            </a:lvl5pPr>
            <a:lvl6pPr marR="0" lvl="5" algn="l" rtl="0">
              <a:lnSpc>
                <a:spcPct val="100000"/>
              </a:lnSpc>
              <a:spcBef>
                <a:spcPts val="0"/>
              </a:spcBef>
              <a:spcAft>
                <a:spcPts val="0"/>
              </a:spcAft>
              <a:buClr>
                <a:srgbClr val="000000"/>
              </a:buClr>
              <a:buSzPts val="1100"/>
              <a:buFont typeface="Arial"/>
              <a:buNone/>
              <a:defRPr sz="1400" b="0" i="0" u="none" strike="noStrike" cap="none">
                <a:solidFill>
                  <a:schemeClr val="dk1"/>
                </a:solidFill>
                <a:latin typeface="Impact"/>
                <a:ea typeface="Impact"/>
                <a:cs typeface="Impact"/>
                <a:sym typeface="Impact"/>
              </a:defRPr>
            </a:lvl6pPr>
            <a:lvl7pPr marR="0" lvl="6" algn="l" rtl="0">
              <a:lnSpc>
                <a:spcPct val="100000"/>
              </a:lnSpc>
              <a:spcBef>
                <a:spcPts val="0"/>
              </a:spcBef>
              <a:spcAft>
                <a:spcPts val="0"/>
              </a:spcAft>
              <a:buClr>
                <a:srgbClr val="000000"/>
              </a:buClr>
              <a:buSzPts val="1100"/>
              <a:buFont typeface="Arial"/>
              <a:buNone/>
              <a:defRPr sz="1400" b="0" i="0" u="none" strike="noStrike" cap="none">
                <a:solidFill>
                  <a:schemeClr val="dk1"/>
                </a:solidFill>
                <a:latin typeface="Impact"/>
                <a:ea typeface="Impact"/>
                <a:cs typeface="Impact"/>
                <a:sym typeface="Impact"/>
              </a:defRPr>
            </a:lvl7pPr>
            <a:lvl8pPr marR="0" lvl="7" algn="l" rtl="0">
              <a:lnSpc>
                <a:spcPct val="100000"/>
              </a:lnSpc>
              <a:spcBef>
                <a:spcPts val="0"/>
              </a:spcBef>
              <a:spcAft>
                <a:spcPts val="0"/>
              </a:spcAft>
              <a:buClr>
                <a:srgbClr val="000000"/>
              </a:buClr>
              <a:buSzPts val="1100"/>
              <a:buFont typeface="Arial"/>
              <a:buNone/>
              <a:defRPr sz="1400" b="0" i="0" u="none" strike="noStrike" cap="none">
                <a:solidFill>
                  <a:schemeClr val="dk1"/>
                </a:solidFill>
                <a:latin typeface="Impact"/>
                <a:ea typeface="Impact"/>
                <a:cs typeface="Impact"/>
                <a:sym typeface="Impact"/>
              </a:defRPr>
            </a:lvl8pPr>
            <a:lvl9pPr marR="0" lvl="8" algn="l" rtl="0">
              <a:lnSpc>
                <a:spcPct val="100000"/>
              </a:lnSpc>
              <a:spcBef>
                <a:spcPts val="0"/>
              </a:spcBef>
              <a:spcAft>
                <a:spcPts val="0"/>
              </a:spcAft>
              <a:buClr>
                <a:srgbClr val="000000"/>
              </a:buClr>
              <a:buSzPts val="1100"/>
              <a:buFont typeface="Arial"/>
              <a:buNone/>
              <a:defRPr sz="1400" b="0" i="0" u="none" strike="noStrike" cap="none">
                <a:solidFill>
                  <a:schemeClr val="dk1"/>
                </a:solidFill>
                <a:latin typeface="Impact"/>
                <a:ea typeface="Impact"/>
                <a:cs typeface="Impact"/>
                <a:sym typeface="Impact"/>
              </a:defRPr>
            </a:lvl9pPr>
          </a:lstStyle>
          <a:p>
            <a:endParaRPr/>
          </a:p>
        </p:txBody>
      </p:sp>
      <p:sp>
        <p:nvSpPr>
          <p:cNvPr id="60" name="Google Shape;60;p13"/>
          <p:cNvSpPr txBox="1">
            <a:spLocks noGrp="1"/>
          </p:cNvSpPr>
          <p:nvPr>
            <p:ph type="sldNum" idx="12"/>
          </p:nvPr>
        </p:nvSpPr>
        <p:spPr>
          <a:xfrm>
            <a:off x="4715341" y="4318000"/>
            <a:ext cx="680390" cy="373852"/>
          </a:xfrm>
          <a:prstGeom prst="rect">
            <a:avLst/>
          </a:prstGeom>
          <a:noFill/>
          <a:ln>
            <a:noFill/>
          </a:ln>
        </p:spPr>
        <p:txBody>
          <a:bodyPr spcFirstLastPara="1" wrap="square" lIns="68575" tIns="34275" rIns="68575" bIns="34275" anchor="ctr" anchorCtr="0">
            <a:noAutofit/>
          </a:bodyPr>
          <a:lstStyle>
            <a:lvl1pPr marL="0" marR="0" lvl="0" indent="0" algn="ctr" rtl="0">
              <a:lnSpc>
                <a:spcPct val="100000"/>
              </a:lnSpc>
              <a:spcBef>
                <a:spcPts val="0"/>
              </a:spcBef>
              <a:spcAft>
                <a:spcPts val="0"/>
              </a:spcAft>
              <a:buClr>
                <a:srgbClr val="000000"/>
              </a:buClr>
              <a:buSzPts val="2400"/>
              <a:buFont typeface="Arial"/>
              <a:buNone/>
              <a:defRPr sz="2400" b="0" i="0" u="none" strike="noStrike" cap="none">
                <a:solidFill>
                  <a:srgbClr val="5C0607"/>
                </a:solidFill>
                <a:latin typeface="Impact"/>
                <a:ea typeface="Impact"/>
                <a:cs typeface="Impact"/>
                <a:sym typeface="Impact"/>
              </a:defRPr>
            </a:lvl1pPr>
            <a:lvl2pPr marL="0" marR="0" lvl="1" indent="0" algn="ctr" rtl="0">
              <a:lnSpc>
                <a:spcPct val="100000"/>
              </a:lnSpc>
              <a:spcBef>
                <a:spcPts val="0"/>
              </a:spcBef>
              <a:spcAft>
                <a:spcPts val="0"/>
              </a:spcAft>
              <a:buClr>
                <a:srgbClr val="000000"/>
              </a:buClr>
              <a:buSzPts val="2400"/>
              <a:buFont typeface="Arial"/>
              <a:buNone/>
              <a:defRPr sz="2400" b="0" i="0" u="none" strike="noStrike" cap="none">
                <a:solidFill>
                  <a:srgbClr val="5C0607"/>
                </a:solidFill>
                <a:latin typeface="Impact"/>
                <a:ea typeface="Impact"/>
                <a:cs typeface="Impact"/>
                <a:sym typeface="Impact"/>
              </a:defRPr>
            </a:lvl2pPr>
            <a:lvl3pPr marL="0" marR="0" lvl="2" indent="0" algn="ctr" rtl="0">
              <a:lnSpc>
                <a:spcPct val="100000"/>
              </a:lnSpc>
              <a:spcBef>
                <a:spcPts val="0"/>
              </a:spcBef>
              <a:spcAft>
                <a:spcPts val="0"/>
              </a:spcAft>
              <a:buClr>
                <a:srgbClr val="000000"/>
              </a:buClr>
              <a:buSzPts val="2400"/>
              <a:buFont typeface="Arial"/>
              <a:buNone/>
              <a:defRPr sz="2400" b="0" i="0" u="none" strike="noStrike" cap="none">
                <a:solidFill>
                  <a:srgbClr val="5C0607"/>
                </a:solidFill>
                <a:latin typeface="Impact"/>
                <a:ea typeface="Impact"/>
                <a:cs typeface="Impact"/>
                <a:sym typeface="Impact"/>
              </a:defRPr>
            </a:lvl3pPr>
            <a:lvl4pPr marL="0" marR="0" lvl="3" indent="0" algn="ctr" rtl="0">
              <a:lnSpc>
                <a:spcPct val="100000"/>
              </a:lnSpc>
              <a:spcBef>
                <a:spcPts val="0"/>
              </a:spcBef>
              <a:spcAft>
                <a:spcPts val="0"/>
              </a:spcAft>
              <a:buClr>
                <a:srgbClr val="000000"/>
              </a:buClr>
              <a:buSzPts val="2400"/>
              <a:buFont typeface="Arial"/>
              <a:buNone/>
              <a:defRPr sz="2400" b="0" i="0" u="none" strike="noStrike" cap="none">
                <a:solidFill>
                  <a:srgbClr val="5C0607"/>
                </a:solidFill>
                <a:latin typeface="Impact"/>
                <a:ea typeface="Impact"/>
                <a:cs typeface="Impact"/>
                <a:sym typeface="Impact"/>
              </a:defRPr>
            </a:lvl4pPr>
            <a:lvl5pPr marL="0" marR="0" lvl="4" indent="0" algn="ctr" rtl="0">
              <a:lnSpc>
                <a:spcPct val="100000"/>
              </a:lnSpc>
              <a:spcBef>
                <a:spcPts val="0"/>
              </a:spcBef>
              <a:spcAft>
                <a:spcPts val="0"/>
              </a:spcAft>
              <a:buClr>
                <a:srgbClr val="000000"/>
              </a:buClr>
              <a:buSzPts val="2400"/>
              <a:buFont typeface="Arial"/>
              <a:buNone/>
              <a:defRPr sz="2400" b="0" i="0" u="none" strike="noStrike" cap="none">
                <a:solidFill>
                  <a:srgbClr val="5C0607"/>
                </a:solidFill>
                <a:latin typeface="Impact"/>
                <a:ea typeface="Impact"/>
                <a:cs typeface="Impact"/>
                <a:sym typeface="Impact"/>
              </a:defRPr>
            </a:lvl5pPr>
            <a:lvl6pPr marL="0" marR="0" lvl="5" indent="0" algn="ctr" rtl="0">
              <a:lnSpc>
                <a:spcPct val="100000"/>
              </a:lnSpc>
              <a:spcBef>
                <a:spcPts val="0"/>
              </a:spcBef>
              <a:spcAft>
                <a:spcPts val="0"/>
              </a:spcAft>
              <a:buClr>
                <a:srgbClr val="000000"/>
              </a:buClr>
              <a:buSzPts val="2400"/>
              <a:buFont typeface="Arial"/>
              <a:buNone/>
              <a:defRPr sz="2400" b="0" i="0" u="none" strike="noStrike" cap="none">
                <a:solidFill>
                  <a:srgbClr val="5C0607"/>
                </a:solidFill>
                <a:latin typeface="Impact"/>
                <a:ea typeface="Impact"/>
                <a:cs typeface="Impact"/>
                <a:sym typeface="Impact"/>
              </a:defRPr>
            </a:lvl6pPr>
            <a:lvl7pPr marL="0" marR="0" lvl="6" indent="0" algn="ctr" rtl="0">
              <a:lnSpc>
                <a:spcPct val="100000"/>
              </a:lnSpc>
              <a:spcBef>
                <a:spcPts val="0"/>
              </a:spcBef>
              <a:spcAft>
                <a:spcPts val="0"/>
              </a:spcAft>
              <a:buClr>
                <a:srgbClr val="000000"/>
              </a:buClr>
              <a:buSzPts val="2400"/>
              <a:buFont typeface="Arial"/>
              <a:buNone/>
              <a:defRPr sz="2400" b="0" i="0" u="none" strike="noStrike" cap="none">
                <a:solidFill>
                  <a:srgbClr val="5C0607"/>
                </a:solidFill>
                <a:latin typeface="Impact"/>
                <a:ea typeface="Impact"/>
                <a:cs typeface="Impact"/>
                <a:sym typeface="Impact"/>
              </a:defRPr>
            </a:lvl7pPr>
            <a:lvl8pPr marL="0" marR="0" lvl="7" indent="0" algn="ctr" rtl="0">
              <a:lnSpc>
                <a:spcPct val="100000"/>
              </a:lnSpc>
              <a:spcBef>
                <a:spcPts val="0"/>
              </a:spcBef>
              <a:spcAft>
                <a:spcPts val="0"/>
              </a:spcAft>
              <a:buClr>
                <a:srgbClr val="000000"/>
              </a:buClr>
              <a:buSzPts val="2400"/>
              <a:buFont typeface="Arial"/>
              <a:buNone/>
              <a:defRPr sz="2400" b="0" i="0" u="none" strike="noStrike" cap="none">
                <a:solidFill>
                  <a:srgbClr val="5C0607"/>
                </a:solidFill>
                <a:latin typeface="Impact"/>
                <a:ea typeface="Impact"/>
                <a:cs typeface="Impact"/>
                <a:sym typeface="Impact"/>
              </a:defRPr>
            </a:lvl8pPr>
            <a:lvl9pPr marL="0" marR="0" lvl="8" indent="0" algn="ctr" rtl="0">
              <a:lnSpc>
                <a:spcPct val="100000"/>
              </a:lnSpc>
              <a:spcBef>
                <a:spcPts val="0"/>
              </a:spcBef>
              <a:spcAft>
                <a:spcPts val="0"/>
              </a:spcAft>
              <a:buClr>
                <a:srgbClr val="000000"/>
              </a:buClr>
              <a:buSzPts val="2400"/>
              <a:buFont typeface="Arial"/>
              <a:buNone/>
              <a:defRPr sz="2400" b="0" i="0" u="none" strike="noStrike" cap="none">
                <a:solidFill>
                  <a:srgbClr val="5C0607"/>
                </a:solidFill>
                <a:latin typeface="Impact"/>
                <a:ea typeface="Impact"/>
                <a:cs typeface="Impact"/>
                <a:sym typeface="Impact"/>
              </a:defRPr>
            </a:lvl9pPr>
          </a:lstStyle>
          <a:p>
            <a:pPr marL="0" lvl="0" indent="0" algn="ct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59" r:id="rId1"/>
    <p:sldLayoutId id="2147483660" r:id="rId2"/>
    <p:sldLayoutId id="2147483661" r:id="rId3"/>
    <p:sldLayoutId id="2147483662" r:id="rId4"/>
    <p:sldLayoutId id="2147483663" r:id="rId5"/>
    <p:sldLayoutId id="2147483664" r:id="rId6"/>
    <p:sldLayoutId id="2147483665" r:id="rId7"/>
    <p:sldLayoutId id="2147483666" r:id="rId8"/>
    <p:sldLayoutId id="2147483667" r:id="rId9"/>
    <p:sldLayoutId id="2147483668" r:id="rId10"/>
    <p:sldLayoutId id="2147483669" r:id="rId11"/>
    <p:sldLayoutId id="2147483670" r:id="rId12"/>
    <p:sldLayoutId id="2147483671" r:id="rId13"/>
    <p:sldLayoutId id="2147483672" r:id="rId14"/>
    <p:sldLayoutId id="2147483673" r:id="rId15"/>
    <p:sldLayoutId id="2147483674" r:id="rId16"/>
    <p:sldLayoutId id="2147483675" r:id="rId17"/>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13.xm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3.xml"/><Relationship Id="rId1" Type="http://schemas.openxmlformats.org/officeDocument/2006/relationships/slideLayout" Target="../slideLayouts/slideLayout13.xml"/><Relationship Id="rId5" Type="http://schemas.openxmlformats.org/officeDocument/2006/relationships/image" Target="../media/image7.jpeg"/><Relationship Id="rId4" Type="http://schemas.openxmlformats.org/officeDocument/2006/relationships/image" Target="../media/image6.jpg"/></Relationships>
</file>

<file path=ppt/slides/_rels/slide4.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4.xml"/><Relationship Id="rId1" Type="http://schemas.openxmlformats.org/officeDocument/2006/relationships/slideLayout" Target="../slideLayouts/slideLayout13.xml"/><Relationship Id="rId4" Type="http://schemas.openxmlformats.org/officeDocument/2006/relationships/image" Target="../media/image9.png"/></Relationships>
</file>

<file path=ppt/slides/_rels/slide5.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5.xml"/><Relationship Id="rId1" Type="http://schemas.openxmlformats.org/officeDocument/2006/relationships/slideLayout" Target="../slideLayouts/slideLayout13.xml"/><Relationship Id="rId6" Type="http://schemas.openxmlformats.org/officeDocument/2006/relationships/image" Target="../media/image13.jpg"/><Relationship Id="rId5" Type="http://schemas.openxmlformats.org/officeDocument/2006/relationships/image" Target="../media/image12.jpg"/><Relationship Id="rId4" Type="http://schemas.openxmlformats.org/officeDocument/2006/relationships/image" Target="../media/image11.jpg"/></Relationships>
</file>

<file path=ppt/slides/_rels/slide6.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7.xml"/><Relationship Id="rId1" Type="http://schemas.openxmlformats.org/officeDocument/2006/relationships/slideLayout" Target="../slideLayouts/slideLayout13.xml"/><Relationship Id="rId4" Type="http://schemas.openxmlformats.org/officeDocument/2006/relationships/image" Target="../media/image16.jpg"/></Relationships>
</file>

<file path=ppt/slides/_rels/slide8.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notesSlide" Target="../notesSlides/notesSlide8.xml"/><Relationship Id="rId1" Type="http://schemas.openxmlformats.org/officeDocument/2006/relationships/slideLayout" Target="../slideLayouts/slideLayout13.xml"/><Relationship Id="rId5" Type="http://schemas.openxmlformats.org/officeDocument/2006/relationships/image" Target="../media/image19.jpg"/><Relationship Id="rId4" Type="http://schemas.openxmlformats.org/officeDocument/2006/relationships/image" Target="../media/image18.jpg"/></Relationships>
</file>

<file path=ppt/slides/_rels/slide9.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9.xml"/><Relationship Id="rId1" Type="http://schemas.openxmlformats.org/officeDocument/2006/relationships/slideLayout" Target="../slideLayouts/slideLayout13.xml"/><Relationship Id="rId6" Type="http://schemas.openxmlformats.org/officeDocument/2006/relationships/image" Target="../media/image23.jpg"/><Relationship Id="rId5" Type="http://schemas.openxmlformats.org/officeDocument/2006/relationships/image" Target="../media/image22.png"/><Relationship Id="rId4" Type="http://schemas.openxmlformats.org/officeDocument/2006/relationships/image" Target="../media/image21.png"/></Relationships>
</file>

<file path=ppt/slides/_rels/slide10.xml.rels><?xml version="1.0" encoding="UTF-8" standalone="yes"?>
<Relationships xmlns="http://schemas.openxmlformats.org/package/2006/relationships"><Relationship Id="rId3" Type="http://schemas.openxmlformats.org/officeDocument/2006/relationships/image" Target="../media/image24.jpg"/><Relationship Id="rId7" Type="http://schemas.openxmlformats.org/officeDocument/2006/relationships/image" Target="../media/image28.jpg"/><Relationship Id="rId2" Type="http://schemas.openxmlformats.org/officeDocument/2006/relationships/notesSlide" Target="../notesSlides/notesSlide10.xml"/><Relationship Id="rId1" Type="http://schemas.openxmlformats.org/officeDocument/2006/relationships/slideLayout" Target="../slideLayouts/slideLayout13.xml"/><Relationship Id="rId6" Type="http://schemas.openxmlformats.org/officeDocument/2006/relationships/image" Target="../media/image27.jpg"/><Relationship Id="rId5" Type="http://schemas.openxmlformats.org/officeDocument/2006/relationships/image" Target="../media/image26.jpg"/><Relationship Id="rId4" Type="http://schemas.openxmlformats.org/officeDocument/2006/relationships/image" Target="../media/image25.jpg"/></Relationships>
</file>

<file path=ppt/slides/_rels/slide11.xml.rels><?xml version="1.0" encoding="UTF-8" standalone="yes"?>
<Relationships xmlns="http://schemas.openxmlformats.org/package/2006/relationships"><Relationship Id="rId3" Type="http://schemas.openxmlformats.org/officeDocument/2006/relationships/image" Target="../media/image29.jpg"/><Relationship Id="rId2" Type="http://schemas.openxmlformats.org/officeDocument/2006/relationships/notesSlide" Target="../notesSlides/notesSlide11.xml"/><Relationship Id="rId1" Type="http://schemas.openxmlformats.org/officeDocument/2006/relationships/slideLayout" Target="../slideLayouts/slideLayout13.xml"/><Relationship Id="rId5" Type="http://schemas.openxmlformats.org/officeDocument/2006/relationships/image" Target="../media/image31.jpg"/><Relationship Id="rId4" Type="http://schemas.openxmlformats.org/officeDocument/2006/relationships/image" Target="../media/image30.jpg"/></Relationships>
</file>

<file path=ppt/slides/_rels/slide12.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3" Type="http://schemas.openxmlformats.org/officeDocument/2006/relationships/image" Target="../media/image33.jpg"/><Relationship Id="rId2" Type="http://schemas.openxmlformats.org/officeDocument/2006/relationships/notesSlide" Target="../notesSlides/notesSlide13.xml"/><Relationship Id="rId1" Type="http://schemas.openxmlformats.org/officeDocument/2006/relationships/slideLayout" Target="../slideLayouts/slideLayout13.xml"/><Relationship Id="rId4" Type="http://schemas.openxmlformats.org/officeDocument/2006/relationships/image" Target="../media/image34.jpg"/></Relationships>
</file>

<file path=ppt/slides/_rels/slide14.xml.rels><?xml version="1.0" encoding="UTF-8" standalone="yes"?>
<Relationships xmlns="http://schemas.openxmlformats.org/package/2006/relationships"><Relationship Id="rId3" Type="http://schemas.openxmlformats.org/officeDocument/2006/relationships/image" Target="../media/image35.jpg"/><Relationship Id="rId2" Type="http://schemas.openxmlformats.org/officeDocument/2006/relationships/notesSlide" Target="../notesSlides/notesSlide14.xml"/><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3" Type="http://schemas.openxmlformats.org/officeDocument/2006/relationships/image" Target="../media/image36.jpg"/><Relationship Id="rId2" Type="http://schemas.openxmlformats.org/officeDocument/2006/relationships/notesSlide" Target="../notesSlides/notesSlide15.xml"/><Relationship Id="rId1" Type="http://schemas.openxmlformats.org/officeDocument/2006/relationships/slideLayout" Target="../slideLayouts/slideLayout13.xml"/><Relationship Id="rId4" Type="http://schemas.openxmlformats.org/officeDocument/2006/relationships/image" Target="../media/image30.jpg"/></Relationships>
</file>

<file path=ppt/slides/_rels/slide16.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16.xml"/><Relationship Id="rId1" Type="http://schemas.openxmlformats.org/officeDocument/2006/relationships/slideLayout" Target="../slideLayouts/slideLayout13.xml"/><Relationship Id="rId6" Type="http://schemas.openxmlformats.org/officeDocument/2006/relationships/image" Target="../media/image40.png"/><Relationship Id="rId5" Type="http://schemas.openxmlformats.org/officeDocument/2006/relationships/image" Target="../media/image39.png"/><Relationship Id="rId4" Type="http://schemas.openxmlformats.org/officeDocument/2006/relationships/image" Target="../media/image38.png"/></Relationships>
</file>

<file path=ppt/slides/_rels/slide17.xml.rels><?xml version="1.0" encoding="UTF-8" standalone="yes"?>
<Relationships xmlns="http://schemas.openxmlformats.org/package/2006/relationships"><Relationship Id="rId3" Type="http://schemas.openxmlformats.org/officeDocument/2006/relationships/image" Target="../media/image41.jpg"/><Relationship Id="rId2" Type="http://schemas.openxmlformats.org/officeDocument/2006/relationships/notesSlide" Target="../notesSlides/notesSlide17.xml"/><Relationship Id="rId1" Type="http://schemas.openxmlformats.org/officeDocument/2006/relationships/slideLayout" Target="../slideLayouts/slideLayout13.xml"/><Relationship Id="rId4" Type="http://schemas.openxmlformats.org/officeDocument/2006/relationships/image" Target="../media/image42.png"/></Relationships>
</file>

<file path=ppt/slides/_rels/slide18.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18.xml"/><Relationship Id="rId1" Type="http://schemas.openxmlformats.org/officeDocument/2006/relationships/slideLayout" Target="../slideLayouts/slideLayout13.xml"/><Relationship Id="rId4" Type="http://schemas.openxmlformats.org/officeDocument/2006/relationships/image" Target="../media/image44.png"/></Relationships>
</file>

<file path=ppt/slides/_rels/slide19.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19.xml"/><Relationship Id="rId1" Type="http://schemas.openxmlformats.org/officeDocument/2006/relationships/slideLayout" Target="../slideLayouts/slideLayout13.xml"/><Relationship Id="rId5" Type="http://schemas.openxmlformats.org/officeDocument/2006/relationships/image" Target="../media/image47.png"/><Relationship Id="rId4" Type="http://schemas.openxmlformats.org/officeDocument/2006/relationships/image" Target="../media/image46.png"/></Relationships>
</file>

<file path=ppt/slides/_rels/slide20.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20.xml"/><Relationship Id="rId1" Type="http://schemas.openxmlformats.org/officeDocument/2006/relationships/slideLayout" Target="../slideLayouts/slideLayout13.xml"/><Relationship Id="rId4" Type="http://schemas.openxmlformats.org/officeDocument/2006/relationships/image" Target="../media/image49.png"/></Relationships>
</file>

<file path=ppt/slides/_rels/slide21.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21.xml"/><Relationship Id="rId1" Type="http://schemas.openxmlformats.org/officeDocument/2006/relationships/slideLayout" Target="../slideLayouts/slideLayout13.xml"/><Relationship Id="rId4" Type="http://schemas.openxmlformats.org/officeDocument/2006/relationships/image" Target="../media/image51.png"/></Relationships>
</file>

<file path=ppt/slides/_rels/slide22.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notesSlide" Target="../notesSlides/notesSlide22.xml"/><Relationship Id="rId1" Type="http://schemas.openxmlformats.org/officeDocument/2006/relationships/slideLayout" Target="../slideLayouts/slideLayout13.xml"/><Relationship Id="rId4" Type="http://schemas.openxmlformats.org/officeDocument/2006/relationships/image" Target="../media/image25.jpg"/></Relationships>
</file>

<file path=ppt/slides/_rels/slide23.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23.xml"/><Relationship Id="rId1" Type="http://schemas.openxmlformats.org/officeDocument/2006/relationships/slideLayout" Target="../slideLayouts/slideLayout13.xml"/><Relationship Id="rId4" Type="http://schemas.openxmlformats.org/officeDocument/2006/relationships/image" Target="../media/image54.png"/></Relationships>
</file>

<file path=ppt/slides/_rels/slide24.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notesSlide" Target="../notesSlides/notesSlide24.xml"/><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notesSlide" Target="../notesSlides/notesSlide25.xml"/><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notesSlide" Target="../notesSlides/notesSlide26.xml"/><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3" Type="http://schemas.openxmlformats.org/officeDocument/2006/relationships/image" Target="../media/image58.jpg"/><Relationship Id="rId2" Type="http://schemas.openxmlformats.org/officeDocument/2006/relationships/notesSlide" Target="../notesSlides/notesSlide27.xml"/><Relationship Id="rId1" Type="http://schemas.openxmlformats.org/officeDocument/2006/relationships/slideLayout" Target="../slideLayouts/slideLayout13.xml"/><Relationship Id="rId5" Type="http://schemas.openxmlformats.org/officeDocument/2006/relationships/image" Target="../media/image60.jpg"/><Relationship Id="rId4" Type="http://schemas.openxmlformats.org/officeDocument/2006/relationships/image" Target="../media/image59.jpg"/></Relationships>
</file>

<file path=ppt/slides/_rels/slide28.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notesSlide" Target="../notesSlides/notesSlide28.xml"/><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3" Type="http://schemas.openxmlformats.org/officeDocument/2006/relationships/image" Target="../media/image62.jpg"/><Relationship Id="rId2" Type="http://schemas.openxmlformats.org/officeDocument/2006/relationships/notesSlide" Target="../notesSlides/notesSlide29.xml"/><Relationship Id="rId1" Type="http://schemas.openxmlformats.org/officeDocument/2006/relationships/slideLayout" Target="../slideLayouts/slideLayout13.xml"/><Relationship Id="rId4" Type="http://schemas.openxmlformats.org/officeDocument/2006/relationships/image" Target="../media/image63.jpg"/></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3" Type="http://schemas.openxmlformats.org/officeDocument/2006/relationships/image" Target="../media/image64.jpg"/><Relationship Id="rId2" Type="http://schemas.openxmlformats.org/officeDocument/2006/relationships/notesSlide" Target="../notesSlides/notesSlide31.xml"/><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3" Type="http://schemas.openxmlformats.org/officeDocument/2006/relationships/hyperlink" Target="https://2020projectmanagement.com/resources/project-lifecycle-and-methodology/what-is-the-project-life-cycle" TargetMode="External"/><Relationship Id="rId7" Type="http://schemas.openxmlformats.org/officeDocument/2006/relationships/hyperlink" Target="https://opentextbc.ca/projectmanagement/chapter/chapter-3-the-project-life-cycle-phases-project-management/" TargetMode="External"/><Relationship Id="rId2" Type="http://schemas.openxmlformats.org/officeDocument/2006/relationships/notesSlide" Target="../notesSlides/notesSlide32.xml"/><Relationship Id="rId1" Type="http://schemas.openxmlformats.org/officeDocument/2006/relationships/slideLayout" Target="../slideLayouts/slideLayout13.xml"/><Relationship Id="rId6" Type="http://schemas.openxmlformats.org/officeDocument/2006/relationships/hyperlink" Target="https://successfulprojects.com.au/purpose-of-a-gantt-chart/" TargetMode="External"/><Relationship Id="rId5" Type="http://schemas.openxmlformats.org/officeDocument/2006/relationships/hyperlink" Target="https://analysistabs.com/gantt-chart/advantages-disadvantages/" TargetMode="External"/><Relationship Id="rId4" Type="http://schemas.openxmlformats.org/officeDocument/2006/relationships/hyperlink" Target="https://inside.6q.io/important-leadership-skills/" TargetMode="External"/></Relationships>
</file>

<file path=ppt/slides/_rels/slide33.xml.rels><?xml version="1.0" encoding="UTF-8" standalone="yes"?>
<Relationships xmlns="http://schemas.openxmlformats.org/package/2006/relationships"><Relationship Id="rId3" Type="http://schemas.openxmlformats.org/officeDocument/2006/relationships/hyperlink" Target="https://opentextbc.ca/projectmanagement/chapter/chapter-3-the-project-life-cycle-phases-project-management/" TargetMode="External"/><Relationship Id="rId2" Type="http://schemas.openxmlformats.org/officeDocument/2006/relationships/notesSlide" Target="../notesSlides/notesSlide33.xml"/><Relationship Id="rId1" Type="http://schemas.openxmlformats.org/officeDocument/2006/relationships/slideLayout" Target="../slideLayouts/slideLayout13.xml"/><Relationship Id="rId6" Type="http://schemas.openxmlformats.org/officeDocument/2006/relationships/hyperlink" Target="https://www.fundable.com/learn/resources/guides/crowdfunding/the-benefits-of-crowdfunding" TargetMode="External"/><Relationship Id="rId5" Type="http://schemas.openxmlformats.org/officeDocument/2006/relationships/hyperlink" Target="https://www.estyn.gov.wales/sites/www.estyn.gov.wales/files/documents/Inspection%20report%20Cardiff%20Muslim%20Primary%20School%202014%20%28English%20only%29_0.pdf.pdf.pdf.pdf.pdf.pdf.pdf.pdf.pdf.pdf.pdf.pdf.pdf.pdf.pdf.pdf.pdf.pdf.pdf.pdf.pdf.pdf.pdf.pdf" TargetMode="External"/><Relationship Id="rId4" Type="http://schemas.openxmlformats.org/officeDocument/2006/relationships/hyperlink" Target="https://leader.pubs.asha.org/doi/10.1044/leader.FTR4.13062008.22" TargetMode="External"/></Relationships>
</file>

<file path=ppt/slides/_rels/slide34.xml.rels><?xml version="1.0" encoding="UTF-8" standalone="yes"?>
<Relationships xmlns="http://schemas.openxmlformats.org/package/2006/relationships"><Relationship Id="rId3" Type="http://schemas.openxmlformats.org/officeDocument/2006/relationships/hyperlink" Target="https://support.mightycause.com/hc/en-us/articles/360016332172-Benefits-of-Event-Fundraising" TargetMode="External"/><Relationship Id="rId7" Type="http://schemas.openxmlformats.org/officeDocument/2006/relationships/hyperlink" Target="https://www.mindtools.com/pages/article/reflective-cycle.htm" TargetMode="External"/><Relationship Id="rId2" Type="http://schemas.openxmlformats.org/officeDocument/2006/relationships/notesSlide" Target="../notesSlides/notesSlide34.xml"/><Relationship Id="rId1" Type="http://schemas.openxmlformats.org/officeDocument/2006/relationships/slideLayout" Target="../slideLayouts/slideLayout13.xml"/><Relationship Id="rId6" Type="http://schemas.openxmlformats.org/officeDocument/2006/relationships/hyperlink" Target="https://www.proofhub.com/articles/project-management-life-cycle-5-phases" TargetMode="External"/><Relationship Id="rId5" Type="http://schemas.openxmlformats.org/officeDocument/2006/relationships/hyperlink" Target="https://www.activia.co.uk/blog/what-are-the-benefits-of-planning-a-project" TargetMode="External"/><Relationship Id="rId4" Type="http://schemas.openxmlformats.org/officeDocument/2006/relationships/hyperlink" Target="https://www.groupmap.com/map-templates/risk-assessment/" TargetMode="External"/></Relationships>
</file>

<file path=ppt/slides/_rels/slide35.xml.rels><?xml version="1.0" encoding="UTF-8" standalone="yes"?>
<Relationships xmlns="http://schemas.openxmlformats.org/package/2006/relationships"><Relationship Id="rId3" Type="http://schemas.openxmlformats.org/officeDocument/2006/relationships/hyperlink" Target="https://rapidbi.com/swot-analysis-for-schools-and-education/" TargetMode="External"/><Relationship Id="rId2" Type="http://schemas.openxmlformats.org/officeDocument/2006/relationships/notesSlide" Target="../notesSlides/notesSlide35.xml"/><Relationship Id="rId1" Type="http://schemas.openxmlformats.org/officeDocument/2006/relationships/slideLayout" Target="../slideLayouts/slideLayout13.xml"/><Relationship Id="rId6" Type="http://schemas.openxmlformats.org/officeDocument/2006/relationships/hyperlink" Target="https://www.professionalacademy.com/blogs-and-advice/marketing-theories---pestel-analysis" TargetMode="External"/><Relationship Id="rId5" Type="http://schemas.openxmlformats.org/officeDocument/2006/relationships/hyperlink" Target="https://www.productplan.com/glossary/stakeholder-analysis/" TargetMode="External"/><Relationship Id="rId4" Type="http://schemas.openxmlformats.org/officeDocument/2006/relationships/hyperlink" Target="https://www.officetimeline.com/blog/conquer-the-5-phases-of-the-project-management-life-cycle" TargetMode="External"/></Relationships>
</file>

<file path=ppt/slides/_rels/slide36.xml.rels><?xml version="1.0" encoding="UTF-8" standalone="yes"?>
<Relationships xmlns="http://schemas.openxmlformats.org/package/2006/relationships"><Relationship Id="rId3" Type="http://schemas.openxmlformats.org/officeDocument/2006/relationships/hyperlink" Target="https://www.stakeholdermap.com/project-management/project-triangle.html" TargetMode="External"/><Relationship Id="rId2" Type="http://schemas.openxmlformats.org/officeDocument/2006/relationships/notesSlide" Target="../notesSlides/notesSlide36.xml"/><Relationship Id="rId1" Type="http://schemas.openxmlformats.org/officeDocument/2006/relationships/slideLayout" Target="../slideLayouts/slideLayout13.xml"/><Relationship Id="rId5" Type="http://schemas.openxmlformats.org/officeDocument/2006/relationships/hyperlink" Target="http://www.open.ac.uk/choose/unison/develop/my-skills/self-reflection" TargetMode="External"/><Relationship Id="rId4" Type="http://schemas.openxmlformats.org/officeDocument/2006/relationships/hyperlink" Target="https://www.theguardian.com/education/mortarboard/2008/apr/01/whydotoomanymuslimsleave" TargetMode="External"/></Relationships>
</file>

<file path=ppt/slides/_rels/slide37.xml.rels><?xml version="1.0" encoding="UTF-8" standalone="yes"?>
<Relationships xmlns="http://schemas.openxmlformats.org/package/2006/relationships"><Relationship Id="rId3" Type="http://schemas.openxmlformats.org/officeDocument/2006/relationships/hyperlink" Target="https://www.projectmanager.com/blog/5-ways-to-measure-project-success" TargetMode="External"/><Relationship Id="rId2" Type="http://schemas.openxmlformats.org/officeDocument/2006/relationships/hyperlink" Target="https://www.hsrd.research.va.gov/funding/quad_charts.cfm" TargetMode="External"/><Relationship Id="rId1" Type="http://schemas.openxmlformats.org/officeDocument/2006/relationships/slideLayout" Target="../slideLayouts/slideLayout13.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92"/>
        <p:cNvGrpSpPr/>
        <p:nvPr/>
      </p:nvGrpSpPr>
      <p:grpSpPr>
        <a:xfrm>
          <a:off x="0" y="0"/>
          <a:ext cx="0" cy="0"/>
          <a:chOff x="0" y="0"/>
          <a:chExt cx="0" cy="0"/>
        </a:xfrm>
      </p:grpSpPr>
      <p:sp>
        <p:nvSpPr>
          <p:cNvPr id="193" name="Google Shape;193;p31"/>
          <p:cNvSpPr txBox="1">
            <a:spLocks noGrp="1"/>
          </p:cNvSpPr>
          <p:nvPr>
            <p:ph type="ctrTitle"/>
          </p:nvPr>
        </p:nvSpPr>
        <p:spPr>
          <a:xfrm rot="-180044">
            <a:off x="668547" y="502146"/>
            <a:ext cx="7117659" cy="2074944"/>
          </a:xfrm>
          <a:prstGeom prst="rect">
            <a:avLst/>
          </a:prstGeom>
          <a:noFill/>
          <a:ln>
            <a:noFill/>
          </a:ln>
        </p:spPr>
        <p:txBody>
          <a:bodyPr spcFirstLastPara="1" wrap="square" lIns="68575" tIns="34275" rIns="68575" bIns="34275" anchor="b" anchorCtr="0">
            <a:noAutofit/>
          </a:bodyPr>
          <a:lstStyle/>
          <a:p>
            <a:pPr marL="0" lvl="0" indent="0" algn="r" rtl="0">
              <a:lnSpc>
                <a:spcPct val="90000"/>
              </a:lnSpc>
              <a:spcBef>
                <a:spcPts val="0"/>
              </a:spcBef>
              <a:spcAft>
                <a:spcPts val="0"/>
              </a:spcAft>
              <a:buClr>
                <a:schemeClr val="accent1"/>
              </a:buClr>
              <a:buSzPts val="6000"/>
              <a:buFont typeface="Impact"/>
              <a:buNone/>
            </a:pPr>
            <a:r>
              <a:rPr lang="en" sz="7200"/>
              <a:t>CARDIFF MUSLIM SCHOOL PROJECT</a:t>
            </a:r>
            <a:endParaRPr sz="7200"/>
          </a:p>
        </p:txBody>
      </p:sp>
      <p:sp>
        <p:nvSpPr>
          <p:cNvPr id="194" name="Google Shape;194;p31"/>
          <p:cNvSpPr txBox="1">
            <a:spLocks noGrp="1"/>
          </p:cNvSpPr>
          <p:nvPr>
            <p:ph type="subTitle" idx="1"/>
          </p:nvPr>
        </p:nvSpPr>
        <p:spPr>
          <a:xfrm rot="-180000">
            <a:off x="737297" y="2628907"/>
            <a:ext cx="7316391" cy="412750"/>
          </a:xfrm>
          <a:prstGeom prst="rect">
            <a:avLst/>
          </a:prstGeom>
          <a:noFill/>
          <a:ln>
            <a:noFill/>
          </a:ln>
        </p:spPr>
        <p:txBody>
          <a:bodyPr spcFirstLastPara="1" wrap="square" lIns="68575" tIns="34275" rIns="68575" bIns="34275" anchor="t" anchorCtr="0">
            <a:noAutofit/>
          </a:bodyPr>
          <a:lstStyle/>
          <a:p>
            <a:pPr marL="0" lvl="0" indent="0" algn="r" rtl="0">
              <a:lnSpc>
                <a:spcPct val="120000"/>
              </a:lnSpc>
              <a:spcBef>
                <a:spcPts val="0"/>
              </a:spcBef>
              <a:spcAft>
                <a:spcPts val="0"/>
              </a:spcAft>
              <a:buSzPts val="3400"/>
              <a:buNone/>
            </a:pPr>
            <a:r>
              <a:rPr lang="en" sz="2400"/>
              <a:t>BY UWTSD LEADERSHIP AND MANAGEMENT STUDENT</a:t>
            </a:r>
            <a:endParaRPr sz="2400"/>
          </a:p>
        </p:txBody>
      </p:sp>
      <p:pic>
        <p:nvPicPr>
          <p:cNvPr id="195" name="Google Shape;195;p31" descr="A picture containing food, drawing&#10;&#10;Description automatically generated"/>
          <p:cNvPicPr preferRelativeResize="0"/>
          <p:nvPr/>
        </p:nvPicPr>
        <p:blipFill rotWithShape="1">
          <a:blip r:embed="rId3">
            <a:alphaModFix/>
          </a:blip>
          <a:srcRect/>
          <a:stretch/>
        </p:blipFill>
        <p:spPr>
          <a:xfrm rot="-630790">
            <a:off x="461279" y="1485536"/>
            <a:ext cx="1246490" cy="1246490"/>
          </a:xfrm>
          <a:prstGeom prst="ellipse">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199"/>
        <p:cNvGrpSpPr/>
        <p:nvPr/>
      </p:nvGrpSpPr>
      <p:grpSpPr>
        <a:xfrm>
          <a:off x="0" y="0"/>
          <a:ext cx="0" cy="0"/>
          <a:chOff x="0" y="0"/>
          <a:chExt cx="0" cy="0"/>
        </a:xfrm>
      </p:grpSpPr>
      <p:sp>
        <p:nvSpPr>
          <p:cNvPr id="200" name="Google Shape;200;p32"/>
          <p:cNvSpPr/>
          <p:nvPr/>
        </p:nvSpPr>
        <p:spPr>
          <a:xfrm>
            <a:off x="78217" y="128996"/>
            <a:ext cx="2934586" cy="616689"/>
          </a:xfrm>
          <a:prstGeom prst="rightArrow">
            <a:avLst>
              <a:gd name="adj1" fmla="val 50000"/>
              <a:gd name="adj2" fmla="val 50000"/>
            </a:avLst>
          </a:prstGeom>
          <a:solidFill>
            <a:srgbClr val="7F7F7F"/>
          </a:solidFill>
          <a:ln w="25400" cap="flat" cmpd="sng">
            <a:solidFill>
              <a:schemeClr val="dk1"/>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latin typeface="Arial"/>
              <a:ea typeface="Arial"/>
              <a:cs typeface="Arial"/>
              <a:sym typeface="Arial"/>
            </a:endParaRPr>
          </a:p>
        </p:txBody>
      </p:sp>
      <p:sp>
        <p:nvSpPr>
          <p:cNvPr id="201" name="Google Shape;201;p32"/>
          <p:cNvSpPr txBox="1">
            <a:spLocks noGrp="1"/>
          </p:cNvSpPr>
          <p:nvPr>
            <p:ph type="title"/>
          </p:nvPr>
        </p:nvSpPr>
        <p:spPr>
          <a:xfrm>
            <a:off x="0" y="-90223"/>
            <a:ext cx="3232298" cy="882502"/>
          </a:xfrm>
          <a:prstGeom prst="rect">
            <a:avLst/>
          </a:prstGeom>
          <a:noFill/>
          <a:ln>
            <a:noFill/>
          </a:ln>
        </p:spPr>
        <p:txBody>
          <a:bodyPr spcFirstLastPara="1" wrap="square" lIns="68575" tIns="34275" rIns="68575" bIns="34275" anchor="ctr" anchorCtr="0">
            <a:noAutofit/>
          </a:bodyPr>
          <a:lstStyle/>
          <a:p>
            <a:pPr marL="0" lvl="0" indent="0" algn="l" rtl="0">
              <a:lnSpc>
                <a:spcPct val="90000"/>
              </a:lnSpc>
              <a:spcBef>
                <a:spcPts val="0"/>
              </a:spcBef>
              <a:spcAft>
                <a:spcPts val="0"/>
              </a:spcAft>
              <a:buClr>
                <a:schemeClr val="accent1"/>
              </a:buClr>
              <a:buSzPts val="3300"/>
              <a:buFont typeface="Impact"/>
              <a:buNone/>
            </a:pPr>
            <a:r>
              <a:rPr lang="en" sz="4000"/>
              <a:t>INTRODUCTION</a:t>
            </a:r>
            <a:endParaRPr sz="1400"/>
          </a:p>
        </p:txBody>
      </p:sp>
      <p:sp>
        <p:nvSpPr>
          <p:cNvPr id="202" name="Google Shape;202;p32"/>
          <p:cNvSpPr txBox="1">
            <a:spLocks noGrp="1"/>
          </p:cNvSpPr>
          <p:nvPr>
            <p:ph type="body" idx="1"/>
          </p:nvPr>
        </p:nvSpPr>
        <p:spPr>
          <a:xfrm>
            <a:off x="4303275" y="745675"/>
            <a:ext cx="4189800" cy="3018900"/>
          </a:xfrm>
          <a:prstGeom prst="rect">
            <a:avLst/>
          </a:prstGeom>
          <a:noFill/>
          <a:ln>
            <a:noFill/>
          </a:ln>
        </p:spPr>
        <p:txBody>
          <a:bodyPr spcFirstLastPara="1" wrap="square" lIns="68575" tIns="34275" rIns="68575" bIns="34275" anchor="t" anchorCtr="0">
            <a:noAutofit/>
          </a:bodyPr>
          <a:lstStyle/>
          <a:p>
            <a:pPr marL="177800" lvl="0" indent="-177800" algn="l" rtl="0">
              <a:lnSpc>
                <a:spcPct val="120000"/>
              </a:lnSpc>
              <a:spcBef>
                <a:spcPts val="0"/>
              </a:spcBef>
              <a:spcAft>
                <a:spcPts val="0"/>
              </a:spcAft>
              <a:buSzPts val="2400"/>
              <a:buChar char="•"/>
            </a:pPr>
            <a:r>
              <a:rPr lang="en" sz="1800"/>
              <a:t>NAZRIN KARIM – INITIATING STAGE</a:t>
            </a:r>
            <a:endParaRPr sz="1800"/>
          </a:p>
          <a:p>
            <a:pPr marL="177800" lvl="0" indent="-177800" algn="l" rtl="0">
              <a:lnSpc>
                <a:spcPct val="120000"/>
              </a:lnSpc>
              <a:spcBef>
                <a:spcPts val="800"/>
              </a:spcBef>
              <a:spcAft>
                <a:spcPts val="0"/>
              </a:spcAft>
              <a:buSzPts val="2400"/>
              <a:buChar char="•"/>
            </a:pPr>
            <a:r>
              <a:rPr lang="en" sz="1800"/>
              <a:t>THONUMA HASSAN – PLANNING STAGE                                                       </a:t>
            </a:r>
            <a:endParaRPr sz="1800"/>
          </a:p>
          <a:p>
            <a:pPr marL="177800" lvl="0" indent="-177800" algn="l" rtl="0">
              <a:lnSpc>
                <a:spcPct val="120000"/>
              </a:lnSpc>
              <a:spcBef>
                <a:spcPts val="800"/>
              </a:spcBef>
              <a:spcAft>
                <a:spcPts val="0"/>
              </a:spcAft>
              <a:buSzPts val="2400"/>
              <a:buChar char="•"/>
            </a:pPr>
            <a:r>
              <a:rPr lang="en" sz="1800"/>
              <a:t>SHAHIDA MIAH – EXECUTING STAGE</a:t>
            </a:r>
            <a:endParaRPr sz="1800"/>
          </a:p>
          <a:p>
            <a:pPr marL="177800" lvl="0" indent="-177800" algn="l" rtl="0">
              <a:lnSpc>
                <a:spcPct val="120000"/>
              </a:lnSpc>
              <a:spcBef>
                <a:spcPts val="800"/>
              </a:spcBef>
              <a:spcAft>
                <a:spcPts val="0"/>
              </a:spcAft>
              <a:buSzPts val="2400"/>
              <a:buChar char="•"/>
            </a:pPr>
            <a:r>
              <a:rPr lang="en" sz="1800"/>
              <a:t>ALEHA BEGUM – MONITORING AND CONTROLLING</a:t>
            </a:r>
            <a:endParaRPr sz="1800"/>
          </a:p>
          <a:p>
            <a:pPr marL="177800" lvl="0" indent="-177800" algn="l" rtl="0">
              <a:lnSpc>
                <a:spcPct val="120000"/>
              </a:lnSpc>
              <a:spcBef>
                <a:spcPts val="800"/>
              </a:spcBef>
              <a:spcAft>
                <a:spcPts val="0"/>
              </a:spcAft>
              <a:buSzPts val="2400"/>
              <a:buChar char="•"/>
            </a:pPr>
            <a:r>
              <a:rPr lang="en" sz="1800"/>
              <a:t>FOYSAL AHMED - EVALUATING</a:t>
            </a:r>
            <a:endParaRPr sz="1800"/>
          </a:p>
        </p:txBody>
      </p:sp>
      <p:pic>
        <p:nvPicPr>
          <p:cNvPr id="203" name="Google Shape;203;p32"/>
          <p:cNvPicPr preferRelativeResize="0"/>
          <p:nvPr/>
        </p:nvPicPr>
        <p:blipFill rotWithShape="1">
          <a:blip r:embed="rId4">
            <a:alphaModFix/>
          </a:blip>
          <a:srcRect l="12325" t="26786" r="61512" b="23501"/>
          <a:stretch/>
        </p:blipFill>
        <p:spPr>
          <a:xfrm>
            <a:off x="509690" y="964904"/>
            <a:ext cx="3084114" cy="3135020"/>
          </a:xfrm>
          <a:prstGeom prst="flowChartConnector">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207"/>
        <p:cNvGrpSpPr/>
        <p:nvPr/>
      </p:nvGrpSpPr>
      <p:grpSpPr>
        <a:xfrm>
          <a:off x="0" y="0"/>
          <a:ext cx="0" cy="0"/>
          <a:chOff x="0" y="0"/>
          <a:chExt cx="0" cy="0"/>
        </a:xfrm>
      </p:grpSpPr>
      <p:sp>
        <p:nvSpPr>
          <p:cNvPr id="208" name="Google Shape;208;p33"/>
          <p:cNvSpPr/>
          <p:nvPr/>
        </p:nvSpPr>
        <p:spPr>
          <a:xfrm rot="10800000">
            <a:off x="0" y="-1"/>
            <a:ext cx="1254642" cy="1690577"/>
          </a:xfrm>
          <a:prstGeom prst="flowChartOnlineStorage">
            <a:avLst/>
          </a:prstGeom>
          <a:solidFill>
            <a:schemeClr val="accent1"/>
          </a:solidFill>
          <a:ln w="25400" cap="flat" cmpd="sng">
            <a:solidFill>
              <a:srgbClr val="860A0A"/>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latin typeface="Arial"/>
              <a:ea typeface="Arial"/>
              <a:cs typeface="Arial"/>
              <a:sym typeface="Arial"/>
            </a:endParaRPr>
          </a:p>
        </p:txBody>
      </p:sp>
      <p:sp>
        <p:nvSpPr>
          <p:cNvPr id="209" name="Google Shape;209;p33"/>
          <p:cNvSpPr txBox="1">
            <a:spLocks noGrp="1"/>
          </p:cNvSpPr>
          <p:nvPr>
            <p:ph type="title"/>
          </p:nvPr>
        </p:nvSpPr>
        <p:spPr>
          <a:xfrm>
            <a:off x="235226" y="404000"/>
            <a:ext cx="4114800" cy="882600"/>
          </a:xfrm>
          <a:prstGeom prst="rect">
            <a:avLst/>
          </a:prstGeom>
          <a:noFill/>
          <a:ln>
            <a:noFill/>
          </a:ln>
        </p:spPr>
        <p:txBody>
          <a:bodyPr spcFirstLastPara="1" wrap="square" lIns="68575" tIns="34275" rIns="68575" bIns="34275" anchor="ctr" anchorCtr="0">
            <a:noAutofit/>
          </a:bodyPr>
          <a:lstStyle/>
          <a:p>
            <a:pPr marL="0" lvl="0" indent="0" algn="l" rtl="0">
              <a:lnSpc>
                <a:spcPct val="90000"/>
              </a:lnSpc>
              <a:spcBef>
                <a:spcPts val="0"/>
              </a:spcBef>
              <a:spcAft>
                <a:spcPts val="0"/>
              </a:spcAft>
              <a:buClr>
                <a:schemeClr val="accent1"/>
              </a:buClr>
              <a:buSzPts val="3300"/>
              <a:buFont typeface="Impact"/>
              <a:buNone/>
            </a:pPr>
            <a:r>
              <a:rPr lang="en" sz="4000">
                <a:solidFill>
                  <a:schemeClr val="lt1"/>
                </a:solidFill>
              </a:rPr>
              <a:t>INITI</a:t>
            </a:r>
            <a:r>
              <a:rPr lang="en" sz="4000">
                <a:solidFill>
                  <a:srgbClr val="980000"/>
                </a:solidFill>
              </a:rPr>
              <a:t>ATING</a:t>
            </a:r>
            <a:r>
              <a:rPr lang="en" sz="4000"/>
              <a:t> STAGE</a:t>
            </a:r>
            <a:endParaRPr sz="1400"/>
          </a:p>
        </p:txBody>
      </p:sp>
      <p:pic>
        <p:nvPicPr>
          <p:cNvPr id="210" name="Google Shape;210;p33"/>
          <p:cNvPicPr preferRelativeResize="0"/>
          <p:nvPr/>
        </p:nvPicPr>
        <p:blipFill>
          <a:blip r:embed="rId3">
            <a:alphaModFix/>
          </a:blip>
          <a:stretch>
            <a:fillRect/>
          </a:stretch>
        </p:blipFill>
        <p:spPr>
          <a:xfrm>
            <a:off x="4015387" y="352900"/>
            <a:ext cx="4608825" cy="192035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211" name="Google Shape;211;p33"/>
          <p:cNvPicPr preferRelativeResize="0"/>
          <p:nvPr/>
        </p:nvPicPr>
        <p:blipFill>
          <a:blip r:embed="rId4">
            <a:alphaModFix/>
          </a:blip>
          <a:stretch>
            <a:fillRect/>
          </a:stretch>
        </p:blipFill>
        <p:spPr>
          <a:xfrm>
            <a:off x="235225" y="2410575"/>
            <a:ext cx="2458331" cy="1841375"/>
          </a:xfrm>
          <a:prstGeom prst="rect">
            <a:avLst/>
          </a:prstGeom>
          <a:ln>
            <a:noFill/>
          </a:ln>
          <a:effectLst>
            <a:outerShdw blurRad="292100" dist="139700" dir="2700000" algn="tl" rotWithShape="0">
              <a:srgbClr val="333333">
                <a:alpha val="65000"/>
              </a:srgbClr>
            </a:outerShdw>
          </a:effectLst>
        </p:spPr>
      </p:pic>
      <p:sp>
        <p:nvSpPr>
          <p:cNvPr id="213" name="Google Shape;213;p33"/>
          <p:cNvSpPr/>
          <p:nvPr/>
        </p:nvSpPr>
        <p:spPr>
          <a:xfrm rot="-5400000" flipH="1">
            <a:off x="2213700" y="703725"/>
            <a:ext cx="1111200" cy="2152800"/>
          </a:xfrm>
          <a:prstGeom prst="bentArrow">
            <a:avLst>
              <a:gd name="adj1" fmla="val 31633"/>
              <a:gd name="adj2" fmla="val 28791"/>
              <a:gd name="adj3" fmla="val 25000"/>
              <a:gd name="adj4" fmla="val 43750"/>
            </a:avLst>
          </a:prstGeom>
          <a:solidFill>
            <a:srgbClr val="FF0000"/>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 name="Google Shape;214;p33"/>
          <p:cNvSpPr/>
          <p:nvPr/>
        </p:nvSpPr>
        <p:spPr>
          <a:xfrm>
            <a:off x="5908400" y="2366875"/>
            <a:ext cx="868200" cy="825300"/>
          </a:xfrm>
          <a:prstGeom prst="downArrow">
            <a:avLst>
              <a:gd name="adj1" fmla="val 50000"/>
              <a:gd name="adj2" fmla="val 50000"/>
            </a:avLst>
          </a:prstGeom>
          <a:solidFill>
            <a:srgbClr val="FF0000"/>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3" name="Picture 2" descr="A picture containing building&#10;&#10;Description automatically generated">
            <a:extLst>
              <a:ext uri="{FF2B5EF4-FFF2-40B4-BE49-F238E27FC236}">
                <a16:creationId xmlns:a16="http://schemas.microsoft.com/office/drawing/2014/main" id="{FB20DCF0-DD2F-4687-9035-CACCEFDBDFA3}"/>
              </a:ext>
            </a:extLst>
          </p:cNvPr>
          <p:cNvPicPr>
            <a:picLocks noChangeAspect="1"/>
          </p:cNvPicPr>
          <p:nvPr/>
        </p:nvPicPr>
        <p:blipFill>
          <a:blip r:embed="rId5"/>
          <a:stretch>
            <a:fillRect/>
          </a:stretch>
        </p:blipFill>
        <p:spPr>
          <a:xfrm>
            <a:off x="5261859" y="3285800"/>
            <a:ext cx="2115879" cy="1372071"/>
          </a:xfrm>
          <a:prstGeom prst="rect">
            <a:avLst/>
          </a:prstGeom>
          <a:ln>
            <a:noFill/>
          </a:ln>
          <a:effectLst>
            <a:outerShdw blurRad="292100" dist="139700" dir="2700000" algn="tl" rotWithShape="0">
              <a:srgbClr val="333333">
                <a:alpha val="65000"/>
              </a:srgbClr>
            </a:outerShdw>
          </a:effec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218"/>
        <p:cNvGrpSpPr/>
        <p:nvPr/>
      </p:nvGrpSpPr>
      <p:grpSpPr>
        <a:xfrm>
          <a:off x="0" y="0"/>
          <a:ext cx="0" cy="0"/>
          <a:chOff x="0" y="0"/>
          <a:chExt cx="0" cy="0"/>
        </a:xfrm>
      </p:grpSpPr>
      <p:sp>
        <p:nvSpPr>
          <p:cNvPr id="219" name="Google Shape;219;p34"/>
          <p:cNvSpPr txBox="1">
            <a:spLocks noGrp="1"/>
          </p:cNvSpPr>
          <p:nvPr>
            <p:ph type="title"/>
          </p:nvPr>
        </p:nvSpPr>
        <p:spPr>
          <a:xfrm>
            <a:off x="1170350" y="400575"/>
            <a:ext cx="7141800" cy="977700"/>
          </a:xfrm>
          <a:prstGeom prst="rect">
            <a:avLst/>
          </a:prstGeom>
          <a:solidFill>
            <a:srgbClr val="EFEFEF"/>
          </a:solidFill>
        </p:spPr>
        <p:txBody>
          <a:bodyPr spcFirstLastPara="1" wrap="square" lIns="68575" tIns="34275" rIns="68575" bIns="34275" anchor="ctr" anchorCtr="0">
            <a:noAutofit/>
          </a:bodyPr>
          <a:lstStyle/>
          <a:p>
            <a:pPr marL="0" lvl="0" indent="0" algn="l" rtl="0">
              <a:spcBef>
                <a:spcPts val="0"/>
              </a:spcBef>
              <a:spcAft>
                <a:spcPts val="0"/>
              </a:spcAft>
              <a:buClr>
                <a:schemeClr val="accent1"/>
              </a:buClr>
              <a:buSzPts val="3300"/>
              <a:buFont typeface="Impact"/>
              <a:buNone/>
            </a:pPr>
            <a:r>
              <a:rPr lang="en" sz="4000">
                <a:solidFill>
                  <a:srgbClr val="980000"/>
                </a:solidFill>
              </a:rPr>
              <a:t>ATING</a:t>
            </a:r>
            <a:r>
              <a:rPr lang="en" sz="4000"/>
              <a:t> STAGE</a:t>
            </a:r>
            <a:endParaRPr/>
          </a:p>
        </p:txBody>
      </p:sp>
      <p:sp>
        <p:nvSpPr>
          <p:cNvPr id="220" name="Google Shape;220;p34"/>
          <p:cNvSpPr/>
          <p:nvPr/>
        </p:nvSpPr>
        <p:spPr>
          <a:xfrm rot="10800000">
            <a:off x="0" y="-1"/>
            <a:ext cx="1254642" cy="1690577"/>
          </a:xfrm>
          <a:prstGeom prst="flowChartOnlineStorage">
            <a:avLst/>
          </a:prstGeom>
          <a:solidFill>
            <a:schemeClr val="accent1"/>
          </a:solidFill>
          <a:ln w="25400" cap="flat" cmpd="sng">
            <a:solidFill>
              <a:srgbClr val="860A0A"/>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latin typeface="Arial"/>
              <a:ea typeface="Arial"/>
              <a:cs typeface="Arial"/>
              <a:sym typeface="Arial"/>
            </a:endParaRPr>
          </a:p>
        </p:txBody>
      </p:sp>
      <p:sp>
        <p:nvSpPr>
          <p:cNvPr id="221" name="Google Shape;221;p34"/>
          <p:cNvSpPr txBox="1"/>
          <p:nvPr/>
        </p:nvSpPr>
        <p:spPr>
          <a:xfrm>
            <a:off x="0" y="514350"/>
            <a:ext cx="1473600" cy="911400"/>
          </a:xfrm>
          <a:prstGeom prst="rect">
            <a:avLst/>
          </a:prstGeom>
          <a:noFill/>
          <a:ln>
            <a:noFill/>
          </a:ln>
        </p:spPr>
        <p:txBody>
          <a:bodyPr spcFirstLastPara="1" wrap="square" lIns="91425" tIns="91425" rIns="91425" bIns="91425" anchor="t" anchorCtr="0">
            <a:noAutofit/>
          </a:bodyPr>
          <a:lstStyle/>
          <a:p>
            <a:pPr marL="0" lvl="0" indent="0" algn="l" rtl="0">
              <a:lnSpc>
                <a:spcPct val="90000"/>
              </a:lnSpc>
              <a:spcBef>
                <a:spcPts val="0"/>
              </a:spcBef>
              <a:spcAft>
                <a:spcPts val="0"/>
              </a:spcAft>
              <a:buNone/>
            </a:pPr>
            <a:r>
              <a:rPr lang="en" sz="4000">
                <a:solidFill>
                  <a:schemeClr val="lt1"/>
                </a:solidFill>
                <a:latin typeface="Impact"/>
                <a:ea typeface="Impact"/>
                <a:cs typeface="Impact"/>
                <a:sym typeface="Impact"/>
              </a:rPr>
              <a:t>  INITI</a:t>
            </a:r>
            <a:endParaRPr>
              <a:latin typeface="Impact"/>
              <a:ea typeface="Impact"/>
              <a:cs typeface="Impact"/>
              <a:sym typeface="Impact"/>
            </a:endParaRPr>
          </a:p>
        </p:txBody>
      </p:sp>
      <p:pic>
        <p:nvPicPr>
          <p:cNvPr id="222" name="Google Shape;222;p34"/>
          <p:cNvPicPr preferRelativeResize="0"/>
          <p:nvPr/>
        </p:nvPicPr>
        <p:blipFill>
          <a:blip r:embed="rId3">
            <a:alphaModFix/>
          </a:blip>
          <a:stretch>
            <a:fillRect/>
          </a:stretch>
        </p:blipFill>
        <p:spPr>
          <a:xfrm>
            <a:off x="89900" y="1951300"/>
            <a:ext cx="2511525" cy="2483400"/>
          </a:xfrm>
          <a:prstGeom prst="rect">
            <a:avLst/>
          </a:prstGeom>
          <a:ln>
            <a:noFill/>
          </a:ln>
          <a:effectLst>
            <a:softEdge rad="112500"/>
          </a:effectLst>
        </p:spPr>
      </p:pic>
      <p:sp>
        <p:nvSpPr>
          <p:cNvPr id="223" name="Google Shape;223;p34"/>
          <p:cNvSpPr/>
          <p:nvPr/>
        </p:nvSpPr>
        <p:spPr>
          <a:xfrm>
            <a:off x="2766413" y="2934550"/>
            <a:ext cx="991800" cy="699000"/>
          </a:xfrm>
          <a:prstGeom prst="rightArrow">
            <a:avLst>
              <a:gd name="adj1" fmla="val 50000"/>
              <a:gd name="adj2" fmla="val 50000"/>
            </a:avLst>
          </a:prstGeom>
          <a:solidFill>
            <a:srgbClr val="FFFF00"/>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224" name="Google Shape;224;p34"/>
          <p:cNvPicPr preferRelativeResize="0"/>
          <p:nvPr/>
        </p:nvPicPr>
        <p:blipFill>
          <a:blip r:embed="rId4">
            <a:alphaModFix/>
          </a:blip>
          <a:stretch>
            <a:fillRect/>
          </a:stretch>
        </p:blipFill>
        <p:spPr>
          <a:xfrm>
            <a:off x="3923225" y="89400"/>
            <a:ext cx="4965723" cy="4628481"/>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228"/>
        <p:cNvGrpSpPr/>
        <p:nvPr/>
      </p:nvGrpSpPr>
      <p:grpSpPr>
        <a:xfrm>
          <a:off x="0" y="0"/>
          <a:ext cx="0" cy="0"/>
          <a:chOff x="0" y="0"/>
          <a:chExt cx="0" cy="0"/>
        </a:xfrm>
      </p:grpSpPr>
      <p:sp>
        <p:nvSpPr>
          <p:cNvPr id="229" name="Google Shape;229;p35"/>
          <p:cNvSpPr txBox="1">
            <a:spLocks noGrp="1"/>
          </p:cNvSpPr>
          <p:nvPr>
            <p:ph type="title"/>
          </p:nvPr>
        </p:nvSpPr>
        <p:spPr>
          <a:xfrm>
            <a:off x="1191425" y="514350"/>
            <a:ext cx="7120500" cy="864000"/>
          </a:xfrm>
          <a:prstGeom prst="rect">
            <a:avLst/>
          </a:prstGeom>
        </p:spPr>
        <p:txBody>
          <a:bodyPr spcFirstLastPara="1" wrap="square" lIns="68575" tIns="34275" rIns="68575" bIns="34275" anchor="ctr" anchorCtr="0">
            <a:noAutofit/>
          </a:bodyPr>
          <a:lstStyle/>
          <a:p>
            <a:pPr marL="0" lvl="0" indent="0" algn="l" rtl="0">
              <a:spcBef>
                <a:spcPts val="0"/>
              </a:spcBef>
              <a:spcAft>
                <a:spcPts val="0"/>
              </a:spcAft>
              <a:buClr>
                <a:schemeClr val="accent1"/>
              </a:buClr>
              <a:buSzPts val="3300"/>
              <a:buFont typeface="Impact"/>
              <a:buNone/>
            </a:pPr>
            <a:r>
              <a:rPr lang="en" sz="4000">
                <a:solidFill>
                  <a:srgbClr val="980000"/>
                </a:solidFill>
              </a:rPr>
              <a:t>ATING</a:t>
            </a:r>
            <a:r>
              <a:rPr lang="en" sz="4000"/>
              <a:t> STAGE</a:t>
            </a:r>
            <a:endParaRPr/>
          </a:p>
        </p:txBody>
      </p:sp>
      <p:sp>
        <p:nvSpPr>
          <p:cNvPr id="230" name="Google Shape;230;p35"/>
          <p:cNvSpPr/>
          <p:nvPr/>
        </p:nvSpPr>
        <p:spPr>
          <a:xfrm rot="10800000">
            <a:off x="0" y="-1"/>
            <a:ext cx="1254642" cy="1690577"/>
          </a:xfrm>
          <a:prstGeom prst="flowChartOnlineStorage">
            <a:avLst/>
          </a:prstGeom>
          <a:solidFill>
            <a:schemeClr val="accent1"/>
          </a:solidFill>
          <a:ln w="25400" cap="flat" cmpd="sng">
            <a:solidFill>
              <a:srgbClr val="860A0A"/>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Font typeface="Arial"/>
              <a:buNone/>
            </a:pPr>
            <a:endParaRPr sz="1400" b="0" i="0" u="none" strike="noStrike" cap="none">
              <a:solidFill>
                <a:schemeClr val="lt1"/>
              </a:solidFill>
              <a:latin typeface="Arial"/>
              <a:ea typeface="Arial"/>
              <a:cs typeface="Arial"/>
              <a:sym typeface="Arial"/>
            </a:endParaRPr>
          </a:p>
        </p:txBody>
      </p:sp>
      <p:sp>
        <p:nvSpPr>
          <p:cNvPr id="231" name="Google Shape;231;p35"/>
          <p:cNvSpPr txBox="1"/>
          <p:nvPr/>
        </p:nvSpPr>
        <p:spPr>
          <a:xfrm>
            <a:off x="137425" y="600775"/>
            <a:ext cx="1549500" cy="777600"/>
          </a:xfrm>
          <a:prstGeom prst="rect">
            <a:avLst/>
          </a:prstGeom>
          <a:noFill/>
          <a:ln>
            <a:noFill/>
          </a:ln>
        </p:spPr>
        <p:txBody>
          <a:bodyPr spcFirstLastPara="1" wrap="square" lIns="91425" tIns="91425" rIns="91425" bIns="91425" anchor="t" anchorCtr="0">
            <a:noAutofit/>
          </a:bodyPr>
          <a:lstStyle/>
          <a:p>
            <a:pPr marL="0" lvl="0" indent="0" algn="l" rtl="0">
              <a:lnSpc>
                <a:spcPct val="90000"/>
              </a:lnSpc>
              <a:spcBef>
                <a:spcPts val="0"/>
              </a:spcBef>
              <a:spcAft>
                <a:spcPts val="0"/>
              </a:spcAft>
              <a:buClr>
                <a:schemeClr val="dk1"/>
              </a:buClr>
              <a:buSzPts val="1100"/>
              <a:buFont typeface="Arial"/>
              <a:buNone/>
            </a:pPr>
            <a:r>
              <a:rPr lang="en" sz="4000">
                <a:solidFill>
                  <a:schemeClr val="lt1"/>
                </a:solidFill>
                <a:latin typeface="Impact"/>
                <a:ea typeface="Impact"/>
                <a:cs typeface="Impact"/>
                <a:sym typeface="Impact"/>
              </a:rPr>
              <a:t> INITI</a:t>
            </a:r>
            <a:endParaRPr>
              <a:latin typeface="Impact"/>
              <a:ea typeface="Impact"/>
              <a:cs typeface="Impact"/>
              <a:sym typeface="Impact"/>
            </a:endParaRPr>
          </a:p>
        </p:txBody>
      </p:sp>
      <p:sp>
        <p:nvSpPr>
          <p:cNvPr id="232" name="Google Shape;232;p35"/>
          <p:cNvSpPr/>
          <p:nvPr/>
        </p:nvSpPr>
        <p:spPr>
          <a:xfrm>
            <a:off x="4978000" y="1083500"/>
            <a:ext cx="3569100" cy="3265800"/>
          </a:xfrm>
          <a:prstGeom prst="rect">
            <a:avLst/>
          </a:prstGeom>
          <a:solidFill>
            <a:srgbClr val="D9D9D9"/>
          </a:solidFill>
          <a:ln w="9525" cap="flat" cmpd="sng">
            <a:solidFill>
              <a:srgbClr val="00FF00"/>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lnSpc>
                <a:spcPct val="115000"/>
              </a:lnSpc>
              <a:spcBef>
                <a:spcPts val="1200"/>
              </a:spcBef>
              <a:spcAft>
                <a:spcPts val="0"/>
              </a:spcAft>
              <a:buNone/>
            </a:pPr>
            <a:endParaRPr b="1" u="sng">
              <a:solidFill>
                <a:srgbClr val="1155CC"/>
              </a:solidFill>
            </a:endParaRPr>
          </a:p>
          <a:p>
            <a:pPr marL="0" lvl="0" indent="0" algn="ctr" rtl="0">
              <a:lnSpc>
                <a:spcPct val="115000"/>
              </a:lnSpc>
              <a:spcBef>
                <a:spcPts val="1200"/>
              </a:spcBef>
              <a:spcAft>
                <a:spcPts val="0"/>
              </a:spcAft>
              <a:buNone/>
            </a:pPr>
            <a:endParaRPr b="1" u="sng">
              <a:solidFill>
                <a:srgbClr val="1155CC"/>
              </a:solidFill>
            </a:endParaRPr>
          </a:p>
          <a:p>
            <a:pPr marL="0" lvl="0" indent="0" algn="ctr" rtl="0">
              <a:lnSpc>
                <a:spcPct val="115000"/>
              </a:lnSpc>
              <a:spcBef>
                <a:spcPts val="1200"/>
              </a:spcBef>
              <a:spcAft>
                <a:spcPts val="0"/>
              </a:spcAft>
              <a:buClr>
                <a:schemeClr val="dk1"/>
              </a:buClr>
              <a:buSzPts val="1100"/>
              <a:buFont typeface="Arial"/>
              <a:buNone/>
            </a:pPr>
            <a:r>
              <a:rPr lang="en" sz="1800" b="1" u="sng"/>
              <a:t>Purpose:</a:t>
            </a:r>
            <a:endParaRPr sz="1800" b="1" u="sng"/>
          </a:p>
          <a:p>
            <a:pPr marL="0" lvl="0" indent="0" algn="ctr" rtl="0">
              <a:lnSpc>
                <a:spcPct val="115000"/>
              </a:lnSpc>
              <a:spcBef>
                <a:spcPts val="1200"/>
              </a:spcBef>
              <a:spcAft>
                <a:spcPts val="0"/>
              </a:spcAft>
              <a:buClr>
                <a:schemeClr val="dk1"/>
              </a:buClr>
              <a:buSzPts val="1100"/>
              <a:buFont typeface="Arial"/>
              <a:buNone/>
            </a:pPr>
            <a:r>
              <a:rPr lang="en" b="1"/>
              <a:t>(Aims / Objectives)</a:t>
            </a:r>
            <a:endParaRPr b="1"/>
          </a:p>
          <a:p>
            <a:pPr marL="0" lvl="0" indent="0" algn="ctr" rtl="0">
              <a:lnSpc>
                <a:spcPct val="115000"/>
              </a:lnSpc>
              <a:spcBef>
                <a:spcPts val="1200"/>
              </a:spcBef>
              <a:spcAft>
                <a:spcPts val="0"/>
              </a:spcAft>
              <a:buClr>
                <a:schemeClr val="dk1"/>
              </a:buClr>
              <a:buSzPts val="1100"/>
              <a:buFont typeface="Arial"/>
              <a:buNone/>
            </a:pPr>
            <a:r>
              <a:rPr lang="en" b="1"/>
              <a:t> </a:t>
            </a:r>
            <a:endParaRPr b="1"/>
          </a:p>
          <a:p>
            <a:pPr marL="0" lvl="0" indent="0" algn="l" rtl="0">
              <a:lnSpc>
                <a:spcPct val="115000"/>
              </a:lnSpc>
              <a:spcBef>
                <a:spcPts val="1200"/>
              </a:spcBef>
              <a:spcAft>
                <a:spcPts val="0"/>
              </a:spcAft>
              <a:buClr>
                <a:schemeClr val="dk1"/>
              </a:buClr>
              <a:buSzPts val="1100"/>
              <a:buFont typeface="Arial"/>
              <a:buNone/>
            </a:pPr>
            <a:r>
              <a:rPr lang="en" b="1"/>
              <a:t>Aim is to create a school profile</a:t>
            </a:r>
            <a:endParaRPr b="1"/>
          </a:p>
          <a:p>
            <a:pPr marL="457200" lvl="0" indent="-317500" algn="l" rtl="0">
              <a:lnSpc>
                <a:spcPct val="115000"/>
              </a:lnSpc>
              <a:spcBef>
                <a:spcPts val="1200"/>
              </a:spcBef>
              <a:spcAft>
                <a:spcPts val="0"/>
              </a:spcAft>
              <a:buSzPts val="1400"/>
              <a:buChar char="❏"/>
            </a:pPr>
            <a:r>
              <a:rPr lang="en" b="1"/>
              <a:t>Fundraise through events</a:t>
            </a:r>
            <a:endParaRPr b="1"/>
          </a:p>
          <a:p>
            <a:pPr marL="457200" lvl="0" indent="-317500" algn="l" rtl="0">
              <a:lnSpc>
                <a:spcPct val="115000"/>
              </a:lnSpc>
              <a:spcBef>
                <a:spcPts val="0"/>
              </a:spcBef>
              <a:spcAft>
                <a:spcPts val="0"/>
              </a:spcAft>
              <a:buSzPts val="1400"/>
              <a:buChar char="❏"/>
            </a:pPr>
            <a:r>
              <a:rPr lang="en" b="1"/>
              <a:t>Raise donations and sponsors</a:t>
            </a:r>
            <a:endParaRPr b="1"/>
          </a:p>
          <a:p>
            <a:pPr marL="457200" lvl="0" indent="-317500" algn="l" rtl="0">
              <a:lnSpc>
                <a:spcPct val="115000"/>
              </a:lnSpc>
              <a:spcBef>
                <a:spcPts val="0"/>
              </a:spcBef>
              <a:spcAft>
                <a:spcPts val="0"/>
              </a:spcAft>
              <a:buSzPts val="1400"/>
              <a:buChar char="❏"/>
            </a:pPr>
            <a:r>
              <a:rPr lang="en" b="1"/>
              <a:t>Market the school aiming businesses</a:t>
            </a:r>
            <a:endParaRPr b="1"/>
          </a:p>
          <a:p>
            <a:pPr marL="457200" lvl="0" indent="-317500" algn="l" rtl="0">
              <a:lnSpc>
                <a:spcPct val="115000"/>
              </a:lnSpc>
              <a:spcBef>
                <a:spcPts val="0"/>
              </a:spcBef>
              <a:spcAft>
                <a:spcPts val="0"/>
              </a:spcAft>
              <a:buSzPts val="1400"/>
              <a:buChar char="❏"/>
            </a:pPr>
            <a:r>
              <a:rPr lang="en" b="1"/>
              <a:t>Organise a workshop for the school council on leadership</a:t>
            </a:r>
            <a:endParaRPr b="1"/>
          </a:p>
          <a:p>
            <a:pPr marL="457200" lvl="0" indent="0" algn="just" rtl="0">
              <a:lnSpc>
                <a:spcPct val="115000"/>
              </a:lnSpc>
              <a:spcBef>
                <a:spcPts val="1200"/>
              </a:spcBef>
              <a:spcAft>
                <a:spcPts val="0"/>
              </a:spcAft>
              <a:buNone/>
            </a:pPr>
            <a:endParaRPr b="1" u="sng"/>
          </a:p>
          <a:p>
            <a:pPr marL="457200" lvl="0" indent="0" algn="just" rtl="0">
              <a:lnSpc>
                <a:spcPct val="115000"/>
              </a:lnSpc>
              <a:spcBef>
                <a:spcPts val="1200"/>
              </a:spcBef>
              <a:spcAft>
                <a:spcPts val="0"/>
              </a:spcAft>
              <a:buNone/>
            </a:pPr>
            <a:r>
              <a:rPr lang="en" b="1">
                <a:latin typeface="Calibri"/>
                <a:ea typeface="Calibri"/>
                <a:cs typeface="Calibri"/>
                <a:sym typeface="Calibri"/>
              </a:rPr>
              <a:t>   </a:t>
            </a:r>
            <a:endParaRPr b="1"/>
          </a:p>
          <a:p>
            <a:pPr marL="0" lvl="0" indent="0" algn="l" rtl="0">
              <a:spcBef>
                <a:spcPts val="1200"/>
              </a:spcBef>
              <a:spcAft>
                <a:spcPts val="0"/>
              </a:spcAft>
              <a:buNone/>
            </a:pPr>
            <a:endParaRPr/>
          </a:p>
        </p:txBody>
      </p:sp>
      <p:pic>
        <p:nvPicPr>
          <p:cNvPr id="233" name="Google Shape;233;p35"/>
          <p:cNvPicPr preferRelativeResize="0"/>
          <p:nvPr/>
        </p:nvPicPr>
        <p:blipFill>
          <a:blip r:embed="rId3">
            <a:alphaModFix/>
          </a:blip>
          <a:stretch>
            <a:fillRect/>
          </a:stretch>
        </p:blipFill>
        <p:spPr>
          <a:xfrm rot="-690701">
            <a:off x="7350976" y="104333"/>
            <a:ext cx="1169750" cy="1231555"/>
          </a:xfrm>
          <a:prstGeom prst="ellipse">
            <a:avLst/>
          </a:prstGeom>
          <a:ln w="190500" cap="rnd">
            <a:solidFill>
              <a:srgbClr val="C8C6BD"/>
            </a:solidFill>
            <a:prstDash val="solid"/>
          </a:ln>
          <a:effectLst>
            <a:outerShdw blurRad="127000" algn="bl" rotWithShape="0">
              <a:srgbClr val="000000"/>
            </a:outerShdw>
          </a:effectLst>
          <a:scene3d>
            <a:camera prst="perspectiveFront" fov="5400000"/>
            <a:lightRig rig="threePt" dir="t">
              <a:rot lat="0" lon="0" rev="19200000"/>
            </a:lightRig>
          </a:scene3d>
          <a:sp3d extrusionH="25400">
            <a:bevelT w="304800" h="152400" prst="hardEdge"/>
            <a:extrusionClr>
              <a:srgbClr val="000000"/>
            </a:extrusionClr>
          </a:sp3d>
        </p:spPr>
      </p:pic>
      <p:sp>
        <p:nvSpPr>
          <p:cNvPr id="234" name="Google Shape;234;p35"/>
          <p:cNvSpPr/>
          <p:nvPr/>
        </p:nvSpPr>
        <p:spPr>
          <a:xfrm>
            <a:off x="190025" y="1886750"/>
            <a:ext cx="3673800" cy="2998500"/>
          </a:xfrm>
          <a:prstGeom prst="rect">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lnSpc>
                <a:spcPct val="115000"/>
              </a:lnSpc>
              <a:spcBef>
                <a:spcPts val="1200"/>
              </a:spcBef>
              <a:spcAft>
                <a:spcPts val="0"/>
              </a:spcAft>
              <a:buClr>
                <a:schemeClr val="dk1"/>
              </a:buClr>
              <a:buSzPts val="1100"/>
              <a:buFont typeface="Arial"/>
              <a:buNone/>
            </a:pPr>
            <a:r>
              <a:rPr lang="en" sz="1800" b="1" u="sng">
                <a:solidFill>
                  <a:schemeClr val="dk1"/>
                </a:solidFill>
              </a:rPr>
              <a:t>Customer:</a:t>
            </a:r>
            <a:endParaRPr sz="1800" b="1" u="sng">
              <a:solidFill>
                <a:schemeClr val="dk1"/>
              </a:solidFill>
            </a:endParaRPr>
          </a:p>
          <a:p>
            <a:pPr marL="0" lvl="0" indent="0" algn="ctr" rtl="0">
              <a:lnSpc>
                <a:spcPct val="115000"/>
              </a:lnSpc>
              <a:spcBef>
                <a:spcPts val="1200"/>
              </a:spcBef>
              <a:spcAft>
                <a:spcPts val="0"/>
              </a:spcAft>
              <a:buNone/>
            </a:pPr>
            <a:r>
              <a:rPr lang="en" b="1">
                <a:solidFill>
                  <a:schemeClr val="dk1"/>
                </a:solidFill>
              </a:rPr>
              <a:t>(Stakeholders)</a:t>
            </a:r>
            <a:endParaRPr b="1">
              <a:solidFill>
                <a:schemeClr val="dk1"/>
              </a:solidFill>
            </a:endParaRPr>
          </a:p>
          <a:p>
            <a:pPr marL="457200" lvl="0" indent="-317500" algn="l" rtl="0">
              <a:lnSpc>
                <a:spcPct val="115000"/>
              </a:lnSpc>
              <a:spcBef>
                <a:spcPts val="1200"/>
              </a:spcBef>
              <a:spcAft>
                <a:spcPts val="0"/>
              </a:spcAft>
              <a:buClr>
                <a:schemeClr val="dk1"/>
              </a:buClr>
              <a:buSzPts val="1400"/>
              <a:buChar char="❖"/>
            </a:pPr>
            <a:r>
              <a:rPr lang="en" b="1">
                <a:solidFill>
                  <a:schemeClr val="dk1"/>
                </a:solidFill>
              </a:rPr>
              <a:t>Parents (Involved)</a:t>
            </a:r>
            <a:endParaRPr b="1">
              <a:solidFill>
                <a:schemeClr val="dk1"/>
              </a:solidFill>
            </a:endParaRPr>
          </a:p>
          <a:p>
            <a:pPr marL="457200" lvl="0" indent="-317500" algn="l" rtl="0">
              <a:lnSpc>
                <a:spcPct val="115000"/>
              </a:lnSpc>
              <a:spcBef>
                <a:spcPts val="0"/>
              </a:spcBef>
              <a:spcAft>
                <a:spcPts val="0"/>
              </a:spcAft>
              <a:buClr>
                <a:schemeClr val="dk1"/>
              </a:buClr>
              <a:buSzPts val="1400"/>
              <a:buChar char="❖"/>
            </a:pPr>
            <a:r>
              <a:rPr lang="en" b="1">
                <a:solidFill>
                  <a:schemeClr val="dk1"/>
                </a:solidFill>
              </a:rPr>
              <a:t>Children (Involved)</a:t>
            </a:r>
            <a:endParaRPr b="1">
              <a:solidFill>
                <a:schemeClr val="dk1"/>
              </a:solidFill>
            </a:endParaRPr>
          </a:p>
          <a:p>
            <a:pPr marL="457200" lvl="0" indent="-317500" algn="l" rtl="0">
              <a:lnSpc>
                <a:spcPct val="115000"/>
              </a:lnSpc>
              <a:spcBef>
                <a:spcPts val="0"/>
              </a:spcBef>
              <a:spcAft>
                <a:spcPts val="0"/>
              </a:spcAft>
              <a:buClr>
                <a:schemeClr val="dk1"/>
              </a:buClr>
              <a:buSzPts val="1400"/>
              <a:buChar char="❖"/>
            </a:pPr>
            <a:r>
              <a:rPr lang="en" b="1">
                <a:solidFill>
                  <a:schemeClr val="dk1"/>
                </a:solidFill>
              </a:rPr>
              <a:t>Teachers (Involved)</a:t>
            </a:r>
            <a:endParaRPr b="1">
              <a:solidFill>
                <a:schemeClr val="dk1"/>
              </a:solidFill>
            </a:endParaRPr>
          </a:p>
          <a:p>
            <a:pPr marL="457200" lvl="0" indent="-317500" algn="l" rtl="0">
              <a:lnSpc>
                <a:spcPct val="115000"/>
              </a:lnSpc>
              <a:spcBef>
                <a:spcPts val="0"/>
              </a:spcBef>
              <a:spcAft>
                <a:spcPts val="0"/>
              </a:spcAft>
              <a:buClr>
                <a:schemeClr val="dk1"/>
              </a:buClr>
              <a:buSzPts val="1400"/>
              <a:buChar char="❖"/>
            </a:pPr>
            <a:r>
              <a:rPr lang="en" b="1">
                <a:solidFill>
                  <a:schemeClr val="dk1"/>
                </a:solidFill>
              </a:rPr>
              <a:t>Local community (Involved)</a:t>
            </a:r>
            <a:endParaRPr b="1">
              <a:solidFill>
                <a:schemeClr val="dk1"/>
              </a:solidFill>
            </a:endParaRPr>
          </a:p>
          <a:p>
            <a:pPr marL="457200" lvl="0" indent="-317500" algn="l" rtl="0">
              <a:lnSpc>
                <a:spcPct val="115000"/>
              </a:lnSpc>
              <a:spcBef>
                <a:spcPts val="0"/>
              </a:spcBef>
              <a:spcAft>
                <a:spcPts val="0"/>
              </a:spcAft>
              <a:buClr>
                <a:schemeClr val="dk1"/>
              </a:buClr>
              <a:buSzPts val="1400"/>
              <a:buChar char="❖"/>
            </a:pPr>
            <a:r>
              <a:rPr lang="en" b="1">
                <a:solidFill>
                  <a:schemeClr val="dk1"/>
                </a:solidFill>
              </a:rPr>
              <a:t>Local businesses (Involved)</a:t>
            </a:r>
            <a:endParaRPr b="1">
              <a:solidFill>
                <a:schemeClr val="dk1"/>
              </a:solidFill>
            </a:endParaRPr>
          </a:p>
          <a:p>
            <a:pPr marL="457200" lvl="0" indent="-317500" algn="l" rtl="0">
              <a:lnSpc>
                <a:spcPct val="115000"/>
              </a:lnSpc>
              <a:spcBef>
                <a:spcPts val="0"/>
              </a:spcBef>
              <a:spcAft>
                <a:spcPts val="0"/>
              </a:spcAft>
              <a:buClr>
                <a:schemeClr val="dk1"/>
              </a:buClr>
              <a:buSzPts val="1400"/>
              <a:buChar char="❖"/>
            </a:pPr>
            <a:r>
              <a:rPr lang="en" b="1">
                <a:solidFill>
                  <a:schemeClr val="dk1"/>
                </a:solidFill>
              </a:rPr>
              <a:t>Benefits the school and community</a:t>
            </a:r>
            <a:endParaRPr b="1">
              <a:solidFill>
                <a:schemeClr val="dk1"/>
              </a:solidFill>
            </a:endParaRPr>
          </a:p>
          <a:p>
            <a:pPr marL="0" lvl="0" indent="0" algn="l" rtl="0">
              <a:lnSpc>
                <a:spcPct val="115000"/>
              </a:lnSpc>
              <a:spcBef>
                <a:spcPts val="1200"/>
              </a:spcBef>
              <a:spcAft>
                <a:spcPts val="1200"/>
              </a:spcAft>
              <a:buClr>
                <a:schemeClr val="dk1"/>
              </a:buClr>
              <a:buSzPts val="1100"/>
              <a:buFont typeface="Arial"/>
              <a:buNone/>
            </a:pPr>
            <a:endParaRPr b="1">
              <a:solidFill>
                <a:schemeClr val="dk1"/>
              </a:solidFill>
            </a:endParaRPr>
          </a:p>
        </p:txBody>
      </p:sp>
      <p:pic>
        <p:nvPicPr>
          <p:cNvPr id="235" name="Google Shape;235;p35"/>
          <p:cNvPicPr preferRelativeResize="0"/>
          <p:nvPr/>
        </p:nvPicPr>
        <p:blipFill>
          <a:blip r:embed="rId4">
            <a:alphaModFix/>
          </a:blip>
          <a:stretch>
            <a:fillRect/>
          </a:stretch>
        </p:blipFill>
        <p:spPr>
          <a:xfrm rot="-369001">
            <a:off x="3000293" y="1178660"/>
            <a:ext cx="1842262" cy="1225908"/>
          </a:xfrm>
          <a:prstGeom prst="rect">
            <a:avLst/>
          </a:prstGeom>
          <a:ln>
            <a:noFill/>
          </a:ln>
          <a:effectLst>
            <a:softEdge rad="112500"/>
          </a:effectLst>
        </p:spPr>
      </p:pic>
      <p:pic>
        <p:nvPicPr>
          <p:cNvPr id="236" name="Google Shape;236;p35"/>
          <p:cNvPicPr preferRelativeResize="0"/>
          <p:nvPr/>
        </p:nvPicPr>
        <p:blipFill>
          <a:blip r:embed="rId5">
            <a:alphaModFix/>
          </a:blip>
          <a:stretch>
            <a:fillRect/>
          </a:stretch>
        </p:blipFill>
        <p:spPr>
          <a:xfrm rot="782975">
            <a:off x="2763546" y="2599551"/>
            <a:ext cx="2112357" cy="1182923"/>
          </a:xfrm>
          <a:prstGeom prst="rect">
            <a:avLst/>
          </a:prstGeom>
          <a:ln>
            <a:noFill/>
          </a:ln>
          <a:effectLst>
            <a:softEdge rad="112500"/>
          </a:effectLst>
        </p:spPr>
      </p:pic>
      <p:pic>
        <p:nvPicPr>
          <p:cNvPr id="237" name="Google Shape;237;p35"/>
          <p:cNvPicPr preferRelativeResize="0"/>
          <p:nvPr/>
        </p:nvPicPr>
        <p:blipFill>
          <a:blip r:embed="rId6">
            <a:alphaModFix/>
          </a:blip>
          <a:stretch>
            <a:fillRect/>
          </a:stretch>
        </p:blipFill>
        <p:spPr>
          <a:xfrm rot="737864">
            <a:off x="3967756" y="263062"/>
            <a:ext cx="1749791" cy="1164427"/>
          </a:xfrm>
          <a:prstGeom prst="rect">
            <a:avLst/>
          </a:prstGeom>
          <a:ln>
            <a:noFill/>
          </a:ln>
          <a:effectLst>
            <a:softEdge rad="112500"/>
          </a:effec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241"/>
        <p:cNvGrpSpPr/>
        <p:nvPr/>
      </p:nvGrpSpPr>
      <p:grpSpPr>
        <a:xfrm>
          <a:off x="0" y="0"/>
          <a:ext cx="0" cy="0"/>
          <a:chOff x="0" y="0"/>
          <a:chExt cx="0" cy="0"/>
        </a:xfrm>
      </p:grpSpPr>
      <p:sp>
        <p:nvSpPr>
          <p:cNvPr id="242" name="Google Shape;242;p36"/>
          <p:cNvSpPr txBox="1">
            <a:spLocks noGrp="1"/>
          </p:cNvSpPr>
          <p:nvPr>
            <p:ph type="title"/>
          </p:nvPr>
        </p:nvSpPr>
        <p:spPr>
          <a:xfrm>
            <a:off x="1185550" y="514350"/>
            <a:ext cx="7126500" cy="864000"/>
          </a:xfrm>
          <a:prstGeom prst="rect">
            <a:avLst/>
          </a:prstGeom>
        </p:spPr>
        <p:txBody>
          <a:bodyPr spcFirstLastPara="1" wrap="square" lIns="68575" tIns="34275" rIns="68575" bIns="34275" anchor="ctr" anchorCtr="0">
            <a:noAutofit/>
          </a:bodyPr>
          <a:lstStyle/>
          <a:p>
            <a:pPr marL="0" lvl="0" indent="0" algn="l" rtl="0">
              <a:spcBef>
                <a:spcPts val="0"/>
              </a:spcBef>
              <a:spcAft>
                <a:spcPts val="0"/>
              </a:spcAft>
              <a:buClr>
                <a:schemeClr val="dk1"/>
              </a:buClr>
              <a:buSzPts val="1100"/>
              <a:buFont typeface="Arial"/>
              <a:buNone/>
            </a:pPr>
            <a:r>
              <a:rPr lang="en" sz="4000">
                <a:solidFill>
                  <a:srgbClr val="980000"/>
                </a:solidFill>
              </a:rPr>
              <a:t>ATING</a:t>
            </a:r>
            <a:r>
              <a:rPr lang="en" sz="4000"/>
              <a:t> STAGE</a:t>
            </a:r>
            <a:endParaRPr/>
          </a:p>
        </p:txBody>
      </p:sp>
      <p:sp>
        <p:nvSpPr>
          <p:cNvPr id="243" name="Google Shape;243;p36"/>
          <p:cNvSpPr txBox="1">
            <a:spLocks noGrp="1"/>
          </p:cNvSpPr>
          <p:nvPr>
            <p:ph type="body" idx="1"/>
          </p:nvPr>
        </p:nvSpPr>
        <p:spPr>
          <a:xfrm>
            <a:off x="514350" y="1547547"/>
            <a:ext cx="7796100" cy="2483400"/>
          </a:xfrm>
          <a:prstGeom prst="rect">
            <a:avLst/>
          </a:prstGeom>
        </p:spPr>
        <p:txBody>
          <a:bodyPr spcFirstLastPara="1" wrap="square" lIns="68575" tIns="34275" rIns="68575" bIns="34275" anchor="ctr" anchorCtr="0">
            <a:noAutofit/>
          </a:bodyPr>
          <a:lstStyle/>
          <a:p>
            <a:pPr marL="0" lvl="0" indent="0" algn="l" rtl="0">
              <a:spcBef>
                <a:spcPts val="800"/>
              </a:spcBef>
              <a:spcAft>
                <a:spcPts val="0"/>
              </a:spcAft>
              <a:buNone/>
            </a:pPr>
            <a:endParaRPr/>
          </a:p>
          <a:p>
            <a:pPr marL="0" lvl="0" indent="0" algn="l" rtl="0">
              <a:spcBef>
                <a:spcPts val="800"/>
              </a:spcBef>
              <a:spcAft>
                <a:spcPts val="0"/>
              </a:spcAft>
              <a:buNone/>
            </a:pPr>
            <a:endParaRPr/>
          </a:p>
        </p:txBody>
      </p:sp>
      <p:sp>
        <p:nvSpPr>
          <p:cNvPr id="244" name="Google Shape;244;p36"/>
          <p:cNvSpPr/>
          <p:nvPr/>
        </p:nvSpPr>
        <p:spPr>
          <a:xfrm>
            <a:off x="47825" y="1903100"/>
            <a:ext cx="3570900" cy="2874000"/>
          </a:xfrm>
          <a:prstGeom prst="roundRect">
            <a:avLst>
              <a:gd name="adj" fmla="val 16667"/>
            </a:avLst>
          </a:prstGeom>
          <a:solidFill>
            <a:schemeClr val="lt2"/>
          </a:solidFill>
          <a:ln w="9525" cap="flat" cmpd="sng">
            <a:solidFill>
              <a:srgbClr val="351C75"/>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lnSpc>
                <a:spcPct val="115000"/>
              </a:lnSpc>
              <a:spcBef>
                <a:spcPts val="1200"/>
              </a:spcBef>
              <a:spcAft>
                <a:spcPts val="0"/>
              </a:spcAft>
              <a:buNone/>
            </a:pPr>
            <a:r>
              <a:rPr lang="en" sz="1800" b="1" u="sng">
                <a:solidFill>
                  <a:schemeClr val="dk1"/>
                </a:solidFill>
              </a:rPr>
              <a:t>Desired End Results:</a:t>
            </a:r>
            <a:endParaRPr sz="1800" b="1" u="sng">
              <a:solidFill>
                <a:schemeClr val="dk1"/>
              </a:solidFill>
            </a:endParaRPr>
          </a:p>
          <a:p>
            <a:pPr marL="0" lvl="0" indent="0" algn="ctr" rtl="0">
              <a:lnSpc>
                <a:spcPct val="115000"/>
              </a:lnSpc>
              <a:spcBef>
                <a:spcPts val="1200"/>
              </a:spcBef>
              <a:spcAft>
                <a:spcPts val="0"/>
              </a:spcAft>
              <a:buNone/>
            </a:pPr>
            <a:r>
              <a:rPr lang="en" b="1" u="sng">
                <a:solidFill>
                  <a:schemeClr val="dk1"/>
                </a:solidFill>
              </a:rPr>
              <a:t>(critical Success Factors)</a:t>
            </a:r>
            <a:endParaRPr b="1" u="sng">
              <a:solidFill>
                <a:schemeClr val="dk1"/>
              </a:solidFill>
            </a:endParaRPr>
          </a:p>
          <a:p>
            <a:pPr marL="457200" lvl="0" indent="-317500" algn="l" rtl="0">
              <a:lnSpc>
                <a:spcPct val="115000"/>
              </a:lnSpc>
              <a:spcBef>
                <a:spcPts val="1200"/>
              </a:spcBef>
              <a:spcAft>
                <a:spcPts val="0"/>
              </a:spcAft>
              <a:buClr>
                <a:schemeClr val="dk1"/>
              </a:buClr>
              <a:buSzPts val="1400"/>
              <a:buChar char="➔"/>
            </a:pPr>
            <a:r>
              <a:rPr lang="en" b="1">
                <a:solidFill>
                  <a:schemeClr val="dk1"/>
                </a:solidFill>
              </a:rPr>
              <a:t>Raise £4000</a:t>
            </a:r>
            <a:endParaRPr b="1">
              <a:solidFill>
                <a:schemeClr val="dk1"/>
              </a:solidFill>
            </a:endParaRPr>
          </a:p>
          <a:p>
            <a:pPr marL="457200" lvl="0" indent="-317500" algn="l" rtl="0">
              <a:lnSpc>
                <a:spcPct val="115000"/>
              </a:lnSpc>
              <a:spcBef>
                <a:spcPts val="0"/>
              </a:spcBef>
              <a:spcAft>
                <a:spcPts val="0"/>
              </a:spcAft>
              <a:buClr>
                <a:schemeClr val="dk1"/>
              </a:buClr>
              <a:buSzPts val="1400"/>
              <a:buChar char="➔"/>
            </a:pPr>
            <a:r>
              <a:rPr lang="en" b="1">
                <a:solidFill>
                  <a:schemeClr val="dk1"/>
                </a:solidFill>
              </a:rPr>
              <a:t>Have a regular sponsor coming in</a:t>
            </a:r>
            <a:endParaRPr b="1">
              <a:solidFill>
                <a:schemeClr val="dk1"/>
              </a:solidFill>
            </a:endParaRPr>
          </a:p>
          <a:p>
            <a:pPr marL="457200" lvl="0" indent="-317500" algn="l" rtl="0">
              <a:lnSpc>
                <a:spcPct val="115000"/>
              </a:lnSpc>
              <a:spcBef>
                <a:spcPts val="0"/>
              </a:spcBef>
              <a:spcAft>
                <a:spcPts val="0"/>
              </a:spcAft>
              <a:buClr>
                <a:schemeClr val="dk1"/>
              </a:buClr>
              <a:buSzPts val="1400"/>
              <a:buChar char="➔"/>
            </a:pPr>
            <a:r>
              <a:rPr lang="en" b="1">
                <a:solidFill>
                  <a:schemeClr val="dk1"/>
                </a:solidFill>
              </a:rPr>
              <a:t>Promote the school</a:t>
            </a:r>
            <a:endParaRPr b="1">
              <a:solidFill>
                <a:schemeClr val="dk1"/>
              </a:solidFill>
            </a:endParaRPr>
          </a:p>
          <a:p>
            <a:pPr marL="457200" lvl="0" indent="-317500" algn="l" rtl="0">
              <a:lnSpc>
                <a:spcPct val="115000"/>
              </a:lnSpc>
              <a:spcBef>
                <a:spcPts val="0"/>
              </a:spcBef>
              <a:spcAft>
                <a:spcPts val="0"/>
              </a:spcAft>
              <a:buClr>
                <a:schemeClr val="dk1"/>
              </a:buClr>
              <a:buSzPts val="1400"/>
              <a:buChar char="➔"/>
            </a:pPr>
            <a:r>
              <a:rPr lang="en" b="1">
                <a:solidFill>
                  <a:schemeClr val="dk1"/>
                </a:solidFill>
              </a:rPr>
              <a:t>Create a better marketing strategy for the school </a:t>
            </a:r>
            <a:endParaRPr b="1">
              <a:solidFill>
                <a:schemeClr val="dk1"/>
              </a:solidFill>
            </a:endParaRPr>
          </a:p>
        </p:txBody>
      </p:sp>
      <p:sp>
        <p:nvSpPr>
          <p:cNvPr id="245" name="Google Shape;245;p36"/>
          <p:cNvSpPr/>
          <p:nvPr/>
        </p:nvSpPr>
        <p:spPr>
          <a:xfrm>
            <a:off x="5096500" y="118625"/>
            <a:ext cx="3662100" cy="4254600"/>
          </a:xfrm>
          <a:prstGeom prst="roundRect">
            <a:avLst>
              <a:gd name="adj" fmla="val 16667"/>
            </a:avLst>
          </a:prstGeom>
          <a:solidFill>
            <a:schemeClr val="lt2"/>
          </a:solidFill>
          <a:ln w="9525" cap="flat" cmpd="sng">
            <a:solidFill>
              <a:srgbClr val="00FF00"/>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lnSpc>
                <a:spcPct val="115000"/>
              </a:lnSpc>
              <a:spcBef>
                <a:spcPts val="1200"/>
              </a:spcBef>
              <a:spcAft>
                <a:spcPts val="0"/>
              </a:spcAft>
              <a:buClr>
                <a:schemeClr val="dk1"/>
              </a:buClr>
              <a:buSzPts val="1100"/>
              <a:buFont typeface="Arial"/>
              <a:buNone/>
            </a:pPr>
            <a:r>
              <a:rPr lang="en" sz="1800" b="1" u="sng">
                <a:solidFill>
                  <a:schemeClr val="dk1"/>
                </a:solidFill>
              </a:rPr>
              <a:t>Secondary Benefits:</a:t>
            </a:r>
            <a:endParaRPr sz="1800" b="1" u="sng">
              <a:solidFill>
                <a:schemeClr val="dk1"/>
              </a:solidFill>
            </a:endParaRPr>
          </a:p>
          <a:p>
            <a:pPr marL="0" lvl="0" indent="0" algn="ctr" rtl="0">
              <a:lnSpc>
                <a:spcPct val="115000"/>
              </a:lnSpc>
              <a:spcBef>
                <a:spcPts val="1200"/>
              </a:spcBef>
              <a:spcAft>
                <a:spcPts val="0"/>
              </a:spcAft>
              <a:buClr>
                <a:schemeClr val="dk1"/>
              </a:buClr>
              <a:buSzPts val="1100"/>
              <a:buFont typeface="Arial"/>
              <a:buNone/>
            </a:pPr>
            <a:r>
              <a:rPr lang="en" b="1" u="sng">
                <a:solidFill>
                  <a:schemeClr val="dk1"/>
                </a:solidFill>
              </a:rPr>
              <a:t>(Unmeasurable</a:t>
            </a:r>
            <a:r>
              <a:rPr lang="en" u="sng">
                <a:solidFill>
                  <a:schemeClr val="dk1"/>
                </a:solidFill>
              </a:rPr>
              <a:t>)</a:t>
            </a:r>
            <a:endParaRPr u="sng">
              <a:solidFill>
                <a:schemeClr val="dk1"/>
              </a:solidFill>
            </a:endParaRPr>
          </a:p>
          <a:p>
            <a:pPr marL="0" lvl="0" indent="0" algn="ctr" rtl="0">
              <a:lnSpc>
                <a:spcPct val="115000"/>
              </a:lnSpc>
              <a:spcBef>
                <a:spcPts val="1200"/>
              </a:spcBef>
              <a:spcAft>
                <a:spcPts val="0"/>
              </a:spcAft>
              <a:buClr>
                <a:schemeClr val="dk1"/>
              </a:buClr>
              <a:buSzPts val="1100"/>
              <a:buFont typeface="Arial"/>
              <a:buNone/>
            </a:pPr>
            <a:r>
              <a:rPr lang="en" sz="1100" b="1">
                <a:solidFill>
                  <a:schemeClr val="dk1"/>
                </a:solidFill>
              </a:rPr>
              <a:t> </a:t>
            </a:r>
            <a:endParaRPr sz="1100" b="1">
              <a:solidFill>
                <a:schemeClr val="dk1"/>
              </a:solidFill>
            </a:endParaRPr>
          </a:p>
          <a:p>
            <a:pPr marL="457200" lvl="0" indent="-317500" algn="l" rtl="0">
              <a:lnSpc>
                <a:spcPct val="115000"/>
              </a:lnSpc>
              <a:spcBef>
                <a:spcPts val="1200"/>
              </a:spcBef>
              <a:spcAft>
                <a:spcPts val="0"/>
              </a:spcAft>
              <a:buClr>
                <a:schemeClr val="dk1"/>
              </a:buClr>
              <a:buSzPts val="1400"/>
              <a:buChar char="➔"/>
            </a:pPr>
            <a:r>
              <a:rPr lang="en" b="1">
                <a:solidFill>
                  <a:schemeClr val="dk1"/>
                </a:solidFill>
              </a:rPr>
              <a:t>Higher profile in the community</a:t>
            </a:r>
            <a:endParaRPr b="1">
              <a:solidFill>
                <a:schemeClr val="dk1"/>
              </a:solidFill>
            </a:endParaRPr>
          </a:p>
          <a:p>
            <a:pPr marL="457200" lvl="0" indent="-317500" algn="l" rtl="0">
              <a:lnSpc>
                <a:spcPct val="115000"/>
              </a:lnSpc>
              <a:spcBef>
                <a:spcPts val="0"/>
              </a:spcBef>
              <a:spcAft>
                <a:spcPts val="0"/>
              </a:spcAft>
              <a:buClr>
                <a:schemeClr val="dk1"/>
              </a:buClr>
              <a:buSzPts val="1400"/>
              <a:buChar char="➔"/>
            </a:pPr>
            <a:r>
              <a:rPr lang="en" b="1">
                <a:solidFill>
                  <a:schemeClr val="dk1"/>
                </a:solidFill>
              </a:rPr>
              <a:t>Increase self-esteem of children and parents</a:t>
            </a:r>
            <a:endParaRPr b="1">
              <a:solidFill>
                <a:schemeClr val="dk1"/>
              </a:solidFill>
            </a:endParaRPr>
          </a:p>
          <a:p>
            <a:pPr marL="457200" lvl="0" indent="-317500" algn="l" rtl="0">
              <a:lnSpc>
                <a:spcPct val="115000"/>
              </a:lnSpc>
              <a:spcBef>
                <a:spcPts val="0"/>
              </a:spcBef>
              <a:spcAft>
                <a:spcPts val="0"/>
              </a:spcAft>
              <a:buClr>
                <a:schemeClr val="dk1"/>
              </a:buClr>
              <a:buSzPts val="1400"/>
              <a:buChar char="➔"/>
            </a:pPr>
            <a:r>
              <a:rPr lang="en" b="1">
                <a:solidFill>
                  <a:schemeClr val="dk1"/>
                </a:solidFill>
              </a:rPr>
              <a:t>More trust of parents</a:t>
            </a:r>
            <a:endParaRPr b="1">
              <a:solidFill>
                <a:schemeClr val="dk1"/>
              </a:solidFill>
            </a:endParaRPr>
          </a:p>
          <a:p>
            <a:pPr marL="457200" lvl="0" indent="-317500" algn="l" rtl="0">
              <a:lnSpc>
                <a:spcPct val="115000"/>
              </a:lnSpc>
              <a:spcBef>
                <a:spcPts val="0"/>
              </a:spcBef>
              <a:spcAft>
                <a:spcPts val="0"/>
              </a:spcAft>
              <a:buClr>
                <a:schemeClr val="dk1"/>
              </a:buClr>
              <a:buSzPts val="1400"/>
              <a:buChar char="➔"/>
            </a:pPr>
            <a:r>
              <a:rPr lang="en" b="1">
                <a:solidFill>
                  <a:schemeClr val="dk1"/>
                </a:solidFill>
              </a:rPr>
              <a:t>Creates more awareness of how the school raise funds to help other charities and themselves</a:t>
            </a:r>
            <a:endParaRPr b="1">
              <a:solidFill>
                <a:schemeClr val="dk1"/>
              </a:solidFill>
            </a:endParaRPr>
          </a:p>
          <a:p>
            <a:pPr marL="457200" lvl="0" indent="-317500" algn="l" rtl="0">
              <a:spcBef>
                <a:spcPts val="0"/>
              </a:spcBef>
              <a:spcAft>
                <a:spcPts val="0"/>
              </a:spcAft>
              <a:buClr>
                <a:schemeClr val="dk1"/>
              </a:buClr>
              <a:buSzPts val="1400"/>
              <a:buFont typeface="Calibri"/>
              <a:buChar char="➔"/>
            </a:pPr>
            <a:r>
              <a:rPr lang="en" b="1">
                <a:solidFill>
                  <a:schemeClr val="dk1"/>
                </a:solidFill>
                <a:latin typeface="Calibri"/>
                <a:ea typeface="Calibri"/>
                <a:cs typeface="Calibri"/>
                <a:sym typeface="Calibri"/>
              </a:rPr>
              <a:t>Develop themselves to be able to get a Muslim high school in the community</a:t>
            </a:r>
            <a:endParaRPr b="1" u="sng">
              <a:solidFill>
                <a:schemeClr val="dk1"/>
              </a:solidFill>
            </a:endParaRPr>
          </a:p>
        </p:txBody>
      </p:sp>
      <p:sp>
        <p:nvSpPr>
          <p:cNvPr id="246" name="Google Shape;246;p36"/>
          <p:cNvSpPr/>
          <p:nvPr/>
        </p:nvSpPr>
        <p:spPr>
          <a:xfrm rot="10800000">
            <a:off x="0" y="-1"/>
            <a:ext cx="1254642" cy="1690577"/>
          </a:xfrm>
          <a:prstGeom prst="flowChartOnlineStorage">
            <a:avLst/>
          </a:prstGeom>
          <a:solidFill>
            <a:schemeClr val="accent1"/>
          </a:solidFill>
          <a:ln w="25400" cap="flat" cmpd="sng">
            <a:solidFill>
              <a:srgbClr val="860A0A"/>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latin typeface="Arial"/>
              <a:ea typeface="Arial"/>
              <a:cs typeface="Arial"/>
              <a:sym typeface="Arial"/>
            </a:endParaRPr>
          </a:p>
        </p:txBody>
      </p:sp>
      <p:sp>
        <p:nvSpPr>
          <p:cNvPr id="247" name="Google Shape;247;p36"/>
          <p:cNvSpPr txBox="1"/>
          <p:nvPr/>
        </p:nvSpPr>
        <p:spPr>
          <a:xfrm>
            <a:off x="166350" y="569900"/>
            <a:ext cx="1410300" cy="977700"/>
          </a:xfrm>
          <a:prstGeom prst="rect">
            <a:avLst/>
          </a:prstGeom>
          <a:noFill/>
          <a:ln>
            <a:noFill/>
          </a:ln>
        </p:spPr>
        <p:txBody>
          <a:bodyPr spcFirstLastPara="1" wrap="square" lIns="91425" tIns="91425" rIns="91425" bIns="91425" anchor="t" anchorCtr="0">
            <a:noAutofit/>
          </a:bodyPr>
          <a:lstStyle/>
          <a:p>
            <a:pPr marL="0" lvl="0" indent="0" algn="l" rtl="0">
              <a:lnSpc>
                <a:spcPct val="90000"/>
              </a:lnSpc>
              <a:spcBef>
                <a:spcPts val="0"/>
              </a:spcBef>
              <a:spcAft>
                <a:spcPts val="0"/>
              </a:spcAft>
              <a:buClr>
                <a:schemeClr val="dk1"/>
              </a:buClr>
              <a:buSzPts val="1100"/>
              <a:buFont typeface="Arial"/>
              <a:buNone/>
            </a:pPr>
            <a:r>
              <a:rPr lang="en" sz="4000">
                <a:solidFill>
                  <a:schemeClr val="lt1"/>
                </a:solidFill>
                <a:latin typeface="Impact"/>
                <a:ea typeface="Impact"/>
                <a:cs typeface="Impact"/>
                <a:sym typeface="Impact"/>
              </a:rPr>
              <a:t>INITI</a:t>
            </a:r>
            <a:endParaRPr>
              <a:latin typeface="Impact"/>
              <a:ea typeface="Impact"/>
              <a:cs typeface="Impact"/>
              <a:sym typeface="Impact"/>
            </a:endParaRPr>
          </a:p>
        </p:txBody>
      </p:sp>
      <p:pic>
        <p:nvPicPr>
          <p:cNvPr id="248" name="Google Shape;248;p36"/>
          <p:cNvPicPr preferRelativeResize="0"/>
          <p:nvPr/>
        </p:nvPicPr>
        <p:blipFill>
          <a:blip r:embed="rId3">
            <a:alphaModFix/>
          </a:blip>
          <a:stretch>
            <a:fillRect/>
          </a:stretch>
        </p:blipFill>
        <p:spPr>
          <a:xfrm rot="-876706">
            <a:off x="3060336" y="2716703"/>
            <a:ext cx="2226429" cy="1246794"/>
          </a:xfrm>
          <a:prstGeom prst="rect">
            <a:avLst/>
          </a:prstGeom>
          <a:ln>
            <a:noFill/>
          </a:ln>
          <a:effectLst>
            <a:softEdge rad="112500"/>
          </a:effec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252"/>
        <p:cNvGrpSpPr/>
        <p:nvPr/>
      </p:nvGrpSpPr>
      <p:grpSpPr>
        <a:xfrm>
          <a:off x="0" y="0"/>
          <a:ext cx="0" cy="0"/>
          <a:chOff x="0" y="0"/>
          <a:chExt cx="0" cy="0"/>
        </a:xfrm>
      </p:grpSpPr>
      <p:sp>
        <p:nvSpPr>
          <p:cNvPr id="253" name="Google Shape;253;p37"/>
          <p:cNvSpPr txBox="1">
            <a:spLocks noGrp="1"/>
          </p:cNvSpPr>
          <p:nvPr>
            <p:ph type="title"/>
          </p:nvPr>
        </p:nvSpPr>
        <p:spPr>
          <a:xfrm>
            <a:off x="1161850" y="514350"/>
            <a:ext cx="7149900" cy="864000"/>
          </a:xfrm>
          <a:prstGeom prst="rect">
            <a:avLst/>
          </a:prstGeom>
        </p:spPr>
        <p:txBody>
          <a:bodyPr spcFirstLastPara="1" wrap="square" lIns="68575" tIns="34275" rIns="68575" bIns="34275" anchor="ctr" anchorCtr="0">
            <a:noAutofit/>
          </a:bodyPr>
          <a:lstStyle/>
          <a:p>
            <a:pPr marL="0" lvl="0" indent="0" algn="l" rtl="0">
              <a:spcBef>
                <a:spcPts val="0"/>
              </a:spcBef>
              <a:spcAft>
                <a:spcPts val="0"/>
              </a:spcAft>
              <a:buClr>
                <a:schemeClr val="dk1"/>
              </a:buClr>
              <a:buSzPts val="1100"/>
              <a:buFont typeface="Arial"/>
              <a:buNone/>
            </a:pPr>
            <a:r>
              <a:rPr lang="en" sz="4000">
                <a:solidFill>
                  <a:srgbClr val="980000"/>
                </a:solidFill>
              </a:rPr>
              <a:t>ATING</a:t>
            </a:r>
            <a:r>
              <a:rPr lang="en" sz="4000"/>
              <a:t> STAGE</a:t>
            </a:r>
            <a:endParaRPr/>
          </a:p>
        </p:txBody>
      </p:sp>
      <p:sp>
        <p:nvSpPr>
          <p:cNvPr id="254" name="Google Shape;254;p37"/>
          <p:cNvSpPr/>
          <p:nvPr/>
        </p:nvSpPr>
        <p:spPr>
          <a:xfrm rot="10800000">
            <a:off x="0" y="-1"/>
            <a:ext cx="1254642" cy="1690577"/>
          </a:xfrm>
          <a:prstGeom prst="flowChartOnlineStorage">
            <a:avLst/>
          </a:prstGeom>
          <a:solidFill>
            <a:schemeClr val="accent1"/>
          </a:solidFill>
          <a:ln w="25400" cap="flat" cmpd="sng">
            <a:solidFill>
              <a:srgbClr val="860A0A"/>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latin typeface="Arial"/>
              <a:ea typeface="Arial"/>
              <a:cs typeface="Arial"/>
              <a:sym typeface="Arial"/>
            </a:endParaRPr>
          </a:p>
        </p:txBody>
      </p:sp>
      <p:sp>
        <p:nvSpPr>
          <p:cNvPr id="255" name="Google Shape;255;p37"/>
          <p:cNvSpPr txBox="1"/>
          <p:nvPr/>
        </p:nvSpPr>
        <p:spPr>
          <a:xfrm>
            <a:off x="59675" y="568875"/>
            <a:ext cx="1516800" cy="722700"/>
          </a:xfrm>
          <a:prstGeom prst="rect">
            <a:avLst/>
          </a:prstGeom>
          <a:noFill/>
          <a:ln>
            <a:noFill/>
          </a:ln>
        </p:spPr>
        <p:txBody>
          <a:bodyPr spcFirstLastPara="1" wrap="square" lIns="91425" tIns="91425" rIns="91425" bIns="91425" anchor="t" anchorCtr="0">
            <a:noAutofit/>
          </a:bodyPr>
          <a:lstStyle/>
          <a:p>
            <a:pPr marL="0" lvl="0" indent="0" algn="l" rtl="0">
              <a:lnSpc>
                <a:spcPct val="90000"/>
              </a:lnSpc>
              <a:spcBef>
                <a:spcPts val="0"/>
              </a:spcBef>
              <a:spcAft>
                <a:spcPts val="0"/>
              </a:spcAft>
              <a:buClr>
                <a:schemeClr val="dk1"/>
              </a:buClr>
              <a:buSzPts val="1100"/>
              <a:buFont typeface="Arial"/>
              <a:buNone/>
            </a:pPr>
            <a:r>
              <a:rPr lang="en" sz="4000">
                <a:solidFill>
                  <a:schemeClr val="lt1"/>
                </a:solidFill>
                <a:latin typeface="Impact"/>
                <a:ea typeface="Impact"/>
                <a:cs typeface="Impact"/>
                <a:sym typeface="Impact"/>
              </a:rPr>
              <a:t> INITI</a:t>
            </a:r>
            <a:endParaRPr>
              <a:latin typeface="Impact"/>
              <a:ea typeface="Impact"/>
              <a:cs typeface="Impact"/>
              <a:sym typeface="Impact"/>
            </a:endParaRPr>
          </a:p>
        </p:txBody>
      </p:sp>
      <p:sp>
        <p:nvSpPr>
          <p:cNvPr id="256" name="Google Shape;256;p37"/>
          <p:cNvSpPr/>
          <p:nvPr/>
        </p:nvSpPr>
        <p:spPr>
          <a:xfrm>
            <a:off x="5141825" y="241750"/>
            <a:ext cx="3436800" cy="2993700"/>
          </a:xfrm>
          <a:prstGeom prst="rect">
            <a:avLst/>
          </a:prstGeom>
          <a:solidFill>
            <a:schemeClr val="lt2"/>
          </a:solidFill>
          <a:ln w="9525" cap="flat" cmpd="sng">
            <a:solidFill>
              <a:srgbClr val="0000FF"/>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lnSpc>
                <a:spcPct val="115000"/>
              </a:lnSpc>
              <a:spcBef>
                <a:spcPts val="1200"/>
              </a:spcBef>
              <a:spcAft>
                <a:spcPts val="0"/>
              </a:spcAft>
              <a:buClr>
                <a:schemeClr val="dk1"/>
              </a:buClr>
              <a:buSzPts val="1100"/>
              <a:buFont typeface="Arial"/>
              <a:buNone/>
            </a:pPr>
            <a:r>
              <a:rPr lang="en" sz="1800" b="1" u="sng">
                <a:solidFill>
                  <a:schemeClr val="dk1"/>
                </a:solidFill>
              </a:rPr>
              <a:t>Measures of Success:</a:t>
            </a:r>
            <a:endParaRPr sz="1800" b="1" u="sng">
              <a:solidFill>
                <a:schemeClr val="dk1"/>
              </a:solidFill>
            </a:endParaRPr>
          </a:p>
          <a:p>
            <a:pPr marL="0" lvl="0" indent="0" algn="ctr" rtl="0">
              <a:lnSpc>
                <a:spcPct val="115000"/>
              </a:lnSpc>
              <a:spcBef>
                <a:spcPts val="1200"/>
              </a:spcBef>
              <a:spcAft>
                <a:spcPts val="0"/>
              </a:spcAft>
              <a:buClr>
                <a:schemeClr val="dk1"/>
              </a:buClr>
              <a:buSzPts val="1100"/>
              <a:buFont typeface="Arial"/>
              <a:buNone/>
            </a:pPr>
            <a:r>
              <a:rPr lang="en" b="1">
                <a:solidFill>
                  <a:schemeClr val="dk1"/>
                </a:solidFill>
              </a:rPr>
              <a:t>(Standards / Criteria)</a:t>
            </a:r>
            <a:endParaRPr sz="1100">
              <a:solidFill>
                <a:schemeClr val="dk1"/>
              </a:solidFill>
            </a:endParaRPr>
          </a:p>
          <a:p>
            <a:pPr marL="457200" lvl="0" indent="-317500" algn="l" rtl="0">
              <a:lnSpc>
                <a:spcPct val="115000"/>
              </a:lnSpc>
              <a:spcBef>
                <a:spcPts val="1200"/>
              </a:spcBef>
              <a:spcAft>
                <a:spcPts val="0"/>
              </a:spcAft>
              <a:buClr>
                <a:schemeClr val="dk1"/>
              </a:buClr>
              <a:buSzPts val="1400"/>
              <a:buChar char="❖"/>
            </a:pPr>
            <a:r>
              <a:rPr lang="en" b="1">
                <a:solidFill>
                  <a:schemeClr val="dk1"/>
                </a:solidFill>
              </a:rPr>
              <a:t>Create awareness amongst the local community and businesses</a:t>
            </a:r>
            <a:endParaRPr b="1">
              <a:solidFill>
                <a:schemeClr val="dk1"/>
              </a:solidFill>
            </a:endParaRPr>
          </a:p>
          <a:p>
            <a:pPr marL="457200" lvl="0" indent="-317500" algn="l" rtl="0">
              <a:lnSpc>
                <a:spcPct val="115000"/>
              </a:lnSpc>
              <a:spcBef>
                <a:spcPts val="0"/>
              </a:spcBef>
              <a:spcAft>
                <a:spcPts val="0"/>
              </a:spcAft>
              <a:buClr>
                <a:schemeClr val="dk1"/>
              </a:buClr>
              <a:buSzPts val="1400"/>
              <a:buChar char="❖"/>
            </a:pPr>
            <a:r>
              <a:rPr lang="en" b="1">
                <a:solidFill>
                  <a:schemeClr val="dk1"/>
                </a:solidFill>
              </a:rPr>
              <a:t>Educate children on leadership skills</a:t>
            </a:r>
            <a:endParaRPr b="1">
              <a:solidFill>
                <a:schemeClr val="dk1"/>
              </a:solidFill>
            </a:endParaRPr>
          </a:p>
        </p:txBody>
      </p:sp>
      <p:pic>
        <p:nvPicPr>
          <p:cNvPr id="257" name="Google Shape;257;p37"/>
          <p:cNvPicPr preferRelativeResize="0"/>
          <p:nvPr/>
        </p:nvPicPr>
        <p:blipFill>
          <a:blip r:embed="rId3">
            <a:alphaModFix/>
          </a:blip>
          <a:stretch>
            <a:fillRect/>
          </a:stretch>
        </p:blipFill>
        <p:spPr>
          <a:xfrm rot="-560015">
            <a:off x="5584181" y="2828565"/>
            <a:ext cx="2342089" cy="1825195"/>
          </a:xfrm>
          <a:prstGeom prst="rect">
            <a:avLst/>
          </a:prstGeom>
          <a:noFill/>
          <a:ln w="9525" cap="flat" cmpd="sng">
            <a:solidFill>
              <a:srgbClr val="0000FF"/>
            </a:solidFill>
            <a:prstDash val="solid"/>
            <a:round/>
            <a:headEnd type="none" w="sm" len="sm"/>
            <a:tailEnd type="none" w="sm" len="sm"/>
          </a:ln>
        </p:spPr>
      </p:pic>
      <p:sp>
        <p:nvSpPr>
          <p:cNvPr id="258" name="Google Shape;258;p37"/>
          <p:cNvSpPr/>
          <p:nvPr/>
        </p:nvSpPr>
        <p:spPr>
          <a:xfrm>
            <a:off x="332250" y="1291575"/>
            <a:ext cx="3828000" cy="3176400"/>
          </a:xfrm>
          <a:prstGeom prst="triangle">
            <a:avLst>
              <a:gd name="adj" fmla="val 50000"/>
            </a:avLst>
          </a:prstGeom>
          <a:gradFill>
            <a:gsLst>
              <a:gs pos="0">
                <a:srgbClr val="DCECD5"/>
              </a:gs>
              <a:gs pos="100000">
                <a:srgbClr val="93BC81"/>
              </a:gs>
            </a:gsLst>
            <a:path path="circle">
              <a:fillToRect l="50000" t="50000" r="50000" b="50000"/>
            </a:path>
            <a:tileRect/>
          </a:gradFill>
          <a:ln w="9525" cap="flat" cmpd="sng">
            <a:solidFill>
              <a:srgbClr val="FF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 name="Google Shape;259;p37"/>
          <p:cNvSpPr/>
          <p:nvPr/>
        </p:nvSpPr>
        <p:spPr>
          <a:xfrm>
            <a:off x="1141050" y="2707175"/>
            <a:ext cx="2210400" cy="1351200"/>
          </a:xfrm>
          <a:prstGeom prst="roundRect">
            <a:avLst>
              <a:gd name="adj" fmla="val 16667"/>
            </a:avLst>
          </a:prstGeom>
          <a:solidFill>
            <a:srgbClr val="72DB43"/>
          </a:solidFill>
          <a:ln w="9525" cap="flat" cmpd="sng">
            <a:solidFill>
              <a:srgbClr val="00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lnSpc>
                <a:spcPct val="115000"/>
              </a:lnSpc>
              <a:spcBef>
                <a:spcPts val="1200"/>
              </a:spcBef>
              <a:spcAft>
                <a:spcPts val="1200"/>
              </a:spcAft>
              <a:buClr>
                <a:schemeClr val="dk1"/>
              </a:buClr>
              <a:buSzPts val="1100"/>
              <a:buFont typeface="Arial"/>
              <a:buNone/>
            </a:pPr>
            <a:r>
              <a:rPr lang="en" sz="1100">
                <a:solidFill>
                  <a:srgbClr val="FF0000"/>
                </a:solidFill>
              </a:rPr>
              <a:t>Being able to do something for the Muslim community and have the opportunity to give them better facilities and make a difference. Also enjoy working with children</a:t>
            </a:r>
            <a:endParaRPr sz="1100">
              <a:solidFill>
                <a:srgbClr val="FF0000"/>
              </a:solidFill>
            </a:endParaRPr>
          </a:p>
        </p:txBody>
      </p:sp>
      <p:sp>
        <p:nvSpPr>
          <p:cNvPr id="260" name="Google Shape;260;p37"/>
          <p:cNvSpPr txBox="1"/>
          <p:nvPr/>
        </p:nvSpPr>
        <p:spPr>
          <a:xfrm>
            <a:off x="1942500" y="1806475"/>
            <a:ext cx="677100" cy="3711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endParaRPr>
              <a:latin typeface="Impact"/>
              <a:ea typeface="Impact"/>
              <a:cs typeface="Impact"/>
              <a:sym typeface="Impact"/>
            </a:endParaRPr>
          </a:p>
        </p:txBody>
      </p:sp>
      <p:sp>
        <p:nvSpPr>
          <p:cNvPr id="261" name="Google Shape;261;p37"/>
          <p:cNvSpPr txBox="1"/>
          <p:nvPr/>
        </p:nvSpPr>
        <p:spPr>
          <a:xfrm>
            <a:off x="1612200" y="1738850"/>
            <a:ext cx="1254600" cy="4386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a:latin typeface="Impact"/>
                <a:ea typeface="Impact"/>
                <a:cs typeface="Impact"/>
                <a:sym typeface="Impact"/>
              </a:rPr>
              <a:t>  </a:t>
            </a:r>
            <a:r>
              <a:rPr lang="en" sz="1800">
                <a:latin typeface="Impact"/>
                <a:ea typeface="Impact"/>
                <a:cs typeface="Impact"/>
                <a:sym typeface="Impact"/>
              </a:rPr>
              <a:t>    </a:t>
            </a:r>
            <a:r>
              <a:rPr lang="en" sz="1800">
                <a:solidFill>
                  <a:srgbClr val="FF00FF"/>
                </a:solidFill>
                <a:latin typeface="Impact"/>
                <a:ea typeface="Impact"/>
                <a:cs typeface="Impact"/>
                <a:sym typeface="Impact"/>
              </a:rPr>
              <a:t>Values </a:t>
            </a:r>
            <a:endParaRPr sz="1800">
              <a:solidFill>
                <a:srgbClr val="FF00FF"/>
              </a:solidFill>
              <a:latin typeface="Impact"/>
              <a:ea typeface="Impact"/>
              <a:cs typeface="Impact"/>
              <a:sym typeface="Impact"/>
            </a:endParaRPr>
          </a:p>
        </p:txBody>
      </p:sp>
      <p:sp>
        <p:nvSpPr>
          <p:cNvPr id="262" name="Google Shape;262;p37"/>
          <p:cNvSpPr txBox="1"/>
          <p:nvPr/>
        </p:nvSpPr>
        <p:spPr>
          <a:xfrm>
            <a:off x="474475" y="4019925"/>
            <a:ext cx="1053000" cy="6756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sz="1800">
                <a:solidFill>
                  <a:srgbClr val="0000FF"/>
                </a:solidFill>
                <a:latin typeface="Impact"/>
                <a:ea typeface="Impact"/>
                <a:cs typeface="Impact"/>
                <a:sym typeface="Impact"/>
              </a:rPr>
              <a:t>Passion </a:t>
            </a:r>
            <a:endParaRPr sz="1800">
              <a:solidFill>
                <a:srgbClr val="0000FF"/>
              </a:solidFill>
              <a:latin typeface="Impact"/>
              <a:ea typeface="Impact"/>
              <a:cs typeface="Impact"/>
              <a:sym typeface="Impact"/>
            </a:endParaRPr>
          </a:p>
        </p:txBody>
      </p:sp>
      <p:sp>
        <p:nvSpPr>
          <p:cNvPr id="263" name="Google Shape;263;p37"/>
          <p:cNvSpPr txBox="1"/>
          <p:nvPr/>
        </p:nvSpPr>
        <p:spPr>
          <a:xfrm>
            <a:off x="3176575" y="4019925"/>
            <a:ext cx="1254600" cy="5571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a:solidFill>
                  <a:srgbClr val="741B47"/>
                </a:solidFill>
                <a:latin typeface="Impact"/>
                <a:ea typeface="Impact"/>
                <a:cs typeface="Impact"/>
                <a:sym typeface="Impact"/>
              </a:rPr>
              <a:t> </a:t>
            </a:r>
            <a:r>
              <a:rPr lang="en" sz="1800">
                <a:solidFill>
                  <a:srgbClr val="741B47"/>
                </a:solidFill>
                <a:latin typeface="Impact"/>
                <a:ea typeface="Impact"/>
                <a:cs typeface="Impact"/>
                <a:sym typeface="Impact"/>
              </a:rPr>
              <a:t>  Ethics</a:t>
            </a:r>
            <a:r>
              <a:rPr lang="en" sz="1800">
                <a:latin typeface="Impact"/>
                <a:ea typeface="Impact"/>
                <a:cs typeface="Impact"/>
                <a:sym typeface="Impact"/>
              </a:rPr>
              <a:t> </a:t>
            </a:r>
            <a:endParaRPr sz="1800">
              <a:latin typeface="Impact"/>
              <a:ea typeface="Impact"/>
              <a:cs typeface="Impact"/>
              <a:sym typeface="Impact"/>
            </a:endParaRPr>
          </a:p>
        </p:txBody>
      </p:sp>
      <p:pic>
        <p:nvPicPr>
          <p:cNvPr id="264" name="Google Shape;264;p37"/>
          <p:cNvPicPr preferRelativeResize="0"/>
          <p:nvPr/>
        </p:nvPicPr>
        <p:blipFill>
          <a:blip r:embed="rId4">
            <a:alphaModFix/>
          </a:blip>
          <a:stretch>
            <a:fillRect/>
          </a:stretch>
        </p:blipFill>
        <p:spPr>
          <a:xfrm rot="-729278">
            <a:off x="3009093" y="1099998"/>
            <a:ext cx="2053114" cy="1406803"/>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268"/>
        <p:cNvGrpSpPr/>
        <p:nvPr/>
      </p:nvGrpSpPr>
      <p:grpSpPr>
        <a:xfrm>
          <a:off x="0" y="0"/>
          <a:ext cx="0" cy="0"/>
          <a:chOff x="0" y="0"/>
          <a:chExt cx="0" cy="0"/>
        </a:xfrm>
      </p:grpSpPr>
      <p:sp>
        <p:nvSpPr>
          <p:cNvPr id="269" name="Google Shape;269;p38"/>
          <p:cNvSpPr/>
          <p:nvPr/>
        </p:nvSpPr>
        <p:spPr>
          <a:xfrm rot="10800000">
            <a:off x="0" y="-1"/>
            <a:ext cx="1254642" cy="1690577"/>
          </a:xfrm>
          <a:prstGeom prst="flowChartOnlineStorage">
            <a:avLst/>
          </a:prstGeom>
          <a:solidFill>
            <a:srgbClr val="FFC000"/>
          </a:solidFill>
          <a:ln w="25400" cap="flat" cmpd="sng">
            <a:solidFill>
              <a:srgbClr val="860A0A"/>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400" b="0" i="0" u="none" strike="noStrike" cap="none">
              <a:solidFill>
                <a:srgbClr val="FFFF00"/>
              </a:solidFill>
              <a:latin typeface="Arial"/>
              <a:ea typeface="Arial"/>
              <a:cs typeface="Arial"/>
              <a:sym typeface="Arial"/>
            </a:endParaRPr>
          </a:p>
        </p:txBody>
      </p:sp>
      <p:sp>
        <p:nvSpPr>
          <p:cNvPr id="270" name="Google Shape;270;p38"/>
          <p:cNvSpPr txBox="1">
            <a:spLocks noGrp="1"/>
          </p:cNvSpPr>
          <p:nvPr>
            <p:ph type="title"/>
          </p:nvPr>
        </p:nvSpPr>
        <p:spPr>
          <a:xfrm>
            <a:off x="106326" y="404037"/>
            <a:ext cx="4114800" cy="882600"/>
          </a:xfrm>
          <a:prstGeom prst="rect">
            <a:avLst/>
          </a:prstGeom>
          <a:noFill/>
          <a:ln>
            <a:noFill/>
          </a:ln>
        </p:spPr>
        <p:txBody>
          <a:bodyPr spcFirstLastPara="1" wrap="square" lIns="68575" tIns="34275" rIns="68575" bIns="34275" anchor="ctr" anchorCtr="0">
            <a:noAutofit/>
          </a:bodyPr>
          <a:lstStyle/>
          <a:p>
            <a:pPr marL="0" lvl="0" indent="0" algn="l" rtl="0">
              <a:lnSpc>
                <a:spcPct val="90000"/>
              </a:lnSpc>
              <a:spcBef>
                <a:spcPts val="0"/>
              </a:spcBef>
              <a:spcAft>
                <a:spcPts val="0"/>
              </a:spcAft>
              <a:buClr>
                <a:schemeClr val="accent1"/>
              </a:buClr>
              <a:buSzPts val="3300"/>
              <a:buFont typeface="Impact"/>
              <a:buNone/>
            </a:pPr>
            <a:r>
              <a:rPr lang="en" sz="4000">
                <a:solidFill>
                  <a:schemeClr val="lt1"/>
                </a:solidFill>
              </a:rPr>
              <a:t>PLAN</a:t>
            </a:r>
            <a:r>
              <a:rPr lang="en" sz="4000">
                <a:solidFill>
                  <a:srgbClr val="980000"/>
                </a:solidFill>
              </a:rPr>
              <a:t>N</a:t>
            </a:r>
            <a:r>
              <a:rPr lang="en" sz="4000"/>
              <a:t>ING STAGE</a:t>
            </a:r>
            <a:endParaRPr sz="1400"/>
          </a:p>
        </p:txBody>
      </p:sp>
      <p:pic>
        <p:nvPicPr>
          <p:cNvPr id="271" name="Google Shape;271;p38"/>
          <p:cNvPicPr preferRelativeResize="0"/>
          <p:nvPr/>
        </p:nvPicPr>
        <p:blipFill>
          <a:blip r:embed="rId3">
            <a:alphaModFix/>
          </a:blip>
          <a:stretch>
            <a:fillRect/>
          </a:stretch>
        </p:blipFill>
        <p:spPr>
          <a:xfrm rot="-627994">
            <a:off x="2482945" y="1397139"/>
            <a:ext cx="1583712" cy="2020597"/>
          </a:xfrm>
          <a:prstGeom prst="rect">
            <a:avLst/>
          </a:prstGeom>
          <a:noFill/>
          <a:ln>
            <a:noFill/>
          </a:ln>
        </p:spPr>
      </p:pic>
      <p:sp>
        <p:nvSpPr>
          <p:cNvPr id="272" name="Google Shape;272;p38"/>
          <p:cNvSpPr txBox="1"/>
          <p:nvPr/>
        </p:nvSpPr>
        <p:spPr>
          <a:xfrm>
            <a:off x="1071625" y="3303125"/>
            <a:ext cx="4582200" cy="1429500"/>
          </a:xfrm>
          <a:prstGeom prst="rect">
            <a:avLst/>
          </a:prstGeom>
          <a:solidFill>
            <a:srgbClr val="FFFFFF"/>
          </a:solidFill>
          <a:ln>
            <a:noFill/>
          </a:ln>
        </p:spPr>
        <p:txBody>
          <a:bodyPr spcFirstLastPara="1" wrap="square" lIns="91425" tIns="91425" rIns="91425" bIns="91425" anchor="t" anchorCtr="0">
            <a:noAutofit/>
          </a:bodyPr>
          <a:lstStyle/>
          <a:p>
            <a:pPr marL="0" lvl="0" indent="0" algn="ctr" rtl="0">
              <a:lnSpc>
                <a:spcPct val="115000"/>
              </a:lnSpc>
              <a:spcBef>
                <a:spcPts val="1200"/>
              </a:spcBef>
              <a:spcAft>
                <a:spcPts val="1200"/>
              </a:spcAft>
              <a:buClr>
                <a:schemeClr val="dk1"/>
              </a:buClr>
              <a:buSzPts val="1100"/>
              <a:buFont typeface="Arial"/>
              <a:buNone/>
            </a:pPr>
            <a:r>
              <a:rPr lang="en" b="1">
                <a:latin typeface="Rockwell"/>
                <a:ea typeface="Rockwell"/>
                <a:cs typeface="Rockwell"/>
                <a:sym typeface="Rockwell"/>
              </a:rPr>
              <a:t>“Measure the success of a project by keeping schedules and storing information that kept Naeela informed with the progression of the project (Westland,2015)</a:t>
            </a:r>
            <a:r>
              <a:rPr lang="en">
                <a:latin typeface="Impact"/>
                <a:ea typeface="Impact"/>
                <a:cs typeface="Impact"/>
                <a:sym typeface="Impact"/>
              </a:rPr>
              <a:t>”</a:t>
            </a:r>
            <a:endParaRPr>
              <a:latin typeface="Impact"/>
              <a:ea typeface="Impact"/>
              <a:cs typeface="Impact"/>
              <a:sym typeface="Impact"/>
            </a:endParaRPr>
          </a:p>
        </p:txBody>
      </p:sp>
      <p:pic>
        <p:nvPicPr>
          <p:cNvPr id="273" name="Google Shape;273;p38"/>
          <p:cNvPicPr preferRelativeResize="0"/>
          <p:nvPr/>
        </p:nvPicPr>
        <p:blipFill>
          <a:blip r:embed="rId4">
            <a:alphaModFix/>
          </a:blip>
          <a:stretch>
            <a:fillRect/>
          </a:stretch>
        </p:blipFill>
        <p:spPr>
          <a:xfrm rot="-521620">
            <a:off x="106325" y="2424324"/>
            <a:ext cx="2463278" cy="1165452"/>
          </a:xfrm>
          <a:prstGeom prst="rect">
            <a:avLst/>
          </a:prstGeom>
          <a:ln>
            <a:noFill/>
          </a:ln>
          <a:effectLst>
            <a:outerShdw blurRad="292100" dist="139700" dir="2700000" algn="tl" rotWithShape="0">
              <a:srgbClr val="333333">
                <a:alpha val="65000"/>
              </a:srgbClr>
            </a:outerShdw>
          </a:effectLst>
        </p:spPr>
      </p:pic>
      <p:pic>
        <p:nvPicPr>
          <p:cNvPr id="274" name="Google Shape;274;p38"/>
          <p:cNvPicPr preferRelativeResize="0"/>
          <p:nvPr/>
        </p:nvPicPr>
        <p:blipFill>
          <a:blip r:embed="rId5">
            <a:alphaModFix/>
          </a:blip>
          <a:stretch>
            <a:fillRect/>
          </a:stretch>
        </p:blipFill>
        <p:spPr>
          <a:xfrm>
            <a:off x="6741975" y="1690575"/>
            <a:ext cx="1555953" cy="2765476"/>
          </a:xfrm>
          <a:prstGeom prst="rect">
            <a:avLst/>
          </a:prstGeom>
          <a:ln>
            <a:noFill/>
          </a:ln>
          <a:effectLst>
            <a:softEdge rad="112500"/>
          </a:effectLst>
        </p:spPr>
      </p:pic>
      <p:sp>
        <p:nvSpPr>
          <p:cNvPr id="275" name="Google Shape;275;p38"/>
          <p:cNvSpPr/>
          <p:nvPr/>
        </p:nvSpPr>
        <p:spPr>
          <a:xfrm>
            <a:off x="4284375" y="321400"/>
            <a:ext cx="3351600" cy="1294800"/>
          </a:xfrm>
          <a:prstGeom prst="wedgeRoundRectCallout">
            <a:avLst>
              <a:gd name="adj1" fmla="val 40208"/>
              <a:gd name="adj2" fmla="val 108134"/>
              <a:gd name="adj3" fmla="val 0"/>
            </a:avLst>
          </a:prstGeom>
          <a:solidFill>
            <a:srgbClr val="00FFFF"/>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 name="Google Shape;276;p38"/>
          <p:cNvSpPr txBox="1"/>
          <p:nvPr/>
        </p:nvSpPr>
        <p:spPr>
          <a:xfrm>
            <a:off x="4237025" y="282250"/>
            <a:ext cx="3351600" cy="13338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 sz="1800" b="1" i="1">
                <a:solidFill>
                  <a:schemeClr val="dk1"/>
                </a:solidFill>
                <a:latin typeface="Rockwell"/>
                <a:ea typeface="Rockwell"/>
                <a:cs typeface="Rockwell"/>
                <a:sym typeface="Rockwell"/>
              </a:rPr>
              <a:t>“As mentioned by James (2016), the planning stage helps to prevent any time from being wasted on the project”.</a:t>
            </a:r>
            <a:endParaRPr sz="1800" b="1" i="1">
              <a:latin typeface="Rockwell"/>
              <a:ea typeface="Rockwell"/>
              <a:cs typeface="Rockwell"/>
              <a:sym typeface="Rockwell"/>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280"/>
        <p:cNvGrpSpPr/>
        <p:nvPr/>
      </p:nvGrpSpPr>
      <p:grpSpPr>
        <a:xfrm>
          <a:off x="0" y="0"/>
          <a:ext cx="0" cy="0"/>
          <a:chOff x="0" y="0"/>
          <a:chExt cx="0" cy="0"/>
        </a:xfrm>
      </p:grpSpPr>
      <p:sp>
        <p:nvSpPr>
          <p:cNvPr id="281" name="Google Shape;281;p39"/>
          <p:cNvSpPr/>
          <p:nvPr/>
        </p:nvSpPr>
        <p:spPr>
          <a:xfrm rot="10800000">
            <a:off x="0" y="-1"/>
            <a:ext cx="1254642" cy="1690577"/>
          </a:xfrm>
          <a:prstGeom prst="flowChartOnlineStorage">
            <a:avLst/>
          </a:prstGeom>
          <a:solidFill>
            <a:srgbClr val="FFC000"/>
          </a:solidFill>
          <a:ln w="25400" cap="flat" cmpd="sng">
            <a:solidFill>
              <a:srgbClr val="860A0A"/>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400" b="0" i="0" u="none" strike="noStrike" cap="none">
              <a:solidFill>
                <a:srgbClr val="FFFF00"/>
              </a:solidFill>
              <a:latin typeface="Arial"/>
              <a:ea typeface="Arial"/>
              <a:cs typeface="Arial"/>
              <a:sym typeface="Arial"/>
            </a:endParaRPr>
          </a:p>
        </p:txBody>
      </p:sp>
      <p:sp>
        <p:nvSpPr>
          <p:cNvPr id="282" name="Google Shape;282;p39"/>
          <p:cNvSpPr txBox="1">
            <a:spLocks noGrp="1"/>
          </p:cNvSpPr>
          <p:nvPr>
            <p:ph type="title"/>
          </p:nvPr>
        </p:nvSpPr>
        <p:spPr>
          <a:xfrm>
            <a:off x="106326" y="404037"/>
            <a:ext cx="4114800" cy="882600"/>
          </a:xfrm>
          <a:prstGeom prst="rect">
            <a:avLst/>
          </a:prstGeom>
          <a:noFill/>
          <a:ln>
            <a:noFill/>
          </a:ln>
        </p:spPr>
        <p:txBody>
          <a:bodyPr spcFirstLastPara="1" wrap="square" lIns="68575" tIns="34275" rIns="68575" bIns="34275" anchor="ctr" anchorCtr="0">
            <a:noAutofit/>
          </a:bodyPr>
          <a:lstStyle/>
          <a:p>
            <a:pPr marL="0" lvl="0" indent="0" algn="l" rtl="0">
              <a:lnSpc>
                <a:spcPct val="90000"/>
              </a:lnSpc>
              <a:spcBef>
                <a:spcPts val="0"/>
              </a:spcBef>
              <a:spcAft>
                <a:spcPts val="0"/>
              </a:spcAft>
              <a:buClr>
                <a:schemeClr val="accent1"/>
              </a:buClr>
              <a:buSzPts val="3300"/>
              <a:buFont typeface="Impact"/>
              <a:buNone/>
            </a:pPr>
            <a:r>
              <a:rPr lang="en" sz="4000">
                <a:solidFill>
                  <a:schemeClr val="lt1"/>
                </a:solidFill>
              </a:rPr>
              <a:t>PLAN</a:t>
            </a:r>
            <a:r>
              <a:rPr lang="en" sz="4000">
                <a:solidFill>
                  <a:srgbClr val="980000"/>
                </a:solidFill>
              </a:rPr>
              <a:t>N</a:t>
            </a:r>
            <a:r>
              <a:rPr lang="en" sz="4000"/>
              <a:t>ING STAGE</a:t>
            </a:r>
            <a:endParaRPr sz="1400"/>
          </a:p>
        </p:txBody>
      </p:sp>
      <p:pic>
        <p:nvPicPr>
          <p:cNvPr id="283" name="Google Shape;283;p39"/>
          <p:cNvPicPr preferRelativeResize="0"/>
          <p:nvPr/>
        </p:nvPicPr>
        <p:blipFill rotWithShape="1">
          <a:blip r:embed="rId3">
            <a:alphaModFix/>
          </a:blip>
          <a:srcRect l="37281" t="30280" r="23060" b="26701"/>
          <a:stretch/>
        </p:blipFill>
        <p:spPr>
          <a:xfrm>
            <a:off x="6465800" y="925402"/>
            <a:ext cx="1254651" cy="765174"/>
          </a:xfrm>
          <a:prstGeom prst="rect">
            <a:avLst/>
          </a:prstGeom>
          <a:noFill/>
          <a:ln>
            <a:noFill/>
          </a:ln>
        </p:spPr>
      </p:pic>
      <p:pic>
        <p:nvPicPr>
          <p:cNvPr id="284" name="Google Shape;284;p39"/>
          <p:cNvPicPr preferRelativeResize="0"/>
          <p:nvPr/>
        </p:nvPicPr>
        <p:blipFill rotWithShape="1">
          <a:blip r:embed="rId4">
            <a:alphaModFix/>
          </a:blip>
          <a:srcRect l="36420" t="31815" r="22178" b="27338"/>
          <a:stretch/>
        </p:blipFill>
        <p:spPr>
          <a:xfrm>
            <a:off x="3623263" y="925400"/>
            <a:ext cx="1379472" cy="765176"/>
          </a:xfrm>
          <a:prstGeom prst="rect">
            <a:avLst/>
          </a:prstGeom>
          <a:noFill/>
          <a:ln>
            <a:noFill/>
          </a:ln>
        </p:spPr>
      </p:pic>
      <p:pic>
        <p:nvPicPr>
          <p:cNvPr id="285" name="Google Shape;285;p39"/>
          <p:cNvPicPr preferRelativeResize="0"/>
          <p:nvPr/>
        </p:nvPicPr>
        <p:blipFill rotWithShape="1">
          <a:blip r:embed="rId5">
            <a:alphaModFix/>
          </a:blip>
          <a:srcRect l="36497" t="31889" r="22224" b="28307"/>
          <a:stretch/>
        </p:blipFill>
        <p:spPr>
          <a:xfrm>
            <a:off x="4328725" y="138413"/>
            <a:ext cx="2607974" cy="1413825"/>
          </a:xfrm>
          <a:prstGeom prst="rect">
            <a:avLst/>
          </a:prstGeom>
          <a:noFill/>
          <a:ln>
            <a:noFill/>
          </a:ln>
        </p:spPr>
      </p:pic>
      <p:sp>
        <p:nvSpPr>
          <p:cNvPr id="286" name="Google Shape;286;p39"/>
          <p:cNvSpPr txBox="1"/>
          <p:nvPr/>
        </p:nvSpPr>
        <p:spPr>
          <a:xfrm>
            <a:off x="4618500" y="2572925"/>
            <a:ext cx="2988300" cy="12858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endParaRPr>
              <a:latin typeface="Impact"/>
              <a:ea typeface="Impact"/>
              <a:cs typeface="Impact"/>
              <a:sym typeface="Impact"/>
            </a:endParaRPr>
          </a:p>
        </p:txBody>
      </p:sp>
      <p:pic>
        <p:nvPicPr>
          <p:cNvPr id="287" name="Google Shape;287;p39"/>
          <p:cNvPicPr preferRelativeResize="0"/>
          <p:nvPr/>
        </p:nvPicPr>
        <p:blipFill rotWithShape="1">
          <a:blip r:embed="rId6">
            <a:alphaModFix/>
          </a:blip>
          <a:srcRect l="8248" t="20183" r="8431" b="13639"/>
          <a:stretch/>
        </p:blipFill>
        <p:spPr>
          <a:xfrm>
            <a:off x="1781650" y="2739275"/>
            <a:ext cx="5448948" cy="1413800"/>
          </a:xfrm>
          <a:prstGeom prst="rect">
            <a:avLst/>
          </a:prstGeom>
          <a:noFill/>
          <a:ln>
            <a:noFill/>
          </a:ln>
        </p:spPr>
      </p:pic>
      <p:sp>
        <p:nvSpPr>
          <p:cNvPr id="288" name="Google Shape;288;p39"/>
          <p:cNvSpPr txBox="1"/>
          <p:nvPr/>
        </p:nvSpPr>
        <p:spPr>
          <a:xfrm>
            <a:off x="2187950" y="4282025"/>
            <a:ext cx="6230100" cy="765300"/>
          </a:xfrm>
          <a:prstGeom prst="rect">
            <a:avLst/>
          </a:prstGeom>
          <a:solidFill>
            <a:srgbClr val="FFFF00"/>
          </a:solid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 b="1">
                <a:solidFill>
                  <a:schemeClr val="dk1"/>
                </a:solidFill>
                <a:latin typeface="Century Gothic"/>
                <a:ea typeface="Century Gothic"/>
                <a:cs typeface="Century Gothic"/>
                <a:sym typeface="Century Gothic"/>
              </a:rPr>
              <a:t>“Local business is placed as low priority, we felt that they were the least importance to the project for just having marketing the school charity week (Product Plan,2019)”. </a:t>
            </a:r>
            <a:endParaRPr b="1">
              <a:latin typeface="Century Gothic"/>
              <a:ea typeface="Century Gothic"/>
              <a:cs typeface="Century Gothic"/>
              <a:sym typeface="Century Gothic"/>
            </a:endParaRPr>
          </a:p>
        </p:txBody>
      </p:sp>
      <p:sp>
        <p:nvSpPr>
          <p:cNvPr id="289" name="Google Shape;289;p39"/>
          <p:cNvSpPr/>
          <p:nvPr/>
        </p:nvSpPr>
        <p:spPr>
          <a:xfrm rot="10800000" flipH="1">
            <a:off x="912250" y="2572927"/>
            <a:ext cx="869400" cy="798600"/>
          </a:xfrm>
          <a:prstGeom prst="bentArrow">
            <a:avLst>
              <a:gd name="adj1" fmla="val 25000"/>
              <a:gd name="adj2" fmla="val 17646"/>
              <a:gd name="adj3" fmla="val 25000"/>
              <a:gd name="adj4" fmla="val 43750"/>
            </a:avLst>
          </a:prstGeom>
          <a:solidFill>
            <a:srgbClr val="B6D7A8"/>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0" name="Google Shape;290;p39"/>
          <p:cNvSpPr txBox="1"/>
          <p:nvPr/>
        </p:nvSpPr>
        <p:spPr>
          <a:xfrm>
            <a:off x="106325" y="1761850"/>
            <a:ext cx="8799600" cy="739800"/>
          </a:xfrm>
          <a:prstGeom prst="rect">
            <a:avLst/>
          </a:prstGeom>
          <a:solidFill>
            <a:srgbClr val="00FF00"/>
          </a:solidFill>
          <a:ln>
            <a:noFill/>
          </a:ln>
        </p:spPr>
        <p:txBody>
          <a:bodyPr spcFirstLastPara="1" wrap="square" lIns="91425" tIns="91425" rIns="91425" bIns="91425" anchor="t" anchorCtr="0">
            <a:noAutofit/>
          </a:bodyPr>
          <a:lstStyle/>
          <a:p>
            <a:pPr marL="0" lvl="0" indent="0" algn="ctr" rtl="0">
              <a:lnSpc>
                <a:spcPct val="115000"/>
              </a:lnSpc>
              <a:spcBef>
                <a:spcPts val="1200"/>
              </a:spcBef>
              <a:spcAft>
                <a:spcPts val="0"/>
              </a:spcAft>
              <a:buClr>
                <a:schemeClr val="dk1"/>
              </a:buClr>
              <a:buSzPts val="1100"/>
              <a:buFont typeface="Arial"/>
              <a:buNone/>
            </a:pPr>
            <a:r>
              <a:rPr lang="en" b="1">
                <a:latin typeface="Century Gothic"/>
                <a:ea typeface="Century Gothic"/>
                <a:cs typeface="Century Gothic"/>
                <a:sym typeface="Century Gothic"/>
              </a:rPr>
              <a:t>“Muslim community was placed as High for it being easier to spread awareness much quicker, as stated by Galperin (2019) nearly 60 percent more donations are raised than single fundraisers”</a:t>
            </a:r>
            <a:endParaRPr b="1">
              <a:latin typeface="Century Gothic"/>
              <a:ea typeface="Century Gothic"/>
              <a:cs typeface="Century Gothic"/>
              <a:sym typeface="Century Gothic"/>
            </a:endParaRPr>
          </a:p>
          <a:p>
            <a:pPr marL="0" lvl="0" indent="0" algn="l" rtl="0">
              <a:spcBef>
                <a:spcPts val="1200"/>
              </a:spcBef>
              <a:spcAft>
                <a:spcPts val="0"/>
              </a:spcAft>
              <a:buNone/>
            </a:pPr>
            <a:endParaRPr>
              <a:latin typeface="Impact"/>
              <a:ea typeface="Impact"/>
              <a:cs typeface="Impact"/>
              <a:sym typeface="Impact"/>
            </a:endParaRPr>
          </a:p>
        </p:txBody>
      </p:sp>
      <p:sp>
        <p:nvSpPr>
          <p:cNvPr id="291" name="Google Shape;291;p39"/>
          <p:cNvSpPr/>
          <p:nvPr/>
        </p:nvSpPr>
        <p:spPr>
          <a:xfrm flipH="1">
            <a:off x="7142525" y="3677825"/>
            <a:ext cx="1025700" cy="604200"/>
          </a:xfrm>
          <a:prstGeom prst="bentArrow">
            <a:avLst>
              <a:gd name="adj1" fmla="val 25000"/>
              <a:gd name="adj2" fmla="val 17646"/>
              <a:gd name="adj3" fmla="val 25000"/>
              <a:gd name="adj4" fmla="val 43750"/>
            </a:avLst>
          </a:prstGeom>
          <a:solidFill>
            <a:srgbClr val="FFE599"/>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295"/>
        <p:cNvGrpSpPr/>
        <p:nvPr/>
      </p:nvGrpSpPr>
      <p:grpSpPr>
        <a:xfrm>
          <a:off x="0" y="0"/>
          <a:ext cx="0" cy="0"/>
          <a:chOff x="0" y="0"/>
          <a:chExt cx="0" cy="0"/>
        </a:xfrm>
      </p:grpSpPr>
      <p:sp>
        <p:nvSpPr>
          <p:cNvPr id="296" name="Google Shape;296;p40"/>
          <p:cNvSpPr/>
          <p:nvPr/>
        </p:nvSpPr>
        <p:spPr>
          <a:xfrm rot="10800000">
            <a:off x="0" y="-1"/>
            <a:ext cx="1254642" cy="1690577"/>
          </a:xfrm>
          <a:prstGeom prst="flowChartOnlineStorage">
            <a:avLst/>
          </a:prstGeom>
          <a:solidFill>
            <a:srgbClr val="FFC000"/>
          </a:solidFill>
          <a:ln w="25400" cap="flat" cmpd="sng">
            <a:solidFill>
              <a:srgbClr val="860A0A"/>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400" b="0" i="0" u="none" strike="noStrike" cap="none">
              <a:solidFill>
                <a:srgbClr val="FFFF00"/>
              </a:solidFill>
              <a:latin typeface="Arial"/>
              <a:ea typeface="Arial"/>
              <a:cs typeface="Arial"/>
              <a:sym typeface="Arial"/>
            </a:endParaRPr>
          </a:p>
        </p:txBody>
      </p:sp>
      <p:pic>
        <p:nvPicPr>
          <p:cNvPr id="297" name="Google Shape;297;p40"/>
          <p:cNvPicPr preferRelativeResize="0"/>
          <p:nvPr/>
        </p:nvPicPr>
        <p:blipFill rotWithShape="1">
          <a:blip r:embed="rId3">
            <a:alphaModFix/>
          </a:blip>
          <a:srcRect t="2267"/>
          <a:stretch/>
        </p:blipFill>
        <p:spPr>
          <a:xfrm rot="823767">
            <a:off x="6568371" y="526272"/>
            <a:ext cx="2300159" cy="2667531"/>
          </a:xfrm>
          <a:prstGeom prst="rect">
            <a:avLst/>
          </a:prstGeom>
          <a:noFill/>
          <a:ln>
            <a:noFill/>
          </a:ln>
        </p:spPr>
      </p:pic>
      <p:pic>
        <p:nvPicPr>
          <p:cNvPr id="298" name="Google Shape;298;p40"/>
          <p:cNvPicPr preferRelativeResize="0"/>
          <p:nvPr/>
        </p:nvPicPr>
        <p:blipFill>
          <a:blip r:embed="rId4">
            <a:alphaModFix/>
          </a:blip>
          <a:stretch>
            <a:fillRect/>
          </a:stretch>
        </p:blipFill>
        <p:spPr>
          <a:xfrm rot="-770358">
            <a:off x="4050975" y="900175"/>
            <a:ext cx="2559601" cy="1919723"/>
          </a:xfrm>
          <a:prstGeom prst="rect">
            <a:avLst/>
          </a:prstGeom>
          <a:ln>
            <a:noFill/>
          </a:ln>
          <a:effectLst>
            <a:softEdge rad="112500"/>
          </a:effectLst>
        </p:spPr>
      </p:pic>
      <p:pic>
        <p:nvPicPr>
          <p:cNvPr id="299" name="Google Shape;299;p40"/>
          <p:cNvPicPr preferRelativeResize="0"/>
          <p:nvPr/>
        </p:nvPicPr>
        <p:blipFill>
          <a:blip r:embed="rId5">
            <a:alphaModFix/>
          </a:blip>
          <a:stretch>
            <a:fillRect/>
          </a:stretch>
        </p:blipFill>
        <p:spPr>
          <a:xfrm rot="-1347903">
            <a:off x="485725" y="2545274"/>
            <a:ext cx="1495900" cy="2282826"/>
          </a:xfrm>
          <a:prstGeom prst="rect">
            <a:avLst/>
          </a:prstGeom>
          <a:noFill/>
          <a:ln>
            <a:noFill/>
          </a:ln>
        </p:spPr>
      </p:pic>
      <p:pic>
        <p:nvPicPr>
          <p:cNvPr id="300" name="Google Shape;300;p40"/>
          <p:cNvPicPr preferRelativeResize="0"/>
          <p:nvPr/>
        </p:nvPicPr>
        <p:blipFill>
          <a:blip r:embed="rId6">
            <a:alphaModFix/>
          </a:blip>
          <a:stretch>
            <a:fillRect/>
          </a:stretch>
        </p:blipFill>
        <p:spPr>
          <a:xfrm rot="-805701">
            <a:off x="1175812" y="2049564"/>
            <a:ext cx="1753478" cy="2431696"/>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301" name="Google Shape;301;p40"/>
          <p:cNvPicPr preferRelativeResize="0"/>
          <p:nvPr/>
        </p:nvPicPr>
        <p:blipFill rotWithShape="1">
          <a:blip r:embed="rId7">
            <a:alphaModFix/>
          </a:blip>
          <a:srcRect/>
          <a:stretch/>
        </p:blipFill>
        <p:spPr>
          <a:xfrm rot="630371">
            <a:off x="2408899" y="3051700"/>
            <a:ext cx="1521375" cy="2030626"/>
          </a:xfrm>
          <a:prstGeom prst="rect">
            <a:avLst/>
          </a:prstGeom>
          <a:noFill/>
          <a:ln>
            <a:noFill/>
          </a:ln>
        </p:spPr>
      </p:pic>
      <p:sp>
        <p:nvSpPr>
          <p:cNvPr id="302" name="Google Shape;302;p40"/>
          <p:cNvSpPr/>
          <p:nvPr/>
        </p:nvSpPr>
        <p:spPr>
          <a:xfrm>
            <a:off x="6085475" y="3261063"/>
            <a:ext cx="2390700" cy="1611900"/>
          </a:xfrm>
          <a:prstGeom prst="wedgeRoundRectCallout">
            <a:avLst>
              <a:gd name="adj1" fmla="val 45452"/>
              <a:gd name="adj2" fmla="val -64607"/>
              <a:gd name="adj3" fmla="val 0"/>
            </a:avLst>
          </a:prstGeom>
          <a:solidFill>
            <a:srgbClr val="D5A6BD"/>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3" name="Google Shape;303;p40"/>
          <p:cNvSpPr/>
          <p:nvPr/>
        </p:nvSpPr>
        <p:spPr>
          <a:xfrm>
            <a:off x="4102650" y="49950"/>
            <a:ext cx="3604200" cy="711900"/>
          </a:xfrm>
          <a:prstGeom prst="wedgeRoundRectCallout">
            <a:avLst>
              <a:gd name="adj1" fmla="val -19346"/>
              <a:gd name="adj2" fmla="val 149213"/>
              <a:gd name="adj3" fmla="val 0"/>
            </a:avLst>
          </a:prstGeom>
          <a:solidFill>
            <a:srgbClr val="A4C2F4"/>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4" name="Google Shape;304;p40"/>
          <p:cNvSpPr txBox="1"/>
          <p:nvPr/>
        </p:nvSpPr>
        <p:spPr>
          <a:xfrm>
            <a:off x="6284675" y="3460275"/>
            <a:ext cx="1992300" cy="12858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1200" b="1">
                <a:solidFill>
                  <a:schemeClr val="dk1"/>
                </a:solidFill>
                <a:latin typeface="Rockwell"/>
                <a:ea typeface="Rockwell"/>
                <a:cs typeface="Rockwell"/>
                <a:sym typeface="Rockwell"/>
              </a:rPr>
              <a:t>“Just fund me page to help with fundraising for the school, as it is more reliable and can reach out to the wider audience (Fundable,2019)”</a:t>
            </a:r>
            <a:endParaRPr sz="1200" b="1">
              <a:latin typeface="Rockwell"/>
              <a:ea typeface="Rockwell"/>
              <a:cs typeface="Rockwell"/>
              <a:sym typeface="Rockwell"/>
            </a:endParaRPr>
          </a:p>
        </p:txBody>
      </p:sp>
      <p:sp>
        <p:nvSpPr>
          <p:cNvPr id="305" name="Google Shape;305;p40"/>
          <p:cNvSpPr txBox="1"/>
          <p:nvPr/>
        </p:nvSpPr>
        <p:spPr>
          <a:xfrm>
            <a:off x="4318450" y="-167400"/>
            <a:ext cx="2922300" cy="11466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1300" b="1">
                <a:solidFill>
                  <a:schemeClr val="dk1"/>
                </a:solidFill>
                <a:latin typeface="Rockwell"/>
                <a:ea typeface="Rockwell"/>
                <a:cs typeface="Rockwell"/>
                <a:sym typeface="Rockwell"/>
              </a:rPr>
              <a:t>“Sponsored silence to raise awareness for the cause of the project (Cummings &amp; Zeit,2008)”</a:t>
            </a:r>
            <a:endParaRPr sz="1300" b="1">
              <a:latin typeface="Rockwell"/>
              <a:ea typeface="Rockwell"/>
              <a:cs typeface="Rockwell"/>
              <a:sym typeface="Rockwell"/>
            </a:endParaRPr>
          </a:p>
        </p:txBody>
      </p:sp>
      <p:sp>
        <p:nvSpPr>
          <p:cNvPr id="306" name="Google Shape;306;p40"/>
          <p:cNvSpPr txBox="1">
            <a:spLocks noGrp="1"/>
          </p:cNvSpPr>
          <p:nvPr>
            <p:ph type="title"/>
          </p:nvPr>
        </p:nvSpPr>
        <p:spPr>
          <a:xfrm>
            <a:off x="106326" y="404037"/>
            <a:ext cx="4114800" cy="882600"/>
          </a:xfrm>
          <a:prstGeom prst="rect">
            <a:avLst/>
          </a:prstGeom>
          <a:noFill/>
          <a:ln>
            <a:noFill/>
          </a:ln>
        </p:spPr>
        <p:txBody>
          <a:bodyPr spcFirstLastPara="1" wrap="square" lIns="68575" tIns="34275" rIns="68575" bIns="34275" anchor="ctr" anchorCtr="0">
            <a:noAutofit/>
          </a:bodyPr>
          <a:lstStyle/>
          <a:p>
            <a:pPr marL="0" lvl="0" indent="0" algn="l" rtl="0">
              <a:lnSpc>
                <a:spcPct val="90000"/>
              </a:lnSpc>
              <a:spcBef>
                <a:spcPts val="0"/>
              </a:spcBef>
              <a:spcAft>
                <a:spcPts val="0"/>
              </a:spcAft>
              <a:buClr>
                <a:schemeClr val="accent1"/>
              </a:buClr>
              <a:buSzPts val="3300"/>
              <a:buFont typeface="Impact"/>
              <a:buNone/>
            </a:pPr>
            <a:r>
              <a:rPr lang="en" sz="4000">
                <a:solidFill>
                  <a:schemeClr val="lt1"/>
                </a:solidFill>
              </a:rPr>
              <a:t>PLAN</a:t>
            </a:r>
            <a:r>
              <a:rPr lang="en" sz="4000">
                <a:solidFill>
                  <a:srgbClr val="980000"/>
                </a:solidFill>
              </a:rPr>
              <a:t>N</a:t>
            </a:r>
            <a:r>
              <a:rPr lang="en" sz="4000"/>
              <a:t>ING STAGE</a:t>
            </a:r>
            <a:endParaRPr sz="140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310"/>
        <p:cNvGrpSpPr/>
        <p:nvPr/>
      </p:nvGrpSpPr>
      <p:grpSpPr>
        <a:xfrm>
          <a:off x="0" y="0"/>
          <a:ext cx="0" cy="0"/>
          <a:chOff x="0" y="0"/>
          <a:chExt cx="0" cy="0"/>
        </a:xfrm>
      </p:grpSpPr>
      <p:pic>
        <p:nvPicPr>
          <p:cNvPr id="311" name="Google Shape;311;p41"/>
          <p:cNvPicPr preferRelativeResize="0"/>
          <p:nvPr/>
        </p:nvPicPr>
        <p:blipFill>
          <a:blip r:embed="rId3">
            <a:alphaModFix/>
          </a:blip>
          <a:stretch>
            <a:fillRect/>
          </a:stretch>
        </p:blipFill>
        <p:spPr>
          <a:xfrm rot="-1109793">
            <a:off x="1097730" y="1713652"/>
            <a:ext cx="2131989" cy="2842670"/>
          </a:xfrm>
          <a:prstGeom prst="rect">
            <a:avLst/>
          </a:prstGeom>
          <a:noFill/>
          <a:ln>
            <a:noFill/>
          </a:ln>
        </p:spPr>
      </p:pic>
      <p:pic>
        <p:nvPicPr>
          <p:cNvPr id="312" name="Google Shape;312;p41"/>
          <p:cNvPicPr preferRelativeResize="0"/>
          <p:nvPr/>
        </p:nvPicPr>
        <p:blipFill>
          <a:blip r:embed="rId4">
            <a:alphaModFix/>
          </a:blip>
          <a:stretch>
            <a:fillRect/>
          </a:stretch>
        </p:blipFill>
        <p:spPr>
          <a:xfrm rot="1416316">
            <a:off x="5362980" y="2741889"/>
            <a:ext cx="2533915" cy="1900444"/>
          </a:xfrm>
          <a:prstGeom prst="rect">
            <a:avLst/>
          </a:prstGeom>
          <a:noFill/>
          <a:ln>
            <a:noFill/>
          </a:ln>
        </p:spPr>
      </p:pic>
      <p:pic>
        <p:nvPicPr>
          <p:cNvPr id="313" name="Google Shape;313;p41"/>
          <p:cNvPicPr preferRelativeResize="0"/>
          <p:nvPr/>
        </p:nvPicPr>
        <p:blipFill>
          <a:blip r:embed="rId5">
            <a:alphaModFix/>
          </a:blip>
          <a:stretch>
            <a:fillRect/>
          </a:stretch>
        </p:blipFill>
        <p:spPr>
          <a:xfrm>
            <a:off x="3366549" y="1206250"/>
            <a:ext cx="2157501" cy="2507676"/>
          </a:xfrm>
          <a:prstGeom prst="rect">
            <a:avLst/>
          </a:prstGeom>
          <a:noFill/>
          <a:ln>
            <a:noFill/>
          </a:ln>
        </p:spPr>
      </p:pic>
      <p:sp>
        <p:nvSpPr>
          <p:cNvPr id="314" name="Google Shape;314;p41"/>
          <p:cNvSpPr/>
          <p:nvPr/>
        </p:nvSpPr>
        <p:spPr>
          <a:xfrm rot="10800000">
            <a:off x="0" y="-1"/>
            <a:ext cx="1254642" cy="1690577"/>
          </a:xfrm>
          <a:prstGeom prst="flowChartOnlineStorage">
            <a:avLst/>
          </a:prstGeom>
          <a:solidFill>
            <a:srgbClr val="FFC000"/>
          </a:solidFill>
          <a:ln w="25400" cap="flat" cmpd="sng">
            <a:solidFill>
              <a:srgbClr val="860A0A"/>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400" b="0" i="0" u="none" strike="noStrike" cap="none">
              <a:solidFill>
                <a:srgbClr val="FFFF00"/>
              </a:solidFill>
              <a:latin typeface="Arial"/>
              <a:ea typeface="Arial"/>
              <a:cs typeface="Arial"/>
              <a:sym typeface="Arial"/>
            </a:endParaRPr>
          </a:p>
        </p:txBody>
      </p:sp>
      <p:sp>
        <p:nvSpPr>
          <p:cNvPr id="315" name="Google Shape;315;p41"/>
          <p:cNvSpPr txBox="1">
            <a:spLocks noGrp="1"/>
          </p:cNvSpPr>
          <p:nvPr>
            <p:ph type="title"/>
          </p:nvPr>
        </p:nvSpPr>
        <p:spPr>
          <a:xfrm>
            <a:off x="106326" y="404037"/>
            <a:ext cx="4114800" cy="882600"/>
          </a:xfrm>
          <a:prstGeom prst="rect">
            <a:avLst/>
          </a:prstGeom>
          <a:noFill/>
          <a:ln>
            <a:noFill/>
          </a:ln>
        </p:spPr>
        <p:txBody>
          <a:bodyPr spcFirstLastPara="1" wrap="square" lIns="68575" tIns="34275" rIns="68575" bIns="34275" anchor="ctr" anchorCtr="0">
            <a:noAutofit/>
          </a:bodyPr>
          <a:lstStyle/>
          <a:p>
            <a:pPr marL="0" lvl="0" indent="0" algn="l" rtl="0">
              <a:lnSpc>
                <a:spcPct val="90000"/>
              </a:lnSpc>
              <a:spcBef>
                <a:spcPts val="0"/>
              </a:spcBef>
              <a:spcAft>
                <a:spcPts val="0"/>
              </a:spcAft>
              <a:buClr>
                <a:schemeClr val="accent1"/>
              </a:buClr>
              <a:buSzPts val="3300"/>
              <a:buFont typeface="Impact"/>
              <a:buNone/>
            </a:pPr>
            <a:r>
              <a:rPr lang="en" sz="4000">
                <a:solidFill>
                  <a:schemeClr val="lt1"/>
                </a:solidFill>
              </a:rPr>
              <a:t>PLAN</a:t>
            </a:r>
            <a:r>
              <a:rPr lang="en" sz="4000">
                <a:solidFill>
                  <a:srgbClr val="980000"/>
                </a:solidFill>
              </a:rPr>
              <a:t>N</a:t>
            </a:r>
            <a:r>
              <a:rPr lang="en" sz="4000"/>
              <a:t>ING STAGE</a:t>
            </a:r>
            <a:endParaRPr sz="1400"/>
          </a:p>
        </p:txBody>
      </p:sp>
      <p:sp>
        <p:nvSpPr>
          <p:cNvPr id="316" name="Google Shape;316;p41"/>
          <p:cNvSpPr/>
          <p:nvPr/>
        </p:nvSpPr>
        <p:spPr>
          <a:xfrm rot="-384979">
            <a:off x="5302035" y="190393"/>
            <a:ext cx="3540880" cy="2384925"/>
          </a:xfrm>
          <a:prstGeom prst="cloudCallout">
            <a:avLst>
              <a:gd name="adj1" fmla="val -53201"/>
              <a:gd name="adj2" fmla="val 60271"/>
            </a:avLst>
          </a:prstGeom>
          <a:solidFill>
            <a:srgbClr val="FF00FF"/>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7" name="Google Shape;317;p41"/>
          <p:cNvSpPr txBox="1"/>
          <p:nvPr/>
        </p:nvSpPr>
        <p:spPr>
          <a:xfrm>
            <a:off x="5813825" y="537600"/>
            <a:ext cx="2517300" cy="16905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1300" b="1">
                <a:solidFill>
                  <a:schemeClr val="dk1"/>
                </a:solidFill>
                <a:latin typeface="Rockwell"/>
                <a:ea typeface="Rockwell"/>
                <a:cs typeface="Rockwell"/>
                <a:sym typeface="Rockwell"/>
              </a:rPr>
              <a:t>“Each person was delegated  to the right task was important, which is why looking at the  skills that the individual possessed helped to figure out who would be suited more to that role</a:t>
            </a:r>
            <a:endParaRPr sz="1300" b="1">
              <a:solidFill>
                <a:schemeClr val="dk1"/>
              </a:solidFill>
              <a:latin typeface="Rockwell"/>
              <a:ea typeface="Rockwell"/>
              <a:cs typeface="Rockwell"/>
              <a:sym typeface="Rockwell"/>
            </a:endParaRPr>
          </a:p>
          <a:p>
            <a:pPr marL="0" lvl="0" indent="0" algn="ctr" rtl="0">
              <a:spcBef>
                <a:spcPts val="0"/>
              </a:spcBef>
              <a:spcAft>
                <a:spcPts val="0"/>
              </a:spcAft>
              <a:buNone/>
            </a:pPr>
            <a:r>
              <a:rPr lang="en" sz="1300" b="1">
                <a:solidFill>
                  <a:schemeClr val="dk1"/>
                </a:solidFill>
                <a:latin typeface="Rockwell"/>
                <a:ea typeface="Rockwell"/>
                <a:cs typeface="Rockwell"/>
                <a:sym typeface="Rockwell"/>
              </a:rPr>
              <a:t> (BC Campus,2019)”</a:t>
            </a:r>
            <a:endParaRPr sz="1300" b="1">
              <a:latin typeface="Rockwell"/>
              <a:ea typeface="Rockwell"/>
              <a:cs typeface="Rockwell"/>
              <a:sym typeface="Rockwell"/>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321"/>
        <p:cNvGrpSpPr/>
        <p:nvPr/>
      </p:nvGrpSpPr>
      <p:grpSpPr>
        <a:xfrm>
          <a:off x="0" y="0"/>
          <a:ext cx="0" cy="0"/>
          <a:chOff x="0" y="0"/>
          <a:chExt cx="0" cy="0"/>
        </a:xfrm>
      </p:grpSpPr>
      <p:sp>
        <p:nvSpPr>
          <p:cNvPr id="322" name="Google Shape;322;p42"/>
          <p:cNvSpPr/>
          <p:nvPr/>
        </p:nvSpPr>
        <p:spPr>
          <a:xfrm rot="10800000">
            <a:off x="0" y="-1"/>
            <a:ext cx="1254642" cy="1690577"/>
          </a:xfrm>
          <a:prstGeom prst="flowChartOnlineStorage">
            <a:avLst/>
          </a:prstGeom>
          <a:solidFill>
            <a:srgbClr val="92D050"/>
          </a:solidFill>
          <a:ln w="25400" cap="flat" cmpd="sng">
            <a:solidFill>
              <a:srgbClr val="860A0A"/>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latin typeface="Arial"/>
              <a:ea typeface="Arial"/>
              <a:cs typeface="Arial"/>
              <a:sym typeface="Arial"/>
            </a:endParaRPr>
          </a:p>
        </p:txBody>
      </p:sp>
      <p:sp>
        <p:nvSpPr>
          <p:cNvPr id="323" name="Google Shape;323;p42"/>
          <p:cNvSpPr txBox="1">
            <a:spLocks noGrp="1"/>
          </p:cNvSpPr>
          <p:nvPr>
            <p:ph type="title"/>
          </p:nvPr>
        </p:nvSpPr>
        <p:spPr>
          <a:xfrm>
            <a:off x="106326" y="404037"/>
            <a:ext cx="4114801" cy="882502"/>
          </a:xfrm>
          <a:prstGeom prst="rect">
            <a:avLst/>
          </a:prstGeom>
          <a:noFill/>
          <a:ln>
            <a:noFill/>
          </a:ln>
        </p:spPr>
        <p:txBody>
          <a:bodyPr spcFirstLastPara="1" wrap="square" lIns="68575" tIns="34275" rIns="68575" bIns="34275" anchor="ctr" anchorCtr="0">
            <a:noAutofit/>
          </a:bodyPr>
          <a:lstStyle/>
          <a:p>
            <a:pPr marL="0" lvl="0" indent="0" algn="l" rtl="0">
              <a:lnSpc>
                <a:spcPct val="90000"/>
              </a:lnSpc>
              <a:spcBef>
                <a:spcPts val="0"/>
              </a:spcBef>
              <a:spcAft>
                <a:spcPts val="0"/>
              </a:spcAft>
              <a:buClr>
                <a:schemeClr val="accent1"/>
              </a:buClr>
              <a:buSzPts val="3300"/>
              <a:buFont typeface="Impact"/>
              <a:buNone/>
            </a:pPr>
            <a:r>
              <a:rPr lang="en" sz="4000">
                <a:solidFill>
                  <a:schemeClr val="lt1"/>
                </a:solidFill>
              </a:rPr>
              <a:t>EXEC</a:t>
            </a:r>
            <a:r>
              <a:rPr lang="en" sz="4000">
                <a:solidFill>
                  <a:srgbClr val="980000"/>
                </a:solidFill>
              </a:rPr>
              <a:t>U</a:t>
            </a:r>
            <a:r>
              <a:rPr lang="en" sz="4000"/>
              <a:t>TING STAGE</a:t>
            </a:r>
            <a:endParaRPr sz="1400"/>
          </a:p>
        </p:txBody>
      </p:sp>
      <p:pic>
        <p:nvPicPr>
          <p:cNvPr id="324" name="Google Shape;324;p42"/>
          <p:cNvPicPr preferRelativeResize="0"/>
          <p:nvPr/>
        </p:nvPicPr>
        <p:blipFill>
          <a:blip r:embed="rId3">
            <a:alphaModFix/>
          </a:blip>
          <a:stretch>
            <a:fillRect/>
          </a:stretch>
        </p:blipFill>
        <p:spPr>
          <a:xfrm>
            <a:off x="1338250" y="1286550"/>
            <a:ext cx="7030025" cy="2808900"/>
          </a:xfrm>
          <a:prstGeom prst="rect">
            <a:avLst/>
          </a:pr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328"/>
        <p:cNvGrpSpPr/>
        <p:nvPr/>
      </p:nvGrpSpPr>
      <p:grpSpPr>
        <a:xfrm>
          <a:off x="0" y="0"/>
          <a:ext cx="0" cy="0"/>
          <a:chOff x="0" y="0"/>
          <a:chExt cx="0" cy="0"/>
        </a:xfrm>
      </p:grpSpPr>
      <p:sp>
        <p:nvSpPr>
          <p:cNvPr id="329" name="Google Shape;329;p43"/>
          <p:cNvSpPr/>
          <p:nvPr/>
        </p:nvSpPr>
        <p:spPr>
          <a:xfrm rot="10800000">
            <a:off x="0" y="-1"/>
            <a:ext cx="1254642" cy="1690577"/>
          </a:xfrm>
          <a:prstGeom prst="flowChartOnlineStorage">
            <a:avLst/>
          </a:prstGeom>
          <a:solidFill>
            <a:srgbClr val="92D050"/>
          </a:solidFill>
          <a:ln w="25400" cap="flat" cmpd="sng">
            <a:solidFill>
              <a:srgbClr val="860A0A"/>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latin typeface="Arial"/>
              <a:ea typeface="Arial"/>
              <a:cs typeface="Arial"/>
              <a:sym typeface="Arial"/>
            </a:endParaRPr>
          </a:p>
        </p:txBody>
      </p:sp>
      <p:sp>
        <p:nvSpPr>
          <p:cNvPr id="330" name="Google Shape;330;p43"/>
          <p:cNvSpPr txBox="1">
            <a:spLocks noGrp="1"/>
          </p:cNvSpPr>
          <p:nvPr>
            <p:ph type="title"/>
          </p:nvPr>
        </p:nvSpPr>
        <p:spPr>
          <a:xfrm>
            <a:off x="106326" y="404037"/>
            <a:ext cx="4114800" cy="882600"/>
          </a:xfrm>
          <a:prstGeom prst="rect">
            <a:avLst/>
          </a:prstGeom>
          <a:noFill/>
          <a:ln>
            <a:noFill/>
          </a:ln>
        </p:spPr>
        <p:txBody>
          <a:bodyPr spcFirstLastPara="1" wrap="square" lIns="68575" tIns="34275" rIns="68575" bIns="34275" anchor="ctr" anchorCtr="0">
            <a:noAutofit/>
          </a:bodyPr>
          <a:lstStyle/>
          <a:p>
            <a:pPr marL="0" lvl="0" indent="0" algn="l" rtl="0">
              <a:lnSpc>
                <a:spcPct val="90000"/>
              </a:lnSpc>
              <a:spcBef>
                <a:spcPts val="0"/>
              </a:spcBef>
              <a:spcAft>
                <a:spcPts val="0"/>
              </a:spcAft>
              <a:buClr>
                <a:schemeClr val="accent1"/>
              </a:buClr>
              <a:buSzPts val="3300"/>
              <a:buFont typeface="Impact"/>
              <a:buNone/>
            </a:pPr>
            <a:r>
              <a:rPr lang="en" sz="4000">
                <a:solidFill>
                  <a:schemeClr val="lt1"/>
                </a:solidFill>
              </a:rPr>
              <a:t>EXEC</a:t>
            </a:r>
            <a:r>
              <a:rPr lang="en" sz="4000">
                <a:solidFill>
                  <a:srgbClr val="980000"/>
                </a:solidFill>
              </a:rPr>
              <a:t>U</a:t>
            </a:r>
            <a:r>
              <a:rPr lang="en" sz="4000"/>
              <a:t>TING STAGE</a:t>
            </a:r>
            <a:endParaRPr sz="1400"/>
          </a:p>
        </p:txBody>
      </p:sp>
      <p:sp>
        <p:nvSpPr>
          <p:cNvPr id="331" name="Google Shape;331;p43"/>
          <p:cNvSpPr/>
          <p:nvPr/>
        </p:nvSpPr>
        <p:spPr>
          <a:xfrm>
            <a:off x="1397700" y="2410150"/>
            <a:ext cx="1800000" cy="1690500"/>
          </a:xfrm>
          <a:prstGeom prst="ellipse">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2" name="Google Shape;332;p43"/>
          <p:cNvSpPr/>
          <p:nvPr/>
        </p:nvSpPr>
        <p:spPr>
          <a:xfrm>
            <a:off x="3286350" y="2410125"/>
            <a:ext cx="1703400" cy="1690500"/>
          </a:xfrm>
          <a:prstGeom prst="ellipse">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3" name="Google Shape;333;p43"/>
          <p:cNvSpPr/>
          <p:nvPr/>
        </p:nvSpPr>
        <p:spPr>
          <a:xfrm>
            <a:off x="5077700" y="2410150"/>
            <a:ext cx="1703400" cy="1690500"/>
          </a:xfrm>
          <a:prstGeom prst="ellipse">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4" name="Google Shape;334;p43"/>
          <p:cNvSpPr/>
          <p:nvPr/>
        </p:nvSpPr>
        <p:spPr>
          <a:xfrm>
            <a:off x="6869025" y="2410150"/>
            <a:ext cx="1673700" cy="1690500"/>
          </a:xfrm>
          <a:prstGeom prst="ellipse">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5" name="Google Shape;335;p43"/>
          <p:cNvSpPr/>
          <p:nvPr/>
        </p:nvSpPr>
        <p:spPr>
          <a:xfrm>
            <a:off x="4697963" y="1448250"/>
            <a:ext cx="670800" cy="1123500"/>
          </a:xfrm>
          <a:prstGeom prst="upArrow">
            <a:avLst>
              <a:gd name="adj1" fmla="val 50000"/>
              <a:gd name="adj2" fmla="val 50000"/>
            </a:avLst>
          </a:prstGeom>
          <a:solidFill>
            <a:srgbClr val="000000"/>
          </a:solidFill>
          <a:ln w="9525" cap="flat"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6" name="Google Shape;336;p43"/>
          <p:cNvSpPr/>
          <p:nvPr/>
        </p:nvSpPr>
        <p:spPr>
          <a:xfrm>
            <a:off x="3971975" y="755600"/>
            <a:ext cx="2122800" cy="628800"/>
          </a:xfrm>
          <a:prstGeom prst="rect">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7" name="Google Shape;337;p43"/>
          <p:cNvSpPr txBox="1"/>
          <p:nvPr/>
        </p:nvSpPr>
        <p:spPr>
          <a:xfrm>
            <a:off x="3971975" y="755450"/>
            <a:ext cx="2058600" cy="6288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sz="2400">
                <a:latin typeface="Impact"/>
                <a:ea typeface="Impact"/>
                <a:cs typeface="Impact"/>
                <a:sym typeface="Impact"/>
              </a:rPr>
              <a:t>  FUNDRAISING</a:t>
            </a:r>
            <a:endParaRPr sz="2400">
              <a:latin typeface="Impact"/>
              <a:ea typeface="Impact"/>
              <a:cs typeface="Impact"/>
              <a:sym typeface="Impact"/>
            </a:endParaRPr>
          </a:p>
        </p:txBody>
      </p:sp>
      <p:sp>
        <p:nvSpPr>
          <p:cNvPr id="338" name="Google Shape;338;p43"/>
          <p:cNvSpPr txBox="1"/>
          <p:nvPr/>
        </p:nvSpPr>
        <p:spPr>
          <a:xfrm>
            <a:off x="1486350" y="2410150"/>
            <a:ext cx="1800000" cy="15933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endParaRPr>
              <a:latin typeface="Impact"/>
              <a:ea typeface="Impact"/>
              <a:cs typeface="Impact"/>
              <a:sym typeface="Impact"/>
            </a:endParaRPr>
          </a:p>
          <a:p>
            <a:pPr marL="0" lvl="0" indent="0" algn="l" rtl="0">
              <a:spcBef>
                <a:spcPts val="0"/>
              </a:spcBef>
              <a:spcAft>
                <a:spcPts val="0"/>
              </a:spcAft>
              <a:buNone/>
            </a:pPr>
            <a:endParaRPr>
              <a:latin typeface="Impact"/>
              <a:ea typeface="Impact"/>
              <a:cs typeface="Impact"/>
              <a:sym typeface="Impact"/>
            </a:endParaRPr>
          </a:p>
          <a:p>
            <a:pPr marL="0" lvl="0" indent="0" algn="l" rtl="0">
              <a:spcBef>
                <a:spcPts val="0"/>
              </a:spcBef>
              <a:spcAft>
                <a:spcPts val="0"/>
              </a:spcAft>
              <a:buNone/>
            </a:pPr>
            <a:r>
              <a:rPr lang="en">
                <a:latin typeface="Impact"/>
                <a:ea typeface="Impact"/>
                <a:cs typeface="Impact"/>
                <a:sym typeface="Impact"/>
              </a:rPr>
              <a:t>Approach friends</a:t>
            </a:r>
            <a:endParaRPr>
              <a:latin typeface="Impact"/>
              <a:ea typeface="Impact"/>
              <a:cs typeface="Impact"/>
              <a:sym typeface="Impact"/>
            </a:endParaRPr>
          </a:p>
          <a:p>
            <a:pPr marL="0" lvl="0" indent="0" algn="l" rtl="0">
              <a:spcBef>
                <a:spcPts val="0"/>
              </a:spcBef>
              <a:spcAft>
                <a:spcPts val="0"/>
              </a:spcAft>
              <a:buNone/>
            </a:pPr>
            <a:r>
              <a:rPr lang="en">
                <a:latin typeface="Impact"/>
                <a:ea typeface="Impact"/>
                <a:cs typeface="Impact"/>
                <a:sym typeface="Impact"/>
              </a:rPr>
              <a:t>And families to raise</a:t>
            </a:r>
            <a:endParaRPr>
              <a:latin typeface="Impact"/>
              <a:ea typeface="Impact"/>
              <a:cs typeface="Impact"/>
              <a:sym typeface="Impact"/>
            </a:endParaRPr>
          </a:p>
          <a:p>
            <a:pPr marL="0" lvl="0" indent="0" algn="l" rtl="0">
              <a:spcBef>
                <a:spcPts val="0"/>
              </a:spcBef>
              <a:spcAft>
                <a:spcPts val="0"/>
              </a:spcAft>
              <a:buNone/>
            </a:pPr>
            <a:r>
              <a:rPr lang="en">
                <a:latin typeface="Impact"/>
                <a:ea typeface="Impact"/>
                <a:cs typeface="Impact"/>
                <a:sym typeface="Impact"/>
              </a:rPr>
              <a:t>funds</a:t>
            </a:r>
            <a:endParaRPr>
              <a:latin typeface="Impact"/>
              <a:ea typeface="Impact"/>
              <a:cs typeface="Impact"/>
              <a:sym typeface="Impact"/>
            </a:endParaRPr>
          </a:p>
        </p:txBody>
      </p:sp>
      <p:sp>
        <p:nvSpPr>
          <p:cNvPr id="339" name="Google Shape;339;p43"/>
          <p:cNvSpPr txBox="1"/>
          <p:nvPr/>
        </p:nvSpPr>
        <p:spPr>
          <a:xfrm>
            <a:off x="3464462" y="2526975"/>
            <a:ext cx="1523100" cy="14568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endParaRPr>
              <a:latin typeface="Impact"/>
              <a:ea typeface="Impact"/>
              <a:cs typeface="Impact"/>
              <a:sym typeface="Impact"/>
            </a:endParaRPr>
          </a:p>
          <a:p>
            <a:pPr marL="0" lvl="0" indent="0" algn="l" rtl="0">
              <a:spcBef>
                <a:spcPts val="0"/>
              </a:spcBef>
              <a:spcAft>
                <a:spcPts val="0"/>
              </a:spcAft>
              <a:buNone/>
            </a:pPr>
            <a:r>
              <a:rPr lang="en">
                <a:latin typeface="Impact"/>
                <a:ea typeface="Impact"/>
                <a:cs typeface="Impact"/>
                <a:sym typeface="Impact"/>
              </a:rPr>
              <a:t>Create a crowd-</a:t>
            </a:r>
            <a:endParaRPr>
              <a:latin typeface="Impact"/>
              <a:ea typeface="Impact"/>
              <a:cs typeface="Impact"/>
              <a:sym typeface="Impact"/>
            </a:endParaRPr>
          </a:p>
          <a:p>
            <a:pPr marL="0" lvl="0" indent="0" algn="l" rtl="0">
              <a:spcBef>
                <a:spcPts val="0"/>
              </a:spcBef>
              <a:spcAft>
                <a:spcPts val="0"/>
              </a:spcAft>
              <a:buNone/>
            </a:pPr>
            <a:r>
              <a:rPr lang="en">
                <a:latin typeface="Impact"/>
                <a:ea typeface="Impact"/>
                <a:cs typeface="Impact"/>
                <a:sym typeface="Impact"/>
              </a:rPr>
              <a:t>Funding page </a:t>
            </a:r>
            <a:endParaRPr>
              <a:latin typeface="Impact"/>
              <a:ea typeface="Impact"/>
              <a:cs typeface="Impact"/>
              <a:sym typeface="Impact"/>
            </a:endParaRPr>
          </a:p>
          <a:p>
            <a:pPr marL="0" lvl="0" indent="0" algn="l" rtl="0">
              <a:spcBef>
                <a:spcPts val="0"/>
              </a:spcBef>
              <a:spcAft>
                <a:spcPts val="0"/>
              </a:spcAft>
              <a:buNone/>
            </a:pPr>
            <a:r>
              <a:rPr lang="en">
                <a:latin typeface="Impact"/>
                <a:ea typeface="Impact"/>
                <a:cs typeface="Impact"/>
                <a:sym typeface="Impact"/>
              </a:rPr>
              <a:t>Using the Just Giving Platform.</a:t>
            </a:r>
            <a:endParaRPr>
              <a:latin typeface="Impact"/>
              <a:ea typeface="Impact"/>
              <a:cs typeface="Impact"/>
              <a:sym typeface="Impact"/>
            </a:endParaRPr>
          </a:p>
        </p:txBody>
      </p:sp>
      <p:sp>
        <p:nvSpPr>
          <p:cNvPr id="340" name="Google Shape;340;p43"/>
          <p:cNvSpPr txBox="1"/>
          <p:nvPr/>
        </p:nvSpPr>
        <p:spPr>
          <a:xfrm>
            <a:off x="5254288" y="2410150"/>
            <a:ext cx="1523100" cy="13191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endParaRPr>
              <a:latin typeface="Impact"/>
              <a:ea typeface="Impact"/>
              <a:cs typeface="Impact"/>
              <a:sym typeface="Impact"/>
            </a:endParaRPr>
          </a:p>
          <a:p>
            <a:pPr marL="0" lvl="0" indent="0" algn="l" rtl="0">
              <a:spcBef>
                <a:spcPts val="0"/>
              </a:spcBef>
              <a:spcAft>
                <a:spcPts val="0"/>
              </a:spcAft>
              <a:buNone/>
            </a:pPr>
            <a:r>
              <a:rPr lang="en">
                <a:latin typeface="Impact"/>
                <a:ea typeface="Impact"/>
                <a:cs typeface="Impact"/>
                <a:sym typeface="Impact"/>
              </a:rPr>
              <a:t>Approach businesses to get funds and leave sponsor sheets and charity box.</a:t>
            </a:r>
            <a:endParaRPr>
              <a:latin typeface="Impact"/>
              <a:ea typeface="Impact"/>
              <a:cs typeface="Impact"/>
              <a:sym typeface="Impact"/>
            </a:endParaRPr>
          </a:p>
        </p:txBody>
      </p:sp>
      <p:sp>
        <p:nvSpPr>
          <p:cNvPr id="341" name="Google Shape;341;p43"/>
          <p:cNvSpPr txBox="1"/>
          <p:nvPr/>
        </p:nvSpPr>
        <p:spPr>
          <a:xfrm>
            <a:off x="7139700" y="2562250"/>
            <a:ext cx="1523100" cy="12891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endParaRPr>
              <a:latin typeface="Impact"/>
              <a:ea typeface="Impact"/>
              <a:cs typeface="Impact"/>
              <a:sym typeface="Impact"/>
            </a:endParaRPr>
          </a:p>
          <a:p>
            <a:pPr marL="0" lvl="0" indent="0" algn="l" rtl="0">
              <a:spcBef>
                <a:spcPts val="0"/>
              </a:spcBef>
              <a:spcAft>
                <a:spcPts val="0"/>
              </a:spcAft>
              <a:buNone/>
            </a:pPr>
            <a:r>
              <a:rPr lang="en">
                <a:latin typeface="Impact"/>
                <a:ea typeface="Impact"/>
                <a:cs typeface="Impact"/>
                <a:sym typeface="Impact"/>
              </a:rPr>
              <a:t>Undertake sponsored silence in class.</a:t>
            </a:r>
            <a:endParaRPr>
              <a:latin typeface="Impact"/>
              <a:ea typeface="Impact"/>
              <a:cs typeface="Impact"/>
              <a:sym typeface="Impact"/>
            </a:endParaRPr>
          </a:p>
        </p:txBody>
      </p:sp>
      <p:pic>
        <p:nvPicPr>
          <p:cNvPr id="342" name="Google Shape;342;p43"/>
          <p:cNvPicPr preferRelativeResize="0"/>
          <p:nvPr/>
        </p:nvPicPr>
        <p:blipFill>
          <a:blip r:embed="rId3">
            <a:alphaModFix/>
          </a:blip>
          <a:stretch>
            <a:fillRect/>
          </a:stretch>
        </p:blipFill>
        <p:spPr>
          <a:xfrm>
            <a:off x="1519775" y="1135025"/>
            <a:ext cx="1673699" cy="1123501"/>
          </a:xfrm>
          <a:prstGeom prst="rect">
            <a:avLst/>
          </a:prstGeom>
          <a:ln>
            <a:noFill/>
          </a:ln>
          <a:effectLst>
            <a:softEdge rad="112500"/>
          </a:effectLst>
        </p:spPr>
      </p:pic>
      <p:pic>
        <p:nvPicPr>
          <p:cNvPr id="343" name="Google Shape;343;p43"/>
          <p:cNvPicPr preferRelativeResize="0"/>
          <p:nvPr/>
        </p:nvPicPr>
        <p:blipFill rotWithShape="1">
          <a:blip r:embed="rId4">
            <a:alphaModFix/>
          </a:blip>
          <a:srcRect b="24322"/>
          <a:stretch/>
        </p:blipFill>
        <p:spPr>
          <a:xfrm>
            <a:off x="6247175" y="152400"/>
            <a:ext cx="2105350" cy="1593299"/>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347"/>
        <p:cNvGrpSpPr/>
        <p:nvPr/>
      </p:nvGrpSpPr>
      <p:grpSpPr>
        <a:xfrm>
          <a:off x="0" y="0"/>
          <a:ext cx="0" cy="0"/>
          <a:chOff x="0" y="0"/>
          <a:chExt cx="0" cy="0"/>
        </a:xfrm>
      </p:grpSpPr>
      <p:sp>
        <p:nvSpPr>
          <p:cNvPr id="348" name="Google Shape;348;p44"/>
          <p:cNvSpPr/>
          <p:nvPr/>
        </p:nvSpPr>
        <p:spPr>
          <a:xfrm rot="10800000">
            <a:off x="0" y="-1"/>
            <a:ext cx="1254642" cy="1690577"/>
          </a:xfrm>
          <a:prstGeom prst="flowChartOnlineStorage">
            <a:avLst/>
          </a:prstGeom>
          <a:solidFill>
            <a:srgbClr val="92D050"/>
          </a:solidFill>
          <a:ln w="25400" cap="flat" cmpd="sng">
            <a:solidFill>
              <a:srgbClr val="860A0A"/>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latin typeface="Arial"/>
              <a:ea typeface="Arial"/>
              <a:cs typeface="Arial"/>
              <a:sym typeface="Arial"/>
            </a:endParaRPr>
          </a:p>
        </p:txBody>
      </p:sp>
      <p:sp>
        <p:nvSpPr>
          <p:cNvPr id="349" name="Google Shape;349;p44"/>
          <p:cNvSpPr txBox="1">
            <a:spLocks noGrp="1"/>
          </p:cNvSpPr>
          <p:nvPr>
            <p:ph type="title"/>
          </p:nvPr>
        </p:nvSpPr>
        <p:spPr>
          <a:xfrm>
            <a:off x="106326" y="404037"/>
            <a:ext cx="4114800" cy="882600"/>
          </a:xfrm>
          <a:prstGeom prst="rect">
            <a:avLst/>
          </a:prstGeom>
          <a:noFill/>
          <a:ln>
            <a:noFill/>
          </a:ln>
        </p:spPr>
        <p:txBody>
          <a:bodyPr spcFirstLastPara="1" wrap="square" lIns="68575" tIns="34275" rIns="68575" bIns="34275" anchor="ctr" anchorCtr="0">
            <a:noAutofit/>
          </a:bodyPr>
          <a:lstStyle/>
          <a:p>
            <a:pPr marL="0" lvl="0" indent="0" algn="l" rtl="0">
              <a:lnSpc>
                <a:spcPct val="90000"/>
              </a:lnSpc>
              <a:spcBef>
                <a:spcPts val="0"/>
              </a:spcBef>
              <a:spcAft>
                <a:spcPts val="0"/>
              </a:spcAft>
              <a:buClr>
                <a:schemeClr val="accent1"/>
              </a:buClr>
              <a:buSzPts val="3300"/>
              <a:buFont typeface="Impact"/>
              <a:buNone/>
            </a:pPr>
            <a:r>
              <a:rPr lang="en" sz="4000">
                <a:solidFill>
                  <a:schemeClr val="lt1"/>
                </a:solidFill>
              </a:rPr>
              <a:t>EXEC</a:t>
            </a:r>
            <a:r>
              <a:rPr lang="en" sz="4000">
                <a:solidFill>
                  <a:srgbClr val="980000"/>
                </a:solidFill>
              </a:rPr>
              <a:t>U</a:t>
            </a:r>
            <a:r>
              <a:rPr lang="en" sz="4000"/>
              <a:t>TING STAGE</a:t>
            </a:r>
            <a:endParaRPr sz="1400"/>
          </a:p>
        </p:txBody>
      </p:sp>
      <p:sp>
        <p:nvSpPr>
          <p:cNvPr id="350" name="Google Shape;350;p44"/>
          <p:cNvSpPr/>
          <p:nvPr/>
        </p:nvSpPr>
        <p:spPr>
          <a:xfrm>
            <a:off x="4109975" y="2340225"/>
            <a:ext cx="1775100" cy="1760400"/>
          </a:xfrm>
          <a:prstGeom prst="ellipse">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1" name="Google Shape;351;p44"/>
          <p:cNvSpPr/>
          <p:nvPr/>
        </p:nvSpPr>
        <p:spPr>
          <a:xfrm>
            <a:off x="5940175" y="2340250"/>
            <a:ext cx="1775100" cy="1760400"/>
          </a:xfrm>
          <a:prstGeom prst="ellipse">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2" name="Google Shape;352;p44"/>
          <p:cNvSpPr/>
          <p:nvPr/>
        </p:nvSpPr>
        <p:spPr>
          <a:xfrm>
            <a:off x="5564538" y="1448300"/>
            <a:ext cx="670800" cy="1123500"/>
          </a:xfrm>
          <a:prstGeom prst="upArrow">
            <a:avLst>
              <a:gd name="adj1" fmla="val 50000"/>
              <a:gd name="adj2" fmla="val 50000"/>
            </a:avLst>
          </a:prstGeom>
          <a:solidFill>
            <a:srgbClr val="000000"/>
          </a:solidFill>
          <a:ln w="9525" cap="flat"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3" name="Google Shape;353;p44"/>
          <p:cNvSpPr/>
          <p:nvPr/>
        </p:nvSpPr>
        <p:spPr>
          <a:xfrm>
            <a:off x="4836175" y="755600"/>
            <a:ext cx="2571600" cy="628800"/>
          </a:xfrm>
          <a:prstGeom prst="rect">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4" name="Google Shape;354;p44"/>
          <p:cNvSpPr txBox="1"/>
          <p:nvPr/>
        </p:nvSpPr>
        <p:spPr>
          <a:xfrm>
            <a:off x="4764475" y="811525"/>
            <a:ext cx="2879100" cy="6927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sz="1800">
                <a:latin typeface="Impact"/>
                <a:ea typeface="Impact"/>
                <a:cs typeface="Impact"/>
                <a:sym typeface="Impact"/>
              </a:rPr>
              <a:t>AWARENESS AND MARKETING</a:t>
            </a:r>
            <a:endParaRPr sz="1800">
              <a:latin typeface="Impact"/>
              <a:ea typeface="Impact"/>
              <a:cs typeface="Impact"/>
              <a:sym typeface="Impact"/>
            </a:endParaRPr>
          </a:p>
        </p:txBody>
      </p:sp>
      <p:sp>
        <p:nvSpPr>
          <p:cNvPr id="355" name="Google Shape;355;p44"/>
          <p:cNvSpPr txBox="1"/>
          <p:nvPr/>
        </p:nvSpPr>
        <p:spPr>
          <a:xfrm>
            <a:off x="6105775" y="2547050"/>
            <a:ext cx="1537800" cy="14649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a:latin typeface="Impact"/>
                <a:ea typeface="Impact"/>
                <a:cs typeface="Impact"/>
                <a:sym typeface="Impact"/>
              </a:rPr>
              <a:t>Use social media to post crowdfunding page and give information on cause.</a:t>
            </a:r>
            <a:endParaRPr>
              <a:latin typeface="Impact"/>
              <a:ea typeface="Impact"/>
              <a:cs typeface="Impact"/>
              <a:sym typeface="Impact"/>
            </a:endParaRPr>
          </a:p>
        </p:txBody>
      </p:sp>
      <p:sp>
        <p:nvSpPr>
          <p:cNvPr id="356" name="Google Shape;356;p44"/>
          <p:cNvSpPr txBox="1"/>
          <p:nvPr/>
        </p:nvSpPr>
        <p:spPr>
          <a:xfrm>
            <a:off x="4294375" y="2635700"/>
            <a:ext cx="1645800" cy="12876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endParaRPr>
              <a:latin typeface="Impact"/>
              <a:ea typeface="Impact"/>
              <a:cs typeface="Impact"/>
              <a:sym typeface="Impact"/>
            </a:endParaRPr>
          </a:p>
          <a:p>
            <a:pPr marL="0" lvl="0" indent="0" algn="l" rtl="0">
              <a:spcBef>
                <a:spcPts val="0"/>
              </a:spcBef>
              <a:spcAft>
                <a:spcPts val="0"/>
              </a:spcAft>
              <a:buNone/>
            </a:pPr>
            <a:r>
              <a:rPr lang="en">
                <a:latin typeface="Impact"/>
                <a:ea typeface="Impact"/>
                <a:cs typeface="Impact"/>
                <a:sym typeface="Impact"/>
              </a:rPr>
              <a:t>Designing posters for school charity week. </a:t>
            </a:r>
            <a:endParaRPr>
              <a:latin typeface="Impact"/>
              <a:ea typeface="Impact"/>
              <a:cs typeface="Impact"/>
              <a:sym typeface="Impact"/>
            </a:endParaRPr>
          </a:p>
        </p:txBody>
      </p:sp>
      <p:pic>
        <p:nvPicPr>
          <p:cNvPr id="357" name="Google Shape;357;p44"/>
          <p:cNvPicPr preferRelativeResize="0"/>
          <p:nvPr/>
        </p:nvPicPr>
        <p:blipFill>
          <a:blip r:embed="rId3">
            <a:alphaModFix/>
          </a:blip>
          <a:stretch>
            <a:fillRect/>
          </a:stretch>
        </p:blipFill>
        <p:spPr>
          <a:xfrm>
            <a:off x="1407050" y="1439028"/>
            <a:ext cx="2550525" cy="2572924"/>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361"/>
        <p:cNvGrpSpPr/>
        <p:nvPr/>
      </p:nvGrpSpPr>
      <p:grpSpPr>
        <a:xfrm>
          <a:off x="0" y="0"/>
          <a:ext cx="0" cy="0"/>
          <a:chOff x="0" y="0"/>
          <a:chExt cx="0" cy="0"/>
        </a:xfrm>
      </p:grpSpPr>
      <p:sp>
        <p:nvSpPr>
          <p:cNvPr id="362" name="Google Shape;362;p45"/>
          <p:cNvSpPr/>
          <p:nvPr/>
        </p:nvSpPr>
        <p:spPr>
          <a:xfrm rot="10800000">
            <a:off x="0" y="-1"/>
            <a:ext cx="1254642" cy="1690577"/>
          </a:xfrm>
          <a:prstGeom prst="flowChartOnlineStorage">
            <a:avLst/>
          </a:prstGeom>
          <a:solidFill>
            <a:srgbClr val="92D050"/>
          </a:solidFill>
          <a:ln w="25400" cap="flat" cmpd="sng">
            <a:solidFill>
              <a:srgbClr val="860A0A"/>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latin typeface="Arial"/>
              <a:ea typeface="Arial"/>
              <a:cs typeface="Arial"/>
              <a:sym typeface="Arial"/>
            </a:endParaRPr>
          </a:p>
        </p:txBody>
      </p:sp>
      <p:sp>
        <p:nvSpPr>
          <p:cNvPr id="363" name="Google Shape;363;p45"/>
          <p:cNvSpPr txBox="1">
            <a:spLocks noGrp="1"/>
          </p:cNvSpPr>
          <p:nvPr>
            <p:ph type="title"/>
          </p:nvPr>
        </p:nvSpPr>
        <p:spPr>
          <a:xfrm>
            <a:off x="106326" y="404037"/>
            <a:ext cx="4114800" cy="882600"/>
          </a:xfrm>
          <a:prstGeom prst="rect">
            <a:avLst/>
          </a:prstGeom>
          <a:noFill/>
          <a:ln>
            <a:noFill/>
          </a:ln>
        </p:spPr>
        <p:txBody>
          <a:bodyPr spcFirstLastPara="1" wrap="square" lIns="68575" tIns="34275" rIns="68575" bIns="34275" anchor="ctr" anchorCtr="0">
            <a:noAutofit/>
          </a:bodyPr>
          <a:lstStyle/>
          <a:p>
            <a:pPr marL="0" lvl="0" indent="0" algn="l" rtl="0">
              <a:lnSpc>
                <a:spcPct val="90000"/>
              </a:lnSpc>
              <a:spcBef>
                <a:spcPts val="0"/>
              </a:spcBef>
              <a:spcAft>
                <a:spcPts val="0"/>
              </a:spcAft>
              <a:buClr>
                <a:schemeClr val="accent1"/>
              </a:buClr>
              <a:buSzPts val="3300"/>
              <a:buFont typeface="Impact"/>
              <a:buNone/>
            </a:pPr>
            <a:r>
              <a:rPr lang="en" sz="4000">
                <a:solidFill>
                  <a:schemeClr val="lt1"/>
                </a:solidFill>
              </a:rPr>
              <a:t>EXEC</a:t>
            </a:r>
            <a:r>
              <a:rPr lang="en" sz="4000">
                <a:solidFill>
                  <a:srgbClr val="980000"/>
                </a:solidFill>
              </a:rPr>
              <a:t>U</a:t>
            </a:r>
            <a:r>
              <a:rPr lang="en" sz="4000"/>
              <a:t>TING STAGE</a:t>
            </a:r>
            <a:endParaRPr sz="1400"/>
          </a:p>
        </p:txBody>
      </p:sp>
      <p:sp>
        <p:nvSpPr>
          <p:cNvPr id="364" name="Google Shape;364;p45"/>
          <p:cNvSpPr/>
          <p:nvPr/>
        </p:nvSpPr>
        <p:spPr>
          <a:xfrm>
            <a:off x="5996100" y="3089025"/>
            <a:ext cx="1315500" cy="1011600"/>
          </a:xfrm>
          <a:prstGeom prst="ellipse">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r>
              <a:rPr lang="en">
                <a:latin typeface="Impact"/>
                <a:ea typeface="Impact"/>
                <a:cs typeface="Impact"/>
                <a:sym typeface="Impact"/>
              </a:rPr>
              <a:t>Cake sale after school</a:t>
            </a:r>
            <a:endParaRPr>
              <a:latin typeface="Impact"/>
              <a:ea typeface="Impact"/>
              <a:cs typeface="Impact"/>
              <a:sym typeface="Impact"/>
            </a:endParaRPr>
          </a:p>
        </p:txBody>
      </p:sp>
      <p:sp>
        <p:nvSpPr>
          <p:cNvPr id="365" name="Google Shape;365;p45"/>
          <p:cNvSpPr/>
          <p:nvPr/>
        </p:nvSpPr>
        <p:spPr>
          <a:xfrm>
            <a:off x="7407775" y="3088900"/>
            <a:ext cx="1254600" cy="1011600"/>
          </a:xfrm>
          <a:prstGeom prst="ellipse">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r>
              <a:rPr lang="en">
                <a:latin typeface="Impact"/>
                <a:ea typeface="Impact"/>
                <a:cs typeface="Impact"/>
                <a:sym typeface="Impact"/>
              </a:rPr>
              <a:t>Serve paid hot lunch. </a:t>
            </a:r>
            <a:endParaRPr>
              <a:latin typeface="Impact"/>
              <a:ea typeface="Impact"/>
              <a:cs typeface="Impact"/>
              <a:sym typeface="Impact"/>
            </a:endParaRPr>
          </a:p>
        </p:txBody>
      </p:sp>
      <p:sp>
        <p:nvSpPr>
          <p:cNvPr id="366" name="Google Shape;366;p45"/>
          <p:cNvSpPr/>
          <p:nvPr/>
        </p:nvSpPr>
        <p:spPr>
          <a:xfrm>
            <a:off x="5564538" y="1965400"/>
            <a:ext cx="670800" cy="1123500"/>
          </a:xfrm>
          <a:prstGeom prst="upArrow">
            <a:avLst>
              <a:gd name="adj1" fmla="val 50000"/>
              <a:gd name="adj2" fmla="val 50000"/>
            </a:avLst>
          </a:prstGeom>
          <a:solidFill>
            <a:srgbClr val="000000"/>
          </a:solidFill>
          <a:ln w="9525" cap="flat"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7" name="Google Shape;367;p45"/>
          <p:cNvSpPr/>
          <p:nvPr/>
        </p:nvSpPr>
        <p:spPr>
          <a:xfrm>
            <a:off x="4614150" y="1286625"/>
            <a:ext cx="2571600" cy="628800"/>
          </a:xfrm>
          <a:prstGeom prst="rect">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8" name="Google Shape;368;p45"/>
          <p:cNvSpPr/>
          <p:nvPr/>
        </p:nvSpPr>
        <p:spPr>
          <a:xfrm>
            <a:off x="4558025" y="3089025"/>
            <a:ext cx="1341900" cy="1011600"/>
          </a:xfrm>
          <a:prstGeom prst="ellipse">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r>
              <a:rPr lang="en">
                <a:latin typeface="Impact"/>
                <a:ea typeface="Impact"/>
                <a:cs typeface="Impact"/>
                <a:sym typeface="Impact"/>
              </a:rPr>
              <a:t>Bake-off  sale for kids.</a:t>
            </a:r>
            <a:endParaRPr>
              <a:latin typeface="Impact"/>
              <a:ea typeface="Impact"/>
              <a:cs typeface="Impact"/>
              <a:sym typeface="Impact"/>
            </a:endParaRPr>
          </a:p>
        </p:txBody>
      </p:sp>
      <p:sp>
        <p:nvSpPr>
          <p:cNvPr id="369" name="Google Shape;369;p45"/>
          <p:cNvSpPr/>
          <p:nvPr/>
        </p:nvSpPr>
        <p:spPr>
          <a:xfrm>
            <a:off x="3119950" y="3089025"/>
            <a:ext cx="1341900" cy="1011600"/>
          </a:xfrm>
          <a:prstGeom prst="ellipse">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r>
              <a:rPr lang="en">
                <a:latin typeface="Impact"/>
                <a:ea typeface="Impact"/>
                <a:cs typeface="Impact"/>
                <a:sym typeface="Impact"/>
              </a:rPr>
              <a:t>Nerf gun assisting kids. </a:t>
            </a:r>
            <a:endParaRPr>
              <a:latin typeface="Impact"/>
              <a:ea typeface="Impact"/>
              <a:cs typeface="Impact"/>
              <a:sym typeface="Impact"/>
            </a:endParaRPr>
          </a:p>
        </p:txBody>
      </p:sp>
      <p:sp>
        <p:nvSpPr>
          <p:cNvPr id="370" name="Google Shape;370;p45"/>
          <p:cNvSpPr/>
          <p:nvPr/>
        </p:nvSpPr>
        <p:spPr>
          <a:xfrm>
            <a:off x="1681875" y="3089025"/>
            <a:ext cx="1341900" cy="1011600"/>
          </a:xfrm>
          <a:prstGeom prst="ellipse">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r>
              <a:rPr lang="en">
                <a:latin typeface="Impact"/>
                <a:ea typeface="Impact"/>
                <a:cs typeface="Impact"/>
                <a:sym typeface="Impact"/>
              </a:rPr>
              <a:t>Bean-bag in a hoop assisting kids.</a:t>
            </a:r>
            <a:endParaRPr>
              <a:latin typeface="Impact"/>
              <a:ea typeface="Impact"/>
              <a:cs typeface="Impact"/>
              <a:sym typeface="Impact"/>
            </a:endParaRPr>
          </a:p>
        </p:txBody>
      </p:sp>
      <p:sp>
        <p:nvSpPr>
          <p:cNvPr id="371" name="Google Shape;371;p45"/>
          <p:cNvSpPr/>
          <p:nvPr/>
        </p:nvSpPr>
        <p:spPr>
          <a:xfrm>
            <a:off x="243800" y="3089025"/>
            <a:ext cx="1341900" cy="1011600"/>
          </a:xfrm>
          <a:prstGeom prst="ellipse">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r>
              <a:rPr lang="en">
                <a:latin typeface="Impact"/>
                <a:ea typeface="Impact"/>
                <a:cs typeface="Impact"/>
                <a:sym typeface="Impact"/>
              </a:rPr>
              <a:t>Penalty shoot-out activity with kids</a:t>
            </a:r>
            <a:endParaRPr>
              <a:latin typeface="Impact"/>
              <a:ea typeface="Impact"/>
              <a:cs typeface="Impact"/>
              <a:sym typeface="Impact"/>
            </a:endParaRPr>
          </a:p>
        </p:txBody>
      </p:sp>
      <p:sp>
        <p:nvSpPr>
          <p:cNvPr id="372" name="Google Shape;372;p45"/>
          <p:cNvSpPr/>
          <p:nvPr/>
        </p:nvSpPr>
        <p:spPr>
          <a:xfrm>
            <a:off x="6666975" y="2301150"/>
            <a:ext cx="1341900" cy="882600"/>
          </a:xfrm>
          <a:prstGeom prst="ellipse">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r>
              <a:rPr lang="en">
                <a:latin typeface="Impact"/>
                <a:ea typeface="Impact"/>
                <a:cs typeface="Impact"/>
                <a:sym typeface="Impact"/>
              </a:rPr>
              <a:t>Arts and Crafts with kids.</a:t>
            </a:r>
            <a:endParaRPr>
              <a:latin typeface="Impact"/>
              <a:ea typeface="Impact"/>
              <a:cs typeface="Impact"/>
              <a:sym typeface="Impact"/>
            </a:endParaRPr>
          </a:p>
        </p:txBody>
      </p:sp>
      <p:sp>
        <p:nvSpPr>
          <p:cNvPr id="373" name="Google Shape;373;p45"/>
          <p:cNvSpPr/>
          <p:nvPr/>
        </p:nvSpPr>
        <p:spPr>
          <a:xfrm>
            <a:off x="2352775" y="2301150"/>
            <a:ext cx="1438200" cy="882600"/>
          </a:xfrm>
          <a:prstGeom prst="ellipse">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r>
              <a:rPr lang="en">
                <a:latin typeface="Impact"/>
                <a:ea typeface="Impact"/>
                <a:cs typeface="Impact"/>
                <a:sym typeface="Impact"/>
              </a:rPr>
              <a:t>Face-</a:t>
            </a:r>
            <a:endParaRPr>
              <a:latin typeface="Impact"/>
              <a:ea typeface="Impact"/>
              <a:cs typeface="Impact"/>
              <a:sym typeface="Impact"/>
            </a:endParaRPr>
          </a:p>
          <a:p>
            <a:pPr marL="0" lvl="0" indent="0" algn="l" rtl="0">
              <a:spcBef>
                <a:spcPts val="0"/>
              </a:spcBef>
              <a:spcAft>
                <a:spcPts val="0"/>
              </a:spcAft>
              <a:buNone/>
            </a:pPr>
            <a:r>
              <a:rPr lang="en">
                <a:latin typeface="Impact"/>
                <a:ea typeface="Impact"/>
                <a:cs typeface="Impact"/>
                <a:sym typeface="Impact"/>
              </a:rPr>
              <a:t>Painting on the kids</a:t>
            </a:r>
            <a:endParaRPr>
              <a:latin typeface="Impact"/>
              <a:ea typeface="Impact"/>
              <a:cs typeface="Impact"/>
              <a:sym typeface="Impact"/>
            </a:endParaRPr>
          </a:p>
        </p:txBody>
      </p:sp>
      <p:sp>
        <p:nvSpPr>
          <p:cNvPr id="374" name="Google Shape;374;p45"/>
          <p:cNvSpPr/>
          <p:nvPr/>
        </p:nvSpPr>
        <p:spPr>
          <a:xfrm>
            <a:off x="3839000" y="2327850"/>
            <a:ext cx="1341900" cy="855900"/>
          </a:xfrm>
          <a:prstGeom prst="ellipse">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r>
              <a:rPr lang="en">
                <a:latin typeface="Impact"/>
                <a:ea typeface="Impact"/>
                <a:cs typeface="Impact"/>
                <a:sym typeface="Impact"/>
              </a:rPr>
              <a:t>Henna on kids.</a:t>
            </a:r>
            <a:endParaRPr>
              <a:latin typeface="Impact"/>
              <a:ea typeface="Impact"/>
              <a:cs typeface="Impact"/>
              <a:sym typeface="Impact"/>
            </a:endParaRPr>
          </a:p>
        </p:txBody>
      </p:sp>
      <p:sp>
        <p:nvSpPr>
          <p:cNvPr id="375" name="Google Shape;375;p45"/>
          <p:cNvSpPr txBox="1"/>
          <p:nvPr/>
        </p:nvSpPr>
        <p:spPr>
          <a:xfrm>
            <a:off x="4864200" y="1286625"/>
            <a:ext cx="2447400" cy="6288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sz="2400">
                <a:latin typeface="Impact"/>
                <a:ea typeface="Impact"/>
                <a:cs typeface="Impact"/>
                <a:sym typeface="Impact"/>
              </a:rPr>
              <a:t>VOLUNTEERING</a:t>
            </a:r>
            <a:endParaRPr sz="2400">
              <a:latin typeface="Impact"/>
              <a:ea typeface="Impact"/>
              <a:cs typeface="Impact"/>
              <a:sym typeface="Impact"/>
            </a:endParaRPr>
          </a:p>
        </p:txBody>
      </p:sp>
      <p:sp>
        <p:nvSpPr>
          <p:cNvPr id="376" name="Google Shape;376;p45"/>
          <p:cNvSpPr txBox="1"/>
          <p:nvPr/>
        </p:nvSpPr>
        <p:spPr>
          <a:xfrm>
            <a:off x="8181150" y="3272050"/>
            <a:ext cx="5443500" cy="8559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endParaRPr>
              <a:latin typeface="Impact"/>
              <a:ea typeface="Impact"/>
              <a:cs typeface="Impact"/>
              <a:sym typeface="Impact"/>
            </a:endParaRPr>
          </a:p>
        </p:txBody>
      </p:sp>
      <p:pic>
        <p:nvPicPr>
          <p:cNvPr id="377" name="Google Shape;377;p45"/>
          <p:cNvPicPr preferRelativeResize="0"/>
          <p:nvPr/>
        </p:nvPicPr>
        <p:blipFill>
          <a:blip r:embed="rId3">
            <a:alphaModFix/>
          </a:blip>
          <a:stretch>
            <a:fillRect/>
          </a:stretch>
        </p:blipFill>
        <p:spPr>
          <a:xfrm>
            <a:off x="6471250" y="65300"/>
            <a:ext cx="2191125" cy="1123500"/>
          </a:xfrm>
          <a:prstGeom prst="rect">
            <a:avLst/>
          </a:prstGeom>
          <a:ln>
            <a:noFill/>
          </a:ln>
          <a:effectLst>
            <a:softEdge rad="112500"/>
          </a:effectLst>
        </p:spPr>
      </p:pic>
      <p:pic>
        <p:nvPicPr>
          <p:cNvPr id="378" name="Google Shape;378;p45"/>
          <p:cNvPicPr preferRelativeResize="0"/>
          <p:nvPr/>
        </p:nvPicPr>
        <p:blipFill>
          <a:blip r:embed="rId4">
            <a:alphaModFix/>
          </a:blip>
          <a:stretch>
            <a:fillRect/>
          </a:stretch>
        </p:blipFill>
        <p:spPr>
          <a:xfrm>
            <a:off x="4133425" y="65300"/>
            <a:ext cx="2191099" cy="1123500"/>
          </a:xfrm>
          <a:prstGeom prst="rect">
            <a:avLst/>
          </a:prstGeom>
          <a:ln>
            <a:noFill/>
          </a:ln>
          <a:effectLst>
            <a:softEdge rad="112500"/>
          </a:effectLst>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382"/>
        <p:cNvGrpSpPr/>
        <p:nvPr/>
      </p:nvGrpSpPr>
      <p:grpSpPr>
        <a:xfrm>
          <a:off x="0" y="0"/>
          <a:ext cx="0" cy="0"/>
          <a:chOff x="0" y="0"/>
          <a:chExt cx="0" cy="0"/>
        </a:xfrm>
      </p:grpSpPr>
      <p:sp>
        <p:nvSpPr>
          <p:cNvPr id="383" name="Google Shape;383;p46"/>
          <p:cNvSpPr/>
          <p:nvPr/>
        </p:nvSpPr>
        <p:spPr>
          <a:xfrm rot="10800000">
            <a:off x="0" y="-1"/>
            <a:ext cx="1254642" cy="1690577"/>
          </a:xfrm>
          <a:prstGeom prst="flowChartOnlineStorage">
            <a:avLst/>
          </a:prstGeom>
          <a:solidFill>
            <a:srgbClr val="92D050"/>
          </a:solidFill>
          <a:ln w="25400" cap="flat" cmpd="sng">
            <a:solidFill>
              <a:srgbClr val="860A0A"/>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latin typeface="Arial"/>
              <a:ea typeface="Arial"/>
              <a:cs typeface="Arial"/>
              <a:sym typeface="Arial"/>
            </a:endParaRPr>
          </a:p>
        </p:txBody>
      </p:sp>
      <p:sp>
        <p:nvSpPr>
          <p:cNvPr id="384" name="Google Shape;384;p46"/>
          <p:cNvSpPr txBox="1">
            <a:spLocks noGrp="1"/>
          </p:cNvSpPr>
          <p:nvPr>
            <p:ph type="title"/>
          </p:nvPr>
        </p:nvSpPr>
        <p:spPr>
          <a:xfrm>
            <a:off x="106326" y="404037"/>
            <a:ext cx="4114800" cy="882600"/>
          </a:xfrm>
          <a:prstGeom prst="rect">
            <a:avLst/>
          </a:prstGeom>
          <a:noFill/>
          <a:ln>
            <a:noFill/>
          </a:ln>
        </p:spPr>
        <p:txBody>
          <a:bodyPr spcFirstLastPara="1" wrap="square" lIns="68575" tIns="34275" rIns="68575" bIns="34275" anchor="ctr" anchorCtr="0">
            <a:noAutofit/>
          </a:bodyPr>
          <a:lstStyle/>
          <a:p>
            <a:pPr marL="0" lvl="0" indent="0" algn="l" rtl="0">
              <a:lnSpc>
                <a:spcPct val="90000"/>
              </a:lnSpc>
              <a:spcBef>
                <a:spcPts val="0"/>
              </a:spcBef>
              <a:spcAft>
                <a:spcPts val="0"/>
              </a:spcAft>
              <a:buClr>
                <a:schemeClr val="accent1"/>
              </a:buClr>
              <a:buSzPts val="3300"/>
              <a:buFont typeface="Impact"/>
              <a:buNone/>
            </a:pPr>
            <a:r>
              <a:rPr lang="en" sz="4000">
                <a:solidFill>
                  <a:schemeClr val="lt1"/>
                </a:solidFill>
              </a:rPr>
              <a:t>EXEC</a:t>
            </a:r>
            <a:r>
              <a:rPr lang="en" sz="4000">
                <a:solidFill>
                  <a:srgbClr val="980000"/>
                </a:solidFill>
              </a:rPr>
              <a:t>U</a:t>
            </a:r>
            <a:r>
              <a:rPr lang="en" sz="4000"/>
              <a:t>TING STAGE</a:t>
            </a:r>
            <a:endParaRPr sz="1400"/>
          </a:p>
        </p:txBody>
      </p:sp>
      <p:sp>
        <p:nvSpPr>
          <p:cNvPr id="385" name="Google Shape;385;p46"/>
          <p:cNvSpPr/>
          <p:nvPr/>
        </p:nvSpPr>
        <p:spPr>
          <a:xfrm>
            <a:off x="6417900" y="2879225"/>
            <a:ext cx="2206500" cy="1271700"/>
          </a:xfrm>
          <a:prstGeom prst="ellipse">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r>
              <a:rPr lang="en">
                <a:latin typeface="Impact"/>
                <a:ea typeface="Impact"/>
                <a:cs typeface="Impact"/>
                <a:sym typeface="Impact"/>
              </a:rPr>
              <a:t>Create a workshop for the school council to share leadership skills</a:t>
            </a:r>
            <a:endParaRPr>
              <a:latin typeface="Impact"/>
              <a:ea typeface="Impact"/>
              <a:cs typeface="Impact"/>
              <a:sym typeface="Impact"/>
            </a:endParaRPr>
          </a:p>
        </p:txBody>
      </p:sp>
      <p:sp>
        <p:nvSpPr>
          <p:cNvPr id="386" name="Google Shape;386;p46"/>
          <p:cNvSpPr/>
          <p:nvPr/>
        </p:nvSpPr>
        <p:spPr>
          <a:xfrm>
            <a:off x="7185738" y="1690575"/>
            <a:ext cx="670800" cy="1123500"/>
          </a:xfrm>
          <a:prstGeom prst="upArrow">
            <a:avLst>
              <a:gd name="adj1" fmla="val 50000"/>
              <a:gd name="adj2" fmla="val 50000"/>
            </a:avLst>
          </a:prstGeom>
          <a:solidFill>
            <a:srgbClr val="000000"/>
          </a:solidFill>
          <a:ln w="9525" cap="flat"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7" name="Google Shape;387;p46"/>
          <p:cNvSpPr/>
          <p:nvPr/>
        </p:nvSpPr>
        <p:spPr>
          <a:xfrm>
            <a:off x="6537150" y="996625"/>
            <a:ext cx="1968000" cy="628800"/>
          </a:xfrm>
          <a:prstGeom prst="rect">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r>
              <a:rPr lang="en" sz="3000">
                <a:latin typeface="Impact"/>
                <a:ea typeface="Impact"/>
                <a:cs typeface="Impact"/>
                <a:sym typeface="Impact"/>
              </a:rPr>
              <a:t>WORKSHOP</a:t>
            </a:r>
            <a:endParaRPr sz="3000">
              <a:latin typeface="Impact"/>
              <a:ea typeface="Impact"/>
              <a:cs typeface="Impact"/>
              <a:sym typeface="Impact"/>
            </a:endParaRPr>
          </a:p>
        </p:txBody>
      </p:sp>
      <p:pic>
        <p:nvPicPr>
          <p:cNvPr id="388" name="Google Shape;388;p46"/>
          <p:cNvPicPr preferRelativeResize="0"/>
          <p:nvPr/>
        </p:nvPicPr>
        <p:blipFill rotWithShape="1">
          <a:blip r:embed="rId3">
            <a:alphaModFix/>
          </a:blip>
          <a:srcRect l="31420" t="27711" r="17446" b="19131"/>
          <a:stretch/>
        </p:blipFill>
        <p:spPr>
          <a:xfrm>
            <a:off x="3944950" y="996625"/>
            <a:ext cx="2390050" cy="1397701"/>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389" name="Google Shape;389;p46"/>
          <p:cNvPicPr preferRelativeResize="0"/>
          <p:nvPr/>
        </p:nvPicPr>
        <p:blipFill rotWithShape="1">
          <a:blip r:embed="rId4">
            <a:alphaModFix/>
          </a:blip>
          <a:srcRect l="31547" t="27323" r="17675" b="18355"/>
          <a:stretch/>
        </p:blipFill>
        <p:spPr>
          <a:xfrm>
            <a:off x="1496550" y="1355775"/>
            <a:ext cx="2206502" cy="1327801"/>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390" name="Google Shape;390;p46"/>
          <p:cNvPicPr preferRelativeResize="0"/>
          <p:nvPr/>
        </p:nvPicPr>
        <p:blipFill rotWithShape="1">
          <a:blip r:embed="rId5">
            <a:alphaModFix/>
          </a:blip>
          <a:srcRect l="31247" t="28415" r="17078" b="19176"/>
          <a:stretch/>
        </p:blipFill>
        <p:spPr>
          <a:xfrm>
            <a:off x="4098700" y="2571750"/>
            <a:ext cx="2082552" cy="1188051"/>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391" name="Google Shape;391;p46"/>
          <p:cNvPicPr preferRelativeResize="0"/>
          <p:nvPr/>
        </p:nvPicPr>
        <p:blipFill rotWithShape="1">
          <a:blip r:embed="rId6">
            <a:alphaModFix/>
          </a:blip>
          <a:srcRect l="30687" t="29532" r="17439" b="20691"/>
          <a:stretch/>
        </p:blipFill>
        <p:spPr>
          <a:xfrm>
            <a:off x="1615799" y="2983950"/>
            <a:ext cx="1968000" cy="1062250"/>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395"/>
        <p:cNvGrpSpPr/>
        <p:nvPr/>
      </p:nvGrpSpPr>
      <p:grpSpPr>
        <a:xfrm>
          <a:off x="0" y="0"/>
          <a:ext cx="0" cy="0"/>
          <a:chOff x="0" y="0"/>
          <a:chExt cx="0" cy="0"/>
        </a:xfrm>
      </p:grpSpPr>
      <p:sp>
        <p:nvSpPr>
          <p:cNvPr id="396" name="Google Shape;396;p47"/>
          <p:cNvSpPr/>
          <p:nvPr/>
        </p:nvSpPr>
        <p:spPr>
          <a:xfrm rot="10800000">
            <a:off x="0" y="-1"/>
            <a:ext cx="1254642" cy="1690577"/>
          </a:xfrm>
          <a:prstGeom prst="flowChartOnlineStorage">
            <a:avLst/>
          </a:prstGeom>
          <a:solidFill>
            <a:srgbClr val="92D050"/>
          </a:solidFill>
          <a:ln w="25400" cap="flat" cmpd="sng">
            <a:solidFill>
              <a:srgbClr val="860A0A"/>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latin typeface="Arial"/>
              <a:ea typeface="Arial"/>
              <a:cs typeface="Arial"/>
              <a:sym typeface="Arial"/>
            </a:endParaRPr>
          </a:p>
        </p:txBody>
      </p:sp>
      <p:sp>
        <p:nvSpPr>
          <p:cNvPr id="397" name="Google Shape;397;p47"/>
          <p:cNvSpPr txBox="1">
            <a:spLocks noGrp="1"/>
          </p:cNvSpPr>
          <p:nvPr>
            <p:ph type="title"/>
          </p:nvPr>
        </p:nvSpPr>
        <p:spPr>
          <a:xfrm>
            <a:off x="106326" y="404037"/>
            <a:ext cx="4114800" cy="882600"/>
          </a:xfrm>
          <a:prstGeom prst="rect">
            <a:avLst/>
          </a:prstGeom>
          <a:noFill/>
          <a:ln>
            <a:noFill/>
          </a:ln>
        </p:spPr>
        <p:txBody>
          <a:bodyPr spcFirstLastPara="1" wrap="square" lIns="68575" tIns="34275" rIns="68575" bIns="34275" anchor="ctr" anchorCtr="0">
            <a:noAutofit/>
          </a:bodyPr>
          <a:lstStyle/>
          <a:p>
            <a:pPr marL="0" lvl="0" indent="0" algn="l" rtl="0">
              <a:lnSpc>
                <a:spcPct val="90000"/>
              </a:lnSpc>
              <a:spcBef>
                <a:spcPts val="0"/>
              </a:spcBef>
              <a:spcAft>
                <a:spcPts val="0"/>
              </a:spcAft>
              <a:buClr>
                <a:schemeClr val="accent1"/>
              </a:buClr>
              <a:buSzPts val="3300"/>
              <a:buFont typeface="Impact"/>
              <a:buNone/>
            </a:pPr>
            <a:r>
              <a:rPr lang="en" sz="4000">
                <a:solidFill>
                  <a:schemeClr val="lt1"/>
                </a:solidFill>
              </a:rPr>
              <a:t>EXEC</a:t>
            </a:r>
            <a:r>
              <a:rPr lang="en" sz="4000">
                <a:solidFill>
                  <a:srgbClr val="980000"/>
                </a:solidFill>
              </a:rPr>
              <a:t>U</a:t>
            </a:r>
            <a:r>
              <a:rPr lang="en" sz="4000"/>
              <a:t>TING STAGE</a:t>
            </a:r>
            <a:endParaRPr sz="1400"/>
          </a:p>
        </p:txBody>
      </p:sp>
      <p:sp>
        <p:nvSpPr>
          <p:cNvPr id="398" name="Google Shape;398;p47"/>
          <p:cNvSpPr/>
          <p:nvPr/>
        </p:nvSpPr>
        <p:spPr>
          <a:xfrm>
            <a:off x="5478950" y="2879225"/>
            <a:ext cx="2725500" cy="1271700"/>
          </a:xfrm>
          <a:prstGeom prst="ellipse">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r>
              <a:rPr lang="en">
                <a:latin typeface="Impact"/>
                <a:ea typeface="Impact"/>
                <a:cs typeface="Impact"/>
                <a:sym typeface="Impact"/>
              </a:rPr>
              <a:t>Attend regular meetings and exchange regular updates and feedback.</a:t>
            </a:r>
            <a:endParaRPr>
              <a:latin typeface="Impact"/>
              <a:ea typeface="Impact"/>
              <a:cs typeface="Impact"/>
              <a:sym typeface="Impact"/>
            </a:endParaRPr>
          </a:p>
        </p:txBody>
      </p:sp>
      <p:sp>
        <p:nvSpPr>
          <p:cNvPr id="399" name="Google Shape;399;p47"/>
          <p:cNvSpPr/>
          <p:nvPr/>
        </p:nvSpPr>
        <p:spPr>
          <a:xfrm>
            <a:off x="6506288" y="1653875"/>
            <a:ext cx="670800" cy="1123500"/>
          </a:xfrm>
          <a:prstGeom prst="upArrow">
            <a:avLst>
              <a:gd name="adj1" fmla="val 50000"/>
              <a:gd name="adj2" fmla="val 50000"/>
            </a:avLst>
          </a:prstGeom>
          <a:solidFill>
            <a:srgbClr val="000000"/>
          </a:solidFill>
          <a:ln w="9525" cap="flat"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0" name="Google Shape;400;p47"/>
          <p:cNvSpPr/>
          <p:nvPr/>
        </p:nvSpPr>
        <p:spPr>
          <a:xfrm>
            <a:off x="5402000" y="923225"/>
            <a:ext cx="2879400" cy="628800"/>
          </a:xfrm>
          <a:prstGeom prst="rect">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r>
              <a:rPr lang="en" sz="1800">
                <a:latin typeface="Impact"/>
                <a:ea typeface="Impact"/>
                <a:cs typeface="Impact"/>
                <a:sym typeface="Impact"/>
              </a:rPr>
              <a:t>MONITORING AND EVALUATING</a:t>
            </a:r>
            <a:endParaRPr sz="1800">
              <a:latin typeface="Impact"/>
              <a:ea typeface="Impact"/>
              <a:cs typeface="Impact"/>
              <a:sym typeface="Impact"/>
            </a:endParaRPr>
          </a:p>
        </p:txBody>
      </p:sp>
      <p:pic>
        <p:nvPicPr>
          <p:cNvPr id="401" name="Google Shape;401;p47"/>
          <p:cNvPicPr preferRelativeResize="0"/>
          <p:nvPr/>
        </p:nvPicPr>
        <p:blipFill>
          <a:blip r:embed="rId3">
            <a:alphaModFix/>
          </a:blip>
          <a:stretch>
            <a:fillRect/>
          </a:stretch>
        </p:blipFill>
        <p:spPr>
          <a:xfrm>
            <a:off x="824625" y="2879225"/>
            <a:ext cx="3396500" cy="1271700"/>
          </a:xfrm>
          <a:prstGeom prst="rect">
            <a:avLst/>
          </a:prstGeom>
          <a:ln>
            <a:noFill/>
          </a:ln>
          <a:effectLst>
            <a:softEdge rad="112500"/>
          </a:effectLst>
        </p:spPr>
      </p:pic>
      <p:pic>
        <p:nvPicPr>
          <p:cNvPr id="402" name="Google Shape;402;p47"/>
          <p:cNvPicPr preferRelativeResize="0"/>
          <p:nvPr/>
        </p:nvPicPr>
        <p:blipFill>
          <a:blip r:embed="rId4">
            <a:alphaModFix/>
          </a:blip>
          <a:stretch>
            <a:fillRect/>
          </a:stretch>
        </p:blipFill>
        <p:spPr>
          <a:xfrm>
            <a:off x="1254650" y="1414050"/>
            <a:ext cx="3721124" cy="1363325"/>
          </a:xfrm>
          <a:prstGeom prst="rect">
            <a:avLst/>
          </a:prstGeom>
          <a:ln>
            <a:noFill/>
          </a:ln>
          <a:effectLst>
            <a:softEdge rad="112500"/>
          </a:effectLst>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406"/>
        <p:cNvGrpSpPr/>
        <p:nvPr/>
      </p:nvGrpSpPr>
      <p:grpSpPr>
        <a:xfrm>
          <a:off x="0" y="0"/>
          <a:ext cx="0" cy="0"/>
          <a:chOff x="0" y="0"/>
          <a:chExt cx="0" cy="0"/>
        </a:xfrm>
      </p:grpSpPr>
      <p:sp>
        <p:nvSpPr>
          <p:cNvPr id="407" name="Google Shape;407;p48"/>
          <p:cNvSpPr/>
          <p:nvPr/>
        </p:nvSpPr>
        <p:spPr>
          <a:xfrm rot="10800000">
            <a:off x="0" y="-1"/>
            <a:ext cx="1254642" cy="1690577"/>
          </a:xfrm>
          <a:prstGeom prst="flowChartOnlineStorage">
            <a:avLst/>
          </a:prstGeom>
          <a:solidFill>
            <a:srgbClr val="00B0F0"/>
          </a:solidFill>
          <a:ln w="25400" cap="flat" cmpd="sng">
            <a:solidFill>
              <a:srgbClr val="860A0A"/>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latin typeface="Arial"/>
              <a:ea typeface="Arial"/>
              <a:cs typeface="Arial"/>
              <a:sym typeface="Arial"/>
            </a:endParaRPr>
          </a:p>
        </p:txBody>
      </p:sp>
      <p:sp>
        <p:nvSpPr>
          <p:cNvPr id="408" name="Google Shape;408;p48"/>
          <p:cNvSpPr txBox="1">
            <a:spLocks noGrp="1"/>
          </p:cNvSpPr>
          <p:nvPr>
            <p:ph type="title"/>
          </p:nvPr>
        </p:nvSpPr>
        <p:spPr>
          <a:xfrm>
            <a:off x="-1" y="404037"/>
            <a:ext cx="4114801" cy="882502"/>
          </a:xfrm>
          <a:prstGeom prst="rect">
            <a:avLst/>
          </a:prstGeom>
          <a:noFill/>
          <a:ln>
            <a:noFill/>
          </a:ln>
        </p:spPr>
        <p:txBody>
          <a:bodyPr spcFirstLastPara="1" wrap="square" lIns="68575" tIns="34275" rIns="68575" bIns="34275" anchor="ctr" anchorCtr="0">
            <a:noAutofit/>
          </a:bodyPr>
          <a:lstStyle/>
          <a:p>
            <a:pPr marL="0" lvl="0" indent="0" algn="ctr" rtl="0">
              <a:lnSpc>
                <a:spcPct val="90000"/>
              </a:lnSpc>
              <a:spcBef>
                <a:spcPts val="0"/>
              </a:spcBef>
              <a:spcAft>
                <a:spcPts val="0"/>
              </a:spcAft>
              <a:buClr>
                <a:schemeClr val="accent1"/>
              </a:buClr>
              <a:buSzPts val="3300"/>
              <a:buFont typeface="Impact"/>
              <a:buNone/>
            </a:pPr>
            <a:r>
              <a:rPr lang="en" sz="4000">
                <a:solidFill>
                  <a:schemeClr val="lt1"/>
                </a:solidFill>
              </a:rPr>
              <a:t>MO</a:t>
            </a:r>
            <a:r>
              <a:rPr lang="en" sz="4000">
                <a:solidFill>
                  <a:srgbClr val="980000"/>
                </a:solidFill>
              </a:rPr>
              <a:t>NIT</a:t>
            </a:r>
            <a:r>
              <a:rPr lang="en" sz="4000"/>
              <a:t>ORING &amp; </a:t>
            </a:r>
            <a:r>
              <a:rPr lang="en" sz="4000">
                <a:solidFill>
                  <a:schemeClr val="lt1"/>
                </a:solidFill>
              </a:rPr>
              <a:t>CO</a:t>
            </a:r>
            <a:r>
              <a:rPr lang="en" sz="4000">
                <a:solidFill>
                  <a:srgbClr val="980000"/>
                </a:solidFill>
              </a:rPr>
              <a:t>NTROLLING </a:t>
            </a:r>
            <a:r>
              <a:rPr lang="en" sz="4000"/>
              <a:t>STAGE</a:t>
            </a:r>
            <a:endParaRPr sz="1400"/>
          </a:p>
        </p:txBody>
      </p:sp>
      <p:pic>
        <p:nvPicPr>
          <p:cNvPr id="409" name="Google Shape;409;p48"/>
          <p:cNvPicPr preferRelativeResize="0"/>
          <p:nvPr/>
        </p:nvPicPr>
        <p:blipFill>
          <a:blip r:embed="rId3">
            <a:alphaModFix/>
          </a:blip>
          <a:stretch>
            <a:fillRect/>
          </a:stretch>
        </p:blipFill>
        <p:spPr>
          <a:xfrm>
            <a:off x="3665950" y="162300"/>
            <a:ext cx="4949651" cy="4417150"/>
          </a:xfrm>
          <a:prstGeom prst="rect">
            <a:avLst/>
          </a:prstGeom>
          <a:noFill/>
          <a:ln>
            <a:noFill/>
          </a:ln>
        </p:spPr>
      </p:pic>
      <p:pic>
        <p:nvPicPr>
          <p:cNvPr id="410" name="Google Shape;410;p48"/>
          <p:cNvPicPr preferRelativeResize="0"/>
          <p:nvPr/>
        </p:nvPicPr>
        <p:blipFill>
          <a:blip r:embed="rId4">
            <a:alphaModFix/>
          </a:blip>
          <a:stretch>
            <a:fillRect/>
          </a:stretch>
        </p:blipFill>
        <p:spPr>
          <a:xfrm>
            <a:off x="1401325" y="1833125"/>
            <a:ext cx="1570928" cy="2142175"/>
          </a:xfrm>
          <a:prstGeom prst="rect">
            <a:avLst/>
          </a:prstGeom>
          <a:noFill/>
          <a:ln>
            <a:noFill/>
          </a:ln>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414"/>
        <p:cNvGrpSpPr/>
        <p:nvPr/>
      </p:nvGrpSpPr>
      <p:grpSpPr>
        <a:xfrm>
          <a:off x="0" y="0"/>
          <a:ext cx="0" cy="0"/>
          <a:chOff x="0" y="0"/>
          <a:chExt cx="0" cy="0"/>
        </a:xfrm>
      </p:grpSpPr>
      <p:sp>
        <p:nvSpPr>
          <p:cNvPr id="415" name="Google Shape;415;p49"/>
          <p:cNvSpPr/>
          <p:nvPr/>
        </p:nvSpPr>
        <p:spPr>
          <a:xfrm rot="10800000">
            <a:off x="0" y="80574"/>
            <a:ext cx="1254642" cy="1690577"/>
          </a:xfrm>
          <a:prstGeom prst="flowChartOnlineStorage">
            <a:avLst/>
          </a:prstGeom>
          <a:solidFill>
            <a:srgbClr val="00B0F0"/>
          </a:solidFill>
          <a:ln w="25400" cap="flat" cmpd="sng">
            <a:solidFill>
              <a:srgbClr val="860A0A"/>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latin typeface="Arial"/>
              <a:ea typeface="Arial"/>
              <a:cs typeface="Arial"/>
              <a:sym typeface="Arial"/>
            </a:endParaRPr>
          </a:p>
        </p:txBody>
      </p:sp>
      <p:sp>
        <p:nvSpPr>
          <p:cNvPr id="416" name="Google Shape;416;p49"/>
          <p:cNvSpPr txBox="1"/>
          <p:nvPr/>
        </p:nvSpPr>
        <p:spPr>
          <a:xfrm>
            <a:off x="255175" y="0"/>
            <a:ext cx="3438000" cy="1690500"/>
          </a:xfrm>
          <a:prstGeom prst="rect">
            <a:avLst/>
          </a:prstGeom>
          <a:noFill/>
          <a:ln>
            <a:noFill/>
          </a:ln>
        </p:spPr>
        <p:txBody>
          <a:bodyPr spcFirstLastPara="1" wrap="square" lIns="91425" tIns="91425" rIns="91425" bIns="91425" anchor="t" anchorCtr="0">
            <a:noAutofit/>
          </a:bodyPr>
          <a:lstStyle/>
          <a:p>
            <a:pPr marL="0" lvl="0" indent="0" algn="ctr" rtl="0">
              <a:lnSpc>
                <a:spcPct val="90000"/>
              </a:lnSpc>
              <a:spcBef>
                <a:spcPts val="0"/>
              </a:spcBef>
              <a:spcAft>
                <a:spcPts val="0"/>
              </a:spcAft>
              <a:buNone/>
            </a:pPr>
            <a:r>
              <a:rPr lang="en" sz="4000">
                <a:solidFill>
                  <a:schemeClr val="lt1"/>
                </a:solidFill>
                <a:latin typeface="Impact"/>
                <a:ea typeface="Impact"/>
                <a:cs typeface="Impact"/>
                <a:sym typeface="Impact"/>
              </a:rPr>
              <a:t>MO</a:t>
            </a:r>
            <a:r>
              <a:rPr lang="en" sz="4000">
                <a:solidFill>
                  <a:srgbClr val="980000"/>
                </a:solidFill>
                <a:latin typeface="Impact"/>
                <a:ea typeface="Impact"/>
                <a:cs typeface="Impact"/>
                <a:sym typeface="Impact"/>
              </a:rPr>
              <a:t>NIT</a:t>
            </a:r>
            <a:r>
              <a:rPr lang="en" sz="4000">
                <a:solidFill>
                  <a:schemeClr val="accent1"/>
                </a:solidFill>
                <a:latin typeface="Impact"/>
                <a:ea typeface="Impact"/>
                <a:cs typeface="Impact"/>
                <a:sym typeface="Impact"/>
              </a:rPr>
              <a:t>ORING &amp; </a:t>
            </a:r>
            <a:r>
              <a:rPr lang="en" sz="4000">
                <a:solidFill>
                  <a:schemeClr val="lt1"/>
                </a:solidFill>
                <a:latin typeface="Impact"/>
                <a:ea typeface="Impact"/>
                <a:cs typeface="Impact"/>
                <a:sym typeface="Impact"/>
              </a:rPr>
              <a:t>CO</a:t>
            </a:r>
            <a:r>
              <a:rPr lang="en" sz="4000">
                <a:solidFill>
                  <a:srgbClr val="980000"/>
                </a:solidFill>
                <a:latin typeface="Impact"/>
                <a:ea typeface="Impact"/>
                <a:cs typeface="Impact"/>
                <a:sym typeface="Impact"/>
              </a:rPr>
              <a:t>NTROLLING </a:t>
            </a:r>
            <a:r>
              <a:rPr lang="en" sz="4000">
                <a:solidFill>
                  <a:schemeClr val="accent1"/>
                </a:solidFill>
                <a:latin typeface="Impact"/>
                <a:ea typeface="Impact"/>
                <a:cs typeface="Impact"/>
                <a:sym typeface="Impact"/>
              </a:rPr>
              <a:t>STAGE</a:t>
            </a:r>
            <a:endParaRPr/>
          </a:p>
        </p:txBody>
      </p:sp>
      <p:graphicFrame>
        <p:nvGraphicFramePr>
          <p:cNvPr id="417" name="Google Shape;417;p49"/>
          <p:cNvGraphicFramePr/>
          <p:nvPr/>
        </p:nvGraphicFramePr>
        <p:xfrm>
          <a:off x="146750" y="2190750"/>
          <a:ext cx="8306625" cy="1859220"/>
        </p:xfrm>
        <a:graphic>
          <a:graphicData uri="http://schemas.openxmlformats.org/drawingml/2006/table">
            <a:tbl>
              <a:tblPr>
                <a:noFill/>
                <a:tableStyleId>{B9A86598-0268-42A9-AFEC-B5CD7F0AA5B5}</a:tableStyleId>
              </a:tblPr>
              <a:tblGrid>
                <a:gridCol w="1661325">
                  <a:extLst>
                    <a:ext uri="{9D8B030D-6E8A-4147-A177-3AD203B41FA5}">
                      <a16:colId xmlns:a16="http://schemas.microsoft.com/office/drawing/2014/main" val="20000"/>
                    </a:ext>
                  </a:extLst>
                </a:gridCol>
                <a:gridCol w="1661325">
                  <a:extLst>
                    <a:ext uri="{9D8B030D-6E8A-4147-A177-3AD203B41FA5}">
                      <a16:colId xmlns:a16="http://schemas.microsoft.com/office/drawing/2014/main" val="20001"/>
                    </a:ext>
                  </a:extLst>
                </a:gridCol>
                <a:gridCol w="1661325">
                  <a:extLst>
                    <a:ext uri="{9D8B030D-6E8A-4147-A177-3AD203B41FA5}">
                      <a16:colId xmlns:a16="http://schemas.microsoft.com/office/drawing/2014/main" val="20002"/>
                    </a:ext>
                  </a:extLst>
                </a:gridCol>
                <a:gridCol w="1661325">
                  <a:extLst>
                    <a:ext uri="{9D8B030D-6E8A-4147-A177-3AD203B41FA5}">
                      <a16:colId xmlns:a16="http://schemas.microsoft.com/office/drawing/2014/main" val="20003"/>
                    </a:ext>
                  </a:extLst>
                </a:gridCol>
                <a:gridCol w="1661325">
                  <a:extLst>
                    <a:ext uri="{9D8B030D-6E8A-4147-A177-3AD203B41FA5}">
                      <a16:colId xmlns:a16="http://schemas.microsoft.com/office/drawing/2014/main" val="20004"/>
                    </a:ext>
                  </a:extLst>
                </a:gridCol>
              </a:tblGrid>
              <a:tr h="381000">
                <a:tc>
                  <a:txBody>
                    <a:bodyPr/>
                    <a:lstStyle/>
                    <a:p>
                      <a:pPr marL="0" lvl="0" indent="0" algn="l" rtl="0">
                        <a:spcBef>
                          <a:spcPts val="0"/>
                        </a:spcBef>
                        <a:spcAft>
                          <a:spcPts val="0"/>
                        </a:spcAft>
                        <a:buNone/>
                      </a:pPr>
                      <a:r>
                        <a:rPr lang="en" b="1"/>
                        <a:t>IMPACT</a:t>
                      </a:r>
                      <a:endParaRPr b="1"/>
                    </a:p>
                  </a:txBody>
                  <a:tcPr marL="91425" marR="91425" marT="91425" marB="91425"/>
                </a:tc>
                <a:tc>
                  <a:txBody>
                    <a:bodyPr/>
                    <a:lstStyle/>
                    <a:p>
                      <a:pPr marL="0" lvl="0" indent="0" algn="l" rtl="0">
                        <a:spcBef>
                          <a:spcPts val="0"/>
                        </a:spcBef>
                        <a:spcAft>
                          <a:spcPts val="0"/>
                        </a:spcAft>
                        <a:buNone/>
                      </a:pPr>
                      <a:r>
                        <a:rPr lang="en" b="1"/>
                        <a:t>LIKELIHOOD</a:t>
                      </a:r>
                      <a:endParaRPr b="1"/>
                    </a:p>
                  </a:txBody>
                  <a:tcPr marL="91425" marR="91425" marT="91425" marB="91425"/>
                </a:tc>
                <a:tc>
                  <a:txBody>
                    <a:bodyPr/>
                    <a:lstStyle/>
                    <a:p>
                      <a:pPr marL="0" lvl="0" indent="0" algn="l" rtl="0">
                        <a:spcBef>
                          <a:spcPts val="0"/>
                        </a:spcBef>
                        <a:spcAft>
                          <a:spcPts val="0"/>
                        </a:spcAft>
                        <a:buNone/>
                      </a:pPr>
                      <a:r>
                        <a:rPr lang="en" b="1"/>
                        <a:t>RISK</a:t>
                      </a:r>
                      <a:endParaRPr b="1"/>
                    </a:p>
                  </a:txBody>
                  <a:tcPr marL="91425" marR="91425" marT="91425" marB="91425">
                    <a:lnT w="9525" cap="flat" cmpd="sng">
                      <a:solidFill>
                        <a:srgbClr val="000000"/>
                      </a:solidFill>
                      <a:prstDash val="solid"/>
                      <a:round/>
                      <a:headEnd type="none" w="sm" len="sm"/>
                      <a:tailEnd type="none" w="sm" len="sm"/>
                    </a:lnT>
                  </a:tcPr>
                </a:tc>
                <a:tc>
                  <a:txBody>
                    <a:bodyPr/>
                    <a:lstStyle/>
                    <a:p>
                      <a:pPr marL="0" lvl="0" indent="0" algn="l" rtl="0">
                        <a:spcBef>
                          <a:spcPts val="0"/>
                        </a:spcBef>
                        <a:spcAft>
                          <a:spcPts val="0"/>
                        </a:spcAft>
                        <a:buNone/>
                      </a:pPr>
                      <a:r>
                        <a:rPr lang="en" b="1"/>
                        <a:t>WARNING MECHANISMS</a:t>
                      </a:r>
                      <a:endParaRPr b="1"/>
                    </a:p>
                  </a:txBody>
                  <a:tcPr marL="91425" marR="91425" marT="91425" marB="91425"/>
                </a:tc>
                <a:tc>
                  <a:txBody>
                    <a:bodyPr/>
                    <a:lstStyle/>
                    <a:p>
                      <a:pPr marL="0" lvl="0" indent="0" algn="l" rtl="0">
                        <a:spcBef>
                          <a:spcPts val="0"/>
                        </a:spcBef>
                        <a:spcAft>
                          <a:spcPts val="0"/>
                        </a:spcAft>
                        <a:buNone/>
                      </a:pPr>
                      <a:r>
                        <a:rPr lang="en" b="1"/>
                        <a:t>MITIGATING ACTION</a:t>
                      </a:r>
                      <a:endParaRPr b="1"/>
                    </a:p>
                  </a:txBody>
                  <a:tcPr marL="91425" marR="91425" marT="91425" marB="91425"/>
                </a:tc>
                <a:extLst>
                  <a:ext uri="{0D108BD9-81ED-4DB2-BD59-A6C34878D82A}">
                    <a16:rowId xmlns:a16="http://schemas.microsoft.com/office/drawing/2014/main" val="10000"/>
                  </a:ext>
                </a:extLst>
              </a:tr>
              <a:tr h="381000">
                <a:tc>
                  <a:txBody>
                    <a:bodyPr/>
                    <a:lstStyle/>
                    <a:p>
                      <a:pPr marL="0" lvl="0" indent="0" algn="ctr" rtl="0">
                        <a:spcBef>
                          <a:spcPts val="0"/>
                        </a:spcBef>
                        <a:spcAft>
                          <a:spcPts val="0"/>
                        </a:spcAft>
                        <a:buNone/>
                      </a:pPr>
                      <a:r>
                        <a:rPr lang="en"/>
                        <a:t>H</a:t>
                      </a:r>
                      <a:endParaRPr/>
                    </a:p>
                  </a:txBody>
                  <a:tcPr marL="91425" marR="91425" marT="91425" marB="91425"/>
                </a:tc>
                <a:tc>
                  <a:txBody>
                    <a:bodyPr/>
                    <a:lstStyle/>
                    <a:p>
                      <a:pPr marL="0" lvl="0" indent="0" algn="ctr" rtl="0">
                        <a:spcBef>
                          <a:spcPts val="0"/>
                        </a:spcBef>
                        <a:spcAft>
                          <a:spcPts val="0"/>
                        </a:spcAft>
                        <a:buNone/>
                      </a:pPr>
                      <a:r>
                        <a:rPr lang="en"/>
                        <a:t>H</a:t>
                      </a:r>
                      <a:endParaRPr/>
                    </a:p>
                  </a:txBody>
                  <a:tcPr marL="91425" marR="91425" marT="91425" marB="91425"/>
                </a:tc>
                <a:tc>
                  <a:txBody>
                    <a:bodyPr/>
                    <a:lstStyle/>
                    <a:p>
                      <a:pPr marL="0" lvl="0" indent="0" algn="l" rtl="0">
                        <a:spcBef>
                          <a:spcPts val="0"/>
                        </a:spcBef>
                        <a:spcAft>
                          <a:spcPts val="0"/>
                        </a:spcAft>
                        <a:buNone/>
                      </a:pPr>
                      <a:r>
                        <a:rPr lang="en"/>
                        <a:t>Charity week activities getting cancelled</a:t>
                      </a:r>
                      <a:endParaRPr/>
                    </a:p>
                  </a:txBody>
                  <a:tcPr marL="91425" marR="91425" marT="91425" marB="91425"/>
                </a:tc>
                <a:tc>
                  <a:txBody>
                    <a:bodyPr/>
                    <a:lstStyle/>
                    <a:p>
                      <a:pPr marL="457200" lvl="0" indent="-317500" algn="l" rtl="0">
                        <a:spcBef>
                          <a:spcPts val="0"/>
                        </a:spcBef>
                        <a:spcAft>
                          <a:spcPts val="0"/>
                        </a:spcAft>
                        <a:buSzPts val="1400"/>
                        <a:buChar char="●"/>
                      </a:pPr>
                      <a:r>
                        <a:rPr lang="en"/>
                        <a:t>Lack of staff</a:t>
                      </a:r>
                      <a:endParaRPr/>
                    </a:p>
                    <a:p>
                      <a:pPr marL="457200" lvl="0" indent="-317500" algn="l" rtl="0">
                        <a:spcBef>
                          <a:spcPts val="0"/>
                        </a:spcBef>
                        <a:spcAft>
                          <a:spcPts val="0"/>
                        </a:spcAft>
                        <a:buSzPts val="1400"/>
                        <a:buChar char="●"/>
                      </a:pPr>
                      <a:r>
                        <a:rPr lang="en"/>
                        <a:t>Weather </a:t>
                      </a:r>
                      <a:endParaRPr/>
                    </a:p>
                  </a:txBody>
                  <a:tcPr marL="91425" marR="91425" marT="91425" marB="91425"/>
                </a:tc>
                <a:tc>
                  <a:txBody>
                    <a:bodyPr/>
                    <a:lstStyle/>
                    <a:p>
                      <a:pPr marL="457200" lvl="0" indent="-317500" algn="l" rtl="0">
                        <a:spcBef>
                          <a:spcPts val="0"/>
                        </a:spcBef>
                        <a:spcAft>
                          <a:spcPts val="0"/>
                        </a:spcAft>
                        <a:buSzPts val="1400"/>
                        <a:buChar char="●"/>
                      </a:pPr>
                      <a:r>
                        <a:rPr lang="en"/>
                        <a:t>Reschedule </a:t>
                      </a:r>
                      <a:endParaRPr/>
                    </a:p>
                    <a:p>
                      <a:pPr marL="457200" lvl="0" indent="-317500" algn="l" rtl="0">
                        <a:spcBef>
                          <a:spcPts val="0"/>
                        </a:spcBef>
                        <a:spcAft>
                          <a:spcPts val="0"/>
                        </a:spcAft>
                        <a:buSzPts val="1400"/>
                        <a:buChar char="●"/>
                      </a:pPr>
                      <a:r>
                        <a:rPr lang="en"/>
                        <a:t>Change outdoor activities to indoors</a:t>
                      </a:r>
                      <a:endParaRPr/>
                    </a:p>
                  </a:txBody>
                  <a:tcPr marL="91425" marR="91425" marT="91425" marB="91425"/>
                </a:tc>
                <a:extLst>
                  <a:ext uri="{0D108BD9-81ED-4DB2-BD59-A6C34878D82A}">
                    <a16:rowId xmlns:a16="http://schemas.microsoft.com/office/drawing/2014/main" val="10001"/>
                  </a:ext>
                </a:extLst>
              </a:tr>
            </a:tbl>
          </a:graphicData>
        </a:graphic>
      </p:graphicFrame>
      <p:pic>
        <p:nvPicPr>
          <p:cNvPr id="418" name="Google Shape;418;p49"/>
          <p:cNvPicPr preferRelativeResize="0"/>
          <p:nvPr/>
        </p:nvPicPr>
        <p:blipFill>
          <a:blip r:embed="rId3">
            <a:alphaModFix/>
          </a:blip>
          <a:stretch>
            <a:fillRect/>
          </a:stretch>
        </p:blipFill>
        <p:spPr>
          <a:xfrm>
            <a:off x="5251300" y="921575"/>
            <a:ext cx="1736726" cy="1062475"/>
          </a:xfrm>
          <a:prstGeom prst="rect">
            <a:avLst/>
          </a:prstGeom>
          <a:noFill/>
          <a:ln>
            <a:noFill/>
          </a:ln>
        </p:spPr>
      </p:pic>
      <p:pic>
        <p:nvPicPr>
          <p:cNvPr id="419" name="Google Shape;419;p49"/>
          <p:cNvPicPr preferRelativeResize="0"/>
          <p:nvPr/>
        </p:nvPicPr>
        <p:blipFill>
          <a:blip r:embed="rId4">
            <a:alphaModFix/>
          </a:blip>
          <a:stretch>
            <a:fillRect/>
          </a:stretch>
        </p:blipFill>
        <p:spPr>
          <a:xfrm>
            <a:off x="6988024" y="42263"/>
            <a:ext cx="1640976" cy="1767205"/>
          </a:xfrm>
          <a:prstGeom prst="rect">
            <a:avLst/>
          </a:prstGeom>
          <a:noFill/>
          <a:ln>
            <a:noFill/>
          </a:ln>
        </p:spPr>
      </p:pic>
      <p:pic>
        <p:nvPicPr>
          <p:cNvPr id="420" name="Google Shape;420;p49"/>
          <p:cNvPicPr preferRelativeResize="0"/>
          <p:nvPr/>
        </p:nvPicPr>
        <p:blipFill>
          <a:blip r:embed="rId5">
            <a:alphaModFix/>
          </a:blip>
          <a:stretch>
            <a:fillRect/>
          </a:stretch>
        </p:blipFill>
        <p:spPr>
          <a:xfrm>
            <a:off x="3571800" y="80575"/>
            <a:ext cx="2000400" cy="1125225"/>
          </a:xfrm>
          <a:prstGeom prst="rect">
            <a:avLst/>
          </a:prstGeom>
          <a:noFill/>
          <a:ln>
            <a:noFill/>
          </a:ln>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424"/>
        <p:cNvGrpSpPr/>
        <p:nvPr/>
      </p:nvGrpSpPr>
      <p:grpSpPr>
        <a:xfrm>
          <a:off x="0" y="0"/>
          <a:ext cx="0" cy="0"/>
          <a:chOff x="0" y="0"/>
          <a:chExt cx="0" cy="0"/>
        </a:xfrm>
      </p:grpSpPr>
      <p:sp>
        <p:nvSpPr>
          <p:cNvPr id="425" name="Google Shape;425;p50"/>
          <p:cNvSpPr/>
          <p:nvPr/>
        </p:nvSpPr>
        <p:spPr>
          <a:xfrm rot="10800000">
            <a:off x="0" y="80574"/>
            <a:ext cx="1254642" cy="1690577"/>
          </a:xfrm>
          <a:prstGeom prst="flowChartOnlineStorage">
            <a:avLst/>
          </a:prstGeom>
          <a:solidFill>
            <a:srgbClr val="00B0F0"/>
          </a:solidFill>
          <a:ln w="25400" cap="flat" cmpd="sng">
            <a:solidFill>
              <a:srgbClr val="860A0A"/>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latin typeface="Arial"/>
              <a:ea typeface="Arial"/>
              <a:cs typeface="Arial"/>
              <a:sym typeface="Arial"/>
            </a:endParaRPr>
          </a:p>
        </p:txBody>
      </p:sp>
      <p:sp>
        <p:nvSpPr>
          <p:cNvPr id="426" name="Google Shape;426;p50"/>
          <p:cNvSpPr txBox="1"/>
          <p:nvPr/>
        </p:nvSpPr>
        <p:spPr>
          <a:xfrm>
            <a:off x="326975" y="139038"/>
            <a:ext cx="3438000" cy="1690500"/>
          </a:xfrm>
          <a:prstGeom prst="rect">
            <a:avLst/>
          </a:prstGeom>
          <a:noFill/>
          <a:ln>
            <a:noFill/>
          </a:ln>
        </p:spPr>
        <p:txBody>
          <a:bodyPr spcFirstLastPara="1" wrap="square" lIns="91425" tIns="91425" rIns="91425" bIns="91425" anchor="t" anchorCtr="0">
            <a:noAutofit/>
          </a:bodyPr>
          <a:lstStyle/>
          <a:p>
            <a:pPr marL="0" lvl="0" indent="0" algn="ctr" rtl="0">
              <a:lnSpc>
                <a:spcPct val="90000"/>
              </a:lnSpc>
              <a:spcBef>
                <a:spcPts val="0"/>
              </a:spcBef>
              <a:spcAft>
                <a:spcPts val="0"/>
              </a:spcAft>
              <a:buNone/>
            </a:pPr>
            <a:r>
              <a:rPr lang="en" sz="4000">
                <a:solidFill>
                  <a:schemeClr val="lt1"/>
                </a:solidFill>
                <a:latin typeface="Impact"/>
                <a:ea typeface="Impact"/>
                <a:cs typeface="Impact"/>
                <a:sym typeface="Impact"/>
              </a:rPr>
              <a:t>MO</a:t>
            </a:r>
            <a:r>
              <a:rPr lang="en" sz="4000">
                <a:solidFill>
                  <a:srgbClr val="980000"/>
                </a:solidFill>
                <a:latin typeface="Impact"/>
                <a:ea typeface="Impact"/>
                <a:cs typeface="Impact"/>
                <a:sym typeface="Impact"/>
              </a:rPr>
              <a:t>NIT</a:t>
            </a:r>
            <a:r>
              <a:rPr lang="en" sz="4000">
                <a:solidFill>
                  <a:schemeClr val="accent1"/>
                </a:solidFill>
                <a:latin typeface="Impact"/>
                <a:ea typeface="Impact"/>
                <a:cs typeface="Impact"/>
                <a:sym typeface="Impact"/>
              </a:rPr>
              <a:t>ORING &amp; </a:t>
            </a:r>
            <a:r>
              <a:rPr lang="en" sz="4000">
                <a:solidFill>
                  <a:schemeClr val="lt1"/>
                </a:solidFill>
                <a:latin typeface="Impact"/>
                <a:ea typeface="Impact"/>
                <a:cs typeface="Impact"/>
                <a:sym typeface="Impact"/>
              </a:rPr>
              <a:t>CO</a:t>
            </a:r>
            <a:r>
              <a:rPr lang="en" sz="4000">
                <a:solidFill>
                  <a:srgbClr val="980000"/>
                </a:solidFill>
                <a:latin typeface="Impact"/>
                <a:ea typeface="Impact"/>
                <a:cs typeface="Impact"/>
                <a:sym typeface="Impact"/>
              </a:rPr>
              <a:t>NTROLLING </a:t>
            </a:r>
            <a:r>
              <a:rPr lang="en" sz="4000">
                <a:solidFill>
                  <a:schemeClr val="accent1"/>
                </a:solidFill>
                <a:latin typeface="Impact"/>
                <a:ea typeface="Impact"/>
                <a:cs typeface="Impact"/>
                <a:sym typeface="Impact"/>
              </a:rPr>
              <a:t>STAGE</a:t>
            </a:r>
            <a:endParaRPr/>
          </a:p>
        </p:txBody>
      </p:sp>
      <p:graphicFrame>
        <p:nvGraphicFramePr>
          <p:cNvPr id="427" name="Google Shape;427;p50"/>
          <p:cNvGraphicFramePr/>
          <p:nvPr/>
        </p:nvGraphicFramePr>
        <p:xfrm>
          <a:off x="160150" y="2217600"/>
          <a:ext cx="8293250" cy="1859220"/>
        </p:xfrm>
        <a:graphic>
          <a:graphicData uri="http://schemas.openxmlformats.org/drawingml/2006/table">
            <a:tbl>
              <a:tblPr>
                <a:noFill/>
                <a:tableStyleId>{B9A86598-0268-42A9-AFEC-B5CD7F0AA5B5}</a:tableStyleId>
              </a:tblPr>
              <a:tblGrid>
                <a:gridCol w="1658650">
                  <a:extLst>
                    <a:ext uri="{9D8B030D-6E8A-4147-A177-3AD203B41FA5}">
                      <a16:colId xmlns:a16="http://schemas.microsoft.com/office/drawing/2014/main" val="20000"/>
                    </a:ext>
                  </a:extLst>
                </a:gridCol>
                <a:gridCol w="1658650">
                  <a:extLst>
                    <a:ext uri="{9D8B030D-6E8A-4147-A177-3AD203B41FA5}">
                      <a16:colId xmlns:a16="http://schemas.microsoft.com/office/drawing/2014/main" val="20001"/>
                    </a:ext>
                  </a:extLst>
                </a:gridCol>
                <a:gridCol w="1658650">
                  <a:extLst>
                    <a:ext uri="{9D8B030D-6E8A-4147-A177-3AD203B41FA5}">
                      <a16:colId xmlns:a16="http://schemas.microsoft.com/office/drawing/2014/main" val="20002"/>
                    </a:ext>
                  </a:extLst>
                </a:gridCol>
                <a:gridCol w="1658650">
                  <a:extLst>
                    <a:ext uri="{9D8B030D-6E8A-4147-A177-3AD203B41FA5}">
                      <a16:colId xmlns:a16="http://schemas.microsoft.com/office/drawing/2014/main" val="20003"/>
                    </a:ext>
                  </a:extLst>
                </a:gridCol>
                <a:gridCol w="1658650">
                  <a:extLst>
                    <a:ext uri="{9D8B030D-6E8A-4147-A177-3AD203B41FA5}">
                      <a16:colId xmlns:a16="http://schemas.microsoft.com/office/drawing/2014/main" val="20004"/>
                    </a:ext>
                  </a:extLst>
                </a:gridCol>
              </a:tblGrid>
              <a:tr h="381000">
                <a:tc>
                  <a:txBody>
                    <a:bodyPr/>
                    <a:lstStyle/>
                    <a:p>
                      <a:pPr marL="0" lvl="0" indent="0" algn="l" rtl="0">
                        <a:spcBef>
                          <a:spcPts val="0"/>
                        </a:spcBef>
                        <a:spcAft>
                          <a:spcPts val="0"/>
                        </a:spcAft>
                        <a:buNone/>
                      </a:pPr>
                      <a:r>
                        <a:rPr lang="en" b="1"/>
                        <a:t>IMPACT</a:t>
                      </a:r>
                      <a:endParaRPr b="1"/>
                    </a:p>
                  </a:txBody>
                  <a:tcPr marL="91425" marR="91425" marT="91425" marB="91425"/>
                </a:tc>
                <a:tc>
                  <a:txBody>
                    <a:bodyPr/>
                    <a:lstStyle/>
                    <a:p>
                      <a:pPr marL="0" lvl="0" indent="0" algn="l" rtl="0">
                        <a:spcBef>
                          <a:spcPts val="0"/>
                        </a:spcBef>
                        <a:spcAft>
                          <a:spcPts val="0"/>
                        </a:spcAft>
                        <a:buNone/>
                      </a:pPr>
                      <a:r>
                        <a:rPr lang="en" b="1"/>
                        <a:t>LIKELIHOOD</a:t>
                      </a:r>
                      <a:endParaRPr b="1"/>
                    </a:p>
                  </a:txBody>
                  <a:tcPr marL="91425" marR="91425" marT="91425" marB="91425"/>
                </a:tc>
                <a:tc>
                  <a:txBody>
                    <a:bodyPr/>
                    <a:lstStyle/>
                    <a:p>
                      <a:pPr marL="0" lvl="0" indent="0" algn="l" rtl="0">
                        <a:spcBef>
                          <a:spcPts val="0"/>
                        </a:spcBef>
                        <a:spcAft>
                          <a:spcPts val="0"/>
                        </a:spcAft>
                        <a:buNone/>
                      </a:pPr>
                      <a:r>
                        <a:rPr lang="en" b="1"/>
                        <a:t>RISK</a:t>
                      </a:r>
                      <a:endParaRPr b="1"/>
                    </a:p>
                  </a:txBody>
                  <a:tcPr marL="91425" marR="91425" marT="91425" marB="91425"/>
                </a:tc>
                <a:tc>
                  <a:txBody>
                    <a:bodyPr/>
                    <a:lstStyle/>
                    <a:p>
                      <a:pPr marL="0" lvl="0" indent="0" algn="l" rtl="0">
                        <a:spcBef>
                          <a:spcPts val="0"/>
                        </a:spcBef>
                        <a:spcAft>
                          <a:spcPts val="0"/>
                        </a:spcAft>
                        <a:buNone/>
                      </a:pPr>
                      <a:r>
                        <a:rPr lang="en" b="1"/>
                        <a:t>WARNING MECHANISMS</a:t>
                      </a:r>
                      <a:endParaRPr b="1"/>
                    </a:p>
                  </a:txBody>
                  <a:tcPr marL="91425" marR="91425" marT="91425" marB="91425"/>
                </a:tc>
                <a:tc>
                  <a:txBody>
                    <a:bodyPr/>
                    <a:lstStyle/>
                    <a:p>
                      <a:pPr marL="0" lvl="0" indent="0" algn="l" rtl="0">
                        <a:spcBef>
                          <a:spcPts val="0"/>
                        </a:spcBef>
                        <a:spcAft>
                          <a:spcPts val="0"/>
                        </a:spcAft>
                        <a:buNone/>
                      </a:pPr>
                      <a:r>
                        <a:rPr lang="en" b="1"/>
                        <a:t>MITIGATING ACTION</a:t>
                      </a:r>
                      <a:endParaRPr b="1"/>
                    </a:p>
                  </a:txBody>
                  <a:tcPr marL="91425" marR="91425" marT="91425" marB="91425"/>
                </a:tc>
                <a:extLst>
                  <a:ext uri="{0D108BD9-81ED-4DB2-BD59-A6C34878D82A}">
                    <a16:rowId xmlns:a16="http://schemas.microsoft.com/office/drawing/2014/main" val="10000"/>
                  </a:ext>
                </a:extLst>
              </a:tr>
              <a:tr h="381000">
                <a:tc>
                  <a:txBody>
                    <a:bodyPr/>
                    <a:lstStyle/>
                    <a:p>
                      <a:pPr marL="0" lvl="0" indent="0" algn="ctr" rtl="0">
                        <a:spcBef>
                          <a:spcPts val="0"/>
                        </a:spcBef>
                        <a:spcAft>
                          <a:spcPts val="0"/>
                        </a:spcAft>
                        <a:buNone/>
                      </a:pPr>
                      <a:r>
                        <a:rPr lang="en"/>
                        <a:t>L</a:t>
                      </a:r>
                      <a:endParaRPr/>
                    </a:p>
                  </a:txBody>
                  <a:tcPr marL="91425" marR="91425" marT="91425" marB="91425"/>
                </a:tc>
                <a:tc>
                  <a:txBody>
                    <a:bodyPr/>
                    <a:lstStyle/>
                    <a:p>
                      <a:pPr marL="0" lvl="0" indent="0" algn="ctr" rtl="0">
                        <a:spcBef>
                          <a:spcPts val="0"/>
                        </a:spcBef>
                        <a:spcAft>
                          <a:spcPts val="0"/>
                        </a:spcAft>
                        <a:buNone/>
                      </a:pPr>
                      <a:r>
                        <a:rPr lang="en"/>
                        <a:t>M</a:t>
                      </a:r>
                      <a:endParaRPr/>
                    </a:p>
                  </a:txBody>
                  <a:tcPr marL="91425" marR="91425" marT="91425" marB="91425"/>
                </a:tc>
                <a:tc>
                  <a:txBody>
                    <a:bodyPr/>
                    <a:lstStyle/>
                    <a:p>
                      <a:pPr marL="457200" lvl="0" indent="-317500" algn="l" rtl="0">
                        <a:spcBef>
                          <a:spcPts val="0"/>
                        </a:spcBef>
                        <a:spcAft>
                          <a:spcPts val="0"/>
                        </a:spcAft>
                        <a:buSzPts val="1400"/>
                        <a:buChar char="●"/>
                      </a:pPr>
                      <a:r>
                        <a:rPr lang="en"/>
                        <a:t>Workshop not taking place</a:t>
                      </a:r>
                      <a:endParaRPr/>
                    </a:p>
                    <a:p>
                      <a:pPr marL="457200" lvl="0" indent="-317500" algn="l" rtl="0">
                        <a:spcBef>
                          <a:spcPts val="0"/>
                        </a:spcBef>
                        <a:spcAft>
                          <a:spcPts val="0"/>
                        </a:spcAft>
                        <a:buSzPts val="1400"/>
                        <a:buChar char="●"/>
                      </a:pPr>
                      <a:r>
                        <a:rPr lang="en"/>
                        <a:t>Children getting hurt</a:t>
                      </a:r>
                      <a:endParaRPr/>
                    </a:p>
                  </a:txBody>
                  <a:tcPr marL="91425" marR="91425" marT="91425" marB="91425"/>
                </a:tc>
                <a:tc>
                  <a:txBody>
                    <a:bodyPr/>
                    <a:lstStyle/>
                    <a:p>
                      <a:pPr marL="457200" lvl="0" indent="-317500" algn="l" rtl="0">
                        <a:spcBef>
                          <a:spcPts val="0"/>
                        </a:spcBef>
                        <a:spcAft>
                          <a:spcPts val="0"/>
                        </a:spcAft>
                        <a:buSzPts val="1400"/>
                        <a:buChar char="●"/>
                      </a:pPr>
                      <a:r>
                        <a:rPr lang="en"/>
                        <a:t>Children or us off sick</a:t>
                      </a:r>
                      <a:endParaRPr/>
                    </a:p>
                    <a:p>
                      <a:pPr marL="457200" lvl="0" indent="-317500" algn="l" rtl="0">
                        <a:spcBef>
                          <a:spcPts val="0"/>
                        </a:spcBef>
                        <a:spcAft>
                          <a:spcPts val="0"/>
                        </a:spcAft>
                        <a:buSzPts val="1400"/>
                        <a:buChar char="●"/>
                      </a:pPr>
                      <a:r>
                        <a:rPr lang="en"/>
                        <a:t>Safety issues</a:t>
                      </a:r>
                      <a:endParaRPr/>
                    </a:p>
                    <a:p>
                      <a:pPr marL="0" lvl="0" indent="0" algn="l" rtl="0">
                        <a:spcBef>
                          <a:spcPts val="0"/>
                        </a:spcBef>
                        <a:spcAft>
                          <a:spcPts val="0"/>
                        </a:spcAft>
                        <a:buNone/>
                      </a:pPr>
                      <a:endParaRPr/>
                    </a:p>
                  </a:txBody>
                  <a:tcPr marL="91425" marR="91425" marT="91425" marB="91425"/>
                </a:tc>
                <a:tc>
                  <a:txBody>
                    <a:bodyPr/>
                    <a:lstStyle/>
                    <a:p>
                      <a:pPr marL="457200" lvl="0" indent="-317500" algn="l" rtl="0">
                        <a:spcBef>
                          <a:spcPts val="0"/>
                        </a:spcBef>
                        <a:spcAft>
                          <a:spcPts val="0"/>
                        </a:spcAft>
                        <a:buSzPts val="1400"/>
                        <a:buChar char="●"/>
                      </a:pPr>
                      <a:r>
                        <a:rPr lang="en"/>
                        <a:t>Reschedule </a:t>
                      </a:r>
                      <a:endParaRPr/>
                    </a:p>
                    <a:p>
                      <a:pPr marL="457200" lvl="0" indent="-317500" algn="l" rtl="0">
                        <a:spcBef>
                          <a:spcPts val="0"/>
                        </a:spcBef>
                        <a:spcAft>
                          <a:spcPts val="0"/>
                        </a:spcAft>
                        <a:buSzPts val="1400"/>
                        <a:buChar char="●"/>
                      </a:pPr>
                      <a:r>
                        <a:rPr lang="en"/>
                        <a:t>Send power point slides to children to practice</a:t>
                      </a:r>
                      <a:endParaRPr/>
                    </a:p>
                  </a:txBody>
                  <a:tcPr marL="91425" marR="91425" marT="91425" marB="91425"/>
                </a:tc>
                <a:extLst>
                  <a:ext uri="{0D108BD9-81ED-4DB2-BD59-A6C34878D82A}">
                    <a16:rowId xmlns:a16="http://schemas.microsoft.com/office/drawing/2014/main" val="10001"/>
                  </a:ext>
                </a:extLst>
              </a:tr>
            </a:tbl>
          </a:graphicData>
        </a:graphic>
      </p:graphicFrame>
      <p:pic>
        <p:nvPicPr>
          <p:cNvPr id="428" name="Google Shape;428;p50"/>
          <p:cNvPicPr preferRelativeResize="0"/>
          <p:nvPr/>
        </p:nvPicPr>
        <p:blipFill>
          <a:blip r:embed="rId3">
            <a:alphaModFix/>
          </a:blip>
          <a:stretch>
            <a:fillRect/>
          </a:stretch>
        </p:blipFill>
        <p:spPr>
          <a:xfrm>
            <a:off x="3764975" y="139056"/>
            <a:ext cx="4831302" cy="982692"/>
          </a:xfrm>
          <a:prstGeom prst="rect">
            <a:avLst/>
          </a:prstGeom>
          <a:noFill/>
          <a:ln>
            <a:noFill/>
          </a:ln>
        </p:spPr>
      </p:pic>
      <p:pic>
        <p:nvPicPr>
          <p:cNvPr id="429" name="Google Shape;429;p50"/>
          <p:cNvPicPr preferRelativeResize="0"/>
          <p:nvPr/>
        </p:nvPicPr>
        <p:blipFill>
          <a:blip r:embed="rId4">
            <a:alphaModFix/>
          </a:blip>
          <a:stretch>
            <a:fillRect/>
          </a:stretch>
        </p:blipFill>
        <p:spPr>
          <a:xfrm>
            <a:off x="5474375" y="1136175"/>
            <a:ext cx="1419040" cy="982700"/>
          </a:xfrm>
          <a:prstGeom prst="rect">
            <a:avLst/>
          </a:prstGeom>
          <a:noFill/>
          <a:ln>
            <a:noFill/>
          </a:ln>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433"/>
        <p:cNvGrpSpPr/>
        <p:nvPr/>
      </p:nvGrpSpPr>
      <p:grpSpPr>
        <a:xfrm>
          <a:off x="0" y="0"/>
          <a:ext cx="0" cy="0"/>
          <a:chOff x="0" y="0"/>
          <a:chExt cx="0" cy="0"/>
        </a:xfrm>
      </p:grpSpPr>
      <p:sp>
        <p:nvSpPr>
          <p:cNvPr id="434" name="Google Shape;434;p51"/>
          <p:cNvSpPr/>
          <p:nvPr/>
        </p:nvSpPr>
        <p:spPr>
          <a:xfrm rot="10800000">
            <a:off x="0" y="-1"/>
            <a:ext cx="1254642" cy="1690577"/>
          </a:xfrm>
          <a:prstGeom prst="flowChartOnlineStorage">
            <a:avLst/>
          </a:prstGeom>
          <a:solidFill>
            <a:srgbClr val="00B0F0"/>
          </a:solidFill>
          <a:ln w="25400" cap="flat" cmpd="sng">
            <a:solidFill>
              <a:srgbClr val="860A0A"/>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latin typeface="Arial"/>
              <a:ea typeface="Arial"/>
              <a:cs typeface="Arial"/>
              <a:sym typeface="Arial"/>
            </a:endParaRPr>
          </a:p>
        </p:txBody>
      </p:sp>
      <p:sp>
        <p:nvSpPr>
          <p:cNvPr id="435" name="Google Shape;435;p51"/>
          <p:cNvSpPr txBox="1"/>
          <p:nvPr/>
        </p:nvSpPr>
        <p:spPr>
          <a:xfrm>
            <a:off x="0" y="0"/>
            <a:ext cx="3840900" cy="1860900"/>
          </a:xfrm>
          <a:prstGeom prst="rect">
            <a:avLst/>
          </a:prstGeom>
          <a:noFill/>
          <a:ln>
            <a:noFill/>
          </a:ln>
        </p:spPr>
        <p:txBody>
          <a:bodyPr spcFirstLastPara="1" wrap="square" lIns="91425" tIns="91425" rIns="91425" bIns="91425" anchor="t" anchorCtr="0">
            <a:noAutofit/>
          </a:bodyPr>
          <a:lstStyle/>
          <a:p>
            <a:pPr marL="0" lvl="0" indent="0" algn="ctr" rtl="0">
              <a:lnSpc>
                <a:spcPct val="90000"/>
              </a:lnSpc>
              <a:spcBef>
                <a:spcPts val="0"/>
              </a:spcBef>
              <a:spcAft>
                <a:spcPts val="0"/>
              </a:spcAft>
              <a:buNone/>
            </a:pPr>
            <a:r>
              <a:rPr lang="en" sz="4000">
                <a:solidFill>
                  <a:schemeClr val="lt1"/>
                </a:solidFill>
                <a:latin typeface="Impact"/>
                <a:ea typeface="Impact"/>
                <a:cs typeface="Impact"/>
                <a:sym typeface="Impact"/>
              </a:rPr>
              <a:t>MO</a:t>
            </a:r>
            <a:r>
              <a:rPr lang="en" sz="4000">
                <a:solidFill>
                  <a:srgbClr val="980000"/>
                </a:solidFill>
                <a:latin typeface="Impact"/>
                <a:ea typeface="Impact"/>
                <a:cs typeface="Impact"/>
                <a:sym typeface="Impact"/>
              </a:rPr>
              <a:t>NIT</a:t>
            </a:r>
            <a:r>
              <a:rPr lang="en" sz="4000">
                <a:solidFill>
                  <a:schemeClr val="accent1"/>
                </a:solidFill>
                <a:latin typeface="Impact"/>
                <a:ea typeface="Impact"/>
                <a:cs typeface="Impact"/>
                <a:sym typeface="Impact"/>
              </a:rPr>
              <a:t>ORING &amp; </a:t>
            </a:r>
            <a:r>
              <a:rPr lang="en" sz="4000">
                <a:solidFill>
                  <a:schemeClr val="lt1"/>
                </a:solidFill>
                <a:latin typeface="Impact"/>
                <a:ea typeface="Impact"/>
                <a:cs typeface="Impact"/>
                <a:sym typeface="Impact"/>
              </a:rPr>
              <a:t>CO</a:t>
            </a:r>
            <a:r>
              <a:rPr lang="en" sz="4000">
                <a:solidFill>
                  <a:srgbClr val="980000"/>
                </a:solidFill>
                <a:latin typeface="Impact"/>
                <a:ea typeface="Impact"/>
                <a:cs typeface="Impact"/>
                <a:sym typeface="Impact"/>
              </a:rPr>
              <a:t>NTROLLING </a:t>
            </a:r>
            <a:r>
              <a:rPr lang="en" sz="4000">
                <a:solidFill>
                  <a:schemeClr val="accent1"/>
                </a:solidFill>
                <a:latin typeface="Impact"/>
                <a:ea typeface="Impact"/>
                <a:cs typeface="Impact"/>
                <a:sym typeface="Impact"/>
              </a:rPr>
              <a:t>STAGE</a:t>
            </a:r>
            <a:endParaRPr/>
          </a:p>
        </p:txBody>
      </p:sp>
      <p:graphicFrame>
        <p:nvGraphicFramePr>
          <p:cNvPr id="436" name="Google Shape;436;p51"/>
          <p:cNvGraphicFramePr/>
          <p:nvPr/>
        </p:nvGraphicFramePr>
        <p:xfrm>
          <a:off x="106450" y="1860900"/>
          <a:ext cx="8494625" cy="2072580"/>
        </p:xfrm>
        <a:graphic>
          <a:graphicData uri="http://schemas.openxmlformats.org/drawingml/2006/table">
            <a:tbl>
              <a:tblPr>
                <a:noFill/>
                <a:tableStyleId>{B9A86598-0268-42A9-AFEC-B5CD7F0AA5B5}</a:tableStyleId>
              </a:tblPr>
              <a:tblGrid>
                <a:gridCol w="1698925">
                  <a:extLst>
                    <a:ext uri="{9D8B030D-6E8A-4147-A177-3AD203B41FA5}">
                      <a16:colId xmlns:a16="http://schemas.microsoft.com/office/drawing/2014/main" val="20000"/>
                    </a:ext>
                  </a:extLst>
                </a:gridCol>
                <a:gridCol w="1698925">
                  <a:extLst>
                    <a:ext uri="{9D8B030D-6E8A-4147-A177-3AD203B41FA5}">
                      <a16:colId xmlns:a16="http://schemas.microsoft.com/office/drawing/2014/main" val="20001"/>
                    </a:ext>
                  </a:extLst>
                </a:gridCol>
                <a:gridCol w="1698925">
                  <a:extLst>
                    <a:ext uri="{9D8B030D-6E8A-4147-A177-3AD203B41FA5}">
                      <a16:colId xmlns:a16="http://schemas.microsoft.com/office/drawing/2014/main" val="20002"/>
                    </a:ext>
                  </a:extLst>
                </a:gridCol>
                <a:gridCol w="1698925">
                  <a:extLst>
                    <a:ext uri="{9D8B030D-6E8A-4147-A177-3AD203B41FA5}">
                      <a16:colId xmlns:a16="http://schemas.microsoft.com/office/drawing/2014/main" val="20003"/>
                    </a:ext>
                  </a:extLst>
                </a:gridCol>
                <a:gridCol w="1698925">
                  <a:extLst>
                    <a:ext uri="{9D8B030D-6E8A-4147-A177-3AD203B41FA5}">
                      <a16:colId xmlns:a16="http://schemas.microsoft.com/office/drawing/2014/main" val="20004"/>
                    </a:ext>
                  </a:extLst>
                </a:gridCol>
              </a:tblGrid>
              <a:tr h="381000">
                <a:tc>
                  <a:txBody>
                    <a:bodyPr/>
                    <a:lstStyle/>
                    <a:p>
                      <a:pPr marL="0" lvl="0" indent="0" algn="l" rtl="0">
                        <a:spcBef>
                          <a:spcPts val="0"/>
                        </a:spcBef>
                        <a:spcAft>
                          <a:spcPts val="0"/>
                        </a:spcAft>
                        <a:buNone/>
                      </a:pPr>
                      <a:r>
                        <a:rPr lang="en" b="1"/>
                        <a:t>IMPACT</a:t>
                      </a:r>
                      <a:endParaRPr b="1"/>
                    </a:p>
                  </a:txBody>
                  <a:tcPr marL="91425" marR="91425" marT="91425" marB="91425"/>
                </a:tc>
                <a:tc>
                  <a:txBody>
                    <a:bodyPr/>
                    <a:lstStyle/>
                    <a:p>
                      <a:pPr marL="0" lvl="0" indent="0" algn="l" rtl="0">
                        <a:spcBef>
                          <a:spcPts val="0"/>
                        </a:spcBef>
                        <a:spcAft>
                          <a:spcPts val="0"/>
                        </a:spcAft>
                        <a:buNone/>
                      </a:pPr>
                      <a:r>
                        <a:rPr lang="en" b="1"/>
                        <a:t>LIKELIHOOD</a:t>
                      </a:r>
                      <a:endParaRPr b="1"/>
                    </a:p>
                  </a:txBody>
                  <a:tcPr marL="91425" marR="91425" marT="91425" marB="91425"/>
                </a:tc>
                <a:tc>
                  <a:txBody>
                    <a:bodyPr/>
                    <a:lstStyle/>
                    <a:p>
                      <a:pPr marL="0" lvl="0" indent="0" algn="l" rtl="0">
                        <a:spcBef>
                          <a:spcPts val="0"/>
                        </a:spcBef>
                        <a:spcAft>
                          <a:spcPts val="0"/>
                        </a:spcAft>
                        <a:buNone/>
                      </a:pPr>
                      <a:r>
                        <a:rPr lang="en" b="1"/>
                        <a:t>RISK</a:t>
                      </a:r>
                      <a:endParaRPr b="1"/>
                    </a:p>
                  </a:txBody>
                  <a:tcPr marL="91425" marR="91425" marT="91425" marB="91425"/>
                </a:tc>
                <a:tc>
                  <a:txBody>
                    <a:bodyPr/>
                    <a:lstStyle/>
                    <a:p>
                      <a:pPr marL="0" lvl="0" indent="0" algn="l" rtl="0">
                        <a:spcBef>
                          <a:spcPts val="0"/>
                        </a:spcBef>
                        <a:spcAft>
                          <a:spcPts val="0"/>
                        </a:spcAft>
                        <a:buNone/>
                      </a:pPr>
                      <a:r>
                        <a:rPr lang="en" b="1"/>
                        <a:t>WARNING MECHANISMS</a:t>
                      </a:r>
                      <a:endParaRPr b="1"/>
                    </a:p>
                  </a:txBody>
                  <a:tcPr marL="91425" marR="91425" marT="91425" marB="91425"/>
                </a:tc>
                <a:tc>
                  <a:txBody>
                    <a:bodyPr/>
                    <a:lstStyle/>
                    <a:p>
                      <a:pPr marL="0" lvl="0" indent="0" algn="l" rtl="0">
                        <a:spcBef>
                          <a:spcPts val="0"/>
                        </a:spcBef>
                        <a:spcAft>
                          <a:spcPts val="0"/>
                        </a:spcAft>
                        <a:buNone/>
                      </a:pPr>
                      <a:r>
                        <a:rPr lang="en" b="1"/>
                        <a:t>MITIGATING ACTIONS</a:t>
                      </a:r>
                      <a:endParaRPr b="1"/>
                    </a:p>
                  </a:txBody>
                  <a:tcPr marL="91425" marR="91425" marT="91425" marB="91425"/>
                </a:tc>
                <a:extLst>
                  <a:ext uri="{0D108BD9-81ED-4DB2-BD59-A6C34878D82A}">
                    <a16:rowId xmlns:a16="http://schemas.microsoft.com/office/drawing/2014/main" val="10000"/>
                  </a:ext>
                </a:extLst>
              </a:tr>
              <a:tr h="381000">
                <a:tc>
                  <a:txBody>
                    <a:bodyPr/>
                    <a:lstStyle/>
                    <a:p>
                      <a:pPr marL="0" lvl="0" indent="0" algn="ctr" rtl="0">
                        <a:spcBef>
                          <a:spcPts val="0"/>
                        </a:spcBef>
                        <a:spcAft>
                          <a:spcPts val="0"/>
                        </a:spcAft>
                        <a:buNone/>
                      </a:pPr>
                      <a:r>
                        <a:rPr lang="en"/>
                        <a:t>H</a:t>
                      </a:r>
                      <a:endParaRPr/>
                    </a:p>
                  </a:txBody>
                  <a:tcPr marL="91425" marR="91425" marT="91425" marB="91425"/>
                </a:tc>
                <a:tc>
                  <a:txBody>
                    <a:bodyPr/>
                    <a:lstStyle/>
                    <a:p>
                      <a:pPr marL="0" lvl="0" indent="0" algn="ctr" rtl="0">
                        <a:spcBef>
                          <a:spcPts val="0"/>
                        </a:spcBef>
                        <a:spcAft>
                          <a:spcPts val="0"/>
                        </a:spcAft>
                        <a:buNone/>
                      </a:pPr>
                      <a:r>
                        <a:rPr lang="en"/>
                        <a:t>M</a:t>
                      </a:r>
                      <a:endParaRPr/>
                    </a:p>
                  </a:txBody>
                  <a:tcPr marL="91425" marR="91425" marT="91425" marB="91425"/>
                </a:tc>
                <a:tc>
                  <a:txBody>
                    <a:bodyPr/>
                    <a:lstStyle/>
                    <a:p>
                      <a:pPr marL="0" lvl="0" indent="0" algn="l" rtl="0">
                        <a:spcBef>
                          <a:spcPts val="0"/>
                        </a:spcBef>
                        <a:spcAft>
                          <a:spcPts val="0"/>
                        </a:spcAft>
                        <a:buNone/>
                      </a:pPr>
                      <a:r>
                        <a:rPr lang="en"/>
                        <a:t>Not meeting charity target of £4000. </a:t>
                      </a:r>
                      <a:endParaRPr/>
                    </a:p>
                  </a:txBody>
                  <a:tcPr marL="91425" marR="91425" marT="91425" marB="91425"/>
                </a:tc>
                <a:tc>
                  <a:txBody>
                    <a:bodyPr/>
                    <a:lstStyle/>
                    <a:p>
                      <a:pPr marL="457200" lvl="0" indent="-317500" algn="l" rtl="0">
                        <a:spcBef>
                          <a:spcPts val="0"/>
                        </a:spcBef>
                        <a:spcAft>
                          <a:spcPts val="0"/>
                        </a:spcAft>
                        <a:buSzPts val="1400"/>
                        <a:buChar char="●"/>
                      </a:pPr>
                      <a:r>
                        <a:rPr lang="en"/>
                        <a:t>People not donating</a:t>
                      </a:r>
                      <a:endParaRPr/>
                    </a:p>
                    <a:p>
                      <a:pPr marL="457200" lvl="0" indent="-317500" algn="l" rtl="0">
                        <a:spcBef>
                          <a:spcPts val="0"/>
                        </a:spcBef>
                        <a:spcAft>
                          <a:spcPts val="0"/>
                        </a:spcAft>
                        <a:buSzPts val="1400"/>
                        <a:buChar char="●"/>
                      </a:pPr>
                      <a:r>
                        <a:rPr lang="en"/>
                        <a:t>Lack of trust</a:t>
                      </a:r>
                      <a:endParaRPr/>
                    </a:p>
                  </a:txBody>
                  <a:tcPr marL="91425" marR="91425" marT="91425" marB="91425"/>
                </a:tc>
                <a:tc>
                  <a:txBody>
                    <a:bodyPr/>
                    <a:lstStyle/>
                    <a:p>
                      <a:pPr marL="457200" lvl="0" indent="-317500" algn="l" rtl="0">
                        <a:spcBef>
                          <a:spcPts val="0"/>
                        </a:spcBef>
                        <a:spcAft>
                          <a:spcPts val="0"/>
                        </a:spcAft>
                        <a:buSzPts val="1400"/>
                        <a:buChar char="●"/>
                      </a:pPr>
                      <a:r>
                        <a:rPr lang="en"/>
                        <a:t>Spread the word</a:t>
                      </a:r>
                      <a:endParaRPr/>
                    </a:p>
                    <a:p>
                      <a:pPr marL="457200" lvl="0" indent="-317500" algn="l" rtl="0">
                        <a:spcBef>
                          <a:spcPts val="0"/>
                        </a:spcBef>
                        <a:spcAft>
                          <a:spcPts val="0"/>
                        </a:spcAft>
                        <a:buSzPts val="1400"/>
                        <a:buChar char="●"/>
                      </a:pPr>
                      <a:r>
                        <a:rPr lang="en"/>
                        <a:t>Use social media to raise awareness</a:t>
                      </a:r>
                      <a:endParaRPr/>
                    </a:p>
                  </a:txBody>
                  <a:tcPr marL="91425" marR="91425" marT="91425" marB="91425"/>
                </a:tc>
                <a:extLst>
                  <a:ext uri="{0D108BD9-81ED-4DB2-BD59-A6C34878D82A}">
                    <a16:rowId xmlns:a16="http://schemas.microsoft.com/office/drawing/2014/main" val="10001"/>
                  </a:ext>
                </a:extLst>
              </a:tr>
            </a:tbl>
          </a:graphicData>
        </a:graphic>
      </p:graphicFrame>
      <p:pic>
        <p:nvPicPr>
          <p:cNvPr id="437" name="Google Shape;437;p51"/>
          <p:cNvPicPr preferRelativeResize="0"/>
          <p:nvPr/>
        </p:nvPicPr>
        <p:blipFill>
          <a:blip r:embed="rId3">
            <a:alphaModFix/>
          </a:blip>
          <a:stretch>
            <a:fillRect/>
          </a:stretch>
        </p:blipFill>
        <p:spPr>
          <a:xfrm>
            <a:off x="3840900" y="158577"/>
            <a:ext cx="2437825" cy="1373423"/>
          </a:xfrm>
          <a:prstGeom prst="rect">
            <a:avLst/>
          </a:prstGeom>
          <a:noFill/>
          <a:ln>
            <a:noFill/>
          </a:ln>
        </p:spPr>
      </p:pic>
      <p:pic>
        <p:nvPicPr>
          <p:cNvPr id="438" name="Google Shape;438;p51"/>
          <p:cNvPicPr preferRelativeResize="0"/>
          <p:nvPr/>
        </p:nvPicPr>
        <p:blipFill>
          <a:blip r:embed="rId4">
            <a:alphaModFix/>
          </a:blip>
          <a:stretch>
            <a:fillRect/>
          </a:stretch>
        </p:blipFill>
        <p:spPr>
          <a:xfrm>
            <a:off x="6651858" y="321000"/>
            <a:ext cx="1828342" cy="1218901"/>
          </a:xfrm>
          <a:prstGeom prst="rect">
            <a:avLst/>
          </a:prstGeom>
          <a:noFill/>
          <a:ln>
            <a:noFill/>
          </a:ln>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Shape 442"/>
        <p:cNvGrpSpPr/>
        <p:nvPr/>
      </p:nvGrpSpPr>
      <p:grpSpPr>
        <a:xfrm>
          <a:off x="0" y="0"/>
          <a:ext cx="0" cy="0"/>
          <a:chOff x="0" y="0"/>
          <a:chExt cx="0" cy="0"/>
        </a:xfrm>
      </p:grpSpPr>
      <p:sp>
        <p:nvSpPr>
          <p:cNvPr id="443" name="Google Shape;443;p52"/>
          <p:cNvSpPr/>
          <p:nvPr/>
        </p:nvSpPr>
        <p:spPr>
          <a:xfrm rot="10800000">
            <a:off x="0" y="80574"/>
            <a:ext cx="1254642" cy="1690577"/>
          </a:xfrm>
          <a:prstGeom prst="flowChartOnlineStorage">
            <a:avLst/>
          </a:prstGeom>
          <a:solidFill>
            <a:srgbClr val="00B0F0"/>
          </a:solidFill>
          <a:ln w="25400" cap="flat" cmpd="sng">
            <a:solidFill>
              <a:srgbClr val="860A0A"/>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latin typeface="Arial"/>
              <a:ea typeface="Arial"/>
              <a:cs typeface="Arial"/>
              <a:sym typeface="Arial"/>
            </a:endParaRPr>
          </a:p>
        </p:txBody>
      </p:sp>
      <p:sp>
        <p:nvSpPr>
          <p:cNvPr id="444" name="Google Shape;444;p52"/>
          <p:cNvSpPr txBox="1"/>
          <p:nvPr/>
        </p:nvSpPr>
        <p:spPr>
          <a:xfrm>
            <a:off x="53725" y="80575"/>
            <a:ext cx="3545400" cy="1851600"/>
          </a:xfrm>
          <a:prstGeom prst="rect">
            <a:avLst/>
          </a:prstGeom>
          <a:noFill/>
          <a:ln>
            <a:noFill/>
          </a:ln>
        </p:spPr>
        <p:txBody>
          <a:bodyPr spcFirstLastPara="1" wrap="square" lIns="91425" tIns="91425" rIns="91425" bIns="91425" anchor="t" anchorCtr="0">
            <a:noAutofit/>
          </a:bodyPr>
          <a:lstStyle/>
          <a:p>
            <a:pPr marL="0" lvl="0" indent="0" algn="ctr" rtl="0">
              <a:lnSpc>
                <a:spcPct val="90000"/>
              </a:lnSpc>
              <a:spcBef>
                <a:spcPts val="0"/>
              </a:spcBef>
              <a:spcAft>
                <a:spcPts val="0"/>
              </a:spcAft>
              <a:buNone/>
            </a:pPr>
            <a:r>
              <a:rPr lang="en" sz="4000">
                <a:solidFill>
                  <a:schemeClr val="lt1"/>
                </a:solidFill>
                <a:latin typeface="Impact"/>
                <a:ea typeface="Impact"/>
                <a:cs typeface="Impact"/>
                <a:sym typeface="Impact"/>
              </a:rPr>
              <a:t>MO</a:t>
            </a:r>
            <a:r>
              <a:rPr lang="en" sz="4000">
                <a:solidFill>
                  <a:srgbClr val="980000"/>
                </a:solidFill>
                <a:latin typeface="Impact"/>
                <a:ea typeface="Impact"/>
                <a:cs typeface="Impact"/>
                <a:sym typeface="Impact"/>
              </a:rPr>
              <a:t>NIT</a:t>
            </a:r>
            <a:r>
              <a:rPr lang="en" sz="4000">
                <a:solidFill>
                  <a:schemeClr val="accent1"/>
                </a:solidFill>
                <a:latin typeface="Impact"/>
                <a:ea typeface="Impact"/>
                <a:cs typeface="Impact"/>
                <a:sym typeface="Impact"/>
              </a:rPr>
              <a:t>ORING &amp; </a:t>
            </a:r>
            <a:r>
              <a:rPr lang="en" sz="4000">
                <a:solidFill>
                  <a:schemeClr val="lt1"/>
                </a:solidFill>
                <a:latin typeface="Impact"/>
                <a:ea typeface="Impact"/>
                <a:cs typeface="Impact"/>
                <a:sym typeface="Impact"/>
              </a:rPr>
              <a:t>CO</a:t>
            </a:r>
            <a:r>
              <a:rPr lang="en" sz="4000">
                <a:solidFill>
                  <a:srgbClr val="980000"/>
                </a:solidFill>
                <a:latin typeface="Impact"/>
                <a:ea typeface="Impact"/>
                <a:cs typeface="Impact"/>
                <a:sym typeface="Impact"/>
              </a:rPr>
              <a:t>NTROLLING </a:t>
            </a:r>
            <a:r>
              <a:rPr lang="en" sz="4000">
                <a:solidFill>
                  <a:schemeClr val="accent1"/>
                </a:solidFill>
                <a:latin typeface="Impact"/>
                <a:ea typeface="Impact"/>
                <a:cs typeface="Impact"/>
                <a:sym typeface="Impact"/>
              </a:rPr>
              <a:t>STAGE</a:t>
            </a:r>
            <a:endParaRPr/>
          </a:p>
        </p:txBody>
      </p:sp>
      <p:graphicFrame>
        <p:nvGraphicFramePr>
          <p:cNvPr id="445" name="Google Shape;445;p52"/>
          <p:cNvGraphicFramePr/>
          <p:nvPr/>
        </p:nvGraphicFramePr>
        <p:xfrm>
          <a:off x="133300" y="1932175"/>
          <a:ext cx="8454375" cy="2072580"/>
        </p:xfrm>
        <a:graphic>
          <a:graphicData uri="http://schemas.openxmlformats.org/drawingml/2006/table">
            <a:tbl>
              <a:tblPr>
                <a:noFill/>
                <a:tableStyleId>{B9A86598-0268-42A9-AFEC-B5CD7F0AA5B5}</a:tableStyleId>
              </a:tblPr>
              <a:tblGrid>
                <a:gridCol w="1690875">
                  <a:extLst>
                    <a:ext uri="{9D8B030D-6E8A-4147-A177-3AD203B41FA5}">
                      <a16:colId xmlns:a16="http://schemas.microsoft.com/office/drawing/2014/main" val="20000"/>
                    </a:ext>
                  </a:extLst>
                </a:gridCol>
                <a:gridCol w="1690875">
                  <a:extLst>
                    <a:ext uri="{9D8B030D-6E8A-4147-A177-3AD203B41FA5}">
                      <a16:colId xmlns:a16="http://schemas.microsoft.com/office/drawing/2014/main" val="20001"/>
                    </a:ext>
                  </a:extLst>
                </a:gridCol>
                <a:gridCol w="1690875">
                  <a:extLst>
                    <a:ext uri="{9D8B030D-6E8A-4147-A177-3AD203B41FA5}">
                      <a16:colId xmlns:a16="http://schemas.microsoft.com/office/drawing/2014/main" val="20002"/>
                    </a:ext>
                  </a:extLst>
                </a:gridCol>
                <a:gridCol w="1690875">
                  <a:extLst>
                    <a:ext uri="{9D8B030D-6E8A-4147-A177-3AD203B41FA5}">
                      <a16:colId xmlns:a16="http://schemas.microsoft.com/office/drawing/2014/main" val="20003"/>
                    </a:ext>
                  </a:extLst>
                </a:gridCol>
                <a:gridCol w="1690875">
                  <a:extLst>
                    <a:ext uri="{9D8B030D-6E8A-4147-A177-3AD203B41FA5}">
                      <a16:colId xmlns:a16="http://schemas.microsoft.com/office/drawing/2014/main" val="20004"/>
                    </a:ext>
                  </a:extLst>
                </a:gridCol>
              </a:tblGrid>
              <a:tr h="381000">
                <a:tc>
                  <a:txBody>
                    <a:bodyPr/>
                    <a:lstStyle/>
                    <a:p>
                      <a:pPr marL="0" lvl="0" indent="0" algn="l" rtl="0">
                        <a:spcBef>
                          <a:spcPts val="0"/>
                        </a:spcBef>
                        <a:spcAft>
                          <a:spcPts val="0"/>
                        </a:spcAft>
                        <a:buNone/>
                      </a:pPr>
                      <a:r>
                        <a:rPr lang="en" b="1"/>
                        <a:t>IMPACT</a:t>
                      </a:r>
                      <a:endParaRPr b="1"/>
                    </a:p>
                  </a:txBody>
                  <a:tcPr marL="91425" marR="91425" marT="91425" marB="91425"/>
                </a:tc>
                <a:tc>
                  <a:txBody>
                    <a:bodyPr/>
                    <a:lstStyle/>
                    <a:p>
                      <a:pPr marL="0" lvl="0" indent="0" algn="l" rtl="0">
                        <a:spcBef>
                          <a:spcPts val="0"/>
                        </a:spcBef>
                        <a:spcAft>
                          <a:spcPts val="0"/>
                        </a:spcAft>
                        <a:buNone/>
                      </a:pPr>
                      <a:r>
                        <a:rPr lang="en" b="1"/>
                        <a:t>LIKELIHOOD</a:t>
                      </a:r>
                      <a:endParaRPr b="1"/>
                    </a:p>
                  </a:txBody>
                  <a:tcPr marL="91425" marR="91425" marT="91425" marB="91425"/>
                </a:tc>
                <a:tc>
                  <a:txBody>
                    <a:bodyPr/>
                    <a:lstStyle/>
                    <a:p>
                      <a:pPr marL="0" lvl="0" indent="0" algn="l" rtl="0">
                        <a:spcBef>
                          <a:spcPts val="0"/>
                        </a:spcBef>
                        <a:spcAft>
                          <a:spcPts val="0"/>
                        </a:spcAft>
                        <a:buNone/>
                      </a:pPr>
                      <a:r>
                        <a:rPr lang="en" b="1"/>
                        <a:t>RISK</a:t>
                      </a:r>
                      <a:endParaRPr b="1"/>
                    </a:p>
                  </a:txBody>
                  <a:tcPr marL="91425" marR="91425" marT="91425" marB="91425"/>
                </a:tc>
                <a:tc>
                  <a:txBody>
                    <a:bodyPr/>
                    <a:lstStyle/>
                    <a:p>
                      <a:pPr marL="0" lvl="0" indent="0" algn="l" rtl="0">
                        <a:spcBef>
                          <a:spcPts val="0"/>
                        </a:spcBef>
                        <a:spcAft>
                          <a:spcPts val="0"/>
                        </a:spcAft>
                        <a:buNone/>
                      </a:pPr>
                      <a:r>
                        <a:rPr lang="en" b="1"/>
                        <a:t>WARNING MECHANISMS</a:t>
                      </a:r>
                      <a:endParaRPr b="1"/>
                    </a:p>
                  </a:txBody>
                  <a:tcPr marL="91425" marR="91425" marT="91425" marB="91425"/>
                </a:tc>
                <a:tc>
                  <a:txBody>
                    <a:bodyPr/>
                    <a:lstStyle/>
                    <a:p>
                      <a:pPr marL="0" lvl="0" indent="0" algn="l" rtl="0">
                        <a:spcBef>
                          <a:spcPts val="0"/>
                        </a:spcBef>
                        <a:spcAft>
                          <a:spcPts val="0"/>
                        </a:spcAft>
                        <a:buNone/>
                      </a:pPr>
                      <a:r>
                        <a:rPr lang="en" b="1"/>
                        <a:t>MITIGATING ACTIONS</a:t>
                      </a:r>
                      <a:endParaRPr b="1"/>
                    </a:p>
                  </a:txBody>
                  <a:tcPr marL="91425" marR="91425" marT="91425" marB="91425"/>
                </a:tc>
                <a:extLst>
                  <a:ext uri="{0D108BD9-81ED-4DB2-BD59-A6C34878D82A}">
                    <a16:rowId xmlns:a16="http://schemas.microsoft.com/office/drawing/2014/main" val="10000"/>
                  </a:ext>
                </a:extLst>
              </a:tr>
              <a:tr h="381000">
                <a:tc>
                  <a:txBody>
                    <a:bodyPr/>
                    <a:lstStyle/>
                    <a:p>
                      <a:pPr marL="0" lvl="0" indent="0" algn="ctr" rtl="0">
                        <a:spcBef>
                          <a:spcPts val="0"/>
                        </a:spcBef>
                        <a:spcAft>
                          <a:spcPts val="0"/>
                        </a:spcAft>
                        <a:buNone/>
                      </a:pPr>
                      <a:r>
                        <a:rPr lang="en"/>
                        <a:t>H</a:t>
                      </a:r>
                      <a:endParaRPr/>
                    </a:p>
                  </a:txBody>
                  <a:tcPr marL="91425" marR="91425" marT="91425" marB="91425"/>
                </a:tc>
                <a:tc>
                  <a:txBody>
                    <a:bodyPr/>
                    <a:lstStyle/>
                    <a:p>
                      <a:pPr marL="0" lvl="0" indent="0" algn="ctr" rtl="0">
                        <a:spcBef>
                          <a:spcPts val="0"/>
                        </a:spcBef>
                        <a:spcAft>
                          <a:spcPts val="0"/>
                        </a:spcAft>
                        <a:buNone/>
                      </a:pPr>
                      <a:r>
                        <a:rPr lang="en"/>
                        <a:t>L</a:t>
                      </a:r>
                      <a:endParaRPr/>
                    </a:p>
                  </a:txBody>
                  <a:tcPr marL="91425" marR="91425" marT="91425" marB="91425"/>
                </a:tc>
                <a:tc>
                  <a:txBody>
                    <a:bodyPr/>
                    <a:lstStyle/>
                    <a:p>
                      <a:pPr marL="0" lvl="0" indent="0" algn="l" rtl="0">
                        <a:spcBef>
                          <a:spcPts val="0"/>
                        </a:spcBef>
                        <a:spcAft>
                          <a:spcPts val="0"/>
                        </a:spcAft>
                        <a:buNone/>
                      </a:pPr>
                      <a:r>
                        <a:rPr lang="en"/>
                        <a:t>Breaking silence during silence sponsor</a:t>
                      </a:r>
                      <a:endParaRPr/>
                    </a:p>
                  </a:txBody>
                  <a:tcPr marL="91425" marR="91425" marT="91425" marB="91425"/>
                </a:tc>
                <a:tc>
                  <a:txBody>
                    <a:bodyPr/>
                    <a:lstStyle/>
                    <a:p>
                      <a:pPr marL="457200" lvl="0" indent="-317500" algn="l" rtl="0">
                        <a:spcBef>
                          <a:spcPts val="0"/>
                        </a:spcBef>
                        <a:spcAft>
                          <a:spcPts val="0"/>
                        </a:spcAft>
                        <a:buSzPts val="1400"/>
                        <a:buChar char="●"/>
                      </a:pPr>
                      <a:r>
                        <a:rPr lang="en"/>
                        <a:t>Distractions </a:t>
                      </a:r>
                      <a:endParaRPr/>
                    </a:p>
                    <a:p>
                      <a:pPr marL="457200" lvl="0" indent="-317500" algn="l" rtl="0">
                        <a:spcBef>
                          <a:spcPts val="0"/>
                        </a:spcBef>
                        <a:spcAft>
                          <a:spcPts val="0"/>
                        </a:spcAft>
                        <a:buSzPts val="1400"/>
                        <a:buChar char="●"/>
                      </a:pPr>
                      <a:r>
                        <a:rPr lang="en"/>
                        <a:t>Accidentally breaking silence</a:t>
                      </a:r>
                      <a:endParaRPr/>
                    </a:p>
                  </a:txBody>
                  <a:tcPr marL="91425" marR="91425" marT="91425" marB="91425"/>
                </a:tc>
                <a:tc>
                  <a:txBody>
                    <a:bodyPr/>
                    <a:lstStyle/>
                    <a:p>
                      <a:pPr marL="457200" lvl="0" indent="-317500" algn="l" rtl="0">
                        <a:spcBef>
                          <a:spcPts val="0"/>
                        </a:spcBef>
                        <a:spcAft>
                          <a:spcPts val="0"/>
                        </a:spcAft>
                        <a:buSzPts val="1400"/>
                        <a:buChar char="●"/>
                      </a:pPr>
                      <a:r>
                        <a:rPr lang="en"/>
                        <a:t>Put tape on our mouths</a:t>
                      </a:r>
                      <a:endParaRPr/>
                    </a:p>
                    <a:p>
                      <a:pPr marL="457200" lvl="0" indent="-317500" algn="l" rtl="0">
                        <a:spcBef>
                          <a:spcPts val="0"/>
                        </a:spcBef>
                        <a:spcAft>
                          <a:spcPts val="0"/>
                        </a:spcAft>
                        <a:buSzPts val="1400"/>
                        <a:buChar char="●"/>
                      </a:pPr>
                      <a:r>
                        <a:rPr lang="en"/>
                        <a:t>Put a sign board on table to inform others</a:t>
                      </a:r>
                      <a:endParaRPr/>
                    </a:p>
                  </a:txBody>
                  <a:tcPr marL="91425" marR="91425" marT="91425" marB="91425"/>
                </a:tc>
                <a:extLst>
                  <a:ext uri="{0D108BD9-81ED-4DB2-BD59-A6C34878D82A}">
                    <a16:rowId xmlns:a16="http://schemas.microsoft.com/office/drawing/2014/main" val="10001"/>
                  </a:ext>
                </a:extLst>
              </a:tr>
            </a:tbl>
          </a:graphicData>
        </a:graphic>
      </p:graphicFrame>
      <p:pic>
        <p:nvPicPr>
          <p:cNvPr id="446" name="Google Shape;446;p52"/>
          <p:cNvPicPr preferRelativeResize="0"/>
          <p:nvPr/>
        </p:nvPicPr>
        <p:blipFill>
          <a:blip r:embed="rId3">
            <a:alphaModFix/>
          </a:blip>
          <a:stretch>
            <a:fillRect/>
          </a:stretch>
        </p:blipFill>
        <p:spPr>
          <a:xfrm>
            <a:off x="3751525" y="152400"/>
            <a:ext cx="1627375" cy="1627375"/>
          </a:xfrm>
          <a:prstGeom prst="rect">
            <a:avLst/>
          </a:prstGeom>
          <a:noFill/>
          <a:ln>
            <a:noFill/>
          </a:ln>
        </p:spPr>
      </p:pic>
      <p:pic>
        <p:nvPicPr>
          <p:cNvPr id="447" name="Google Shape;447;p52"/>
          <p:cNvPicPr preferRelativeResize="0"/>
          <p:nvPr/>
        </p:nvPicPr>
        <p:blipFill rotWithShape="1">
          <a:blip r:embed="rId4">
            <a:alphaModFix/>
          </a:blip>
          <a:srcRect l="50209" t="57479" r="21320"/>
          <a:stretch/>
        </p:blipFill>
        <p:spPr>
          <a:xfrm>
            <a:off x="5734401" y="223163"/>
            <a:ext cx="1738124" cy="1405401"/>
          </a:xfrm>
          <a:prstGeom prst="rect">
            <a:avLst/>
          </a:prstGeom>
          <a:noFill/>
          <a:ln>
            <a:noFill/>
          </a:ln>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Shape 451"/>
        <p:cNvGrpSpPr/>
        <p:nvPr/>
      </p:nvGrpSpPr>
      <p:grpSpPr>
        <a:xfrm>
          <a:off x="0" y="0"/>
          <a:ext cx="0" cy="0"/>
          <a:chOff x="0" y="0"/>
          <a:chExt cx="0" cy="0"/>
        </a:xfrm>
      </p:grpSpPr>
      <p:sp>
        <p:nvSpPr>
          <p:cNvPr id="452" name="Google Shape;452;p53"/>
          <p:cNvSpPr/>
          <p:nvPr/>
        </p:nvSpPr>
        <p:spPr>
          <a:xfrm rot="10800000">
            <a:off x="0" y="80574"/>
            <a:ext cx="1254642" cy="1690577"/>
          </a:xfrm>
          <a:prstGeom prst="flowChartOnlineStorage">
            <a:avLst/>
          </a:prstGeom>
          <a:solidFill>
            <a:srgbClr val="00B0F0"/>
          </a:solidFill>
          <a:ln w="25400" cap="flat" cmpd="sng">
            <a:solidFill>
              <a:srgbClr val="860A0A"/>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latin typeface="Arial"/>
              <a:ea typeface="Arial"/>
              <a:cs typeface="Arial"/>
              <a:sym typeface="Arial"/>
            </a:endParaRPr>
          </a:p>
        </p:txBody>
      </p:sp>
      <p:sp>
        <p:nvSpPr>
          <p:cNvPr id="453" name="Google Shape;453;p53"/>
          <p:cNvSpPr txBox="1"/>
          <p:nvPr/>
        </p:nvSpPr>
        <p:spPr>
          <a:xfrm>
            <a:off x="0" y="0"/>
            <a:ext cx="3733500" cy="1847400"/>
          </a:xfrm>
          <a:prstGeom prst="rect">
            <a:avLst/>
          </a:prstGeom>
          <a:noFill/>
          <a:ln>
            <a:noFill/>
          </a:ln>
        </p:spPr>
        <p:txBody>
          <a:bodyPr spcFirstLastPara="1" wrap="square" lIns="91425" tIns="91425" rIns="91425" bIns="91425" anchor="t" anchorCtr="0">
            <a:noAutofit/>
          </a:bodyPr>
          <a:lstStyle/>
          <a:p>
            <a:pPr marL="0" lvl="0" indent="0" algn="ctr" rtl="0">
              <a:lnSpc>
                <a:spcPct val="90000"/>
              </a:lnSpc>
              <a:spcBef>
                <a:spcPts val="0"/>
              </a:spcBef>
              <a:spcAft>
                <a:spcPts val="0"/>
              </a:spcAft>
              <a:buNone/>
            </a:pPr>
            <a:r>
              <a:rPr lang="en" sz="4000">
                <a:solidFill>
                  <a:schemeClr val="lt1"/>
                </a:solidFill>
                <a:latin typeface="Impact"/>
                <a:ea typeface="Impact"/>
                <a:cs typeface="Impact"/>
                <a:sym typeface="Impact"/>
              </a:rPr>
              <a:t>MO</a:t>
            </a:r>
            <a:r>
              <a:rPr lang="en" sz="4000">
                <a:solidFill>
                  <a:srgbClr val="980000"/>
                </a:solidFill>
                <a:latin typeface="Impact"/>
                <a:ea typeface="Impact"/>
                <a:cs typeface="Impact"/>
                <a:sym typeface="Impact"/>
              </a:rPr>
              <a:t>NIT</a:t>
            </a:r>
            <a:r>
              <a:rPr lang="en" sz="4000">
                <a:solidFill>
                  <a:schemeClr val="accent1"/>
                </a:solidFill>
                <a:latin typeface="Impact"/>
                <a:ea typeface="Impact"/>
                <a:cs typeface="Impact"/>
                <a:sym typeface="Impact"/>
              </a:rPr>
              <a:t>ORING &amp; </a:t>
            </a:r>
            <a:r>
              <a:rPr lang="en" sz="4000">
                <a:solidFill>
                  <a:schemeClr val="lt1"/>
                </a:solidFill>
                <a:latin typeface="Impact"/>
                <a:ea typeface="Impact"/>
                <a:cs typeface="Impact"/>
                <a:sym typeface="Impact"/>
              </a:rPr>
              <a:t>CO</a:t>
            </a:r>
            <a:r>
              <a:rPr lang="en" sz="4000">
                <a:solidFill>
                  <a:srgbClr val="980000"/>
                </a:solidFill>
                <a:latin typeface="Impact"/>
                <a:ea typeface="Impact"/>
                <a:cs typeface="Impact"/>
                <a:sym typeface="Impact"/>
              </a:rPr>
              <a:t>NTROLLING </a:t>
            </a:r>
            <a:r>
              <a:rPr lang="en" sz="4000">
                <a:solidFill>
                  <a:schemeClr val="accent1"/>
                </a:solidFill>
                <a:latin typeface="Impact"/>
                <a:ea typeface="Impact"/>
                <a:cs typeface="Impact"/>
                <a:sym typeface="Impact"/>
              </a:rPr>
              <a:t>STAGE</a:t>
            </a:r>
            <a:endParaRPr/>
          </a:p>
        </p:txBody>
      </p:sp>
      <p:pic>
        <p:nvPicPr>
          <p:cNvPr id="454" name="Google Shape;454;p53"/>
          <p:cNvPicPr preferRelativeResize="0"/>
          <p:nvPr/>
        </p:nvPicPr>
        <p:blipFill>
          <a:blip r:embed="rId3">
            <a:alphaModFix/>
          </a:blip>
          <a:stretch>
            <a:fillRect/>
          </a:stretch>
        </p:blipFill>
        <p:spPr>
          <a:xfrm>
            <a:off x="3645225" y="209000"/>
            <a:ext cx="2478625" cy="1562150"/>
          </a:xfrm>
          <a:prstGeom prst="rect">
            <a:avLst/>
          </a:prstGeom>
          <a:noFill/>
          <a:ln>
            <a:noFill/>
          </a:ln>
        </p:spPr>
      </p:pic>
      <p:graphicFrame>
        <p:nvGraphicFramePr>
          <p:cNvPr id="455" name="Google Shape;455;p53"/>
          <p:cNvGraphicFramePr/>
          <p:nvPr/>
        </p:nvGraphicFramePr>
        <p:xfrm>
          <a:off x="160150" y="1916300"/>
          <a:ext cx="8440875" cy="2285940"/>
        </p:xfrm>
        <a:graphic>
          <a:graphicData uri="http://schemas.openxmlformats.org/drawingml/2006/table">
            <a:tbl>
              <a:tblPr>
                <a:noFill/>
                <a:tableStyleId>{B9A86598-0268-42A9-AFEC-B5CD7F0AA5B5}</a:tableStyleId>
              </a:tblPr>
              <a:tblGrid>
                <a:gridCol w="976400">
                  <a:extLst>
                    <a:ext uri="{9D8B030D-6E8A-4147-A177-3AD203B41FA5}">
                      <a16:colId xmlns:a16="http://schemas.microsoft.com/office/drawing/2014/main" val="20000"/>
                    </a:ext>
                  </a:extLst>
                </a:gridCol>
                <a:gridCol w="1392750">
                  <a:extLst>
                    <a:ext uri="{9D8B030D-6E8A-4147-A177-3AD203B41FA5}">
                      <a16:colId xmlns:a16="http://schemas.microsoft.com/office/drawing/2014/main" val="20001"/>
                    </a:ext>
                  </a:extLst>
                </a:gridCol>
                <a:gridCol w="1903050">
                  <a:extLst>
                    <a:ext uri="{9D8B030D-6E8A-4147-A177-3AD203B41FA5}">
                      <a16:colId xmlns:a16="http://schemas.microsoft.com/office/drawing/2014/main" val="20002"/>
                    </a:ext>
                  </a:extLst>
                </a:gridCol>
                <a:gridCol w="2238775">
                  <a:extLst>
                    <a:ext uri="{9D8B030D-6E8A-4147-A177-3AD203B41FA5}">
                      <a16:colId xmlns:a16="http://schemas.microsoft.com/office/drawing/2014/main" val="20003"/>
                    </a:ext>
                  </a:extLst>
                </a:gridCol>
                <a:gridCol w="1929900">
                  <a:extLst>
                    <a:ext uri="{9D8B030D-6E8A-4147-A177-3AD203B41FA5}">
                      <a16:colId xmlns:a16="http://schemas.microsoft.com/office/drawing/2014/main" val="20004"/>
                    </a:ext>
                  </a:extLst>
                </a:gridCol>
              </a:tblGrid>
              <a:tr h="595000">
                <a:tc>
                  <a:txBody>
                    <a:bodyPr/>
                    <a:lstStyle/>
                    <a:p>
                      <a:pPr marL="0" lvl="0" indent="0" algn="l" rtl="0">
                        <a:spcBef>
                          <a:spcPts val="0"/>
                        </a:spcBef>
                        <a:spcAft>
                          <a:spcPts val="0"/>
                        </a:spcAft>
                        <a:buNone/>
                      </a:pPr>
                      <a:r>
                        <a:rPr lang="en" b="1"/>
                        <a:t>IMPACT</a:t>
                      </a:r>
                      <a:endParaRPr b="1"/>
                    </a:p>
                  </a:txBody>
                  <a:tcPr marL="91425" marR="91425" marT="91425" marB="91425"/>
                </a:tc>
                <a:tc>
                  <a:txBody>
                    <a:bodyPr/>
                    <a:lstStyle/>
                    <a:p>
                      <a:pPr marL="0" lvl="0" indent="0" algn="l" rtl="0">
                        <a:spcBef>
                          <a:spcPts val="0"/>
                        </a:spcBef>
                        <a:spcAft>
                          <a:spcPts val="0"/>
                        </a:spcAft>
                        <a:buNone/>
                      </a:pPr>
                      <a:r>
                        <a:rPr lang="en" b="1"/>
                        <a:t>LIKELIHOOD</a:t>
                      </a:r>
                      <a:endParaRPr b="1"/>
                    </a:p>
                  </a:txBody>
                  <a:tcPr marL="91425" marR="91425" marT="91425" marB="91425"/>
                </a:tc>
                <a:tc>
                  <a:txBody>
                    <a:bodyPr/>
                    <a:lstStyle/>
                    <a:p>
                      <a:pPr marL="0" lvl="0" indent="0" algn="l" rtl="0">
                        <a:spcBef>
                          <a:spcPts val="0"/>
                        </a:spcBef>
                        <a:spcAft>
                          <a:spcPts val="0"/>
                        </a:spcAft>
                        <a:buNone/>
                      </a:pPr>
                      <a:r>
                        <a:rPr lang="en" b="1"/>
                        <a:t>RISK</a:t>
                      </a:r>
                      <a:endParaRPr b="1"/>
                    </a:p>
                  </a:txBody>
                  <a:tcPr marL="91425" marR="91425" marT="91425" marB="91425"/>
                </a:tc>
                <a:tc>
                  <a:txBody>
                    <a:bodyPr/>
                    <a:lstStyle/>
                    <a:p>
                      <a:pPr marL="0" lvl="0" indent="0" algn="l" rtl="0">
                        <a:spcBef>
                          <a:spcPts val="0"/>
                        </a:spcBef>
                        <a:spcAft>
                          <a:spcPts val="0"/>
                        </a:spcAft>
                        <a:buNone/>
                      </a:pPr>
                      <a:r>
                        <a:rPr lang="en" b="1"/>
                        <a:t>WARNING MECHANISMS</a:t>
                      </a:r>
                      <a:endParaRPr b="1"/>
                    </a:p>
                  </a:txBody>
                  <a:tcPr marL="91425" marR="91425" marT="91425" marB="91425"/>
                </a:tc>
                <a:tc>
                  <a:txBody>
                    <a:bodyPr/>
                    <a:lstStyle/>
                    <a:p>
                      <a:pPr marL="0" lvl="0" indent="0" algn="l" rtl="0">
                        <a:spcBef>
                          <a:spcPts val="0"/>
                        </a:spcBef>
                        <a:spcAft>
                          <a:spcPts val="0"/>
                        </a:spcAft>
                        <a:buNone/>
                      </a:pPr>
                      <a:r>
                        <a:rPr lang="en" b="1"/>
                        <a:t>MITIGATING ACTIONS</a:t>
                      </a:r>
                      <a:endParaRPr b="1"/>
                    </a:p>
                  </a:txBody>
                  <a:tcPr marL="91425" marR="91425" marT="91425" marB="91425"/>
                </a:tc>
                <a:extLst>
                  <a:ext uri="{0D108BD9-81ED-4DB2-BD59-A6C34878D82A}">
                    <a16:rowId xmlns:a16="http://schemas.microsoft.com/office/drawing/2014/main" val="10000"/>
                  </a:ext>
                </a:extLst>
              </a:tr>
              <a:tr h="1630650">
                <a:tc>
                  <a:txBody>
                    <a:bodyPr/>
                    <a:lstStyle/>
                    <a:p>
                      <a:pPr marL="0" lvl="0" indent="0" algn="ctr" rtl="0">
                        <a:spcBef>
                          <a:spcPts val="0"/>
                        </a:spcBef>
                        <a:spcAft>
                          <a:spcPts val="0"/>
                        </a:spcAft>
                        <a:buNone/>
                      </a:pPr>
                      <a:r>
                        <a:rPr lang="en"/>
                        <a:t>H</a:t>
                      </a:r>
                      <a:endParaRPr/>
                    </a:p>
                  </a:txBody>
                  <a:tcPr marL="91425" marR="91425" marT="91425" marB="91425"/>
                </a:tc>
                <a:tc>
                  <a:txBody>
                    <a:bodyPr/>
                    <a:lstStyle/>
                    <a:p>
                      <a:pPr marL="0" lvl="0" indent="0" algn="ctr" rtl="0">
                        <a:spcBef>
                          <a:spcPts val="0"/>
                        </a:spcBef>
                        <a:spcAft>
                          <a:spcPts val="0"/>
                        </a:spcAft>
                        <a:buNone/>
                      </a:pPr>
                      <a:r>
                        <a:rPr lang="en"/>
                        <a:t>M</a:t>
                      </a:r>
                      <a:endParaRPr/>
                    </a:p>
                  </a:txBody>
                  <a:tcPr marL="91425" marR="91425" marT="91425" marB="91425"/>
                </a:tc>
                <a:tc>
                  <a:txBody>
                    <a:bodyPr/>
                    <a:lstStyle/>
                    <a:p>
                      <a:pPr marL="457200" lvl="0" indent="-317500" algn="l" rtl="0">
                        <a:spcBef>
                          <a:spcPts val="0"/>
                        </a:spcBef>
                        <a:spcAft>
                          <a:spcPts val="0"/>
                        </a:spcAft>
                        <a:buSzPts val="1400"/>
                        <a:buChar char="●"/>
                      </a:pPr>
                      <a:r>
                        <a:rPr lang="en"/>
                        <a:t>Fundraising page being shut down</a:t>
                      </a:r>
                      <a:endParaRPr/>
                    </a:p>
                    <a:p>
                      <a:pPr marL="457200" lvl="0" indent="-317500" algn="l" rtl="0">
                        <a:spcBef>
                          <a:spcPts val="0"/>
                        </a:spcBef>
                        <a:spcAft>
                          <a:spcPts val="0"/>
                        </a:spcAft>
                        <a:buSzPts val="1400"/>
                        <a:buChar char="●"/>
                      </a:pPr>
                      <a:r>
                        <a:rPr lang="en"/>
                        <a:t>No donations</a:t>
                      </a:r>
                      <a:endParaRPr/>
                    </a:p>
                  </a:txBody>
                  <a:tcPr marL="91425" marR="91425" marT="91425" marB="91425"/>
                </a:tc>
                <a:tc>
                  <a:txBody>
                    <a:bodyPr/>
                    <a:lstStyle/>
                    <a:p>
                      <a:pPr marL="457200" lvl="0" indent="-317500" algn="l" rtl="0">
                        <a:spcBef>
                          <a:spcPts val="0"/>
                        </a:spcBef>
                        <a:spcAft>
                          <a:spcPts val="0"/>
                        </a:spcAft>
                        <a:buSzPts val="1400"/>
                        <a:buChar char="●"/>
                      </a:pPr>
                      <a:r>
                        <a:rPr lang="en"/>
                        <a:t>People afraid of giving bank details online</a:t>
                      </a:r>
                      <a:endParaRPr/>
                    </a:p>
                    <a:p>
                      <a:pPr marL="457200" lvl="0" indent="-317500" algn="l" rtl="0">
                        <a:spcBef>
                          <a:spcPts val="0"/>
                        </a:spcBef>
                        <a:spcAft>
                          <a:spcPts val="0"/>
                        </a:spcAft>
                        <a:buSzPts val="1400"/>
                        <a:buChar char="●"/>
                      </a:pPr>
                      <a:r>
                        <a:rPr lang="en"/>
                        <a:t>Suspicious activity reported by someone on the account</a:t>
                      </a:r>
                      <a:endParaRPr/>
                    </a:p>
                  </a:txBody>
                  <a:tcPr marL="91425" marR="91425" marT="91425" marB="91425"/>
                </a:tc>
                <a:tc>
                  <a:txBody>
                    <a:bodyPr/>
                    <a:lstStyle/>
                    <a:p>
                      <a:pPr marL="457200" lvl="0" indent="-317500" algn="l" rtl="0">
                        <a:spcBef>
                          <a:spcPts val="0"/>
                        </a:spcBef>
                        <a:spcAft>
                          <a:spcPts val="0"/>
                        </a:spcAft>
                        <a:buSzPts val="1400"/>
                        <a:buChar char="●"/>
                      </a:pPr>
                      <a:r>
                        <a:rPr lang="en"/>
                        <a:t>Monitor website regularly</a:t>
                      </a:r>
                      <a:endParaRPr/>
                    </a:p>
                    <a:p>
                      <a:pPr marL="457200" lvl="0" indent="-317500" algn="l" rtl="0">
                        <a:spcBef>
                          <a:spcPts val="0"/>
                        </a:spcBef>
                        <a:spcAft>
                          <a:spcPts val="0"/>
                        </a:spcAft>
                        <a:buSzPts val="1400"/>
                        <a:buChar char="●"/>
                      </a:pPr>
                      <a:r>
                        <a:rPr lang="en"/>
                        <a:t>Use a reliable/well known source for raising funds</a:t>
                      </a:r>
                      <a:endParaRPr/>
                    </a:p>
                  </a:txBody>
                  <a:tcPr marL="91425" marR="91425" marT="91425" marB="91425"/>
                </a:tc>
                <a:extLst>
                  <a:ext uri="{0D108BD9-81ED-4DB2-BD59-A6C34878D82A}">
                    <a16:rowId xmlns:a16="http://schemas.microsoft.com/office/drawing/2014/main" val="10001"/>
                  </a:ext>
                </a:extLst>
              </a:tr>
            </a:tbl>
          </a:graphicData>
        </a:graphic>
      </p:graphicFrame>
      <p:pic>
        <p:nvPicPr>
          <p:cNvPr id="456" name="Google Shape;456;p53"/>
          <p:cNvPicPr preferRelativeResize="0"/>
          <p:nvPr/>
        </p:nvPicPr>
        <p:blipFill>
          <a:blip r:embed="rId4">
            <a:alphaModFix/>
          </a:blip>
          <a:stretch>
            <a:fillRect/>
          </a:stretch>
        </p:blipFill>
        <p:spPr>
          <a:xfrm>
            <a:off x="6922500" y="144787"/>
            <a:ext cx="1185914" cy="1690575"/>
          </a:xfrm>
          <a:prstGeom prst="rect">
            <a:avLst/>
          </a:prstGeom>
          <a:noFill/>
          <a:ln>
            <a:noFill/>
          </a:ln>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Shape 460"/>
        <p:cNvGrpSpPr/>
        <p:nvPr/>
      </p:nvGrpSpPr>
      <p:grpSpPr>
        <a:xfrm>
          <a:off x="0" y="0"/>
          <a:ext cx="0" cy="0"/>
          <a:chOff x="0" y="0"/>
          <a:chExt cx="0" cy="0"/>
        </a:xfrm>
      </p:grpSpPr>
      <p:sp>
        <p:nvSpPr>
          <p:cNvPr id="461" name="Google Shape;461;p54"/>
          <p:cNvSpPr/>
          <p:nvPr/>
        </p:nvSpPr>
        <p:spPr>
          <a:xfrm rot="10800000">
            <a:off x="0" y="-1"/>
            <a:ext cx="1254642" cy="1690577"/>
          </a:xfrm>
          <a:prstGeom prst="flowChartOnlineStorage">
            <a:avLst/>
          </a:prstGeom>
          <a:solidFill>
            <a:srgbClr val="00B0F0"/>
          </a:solidFill>
          <a:ln w="25400" cap="flat" cmpd="sng">
            <a:solidFill>
              <a:srgbClr val="860A0A"/>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latin typeface="Arial"/>
              <a:ea typeface="Arial"/>
              <a:cs typeface="Arial"/>
              <a:sym typeface="Arial"/>
            </a:endParaRPr>
          </a:p>
        </p:txBody>
      </p:sp>
      <p:sp>
        <p:nvSpPr>
          <p:cNvPr id="462" name="Google Shape;462;p54"/>
          <p:cNvSpPr txBox="1"/>
          <p:nvPr/>
        </p:nvSpPr>
        <p:spPr>
          <a:xfrm>
            <a:off x="0" y="0"/>
            <a:ext cx="3572100" cy="1901100"/>
          </a:xfrm>
          <a:prstGeom prst="rect">
            <a:avLst/>
          </a:prstGeom>
          <a:noFill/>
          <a:ln>
            <a:noFill/>
          </a:ln>
        </p:spPr>
        <p:txBody>
          <a:bodyPr spcFirstLastPara="1" wrap="square" lIns="91425" tIns="91425" rIns="91425" bIns="91425" anchor="t" anchorCtr="0">
            <a:noAutofit/>
          </a:bodyPr>
          <a:lstStyle/>
          <a:p>
            <a:pPr marL="0" lvl="0" indent="0" algn="ctr" rtl="0">
              <a:lnSpc>
                <a:spcPct val="90000"/>
              </a:lnSpc>
              <a:spcBef>
                <a:spcPts val="0"/>
              </a:spcBef>
              <a:spcAft>
                <a:spcPts val="0"/>
              </a:spcAft>
              <a:buNone/>
            </a:pPr>
            <a:r>
              <a:rPr lang="en" sz="4000">
                <a:solidFill>
                  <a:schemeClr val="lt1"/>
                </a:solidFill>
                <a:latin typeface="Impact"/>
                <a:ea typeface="Impact"/>
                <a:cs typeface="Impact"/>
                <a:sym typeface="Impact"/>
              </a:rPr>
              <a:t>MO</a:t>
            </a:r>
            <a:r>
              <a:rPr lang="en" sz="4000">
                <a:solidFill>
                  <a:srgbClr val="980000"/>
                </a:solidFill>
                <a:latin typeface="Impact"/>
                <a:ea typeface="Impact"/>
                <a:cs typeface="Impact"/>
                <a:sym typeface="Impact"/>
              </a:rPr>
              <a:t>NIT</a:t>
            </a:r>
            <a:r>
              <a:rPr lang="en" sz="4000">
                <a:solidFill>
                  <a:schemeClr val="accent1"/>
                </a:solidFill>
                <a:latin typeface="Impact"/>
                <a:ea typeface="Impact"/>
                <a:cs typeface="Impact"/>
                <a:sym typeface="Impact"/>
              </a:rPr>
              <a:t>ORING &amp; </a:t>
            </a:r>
            <a:r>
              <a:rPr lang="en" sz="4000">
                <a:solidFill>
                  <a:schemeClr val="lt1"/>
                </a:solidFill>
                <a:latin typeface="Impact"/>
                <a:ea typeface="Impact"/>
                <a:cs typeface="Impact"/>
                <a:sym typeface="Impact"/>
              </a:rPr>
              <a:t>CO</a:t>
            </a:r>
            <a:r>
              <a:rPr lang="en" sz="4000">
                <a:solidFill>
                  <a:srgbClr val="980000"/>
                </a:solidFill>
                <a:latin typeface="Impact"/>
                <a:ea typeface="Impact"/>
                <a:cs typeface="Impact"/>
                <a:sym typeface="Impact"/>
              </a:rPr>
              <a:t>NTROLLING </a:t>
            </a:r>
            <a:r>
              <a:rPr lang="en" sz="4000">
                <a:solidFill>
                  <a:schemeClr val="accent1"/>
                </a:solidFill>
                <a:latin typeface="Impact"/>
                <a:ea typeface="Impact"/>
                <a:cs typeface="Impact"/>
                <a:sym typeface="Impact"/>
              </a:rPr>
              <a:t>STAGE</a:t>
            </a:r>
            <a:endParaRPr/>
          </a:p>
        </p:txBody>
      </p:sp>
      <p:pic>
        <p:nvPicPr>
          <p:cNvPr id="463" name="Google Shape;463;p54"/>
          <p:cNvPicPr preferRelativeResize="0"/>
          <p:nvPr/>
        </p:nvPicPr>
        <p:blipFill>
          <a:blip r:embed="rId3">
            <a:alphaModFix/>
          </a:blip>
          <a:stretch>
            <a:fillRect/>
          </a:stretch>
        </p:blipFill>
        <p:spPr>
          <a:xfrm>
            <a:off x="5233016" y="2832025"/>
            <a:ext cx="2533572" cy="1901100"/>
          </a:xfrm>
          <a:prstGeom prst="rect">
            <a:avLst/>
          </a:prstGeom>
          <a:noFill/>
          <a:ln>
            <a:noFill/>
          </a:ln>
        </p:spPr>
      </p:pic>
      <p:sp>
        <p:nvSpPr>
          <p:cNvPr id="464" name="Google Shape;464;p54"/>
          <p:cNvSpPr/>
          <p:nvPr/>
        </p:nvSpPr>
        <p:spPr>
          <a:xfrm>
            <a:off x="4874900" y="1074375"/>
            <a:ext cx="3572100" cy="1690500"/>
          </a:xfrm>
          <a:prstGeom prst="cube">
            <a:avLst>
              <a:gd name="adj" fmla="val 25000"/>
            </a:avLst>
          </a:prstGeom>
          <a:solidFill>
            <a:srgbClr val="EA9999"/>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r>
              <a:rPr lang="en" b="1"/>
              <a:t>Portrays the three interlinked factors that must be controlled and managed during a project. </a:t>
            </a:r>
            <a:endParaRPr b="1"/>
          </a:p>
          <a:p>
            <a:pPr marL="0" lvl="0" indent="0" algn="l" rtl="0">
              <a:spcBef>
                <a:spcPts val="0"/>
              </a:spcBef>
              <a:spcAft>
                <a:spcPts val="0"/>
              </a:spcAft>
              <a:buNone/>
            </a:pPr>
            <a:r>
              <a:rPr lang="en" b="1"/>
              <a:t>These are: Time, quality and cost. (Stakeholdermap, 2019).  </a:t>
            </a:r>
            <a:endParaRPr b="1"/>
          </a:p>
        </p:txBody>
      </p:sp>
      <p:sp>
        <p:nvSpPr>
          <p:cNvPr id="465" name="Google Shape;465;p54"/>
          <p:cNvSpPr/>
          <p:nvPr/>
        </p:nvSpPr>
        <p:spPr>
          <a:xfrm>
            <a:off x="3572100" y="252850"/>
            <a:ext cx="4727323" cy="700651"/>
          </a:xfrm>
          <a:prstGeom prst="rect">
            <a:avLst/>
          </a:prstGeom>
        </p:spPr>
        <p:txBody>
          <a:bodyPr>
            <a:prstTxWarp prst="textPlain">
              <a:avLst/>
            </a:prstTxWarp>
          </a:bodyPr>
          <a:lstStyle/>
          <a:p>
            <a:pPr lvl="0" algn="ctr"/>
            <a:r>
              <a:rPr b="0" i="0">
                <a:ln w="9525" cap="flat" cmpd="sng">
                  <a:solidFill>
                    <a:schemeClr val="dk2"/>
                  </a:solidFill>
                  <a:prstDash val="solid"/>
                  <a:round/>
                  <a:headEnd type="none" w="sm" len="sm"/>
                  <a:tailEnd type="none" w="sm" len="sm"/>
                </a:ln>
                <a:solidFill>
                  <a:schemeClr val="lt2"/>
                </a:solidFill>
                <a:latin typeface="Arial"/>
              </a:rPr>
              <a:t>IRON TRIANGLE</a:t>
            </a:r>
          </a:p>
        </p:txBody>
      </p:sp>
      <p:sp>
        <p:nvSpPr>
          <p:cNvPr id="466" name="Google Shape;466;p54"/>
          <p:cNvSpPr txBox="1"/>
          <p:nvPr/>
        </p:nvSpPr>
        <p:spPr>
          <a:xfrm>
            <a:off x="268600" y="1987575"/>
            <a:ext cx="3948300" cy="2444100"/>
          </a:xfrm>
          <a:prstGeom prst="rect">
            <a:avLst/>
          </a:prstGeom>
          <a:solidFill>
            <a:srgbClr val="93C47D"/>
          </a:solidFill>
          <a:ln w="38100" cap="flat" cmpd="sng">
            <a:solidFill>
              <a:srgbClr val="000000"/>
            </a:solidFill>
            <a:prstDash val="solid"/>
            <a:round/>
            <a:headEnd type="none" w="sm" len="sm"/>
            <a:tailEnd type="none" w="sm" len="sm"/>
          </a:ln>
        </p:spPr>
        <p:txBody>
          <a:bodyPr spcFirstLastPara="1" wrap="square" lIns="91425" tIns="91425" rIns="91425" bIns="91425" anchor="t" anchorCtr="0">
            <a:noAutofit/>
          </a:bodyPr>
          <a:lstStyle/>
          <a:p>
            <a:pPr marL="0" lvl="0" indent="0" algn="l" rtl="0">
              <a:spcBef>
                <a:spcPts val="0"/>
              </a:spcBef>
              <a:spcAft>
                <a:spcPts val="0"/>
              </a:spcAft>
              <a:buNone/>
            </a:pPr>
            <a:r>
              <a:rPr lang="en" sz="2400" u="sng">
                <a:solidFill>
                  <a:srgbClr val="741B47"/>
                </a:solidFill>
                <a:latin typeface="Open Sans"/>
                <a:ea typeface="Open Sans"/>
                <a:cs typeface="Open Sans"/>
                <a:sym typeface="Open Sans"/>
              </a:rPr>
              <a:t>PESTEL Analysis</a:t>
            </a:r>
            <a:endParaRPr sz="2400" u="sng">
              <a:solidFill>
                <a:srgbClr val="741B47"/>
              </a:solidFill>
              <a:latin typeface="Open Sans"/>
              <a:ea typeface="Open Sans"/>
              <a:cs typeface="Open Sans"/>
              <a:sym typeface="Open Sans"/>
            </a:endParaRPr>
          </a:p>
          <a:p>
            <a:pPr marL="0" lvl="0" indent="0" algn="l" rtl="0">
              <a:spcBef>
                <a:spcPts val="0"/>
              </a:spcBef>
              <a:spcAft>
                <a:spcPts val="0"/>
              </a:spcAft>
              <a:buNone/>
            </a:pPr>
            <a:endParaRPr sz="2400" u="sng">
              <a:solidFill>
                <a:srgbClr val="741B47"/>
              </a:solidFill>
              <a:latin typeface="Open Sans"/>
              <a:ea typeface="Open Sans"/>
              <a:cs typeface="Open Sans"/>
              <a:sym typeface="Open Sans"/>
            </a:endParaRPr>
          </a:p>
          <a:p>
            <a:pPr marL="0" lvl="0" indent="0" algn="l" rtl="0">
              <a:spcBef>
                <a:spcPts val="0"/>
              </a:spcBef>
              <a:spcAft>
                <a:spcPts val="0"/>
              </a:spcAft>
              <a:buNone/>
            </a:pPr>
            <a:r>
              <a:rPr lang="en" sz="1800" b="1">
                <a:solidFill>
                  <a:srgbClr val="1155CC"/>
                </a:solidFill>
                <a:latin typeface="Open Sans"/>
                <a:ea typeface="Open Sans"/>
                <a:cs typeface="Open Sans"/>
                <a:sym typeface="Open Sans"/>
              </a:rPr>
              <a:t>legal factors affecting Cardiff Muslim School’s educational prospect is the regulation of OFSTED. </a:t>
            </a:r>
            <a:endParaRPr sz="1800" b="1">
              <a:solidFill>
                <a:srgbClr val="1155CC"/>
              </a:solidFill>
              <a:latin typeface="Open Sans"/>
              <a:ea typeface="Open Sans"/>
              <a:cs typeface="Open Sans"/>
              <a:sym typeface="Open Sans"/>
            </a:endParaRP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Shape 470"/>
        <p:cNvGrpSpPr/>
        <p:nvPr/>
      </p:nvGrpSpPr>
      <p:grpSpPr>
        <a:xfrm>
          <a:off x="0" y="0"/>
          <a:ext cx="0" cy="0"/>
          <a:chOff x="0" y="0"/>
          <a:chExt cx="0" cy="0"/>
        </a:xfrm>
      </p:grpSpPr>
      <p:sp>
        <p:nvSpPr>
          <p:cNvPr id="471" name="Google Shape;471;p55"/>
          <p:cNvSpPr/>
          <p:nvPr/>
        </p:nvSpPr>
        <p:spPr>
          <a:xfrm rot="10800000">
            <a:off x="0" y="-1"/>
            <a:ext cx="1254642" cy="1690577"/>
          </a:xfrm>
          <a:prstGeom prst="flowChartOnlineStorage">
            <a:avLst/>
          </a:prstGeom>
          <a:solidFill>
            <a:srgbClr val="B3B3B3"/>
          </a:solidFill>
          <a:ln w="25400" cap="flat" cmpd="sng">
            <a:solidFill>
              <a:srgbClr val="860A0A"/>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latin typeface="Arial"/>
              <a:ea typeface="Arial"/>
              <a:cs typeface="Arial"/>
              <a:sym typeface="Arial"/>
            </a:endParaRPr>
          </a:p>
        </p:txBody>
      </p:sp>
      <p:sp>
        <p:nvSpPr>
          <p:cNvPr id="472" name="Google Shape;472;p55"/>
          <p:cNvSpPr txBox="1">
            <a:spLocks noGrp="1"/>
          </p:cNvSpPr>
          <p:nvPr>
            <p:ph type="title"/>
          </p:nvPr>
        </p:nvSpPr>
        <p:spPr>
          <a:xfrm>
            <a:off x="236351" y="403987"/>
            <a:ext cx="4114800" cy="882600"/>
          </a:xfrm>
          <a:prstGeom prst="rect">
            <a:avLst/>
          </a:prstGeom>
          <a:noFill/>
          <a:ln>
            <a:noFill/>
          </a:ln>
        </p:spPr>
        <p:txBody>
          <a:bodyPr spcFirstLastPara="1" wrap="square" lIns="68575" tIns="34275" rIns="68575" bIns="34275" anchor="ctr" anchorCtr="0">
            <a:noAutofit/>
          </a:bodyPr>
          <a:lstStyle/>
          <a:p>
            <a:pPr marL="0" lvl="0" indent="0" algn="l" rtl="0">
              <a:lnSpc>
                <a:spcPct val="90000"/>
              </a:lnSpc>
              <a:spcBef>
                <a:spcPts val="0"/>
              </a:spcBef>
              <a:spcAft>
                <a:spcPts val="0"/>
              </a:spcAft>
              <a:buClr>
                <a:schemeClr val="accent1"/>
              </a:buClr>
              <a:buSzPts val="3300"/>
              <a:buFont typeface="Impact"/>
              <a:buNone/>
            </a:pPr>
            <a:r>
              <a:rPr lang="en" sz="4000">
                <a:solidFill>
                  <a:schemeClr val="lt1"/>
                </a:solidFill>
              </a:rPr>
              <a:t>CLOSI</a:t>
            </a:r>
            <a:r>
              <a:rPr lang="en" sz="4000"/>
              <a:t>NG STAGE</a:t>
            </a:r>
            <a:endParaRPr sz="1400"/>
          </a:p>
        </p:txBody>
      </p:sp>
      <p:pic>
        <p:nvPicPr>
          <p:cNvPr id="473" name="Google Shape;473;p55"/>
          <p:cNvPicPr preferRelativeResize="0"/>
          <p:nvPr/>
        </p:nvPicPr>
        <p:blipFill>
          <a:blip r:embed="rId3">
            <a:alphaModFix/>
          </a:blip>
          <a:stretch>
            <a:fillRect/>
          </a:stretch>
        </p:blipFill>
        <p:spPr>
          <a:xfrm>
            <a:off x="367300" y="1789275"/>
            <a:ext cx="2882650" cy="2338525"/>
          </a:xfrm>
          <a:prstGeom prst="rect">
            <a:avLst/>
          </a:prstGeom>
          <a:noFill/>
          <a:ln>
            <a:noFill/>
          </a:ln>
        </p:spPr>
      </p:pic>
      <p:sp>
        <p:nvSpPr>
          <p:cNvPr id="474" name="Google Shape;474;p55"/>
          <p:cNvSpPr txBox="1"/>
          <p:nvPr/>
        </p:nvSpPr>
        <p:spPr>
          <a:xfrm>
            <a:off x="4203425" y="644625"/>
            <a:ext cx="3948300" cy="882600"/>
          </a:xfrm>
          <a:prstGeom prst="rect">
            <a:avLst/>
          </a:prstGeom>
          <a:solidFill>
            <a:srgbClr val="FFFF00"/>
          </a:solidFill>
          <a:ln w="38100" cap="flat" cmpd="sng">
            <a:solidFill>
              <a:srgbClr val="000000"/>
            </a:solidFill>
            <a:prstDash val="solid"/>
            <a:round/>
            <a:headEnd type="none" w="sm" len="sm"/>
            <a:tailEnd type="none" w="sm" len="sm"/>
          </a:ln>
        </p:spPr>
        <p:txBody>
          <a:bodyPr spcFirstLastPara="1" wrap="square" lIns="91425" tIns="91425" rIns="91425" bIns="91425" anchor="t" anchorCtr="0">
            <a:noAutofit/>
          </a:bodyPr>
          <a:lstStyle/>
          <a:p>
            <a:pPr marL="0" lvl="0" indent="0" algn="l" rtl="0">
              <a:spcBef>
                <a:spcPts val="0"/>
              </a:spcBef>
              <a:spcAft>
                <a:spcPts val="0"/>
              </a:spcAft>
              <a:buNone/>
            </a:pPr>
            <a:r>
              <a:rPr lang="en" sz="1800">
                <a:solidFill>
                  <a:srgbClr val="0000FF"/>
                </a:solidFill>
                <a:latin typeface="Open Sans"/>
                <a:ea typeface="Open Sans"/>
                <a:cs typeface="Open Sans"/>
                <a:sym typeface="Open Sans"/>
              </a:rPr>
              <a:t>Great collaboration amongst the team. </a:t>
            </a:r>
            <a:endParaRPr sz="1800">
              <a:solidFill>
                <a:srgbClr val="0000FF"/>
              </a:solidFill>
              <a:latin typeface="Open Sans"/>
              <a:ea typeface="Open Sans"/>
              <a:cs typeface="Open Sans"/>
              <a:sym typeface="Open Sans"/>
            </a:endParaRPr>
          </a:p>
          <a:p>
            <a:pPr marL="0" lvl="0" indent="0" algn="l" rtl="0">
              <a:spcBef>
                <a:spcPts val="0"/>
              </a:spcBef>
              <a:spcAft>
                <a:spcPts val="0"/>
              </a:spcAft>
              <a:buNone/>
            </a:pPr>
            <a:endParaRPr>
              <a:latin typeface="Impact"/>
              <a:ea typeface="Impact"/>
              <a:cs typeface="Impact"/>
              <a:sym typeface="Impact"/>
            </a:endParaRPr>
          </a:p>
          <a:p>
            <a:pPr marL="0" lvl="0" indent="0" algn="l" rtl="0">
              <a:spcBef>
                <a:spcPts val="0"/>
              </a:spcBef>
              <a:spcAft>
                <a:spcPts val="0"/>
              </a:spcAft>
              <a:buNone/>
            </a:pPr>
            <a:endParaRPr>
              <a:latin typeface="Impact"/>
              <a:ea typeface="Impact"/>
              <a:cs typeface="Impact"/>
              <a:sym typeface="Impact"/>
            </a:endParaRPr>
          </a:p>
        </p:txBody>
      </p:sp>
      <p:sp>
        <p:nvSpPr>
          <p:cNvPr id="475" name="Google Shape;475;p55"/>
          <p:cNvSpPr txBox="1"/>
          <p:nvPr/>
        </p:nvSpPr>
        <p:spPr>
          <a:xfrm>
            <a:off x="3558825" y="2014425"/>
            <a:ext cx="3854400" cy="557400"/>
          </a:xfrm>
          <a:prstGeom prst="rect">
            <a:avLst/>
          </a:prstGeom>
          <a:solidFill>
            <a:srgbClr val="D5A6BD"/>
          </a:solidFill>
          <a:ln w="38100" cap="flat" cmpd="sng">
            <a:solidFill>
              <a:srgbClr val="000000"/>
            </a:solidFill>
            <a:prstDash val="solid"/>
            <a:round/>
            <a:headEnd type="none" w="sm" len="sm"/>
            <a:tailEnd type="none" w="sm" len="sm"/>
          </a:ln>
        </p:spPr>
        <p:txBody>
          <a:bodyPr spcFirstLastPara="1" wrap="square" lIns="91425" tIns="91425" rIns="91425" bIns="91425" anchor="t" anchorCtr="0">
            <a:noAutofit/>
          </a:bodyPr>
          <a:lstStyle/>
          <a:p>
            <a:pPr marL="0" lvl="0" indent="0" algn="l" rtl="0">
              <a:spcBef>
                <a:spcPts val="0"/>
              </a:spcBef>
              <a:spcAft>
                <a:spcPts val="0"/>
              </a:spcAft>
              <a:buNone/>
            </a:pPr>
            <a:r>
              <a:rPr lang="en" sz="1800">
                <a:latin typeface="Open Sans"/>
                <a:ea typeface="Open Sans"/>
                <a:cs typeface="Open Sans"/>
                <a:sym typeface="Open Sans"/>
              </a:rPr>
              <a:t>Successful workshop.</a:t>
            </a:r>
            <a:endParaRPr sz="1800">
              <a:latin typeface="Open Sans"/>
              <a:ea typeface="Open Sans"/>
              <a:cs typeface="Open Sans"/>
              <a:sym typeface="Open Sans"/>
            </a:endParaRPr>
          </a:p>
        </p:txBody>
      </p:sp>
      <p:sp>
        <p:nvSpPr>
          <p:cNvPr id="476" name="Google Shape;476;p55"/>
          <p:cNvSpPr txBox="1"/>
          <p:nvPr/>
        </p:nvSpPr>
        <p:spPr>
          <a:xfrm>
            <a:off x="4572000" y="3059025"/>
            <a:ext cx="3948300" cy="671400"/>
          </a:xfrm>
          <a:prstGeom prst="rect">
            <a:avLst/>
          </a:prstGeom>
          <a:solidFill>
            <a:srgbClr val="B6D7A8"/>
          </a:solid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sz="1800">
                <a:latin typeface="Open Sans"/>
                <a:ea typeface="Open Sans"/>
                <a:cs typeface="Open Sans"/>
                <a:sym typeface="Open Sans"/>
              </a:rPr>
              <a:t>Helped out during charity week.</a:t>
            </a:r>
            <a:endParaRPr sz="1800">
              <a:latin typeface="Open Sans"/>
              <a:ea typeface="Open Sans"/>
              <a:cs typeface="Open Sans"/>
              <a:sym typeface="Open Sans"/>
            </a:endParaRP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Shape 480"/>
        <p:cNvGrpSpPr/>
        <p:nvPr/>
      </p:nvGrpSpPr>
      <p:grpSpPr>
        <a:xfrm>
          <a:off x="0" y="0"/>
          <a:ext cx="0" cy="0"/>
          <a:chOff x="0" y="0"/>
          <a:chExt cx="0" cy="0"/>
        </a:xfrm>
      </p:grpSpPr>
      <p:sp>
        <p:nvSpPr>
          <p:cNvPr id="481" name="Google Shape;481;p56"/>
          <p:cNvSpPr/>
          <p:nvPr/>
        </p:nvSpPr>
        <p:spPr>
          <a:xfrm rot="10800000">
            <a:off x="0" y="-1"/>
            <a:ext cx="1254642" cy="1019128"/>
          </a:xfrm>
          <a:prstGeom prst="flowChartOnlineStorage">
            <a:avLst/>
          </a:prstGeom>
          <a:solidFill>
            <a:srgbClr val="B3B3B3"/>
          </a:solidFill>
          <a:ln w="25400" cap="flat" cmpd="sng">
            <a:solidFill>
              <a:srgbClr val="860A0A"/>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latin typeface="Arial"/>
              <a:ea typeface="Arial"/>
              <a:cs typeface="Arial"/>
              <a:sym typeface="Arial"/>
            </a:endParaRPr>
          </a:p>
        </p:txBody>
      </p:sp>
      <p:sp>
        <p:nvSpPr>
          <p:cNvPr id="482" name="Google Shape;482;p56"/>
          <p:cNvSpPr txBox="1"/>
          <p:nvPr/>
        </p:nvSpPr>
        <p:spPr>
          <a:xfrm>
            <a:off x="0" y="82813"/>
            <a:ext cx="3988500" cy="853500"/>
          </a:xfrm>
          <a:prstGeom prst="rect">
            <a:avLst/>
          </a:prstGeom>
          <a:noFill/>
          <a:ln>
            <a:noFill/>
          </a:ln>
        </p:spPr>
        <p:txBody>
          <a:bodyPr spcFirstLastPara="1" wrap="square" lIns="91425" tIns="91425" rIns="91425" bIns="91425" anchor="t" anchorCtr="0">
            <a:noAutofit/>
          </a:bodyPr>
          <a:lstStyle/>
          <a:p>
            <a:pPr marL="0" lvl="0" indent="0" algn="l" rtl="0">
              <a:lnSpc>
                <a:spcPct val="90000"/>
              </a:lnSpc>
              <a:spcBef>
                <a:spcPts val="0"/>
              </a:spcBef>
              <a:spcAft>
                <a:spcPts val="0"/>
              </a:spcAft>
              <a:buNone/>
            </a:pPr>
            <a:r>
              <a:rPr lang="en" sz="4000">
                <a:solidFill>
                  <a:schemeClr val="lt1"/>
                </a:solidFill>
                <a:latin typeface="Impact"/>
                <a:ea typeface="Impact"/>
                <a:cs typeface="Impact"/>
                <a:sym typeface="Impact"/>
              </a:rPr>
              <a:t>CLOSI</a:t>
            </a:r>
            <a:r>
              <a:rPr lang="en" sz="4000">
                <a:solidFill>
                  <a:schemeClr val="accent1"/>
                </a:solidFill>
                <a:latin typeface="Impact"/>
                <a:ea typeface="Impact"/>
                <a:cs typeface="Impact"/>
                <a:sym typeface="Impact"/>
              </a:rPr>
              <a:t>NG STAGE</a:t>
            </a:r>
            <a:endParaRPr/>
          </a:p>
        </p:txBody>
      </p:sp>
      <p:pic>
        <p:nvPicPr>
          <p:cNvPr id="483" name="Google Shape;483;p56"/>
          <p:cNvPicPr preferRelativeResize="0"/>
          <p:nvPr/>
        </p:nvPicPr>
        <p:blipFill rotWithShape="1">
          <a:blip r:embed="rId3">
            <a:alphaModFix/>
          </a:blip>
          <a:srcRect l="1985" b="5232"/>
          <a:stretch/>
        </p:blipFill>
        <p:spPr>
          <a:xfrm>
            <a:off x="202019" y="1019127"/>
            <a:ext cx="8345302" cy="3652622"/>
          </a:xfrm>
          <a:prstGeom prst="rect">
            <a:avLst/>
          </a:prstGeom>
          <a:noFill/>
          <a:ln>
            <a:noFill/>
          </a:ln>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Shape 487"/>
        <p:cNvGrpSpPr/>
        <p:nvPr/>
      </p:nvGrpSpPr>
      <p:grpSpPr>
        <a:xfrm>
          <a:off x="0" y="0"/>
          <a:ext cx="0" cy="0"/>
          <a:chOff x="0" y="0"/>
          <a:chExt cx="0" cy="0"/>
        </a:xfrm>
      </p:grpSpPr>
      <p:sp>
        <p:nvSpPr>
          <p:cNvPr id="488" name="Google Shape;488;p57"/>
          <p:cNvSpPr/>
          <p:nvPr/>
        </p:nvSpPr>
        <p:spPr>
          <a:xfrm rot="10800000">
            <a:off x="0" y="-1"/>
            <a:ext cx="1254642" cy="1690577"/>
          </a:xfrm>
          <a:prstGeom prst="flowChartOnlineStorage">
            <a:avLst/>
          </a:prstGeom>
          <a:solidFill>
            <a:srgbClr val="B3B3B3"/>
          </a:solidFill>
          <a:ln w="25400" cap="flat" cmpd="sng">
            <a:solidFill>
              <a:srgbClr val="860A0A"/>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latin typeface="Arial"/>
              <a:ea typeface="Arial"/>
              <a:cs typeface="Arial"/>
              <a:sym typeface="Arial"/>
            </a:endParaRPr>
          </a:p>
        </p:txBody>
      </p:sp>
      <p:sp>
        <p:nvSpPr>
          <p:cNvPr id="489" name="Google Shape;489;p57"/>
          <p:cNvSpPr txBox="1"/>
          <p:nvPr/>
        </p:nvSpPr>
        <p:spPr>
          <a:xfrm>
            <a:off x="0" y="499088"/>
            <a:ext cx="3908100" cy="692400"/>
          </a:xfrm>
          <a:prstGeom prst="rect">
            <a:avLst/>
          </a:prstGeom>
          <a:noFill/>
          <a:ln>
            <a:noFill/>
          </a:ln>
        </p:spPr>
        <p:txBody>
          <a:bodyPr spcFirstLastPara="1" wrap="square" lIns="91425" tIns="91425" rIns="91425" bIns="91425" anchor="t" anchorCtr="0">
            <a:noAutofit/>
          </a:bodyPr>
          <a:lstStyle/>
          <a:p>
            <a:pPr marL="0" lvl="0" indent="0" algn="l" rtl="0">
              <a:lnSpc>
                <a:spcPct val="90000"/>
              </a:lnSpc>
              <a:spcBef>
                <a:spcPts val="0"/>
              </a:spcBef>
              <a:spcAft>
                <a:spcPts val="0"/>
              </a:spcAft>
              <a:buNone/>
            </a:pPr>
            <a:r>
              <a:rPr lang="en" sz="4000">
                <a:solidFill>
                  <a:schemeClr val="lt1"/>
                </a:solidFill>
                <a:latin typeface="Impact"/>
                <a:ea typeface="Impact"/>
                <a:cs typeface="Impact"/>
                <a:sym typeface="Impact"/>
              </a:rPr>
              <a:t>CLOSI</a:t>
            </a:r>
            <a:r>
              <a:rPr lang="en" sz="4000">
                <a:solidFill>
                  <a:schemeClr val="accent1"/>
                </a:solidFill>
                <a:latin typeface="Impact"/>
                <a:ea typeface="Impact"/>
                <a:cs typeface="Impact"/>
                <a:sym typeface="Impact"/>
              </a:rPr>
              <a:t>NG STAGE</a:t>
            </a:r>
            <a:endParaRPr/>
          </a:p>
        </p:txBody>
      </p:sp>
      <p:pic>
        <p:nvPicPr>
          <p:cNvPr id="490" name="Google Shape;490;p57"/>
          <p:cNvPicPr preferRelativeResize="0"/>
          <p:nvPr/>
        </p:nvPicPr>
        <p:blipFill>
          <a:blip r:embed="rId3">
            <a:alphaModFix/>
          </a:blip>
          <a:stretch>
            <a:fillRect/>
          </a:stretch>
        </p:blipFill>
        <p:spPr>
          <a:xfrm>
            <a:off x="3085681" y="1191488"/>
            <a:ext cx="2876948" cy="2775224"/>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491" name="Google Shape;491;p57"/>
          <p:cNvPicPr preferRelativeResize="0"/>
          <p:nvPr/>
        </p:nvPicPr>
        <p:blipFill rotWithShape="1">
          <a:blip r:embed="rId4">
            <a:alphaModFix/>
          </a:blip>
          <a:srcRect b="21277"/>
          <a:stretch/>
        </p:blipFill>
        <p:spPr>
          <a:xfrm rot="1506359">
            <a:off x="6497321" y="1683586"/>
            <a:ext cx="1898865" cy="237392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492" name="Google Shape;492;p57"/>
          <p:cNvPicPr preferRelativeResize="0"/>
          <p:nvPr/>
        </p:nvPicPr>
        <p:blipFill rotWithShape="1">
          <a:blip r:embed="rId5">
            <a:alphaModFix/>
          </a:blip>
          <a:srcRect t="5169" b="14911"/>
          <a:stretch/>
        </p:blipFill>
        <p:spPr>
          <a:xfrm rot="20582174">
            <a:off x="864701" y="1587192"/>
            <a:ext cx="1690509" cy="2404554"/>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Shape 496"/>
        <p:cNvGrpSpPr/>
        <p:nvPr/>
      </p:nvGrpSpPr>
      <p:grpSpPr>
        <a:xfrm>
          <a:off x="0" y="0"/>
          <a:ext cx="0" cy="0"/>
          <a:chOff x="0" y="0"/>
          <a:chExt cx="0" cy="0"/>
        </a:xfrm>
      </p:grpSpPr>
      <p:sp>
        <p:nvSpPr>
          <p:cNvPr id="497" name="Google Shape;497;p58"/>
          <p:cNvSpPr/>
          <p:nvPr/>
        </p:nvSpPr>
        <p:spPr>
          <a:xfrm rot="10800000">
            <a:off x="0" y="-1"/>
            <a:ext cx="1254642" cy="813326"/>
          </a:xfrm>
          <a:prstGeom prst="flowChartOnlineStorage">
            <a:avLst/>
          </a:prstGeom>
          <a:solidFill>
            <a:srgbClr val="B3B3B3"/>
          </a:solidFill>
          <a:ln w="25400" cap="flat" cmpd="sng">
            <a:solidFill>
              <a:srgbClr val="860A0A"/>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latin typeface="Arial"/>
              <a:ea typeface="Arial"/>
              <a:cs typeface="Arial"/>
              <a:sym typeface="Arial"/>
            </a:endParaRPr>
          </a:p>
        </p:txBody>
      </p:sp>
      <p:sp>
        <p:nvSpPr>
          <p:cNvPr id="498" name="Google Shape;498;p58"/>
          <p:cNvSpPr txBox="1"/>
          <p:nvPr/>
        </p:nvSpPr>
        <p:spPr>
          <a:xfrm>
            <a:off x="0" y="80575"/>
            <a:ext cx="4270500" cy="625200"/>
          </a:xfrm>
          <a:prstGeom prst="rect">
            <a:avLst/>
          </a:prstGeom>
          <a:noFill/>
          <a:ln>
            <a:noFill/>
          </a:ln>
        </p:spPr>
        <p:txBody>
          <a:bodyPr spcFirstLastPara="1" wrap="square" lIns="91425" tIns="91425" rIns="91425" bIns="91425" anchor="t" anchorCtr="0">
            <a:noAutofit/>
          </a:bodyPr>
          <a:lstStyle/>
          <a:p>
            <a:pPr marL="0" lvl="0" indent="0" algn="l" rtl="0">
              <a:lnSpc>
                <a:spcPct val="90000"/>
              </a:lnSpc>
              <a:spcBef>
                <a:spcPts val="0"/>
              </a:spcBef>
              <a:spcAft>
                <a:spcPts val="0"/>
              </a:spcAft>
              <a:buNone/>
            </a:pPr>
            <a:r>
              <a:rPr lang="en" sz="4000">
                <a:solidFill>
                  <a:schemeClr val="lt1"/>
                </a:solidFill>
                <a:latin typeface="Impact"/>
                <a:ea typeface="Impact"/>
                <a:cs typeface="Impact"/>
                <a:sym typeface="Impact"/>
              </a:rPr>
              <a:t>CLOSI</a:t>
            </a:r>
            <a:r>
              <a:rPr lang="en" sz="4000">
                <a:solidFill>
                  <a:schemeClr val="accent1"/>
                </a:solidFill>
                <a:latin typeface="Impact"/>
                <a:ea typeface="Impact"/>
                <a:cs typeface="Impact"/>
                <a:sym typeface="Impact"/>
              </a:rPr>
              <a:t>NG STAGE</a:t>
            </a:r>
            <a:endParaRPr/>
          </a:p>
        </p:txBody>
      </p:sp>
      <p:sp>
        <p:nvSpPr>
          <p:cNvPr id="499" name="Google Shape;499;p58"/>
          <p:cNvSpPr/>
          <p:nvPr/>
        </p:nvSpPr>
        <p:spPr>
          <a:xfrm>
            <a:off x="4257099" y="94062"/>
            <a:ext cx="4351200" cy="625200"/>
          </a:xfrm>
          <a:prstGeom prst="round2DiagRect">
            <a:avLst>
              <a:gd name="adj1" fmla="val 16667"/>
              <a:gd name="adj2" fmla="val 0"/>
            </a:avLst>
          </a:prstGeom>
          <a:solidFill>
            <a:srgbClr val="6FA8DC"/>
          </a:solidFill>
          <a:ln w="3810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r>
              <a:rPr lang="en" sz="3000" dirty="0"/>
              <a:t>Naela’s email to Shehla</a:t>
            </a:r>
            <a:endParaRPr sz="3000" dirty="0"/>
          </a:p>
        </p:txBody>
      </p:sp>
      <p:pic>
        <p:nvPicPr>
          <p:cNvPr id="500" name="Google Shape;500;p58"/>
          <p:cNvPicPr preferRelativeResize="0"/>
          <p:nvPr/>
        </p:nvPicPr>
        <p:blipFill>
          <a:blip r:embed="rId3">
            <a:alphaModFix/>
          </a:blip>
          <a:stretch>
            <a:fillRect/>
          </a:stretch>
        </p:blipFill>
        <p:spPr>
          <a:xfrm>
            <a:off x="362600" y="813325"/>
            <a:ext cx="8245699" cy="402537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Shape 504"/>
        <p:cNvGrpSpPr/>
        <p:nvPr/>
      </p:nvGrpSpPr>
      <p:grpSpPr>
        <a:xfrm>
          <a:off x="0" y="0"/>
          <a:ext cx="0" cy="0"/>
          <a:chOff x="0" y="0"/>
          <a:chExt cx="0" cy="0"/>
        </a:xfrm>
      </p:grpSpPr>
      <p:sp>
        <p:nvSpPr>
          <p:cNvPr id="505" name="Google Shape;505;p59"/>
          <p:cNvSpPr/>
          <p:nvPr/>
        </p:nvSpPr>
        <p:spPr>
          <a:xfrm rot="10800000">
            <a:off x="0" y="-1"/>
            <a:ext cx="1254642" cy="1690577"/>
          </a:xfrm>
          <a:prstGeom prst="flowChartOnlineStorage">
            <a:avLst/>
          </a:prstGeom>
          <a:solidFill>
            <a:srgbClr val="B3B3B3"/>
          </a:solidFill>
          <a:ln w="25400" cap="flat" cmpd="sng">
            <a:solidFill>
              <a:srgbClr val="860A0A"/>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latin typeface="Arial"/>
              <a:ea typeface="Arial"/>
              <a:cs typeface="Arial"/>
              <a:sym typeface="Arial"/>
            </a:endParaRPr>
          </a:p>
        </p:txBody>
      </p:sp>
      <p:sp>
        <p:nvSpPr>
          <p:cNvPr id="506" name="Google Shape;506;p59"/>
          <p:cNvSpPr txBox="1"/>
          <p:nvPr/>
        </p:nvSpPr>
        <p:spPr>
          <a:xfrm>
            <a:off x="0" y="478988"/>
            <a:ext cx="3733500" cy="732600"/>
          </a:xfrm>
          <a:prstGeom prst="rect">
            <a:avLst/>
          </a:prstGeom>
          <a:noFill/>
          <a:ln>
            <a:noFill/>
          </a:ln>
        </p:spPr>
        <p:txBody>
          <a:bodyPr spcFirstLastPara="1" wrap="square" lIns="91425" tIns="91425" rIns="91425" bIns="91425" anchor="t" anchorCtr="0">
            <a:noAutofit/>
          </a:bodyPr>
          <a:lstStyle/>
          <a:p>
            <a:pPr marL="0" lvl="0" indent="0" algn="l" rtl="0">
              <a:lnSpc>
                <a:spcPct val="90000"/>
              </a:lnSpc>
              <a:spcBef>
                <a:spcPts val="0"/>
              </a:spcBef>
              <a:spcAft>
                <a:spcPts val="0"/>
              </a:spcAft>
              <a:buNone/>
            </a:pPr>
            <a:r>
              <a:rPr lang="en" sz="4000">
                <a:solidFill>
                  <a:schemeClr val="lt1"/>
                </a:solidFill>
                <a:latin typeface="Impact"/>
                <a:ea typeface="Impact"/>
                <a:cs typeface="Impact"/>
                <a:sym typeface="Impact"/>
              </a:rPr>
              <a:t>CLOSI</a:t>
            </a:r>
            <a:r>
              <a:rPr lang="en" sz="4000">
                <a:solidFill>
                  <a:schemeClr val="accent1"/>
                </a:solidFill>
                <a:latin typeface="Impact"/>
                <a:ea typeface="Impact"/>
                <a:cs typeface="Impact"/>
                <a:sym typeface="Impact"/>
              </a:rPr>
              <a:t>NG STAGE</a:t>
            </a:r>
            <a:endParaRPr/>
          </a:p>
        </p:txBody>
      </p:sp>
      <p:pic>
        <p:nvPicPr>
          <p:cNvPr id="507" name="Google Shape;507;p59"/>
          <p:cNvPicPr preferRelativeResize="0"/>
          <p:nvPr/>
        </p:nvPicPr>
        <p:blipFill rotWithShape="1">
          <a:blip r:embed="rId3">
            <a:alphaModFix/>
          </a:blip>
          <a:srcRect b="27776"/>
          <a:stretch/>
        </p:blipFill>
        <p:spPr>
          <a:xfrm rot="20771088">
            <a:off x="3464700" y="215509"/>
            <a:ext cx="1930109" cy="1992157"/>
          </a:xfrm>
          <a:prstGeom prst="rect">
            <a:avLst/>
          </a:prstGeom>
          <a:ln>
            <a:noFill/>
          </a:ln>
          <a:effectLst>
            <a:softEdge rad="112500"/>
          </a:effectLst>
        </p:spPr>
      </p:pic>
      <p:sp>
        <p:nvSpPr>
          <p:cNvPr id="508" name="Google Shape;508;p59"/>
          <p:cNvSpPr txBox="1"/>
          <p:nvPr/>
        </p:nvSpPr>
        <p:spPr>
          <a:xfrm>
            <a:off x="228300" y="1807100"/>
            <a:ext cx="3236400" cy="2283000"/>
          </a:xfrm>
          <a:prstGeom prst="rect">
            <a:avLst/>
          </a:prstGeom>
          <a:solidFill>
            <a:srgbClr val="93C47D"/>
          </a:solidFill>
          <a:ln w="28575" cap="flat" cmpd="sng">
            <a:solidFill>
              <a:srgbClr val="000000"/>
            </a:solidFill>
            <a:prstDash val="solid"/>
            <a:round/>
            <a:headEnd type="none" w="sm" len="sm"/>
            <a:tailEnd type="none" w="sm" len="sm"/>
          </a:ln>
        </p:spPr>
        <p:txBody>
          <a:bodyPr spcFirstLastPara="1" wrap="square" lIns="91425" tIns="91425" rIns="91425" bIns="91425" anchor="t" anchorCtr="0">
            <a:noAutofit/>
          </a:bodyPr>
          <a:lstStyle/>
          <a:p>
            <a:pPr marL="0" lvl="0" indent="0" algn="ctr" rtl="0">
              <a:spcBef>
                <a:spcPts val="0"/>
              </a:spcBef>
              <a:spcAft>
                <a:spcPts val="0"/>
              </a:spcAft>
              <a:buNone/>
            </a:pPr>
            <a:r>
              <a:rPr lang="en" sz="2400" b="1" dirty="0">
                <a:solidFill>
                  <a:srgbClr val="741B47"/>
                </a:solidFill>
                <a:latin typeface="Open Sans"/>
                <a:ea typeface="Open Sans"/>
                <a:cs typeface="Open Sans"/>
                <a:sym typeface="Open Sans"/>
              </a:rPr>
              <a:t>This helped motivate us and made us feel valued within the organisation.</a:t>
            </a:r>
            <a:endParaRPr sz="2400" b="1" dirty="0">
              <a:solidFill>
                <a:srgbClr val="741B47"/>
              </a:solidFill>
              <a:latin typeface="Open Sans"/>
              <a:ea typeface="Open Sans"/>
              <a:cs typeface="Open Sans"/>
              <a:sym typeface="Open Sans"/>
            </a:endParaRPr>
          </a:p>
        </p:txBody>
      </p:sp>
      <p:pic>
        <p:nvPicPr>
          <p:cNvPr id="3" name="Picture 2" descr="A group of people standing in a room&#10;&#10;Description automatically generated">
            <a:extLst>
              <a:ext uri="{FF2B5EF4-FFF2-40B4-BE49-F238E27FC236}">
                <a16:creationId xmlns:a16="http://schemas.microsoft.com/office/drawing/2014/main" id="{7E16CBAA-4FE9-46D6-81AD-1D4037461D4D}"/>
              </a:ext>
            </a:extLst>
          </p:cNvPr>
          <p:cNvPicPr>
            <a:picLocks noChangeAspect="1"/>
          </p:cNvPicPr>
          <p:nvPr/>
        </p:nvPicPr>
        <p:blipFill rotWithShape="1">
          <a:blip r:embed="rId4"/>
          <a:srcRect t="29501" b="23928"/>
          <a:stretch/>
        </p:blipFill>
        <p:spPr>
          <a:xfrm rot="1251228">
            <a:off x="5757161" y="1339993"/>
            <a:ext cx="2433518" cy="2395419"/>
          </a:xfrm>
          <a:prstGeom prst="rect">
            <a:avLst/>
          </a:prstGeom>
          <a:ln>
            <a:noFill/>
          </a:ln>
          <a:effectLst>
            <a:softEdge rad="112500"/>
          </a:effectLst>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Shape 512"/>
        <p:cNvGrpSpPr/>
        <p:nvPr/>
      </p:nvGrpSpPr>
      <p:grpSpPr>
        <a:xfrm>
          <a:off x="0" y="0"/>
          <a:ext cx="0" cy="0"/>
          <a:chOff x="0" y="0"/>
          <a:chExt cx="0" cy="0"/>
        </a:xfrm>
      </p:grpSpPr>
      <p:sp>
        <p:nvSpPr>
          <p:cNvPr id="513" name="Google Shape;513;p60"/>
          <p:cNvSpPr txBox="1"/>
          <p:nvPr/>
        </p:nvSpPr>
        <p:spPr>
          <a:xfrm>
            <a:off x="1611550" y="201425"/>
            <a:ext cx="6969900" cy="1007100"/>
          </a:xfrm>
          <a:prstGeom prst="rect">
            <a:avLst/>
          </a:prstGeom>
          <a:solidFill>
            <a:srgbClr val="00FFFF"/>
          </a:solid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 sz="3000" b="1">
                <a:latin typeface="Open Sans"/>
                <a:ea typeface="Open Sans"/>
                <a:cs typeface="Open Sans"/>
                <a:sym typeface="Open Sans"/>
              </a:rPr>
              <a:t>What can we do differently next time?</a:t>
            </a:r>
            <a:r>
              <a:rPr lang="en" sz="3000">
                <a:latin typeface="Open Sans"/>
                <a:ea typeface="Open Sans"/>
                <a:cs typeface="Open Sans"/>
                <a:sym typeface="Open Sans"/>
              </a:rPr>
              <a:t> </a:t>
            </a:r>
            <a:endParaRPr sz="3000">
              <a:latin typeface="Open Sans"/>
              <a:ea typeface="Open Sans"/>
              <a:cs typeface="Open Sans"/>
              <a:sym typeface="Open Sans"/>
            </a:endParaRPr>
          </a:p>
        </p:txBody>
      </p:sp>
      <p:sp>
        <p:nvSpPr>
          <p:cNvPr id="514" name="Google Shape;514;p60"/>
          <p:cNvSpPr/>
          <p:nvPr/>
        </p:nvSpPr>
        <p:spPr>
          <a:xfrm rot="10800000">
            <a:off x="0" y="-1"/>
            <a:ext cx="1254642" cy="1690577"/>
          </a:xfrm>
          <a:prstGeom prst="flowChartOnlineStorage">
            <a:avLst/>
          </a:prstGeom>
          <a:solidFill>
            <a:srgbClr val="B3B3B3"/>
          </a:solidFill>
          <a:ln w="25400" cap="flat" cmpd="sng">
            <a:solidFill>
              <a:srgbClr val="860A0A"/>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latin typeface="Arial"/>
              <a:ea typeface="Arial"/>
              <a:cs typeface="Arial"/>
              <a:sym typeface="Arial"/>
            </a:endParaRPr>
          </a:p>
        </p:txBody>
      </p:sp>
      <p:sp>
        <p:nvSpPr>
          <p:cNvPr id="515" name="Google Shape;515;p60"/>
          <p:cNvSpPr txBox="1"/>
          <p:nvPr/>
        </p:nvSpPr>
        <p:spPr>
          <a:xfrm>
            <a:off x="0" y="725175"/>
            <a:ext cx="4572000" cy="1208400"/>
          </a:xfrm>
          <a:prstGeom prst="rect">
            <a:avLst/>
          </a:prstGeom>
          <a:noFill/>
          <a:ln>
            <a:noFill/>
          </a:ln>
        </p:spPr>
        <p:txBody>
          <a:bodyPr spcFirstLastPara="1" wrap="square" lIns="91425" tIns="91425" rIns="91425" bIns="91425" anchor="t" anchorCtr="0">
            <a:noAutofit/>
          </a:bodyPr>
          <a:lstStyle/>
          <a:p>
            <a:pPr marL="0" lvl="0" indent="0" algn="l" rtl="0">
              <a:lnSpc>
                <a:spcPct val="90000"/>
              </a:lnSpc>
              <a:spcBef>
                <a:spcPts val="0"/>
              </a:spcBef>
              <a:spcAft>
                <a:spcPts val="0"/>
              </a:spcAft>
              <a:buNone/>
            </a:pPr>
            <a:r>
              <a:rPr lang="en" sz="4000">
                <a:solidFill>
                  <a:schemeClr val="lt1"/>
                </a:solidFill>
                <a:latin typeface="Impact"/>
                <a:ea typeface="Impact"/>
                <a:cs typeface="Impact"/>
                <a:sym typeface="Impact"/>
              </a:rPr>
              <a:t>CLOSI</a:t>
            </a:r>
            <a:r>
              <a:rPr lang="en" sz="4000">
                <a:solidFill>
                  <a:schemeClr val="accent1"/>
                </a:solidFill>
                <a:latin typeface="Impact"/>
                <a:ea typeface="Impact"/>
                <a:cs typeface="Impact"/>
                <a:sym typeface="Impact"/>
              </a:rPr>
              <a:t>NG STAGE</a:t>
            </a:r>
            <a:endParaRPr/>
          </a:p>
        </p:txBody>
      </p:sp>
      <p:sp>
        <p:nvSpPr>
          <p:cNvPr id="516" name="Google Shape;516;p60"/>
          <p:cNvSpPr txBox="1"/>
          <p:nvPr/>
        </p:nvSpPr>
        <p:spPr>
          <a:xfrm>
            <a:off x="604325" y="1927975"/>
            <a:ext cx="3357300" cy="2001000"/>
          </a:xfrm>
          <a:prstGeom prst="rect">
            <a:avLst/>
          </a:prstGeom>
          <a:solidFill>
            <a:srgbClr val="F1C232"/>
          </a:solid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sz="1800" b="1">
                <a:latin typeface="Open Sans"/>
                <a:ea typeface="Open Sans"/>
                <a:cs typeface="Open Sans"/>
                <a:sym typeface="Open Sans"/>
              </a:rPr>
              <a:t>Having another day to continue the workshop would allow us to implement more activities for the children, and teach them more on leadership. </a:t>
            </a:r>
            <a:endParaRPr sz="1800" b="1">
              <a:latin typeface="Open Sans"/>
              <a:ea typeface="Open Sans"/>
              <a:cs typeface="Open Sans"/>
              <a:sym typeface="Open Sans"/>
            </a:endParaRPr>
          </a:p>
        </p:txBody>
      </p:sp>
      <p:sp>
        <p:nvSpPr>
          <p:cNvPr id="517" name="Google Shape;517;p60"/>
          <p:cNvSpPr txBox="1"/>
          <p:nvPr/>
        </p:nvSpPr>
        <p:spPr>
          <a:xfrm>
            <a:off x="4445175" y="1968250"/>
            <a:ext cx="3545400" cy="1960800"/>
          </a:xfrm>
          <a:prstGeom prst="rect">
            <a:avLst/>
          </a:prstGeom>
          <a:solidFill>
            <a:srgbClr val="6D9EEB"/>
          </a:solid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sz="1800" b="1">
                <a:latin typeface="Open Sans"/>
                <a:ea typeface="Open Sans"/>
                <a:cs typeface="Open Sans"/>
                <a:sym typeface="Open Sans"/>
              </a:rPr>
              <a:t>Use a different funding page. The one we used was very difficult to contact as they were only online based with no contact number, and live chat was not always available. </a:t>
            </a:r>
            <a:endParaRPr sz="1800" b="1">
              <a:latin typeface="Open Sans"/>
              <a:ea typeface="Open Sans"/>
              <a:cs typeface="Open Sans"/>
              <a:sym typeface="Open Sans"/>
            </a:endParaRP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Shape 521"/>
        <p:cNvGrpSpPr/>
        <p:nvPr/>
      </p:nvGrpSpPr>
      <p:grpSpPr>
        <a:xfrm>
          <a:off x="0" y="0"/>
          <a:ext cx="0" cy="0"/>
          <a:chOff x="0" y="0"/>
          <a:chExt cx="0" cy="0"/>
        </a:xfrm>
      </p:grpSpPr>
      <p:sp>
        <p:nvSpPr>
          <p:cNvPr id="522" name="Google Shape;522;p61"/>
          <p:cNvSpPr/>
          <p:nvPr/>
        </p:nvSpPr>
        <p:spPr>
          <a:xfrm>
            <a:off x="368800" y="380109"/>
            <a:ext cx="8191423" cy="761400"/>
          </a:xfrm>
          <a:prstGeom prst="rect">
            <a:avLst/>
          </a:prstGeom>
        </p:spPr>
        <p:txBody>
          <a:bodyPr>
            <a:prstTxWarp prst="textPlain">
              <a:avLst/>
            </a:prstTxWarp>
          </a:bodyPr>
          <a:lstStyle/>
          <a:p>
            <a:pPr lvl="0" algn="ctr"/>
            <a:r>
              <a:rPr b="0" i="0">
                <a:ln w="9525" cap="flat" cmpd="sng">
                  <a:solidFill>
                    <a:schemeClr val="dk2"/>
                  </a:solidFill>
                  <a:prstDash val="solid"/>
                  <a:round/>
                  <a:headEnd type="none" w="sm" len="sm"/>
                  <a:tailEnd type="none" w="sm" len="sm"/>
                </a:ln>
                <a:solidFill>
                  <a:schemeClr val="lt2"/>
                </a:solidFill>
                <a:latin typeface="Arial"/>
              </a:rPr>
              <a:t>END RESULT OF OUR PROJECT...</a:t>
            </a:r>
          </a:p>
        </p:txBody>
      </p:sp>
      <p:pic>
        <p:nvPicPr>
          <p:cNvPr id="523" name="Google Shape;523;p61"/>
          <p:cNvPicPr preferRelativeResize="0"/>
          <p:nvPr/>
        </p:nvPicPr>
        <p:blipFill rotWithShape="1">
          <a:blip r:embed="rId3">
            <a:alphaModFix/>
          </a:blip>
          <a:srcRect l="-10326" t="19388" b="-1302"/>
          <a:stretch/>
        </p:blipFill>
        <p:spPr>
          <a:xfrm>
            <a:off x="1490675" y="1289225"/>
            <a:ext cx="5022627" cy="3384249"/>
          </a:xfrm>
          <a:prstGeom prst="rect">
            <a:avLst/>
          </a:prstGeom>
          <a:noFill/>
          <a:ln>
            <a:noFill/>
          </a:ln>
        </p:spPr>
      </p:pic>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Shape 527"/>
        <p:cNvGrpSpPr/>
        <p:nvPr/>
      </p:nvGrpSpPr>
      <p:grpSpPr>
        <a:xfrm>
          <a:off x="0" y="0"/>
          <a:ext cx="0" cy="0"/>
          <a:chOff x="0" y="0"/>
          <a:chExt cx="0" cy="0"/>
        </a:xfrm>
      </p:grpSpPr>
      <p:sp>
        <p:nvSpPr>
          <p:cNvPr id="528" name="Google Shape;528;p62"/>
          <p:cNvSpPr/>
          <p:nvPr/>
        </p:nvSpPr>
        <p:spPr>
          <a:xfrm rot="10800000">
            <a:off x="0" y="-1"/>
            <a:ext cx="1052623" cy="861238"/>
          </a:xfrm>
          <a:prstGeom prst="flowChartOnlineStorage">
            <a:avLst/>
          </a:prstGeom>
          <a:solidFill>
            <a:schemeClr val="accent1"/>
          </a:solidFill>
          <a:ln w="25400" cap="flat" cmpd="sng">
            <a:solidFill>
              <a:srgbClr val="860A0A"/>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latin typeface="Arial"/>
              <a:ea typeface="Arial"/>
              <a:cs typeface="Arial"/>
              <a:sym typeface="Arial"/>
            </a:endParaRPr>
          </a:p>
        </p:txBody>
      </p:sp>
      <p:sp>
        <p:nvSpPr>
          <p:cNvPr id="529" name="Google Shape;529;p62"/>
          <p:cNvSpPr txBox="1">
            <a:spLocks noGrp="1"/>
          </p:cNvSpPr>
          <p:nvPr>
            <p:ph type="title"/>
          </p:nvPr>
        </p:nvSpPr>
        <p:spPr>
          <a:xfrm>
            <a:off x="74428" y="127590"/>
            <a:ext cx="4114801" cy="882502"/>
          </a:xfrm>
          <a:prstGeom prst="rect">
            <a:avLst/>
          </a:prstGeom>
          <a:noFill/>
          <a:ln>
            <a:noFill/>
          </a:ln>
        </p:spPr>
        <p:txBody>
          <a:bodyPr spcFirstLastPara="1" wrap="square" lIns="68575" tIns="34275" rIns="68575" bIns="34275" anchor="ctr" anchorCtr="0">
            <a:noAutofit/>
          </a:bodyPr>
          <a:lstStyle/>
          <a:p>
            <a:pPr marL="0" lvl="0" indent="0" algn="l" rtl="0">
              <a:lnSpc>
                <a:spcPct val="90000"/>
              </a:lnSpc>
              <a:spcBef>
                <a:spcPts val="0"/>
              </a:spcBef>
              <a:spcAft>
                <a:spcPts val="0"/>
              </a:spcAft>
              <a:buClr>
                <a:schemeClr val="accent1"/>
              </a:buClr>
              <a:buSzPts val="3300"/>
              <a:buFont typeface="Impact"/>
              <a:buNone/>
            </a:pPr>
            <a:r>
              <a:rPr lang="en" sz="4000">
                <a:solidFill>
                  <a:schemeClr val="lt1"/>
                </a:solidFill>
              </a:rPr>
              <a:t>REFE</a:t>
            </a:r>
            <a:r>
              <a:rPr lang="en" sz="4000">
                <a:solidFill>
                  <a:srgbClr val="C00000"/>
                </a:solidFill>
              </a:rPr>
              <a:t>RENCES</a:t>
            </a:r>
            <a:endParaRPr sz="1400">
              <a:solidFill>
                <a:srgbClr val="C00000"/>
              </a:solidFill>
            </a:endParaRPr>
          </a:p>
        </p:txBody>
      </p:sp>
      <p:sp>
        <p:nvSpPr>
          <p:cNvPr id="531" name="Google Shape;531;p62"/>
          <p:cNvSpPr txBox="1"/>
          <p:nvPr/>
        </p:nvSpPr>
        <p:spPr>
          <a:xfrm>
            <a:off x="282002" y="1017113"/>
            <a:ext cx="8373900" cy="3575400"/>
          </a:xfrm>
          <a:prstGeom prst="rect">
            <a:avLst/>
          </a:prstGeom>
          <a:solidFill>
            <a:srgbClr val="FFFFFF"/>
          </a:solidFill>
          <a:ln>
            <a:noFill/>
          </a:ln>
        </p:spPr>
        <p:txBody>
          <a:bodyPr spcFirstLastPara="1" wrap="square" lIns="91425" tIns="91425" rIns="91425" bIns="91425" anchor="t" anchorCtr="0">
            <a:noAutofit/>
          </a:bodyPr>
          <a:lstStyle/>
          <a:p>
            <a:r>
              <a:rPr lang="en-US" dirty="0">
                <a:latin typeface="+mn-lt"/>
              </a:rPr>
              <a:t>20/20</a:t>
            </a:r>
            <a:r>
              <a:rPr lang="en-US" dirty="0"/>
              <a:t> Project Management. (2019), ‘What is the Project Life Cycle?’, [Online]. Available:</a:t>
            </a:r>
            <a:r>
              <a:rPr lang="en-US" u="sng" dirty="0">
                <a:hlinkClick r:id="rId3"/>
              </a:rPr>
              <a:t> https://2020projectmanagement.com/resources/project-lifecycle-and-methodology/what-is-the-project-life-cycle</a:t>
            </a:r>
            <a:r>
              <a:rPr lang="en-US" dirty="0"/>
              <a:t>. [Accessed: 17</a:t>
            </a:r>
            <a:r>
              <a:rPr lang="en-US" baseline="30000" dirty="0"/>
              <a:t>th</a:t>
            </a:r>
            <a:r>
              <a:rPr lang="en-US" dirty="0"/>
              <a:t> November 2019].</a:t>
            </a:r>
          </a:p>
          <a:p>
            <a:endParaRPr lang="en-GB" dirty="0"/>
          </a:p>
          <a:p>
            <a:r>
              <a:rPr lang="en-US" dirty="0"/>
              <a:t>6Q. (2019), The Most Important Leadership Skills Everyone Should Have, [Online]. Available:</a:t>
            </a:r>
            <a:r>
              <a:rPr lang="en-US" u="sng" dirty="0">
                <a:hlinkClick r:id="rId4"/>
              </a:rPr>
              <a:t> https://inside.6q.io/important-leadership-skills/</a:t>
            </a:r>
            <a:r>
              <a:rPr lang="en-US" u="sng" dirty="0"/>
              <a:t>. </a:t>
            </a:r>
            <a:r>
              <a:rPr lang="en-US" dirty="0"/>
              <a:t>[Accessed 20th November 2019].</a:t>
            </a:r>
          </a:p>
          <a:p>
            <a:endParaRPr lang="en-GB" dirty="0"/>
          </a:p>
          <a:p>
            <a:r>
              <a:rPr lang="en-US" dirty="0"/>
              <a:t>Analysis Tabs (2019), ‘Advantages and Disadvantages of Gannt Charts’, [Online] Available:</a:t>
            </a:r>
            <a:r>
              <a:rPr lang="en-US" u="sng" dirty="0">
                <a:hlinkClick r:id="rId5"/>
              </a:rPr>
              <a:t> https://analysistabs.com/gantt-chart/advantages-disadvantages/</a:t>
            </a:r>
            <a:r>
              <a:rPr lang="en-US" dirty="0"/>
              <a:t>, [Accessed: 2019,11,18].</a:t>
            </a:r>
          </a:p>
          <a:p>
            <a:endParaRPr lang="en-GB" dirty="0"/>
          </a:p>
          <a:p>
            <a:r>
              <a:rPr lang="en-US" dirty="0"/>
              <a:t>Anderson, B (2016), ‘What is the Purpose of a Gannt Chart?’, [Online] Available:</a:t>
            </a:r>
            <a:r>
              <a:rPr lang="en-US" u="sng" dirty="0">
                <a:hlinkClick r:id="rId6"/>
              </a:rPr>
              <a:t> https://successfulprojects.com.au/purpose-of-a-gantt-chart/</a:t>
            </a:r>
            <a:r>
              <a:rPr lang="en-US" dirty="0"/>
              <a:t>, [Accessed: 2019,11,18].</a:t>
            </a:r>
          </a:p>
          <a:p>
            <a:endParaRPr lang="en-US" dirty="0"/>
          </a:p>
          <a:p>
            <a:r>
              <a:rPr lang="en-US" dirty="0"/>
              <a:t>BC Campus (2019), ‘The Project Life Cycle (Phases), [Online] Available:</a:t>
            </a:r>
            <a:r>
              <a:rPr lang="en-US" u="sng" dirty="0">
                <a:hlinkClick r:id="rId7"/>
              </a:rPr>
              <a:t> https://opentextbc.ca/projectmanagement/chapter/chapter-3-the-project-life-cycle-phases-project-management/</a:t>
            </a:r>
            <a:r>
              <a:rPr lang="en-US" dirty="0"/>
              <a:t>, [Accessed: 2019,11,18].</a:t>
            </a:r>
            <a:endParaRPr lang="en-GB" dirty="0"/>
          </a:p>
          <a:p>
            <a:endParaRPr lang="en-GB" dirty="0"/>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Shape 535"/>
        <p:cNvGrpSpPr/>
        <p:nvPr/>
      </p:nvGrpSpPr>
      <p:grpSpPr>
        <a:xfrm>
          <a:off x="0" y="0"/>
          <a:ext cx="0" cy="0"/>
          <a:chOff x="0" y="0"/>
          <a:chExt cx="0" cy="0"/>
        </a:xfrm>
      </p:grpSpPr>
      <p:sp>
        <p:nvSpPr>
          <p:cNvPr id="536" name="Google Shape;536;p63"/>
          <p:cNvSpPr/>
          <p:nvPr/>
        </p:nvSpPr>
        <p:spPr>
          <a:xfrm rot="10800000">
            <a:off x="0" y="-1"/>
            <a:ext cx="1052623" cy="861238"/>
          </a:xfrm>
          <a:prstGeom prst="flowChartOnlineStorage">
            <a:avLst/>
          </a:prstGeom>
          <a:solidFill>
            <a:schemeClr val="accent1"/>
          </a:solidFill>
          <a:ln w="25400" cap="flat" cmpd="sng">
            <a:solidFill>
              <a:srgbClr val="860A0A"/>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latin typeface="Arial"/>
              <a:ea typeface="Arial"/>
              <a:cs typeface="Arial"/>
              <a:sym typeface="Arial"/>
            </a:endParaRPr>
          </a:p>
        </p:txBody>
      </p:sp>
      <p:sp>
        <p:nvSpPr>
          <p:cNvPr id="537" name="Google Shape;537;p63"/>
          <p:cNvSpPr txBox="1">
            <a:spLocks noGrp="1"/>
          </p:cNvSpPr>
          <p:nvPr>
            <p:ph type="title"/>
          </p:nvPr>
        </p:nvSpPr>
        <p:spPr>
          <a:xfrm>
            <a:off x="74428" y="127590"/>
            <a:ext cx="4114800" cy="882600"/>
          </a:xfrm>
          <a:prstGeom prst="rect">
            <a:avLst/>
          </a:prstGeom>
          <a:noFill/>
          <a:ln>
            <a:noFill/>
          </a:ln>
        </p:spPr>
        <p:txBody>
          <a:bodyPr spcFirstLastPara="1" wrap="square" lIns="68575" tIns="34275" rIns="68575" bIns="34275" anchor="ctr" anchorCtr="0">
            <a:noAutofit/>
          </a:bodyPr>
          <a:lstStyle/>
          <a:p>
            <a:pPr marL="0" lvl="0" indent="0" algn="l" rtl="0">
              <a:lnSpc>
                <a:spcPct val="90000"/>
              </a:lnSpc>
              <a:spcBef>
                <a:spcPts val="0"/>
              </a:spcBef>
              <a:spcAft>
                <a:spcPts val="0"/>
              </a:spcAft>
              <a:buClr>
                <a:schemeClr val="accent1"/>
              </a:buClr>
              <a:buSzPts val="3300"/>
              <a:buFont typeface="Impact"/>
              <a:buNone/>
            </a:pPr>
            <a:r>
              <a:rPr lang="en" sz="4000">
                <a:solidFill>
                  <a:schemeClr val="lt1"/>
                </a:solidFill>
              </a:rPr>
              <a:t>REFE</a:t>
            </a:r>
            <a:r>
              <a:rPr lang="en" sz="4000">
                <a:solidFill>
                  <a:srgbClr val="C00000"/>
                </a:solidFill>
              </a:rPr>
              <a:t>RENCES</a:t>
            </a:r>
            <a:endParaRPr sz="1400">
              <a:solidFill>
                <a:srgbClr val="C00000"/>
              </a:solidFill>
            </a:endParaRPr>
          </a:p>
        </p:txBody>
      </p:sp>
      <p:sp>
        <p:nvSpPr>
          <p:cNvPr id="538" name="Google Shape;538;p63"/>
          <p:cNvSpPr txBox="1"/>
          <p:nvPr/>
        </p:nvSpPr>
        <p:spPr>
          <a:xfrm>
            <a:off x="0" y="1107043"/>
            <a:ext cx="8747400" cy="3712800"/>
          </a:xfrm>
          <a:prstGeom prst="rect">
            <a:avLst/>
          </a:prstGeom>
          <a:solidFill>
            <a:srgbClr val="FFFFFF"/>
          </a:solidFill>
          <a:ln w="9525" cap="flat" cmpd="sng">
            <a:solidFill>
              <a:srgbClr val="FF0000"/>
            </a:solidFill>
            <a:prstDash val="solid"/>
            <a:round/>
            <a:headEnd type="none" w="sm" len="sm"/>
            <a:tailEnd type="none" w="sm" len="sm"/>
          </a:ln>
        </p:spPr>
        <p:txBody>
          <a:bodyPr spcFirstLastPara="1" wrap="square" lIns="91425" tIns="91425" rIns="91425" bIns="91425" anchor="t" anchorCtr="0">
            <a:noAutofit/>
          </a:bodyPr>
          <a:lstStyle/>
          <a:p>
            <a:pPr marL="0" lvl="0" indent="0" algn="l" rtl="0">
              <a:lnSpc>
                <a:spcPct val="115000"/>
              </a:lnSpc>
              <a:spcBef>
                <a:spcPts val="1200"/>
              </a:spcBef>
              <a:spcAft>
                <a:spcPts val="0"/>
              </a:spcAft>
              <a:buNone/>
            </a:pPr>
            <a:endParaRPr sz="1100" dirty="0">
              <a:solidFill>
                <a:schemeClr val="dk1"/>
              </a:solidFill>
            </a:endParaRPr>
          </a:p>
          <a:p>
            <a:pPr marL="0" lvl="0" indent="0" algn="l" rtl="0">
              <a:lnSpc>
                <a:spcPct val="115000"/>
              </a:lnSpc>
              <a:spcBef>
                <a:spcPts val="1200"/>
              </a:spcBef>
              <a:spcAft>
                <a:spcPts val="0"/>
              </a:spcAft>
              <a:buNone/>
            </a:pPr>
            <a:endParaRPr sz="1100" dirty="0">
              <a:solidFill>
                <a:schemeClr val="dk1"/>
              </a:solidFill>
            </a:endParaRPr>
          </a:p>
          <a:p>
            <a:pPr marL="0" lvl="0" indent="0" algn="l" rtl="0">
              <a:lnSpc>
                <a:spcPct val="115000"/>
              </a:lnSpc>
              <a:spcBef>
                <a:spcPts val="1200"/>
              </a:spcBef>
              <a:spcAft>
                <a:spcPts val="0"/>
              </a:spcAft>
              <a:buNone/>
            </a:pPr>
            <a:endParaRPr sz="1100" dirty="0">
              <a:solidFill>
                <a:schemeClr val="dk1"/>
              </a:solidFill>
            </a:endParaRPr>
          </a:p>
          <a:p>
            <a:pPr marL="0" lvl="0" indent="0" algn="l" rtl="0">
              <a:lnSpc>
                <a:spcPct val="115000"/>
              </a:lnSpc>
              <a:spcBef>
                <a:spcPts val="1200"/>
              </a:spcBef>
              <a:spcAft>
                <a:spcPts val="0"/>
              </a:spcAft>
              <a:buNone/>
            </a:pPr>
            <a:endParaRPr sz="1100" dirty="0">
              <a:solidFill>
                <a:schemeClr val="dk1"/>
              </a:solidFill>
            </a:endParaRPr>
          </a:p>
          <a:p>
            <a:pPr marL="0" lvl="0" indent="0" algn="l" rtl="0">
              <a:lnSpc>
                <a:spcPct val="115000"/>
              </a:lnSpc>
              <a:spcBef>
                <a:spcPts val="1200"/>
              </a:spcBef>
              <a:spcAft>
                <a:spcPts val="0"/>
              </a:spcAft>
              <a:buNone/>
            </a:pPr>
            <a:endParaRPr sz="1100" dirty="0">
              <a:solidFill>
                <a:schemeClr val="dk1"/>
              </a:solidFill>
            </a:endParaRPr>
          </a:p>
          <a:p>
            <a:pPr marL="0" lvl="0" indent="0" algn="l" rtl="0">
              <a:lnSpc>
                <a:spcPct val="115000"/>
              </a:lnSpc>
              <a:spcBef>
                <a:spcPts val="1200"/>
              </a:spcBef>
              <a:spcAft>
                <a:spcPts val="0"/>
              </a:spcAft>
              <a:buNone/>
            </a:pPr>
            <a:endParaRPr sz="1100" dirty="0">
              <a:solidFill>
                <a:schemeClr val="dk1"/>
              </a:solidFill>
            </a:endParaRPr>
          </a:p>
          <a:p>
            <a:pPr marL="0" lvl="0" indent="0" algn="l" rtl="0">
              <a:lnSpc>
                <a:spcPct val="115000"/>
              </a:lnSpc>
              <a:spcBef>
                <a:spcPts val="1200"/>
              </a:spcBef>
              <a:spcAft>
                <a:spcPts val="0"/>
              </a:spcAft>
              <a:buClr>
                <a:schemeClr val="dk1"/>
              </a:buClr>
              <a:buSzPts val="1100"/>
              <a:buFont typeface="Arial"/>
              <a:buNone/>
            </a:pPr>
            <a:endParaRPr sz="1100" dirty="0">
              <a:solidFill>
                <a:schemeClr val="dk1"/>
              </a:solidFill>
            </a:endParaRPr>
          </a:p>
          <a:p>
            <a:pPr marL="0" lvl="0" indent="0" algn="l" rtl="0">
              <a:spcBef>
                <a:spcPts val="1200"/>
              </a:spcBef>
              <a:spcAft>
                <a:spcPts val="0"/>
              </a:spcAft>
              <a:buNone/>
            </a:pPr>
            <a:endParaRPr dirty="0">
              <a:latin typeface="Impact"/>
              <a:ea typeface="Impact"/>
              <a:cs typeface="Impact"/>
              <a:sym typeface="Impact"/>
            </a:endParaRPr>
          </a:p>
        </p:txBody>
      </p:sp>
      <p:sp>
        <p:nvSpPr>
          <p:cNvPr id="2" name="Rectangle 1">
            <a:extLst>
              <a:ext uri="{FF2B5EF4-FFF2-40B4-BE49-F238E27FC236}">
                <a16:creationId xmlns:a16="http://schemas.microsoft.com/office/drawing/2014/main" id="{1CA31969-FA38-4301-8652-145C7B4BD25E}"/>
              </a:ext>
            </a:extLst>
          </p:cNvPr>
          <p:cNvSpPr/>
          <p:nvPr/>
        </p:nvSpPr>
        <p:spPr>
          <a:xfrm>
            <a:off x="158973" y="1202763"/>
            <a:ext cx="7682540" cy="3617080"/>
          </a:xfrm>
          <a:prstGeom prst="rect">
            <a:avLst/>
          </a:prstGeom>
        </p:spPr>
        <p:txBody>
          <a:bodyPr wrap="square">
            <a:spAutoFit/>
          </a:bodyPr>
          <a:lstStyle/>
          <a:p>
            <a:pPr>
              <a:lnSpc>
                <a:spcPct val="107000"/>
              </a:lnSpc>
              <a:spcAft>
                <a:spcPts val="800"/>
              </a:spcAft>
            </a:pPr>
            <a:r>
              <a:rPr lang="en-US" dirty="0">
                <a:latin typeface="+mn-lt"/>
                <a:ea typeface="Calibri" panose="020F0502020204030204" pitchFamily="34" charset="0"/>
                <a:cs typeface="Times New Roman" panose="02020603050405020304" pitchFamily="18" charset="0"/>
              </a:rPr>
              <a:t>BC Campus. (2019), ‘3 The Project Life Cycle’, [Online]. Available:</a:t>
            </a:r>
            <a:r>
              <a:rPr lang="en-US" u="sng" dirty="0">
                <a:solidFill>
                  <a:srgbClr val="0000FF"/>
                </a:solidFill>
                <a:latin typeface="+mn-lt"/>
                <a:ea typeface="Calibri" panose="020F0502020204030204" pitchFamily="34" charset="0"/>
                <a:cs typeface="Times New Roman" panose="02020603050405020304" pitchFamily="18" charset="0"/>
                <a:hlinkClick r:id="rId3"/>
              </a:rPr>
              <a:t> https://opentextbc.ca/projectmanagement/chapter/chapter-3-the-project-life-cycle-phases-project-management/</a:t>
            </a:r>
            <a:r>
              <a:rPr lang="en-US" dirty="0">
                <a:latin typeface="+mn-lt"/>
                <a:ea typeface="Calibri" panose="020F0502020204030204" pitchFamily="34" charset="0"/>
                <a:cs typeface="Times New Roman" panose="02020603050405020304" pitchFamily="18" charset="0"/>
              </a:rPr>
              <a:t>. Accessed: [2019, November,17]</a:t>
            </a:r>
            <a:endParaRPr lang="en-GB" dirty="0">
              <a:latin typeface="+mn-lt"/>
              <a:ea typeface="Calibri" panose="020F0502020204030204" pitchFamily="34" charset="0"/>
              <a:cs typeface="Times New Roman" panose="02020603050405020304" pitchFamily="18" charset="0"/>
            </a:endParaRPr>
          </a:p>
          <a:p>
            <a:pPr>
              <a:lnSpc>
                <a:spcPct val="107000"/>
              </a:lnSpc>
              <a:spcAft>
                <a:spcPts val="800"/>
              </a:spcAft>
            </a:pPr>
            <a:r>
              <a:rPr lang="en-US" dirty="0">
                <a:latin typeface="+mn-lt"/>
                <a:ea typeface="Calibri" panose="020F0502020204030204" pitchFamily="34" charset="0"/>
                <a:cs typeface="Times New Roman" panose="02020603050405020304" pitchFamily="18" charset="0"/>
              </a:rPr>
              <a:t>Cummings. M.C , Zeit. K. (2008), ‘Sponsored Silence Increases Public Awareness’, [Online]. Available:</a:t>
            </a:r>
            <a:r>
              <a:rPr lang="en-US" u="sng" dirty="0">
                <a:solidFill>
                  <a:srgbClr val="0000FF"/>
                </a:solidFill>
                <a:latin typeface="+mn-lt"/>
                <a:ea typeface="Calibri" panose="020F0502020204030204" pitchFamily="34" charset="0"/>
                <a:cs typeface="Times New Roman" panose="02020603050405020304" pitchFamily="18" charset="0"/>
                <a:hlinkClick r:id="rId4"/>
              </a:rPr>
              <a:t> https://leader.pubs.asha.org/doi/10.1044/leader.FTR4.13062008.22</a:t>
            </a:r>
            <a:r>
              <a:rPr lang="en-US" dirty="0">
                <a:latin typeface="+mn-lt"/>
                <a:ea typeface="Calibri" panose="020F0502020204030204" pitchFamily="34" charset="0"/>
                <a:cs typeface="Times New Roman" panose="02020603050405020304" pitchFamily="18" charset="0"/>
              </a:rPr>
              <a:t>. Accessed: [2019, November,17]</a:t>
            </a:r>
            <a:endParaRPr lang="en-GB" dirty="0">
              <a:latin typeface="+mn-lt"/>
              <a:ea typeface="Calibri" panose="020F0502020204030204" pitchFamily="34" charset="0"/>
              <a:cs typeface="Times New Roman" panose="02020603050405020304" pitchFamily="18" charset="0"/>
            </a:endParaRPr>
          </a:p>
          <a:p>
            <a:pPr>
              <a:lnSpc>
                <a:spcPct val="107000"/>
              </a:lnSpc>
              <a:spcAft>
                <a:spcPts val="800"/>
              </a:spcAft>
            </a:pPr>
            <a:r>
              <a:rPr lang="en-US" dirty="0" err="1">
                <a:latin typeface="+mn-lt"/>
                <a:ea typeface="Calibri" panose="020F0502020204030204" pitchFamily="34" charset="0"/>
                <a:cs typeface="Times New Roman" panose="02020603050405020304" pitchFamily="18" charset="0"/>
              </a:rPr>
              <a:t>Estyn</a:t>
            </a:r>
            <a:r>
              <a:rPr lang="en-US" dirty="0">
                <a:latin typeface="+mn-lt"/>
                <a:ea typeface="Calibri" panose="020F0502020204030204" pitchFamily="34" charset="0"/>
                <a:cs typeface="Times New Roman" panose="02020603050405020304" pitchFamily="18" charset="0"/>
              </a:rPr>
              <a:t> (2018), ‘Cardiff Muslim School’, [Online] Available:</a:t>
            </a:r>
            <a:r>
              <a:rPr lang="en-US" u="sng" dirty="0">
                <a:solidFill>
                  <a:srgbClr val="0000FF"/>
                </a:solidFill>
                <a:latin typeface="+mn-lt"/>
                <a:ea typeface="Calibri" panose="020F0502020204030204" pitchFamily="34" charset="0"/>
                <a:cs typeface="Times New Roman" panose="02020603050405020304" pitchFamily="18" charset="0"/>
                <a:hlinkClick r:id="rId5"/>
              </a:rPr>
              <a:t> https://www.estyn.gov.wales/sites/www.estyn.gov.wales/files/documents/Inspection%20report%20Cardiff%20Muslim%20Primary%20School%202014%20%28English%20only%29_0.pdf.pdf.pdf.pdf.pdf.pdf.pdf.pdf.pdf.pdf.pdf.pdf.pdf.pdf.pdf.pdf.pdf.pdf.pdf.pdf.pdf.pdf.pdf.pdf</a:t>
            </a:r>
            <a:r>
              <a:rPr lang="en-US" dirty="0">
                <a:latin typeface="+mn-lt"/>
                <a:ea typeface="Calibri" panose="020F0502020204030204" pitchFamily="34" charset="0"/>
                <a:cs typeface="Times New Roman" panose="02020603050405020304" pitchFamily="18" charset="0"/>
              </a:rPr>
              <a:t>, [Accessed: 2019,11,24].</a:t>
            </a:r>
            <a:endParaRPr lang="en-GB" dirty="0">
              <a:latin typeface="+mn-lt"/>
              <a:ea typeface="Calibri" panose="020F0502020204030204" pitchFamily="34" charset="0"/>
              <a:cs typeface="Times New Roman" panose="02020603050405020304" pitchFamily="18" charset="0"/>
            </a:endParaRPr>
          </a:p>
          <a:p>
            <a:pPr>
              <a:lnSpc>
                <a:spcPct val="107000"/>
              </a:lnSpc>
              <a:spcAft>
                <a:spcPts val="800"/>
              </a:spcAft>
            </a:pPr>
            <a:r>
              <a:rPr lang="en-GB" dirty="0">
                <a:latin typeface="+mn-lt"/>
                <a:ea typeface="Calibri" panose="020F0502020204030204" pitchFamily="34" charset="0"/>
                <a:cs typeface="Times New Roman" panose="02020603050405020304" pitchFamily="18" charset="0"/>
              </a:rPr>
              <a:t>Fundable. (2019), ‘The Benefits of Crowdfunding’, [Online]. Available:</a:t>
            </a:r>
            <a:r>
              <a:rPr lang="en-GB" u="sng" dirty="0">
                <a:solidFill>
                  <a:srgbClr val="0000FF"/>
                </a:solidFill>
                <a:latin typeface="+mn-lt"/>
                <a:ea typeface="Calibri" panose="020F0502020204030204" pitchFamily="34" charset="0"/>
                <a:cs typeface="Times New Roman" panose="02020603050405020304" pitchFamily="18" charset="0"/>
                <a:hlinkClick r:id="rId6"/>
              </a:rPr>
              <a:t> https://www.fundable.com/learn/resources/guides/crowdfunding/the-benefits-of-crowdfunding</a:t>
            </a:r>
            <a:r>
              <a:rPr lang="en-GB" dirty="0">
                <a:latin typeface="+mn-lt"/>
                <a:ea typeface="Calibri" panose="020F0502020204030204" pitchFamily="34" charset="0"/>
                <a:cs typeface="Times New Roman" panose="02020603050405020304" pitchFamily="18" charset="0"/>
              </a:rPr>
              <a:t>. Accessed: [2019, November,17]</a:t>
            </a: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Shape 542"/>
        <p:cNvGrpSpPr/>
        <p:nvPr/>
      </p:nvGrpSpPr>
      <p:grpSpPr>
        <a:xfrm>
          <a:off x="0" y="0"/>
          <a:ext cx="0" cy="0"/>
          <a:chOff x="0" y="0"/>
          <a:chExt cx="0" cy="0"/>
        </a:xfrm>
      </p:grpSpPr>
      <p:sp>
        <p:nvSpPr>
          <p:cNvPr id="543" name="Google Shape;543;p64"/>
          <p:cNvSpPr/>
          <p:nvPr/>
        </p:nvSpPr>
        <p:spPr>
          <a:xfrm rot="10800000">
            <a:off x="0" y="-1"/>
            <a:ext cx="1052623" cy="861238"/>
          </a:xfrm>
          <a:prstGeom prst="flowChartOnlineStorage">
            <a:avLst/>
          </a:prstGeom>
          <a:solidFill>
            <a:schemeClr val="accent1"/>
          </a:solidFill>
          <a:ln w="25400" cap="flat" cmpd="sng">
            <a:solidFill>
              <a:srgbClr val="860A0A"/>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latin typeface="Arial"/>
              <a:ea typeface="Arial"/>
              <a:cs typeface="Arial"/>
              <a:sym typeface="Arial"/>
            </a:endParaRPr>
          </a:p>
        </p:txBody>
      </p:sp>
      <p:sp>
        <p:nvSpPr>
          <p:cNvPr id="544" name="Google Shape;544;p64"/>
          <p:cNvSpPr txBox="1">
            <a:spLocks noGrp="1"/>
          </p:cNvSpPr>
          <p:nvPr>
            <p:ph type="title"/>
          </p:nvPr>
        </p:nvSpPr>
        <p:spPr>
          <a:xfrm>
            <a:off x="74428" y="127590"/>
            <a:ext cx="4114800" cy="882600"/>
          </a:xfrm>
          <a:prstGeom prst="rect">
            <a:avLst/>
          </a:prstGeom>
          <a:noFill/>
          <a:ln>
            <a:noFill/>
          </a:ln>
        </p:spPr>
        <p:txBody>
          <a:bodyPr spcFirstLastPara="1" wrap="square" lIns="68575" tIns="34275" rIns="68575" bIns="34275" anchor="ctr" anchorCtr="0">
            <a:noAutofit/>
          </a:bodyPr>
          <a:lstStyle/>
          <a:p>
            <a:pPr marL="0" lvl="0" indent="0" algn="l" rtl="0">
              <a:lnSpc>
                <a:spcPct val="90000"/>
              </a:lnSpc>
              <a:spcBef>
                <a:spcPts val="0"/>
              </a:spcBef>
              <a:spcAft>
                <a:spcPts val="0"/>
              </a:spcAft>
              <a:buClr>
                <a:schemeClr val="accent1"/>
              </a:buClr>
              <a:buSzPts val="3300"/>
              <a:buFont typeface="Impact"/>
              <a:buNone/>
            </a:pPr>
            <a:r>
              <a:rPr lang="en" sz="4000">
                <a:solidFill>
                  <a:schemeClr val="lt1"/>
                </a:solidFill>
              </a:rPr>
              <a:t>REFE</a:t>
            </a:r>
            <a:r>
              <a:rPr lang="en" sz="4000">
                <a:solidFill>
                  <a:srgbClr val="C00000"/>
                </a:solidFill>
              </a:rPr>
              <a:t>RENCES</a:t>
            </a:r>
            <a:endParaRPr sz="1400">
              <a:solidFill>
                <a:srgbClr val="C00000"/>
              </a:solidFill>
            </a:endParaRPr>
          </a:p>
        </p:txBody>
      </p:sp>
      <p:sp>
        <p:nvSpPr>
          <p:cNvPr id="545" name="Google Shape;545;p64"/>
          <p:cNvSpPr txBox="1"/>
          <p:nvPr/>
        </p:nvSpPr>
        <p:spPr>
          <a:xfrm>
            <a:off x="56360" y="1052088"/>
            <a:ext cx="8747400" cy="3712800"/>
          </a:xfrm>
          <a:prstGeom prst="rect">
            <a:avLst/>
          </a:prstGeom>
          <a:solidFill>
            <a:srgbClr val="FFFFFF"/>
          </a:solidFill>
          <a:ln w="9525" cap="flat" cmpd="sng">
            <a:solidFill>
              <a:srgbClr val="FF0000"/>
            </a:solidFill>
            <a:prstDash val="solid"/>
            <a:round/>
            <a:headEnd type="none" w="sm" len="sm"/>
            <a:tailEnd type="none" w="sm" len="sm"/>
          </a:ln>
        </p:spPr>
        <p:txBody>
          <a:bodyPr spcFirstLastPara="1" wrap="square" lIns="91425" tIns="91425" rIns="91425" bIns="91425" anchor="t" anchorCtr="0">
            <a:noAutofit/>
          </a:bodyPr>
          <a:lstStyle/>
          <a:p>
            <a:pPr marL="0" lvl="0" indent="0" algn="l" rtl="0">
              <a:lnSpc>
                <a:spcPct val="115000"/>
              </a:lnSpc>
              <a:spcBef>
                <a:spcPts val="1200"/>
              </a:spcBef>
              <a:spcAft>
                <a:spcPts val="0"/>
              </a:spcAft>
              <a:buClr>
                <a:schemeClr val="dk1"/>
              </a:buClr>
              <a:buSzPts val="1100"/>
              <a:buFont typeface="Arial"/>
              <a:buNone/>
            </a:pPr>
            <a:endParaRPr sz="1100" dirty="0">
              <a:solidFill>
                <a:schemeClr val="dk1"/>
              </a:solidFill>
            </a:endParaRPr>
          </a:p>
          <a:p>
            <a:pPr marL="0" lvl="0" indent="0" algn="l" rtl="0">
              <a:lnSpc>
                <a:spcPct val="115000"/>
              </a:lnSpc>
              <a:spcBef>
                <a:spcPts val="1200"/>
              </a:spcBef>
              <a:spcAft>
                <a:spcPts val="0"/>
              </a:spcAft>
              <a:buClr>
                <a:schemeClr val="dk1"/>
              </a:buClr>
              <a:buSzPts val="1100"/>
              <a:buFont typeface="Arial"/>
              <a:buNone/>
            </a:pPr>
            <a:endParaRPr sz="1100" dirty="0">
              <a:solidFill>
                <a:schemeClr val="dk1"/>
              </a:solidFill>
            </a:endParaRPr>
          </a:p>
          <a:p>
            <a:pPr marL="0" lvl="0" indent="0" algn="l" rtl="0">
              <a:lnSpc>
                <a:spcPct val="115000"/>
              </a:lnSpc>
              <a:spcBef>
                <a:spcPts val="1200"/>
              </a:spcBef>
              <a:spcAft>
                <a:spcPts val="0"/>
              </a:spcAft>
              <a:buNone/>
            </a:pPr>
            <a:endParaRPr sz="1100" dirty="0">
              <a:solidFill>
                <a:schemeClr val="dk1"/>
              </a:solidFill>
            </a:endParaRPr>
          </a:p>
          <a:p>
            <a:pPr marL="0" lvl="0" indent="0" algn="l" rtl="0">
              <a:lnSpc>
                <a:spcPct val="115000"/>
              </a:lnSpc>
              <a:spcBef>
                <a:spcPts val="1200"/>
              </a:spcBef>
              <a:spcAft>
                <a:spcPts val="0"/>
              </a:spcAft>
              <a:buNone/>
            </a:pPr>
            <a:endParaRPr sz="1100" dirty="0">
              <a:solidFill>
                <a:schemeClr val="dk1"/>
              </a:solidFill>
            </a:endParaRPr>
          </a:p>
          <a:p>
            <a:pPr marL="0" lvl="0" indent="0" algn="l" rtl="0">
              <a:lnSpc>
                <a:spcPct val="115000"/>
              </a:lnSpc>
              <a:spcBef>
                <a:spcPts val="1200"/>
              </a:spcBef>
              <a:spcAft>
                <a:spcPts val="0"/>
              </a:spcAft>
              <a:buNone/>
            </a:pPr>
            <a:endParaRPr sz="1100" dirty="0">
              <a:solidFill>
                <a:schemeClr val="dk1"/>
              </a:solidFill>
            </a:endParaRPr>
          </a:p>
          <a:p>
            <a:pPr marL="0" lvl="0" indent="0" algn="l" rtl="0">
              <a:lnSpc>
                <a:spcPct val="115000"/>
              </a:lnSpc>
              <a:spcBef>
                <a:spcPts val="1200"/>
              </a:spcBef>
              <a:spcAft>
                <a:spcPts val="0"/>
              </a:spcAft>
              <a:buNone/>
            </a:pPr>
            <a:endParaRPr sz="1100" dirty="0">
              <a:solidFill>
                <a:schemeClr val="dk1"/>
              </a:solidFill>
            </a:endParaRPr>
          </a:p>
          <a:p>
            <a:pPr marL="0" lvl="0" indent="0" algn="l" rtl="0">
              <a:lnSpc>
                <a:spcPct val="115000"/>
              </a:lnSpc>
              <a:spcBef>
                <a:spcPts val="1200"/>
              </a:spcBef>
              <a:spcAft>
                <a:spcPts val="0"/>
              </a:spcAft>
              <a:buNone/>
            </a:pPr>
            <a:endParaRPr sz="1100" dirty="0">
              <a:solidFill>
                <a:schemeClr val="dk1"/>
              </a:solidFill>
            </a:endParaRPr>
          </a:p>
          <a:p>
            <a:pPr marL="0" lvl="0" indent="0" algn="l" rtl="0">
              <a:lnSpc>
                <a:spcPct val="115000"/>
              </a:lnSpc>
              <a:spcBef>
                <a:spcPts val="1200"/>
              </a:spcBef>
              <a:spcAft>
                <a:spcPts val="0"/>
              </a:spcAft>
              <a:buNone/>
            </a:pPr>
            <a:endParaRPr sz="1100" dirty="0">
              <a:solidFill>
                <a:schemeClr val="dk1"/>
              </a:solidFill>
            </a:endParaRPr>
          </a:p>
          <a:p>
            <a:pPr marL="0" lvl="0" indent="0" algn="l" rtl="0">
              <a:lnSpc>
                <a:spcPct val="115000"/>
              </a:lnSpc>
              <a:spcBef>
                <a:spcPts val="1200"/>
              </a:spcBef>
              <a:spcAft>
                <a:spcPts val="0"/>
              </a:spcAft>
              <a:buClr>
                <a:schemeClr val="dk1"/>
              </a:buClr>
              <a:buSzPts val="1100"/>
              <a:buFont typeface="Arial"/>
              <a:buNone/>
            </a:pPr>
            <a:endParaRPr sz="1100" dirty="0">
              <a:solidFill>
                <a:schemeClr val="dk1"/>
              </a:solidFill>
            </a:endParaRPr>
          </a:p>
          <a:p>
            <a:pPr marL="0" lvl="0" indent="0" algn="l" rtl="0">
              <a:spcBef>
                <a:spcPts val="1200"/>
              </a:spcBef>
              <a:spcAft>
                <a:spcPts val="0"/>
              </a:spcAft>
              <a:buNone/>
            </a:pPr>
            <a:endParaRPr dirty="0">
              <a:latin typeface="Impact"/>
              <a:ea typeface="Impact"/>
              <a:cs typeface="Impact"/>
              <a:sym typeface="Impact"/>
            </a:endParaRPr>
          </a:p>
        </p:txBody>
      </p:sp>
      <p:sp>
        <p:nvSpPr>
          <p:cNvPr id="2" name="Rectangle 1">
            <a:extLst>
              <a:ext uri="{FF2B5EF4-FFF2-40B4-BE49-F238E27FC236}">
                <a16:creationId xmlns:a16="http://schemas.microsoft.com/office/drawing/2014/main" id="{6D32B794-0104-4D4A-B62A-FD3595BF049C}"/>
              </a:ext>
            </a:extLst>
          </p:cNvPr>
          <p:cNvSpPr/>
          <p:nvPr/>
        </p:nvSpPr>
        <p:spPr>
          <a:xfrm>
            <a:off x="340240" y="1243377"/>
            <a:ext cx="8165807" cy="3591752"/>
          </a:xfrm>
          <a:prstGeom prst="rect">
            <a:avLst/>
          </a:prstGeom>
        </p:spPr>
        <p:txBody>
          <a:bodyPr wrap="square">
            <a:spAutoFit/>
          </a:bodyPr>
          <a:lstStyle/>
          <a:p>
            <a:pPr>
              <a:lnSpc>
                <a:spcPct val="107000"/>
              </a:lnSpc>
              <a:spcAft>
                <a:spcPts val="800"/>
              </a:spcAft>
            </a:pPr>
            <a:r>
              <a:rPr lang="en-GB" dirty="0">
                <a:latin typeface="+mn-lt"/>
                <a:ea typeface="Calibri" panose="020F0502020204030204" pitchFamily="34" charset="0"/>
                <a:cs typeface="Times New Roman" panose="02020603050405020304" pitchFamily="18" charset="0"/>
              </a:rPr>
              <a:t>Galperin. L. (2019), ‘Benefit of Event Fundraising’, [Online]. Available:</a:t>
            </a:r>
            <a:r>
              <a:rPr lang="en-GB" u="sng" dirty="0">
                <a:solidFill>
                  <a:srgbClr val="0000FF"/>
                </a:solidFill>
                <a:latin typeface="+mn-lt"/>
                <a:ea typeface="Calibri" panose="020F0502020204030204" pitchFamily="34" charset="0"/>
                <a:cs typeface="Times New Roman" panose="02020603050405020304" pitchFamily="18" charset="0"/>
                <a:hlinkClick r:id="rId3"/>
              </a:rPr>
              <a:t> https://support.mightycause.com/hc/en-us/articles/360016332172-Benefits-of-Event-Fundraising</a:t>
            </a:r>
            <a:r>
              <a:rPr lang="en-GB" dirty="0">
                <a:latin typeface="+mn-lt"/>
                <a:ea typeface="Calibri" panose="020F0502020204030204" pitchFamily="34" charset="0"/>
                <a:cs typeface="Times New Roman" panose="02020603050405020304" pitchFamily="18" charset="0"/>
              </a:rPr>
              <a:t>. Accessed: [2019, November,17]</a:t>
            </a:r>
          </a:p>
          <a:p>
            <a:pPr>
              <a:lnSpc>
                <a:spcPct val="107000"/>
              </a:lnSpc>
              <a:spcAft>
                <a:spcPts val="800"/>
              </a:spcAft>
            </a:pPr>
            <a:r>
              <a:rPr lang="en-US" dirty="0">
                <a:latin typeface="+mn-lt"/>
                <a:ea typeface="Calibri" panose="020F0502020204030204" pitchFamily="34" charset="0"/>
                <a:cs typeface="Times New Roman" panose="02020603050405020304" pitchFamily="18" charset="0"/>
              </a:rPr>
              <a:t>Group Map ‘Risk Assessment’, [Online] Available:</a:t>
            </a:r>
            <a:r>
              <a:rPr lang="en-US" u="sng" dirty="0">
                <a:solidFill>
                  <a:srgbClr val="0000FF"/>
                </a:solidFill>
                <a:latin typeface="+mn-lt"/>
                <a:ea typeface="Calibri" panose="020F0502020204030204" pitchFamily="34" charset="0"/>
                <a:cs typeface="Times New Roman" panose="02020603050405020304" pitchFamily="18" charset="0"/>
                <a:hlinkClick r:id="rId4"/>
              </a:rPr>
              <a:t> https://www.groupmap.com/map-templates/risk-assessment/</a:t>
            </a:r>
            <a:r>
              <a:rPr lang="en-US" dirty="0">
                <a:latin typeface="+mn-lt"/>
                <a:ea typeface="Calibri" panose="020F0502020204030204" pitchFamily="34" charset="0"/>
                <a:cs typeface="Times New Roman" panose="02020603050405020304" pitchFamily="18" charset="0"/>
              </a:rPr>
              <a:t>, [Accessed: 2019,11,18].</a:t>
            </a:r>
            <a:endParaRPr lang="en-GB" dirty="0">
              <a:latin typeface="+mn-lt"/>
              <a:ea typeface="Calibri" panose="020F0502020204030204" pitchFamily="34" charset="0"/>
              <a:cs typeface="Times New Roman" panose="02020603050405020304" pitchFamily="18" charset="0"/>
            </a:endParaRPr>
          </a:p>
          <a:p>
            <a:pPr>
              <a:lnSpc>
                <a:spcPct val="107000"/>
              </a:lnSpc>
              <a:spcAft>
                <a:spcPts val="800"/>
              </a:spcAft>
            </a:pPr>
            <a:r>
              <a:rPr lang="en-US" dirty="0">
                <a:latin typeface="+mn-lt"/>
                <a:ea typeface="Calibri" panose="020F0502020204030204" pitchFamily="34" charset="0"/>
                <a:cs typeface="Times New Roman" panose="02020603050405020304" pitchFamily="18" charset="0"/>
              </a:rPr>
              <a:t>James. J. (2016), ‘What are the Benefits of Planning a Project’, [Online]. Available:</a:t>
            </a:r>
            <a:r>
              <a:rPr lang="en-US" u="sng" dirty="0">
                <a:solidFill>
                  <a:srgbClr val="0000FF"/>
                </a:solidFill>
                <a:latin typeface="+mn-lt"/>
                <a:ea typeface="Calibri" panose="020F0502020204030204" pitchFamily="34" charset="0"/>
                <a:cs typeface="Times New Roman" panose="02020603050405020304" pitchFamily="18" charset="0"/>
                <a:hlinkClick r:id="rId5"/>
              </a:rPr>
              <a:t> https://www.activia.co.uk/blog/what-are-the-benefits-of-planning-a-project</a:t>
            </a:r>
            <a:r>
              <a:rPr lang="en-US" dirty="0">
                <a:latin typeface="+mn-lt"/>
                <a:ea typeface="Calibri" panose="020F0502020204030204" pitchFamily="34" charset="0"/>
                <a:cs typeface="Times New Roman" panose="02020603050405020304" pitchFamily="18" charset="0"/>
              </a:rPr>
              <a:t>. Accessed: [2019, November,17]</a:t>
            </a:r>
            <a:endParaRPr lang="en-GB" dirty="0">
              <a:latin typeface="+mn-lt"/>
              <a:ea typeface="Calibri" panose="020F0502020204030204" pitchFamily="34" charset="0"/>
              <a:cs typeface="Times New Roman" panose="02020603050405020304" pitchFamily="18" charset="0"/>
            </a:endParaRPr>
          </a:p>
          <a:p>
            <a:pPr>
              <a:lnSpc>
                <a:spcPct val="107000"/>
              </a:lnSpc>
              <a:spcAft>
                <a:spcPts val="800"/>
              </a:spcAft>
            </a:pPr>
            <a:r>
              <a:rPr lang="en-US" dirty="0">
                <a:latin typeface="+mn-lt"/>
                <a:ea typeface="Calibri" panose="020F0502020204030204" pitchFamily="34" charset="0"/>
                <a:cs typeface="Times New Roman" panose="02020603050405020304" pitchFamily="18" charset="0"/>
              </a:rPr>
              <a:t>Kashyap, S (2018), ‘Demystifying the 5 phases of project management’, [Online] Available:</a:t>
            </a:r>
            <a:r>
              <a:rPr lang="en-US" u="sng" dirty="0">
                <a:solidFill>
                  <a:srgbClr val="0000FF"/>
                </a:solidFill>
                <a:latin typeface="+mn-lt"/>
                <a:ea typeface="Calibri" panose="020F0502020204030204" pitchFamily="34" charset="0"/>
                <a:cs typeface="Times New Roman" panose="02020603050405020304" pitchFamily="18" charset="0"/>
                <a:hlinkClick r:id="rId6"/>
              </a:rPr>
              <a:t> https://www.proofhub.com/articles/project-management-life-cycle-5-phases</a:t>
            </a:r>
            <a:r>
              <a:rPr lang="en-US" dirty="0">
                <a:latin typeface="+mn-lt"/>
                <a:ea typeface="Calibri" panose="020F0502020204030204" pitchFamily="34" charset="0"/>
                <a:cs typeface="Times New Roman" panose="02020603050405020304" pitchFamily="18" charset="0"/>
              </a:rPr>
              <a:t>, [Accessed: 2019,11,20].</a:t>
            </a:r>
          </a:p>
          <a:p>
            <a:pPr>
              <a:lnSpc>
                <a:spcPct val="107000"/>
              </a:lnSpc>
              <a:spcAft>
                <a:spcPts val="800"/>
              </a:spcAft>
            </a:pPr>
            <a:r>
              <a:rPr lang="en-US" dirty="0">
                <a:latin typeface="+mn-lt"/>
              </a:rPr>
              <a:t>Mind Tools (2019), ‘Gibbs’ Reflective Cycle’, [Online] Available:</a:t>
            </a:r>
            <a:r>
              <a:rPr lang="en-US" u="sng" dirty="0">
                <a:latin typeface="+mn-lt"/>
                <a:hlinkClick r:id="rId7"/>
              </a:rPr>
              <a:t> https://www.mindtools.com/pages/article/reflective-cycle.htm</a:t>
            </a:r>
            <a:r>
              <a:rPr lang="en-US" dirty="0">
                <a:latin typeface="+mn-lt"/>
              </a:rPr>
              <a:t>, [Accessed: 2019,11,20].</a:t>
            </a:r>
            <a:endParaRPr lang="en-GB" dirty="0">
              <a:latin typeface="+mn-lt"/>
            </a:endParaRPr>
          </a:p>
          <a:p>
            <a:pPr>
              <a:lnSpc>
                <a:spcPct val="107000"/>
              </a:lnSpc>
              <a:spcAft>
                <a:spcPts val="800"/>
              </a:spcAft>
            </a:pPr>
            <a:endParaRPr lang="en-GB" dirty="0">
              <a:latin typeface="Calibri" panose="020F0502020204030204" pitchFamily="34" charset="0"/>
              <a:ea typeface="Calibri" panose="020F0502020204030204" pitchFamily="34" charset="0"/>
              <a:cs typeface="Times New Roman" panose="02020603050405020304" pitchFamily="18" charset="0"/>
            </a:endParaRP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Shape 549"/>
        <p:cNvGrpSpPr/>
        <p:nvPr/>
      </p:nvGrpSpPr>
      <p:grpSpPr>
        <a:xfrm>
          <a:off x="0" y="0"/>
          <a:ext cx="0" cy="0"/>
          <a:chOff x="0" y="0"/>
          <a:chExt cx="0" cy="0"/>
        </a:xfrm>
      </p:grpSpPr>
      <p:sp>
        <p:nvSpPr>
          <p:cNvPr id="550" name="Google Shape;550;p65"/>
          <p:cNvSpPr/>
          <p:nvPr/>
        </p:nvSpPr>
        <p:spPr>
          <a:xfrm rot="10800000">
            <a:off x="0" y="-1"/>
            <a:ext cx="1052623" cy="861238"/>
          </a:xfrm>
          <a:prstGeom prst="flowChartOnlineStorage">
            <a:avLst/>
          </a:prstGeom>
          <a:solidFill>
            <a:schemeClr val="accent1"/>
          </a:solidFill>
          <a:ln w="25400" cap="flat" cmpd="sng">
            <a:solidFill>
              <a:srgbClr val="860A0A"/>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latin typeface="Arial"/>
              <a:ea typeface="Arial"/>
              <a:cs typeface="Arial"/>
              <a:sym typeface="Arial"/>
            </a:endParaRPr>
          </a:p>
        </p:txBody>
      </p:sp>
      <p:sp>
        <p:nvSpPr>
          <p:cNvPr id="551" name="Google Shape;551;p65"/>
          <p:cNvSpPr txBox="1">
            <a:spLocks noGrp="1"/>
          </p:cNvSpPr>
          <p:nvPr>
            <p:ph type="title"/>
          </p:nvPr>
        </p:nvSpPr>
        <p:spPr>
          <a:xfrm>
            <a:off x="74428" y="127590"/>
            <a:ext cx="4114800" cy="882600"/>
          </a:xfrm>
          <a:prstGeom prst="rect">
            <a:avLst/>
          </a:prstGeom>
          <a:noFill/>
          <a:ln>
            <a:noFill/>
          </a:ln>
        </p:spPr>
        <p:txBody>
          <a:bodyPr spcFirstLastPara="1" wrap="square" lIns="68575" tIns="34275" rIns="68575" bIns="34275" anchor="ctr" anchorCtr="0">
            <a:noAutofit/>
          </a:bodyPr>
          <a:lstStyle/>
          <a:p>
            <a:pPr marL="0" lvl="0" indent="0" algn="l" rtl="0">
              <a:lnSpc>
                <a:spcPct val="90000"/>
              </a:lnSpc>
              <a:spcBef>
                <a:spcPts val="0"/>
              </a:spcBef>
              <a:spcAft>
                <a:spcPts val="0"/>
              </a:spcAft>
              <a:buClr>
                <a:schemeClr val="accent1"/>
              </a:buClr>
              <a:buSzPts val="3300"/>
              <a:buFont typeface="Impact"/>
              <a:buNone/>
            </a:pPr>
            <a:r>
              <a:rPr lang="en" sz="4000">
                <a:solidFill>
                  <a:schemeClr val="lt1"/>
                </a:solidFill>
              </a:rPr>
              <a:t>REFE</a:t>
            </a:r>
            <a:r>
              <a:rPr lang="en" sz="4000">
                <a:solidFill>
                  <a:srgbClr val="C00000"/>
                </a:solidFill>
              </a:rPr>
              <a:t>RENCES</a:t>
            </a:r>
            <a:endParaRPr sz="1400">
              <a:solidFill>
                <a:srgbClr val="C00000"/>
              </a:solidFill>
            </a:endParaRPr>
          </a:p>
        </p:txBody>
      </p:sp>
      <p:sp>
        <p:nvSpPr>
          <p:cNvPr id="552" name="Google Shape;552;p65"/>
          <p:cNvSpPr txBox="1"/>
          <p:nvPr/>
        </p:nvSpPr>
        <p:spPr>
          <a:xfrm>
            <a:off x="83532" y="1010190"/>
            <a:ext cx="8541000" cy="3048600"/>
          </a:xfrm>
          <a:prstGeom prst="rect">
            <a:avLst/>
          </a:prstGeom>
          <a:solidFill>
            <a:srgbClr val="FFFFFF"/>
          </a:solidFill>
          <a:ln>
            <a:noFill/>
          </a:ln>
        </p:spPr>
        <p:txBody>
          <a:bodyPr spcFirstLastPara="1" wrap="square" lIns="91425" tIns="91425" rIns="91425" bIns="91425" anchor="t" anchorCtr="0">
            <a:noAutofit/>
          </a:bodyPr>
          <a:lstStyle/>
          <a:p>
            <a:pPr marL="0" lvl="0" indent="0" algn="l" rtl="0">
              <a:lnSpc>
                <a:spcPct val="90000"/>
              </a:lnSpc>
              <a:spcBef>
                <a:spcPts val="1200"/>
              </a:spcBef>
              <a:spcAft>
                <a:spcPts val="0"/>
              </a:spcAft>
              <a:buClr>
                <a:schemeClr val="accent1"/>
              </a:buClr>
              <a:buSzPts val="3300"/>
              <a:buFont typeface="Impact"/>
              <a:buNone/>
            </a:pPr>
            <a:endParaRPr sz="4000" dirty="0">
              <a:solidFill>
                <a:schemeClr val="lt1"/>
              </a:solidFill>
            </a:endParaRPr>
          </a:p>
          <a:p>
            <a:pPr marL="0" lvl="0" indent="0" algn="l" rtl="0">
              <a:spcBef>
                <a:spcPts val="0"/>
              </a:spcBef>
              <a:spcAft>
                <a:spcPts val="0"/>
              </a:spcAft>
              <a:buNone/>
            </a:pPr>
            <a:endParaRPr dirty="0">
              <a:latin typeface="Impact"/>
              <a:ea typeface="Impact"/>
              <a:cs typeface="Impact"/>
              <a:sym typeface="Impact"/>
            </a:endParaRPr>
          </a:p>
        </p:txBody>
      </p:sp>
      <p:sp>
        <p:nvSpPr>
          <p:cNvPr id="2" name="Rectangle 1">
            <a:extLst>
              <a:ext uri="{FF2B5EF4-FFF2-40B4-BE49-F238E27FC236}">
                <a16:creationId xmlns:a16="http://schemas.microsoft.com/office/drawing/2014/main" id="{E64364DC-442C-4D30-8E5A-DDCDC5BC7134}"/>
              </a:ext>
            </a:extLst>
          </p:cNvPr>
          <p:cNvSpPr/>
          <p:nvPr/>
        </p:nvSpPr>
        <p:spPr>
          <a:xfrm>
            <a:off x="297711" y="1137781"/>
            <a:ext cx="8112642" cy="3992503"/>
          </a:xfrm>
          <a:prstGeom prst="rect">
            <a:avLst/>
          </a:prstGeom>
        </p:spPr>
        <p:txBody>
          <a:bodyPr wrap="square">
            <a:spAutoFit/>
          </a:bodyPr>
          <a:lstStyle/>
          <a:p>
            <a:pPr>
              <a:lnSpc>
                <a:spcPct val="107000"/>
              </a:lnSpc>
              <a:spcAft>
                <a:spcPts val="800"/>
              </a:spcAft>
            </a:pPr>
            <a:r>
              <a:rPr lang="en-US" dirty="0">
                <a:latin typeface="+mn-lt"/>
                <a:ea typeface="Calibri" panose="020F0502020204030204" pitchFamily="34" charset="0"/>
                <a:cs typeface="Times New Roman" panose="02020603050405020304" pitchFamily="18" charset="0"/>
              </a:rPr>
              <a:t>Morrison M. (2018), SWOT Analysis for Education, School, Colleges and Universities, [Online]. Available:</a:t>
            </a:r>
            <a:r>
              <a:rPr lang="en-US" u="sng" dirty="0">
                <a:solidFill>
                  <a:srgbClr val="0000FF"/>
                </a:solidFill>
                <a:latin typeface="+mn-lt"/>
                <a:ea typeface="Calibri" panose="020F0502020204030204" pitchFamily="34" charset="0"/>
                <a:cs typeface="Times New Roman" panose="02020603050405020304" pitchFamily="18" charset="0"/>
                <a:hlinkClick r:id="rId3"/>
              </a:rPr>
              <a:t> https://rapidbi.com/swot-analysis-for-schools-and-education/</a:t>
            </a:r>
            <a:r>
              <a:rPr lang="en-US" dirty="0">
                <a:latin typeface="+mn-lt"/>
                <a:ea typeface="Calibri" panose="020F0502020204030204" pitchFamily="34" charset="0"/>
                <a:cs typeface="Times New Roman" panose="02020603050405020304" pitchFamily="18" charset="0"/>
              </a:rPr>
              <a:t>. [Accessed 20</a:t>
            </a:r>
            <a:r>
              <a:rPr lang="en-US" baseline="30000" dirty="0">
                <a:latin typeface="+mn-lt"/>
                <a:ea typeface="Calibri" panose="020F0502020204030204" pitchFamily="34" charset="0"/>
                <a:cs typeface="Times New Roman" panose="02020603050405020304" pitchFamily="18" charset="0"/>
              </a:rPr>
              <a:t>th</a:t>
            </a:r>
            <a:r>
              <a:rPr lang="en-US" dirty="0">
                <a:latin typeface="+mn-lt"/>
                <a:ea typeface="Calibri" panose="020F0502020204030204" pitchFamily="34" charset="0"/>
                <a:cs typeface="Times New Roman" panose="02020603050405020304" pitchFamily="18" charset="0"/>
              </a:rPr>
              <a:t> November 2019]. </a:t>
            </a:r>
            <a:endParaRPr lang="en-GB" dirty="0">
              <a:latin typeface="+mn-lt"/>
              <a:ea typeface="Calibri" panose="020F0502020204030204" pitchFamily="34" charset="0"/>
              <a:cs typeface="Times New Roman" panose="02020603050405020304" pitchFamily="18" charset="0"/>
            </a:endParaRPr>
          </a:p>
          <a:p>
            <a:pPr>
              <a:lnSpc>
                <a:spcPct val="107000"/>
              </a:lnSpc>
              <a:spcAft>
                <a:spcPts val="800"/>
              </a:spcAft>
            </a:pPr>
            <a:r>
              <a:rPr lang="en-US" dirty="0">
                <a:latin typeface="+mn-lt"/>
                <a:ea typeface="Calibri" panose="020F0502020204030204" pitchFamily="34" charset="0"/>
                <a:cs typeface="Times New Roman" panose="02020603050405020304" pitchFamily="18" charset="0"/>
              </a:rPr>
              <a:t>Office Timeline (2017), ‘Conquer the 5 Phases of the PM Life Cycle’, [Online] Available:</a:t>
            </a:r>
            <a:r>
              <a:rPr lang="en-US" u="sng" dirty="0">
                <a:solidFill>
                  <a:srgbClr val="0000FF"/>
                </a:solidFill>
                <a:latin typeface="+mn-lt"/>
                <a:ea typeface="Calibri" panose="020F0502020204030204" pitchFamily="34" charset="0"/>
                <a:cs typeface="Times New Roman" panose="02020603050405020304" pitchFamily="18" charset="0"/>
                <a:hlinkClick r:id="rId4"/>
              </a:rPr>
              <a:t> https://www.officetimeline.com/blog/conquer-the-5-phases-of-the-project-management-life-cycle</a:t>
            </a:r>
            <a:r>
              <a:rPr lang="en-US" dirty="0">
                <a:latin typeface="+mn-lt"/>
                <a:ea typeface="Calibri" panose="020F0502020204030204" pitchFamily="34" charset="0"/>
                <a:cs typeface="Times New Roman" panose="02020603050405020304" pitchFamily="18" charset="0"/>
              </a:rPr>
              <a:t>, [Accessed: 2019,11,18].</a:t>
            </a:r>
            <a:endParaRPr lang="en-GB" dirty="0">
              <a:latin typeface="+mn-lt"/>
              <a:ea typeface="Calibri" panose="020F0502020204030204" pitchFamily="34" charset="0"/>
              <a:cs typeface="Times New Roman" panose="02020603050405020304" pitchFamily="18" charset="0"/>
            </a:endParaRPr>
          </a:p>
          <a:p>
            <a:pPr>
              <a:lnSpc>
                <a:spcPct val="107000"/>
              </a:lnSpc>
              <a:spcAft>
                <a:spcPts val="800"/>
              </a:spcAft>
            </a:pPr>
            <a:r>
              <a:rPr lang="en-US" dirty="0">
                <a:latin typeface="+mn-lt"/>
                <a:ea typeface="Calibri" panose="020F0502020204030204" pitchFamily="34" charset="0"/>
                <a:cs typeface="Times New Roman" panose="02020603050405020304" pitchFamily="18" charset="0"/>
              </a:rPr>
              <a:t>Product Plan. (2019), ‘What is Stakeholder Analysis’, [Online]. Available:</a:t>
            </a:r>
            <a:r>
              <a:rPr lang="en-US" u="sng" dirty="0">
                <a:solidFill>
                  <a:srgbClr val="0000FF"/>
                </a:solidFill>
                <a:latin typeface="+mn-lt"/>
                <a:ea typeface="Calibri" panose="020F0502020204030204" pitchFamily="34" charset="0"/>
                <a:cs typeface="Times New Roman" panose="02020603050405020304" pitchFamily="18" charset="0"/>
                <a:hlinkClick r:id="rId5"/>
              </a:rPr>
              <a:t> https://www.productplan.com/glossary/stakeholder-analysis/</a:t>
            </a:r>
            <a:r>
              <a:rPr lang="en-US" dirty="0">
                <a:latin typeface="+mn-lt"/>
                <a:ea typeface="Calibri" panose="020F0502020204030204" pitchFamily="34" charset="0"/>
                <a:cs typeface="Times New Roman" panose="02020603050405020304" pitchFamily="18" charset="0"/>
              </a:rPr>
              <a:t>. Accessed: [2019, November,17]</a:t>
            </a:r>
          </a:p>
          <a:p>
            <a:r>
              <a:rPr lang="en-US" dirty="0">
                <a:latin typeface="+mn-lt"/>
              </a:rPr>
              <a:t>Professional Academy (2019), ‘Marketing Theories- PESTEL Analysis’, [Online] Available:</a:t>
            </a:r>
            <a:r>
              <a:rPr lang="en-US" u="sng" dirty="0">
                <a:latin typeface="+mn-lt"/>
                <a:hlinkClick r:id="rId6"/>
              </a:rPr>
              <a:t> https://www.professionalacademy.com/blogs-and-advice/marketing-theories---pestel-analysis</a:t>
            </a:r>
            <a:r>
              <a:rPr lang="en-US" dirty="0">
                <a:latin typeface="+mn-lt"/>
              </a:rPr>
              <a:t>, [Accessed: 2019,11,22]. </a:t>
            </a:r>
          </a:p>
          <a:p>
            <a:endParaRPr lang="en-GB" dirty="0"/>
          </a:p>
          <a:p>
            <a:pPr>
              <a:lnSpc>
                <a:spcPct val="107000"/>
              </a:lnSpc>
              <a:spcAft>
                <a:spcPts val="800"/>
              </a:spcAft>
            </a:pPr>
            <a:endParaRPr lang="en-US"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US"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dirty="0">
              <a:latin typeface="Calibri" panose="020F0502020204030204" pitchFamily="34" charset="0"/>
              <a:ea typeface="Calibri" panose="020F0502020204030204" pitchFamily="34" charset="0"/>
              <a:cs typeface="Times New Roman" panose="02020603050405020304" pitchFamily="18" charset="0"/>
            </a:endParaRP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Shape 556"/>
        <p:cNvGrpSpPr/>
        <p:nvPr/>
      </p:nvGrpSpPr>
      <p:grpSpPr>
        <a:xfrm>
          <a:off x="0" y="0"/>
          <a:ext cx="0" cy="0"/>
          <a:chOff x="0" y="0"/>
          <a:chExt cx="0" cy="0"/>
        </a:xfrm>
      </p:grpSpPr>
      <p:sp>
        <p:nvSpPr>
          <p:cNvPr id="557" name="Google Shape;557;p66"/>
          <p:cNvSpPr/>
          <p:nvPr/>
        </p:nvSpPr>
        <p:spPr>
          <a:xfrm rot="10800000">
            <a:off x="0" y="-1"/>
            <a:ext cx="1052623" cy="861238"/>
          </a:xfrm>
          <a:prstGeom prst="flowChartOnlineStorage">
            <a:avLst/>
          </a:prstGeom>
          <a:solidFill>
            <a:schemeClr val="accent1"/>
          </a:solidFill>
          <a:ln w="25400" cap="flat" cmpd="sng">
            <a:solidFill>
              <a:srgbClr val="860A0A"/>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latin typeface="Arial"/>
              <a:ea typeface="Arial"/>
              <a:cs typeface="Arial"/>
              <a:sym typeface="Arial"/>
            </a:endParaRPr>
          </a:p>
        </p:txBody>
      </p:sp>
      <p:sp>
        <p:nvSpPr>
          <p:cNvPr id="558" name="Google Shape;558;p66"/>
          <p:cNvSpPr txBox="1"/>
          <p:nvPr/>
        </p:nvSpPr>
        <p:spPr>
          <a:xfrm>
            <a:off x="0" y="0"/>
            <a:ext cx="3000000" cy="705900"/>
          </a:xfrm>
          <a:prstGeom prst="rect">
            <a:avLst/>
          </a:prstGeom>
          <a:noFill/>
          <a:ln>
            <a:noFill/>
          </a:ln>
        </p:spPr>
        <p:txBody>
          <a:bodyPr spcFirstLastPara="1" wrap="square" lIns="91425" tIns="91425" rIns="91425" bIns="91425" anchor="t" anchorCtr="0">
            <a:noAutofit/>
          </a:bodyPr>
          <a:lstStyle/>
          <a:p>
            <a:pPr marL="0" lvl="0" indent="0" algn="l" rtl="0">
              <a:lnSpc>
                <a:spcPct val="90000"/>
              </a:lnSpc>
              <a:spcBef>
                <a:spcPts val="0"/>
              </a:spcBef>
              <a:spcAft>
                <a:spcPts val="0"/>
              </a:spcAft>
              <a:buNone/>
            </a:pPr>
            <a:r>
              <a:rPr lang="en" sz="4000" dirty="0">
                <a:solidFill>
                  <a:schemeClr val="lt1"/>
                </a:solidFill>
                <a:latin typeface="Impact"/>
                <a:ea typeface="Impact"/>
                <a:cs typeface="Impact"/>
                <a:sym typeface="Impact"/>
              </a:rPr>
              <a:t>REFE</a:t>
            </a:r>
            <a:r>
              <a:rPr lang="en" sz="4000" dirty="0">
                <a:solidFill>
                  <a:srgbClr val="C00000"/>
                </a:solidFill>
                <a:latin typeface="Impact"/>
                <a:ea typeface="Impact"/>
                <a:cs typeface="Impact"/>
                <a:sym typeface="Impact"/>
              </a:rPr>
              <a:t>RENCES</a:t>
            </a:r>
            <a:endParaRPr dirty="0"/>
          </a:p>
        </p:txBody>
      </p:sp>
      <p:sp>
        <p:nvSpPr>
          <p:cNvPr id="559" name="Google Shape;559;p66"/>
          <p:cNvSpPr txBox="1"/>
          <p:nvPr/>
        </p:nvSpPr>
        <p:spPr>
          <a:xfrm>
            <a:off x="0" y="1101150"/>
            <a:ext cx="8272500" cy="2941200"/>
          </a:xfrm>
          <a:prstGeom prst="rect">
            <a:avLst/>
          </a:prstGeom>
          <a:solidFill>
            <a:srgbClr val="FFFFFF"/>
          </a:solidFill>
          <a:ln>
            <a:noFill/>
          </a:ln>
        </p:spPr>
        <p:txBody>
          <a:bodyPr spcFirstLastPara="1" wrap="square" lIns="91425" tIns="91425" rIns="91425" bIns="91425" anchor="t" anchorCtr="0">
            <a:noAutofit/>
          </a:bodyPr>
          <a:lstStyle/>
          <a:p>
            <a:pPr marL="0" lvl="0" indent="0" algn="l" rtl="0">
              <a:lnSpc>
                <a:spcPct val="115000"/>
              </a:lnSpc>
              <a:spcBef>
                <a:spcPts val="1200"/>
              </a:spcBef>
              <a:spcAft>
                <a:spcPts val="0"/>
              </a:spcAft>
              <a:buClr>
                <a:schemeClr val="dk1"/>
              </a:buClr>
              <a:buSzPts val="1100"/>
              <a:buFont typeface="Arial"/>
              <a:buNone/>
            </a:pPr>
            <a:r>
              <a:rPr lang="en" sz="1100" dirty="0">
                <a:solidFill>
                  <a:schemeClr val="dk1"/>
                </a:solidFill>
              </a:rPr>
              <a:t> </a:t>
            </a:r>
            <a:endParaRPr sz="1100" dirty="0">
              <a:solidFill>
                <a:schemeClr val="dk1"/>
              </a:solidFill>
            </a:endParaRPr>
          </a:p>
          <a:p>
            <a:pPr marL="0" lvl="0" indent="0" algn="l" rtl="0">
              <a:spcBef>
                <a:spcPts val="1200"/>
              </a:spcBef>
              <a:spcAft>
                <a:spcPts val="0"/>
              </a:spcAft>
              <a:buNone/>
            </a:pPr>
            <a:endParaRPr dirty="0">
              <a:latin typeface="Impact"/>
              <a:ea typeface="Impact"/>
              <a:cs typeface="Impact"/>
              <a:sym typeface="Impact"/>
            </a:endParaRPr>
          </a:p>
        </p:txBody>
      </p:sp>
      <p:sp>
        <p:nvSpPr>
          <p:cNvPr id="2" name="Rectangle 1">
            <a:extLst>
              <a:ext uri="{FF2B5EF4-FFF2-40B4-BE49-F238E27FC236}">
                <a16:creationId xmlns:a16="http://schemas.microsoft.com/office/drawing/2014/main" id="{8AC2B2DA-6B2F-4E7B-8424-D91B9369815E}"/>
              </a:ext>
            </a:extLst>
          </p:cNvPr>
          <p:cNvSpPr/>
          <p:nvPr/>
        </p:nvSpPr>
        <p:spPr>
          <a:xfrm>
            <a:off x="174575" y="1160309"/>
            <a:ext cx="7310746" cy="2677656"/>
          </a:xfrm>
          <a:prstGeom prst="rect">
            <a:avLst/>
          </a:prstGeom>
        </p:spPr>
        <p:txBody>
          <a:bodyPr wrap="square">
            <a:spAutoFit/>
          </a:bodyPr>
          <a:lstStyle/>
          <a:p>
            <a:r>
              <a:rPr lang="en-US" dirty="0">
                <a:latin typeface="+mn-lt"/>
              </a:rPr>
              <a:t>Stakeholdermap.com (2019), ‘Project Management, project planning, templates and advice’, [Online] Available:</a:t>
            </a:r>
            <a:r>
              <a:rPr lang="en-US" u="sng" dirty="0">
                <a:latin typeface="+mn-lt"/>
                <a:hlinkClick r:id="rId3"/>
              </a:rPr>
              <a:t> https://www.stakeholdermap.com/project-management/project-triangle.html</a:t>
            </a:r>
            <a:r>
              <a:rPr lang="en-US" dirty="0">
                <a:latin typeface="+mn-lt"/>
              </a:rPr>
              <a:t>, [Accessed: 2019,11,19].</a:t>
            </a:r>
          </a:p>
          <a:p>
            <a:endParaRPr lang="en-GB" dirty="0">
              <a:latin typeface="+mn-lt"/>
            </a:endParaRPr>
          </a:p>
          <a:p>
            <a:r>
              <a:rPr lang="en-US" dirty="0">
                <a:latin typeface="+mn-lt"/>
              </a:rPr>
              <a:t>The Guardian (2008), ‘Why do too many </a:t>
            </a:r>
            <a:r>
              <a:rPr lang="en-US" dirty="0" err="1">
                <a:latin typeface="+mn-lt"/>
              </a:rPr>
              <a:t>muslims</a:t>
            </a:r>
            <a:r>
              <a:rPr lang="en-US" dirty="0">
                <a:latin typeface="+mn-lt"/>
              </a:rPr>
              <a:t> leave school unqualified?’, [Online] Available:</a:t>
            </a:r>
            <a:r>
              <a:rPr lang="en-US" u="sng" dirty="0">
                <a:latin typeface="+mn-lt"/>
                <a:hlinkClick r:id="rId4"/>
              </a:rPr>
              <a:t> https://www.theguardian.com/education/mortarboard/2008/apr/01/whydotoomanymuslimsleave</a:t>
            </a:r>
            <a:r>
              <a:rPr lang="en-US" dirty="0">
                <a:latin typeface="+mn-lt"/>
              </a:rPr>
              <a:t>, [Accessed: 2019,11,25]. </a:t>
            </a:r>
          </a:p>
          <a:p>
            <a:endParaRPr lang="en-GB" dirty="0">
              <a:latin typeface="+mn-lt"/>
            </a:endParaRPr>
          </a:p>
          <a:p>
            <a:r>
              <a:rPr lang="en-US" dirty="0">
                <a:latin typeface="+mn-lt"/>
              </a:rPr>
              <a:t>The Open University (2019), ‘What is self-reflection?’, [Online] Available:</a:t>
            </a:r>
            <a:r>
              <a:rPr lang="en-US" u="sng" dirty="0">
                <a:latin typeface="+mn-lt"/>
                <a:hlinkClick r:id="rId5"/>
              </a:rPr>
              <a:t> http://www.open.ac.uk/choose/unison/develop/my-skills/self-reflection</a:t>
            </a:r>
            <a:r>
              <a:rPr lang="en-US" dirty="0">
                <a:latin typeface="+mn-lt"/>
              </a:rPr>
              <a:t>, [Accessed: 2019,11,22].</a:t>
            </a:r>
            <a:endParaRPr lang="en-GB" dirty="0">
              <a:latin typeface="+mn-lt"/>
            </a:endParaRP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Google Shape;557;p66">
            <a:extLst>
              <a:ext uri="{FF2B5EF4-FFF2-40B4-BE49-F238E27FC236}">
                <a16:creationId xmlns:a16="http://schemas.microsoft.com/office/drawing/2014/main" id="{6E488316-055B-40BA-AAD1-3678DF4C6B45}"/>
              </a:ext>
            </a:extLst>
          </p:cNvPr>
          <p:cNvSpPr/>
          <p:nvPr/>
        </p:nvSpPr>
        <p:spPr>
          <a:xfrm rot="10800000">
            <a:off x="0" y="-1"/>
            <a:ext cx="1052623" cy="861238"/>
          </a:xfrm>
          <a:prstGeom prst="flowChartOnlineStorage">
            <a:avLst/>
          </a:prstGeom>
          <a:solidFill>
            <a:schemeClr val="accent1"/>
          </a:solidFill>
          <a:ln w="25400" cap="flat" cmpd="sng">
            <a:solidFill>
              <a:srgbClr val="860A0A"/>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latin typeface="Arial"/>
              <a:ea typeface="Arial"/>
              <a:cs typeface="Arial"/>
              <a:sym typeface="Arial"/>
            </a:endParaRPr>
          </a:p>
        </p:txBody>
      </p:sp>
      <p:sp>
        <p:nvSpPr>
          <p:cNvPr id="4" name="Google Shape;558;p66">
            <a:extLst>
              <a:ext uri="{FF2B5EF4-FFF2-40B4-BE49-F238E27FC236}">
                <a16:creationId xmlns:a16="http://schemas.microsoft.com/office/drawing/2014/main" id="{6B8FC1B4-C286-4164-91BB-65C0D96E7FA0}"/>
              </a:ext>
            </a:extLst>
          </p:cNvPr>
          <p:cNvSpPr txBox="1"/>
          <p:nvPr/>
        </p:nvSpPr>
        <p:spPr>
          <a:xfrm>
            <a:off x="0" y="0"/>
            <a:ext cx="3000000" cy="705900"/>
          </a:xfrm>
          <a:prstGeom prst="rect">
            <a:avLst/>
          </a:prstGeom>
          <a:noFill/>
          <a:ln>
            <a:noFill/>
          </a:ln>
        </p:spPr>
        <p:txBody>
          <a:bodyPr spcFirstLastPara="1" wrap="square" lIns="91425" tIns="91425" rIns="91425" bIns="91425" anchor="t" anchorCtr="0">
            <a:noAutofit/>
          </a:bodyPr>
          <a:lstStyle/>
          <a:p>
            <a:pPr marL="0" lvl="0" indent="0" algn="l" rtl="0">
              <a:lnSpc>
                <a:spcPct val="90000"/>
              </a:lnSpc>
              <a:spcBef>
                <a:spcPts val="0"/>
              </a:spcBef>
              <a:spcAft>
                <a:spcPts val="0"/>
              </a:spcAft>
              <a:buNone/>
            </a:pPr>
            <a:r>
              <a:rPr lang="en" sz="4000" dirty="0">
                <a:solidFill>
                  <a:schemeClr val="lt1"/>
                </a:solidFill>
                <a:latin typeface="Impact"/>
                <a:ea typeface="Impact"/>
                <a:cs typeface="Impact"/>
                <a:sym typeface="Impact"/>
              </a:rPr>
              <a:t>REFE</a:t>
            </a:r>
            <a:r>
              <a:rPr lang="en" sz="4000" dirty="0">
                <a:solidFill>
                  <a:srgbClr val="C00000"/>
                </a:solidFill>
                <a:latin typeface="Impact"/>
                <a:ea typeface="Impact"/>
                <a:cs typeface="Impact"/>
                <a:sym typeface="Impact"/>
              </a:rPr>
              <a:t>RENCES</a:t>
            </a:r>
            <a:endParaRPr dirty="0"/>
          </a:p>
        </p:txBody>
      </p:sp>
      <p:sp>
        <p:nvSpPr>
          <p:cNvPr id="8" name="Google Shape;559;p66">
            <a:extLst>
              <a:ext uri="{FF2B5EF4-FFF2-40B4-BE49-F238E27FC236}">
                <a16:creationId xmlns:a16="http://schemas.microsoft.com/office/drawing/2014/main" id="{81684337-BA8B-4417-BA09-DBDED1B906A8}"/>
              </a:ext>
            </a:extLst>
          </p:cNvPr>
          <p:cNvSpPr txBox="1"/>
          <p:nvPr/>
        </p:nvSpPr>
        <p:spPr>
          <a:xfrm>
            <a:off x="174575" y="1095350"/>
            <a:ext cx="8272500" cy="2941200"/>
          </a:xfrm>
          <a:prstGeom prst="rect">
            <a:avLst/>
          </a:prstGeom>
          <a:solidFill>
            <a:srgbClr val="FFFFFF"/>
          </a:solidFill>
          <a:ln>
            <a:noFill/>
          </a:ln>
        </p:spPr>
        <p:txBody>
          <a:bodyPr spcFirstLastPara="1" wrap="square" lIns="91425" tIns="91425" rIns="91425" bIns="91425" anchor="t" anchorCtr="0">
            <a:noAutofit/>
          </a:bodyPr>
          <a:lstStyle/>
          <a:p>
            <a:r>
              <a:rPr lang="en-US" dirty="0">
                <a:latin typeface="+mn-lt"/>
              </a:rPr>
              <a:t>US Department of Veterans Affairs. (2016), ‘Project and Award Quad Chart Guidelines’, [Online]. Available:</a:t>
            </a:r>
            <a:r>
              <a:rPr lang="en-US" u="sng" dirty="0">
                <a:latin typeface="+mn-lt"/>
                <a:hlinkClick r:id="rId2"/>
              </a:rPr>
              <a:t> https://www.hsrd.research.va.gov/funding/quad_charts.cfm</a:t>
            </a:r>
            <a:r>
              <a:rPr lang="en-US" dirty="0">
                <a:latin typeface="+mn-lt"/>
              </a:rPr>
              <a:t>. [Accessed: 17</a:t>
            </a:r>
            <a:r>
              <a:rPr lang="en-US" baseline="30000" dirty="0">
                <a:latin typeface="+mn-lt"/>
              </a:rPr>
              <a:t>th</a:t>
            </a:r>
            <a:r>
              <a:rPr lang="en-US" dirty="0">
                <a:latin typeface="+mn-lt"/>
              </a:rPr>
              <a:t> November 2019].</a:t>
            </a:r>
          </a:p>
          <a:p>
            <a:endParaRPr lang="en-GB" dirty="0">
              <a:latin typeface="+mn-lt"/>
            </a:endParaRPr>
          </a:p>
          <a:p>
            <a:r>
              <a:rPr lang="en-US" dirty="0">
                <a:latin typeface="+mn-lt"/>
              </a:rPr>
              <a:t>Westland. J. (2015), ‘5 Ways to Measure Project Success’, [Online]. Available:</a:t>
            </a:r>
            <a:r>
              <a:rPr lang="en-US" u="sng" dirty="0">
                <a:latin typeface="+mn-lt"/>
                <a:hlinkClick r:id="rId3"/>
              </a:rPr>
              <a:t> https://www.projectmanager.com/blog/5-ways-to-measure-project-success</a:t>
            </a:r>
            <a:r>
              <a:rPr lang="en-US" dirty="0">
                <a:latin typeface="+mn-lt"/>
              </a:rPr>
              <a:t>. Accessed: [2019, November,17]</a:t>
            </a:r>
            <a:endParaRPr lang="en-GB" dirty="0">
              <a:latin typeface="+mn-lt"/>
            </a:endParaRPr>
          </a:p>
        </p:txBody>
      </p:sp>
    </p:spTree>
    <p:extLst>
      <p:ext uri="{BB962C8B-B14F-4D97-AF65-F5344CB8AC3E}">
        <p14:creationId xmlns:p14="http://schemas.microsoft.com/office/powerpoint/2010/main" val="411475661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C5847B-2022-4CC2-B489-C563100082F3}"/>
              </a:ext>
            </a:extLst>
          </p:cNvPr>
          <p:cNvSpPr>
            <a:spLocks noGrp="1"/>
          </p:cNvSpPr>
          <p:nvPr>
            <p:ph type="title"/>
          </p:nvPr>
        </p:nvSpPr>
        <p:spPr>
          <a:xfrm>
            <a:off x="397393" y="248587"/>
            <a:ext cx="7797662" cy="863974"/>
          </a:xfrm>
        </p:spPr>
        <p:txBody>
          <a:bodyPr/>
          <a:lstStyle/>
          <a:p>
            <a:r>
              <a:rPr lang="en-GB" dirty="0"/>
              <a:t>Thonuma Hassan</a:t>
            </a:r>
            <a:br>
              <a:rPr lang="en-GB" dirty="0"/>
            </a:br>
            <a:r>
              <a:rPr lang="en-GB" dirty="0"/>
              <a:t> 1710575 Speaking Notes</a:t>
            </a:r>
          </a:p>
        </p:txBody>
      </p:sp>
      <p:sp>
        <p:nvSpPr>
          <p:cNvPr id="3" name="Text Placeholder 2">
            <a:extLst>
              <a:ext uri="{FF2B5EF4-FFF2-40B4-BE49-F238E27FC236}">
                <a16:creationId xmlns:a16="http://schemas.microsoft.com/office/drawing/2014/main" id="{B05EB3C3-6811-4796-BE46-95177509B0E3}"/>
              </a:ext>
            </a:extLst>
          </p:cNvPr>
          <p:cNvSpPr>
            <a:spLocks noGrp="1"/>
          </p:cNvSpPr>
          <p:nvPr>
            <p:ph type="body" idx="1"/>
          </p:nvPr>
        </p:nvSpPr>
        <p:spPr>
          <a:xfrm>
            <a:off x="81738" y="1424764"/>
            <a:ext cx="8789138" cy="2861358"/>
          </a:xfrm>
        </p:spPr>
        <p:txBody>
          <a:bodyPr/>
          <a:lstStyle/>
          <a:p>
            <a:pPr marL="88900" indent="0">
              <a:buNone/>
            </a:pPr>
            <a:r>
              <a:rPr lang="en-GB" sz="1400" dirty="0">
                <a:latin typeface="+mn-lt"/>
              </a:rPr>
              <a:t>Hello,  my name is Thonuma and I will be approaching and discussing the planning stage for our project lifecycle. As you move on from the initiating stage the cycle requires it to follow through into the planning phase (BC Campus,2019). As mentioned by James (2016), the planning stage helps to prevent any time from being wasted on the project, it allows individuals to focus clearly on their tasks rather than having their attention diverted on unnecessary activities. Most importantly it keeps everything organised ensuring that everything is done in the correct order and time (Wrike, 2019). The planning stage began with focusing on what the purpose and vision of the project is as we noted down important information of what Naeela expected from us, having clear objectives is a way of increasing the chances of completing the task effectively (James,2016).  As the main objective of the project was to help fundraise for CMPS charity week. </a:t>
            </a:r>
          </a:p>
          <a:p>
            <a:pPr marL="88900" indent="0">
              <a:buNone/>
            </a:pPr>
            <a:endParaRPr lang="en-GB" dirty="0"/>
          </a:p>
        </p:txBody>
      </p:sp>
    </p:spTree>
    <p:extLst>
      <p:ext uri="{BB962C8B-B14F-4D97-AF65-F5344CB8AC3E}">
        <p14:creationId xmlns:p14="http://schemas.microsoft.com/office/powerpoint/2010/main" val="217076496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348D71FB-A32B-4014-AEEA-966770968320}"/>
              </a:ext>
            </a:extLst>
          </p:cNvPr>
          <p:cNvSpPr/>
          <p:nvPr/>
        </p:nvSpPr>
        <p:spPr>
          <a:xfrm>
            <a:off x="170119" y="169414"/>
            <a:ext cx="8506047" cy="3962944"/>
          </a:xfrm>
          <a:prstGeom prst="rect">
            <a:avLst/>
          </a:prstGeom>
        </p:spPr>
        <p:txBody>
          <a:bodyPr wrap="square">
            <a:spAutoFit/>
          </a:bodyPr>
          <a:lstStyle/>
          <a:p>
            <a:pPr>
              <a:lnSpc>
                <a:spcPct val="107000"/>
              </a:lnSpc>
              <a:spcAft>
                <a:spcPts val="800"/>
              </a:spcAft>
            </a:pPr>
            <a:r>
              <a:rPr lang="en-GB" dirty="0">
                <a:latin typeface="+mn-lt"/>
                <a:ea typeface="Calibri" panose="020F0502020204030204" pitchFamily="34" charset="0"/>
                <a:cs typeface="Times New Roman" panose="02020603050405020304" pitchFamily="18" charset="0"/>
              </a:rPr>
              <a:t>Once the first initial meeting stage was completed, all information that Naeela gave us we decided to ensure we have another meeting to set deadlines for the tasks and activities, as stated by Soard (2019) having deadlines ensures that the team stay on the right track and allows everyone to be able to handle larger projects without the pressure of falling behind. We planned on creating a WhatsApp Group for our project that the deputy head was included in, as it was important to measure the success of a project by keeping schedules and storing information that kept Naeela informed with the progression of the project (Westland,2015). (Click onto Next Slide)</a:t>
            </a:r>
          </a:p>
          <a:p>
            <a:r>
              <a:rPr lang="en-GB" dirty="0"/>
              <a:t>In relations to the work breakdown structure of the planning phase, Naeela was clear on what tasks would need to be achieved such as creating a workshop for the school councillors on effective leadership skills, having to participate in charity week with the activities as well as marketing and approaching to local businesses for sponsorships and donations. For instance, analysing the stakeholder analysis it suggests that the level of participation of the Local business is placed as low priority, we felt that they were the least importance to the project for just having marketing the school charity week (Product Plan,2019). The level of priority for the Muslim community was placed as High for it being easier to spread awareness much quicker, as stated by Galperin (2019) nearly 60 percent more donations are raised than single fundraisers (Click onto Next Slide)</a:t>
            </a:r>
          </a:p>
          <a:p>
            <a:r>
              <a:rPr lang="en-GB" dirty="0"/>
              <a:t> </a:t>
            </a:r>
            <a:endParaRPr lang="en-GB" dirty="0">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17707935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4408FCDC-F999-4DA6-8D44-B3A4AB8C58F2}"/>
              </a:ext>
            </a:extLst>
          </p:cNvPr>
          <p:cNvSpPr/>
          <p:nvPr/>
        </p:nvSpPr>
        <p:spPr>
          <a:xfrm>
            <a:off x="85060" y="81814"/>
            <a:ext cx="8644269" cy="2893100"/>
          </a:xfrm>
          <a:prstGeom prst="rect">
            <a:avLst/>
          </a:prstGeom>
        </p:spPr>
        <p:txBody>
          <a:bodyPr wrap="square">
            <a:spAutoFit/>
          </a:bodyPr>
          <a:lstStyle/>
          <a:p>
            <a:r>
              <a:rPr lang="en-GB" dirty="0"/>
              <a:t>We planned to create a just fund me page to help with fundraising for the school, as it is more reliable and can reach out to the wider target audience (Fundable,2019). We also were considering having a sponsored silence to raise awareness for the cause of the project (Cummings &amp; Zeit,2008). More or less the Volunteers for the stakeholder analysis was seen to be of a low priority, as the volunteers will only engage in school activity (Product Plan,2019). Part of the planning stage is to consider the scope management, this is where the resources is considered variables such as planning on having a laptop and printer that will be used for the poster for the events (BC Campus,2019). (Click onto Next Slide)</a:t>
            </a:r>
          </a:p>
          <a:p>
            <a:endParaRPr lang="en-GB" dirty="0"/>
          </a:p>
          <a:p>
            <a:r>
              <a:rPr lang="en-GB" dirty="0"/>
              <a:t>Ensuring that each person was delegated  to the right task was important, which is why looking at the  skills that the individual possessed helped to figure out who would be suited more to that role (BC Campus,2019). Therefore , we planned on creating schedule to share with Naeela informing her on what dates was suited for each person to participate for the activity for charity week (James,2016). </a:t>
            </a:r>
          </a:p>
          <a:p>
            <a:endParaRPr lang="en-GB" dirty="0"/>
          </a:p>
        </p:txBody>
      </p:sp>
    </p:spTree>
    <p:extLst>
      <p:ext uri="{BB962C8B-B14F-4D97-AF65-F5344CB8AC3E}">
        <p14:creationId xmlns:p14="http://schemas.microsoft.com/office/powerpoint/2010/main" val="4095093222"/>
      </p:ext>
    </p:extLst>
  </p:cSld>
  <p:clrMapOvr>
    <a:masterClrMapping/>
  </p:clrMapOvr>
</p:sld>
</file>

<file path=ppt/theme/theme1.xml><?xml version="1.0" encoding="utf-8"?>
<a:theme xmlns:a="http://schemas.openxmlformats.org/drawingml/2006/main" name="Simple Light">
  <a:themeElements>
    <a:clrScheme name="Simple Light">
      <a:dk1>
        <a:srgbClr val="000000"/>
      </a:dk1>
      <a:lt1>
        <a:srgbClr val="FFFFFF"/>
      </a:lt1>
      <a:dk2>
        <a:srgbClr val="595959"/>
      </a:dk2>
      <a:lt2>
        <a:srgbClr val="EEEEEE"/>
      </a:lt2>
      <a:accent1>
        <a:srgbClr val="FFAB40"/>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Main Event">
  <a:themeElements>
    <a:clrScheme name="Main Event">
      <a:dk1>
        <a:srgbClr val="000000"/>
      </a:dk1>
      <a:lt1>
        <a:srgbClr val="FFFFFF"/>
      </a:lt1>
      <a:dk2>
        <a:srgbClr val="424242"/>
      </a:dk2>
      <a:lt2>
        <a:srgbClr val="C8C8C8"/>
      </a:lt2>
      <a:accent1>
        <a:srgbClr val="B80E0F"/>
      </a:accent1>
      <a:accent2>
        <a:srgbClr val="A6987D"/>
      </a:accent2>
      <a:accent3>
        <a:srgbClr val="7F9A71"/>
      </a:accent3>
      <a:accent4>
        <a:srgbClr val="64969F"/>
      </a:accent4>
      <a:accent5>
        <a:srgbClr val="9B75B2"/>
      </a:accent5>
      <a:accent6>
        <a:srgbClr val="80737A"/>
      </a:accent6>
      <a:hlink>
        <a:srgbClr val="F21213"/>
      </a:hlink>
      <a:folHlink>
        <a:srgbClr val="B6A394"/>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39</TotalTime>
  <Words>2640</Words>
  <Application>Microsoft Office PowerPoint</Application>
  <PresentationFormat>On-screen Show (16:9)</PresentationFormat>
  <Paragraphs>261</Paragraphs>
  <Slides>40</Slides>
  <Notes>36</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40</vt:i4>
      </vt:variant>
    </vt:vector>
  </HeadingPairs>
  <TitlesOfParts>
    <vt:vector size="48" baseType="lpstr">
      <vt:lpstr>Calibri</vt:lpstr>
      <vt:lpstr>Open Sans</vt:lpstr>
      <vt:lpstr>Arial</vt:lpstr>
      <vt:lpstr>Rockwell</vt:lpstr>
      <vt:lpstr>Century Gothic</vt:lpstr>
      <vt:lpstr>Impact</vt:lpstr>
      <vt:lpstr>Simple Light</vt:lpstr>
      <vt:lpstr>Main Event</vt:lpstr>
      <vt:lpstr>CARDIFF MUSLIM SCHOOL PROJECT</vt:lpstr>
      <vt:lpstr>INTRODUCTION</vt:lpstr>
      <vt:lpstr>INITIATING STAGE</vt:lpstr>
      <vt:lpstr>ATING STAGE</vt:lpstr>
      <vt:lpstr>ATING STAGE</vt:lpstr>
      <vt:lpstr>ATING STAGE</vt:lpstr>
      <vt:lpstr>ATING STAGE</vt:lpstr>
      <vt:lpstr>PLANNING STAGE</vt:lpstr>
      <vt:lpstr>PLANNING STAGE</vt:lpstr>
      <vt:lpstr>PLANNING STAGE</vt:lpstr>
      <vt:lpstr>PLANNING STAGE</vt:lpstr>
      <vt:lpstr>EXECUTING STAGE</vt:lpstr>
      <vt:lpstr>EXECUTING STAGE</vt:lpstr>
      <vt:lpstr>EXECUTING STAGE</vt:lpstr>
      <vt:lpstr>EXECUTING STAGE</vt:lpstr>
      <vt:lpstr>EXECUTING STAGE</vt:lpstr>
      <vt:lpstr>EXECUTING STAGE</vt:lpstr>
      <vt:lpstr>MONITORING &amp; CONTROLLING STAGE</vt:lpstr>
      <vt:lpstr>PowerPoint Presentation</vt:lpstr>
      <vt:lpstr>PowerPoint Presentation</vt:lpstr>
      <vt:lpstr>PowerPoint Presentation</vt:lpstr>
      <vt:lpstr>PowerPoint Presentation</vt:lpstr>
      <vt:lpstr>PowerPoint Presentation</vt:lpstr>
      <vt:lpstr>PowerPoint Presentation</vt:lpstr>
      <vt:lpstr>CLOSING STAGE</vt:lpstr>
      <vt:lpstr>PowerPoint Presentation</vt:lpstr>
      <vt:lpstr>PowerPoint Presentation</vt:lpstr>
      <vt:lpstr>PowerPoint Presentation</vt:lpstr>
      <vt:lpstr>PowerPoint Presentation</vt:lpstr>
      <vt:lpstr>PowerPoint Presentation</vt:lpstr>
      <vt:lpstr>PowerPoint Presentation</vt:lpstr>
      <vt:lpstr>REFERENCES</vt:lpstr>
      <vt:lpstr>REFERENCES</vt:lpstr>
      <vt:lpstr>REFERENCES</vt:lpstr>
      <vt:lpstr>REFERENCES</vt:lpstr>
      <vt:lpstr>PowerPoint Presentation</vt:lpstr>
      <vt:lpstr>PowerPoint Presentation</vt:lpstr>
      <vt:lpstr>Thonuma Hassan  1710575 Speaking Notes</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CARDIFF MUSLIM SCHOOL PROJECT</dc:title>
  <cp:lastModifiedBy>Thonuma Hassan</cp:lastModifiedBy>
  <cp:revision>1</cp:revision>
  <dcterms:modified xsi:type="dcterms:W3CDTF">2019-11-29T11:53:54Z</dcterms:modified>
</cp:coreProperties>
</file>