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3" r:id="rId3"/>
  </p:sldMasterIdLst>
  <p:notesMasterIdLst>
    <p:notesMasterId r:id="rId24"/>
  </p:notesMasterIdLst>
  <p:sldIdLst>
    <p:sldId id="256" r:id="rId4"/>
    <p:sldId id="301" r:id="rId5"/>
    <p:sldId id="275" r:id="rId6"/>
    <p:sldId id="302" r:id="rId7"/>
    <p:sldId id="306" r:id="rId8"/>
    <p:sldId id="303" r:id="rId9"/>
    <p:sldId id="266" r:id="rId10"/>
    <p:sldId id="267" r:id="rId11"/>
    <p:sldId id="304" r:id="rId12"/>
    <p:sldId id="305" r:id="rId13"/>
    <p:sldId id="293" r:id="rId14"/>
    <p:sldId id="307" r:id="rId15"/>
    <p:sldId id="308" r:id="rId16"/>
    <p:sldId id="257" r:id="rId17"/>
    <p:sldId id="258" r:id="rId18"/>
    <p:sldId id="259" r:id="rId19"/>
    <p:sldId id="260" r:id="rId20"/>
    <p:sldId id="261" r:id="rId21"/>
    <p:sldId id="262" r:id="rId22"/>
    <p:sldId id="263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51C8B32-798C-4E97-838D-7C177727F2EC}" v="10" dt="2023-03-21T18:48:27.0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04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8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ke" userId="0c974ed1-fc60-4471-bc87-793b58cadcc1" providerId="ADAL" clId="{851C8B32-798C-4E97-838D-7C177727F2EC}"/>
    <pc:docChg chg="custSel addSld delSld modSld sldOrd">
      <pc:chgData name="Mike" userId="0c974ed1-fc60-4471-bc87-793b58cadcc1" providerId="ADAL" clId="{851C8B32-798C-4E97-838D-7C177727F2EC}" dt="2023-03-21T18:48:48.021" v="84" actId="729"/>
      <pc:docMkLst>
        <pc:docMk/>
      </pc:docMkLst>
      <pc:sldChg chg="mod modShow">
        <pc:chgData name="Mike" userId="0c974ed1-fc60-4471-bc87-793b58cadcc1" providerId="ADAL" clId="{851C8B32-798C-4E97-838D-7C177727F2EC}" dt="2023-03-21T18:48:48.021" v="84" actId="729"/>
        <pc:sldMkLst>
          <pc:docMk/>
          <pc:sldMk cId="3517551863" sldId="257"/>
        </pc:sldMkLst>
      </pc:sldChg>
      <pc:sldChg chg="modSp mod">
        <pc:chgData name="Mike" userId="0c974ed1-fc60-4471-bc87-793b58cadcc1" providerId="ADAL" clId="{851C8B32-798C-4E97-838D-7C177727F2EC}" dt="2023-03-08T08:08:28.253" v="0" actId="1076"/>
        <pc:sldMkLst>
          <pc:docMk/>
          <pc:sldMk cId="3362408604" sldId="259"/>
        </pc:sldMkLst>
        <pc:spChg chg="mod">
          <ac:chgData name="Mike" userId="0c974ed1-fc60-4471-bc87-793b58cadcc1" providerId="ADAL" clId="{851C8B32-798C-4E97-838D-7C177727F2EC}" dt="2023-03-08T08:08:28.253" v="0" actId="1076"/>
          <ac:spMkLst>
            <pc:docMk/>
            <pc:sldMk cId="3362408604" sldId="259"/>
            <ac:spMk id="9" creationId="{16DB9862-5290-4E58-A637-51E76B8F021B}"/>
          </ac:spMkLst>
        </pc:spChg>
      </pc:sldChg>
      <pc:sldChg chg="modSp mod">
        <pc:chgData name="Mike" userId="0c974ed1-fc60-4471-bc87-793b58cadcc1" providerId="ADAL" clId="{851C8B32-798C-4E97-838D-7C177727F2EC}" dt="2023-03-08T08:09:04.125" v="2" actId="1076"/>
        <pc:sldMkLst>
          <pc:docMk/>
          <pc:sldMk cId="2879721857" sldId="261"/>
        </pc:sldMkLst>
        <pc:spChg chg="mod">
          <ac:chgData name="Mike" userId="0c974ed1-fc60-4471-bc87-793b58cadcc1" providerId="ADAL" clId="{851C8B32-798C-4E97-838D-7C177727F2EC}" dt="2023-03-08T08:09:04.125" v="2" actId="1076"/>
          <ac:spMkLst>
            <pc:docMk/>
            <pc:sldMk cId="2879721857" sldId="261"/>
            <ac:spMk id="5" creationId="{00000000-0000-0000-0000-000000000000}"/>
          </ac:spMkLst>
        </pc:spChg>
      </pc:sldChg>
      <pc:sldChg chg="modSp mod">
        <pc:chgData name="Mike" userId="0c974ed1-fc60-4471-bc87-793b58cadcc1" providerId="ADAL" clId="{851C8B32-798C-4E97-838D-7C177727F2EC}" dt="2023-03-08T08:08:44.140" v="1" actId="1076"/>
        <pc:sldMkLst>
          <pc:docMk/>
          <pc:sldMk cId="924117334" sldId="262"/>
        </pc:sldMkLst>
        <pc:spChg chg="mod">
          <ac:chgData name="Mike" userId="0c974ed1-fc60-4471-bc87-793b58cadcc1" providerId="ADAL" clId="{851C8B32-798C-4E97-838D-7C177727F2EC}" dt="2023-03-08T08:08:44.140" v="1" actId="1076"/>
          <ac:spMkLst>
            <pc:docMk/>
            <pc:sldMk cId="924117334" sldId="262"/>
            <ac:spMk id="3" creationId="{00000000-0000-0000-0000-000000000000}"/>
          </ac:spMkLst>
        </pc:spChg>
      </pc:sldChg>
      <pc:sldChg chg="modSp mod">
        <pc:chgData name="Mike" userId="0c974ed1-fc60-4471-bc87-793b58cadcc1" providerId="ADAL" clId="{851C8B32-798C-4E97-838D-7C177727F2EC}" dt="2023-03-21T18:40:38.641" v="10" actId="1076"/>
        <pc:sldMkLst>
          <pc:docMk/>
          <pc:sldMk cId="663037366" sldId="293"/>
        </pc:sldMkLst>
        <pc:spChg chg="mod">
          <ac:chgData name="Mike" userId="0c974ed1-fc60-4471-bc87-793b58cadcc1" providerId="ADAL" clId="{851C8B32-798C-4E97-838D-7C177727F2EC}" dt="2023-03-21T18:40:29.238" v="5" actId="14100"/>
          <ac:spMkLst>
            <pc:docMk/>
            <pc:sldMk cId="663037366" sldId="293"/>
            <ac:spMk id="2" creationId="{AA564D4D-0AC0-E861-0B9D-C60AE9D8FECA}"/>
          </ac:spMkLst>
        </pc:spChg>
        <pc:picChg chg="mod">
          <ac:chgData name="Mike" userId="0c974ed1-fc60-4471-bc87-793b58cadcc1" providerId="ADAL" clId="{851C8B32-798C-4E97-838D-7C177727F2EC}" dt="2023-03-21T18:40:37.287" v="9" actId="1076"/>
          <ac:picMkLst>
            <pc:docMk/>
            <pc:sldMk cId="663037366" sldId="293"/>
            <ac:picMk id="3" creationId="{E6B59810-BBB6-03A9-B124-3B3630F1788F}"/>
          </ac:picMkLst>
        </pc:picChg>
        <pc:picChg chg="mod">
          <ac:chgData name="Mike" userId="0c974ed1-fc60-4471-bc87-793b58cadcc1" providerId="ADAL" clId="{851C8B32-798C-4E97-838D-7C177727F2EC}" dt="2023-03-21T18:40:38.641" v="10" actId="1076"/>
          <ac:picMkLst>
            <pc:docMk/>
            <pc:sldMk cId="663037366" sldId="293"/>
            <ac:picMk id="4" creationId="{FB87E7C7-3BD1-65AA-8DB0-B6FC5E3A3EB9}"/>
          </ac:picMkLst>
        </pc:picChg>
      </pc:sldChg>
      <pc:sldChg chg="addSp delSp modSp new mod ord delAnim modAnim">
        <pc:chgData name="Mike" userId="0c974ed1-fc60-4471-bc87-793b58cadcc1" providerId="ADAL" clId="{851C8B32-798C-4E97-838D-7C177727F2EC}" dt="2023-03-21T18:48:27.035" v="83"/>
        <pc:sldMkLst>
          <pc:docMk/>
          <pc:sldMk cId="275440776" sldId="307"/>
        </pc:sldMkLst>
        <pc:spChg chg="del mod">
          <ac:chgData name="Mike" userId="0c974ed1-fc60-4471-bc87-793b58cadcc1" providerId="ADAL" clId="{851C8B32-798C-4E97-838D-7C177727F2EC}" dt="2023-03-21T18:46:13.057" v="64" actId="478"/>
          <ac:spMkLst>
            <pc:docMk/>
            <pc:sldMk cId="275440776" sldId="307"/>
            <ac:spMk id="2" creationId="{249F5D3A-8C57-1503-BB2F-E685BF4E0256}"/>
          </ac:spMkLst>
        </pc:spChg>
        <pc:spChg chg="del">
          <ac:chgData name="Mike" userId="0c974ed1-fc60-4471-bc87-793b58cadcc1" providerId="ADAL" clId="{851C8B32-798C-4E97-838D-7C177727F2EC}" dt="2023-03-21T18:43:12.055" v="43"/>
          <ac:spMkLst>
            <pc:docMk/>
            <pc:sldMk cId="275440776" sldId="307"/>
            <ac:spMk id="3" creationId="{1DFDB6A4-00AD-4F0E-9779-FA06E03003BF}"/>
          </ac:spMkLst>
        </pc:spChg>
        <pc:spChg chg="add del mod">
          <ac:chgData name="Mike" userId="0c974ed1-fc60-4471-bc87-793b58cadcc1" providerId="ADAL" clId="{851C8B32-798C-4E97-838D-7C177727F2EC}" dt="2023-03-21T18:46:25.050" v="67" actId="478"/>
          <ac:spMkLst>
            <pc:docMk/>
            <pc:sldMk cId="275440776" sldId="307"/>
            <ac:spMk id="8" creationId="{E11C4B76-4664-9132-CA5E-8A1233B646D4}"/>
          </ac:spMkLst>
        </pc:spChg>
        <pc:spChg chg="add">
          <ac:chgData name="Mike" userId="0c974ed1-fc60-4471-bc87-793b58cadcc1" providerId="ADAL" clId="{851C8B32-798C-4E97-838D-7C177727F2EC}" dt="2023-03-21T18:47:46.890" v="72" actId="11529"/>
          <ac:spMkLst>
            <pc:docMk/>
            <pc:sldMk cId="275440776" sldId="307"/>
            <ac:spMk id="11" creationId="{2388B533-EF91-D13B-34D7-16B649CFE159}"/>
          </ac:spMkLst>
        </pc:spChg>
        <pc:spChg chg="add mod">
          <ac:chgData name="Mike" userId="0c974ed1-fc60-4471-bc87-793b58cadcc1" providerId="ADAL" clId="{851C8B32-798C-4E97-838D-7C177727F2EC}" dt="2023-03-21T18:48:09.241" v="79" actId="14100"/>
          <ac:spMkLst>
            <pc:docMk/>
            <pc:sldMk cId="275440776" sldId="307"/>
            <ac:spMk id="12" creationId="{42A5ABEA-2071-8040-6774-E0070DD96535}"/>
          </ac:spMkLst>
        </pc:spChg>
        <pc:spChg chg="add mod">
          <ac:chgData name="Mike" userId="0c974ed1-fc60-4471-bc87-793b58cadcc1" providerId="ADAL" clId="{851C8B32-798C-4E97-838D-7C177727F2EC}" dt="2023-03-21T18:48:11.439" v="80" actId="14100"/>
          <ac:spMkLst>
            <pc:docMk/>
            <pc:sldMk cId="275440776" sldId="307"/>
            <ac:spMk id="13" creationId="{B6517633-AF50-6655-6640-935582C3CB60}"/>
          </ac:spMkLst>
        </pc:spChg>
        <pc:picChg chg="add del mod">
          <ac:chgData name="Mike" userId="0c974ed1-fc60-4471-bc87-793b58cadcc1" providerId="ADAL" clId="{851C8B32-798C-4E97-838D-7C177727F2EC}" dt="2023-03-21T18:45:41.236" v="58" actId="21"/>
          <ac:picMkLst>
            <pc:docMk/>
            <pc:sldMk cId="275440776" sldId="307"/>
            <ac:picMk id="4" creationId="{E5EA9262-1F2A-8852-B677-49A5A9D376D4}"/>
          </ac:picMkLst>
        </pc:picChg>
        <pc:picChg chg="add mod ord">
          <ac:chgData name="Mike" userId="0c974ed1-fc60-4471-bc87-793b58cadcc1" providerId="ADAL" clId="{851C8B32-798C-4E97-838D-7C177727F2EC}" dt="2023-03-21T18:46:19.377" v="66" actId="166"/>
          <ac:picMkLst>
            <pc:docMk/>
            <pc:sldMk cId="275440776" sldId="307"/>
            <ac:picMk id="5" creationId="{F1673957-7F2E-EE5A-FF57-EAE04338702D}"/>
          </ac:picMkLst>
        </pc:picChg>
        <pc:picChg chg="add mod">
          <ac:chgData name="Mike" userId="0c974ed1-fc60-4471-bc87-793b58cadcc1" providerId="ADAL" clId="{851C8B32-798C-4E97-838D-7C177727F2EC}" dt="2023-03-21T18:46:29.204" v="68" actId="1076"/>
          <ac:picMkLst>
            <pc:docMk/>
            <pc:sldMk cId="275440776" sldId="307"/>
            <ac:picMk id="6" creationId="{584BD504-C18B-AA77-D19C-81D6AB35BB5B}"/>
          </ac:picMkLst>
        </pc:picChg>
        <pc:picChg chg="add mod">
          <ac:chgData name="Mike" userId="0c974ed1-fc60-4471-bc87-793b58cadcc1" providerId="ADAL" clId="{851C8B32-798C-4E97-838D-7C177727F2EC}" dt="2023-03-21T18:47:35.862" v="71" actId="1076"/>
          <ac:picMkLst>
            <pc:docMk/>
            <pc:sldMk cId="275440776" sldId="307"/>
            <ac:picMk id="10" creationId="{F69963BD-663C-C5C6-2650-2BD26AC6DE41}"/>
          </ac:picMkLst>
        </pc:picChg>
      </pc:sldChg>
      <pc:sldChg chg="new del">
        <pc:chgData name="Mike" userId="0c974ed1-fc60-4471-bc87-793b58cadcc1" providerId="ADAL" clId="{851C8B32-798C-4E97-838D-7C177727F2EC}" dt="2023-03-21T18:42:25.798" v="13" actId="47"/>
        <pc:sldMkLst>
          <pc:docMk/>
          <pc:sldMk cId="2635567924" sldId="307"/>
        </pc:sldMkLst>
      </pc:sldChg>
      <pc:sldChg chg="new del">
        <pc:chgData name="Mike" userId="0c974ed1-fc60-4471-bc87-793b58cadcc1" providerId="ADAL" clId="{851C8B32-798C-4E97-838D-7C177727F2EC}" dt="2023-03-21T18:40:41.334" v="11" actId="47"/>
        <pc:sldMkLst>
          <pc:docMk/>
          <pc:sldMk cId="4037398813" sldId="307"/>
        </pc:sldMkLst>
      </pc:sldChg>
      <pc:sldChg chg="addSp delSp modSp new mod modAnim">
        <pc:chgData name="Mike" userId="0c974ed1-fc60-4471-bc87-793b58cadcc1" providerId="ADAL" clId="{851C8B32-798C-4E97-838D-7C177727F2EC}" dt="2023-03-21T18:47:05.543" v="69"/>
        <pc:sldMkLst>
          <pc:docMk/>
          <pc:sldMk cId="756402729" sldId="308"/>
        </pc:sldMkLst>
        <pc:spChg chg="mod">
          <ac:chgData name="Mike" userId="0c974ed1-fc60-4471-bc87-793b58cadcc1" providerId="ADAL" clId="{851C8B32-798C-4E97-838D-7C177727F2EC}" dt="2023-03-21T18:46:08.871" v="63"/>
          <ac:spMkLst>
            <pc:docMk/>
            <pc:sldMk cId="756402729" sldId="308"/>
            <ac:spMk id="2" creationId="{D45E34E4-8EC6-7166-9E84-943B299DA5B9}"/>
          </ac:spMkLst>
        </pc:spChg>
        <pc:spChg chg="del">
          <ac:chgData name="Mike" userId="0c974ed1-fc60-4471-bc87-793b58cadcc1" providerId="ADAL" clId="{851C8B32-798C-4E97-838D-7C177727F2EC}" dt="2023-03-21T18:47:05.543" v="69"/>
          <ac:spMkLst>
            <pc:docMk/>
            <pc:sldMk cId="756402729" sldId="308"/>
            <ac:spMk id="3" creationId="{03DFE57A-8924-EF51-8B6B-7B997B732BB1}"/>
          </ac:spMkLst>
        </pc:spChg>
        <pc:picChg chg="add del mod">
          <ac:chgData name="Mike" userId="0c974ed1-fc60-4471-bc87-793b58cadcc1" providerId="ADAL" clId="{851C8B32-798C-4E97-838D-7C177727F2EC}" dt="2023-03-21T18:44:54.780" v="48" actId="21"/>
          <ac:picMkLst>
            <pc:docMk/>
            <pc:sldMk cId="756402729" sldId="308"/>
            <ac:picMk id="5" creationId="{F2117AD8-D9DD-A39C-0126-30123306362B}"/>
          </ac:picMkLst>
        </pc:picChg>
        <pc:picChg chg="add del mod">
          <ac:chgData name="Mike" userId="0c974ed1-fc60-4471-bc87-793b58cadcc1" providerId="ADAL" clId="{851C8B32-798C-4E97-838D-7C177727F2EC}" dt="2023-03-21T18:45:31.024" v="56" actId="21"/>
          <ac:picMkLst>
            <pc:docMk/>
            <pc:sldMk cId="756402729" sldId="308"/>
            <ac:picMk id="7" creationId="{38CC700C-8916-E3D9-8C96-EA4094CE2380}"/>
          </ac:picMkLst>
        </pc:picChg>
        <pc:picChg chg="add mod">
          <ac:chgData name="Mike" userId="0c974ed1-fc60-4471-bc87-793b58cadcc1" providerId="ADAL" clId="{851C8B32-798C-4E97-838D-7C177727F2EC}" dt="2023-03-21T18:47:05.543" v="69"/>
          <ac:picMkLst>
            <pc:docMk/>
            <pc:sldMk cId="756402729" sldId="308"/>
            <ac:picMk id="8" creationId="{E1FA8AB6-BB13-A9F4-040D-11FE3243A61A}"/>
          </ac:picMkLst>
        </pc:picChg>
      </pc:sldChg>
    </pc:docChg>
  </pc:docChgLst>
  <pc:docChgLst>
    <pc:chgData name="Mike Durke" userId="0c974ed1-fc60-4471-bc87-793b58cadcc1" providerId="ADAL" clId="{B0DF3AE6-F21A-49FD-8AAE-CF5CADE63C49}"/>
    <pc:docChg chg="delSld">
      <pc:chgData name="Mike Durke" userId="0c974ed1-fc60-4471-bc87-793b58cadcc1" providerId="ADAL" clId="{B0DF3AE6-F21A-49FD-8AAE-CF5CADE63C49}" dt="2023-03-20T17:32:19.569" v="0" actId="2696"/>
      <pc:docMkLst>
        <pc:docMk/>
      </pc:docMkLst>
      <pc:sldChg chg="del">
        <pc:chgData name="Mike Durke" userId="0c974ed1-fc60-4471-bc87-793b58cadcc1" providerId="ADAL" clId="{B0DF3AE6-F21A-49FD-8AAE-CF5CADE63C49}" dt="2023-03-20T17:32:19.569" v="0" actId="2696"/>
        <pc:sldMkLst>
          <pc:docMk/>
          <pc:sldMk cId="3607339196" sldId="306"/>
        </pc:sldMkLst>
      </pc:sldChg>
    </pc:docChg>
  </pc:docChgLst>
  <pc:docChgLst>
    <pc:chgData name="Mike Durke" userId="0c974ed1-fc60-4471-bc87-793b58cadcc1" providerId="ADAL" clId="{FC78AA77-A52B-41D5-B0AC-D5E4DCFB7200}"/>
    <pc:docChg chg="undo custSel addSld modSld">
      <pc:chgData name="Mike Durke" userId="0c974ed1-fc60-4471-bc87-793b58cadcc1" providerId="ADAL" clId="{FC78AA77-A52B-41D5-B0AC-D5E4DCFB7200}" dt="2023-02-10T13:29:33.990" v="45" actId="255"/>
      <pc:docMkLst>
        <pc:docMk/>
      </pc:docMkLst>
      <pc:sldChg chg="modSp mod">
        <pc:chgData name="Mike Durke" userId="0c974ed1-fc60-4471-bc87-793b58cadcc1" providerId="ADAL" clId="{FC78AA77-A52B-41D5-B0AC-D5E4DCFB7200}" dt="2023-02-10T12:53:38.247" v="0" actId="20577"/>
        <pc:sldMkLst>
          <pc:docMk/>
          <pc:sldMk cId="3569842478" sldId="256"/>
        </pc:sldMkLst>
        <pc:spChg chg="mod">
          <ac:chgData name="Mike Durke" userId="0c974ed1-fc60-4471-bc87-793b58cadcc1" providerId="ADAL" clId="{FC78AA77-A52B-41D5-B0AC-D5E4DCFB7200}" dt="2023-02-10T12:53:38.247" v="0" actId="20577"/>
          <ac:spMkLst>
            <pc:docMk/>
            <pc:sldMk cId="3569842478" sldId="256"/>
            <ac:spMk id="2" creationId="{00000000-0000-0000-0000-000000000000}"/>
          </ac:spMkLst>
        </pc:spChg>
      </pc:sldChg>
      <pc:sldChg chg="addSp delSp modSp mod setClrOvrMap">
        <pc:chgData name="Mike Durke" userId="0c974ed1-fc60-4471-bc87-793b58cadcc1" providerId="ADAL" clId="{FC78AA77-A52B-41D5-B0AC-D5E4DCFB7200}" dt="2023-02-10T13:29:33.990" v="45" actId="255"/>
        <pc:sldMkLst>
          <pc:docMk/>
          <pc:sldMk cId="760842063" sldId="258"/>
        </pc:sldMkLst>
        <pc:spChg chg="mod">
          <ac:chgData name="Mike Durke" userId="0c974ed1-fc60-4471-bc87-793b58cadcc1" providerId="ADAL" clId="{FC78AA77-A52B-41D5-B0AC-D5E4DCFB7200}" dt="2023-02-10T13:25:32.430" v="40" actId="26606"/>
          <ac:spMkLst>
            <pc:docMk/>
            <pc:sldMk cId="760842063" sldId="258"/>
            <ac:spMk id="2" creationId="{00000000-0000-0000-0000-000000000000}"/>
          </ac:spMkLst>
        </pc:spChg>
        <pc:spChg chg="mod">
          <ac:chgData name="Mike Durke" userId="0c974ed1-fc60-4471-bc87-793b58cadcc1" providerId="ADAL" clId="{FC78AA77-A52B-41D5-B0AC-D5E4DCFB7200}" dt="2023-02-10T13:29:33.990" v="45" actId="255"/>
          <ac:spMkLst>
            <pc:docMk/>
            <pc:sldMk cId="760842063" sldId="258"/>
            <ac:spMk id="3" creationId="{00000000-0000-0000-0000-000000000000}"/>
          </ac:spMkLst>
        </pc:spChg>
        <pc:spChg chg="del">
          <ac:chgData name="Mike Durke" userId="0c974ed1-fc60-4471-bc87-793b58cadcc1" providerId="ADAL" clId="{FC78AA77-A52B-41D5-B0AC-D5E4DCFB7200}" dt="2023-02-10T13:25:32.430" v="40" actId="26606"/>
          <ac:spMkLst>
            <pc:docMk/>
            <pc:sldMk cId="760842063" sldId="258"/>
            <ac:spMk id="9" creationId="{C5E6CFF1-2F42-4E10-9A97-F116F46F53FE}"/>
          </ac:spMkLst>
        </pc:spChg>
        <pc:spChg chg="add">
          <ac:chgData name="Mike Durke" userId="0c974ed1-fc60-4471-bc87-793b58cadcc1" providerId="ADAL" clId="{FC78AA77-A52B-41D5-B0AC-D5E4DCFB7200}" dt="2023-02-10T13:25:32.430" v="40" actId="26606"/>
          <ac:spMkLst>
            <pc:docMk/>
            <pc:sldMk cId="760842063" sldId="258"/>
            <ac:spMk id="16" creationId="{C0A1ED06-4733-4020-9C60-81D4D801408D}"/>
          </ac:spMkLst>
        </pc:spChg>
        <pc:spChg chg="add">
          <ac:chgData name="Mike Durke" userId="0c974ed1-fc60-4471-bc87-793b58cadcc1" providerId="ADAL" clId="{FC78AA77-A52B-41D5-B0AC-D5E4DCFB7200}" dt="2023-02-10T13:25:32.430" v="40" actId="26606"/>
          <ac:spMkLst>
            <pc:docMk/>
            <pc:sldMk cId="760842063" sldId="258"/>
            <ac:spMk id="18" creationId="{B0CA3509-3AF9-45FE-93ED-57BB5D5E8E07}"/>
          </ac:spMkLst>
        </pc:spChg>
        <pc:picChg chg="mod">
          <ac:chgData name="Mike Durke" userId="0c974ed1-fc60-4471-bc87-793b58cadcc1" providerId="ADAL" clId="{FC78AA77-A52B-41D5-B0AC-D5E4DCFB7200}" dt="2023-02-10T13:25:32.430" v="40" actId="26606"/>
          <ac:picMkLst>
            <pc:docMk/>
            <pc:sldMk cId="760842063" sldId="258"/>
            <ac:picMk id="5" creationId="{FB10BEF3-B87B-42E2-9197-5702EB6A7CF7}"/>
          </ac:picMkLst>
        </pc:picChg>
        <pc:cxnChg chg="del">
          <ac:chgData name="Mike Durke" userId="0c974ed1-fc60-4471-bc87-793b58cadcc1" providerId="ADAL" clId="{FC78AA77-A52B-41D5-B0AC-D5E4DCFB7200}" dt="2023-02-10T13:25:32.430" v="40" actId="26606"/>
          <ac:cxnSpMkLst>
            <pc:docMk/>
            <pc:sldMk cId="760842063" sldId="258"/>
            <ac:cxnSpMk id="11" creationId="{67182200-4859-4C8D-BCBB-55B245C28BA3}"/>
          </ac:cxnSpMkLst>
        </pc:cxnChg>
      </pc:sldChg>
      <pc:sldChg chg="addSp delSp modSp new mod setBg modAnim">
        <pc:chgData name="Mike Durke" userId="0c974ed1-fc60-4471-bc87-793b58cadcc1" providerId="ADAL" clId="{FC78AA77-A52B-41D5-B0AC-D5E4DCFB7200}" dt="2023-02-10T12:57:15.227" v="39" actId="1076"/>
        <pc:sldMkLst>
          <pc:docMk/>
          <pc:sldMk cId="3607339196" sldId="306"/>
        </pc:sldMkLst>
        <pc:spChg chg="mod">
          <ac:chgData name="Mike Durke" userId="0c974ed1-fc60-4471-bc87-793b58cadcc1" providerId="ADAL" clId="{FC78AA77-A52B-41D5-B0AC-D5E4DCFB7200}" dt="2023-02-10T12:55:27.408" v="33" actId="26606"/>
          <ac:spMkLst>
            <pc:docMk/>
            <pc:sldMk cId="3607339196" sldId="306"/>
            <ac:spMk id="2" creationId="{84B5E8DF-2E03-FA3E-3787-B2BA5D81274B}"/>
          </ac:spMkLst>
        </pc:spChg>
        <pc:spChg chg="del">
          <ac:chgData name="Mike Durke" userId="0c974ed1-fc60-4471-bc87-793b58cadcc1" providerId="ADAL" clId="{FC78AA77-A52B-41D5-B0AC-D5E4DCFB7200}" dt="2023-02-10T12:54:52.152" v="28"/>
          <ac:spMkLst>
            <pc:docMk/>
            <pc:sldMk cId="3607339196" sldId="306"/>
            <ac:spMk id="3" creationId="{037166B5-66F9-78B1-A3B3-7081436EEAAF}"/>
          </ac:spMkLst>
        </pc:spChg>
        <pc:spChg chg="add del">
          <ac:chgData name="Mike Durke" userId="0c974ed1-fc60-4471-bc87-793b58cadcc1" providerId="ADAL" clId="{FC78AA77-A52B-41D5-B0AC-D5E4DCFB7200}" dt="2023-02-10T12:55:27.408" v="33" actId="26606"/>
          <ac:spMkLst>
            <pc:docMk/>
            <pc:sldMk cId="3607339196" sldId="306"/>
            <ac:spMk id="8" creationId="{BF41BD56-36B7-DA45-DB9A-EAF8382EC328}"/>
          </ac:spMkLst>
        </pc:spChg>
        <pc:spChg chg="add del">
          <ac:chgData name="Mike Durke" userId="0c974ed1-fc60-4471-bc87-793b58cadcc1" providerId="ADAL" clId="{FC78AA77-A52B-41D5-B0AC-D5E4DCFB7200}" dt="2023-02-10T12:55:27.408" v="33" actId="26606"/>
          <ac:spMkLst>
            <pc:docMk/>
            <pc:sldMk cId="3607339196" sldId="306"/>
            <ac:spMk id="11" creationId="{E9361D0E-0B35-42DA-8779-9780B96F55B1}"/>
          </ac:spMkLst>
        </pc:spChg>
        <pc:spChg chg="add del">
          <ac:chgData name="Mike Durke" userId="0c974ed1-fc60-4471-bc87-793b58cadcc1" providerId="ADAL" clId="{FC78AA77-A52B-41D5-B0AC-D5E4DCFB7200}" dt="2023-02-10T12:55:27.408" v="33" actId="26606"/>
          <ac:spMkLst>
            <pc:docMk/>
            <pc:sldMk cId="3607339196" sldId="306"/>
            <ac:spMk id="13" creationId="{6EECC08E-F4F5-429A-B70B-B378AC0B0CE7}"/>
          </ac:spMkLst>
        </pc:spChg>
        <pc:picChg chg="add mod">
          <ac:chgData name="Mike Durke" userId="0c974ed1-fc60-4471-bc87-793b58cadcc1" providerId="ADAL" clId="{FC78AA77-A52B-41D5-B0AC-D5E4DCFB7200}" dt="2023-02-10T12:57:09.418" v="37" actId="1076"/>
          <ac:picMkLst>
            <pc:docMk/>
            <pc:sldMk cId="3607339196" sldId="306"/>
            <ac:picMk id="4" creationId="{94E2E532-4F36-440F-4EC6-EA6AC131AC83}"/>
          </ac:picMkLst>
        </pc:picChg>
        <pc:picChg chg="add mod">
          <ac:chgData name="Mike Durke" userId="0c974ed1-fc60-4471-bc87-793b58cadcc1" providerId="ADAL" clId="{FC78AA77-A52B-41D5-B0AC-D5E4DCFB7200}" dt="2023-02-10T12:57:15.227" v="39" actId="1076"/>
          <ac:picMkLst>
            <pc:docMk/>
            <pc:sldMk cId="3607339196" sldId="306"/>
            <ac:picMk id="6" creationId="{A8B71747-3AF9-0ACB-2D30-AEB5082BDC1C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5B8EE2-F0C4-4C07-97AF-557BE73DF04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3E0C609-718B-4D35-A298-B4F54F277A34}">
      <dgm:prSet/>
      <dgm:spPr/>
      <dgm:t>
        <a:bodyPr/>
        <a:lstStyle/>
        <a:p>
          <a:r>
            <a:rPr lang="en-GB" dirty="0"/>
            <a:t>“By contrast, strategic planning is intended to be explicit, rational, rigorous and systematic, and it involves the application of scientific methods to policy problems.” </a:t>
          </a:r>
          <a:endParaRPr lang="en-US" dirty="0"/>
        </a:p>
      </dgm:t>
    </dgm:pt>
    <dgm:pt modelId="{7A9509BC-B7E5-4415-AABC-9BCE5BFF64EA}" type="parTrans" cxnId="{829D1903-35CF-494F-9B60-0AF4C3615EE3}">
      <dgm:prSet/>
      <dgm:spPr/>
      <dgm:t>
        <a:bodyPr/>
        <a:lstStyle/>
        <a:p>
          <a:endParaRPr lang="en-US"/>
        </a:p>
      </dgm:t>
    </dgm:pt>
    <dgm:pt modelId="{FAE6D38B-8611-4D0F-831E-0B8979636D08}" type="sibTrans" cxnId="{829D1903-35CF-494F-9B60-0AF4C3615EE3}">
      <dgm:prSet/>
      <dgm:spPr/>
      <dgm:t>
        <a:bodyPr/>
        <a:lstStyle/>
        <a:p>
          <a:endParaRPr lang="en-US"/>
        </a:p>
      </dgm:t>
    </dgm:pt>
    <dgm:pt modelId="{BF8019F6-7255-475A-B046-2DE8FF4598BA}" type="pres">
      <dgm:prSet presAssocID="{905B8EE2-F0C4-4C07-97AF-557BE73DF043}" presName="linear" presStyleCnt="0">
        <dgm:presLayoutVars>
          <dgm:animLvl val="lvl"/>
          <dgm:resizeHandles val="exact"/>
        </dgm:presLayoutVars>
      </dgm:prSet>
      <dgm:spPr/>
    </dgm:pt>
    <dgm:pt modelId="{EA4227EF-22DF-42E0-A704-110B71E25F35}" type="pres">
      <dgm:prSet presAssocID="{03E0C609-718B-4D35-A298-B4F54F277A34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829D1903-35CF-494F-9B60-0AF4C3615EE3}" srcId="{905B8EE2-F0C4-4C07-97AF-557BE73DF043}" destId="{03E0C609-718B-4D35-A298-B4F54F277A34}" srcOrd="0" destOrd="0" parTransId="{7A9509BC-B7E5-4415-AABC-9BCE5BFF64EA}" sibTransId="{FAE6D38B-8611-4D0F-831E-0B8979636D08}"/>
    <dgm:cxn modelId="{E2AFF610-0844-4A33-8DED-F6F539EC9312}" type="presOf" srcId="{03E0C609-718B-4D35-A298-B4F54F277A34}" destId="{EA4227EF-22DF-42E0-A704-110B71E25F35}" srcOrd="0" destOrd="0" presId="urn:microsoft.com/office/officeart/2005/8/layout/vList2"/>
    <dgm:cxn modelId="{0267F07C-6E51-4E96-8E61-17C2446630BD}" type="presOf" srcId="{905B8EE2-F0C4-4C07-97AF-557BE73DF043}" destId="{BF8019F6-7255-475A-B046-2DE8FF4598BA}" srcOrd="0" destOrd="0" presId="urn:microsoft.com/office/officeart/2005/8/layout/vList2"/>
    <dgm:cxn modelId="{D5B5BD1C-5032-40D6-AA9A-E48781DD396F}" type="presParOf" srcId="{BF8019F6-7255-475A-B046-2DE8FF4598BA}" destId="{EA4227EF-22DF-42E0-A704-110B71E25F3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FE62902-0F41-48E9-A1C9-454FF5D60458}" type="doc">
      <dgm:prSet loTypeId="urn:microsoft.com/office/officeart/2005/8/layout/cycle2" loCatId="cycle" qsTypeId="urn:microsoft.com/office/officeart/2005/8/quickstyle/3d1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C9BDCC9E-04CA-48C4-84EE-FBBE44F5A472}">
      <dgm:prSet phldrT="[Text]"/>
      <dgm:spPr/>
      <dgm:t>
        <a:bodyPr/>
        <a:lstStyle/>
        <a:p>
          <a:r>
            <a:rPr lang="en-GB" dirty="0"/>
            <a:t>Goal clarity</a:t>
          </a:r>
        </a:p>
      </dgm:t>
    </dgm:pt>
    <dgm:pt modelId="{1CB2ABCE-98D1-4D26-A935-7BBBC1A1ED14}" type="parTrans" cxnId="{60E4AB4E-9BAB-4EAE-8BB9-5AB6D4491229}">
      <dgm:prSet/>
      <dgm:spPr/>
      <dgm:t>
        <a:bodyPr/>
        <a:lstStyle/>
        <a:p>
          <a:endParaRPr lang="en-GB"/>
        </a:p>
      </dgm:t>
    </dgm:pt>
    <dgm:pt modelId="{6C77FF6F-B9F2-480D-99E9-BBC27B4D6934}" type="sibTrans" cxnId="{60E4AB4E-9BAB-4EAE-8BB9-5AB6D4491229}">
      <dgm:prSet/>
      <dgm:spPr/>
      <dgm:t>
        <a:bodyPr/>
        <a:lstStyle/>
        <a:p>
          <a:endParaRPr lang="en-GB"/>
        </a:p>
      </dgm:t>
    </dgm:pt>
    <dgm:pt modelId="{6C9C0F4B-E404-4D3A-B7A9-E301493171E5}">
      <dgm:prSet phldrT="[Text]"/>
      <dgm:spPr/>
      <dgm:t>
        <a:bodyPr/>
        <a:lstStyle/>
        <a:p>
          <a:r>
            <a:rPr lang="en-GB" dirty="0"/>
            <a:t>Analysis of the organisation</a:t>
          </a:r>
        </a:p>
      </dgm:t>
    </dgm:pt>
    <dgm:pt modelId="{F0D3043C-7E72-48F2-A7C4-A230FCE24A0C}" type="parTrans" cxnId="{7E5E7286-2E7A-46E6-BF4E-063789217CC3}">
      <dgm:prSet/>
      <dgm:spPr/>
      <dgm:t>
        <a:bodyPr/>
        <a:lstStyle/>
        <a:p>
          <a:endParaRPr lang="en-GB"/>
        </a:p>
      </dgm:t>
    </dgm:pt>
    <dgm:pt modelId="{4A07C2B0-3D27-43C1-8CB0-D626F4EF4930}" type="sibTrans" cxnId="{7E5E7286-2E7A-46E6-BF4E-063789217CC3}">
      <dgm:prSet/>
      <dgm:spPr/>
      <dgm:t>
        <a:bodyPr/>
        <a:lstStyle/>
        <a:p>
          <a:endParaRPr lang="en-GB"/>
        </a:p>
      </dgm:t>
    </dgm:pt>
    <dgm:pt modelId="{662C10CD-D0AC-476C-9350-20E2B3DF0348}">
      <dgm:prSet phldrT="[Text]"/>
      <dgm:spPr/>
      <dgm:t>
        <a:bodyPr/>
        <a:lstStyle/>
        <a:p>
          <a:r>
            <a:rPr lang="en-GB" dirty="0"/>
            <a:t>Performance targets</a:t>
          </a:r>
        </a:p>
      </dgm:t>
    </dgm:pt>
    <dgm:pt modelId="{D0C98C17-7027-4AE2-B79D-3BC42ED66CC3}" type="parTrans" cxnId="{6F26642B-AF27-425E-A548-5F6CF3A46F29}">
      <dgm:prSet/>
      <dgm:spPr/>
      <dgm:t>
        <a:bodyPr/>
        <a:lstStyle/>
        <a:p>
          <a:endParaRPr lang="en-GB"/>
        </a:p>
      </dgm:t>
    </dgm:pt>
    <dgm:pt modelId="{0BC7CFBA-5574-4CA8-9509-35312DDEE379}" type="sibTrans" cxnId="{6F26642B-AF27-425E-A548-5F6CF3A46F29}">
      <dgm:prSet/>
      <dgm:spPr/>
      <dgm:t>
        <a:bodyPr/>
        <a:lstStyle/>
        <a:p>
          <a:endParaRPr lang="en-GB"/>
        </a:p>
      </dgm:t>
    </dgm:pt>
    <dgm:pt modelId="{4A63BD7F-07E0-4D8D-9C02-4B1AA3BE70E0}">
      <dgm:prSet phldrT="[Text]"/>
      <dgm:spPr/>
      <dgm:t>
        <a:bodyPr/>
        <a:lstStyle/>
        <a:p>
          <a:r>
            <a:rPr lang="en-GB" dirty="0"/>
            <a:t>Formality</a:t>
          </a:r>
        </a:p>
      </dgm:t>
    </dgm:pt>
    <dgm:pt modelId="{4F4BD2B3-0175-46CE-9B1F-E9CDCE139D8E}" type="parTrans" cxnId="{E7F8070C-1643-44A6-8701-8CB7AA5781D0}">
      <dgm:prSet/>
      <dgm:spPr/>
      <dgm:t>
        <a:bodyPr/>
        <a:lstStyle/>
        <a:p>
          <a:endParaRPr lang="en-GB"/>
        </a:p>
      </dgm:t>
    </dgm:pt>
    <dgm:pt modelId="{CC6FE0A5-C7ED-43B1-AEE8-96F9EA73996D}" type="sibTrans" cxnId="{E7F8070C-1643-44A6-8701-8CB7AA5781D0}">
      <dgm:prSet/>
      <dgm:spPr/>
      <dgm:t>
        <a:bodyPr/>
        <a:lstStyle/>
        <a:p>
          <a:endParaRPr lang="en-GB"/>
        </a:p>
      </dgm:t>
    </dgm:pt>
    <dgm:pt modelId="{B015CFC8-2308-4E93-A2EA-822689B4238D}" type="pres">
      <dgm:prSet presAssocID="{7FE62902-0F41-48E9-A1C9-454FF5D60458}" presName="cycle" presStyleCnt="0">
        <dgm:presLayoutVars>
          <dgm:dir/>
          <dgm:resizeHandles val="exact"/>
        </dgm:presLayoutVars>
      </dgm:prSet>
      <dgm:spPr/>
    </dgm:pt>
    <dgm:pt modelId="{DFF6A635-F38B-489A-B354-354374251FAC}" type="pres">
      <dgm:prSet presAssocID="{C9BDCC9E-04CA-48C4-84EE-FBBE44F5A472}" presName="node" presStyleLbl="node1" presStyleIdx="0" presStyleCnt="4">
        <dgm:presLayoutVars>
          <dgm:bulletEnabled val="1"/>
        </dgm:presLayoutVars>
      </dgm:prSet>
      <dgm:spPr/>
    </dgm:pt>
    <dgm:pt modelId="{0E4D24F3-8DEC-4444-9809-3970629D75D9}" type="pres">
      <dgm:prSet presAssocID="{6C77FF6F-B9F2-480D-99E9-BBC27B4D6934}" presName="sibTrans" presStyleLbl="sibTrans2D1" presStyleIdx="0" presStyleCnt="4"/>
      <dgm:spPr/>
    </dgm:pt>
    <dgm:pt modelId="{5F72B3A7-5370-46A1-BF4A-012D6CA6F304}" type="pres">
      <dgm:prSet presAssocID="{6C77FF6F-B9F2-480D-99E9-BBC27B4D6934}" presName="connectorText" presStyleLbl="sibTrans2D1" presStyleIdx="0" presStyleCnt="4"/>
      <dgm:spPr/>
    </dgm:pt>
    <dgm:pt modelId="{07460DF9-D585-423D-8883-CA4C92356508}" type="pres">
      <dgm:prSet presAssocID="{6C9C0F4B-E404-4D3A-B7A9-E301493171E5}" presName="node" presStyleLbl="node1" presStyleIdx="1" presStyleCnt="4">
        <dgm:presLayoutVars>
          <dgm:bulletEnabled val="1"/>
        </dgm:presLayoutVars>
      </dgm:prSet>
      <dgm:spPr/>
    </dgm:pt>
    <dgm:pt modelId="{47752D3B-F593-416D-9BFF-5ADC9765894C}" type="pres">
      <dgm:prSet presAssocID="{4A07C2B0-3D27-43C1-8CB0-D626F4EF4930}" presName="sibTrans" presStyleLbl="sibTrans2D1" presStyleIdx="1" presStyleCnt="4"/>
      <dgm:spPr/>
    </dgm:pt>
    <dgm:pt modelId="{65F921D0-290A-4EE4-91FB-CE32211741E6}" type="pres">
      <dgm:prSet presAssocID="{4A07C2B0-3D27-43C1-8CB0-D626F4EF4930}" presName="connectorText" presStyleLbl="sibTrans2D1" presStyleIdx="1" presStyleCnt="4"/>
      <dgm:spPr/>
    </dgm:pt>
    <dgm:pt modelId="{C54974F1-D43E-46BC-B747-BDBC7F21A6BD}" type="pres">
      <dgm:prSet presAssocID="{662C10CD-D0AC-476C-9350-20E2B3DF0348}" presName="node" presStyleLbl="node1" presStyleIdx="2" presStyleCnt="4">
        <dgm:presLayoutVars>
          <dgm:bulletEnabled val="1"/>
        </dgm:presLayoutVars>
      </dgm:prSet>
      <dgm:spPr/>
    </dgm:pt>
    <dgm:pt modelId="{07F72E01-96F0-4BEB-9E43-A348E45357D9}" type="pres">
      <dgm:prSet presAssocID="{0BC7CFBA-5574-4CA8-9509-35312DDEE379}" presName="sibTrans" presStyleLbl="sibTrans2D1" presStyleIdx="2" presStyleCnt="4"/>
      <dgm:spPr/>
    </dgm:pt>
    <dgm:pt modelId="{B14A0065-81CF-44F1-9408-AD74878C7187}" type="pres">
      <dgm:prSet presAssocID="{0BC7CFBA-5574-4CA8-9509-35312DDEE379}" presName="connectorText" presStyleLbl="sibTrans2D1" presStyleIdx="2" presStyleCnt="4"/>
      <dgm:spPr/>
    </dgm:pt>
    <dgm:pt modelId="{33404AD8-0EBD-496E-A439-BAA7B567D6E3}" type="pres">
      <dgm:prSet presAssocID="{4A63BD7F-07E0-4D8D-9C02-4B1AA3BE70E0}" presName="node" presStyleLbl="node1" presStyleIdx="3" presStyleCnt="4">
        <dgm:presLayoutVars>
          <dgm:bulletEnabled val="1"/>
        </dgm:presLayoutVars>
      </dgm:prSet>
      <dgm:spPr/>
    </dgm:pt>
    <dgm:pt modelId="{CF941DD4-F9FD-4E71-A27C-DC4D5D26E7F5}" type="pres">
      <dgm:prSet presAssocID="{CC6FE0A5-C7ED-43B1-AEE8-96F9EA73996D}" presName="sibTrans" presStyleLbl="sibTrans2D1" presStyleIdx="3" presStyleCnt="4"/>
      <dgm:spPr/>
    </dgm:pt>
    <dgm:pt modelId="{41B8571B-B45D-432C-A9D1-2E5696865669}" type="pres">
      <dgm:prSet presAssocID="{CC6FE0A5-C7ED-43B1-AEE8-96F9EA73996D}" presName="connectorText" presStyleLbl="sibTrans2D1" presStyleIdx="3" presStyleCnt="4"/>
      <dgm:spPr/>
    </dgm:pt>
  </dgm:ptLst>
  <dgm:cxnLst>
    <dgm:cxn modelId="{E7F8070C-1643-44A6-8701-8CB7AA5781D0}" srcId="{7FE62902-0F41-48E9-A1C9-454FF5D60458}" destId="{4A63BD7F-07E0-4D8D-9C02-4B1AA3BE70E0}" srcOrd="3" destOrd="0" parTransId="{4F4BD2B3-0175-46CE-9B1F-E9CDCE139D8E}" sibTransId="{CC6FE0A5-C7ED-43B1-AEE8-96F9EA73996D}"/>
    <dgm:cxn modelId="{6F26642B-AF27-425E-A548-5F6CF3A46F29}" srcId="{7FE62902-0F41-48E9-A1C9-454FF5D60458}" destId="{662C10CD-D0AC-476C-9350-20E2B3DF0348}" srcOrd="2" destOrd="0" parTransId="{D0C98C17-7027-4AE2-B79D-3BC42ED66CC3}" sibTransId="{0BC7CFBA-5574-4CA8-9509-35312DDEE379}"/>
    <dgm:cxn modelId="{D4EE083E-0BDF-40BB-88C7-D367E39AEC80}" type="presOf" srcId="{4A07C2B0-3D27-43C1-8CB0-D626F4EF4930}" destId="{65F921D0-290A-4EE4-91FB-CE32211741E6}" srcOrd="1" destOrd="0" presId="urn:microsoft.com/office/officeart/2005/8/layout/cycle2"/>
    <dgm:cxn modelId="{0A059A47-7C44-47D7-8ADE-1C4A1D482174}" type="presOf" srcId="{0BC7CFBA-5574-4CA8-9509-35312DDEE379}" destId="{B14A0065-81CF-44F1-9408-AD74878C7187}" srcOrd="1" destOrd="0" presId="urn:microsoft.com/office/officeart/2005/8/layout/cycle2"/>
    <dgm:cxn modelId="{60E4AB4E-9BAB-4EAE-8BB9-5AB6D4491229}" srcId="{7FE62902-0F41-48E9-A1C9-454FF5D60458}" destId="{C9BDCC9E-04CA-48C4-84EE-FBBE44F5A472}" srcOrd="0" destOrd="0" parTransId="{1CB2ABCE-98D1-4D26-A935-7BBBC1A1ED14}" sibTransId="{6C77FF6F-B9F2-480D-99E9-BBC27B4D6934}"/>
    <dgm:cxn modelId="{B9157371-67CE-4709-A02F-B1E5C396E757}" type="presOf" srcId="{4A63BD7F-07E0-4D8D-9C02-4B1AA3BE70E0}" destId="{33404AD8-0EBD-496E-A439-BAA7B567D6E3}" srcOrd="0" destOrd="0" presId="urn:microsoft.com/office/officeart/2005/8/layout/cycle2"/>
    <dgm:cxn modelId="{7E5E7286-2E7A-46E6-BF4E-063789217CC3}" srcId="{7FE62902-0F41-48E9-A1C9-454FF5D60458}" destId="{6C9C0F4B-E404-4D3A-B7A9-E301493171E5}" srcOrd="1" destOrd="0" parTransId="{F0D3043C-7E72-48F2-A7C4-A230FCE24A0C}" sibTransId="{4A07C2B0-3D27-43C1-8CB0-D626F4EF4930}"/>
    <dgm:cxn modelId="{4E5F278C-C4DE-49B5-8BED-A65A31F829FE}" type="presOf" srcId="{662C10CD-D0AC-476C-9350-20E2B3DF0348}" destId="{C54974F1-D43E-46BC-B747-BDBC7F21A6BD}" srcOrd="0" destOrd="0" presId="urn:microsoft.com/office/officeart/2005/8/layout/cycle2"/>
    <dgm:cxn modelId="{4B7904AA-C06F-4B1F-BC85-2B9B66C32B79}" type="presOf" srcId="{6C9C0F4B-E404-4D3A-B7A9-E301493171E5}" destId="{07460DF9-D585-423D-8883-CA4C92356508}" srcOrd="0" destOrd="0" presId="urn:microsoft.com/office/officeart/2005/8/layout/cycle2"/>
    <dgm:cxn modelId="{4916DCB0-B04F-494D-AE66-EFE755257202}" type="presOf" srcId="{CC6FE0A5-C7ED-43B1-AEE8-96F9EA73996D}" destId="{41B8571B-B45D-432C-A9D1-2E5696865669}" srcOrd="1" destOrd="0" presId="urn:microsoft.com/office/officeart/2005/8/layout/cycle2"/>
    <dgm:cxn modelId="{4C8082B6-0C54-4514-9A75-1DC57A13A525}" type="presOf" srcId="{C9BDCC9E-04CA-48C4-84EE-FBBE44F5A472}" destId="{DFF6A635-F38B-489A-B354-354374251FAC}" srcOrd="0" destOrd="0" presId="urn:microsoft.com/office/officeart/2005/8/layout/cycle2"/>
    <dgm:cxn modelId="{2A067ECD-A0D9-45B3-B96F-924ADB4C9FEA}" type="presOf" srcId="{6C77FF6F-B9F2-480D-99E9-BBC27B4D6934}" destId="{0E4D24F3-8DEC-4444-9809-3970629D75D9}" srcOrd="0" destOrd="0" presId="urn:microsoft.com/office/officeart/2005/8/layout/cycle2"/>
    <dgm:cxn modelId="{D3674CCE-DF0F-41F2-A64A-DD67D71C3FE3}" type="presOf" srcId="{4A07C2B0-3D27-43C1-8CB0-D626F4EF4930}" destId="{47752D3B-F593-416D-9BFF-5ADC9765894C}" srcOrd="0" destOrd="0" presId="urn:microsoft.com/office/officeart/2005/8/layout/cycle2"/>
    <dgm:cxn modelId="{7E2E8BD3-156C-4DD7-AF0F-7EB7F610236E}" type="presOf" srcId="{6C77FF6F-B9F2-480D-99E9-BBC27B4D6934}" destId="{5F72B3A7-5370-46A1-BF4A-012D6CA6F304}" srcOrd="1" destOrd="0" presId="urn:microsoft.com/office/officeart/2005/8/layout/cycle2"/>
    <dgm:cxn modelId="{B6793BE1-0061-489D-A9E2-16CE2DC968B7}" type="presOf" srcId="{7FE62902-0F41-48E9-A1C9-454FF5D60458}" destId="{B015CFC8-2308-4E93-A2EA-822689B4238D}" srcOrd="0" destOrd="0" presId="urn:microsoft.com/office/officeart/2005/8/layout/cycle2"/>
    <dgm:cxn modelId="{5E02DEE8-638A-4701-B148-61670EE7E722}" type="presOf" srcId="{0BC7CFBA-5574-4CA8-9509-35312DDEE379}" destId="{07F72E01-96F0-4BEB-9E43-A348E45357D9}" srcOrd="0" destOrd="0" presId="urn:microsoft.com/office/officeart/2005/8/layout/cycle2"/>
    <dgm:cxn modelId="{A3A3D4EF-6EAA-4027-898D-BD02439AEED1}" type="presOf" srcId="{CC6FE0A5-C7ED-43B1-AEE8-96F9EA73996D}" destId="{CF941DD4-F9FD-4E71-A27C-DC4D5D26E7F5}" srcOrd="0" destOrd="0" presId="urn:microsoft.com/office/officeart/2005/8/layout/cycle2"/>
    <dgm:cxn modelId="{EB62432A-32E0-44A3-B8E7-8163EC29BEF9}" type="presParOf" srcId="{B015CFC8-2308-4E93-A2EA-822689B4238D}" destId="{DFF6A635-F38B-489A-B354-354374251FAC}" srcOrd="0" destOrd="0" presId="urn:microsoft.com/office/officeart/2005/8/layout/cycle2"/>
    <dgm:cxn modelId="{B26AD831-F472-4B26-BEA5-F448EE4CD443}" type="presParOf" srcId="{B015CFC8-2308-4E93-A2EA-822689B4238D}" destId="{0E4D24F3-8DEC-4444-9809-3970629D75D9}" srcOrd="1" destOrd="0" presId="urn:microsoft.com/office/officeart/2005/8/layout/cycle2"/>
    <dgm:cxn modelId="{86F81EE5-6BDC-471B-870F-C6AC2456D8F5}" type="presParOf" srcId="{0E4D24F3-8DEC-4444-9809-3970629D75D9}" destId="{5F72B3A7-5370-46A1-BF4A-012D6CA6F304}" srcOrd="0" destOrd="0" presId="urn:microsoft.com/office/officeart/2005/8/layout/cycle2"/>
    <dgm:cxn modelId="{22A111F8-884F-49F2-B98E-E886B19D73E2}" type="presParOf" srcId="{B015CFC8-2308-4E93-A2EA-822689B4238D}" destId="{07460DF9-D585-423D-8883-CA4C92356508}" srcOrd="2" destOrd="0" presId="urn:microsoft.com/office/officeart/2005/8/layout/cycle2"/>
    <dgm:cxn modelId="{B5C68060-A47B-46F0-9308-000DC280ADE7}" type="presParOf" srcId="{B015CFC8-2308-4E93-A2EA-822689B4238D}" destId="{47752D3B-F593-416D-9BFF-5ADC9765894C}" srcOrd="3" destOrd="0" presId="urn:microsoft.com/office/officeart/2005/8/layout/cycle2"/>
    <dgm:cxn modelId="{3BB445AF-E4B7-4A94-BB1A-1673BF0A3C65}" type="presParOf" srcId="{47752D3B-F593-416D-9BFF-5ADC9765894C}" destId="{65F921D0-290A-4EE4-91FB-CE32211741E6}" srcOrd="0" destOrd="0" presId="urn:microsoft.com/office/officeart/2005/8/layout/cycle2"/>
    <dgm:cxn modelId="{D4205638-93DE-4DD7-99C9-FB8AB9AA63D9}" type="presParOf" srcId="{B015CFC8-2308-4E93-A2EA-822689B4238D}" destId="{C54974F1-D43E-46BC-B747-BDBC7F21A6BD}" srcOrd="4" destOrd="0" presId="urn:microsoft.com/office/officeart/2005/8/layout/cycle2"/>
    <dgm:cxn modelId="{FCC773AA-C7EC-435F-B723-4DEEB1108988}" type="presParOf" srcId="{B015CFC8-2308-4E93-A2EA-822689B4238D}" destId="{07F72E01-96F0-4BEB-9E43-A348E45357D9}" srcOrd="5" destOrd="0" presId="urn:microsoft.com/office/officeart/2005/8/layout/cycle2"/>
    <dgm:cxn modelId="{8B60E940-562A-4DE7-BB94-74B89E230E5D}" type="presParOf" srcId="{07F72E01-96F0-4BEB-9E43-A348E45357D9}" destId="{B14A0065-81CF-44F1-9408-AD74878C7187}" srcOrd="0" destOrd="0" presId="urn:microsoft.com/office/officeart/2005/8/layout/cycle2"/>
    <dgm:cxn modelId="{7891BCD4-9085-44B8-92AC-6606B57F907E}" type="presParOf" srcId="{B015CFC8-2308-4E93-A2EA-822689B4238D}" destId="{33404AD8-0EBD-496E-A439-BAA7B567D6E3}" srcOrd="6" destOrd="0" presId="urn:microsoft.com/office/officeart/2005/8/layout/cycle2"/>
    <dgm:cxn modelId="{5BA5D0EE-8ACC-41FA-B386-C897A0C8F5A5}" type="presParOf" srcId="{B015CFC8-2308-4E93-A2EA-822689B4238D}" destId="{CF941DD4-F9FD-4E71-A27C-DC4D5D26E7F5}" srcOrd="7" destOrd="0" presId="urn:microsoft.com/office/officeart/2005/8/layout/cycle2"/>
    <dgm:cxn modelId="{ADEC51B1-DB7F-43A8-9955-013678083D21}" type="presParOf" srcId="{CF941DD4-F9FD-4E71-A27C-DC4D5D26E7F5}" destId="{41B8571B-B45D-432C-A9D1-2E5696865669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4227EF-22DF-42E0-A704-110B71E25F35}">
      <dsp:nvSpPr>
        <dsp:cNvPr id="0" name=""/>
        <dsp:cNvSpPr/>
      </dsp:nvSpPr>
      <dsp:spPr>
        <a:xfrm>
          <a:off x="0" y="198637"/>
          <a:ext cx="5744684" cy="43290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“By contrast, strategic planning is intended to be explicit, rational, rigorous and systematic, and it involves the application of scientific methods to policy problems.” </a:t>
          </a:r>
          <a:endParaRPr lang="en-US" sz="3700" kern="1200" dirty="0"/>
        </a:p>
      </dsp:txBody>
      <dsp:txXfrm>
        <a:off x="211324" y="409961"/>
        <a:ext cx="5322036" cy="39063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F6A635-F38B-489A-B354-354374251FAC}">
      <dsp:nvSpPr>
        <dsp:cNvPr id="0" name=""/>
        <dsp:cNvSpPr/>
      </dsp:nvSpPr>
      <dsp:spPr>
        <a:xfrm>
          <a:off x="3417774" y="1146"/>
          <a:ext cx="2047194" cy="2047194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Goal clarity</a:t>
          </a:r>
        </a:p>
      </dsp:txBody>
      <dsp:txXfrm>
        <a:off x="3717579" y="300951"/>
        <a:ext cx="1447584" cy="1447584"/>
      </dsp:txXfrm>
    </dsp:sp>
    <dsp:sp modelId="{0E4D24F3-8DEC-4444-9809-3970629D75D9}">
      <dsp:nvSpPr>
        <dsp:cNvPr id="0" name=""/>
        <dsp:cNvSpPr/>
      </dsp:nvSpPr>
      <dsp:spPr>
        <a:xfrm rot="2700000">
          <a:off x="5245096" y="1754757"/>
          <a:ext cx="543503" cy="69092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>
        <a:off x="5268974" y="1835296"/>
        <a:ext cx="380452" cy="414556"/>
      </dsp:txXfrm>
    </dsp:sp>
    <dsp:sp modelId="{07460DF9-D585-423D-8883-CA4C92356508}">
      <dsp:nvSpPr>
        <dsp:cNvPr id="0" name=""/>
        <dsp:cNvSpPr/>
      </dsp:nvSpPr>
      <dsp:spPr>
        <a:xfrm>
          <a:off x="5590482" y="2173854"/>
          <a:ext cx="2047194" cy="2047194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Analysis of the organisation</a:t>
          </a:r>
        </a:p>
      </dsp:txBody>
      <dsp:txXfrm>
        <a:off x="5890287" y="2473659"/>
        <a:ext cx="1447584" cy="1447584"/>
      </dsp:txXfrm>
    </dsp:sp>
    <dsp:sp modelId="{47752D3B-F593-416D-9BFF-5ADC9765894C}">
      <dsp:nvSpPr>
        <dsp:cNvPr id="0" name=""/>
        <dsp:cNvSpPr/>
      </dsp:nvSpPr>
      <dsp:spPr>
        <a:xfrm rot="8100000">
          <a:off x="5266850" y="3927465"/>
          <a:ext cx="543503" cy="69092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 rot="10800000">
        <a:off x="5406023" y="4008004"/>
        <a:ext cx="380452" cy="414556"/>
      </dsp:txXfrm>
    </dsp:sp>
    <dsp:sp modelId="{C54974F1-D43E-46BC-B747-BDBC7F21A6BD}">
      <dsp:nvSpPr>
        <dsp:cNvPr id="0" name=""/>
        <dsp:cNvSpPr/>
      </dsp:nvSpPr>
      <dsp:spPr>
        <a:xfrm>
          <a:off x="3417774" y="4346562"/>
          <a:ext cx="2047194" cy="2047194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Performance targets</a:t>
          </a:r>
        </a:p>
      </dsp:txBody>
      <dsp:txXfrm>
        <a:off x="3717579" y="4646367"/>
        <a:ext cx="1447584" cy="1447584"/>
      </dsp:txXfrm>
    </dsp:sp>
    <dsp:sp modelId="{07F72E01-96F0-4BEB-9E43-A348E45357D9}">
      <dsp:nvSpPr>
        <dsp:cNvPr id="0" name=""/>
        <dsp:cNvSpPr/>
      </dsp:nvSpPr>
      <dsp:spPr>
        <a:xfrm rot="13500000">
          <a:off x="3094142" y="3949218"/>
          <a:ext cx="543503" cy="69092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 rot="10800000">
        <a:off x="3233315" y="4145051"/>
        <a:ext cx="380452" cy="414556"/>
      </dsp:txXfrm>
    </dsp:sp>
    <dsp:sp modelId="{33404AD8-0EBD-496E-A439-BAA7B567D6E3}">
      <dsp:nvSpPr>
        <dsp:cNvPr id="0" name=""/>
        <dsp:cNvSpPr/>
      </dsp:nvSpPr>
      <dsp:spPr>
        <a:xfrm>
          <a:off x="1245066" y="2173854"/>
          <a:ext cx="2047194" cy="2047194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Formality</a:t>
          </a:r>
        </a:p>
      </dsp:txBody>
      <dsp:txXfrm>
        <a:off x="1544871" y="2473659"/>
        <a:ext cx="1447584" cy="1447584"/>
      </dsp:txXfrm>
    </dsp:sp>
    <dsp:sp modelId="{CF941DD4-F9FD-4E71-A27C-DC4D5D26E7F5}">
      <dsp:nvSpPr>
        <dsp:cNvPr id="0" name=""/>
        <dsp:cNvSpPr/>
      </dsp:nvSpPr>
      <dsp:spPr>
        <a:xfrm rot="18900000">
          <a:off x="3072388" y="1776510"/>
          <a:ext cx="543503" cy="69092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>
        <a:off x="3096266" y="1972343"/>
        <a:ext cx="380452" cy="4145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D81AE6-9808-43C1-8135-07A061F9A952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CD2A4A-D75A-4AFD-9B66-CC8AD36EA9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1889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8688" y="739775"/>
            <a:ext cx="4867275" cy="3651250"/>
          </a:xfrm>
          <a:ln cap="flat"/>
        </p:spPr>
      </p:sp>
      <p:sp>
        <p:nvSpPr>
          <p:cNvPr id="29286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21012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8688" y="739775"/>
            <a:ext cx="4867275" cy="3651250"/>
          </a:xfrm>
          <a:ln cap="flat"/>
        </p:spPr>
      </p:sp>
      <p:sp>
        <p:nvSpPr>
          <p:cNvPr id="29286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36601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8688" y="739775"/>
            <a:ext cx="4867275" cy="3651250"/>
          </a:xfrm>
          <a:ln cap="flat"/>
        </p:spPr>
      </p:sp>
      <p:sp>
        <p:nvSpPr>
          <p:cNvPr id="29286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022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ABE919A-1FB7-4946-A50F-589310880AA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535002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CD952-5D65-41F4-BC60-CC921B71DD28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A036F-CBE2-4580-9864-17402B3DF7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3323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CD952-5D65-41F4-BC60-CC921B71DD28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A036F-CBE2-4580-9864-17402B3DF7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323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CD952-5D65-41F4-BC60-CC921B71DD28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A036F-CBE2-4580-9864-17402B3DF7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5340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CD952-5D65-41F4-BC60-CC921B71DD28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A036F-CBE2-4580-9864-17402B3DF7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096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CD952-5D65-41F4-BC60-CC921B71DD28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A036F-CBE2-4580-9864-17402B3DF7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3246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CD952-5D65-41F4-BC60-CC921B71DD28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A036F-CBE2-4580-9864-17402B3DF7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7618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CD952-5D65-41F4-BC60-CC921B71DD28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A036F-CBE2-4580-9864-17402B3DF7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2790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CD952-5D65-41F4-BC60-CC921B71DD28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A036F-CBE2-4580-9864-17402B3DF7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956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CD952-5D65-41F4-BC60-CC921B71DD28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A036F-CBE2-4580-9864-17402B3DF7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91421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CD952-5D65-41F4-BC60-CC921B71DD28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A036F-CBE2-4580-9864-17402B3DF7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5491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CD952-5D65-41F4-BC60-CC921B71DD28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A036F-CBE2-4580-9864-17402B3DF7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63229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pPr>
              <a:defRPr/>
            </a:pPr>
            <a:fld id="{92E72B96-0FDF-4201-BDDB-B23EC16CAA4F}" type="datetime1">
              <a:rPr lang="en-US" smtClean="0"/>
              <a:t>3/21/2023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6CFA14E-21FB-4F8D-88CE-007119AE9056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cxnSp>
        <p:nvCxnSpPr>
          <p:cNvPr id="11" name="Straight Connector 10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0" y="-1"/>
            <a:ext cx="12192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274139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858BAB8-7DFE-4EAB-A4D5-CA5F63F63DEC}" type="datetime1">
              <a:rPr lang="en-US" smtClean="0"/>
              <a:t>3/21/2023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05CC4A-1642-4BF6-B8F1-4469DB2DB51B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24888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713E6A2-A64D-41B7-B1C1-E64F39E21489}" type="datetime1">
              <a:rPr lang="en-US" smtClean="0"/>
              <a:t>3/21/2023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62834DD-5FCE-44B2-B7CC-AB5091C4BD07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36800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8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52C819B-30B7-45AA-8E7A-0C87D514216A}" type="datetime1">
              <a:rPr lang="en-US" smtClean="0"/>
              <a:t>3/21/2023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20404B-C0A7-4E6C-A0D2-B5B09837A481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85113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89320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89320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759266B-8785-4E9C-880C-23046057BCD5}" type="datetime1">
              <a:rPr lang="en-US" smtClean="0"/>
              <a:t>3/21/2023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4F39233-FFFB-4351-8376-4859455E373F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20776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FB53FBD-0216-498E-815E-AB13A2E58E81}" type="datetime1">
              <a:rPr lang="en-US" smtClean="0"/>
              <a:t>3/21/2023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FFDE28B-FF7B-4D27-8B41-BCA37B169F0A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91972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3B16B9-6CCE-428F-882A-100A0AC0426C}" type="datetime1">
              <a:rPr lang="en-US" smtClean="0"/>
              <a:t>3/21/2023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166435-1697-48C5-8840-0B126DEE4257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27482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809E436-8BD0-4C14-8C01-4636F0548D4A}" type="datetime1">
              <a:rPr lang="en-US" smtClean="0"/>
              <a:t>3/21/2023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6151087-C930-437D-9E06-C8E3ACF04E07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453189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D5FE893-B02D-45BE-BAC7-BD1D4F539328}" type="datetime1">
              <a:rPr lang="en-US" smtClean="0"/>
              <a:t>3/21/2023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F8E4B31-4AE4-45F8-AE96-40129832FF9F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58877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62683B-4D77-4DBB-B014-852635D8FC50}" type="datetime1">
              <a:rPr lang="en-US" smtClean="0"/>
              <a:t>3/21/2023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E708182-A518-4216-8A6A-65F015F4DE77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097881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2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2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3AE9F91-F809-418B-8FA3-AFC34E37FBA2}" type="datetime1">
              <a:rPr lang="en-US" smtClean="0"/>
              <a:t>3/21/2023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F20222-BD2B-44EE-BB18-FC222A761921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35526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1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A9245-8671-489C-A13F-8535CE085DA6}" type="datetime1">
              <a:rPr lang="en-GB" smtClean="0"/>
              <a:pPr/>
              <a:t>21/03/2023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7B528-879C-4EFC-BF0F-F5B7B06B136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9977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rickwork-SD-R1acrop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3" name="Freeform 12"/>
          <p:cNvSpPr/>
          <p:nvPr/>
        </p:nvSpPr>
        <p:spPr>
          <a:xfrm>
            <a:off x="-11289" y="-16933"/>
            <a:ext cx="11672712" cy="6451600"/>
          </a:xfrm>
          <a:custGeom>
            <a:avLst/>
            <a:gdLst/>
            <a:ahLst/>
            <a:cxnLst/>
            <a:rect l="l" t="t" r="r" b="b"/>
            <a:pathLst>
              <a:path w="8754534" h="6451600">
                <a:moveTo>
                  <a:pt x="8373534" y="0"/>
                </a:moveTo>
                <a:lnTo>
                  <a:pt x="8754534" y="5994400"/>
                </a:lnTo>
                <a:lnTo>
                  <a:pt x="0" y="6451600"/>
                </a:lnTo>
                <a:lnTo>
                  <a:pt x="0" y="0"/>
                </a:lnTo>
                <a:lnTo>
                  <a:pt x="8373534" y="0"/>
                </a:lnTo>
                <a:close/>
              </a:path>
            </a:pathLst>
          </a:cu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Freeform 22"/>
          <p:cNvSpPr/>
          <p:nvPr/>
        </p:nvSpPr>
        <p:spPr>
          <a:xfrm>
            <a:off x="-13838" y="4445001"/>
            <a:ext cx="11286260" cy="1715811"/>
          </a:xfrm>
          <a:custGeom>
            <a:avLst/>
            <a:gdLst/>
            <a:ahLst/>
            <a:cxnLst/>
            <a:rect l="l" t="t" r="r" b="b"/>
            <a:pathLst>
              <a:path w="8428428" h="1878553">
                <a:moveTo>
                  <a:pt x="0" y="438229"/>
                </a:moveTo>
                <a:lnTo>
                  <a:pt x="8343246" y="0"/>
                </a:lnTo>
                <a:lnTo>
                  <a:pt x="8428428" y="1424838"/>
                </a:lnTo>
                <a:lnTo>
                  <a:pt x="7515" y="1878553"/>
                </a:lnTo>
                <a:lnTo>
                  <a:pt x="0" y="438229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Freeform 28"/>
          <p:cNvSpPr/>
          <p:nvPr/>
        </p:nvSpPr>
        <p:spPr>
          <a:xfrm>
            <a:off x="-3818" y="1"/>
            <a:ext cx="7748313" cy="321615"/>
          </a:xfrm>
          <a:custGeom>
            <a:avLst/>
            <a:gdLst/>
            <a:ahLst/>
            <a:cxnLst/>
            <a:rect l="l" t="t" r="r" b="b"/>
            <a:pathLst>
              <a:path w="5811235" h="321615">
                <a:moveTo>
                  <a:pt x="0" y="0"/>
                </a:moveTo>
                <a:lnTo>
                  <a:pt x="5811235" y="0"/>
                </a:lnTo>
                <a:lnTo>
                  <a:pt x="1" y="321615"/>
                </a:lnTo>
                <a:cubicBezTo>
                  <a:pt x="1" y="214410"/>
                  <a:pt x="0" y="107205"/>
                  <a:pt x="0" y="0"/>
                </a:cubicBez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Freeform 29"/>
          <p:cNvSpPr/>
          <p:nvPr/>
        </p:nvSpPr>
        <p:spPr>
          <a:xfrm rot="21420000">
            <a:off x="-227691" y="213023"/>
            <a:ext cx="11307379" cy="5746008"/>
          </a:xfrm>
          <a:custGeom>
            <a:avLst/>
            <a:gdLst/>
            <a:ahLst/>
            <a:cxnLst/>
            <a:rect l="l" t="t" r="r" b="b"/>
            <a:pathLst>
              <a:path w="11307378" h="5746008">
                <a:moveTo>
                  <a:pt x="11270997" y="0"/>
                </a:moveTo>
                <a:lnTo>
                  <a:pt x="11307378" y="5746008"/>
                </a:lnTo>
                <a:lnTo>
                  <a:pt x="1" y="574313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601888" y="668338"/>
            <a:ext cx="10044699" cy="2766528"/>
          </a:xfrm>
        </p:spPr>
        <p:txBody>
          <a:bodyPr anchor="b">
            <a:normAutofit/>
          </a:bodyPr>
          <a:lstStyle>
            <a:lvl1pPr algn="r"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739283" y="3446831"/>
            <a:ext cx="10016080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4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892095" y="4714242"/>
            <a:ext cx="6143653" cy="942356"/>
          </a:xfrm>
        </p:spPr>
        <p:txBody>
          <a:bodyPr/>
          <a:lstStyle>
            <a:lvl1pPr algn="ctr">
              <a:defRPr sz="42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24F28FB0-C1EE-4403-B82B-C4F1D922A797}" type="datetimeFigureOut">
              <a:rPr lang="en-GB" smtClean="0"/>
              <a:pPr/>
              <a:t>21/03/2023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16178" y="4954636"/>
            <a:ext cx="3982759" cy="918361"/>
          </a:xfrm>
        </p:spPr>
        <p:txBody>
          <a:bodyPr vert="horz" lIns="91440" tIns="45720" rIns="91440" bIns="45720" rtlCol="0" anchor="ctr"/>
          <a:lstStyle>
            <a:lvl1pPr algn="r">
              <a:defRPr lang="en-US" sz="4200" dirty="0"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68691" y="3819948"/>
            <a:ext cx="907187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3" name="5-Point Star 32"/>
          <p:cNvSpPr/>
          <p:nvPr/>
        </p:nvSpPr>
        <p:spPr>
          <a:xfrm rot="21420000">
            <a:off x="4162602" y="5057183"/>
            <a:ext cx="687181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3399613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1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21/03/2023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56161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2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21/03/2023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127535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3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5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9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21/03/2023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254220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6093" y="2063396"/>
            <a:ext cx="4788423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3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87121" y="2063396"/>
            <a:ext cx="479556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70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21/03/2023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56319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21/03/2023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01930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21/03/2023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66305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4" y="685802"/>
            <a:ext cx="6034375" cy="46887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3" y="2709054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21/03/2023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17634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5877563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63654" y="2"/>
            <a:ext cx="4216855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2" y="2709054"/>
            <a:ext cx="587756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21/03/2023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592031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2" y="685801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21/03/2023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70126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685802"/>
            <a:ext cx="10396903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1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21/03/2023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85163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3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5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3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21/03/2023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539040" y="8878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529529" y="290648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9899133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1723856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21/03/2023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51550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1" y="685802"/>
            <a:ext cx="10394707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3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3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3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21/03/2023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4485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2"/>
            <a:ext cx="10396883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7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9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1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7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8" y="4389286"/>
            <a:ext cx="3311540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21/03/2023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92122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1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21/03/2023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31503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2"/>
            <a:ext cx="2264647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2" y="685802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21/03/2023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6867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slideLayout" Target="../slideLayouts/slideLayout36.xml"/><Relationship Id="rId18" Type="http://schemas.openxmlformats.org/officeDocument/2006/relationships/theme" Target="../theme/theme3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17" Type="http://schemas.openxmlformats.org/officeDocument/2006/relationships/slideLayout" Target="../slideLayouts/slideLayout40.xml"/><Relationship Id="rId2" Type="http://schemas.openxmlformats.org/officeDocument/2006/relationships/slideLayout" Target="../slideLayouts/slideLayout25.xml"/><Relationship Id="rId16" Type="http://schemas.openxmlformats.org/officeDocument/2006/relationships/slideLayout" Target="../slideLayouts/slideLayout39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33.xml"/><Relationship Id="rId19" Type="http://schemas.openxmlformats.org/officeDocument/2006/relationships/image" Target="../media/image4.jpg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slideLayout" Target="../slideLayouts/slideLayout3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2CD952-5D65-41F4-BC60-CC921B71DD28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FA036F-CBE2-4580-9864-17402B3DF7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8755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9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30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836BBD34-21B8-40BD-8967-E588E45575B6}" type="datetime1">
              <a:rPr lang="en-US" smtClean="0">
                <a:solidFill>
                  <a:prstClr val="black"/>
                </a:solidFill>
                <a:latin typeface="Lucida Sans Unicode"/>
              </a:rPr>
              <a:pPr/>
              <a:t>3/21/2023</a:t>
            </a:fld>
            <a:endParaRPr lang="en-US">
              <a:solidFill>
                <a:prstClr val="black"/>
              </a:solidFill>
              <a:latin typeface="Lucida Sans Unicode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3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>
              <a:solidFill>
                <a:prstClr val="black"/>
              </a:solidFill>
              <a:latin typeface="Lucida Sans Unicode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B6F15528-21DE-4FAA-801E-634DDDAF4B2B}" type="slidenum">
              <a:rPr lang="en-US" smtClean="0">
                <a:solidFill>
                  <a:prstClr val="black"/>
                </a:solidFill>
                <a:latin typeface="Lucida Sans Unicode"/>
              </a:rPr>
              <a:pPr/>
              <a:t>‹#›</a:t>
            </a:fld>
            <a:endParaRPr lang="en-US">
              <a:solidFill>
                <a:prstClr val="black"/>
              </a:solidFill>
              <a:latin typeface="Lucida Sans Unicode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46440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hf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rickwork-SD-R1acrop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2"/>
            <a:ext cx="12005351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2"/>
            <a:ext cx="10396883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24F28FB0-C1EE-4403-B82B-C4F1D922A797}" type="datetimeFigureOut">
              <a:rPr lang="en-GB" smtClean="0"/>
              <a:pPr/>
              <a:t>21/03/2023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2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7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060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  <p:sldLayoutId id="2147483687" r:id="rId14"/>
    <p:sldLayoutId id="2147483688" r:id="rId15"/>
    <p:sldLayoutId id="2147483689" r:id="rId16"/>
    <p:sldLayoutId id="2147483690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iuYlGRnC7J8?feature=oembed" TargetMode="Externa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s://www.google.co.uk/url?sa=i&amp;rct=j&amp;q=&amp;esrc=s&amp;source=images&amp;cd=&amp;ved=0ahUKEwj6qM2ZsdzWAhUoLsAKHQgbC_gQjRwIBw&amp;url=https://www.studenthut.com/universities/kingston-university-profile&amp;psig=AOvVaw2-btajMxVpzHd_v4sJt_lT&amp;ust=1507392600841645" TargetMode="External"/><Relationship Id="rId1" Type="http://schemas.openxmlformats.org/officeDocument/2006/relationships/slideLayout" Target="../slideLayouts/slideLayout2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C8EDzsiN0tk?feature=oembed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721421"/>
          </a:xfrm>
        </p:spPr>
        <p:txBody>
          <a:bodyPr>
            <a:normAutofit/>
          </a:bodyPr>
          <a:lstStyle/>
          <a:p>
            <a:r>
              <a:rPr lang="en-GB" sz="8800" dirty="0"/>
              <a:t>Strategic Planning?</a:t>
            </a:r>
          </a:p>
        </p:txBody>
      </p:sp>
      <p:pic>
        <p:nvPicPr>
          <p:cNvPr id="1026" name="Picture 2" descr="Image result for strategic plann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7759" y="3797808"/>
            <a:ext cx="8601069" cy="2337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98424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842" name="Rectangle 2"/>
          <p:cNvSpPr>
            <a:spLocks noGrp="1" noChangeArrowheads="1"/>
          </p:cNvSpPr>
          <p:nvPr>
            <p:ph type="title"/>
          </p:nvPr>
        </p:nvSpPr>
        <p:spPr>
          <a:xfrm>
            <a:off x="2514600" y="459304"/>
            <a:ext cx="7690668" cy="1064096"/>
          </a:xfrm>
          <a:noFill/>
          <a:ln/>
        </p:spPr>
        <p:txBody>
          <a:bodyPr anchor="b">
            <a:noAutofit/>
          </a:bodyPr>
          <a:lstStyle/>
          <a:p>
            <a:r>
              <a:rPr lang="en-GB" sz="32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Three Core Areas of Strategy</a:t>
            </a:r>
          </a:p>
        </p:txBody>
      </p:sp>
      <p:sp>
        <p:nvSpPr>
          <p:cNvPr id="291843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1676400" y="1828800"/>
            <a:ext cx="5112568" cy="3384376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3200" b="1" dirty="0">
                <a:solidFill>
                  <a:schemeClr val="accent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1. Strategic analysis</a:t>
            </a:r>
          </a:p>
          <a:p>
            <a:pPr lvl="1"/>
            <a:endParaRPr lang="en-GB" sz="2400" dirty="0"/>
          </a:p>
          <a:p>
            <a:pPr lvl="1"/>
            <a:r>
              <a:rPr lang="en-GB" sz="2800" dirty="0"/>
              <a:t>Environment</a:t>
            </a:r>
          </a:p>
          <a:p>
            <a:pPr lvl="1"/>
            <a:r>
              <a:rPr lang="en-GB" sz="2800" dirty="0"/>
              <a:t>Resources</a:t>
            </a:r>
          </a:p>
          <a:p>
            <a:pPr lvl="1"/>
            <a:r>
              <a:rPr lang="en-GB" sz="2800" dirty="0"/>
              <a:t>Vision, mission and objectives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6D6AEEA-31F2-3856-9C2E-95E1F0B99D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0544" y="2252663"/>
            <a:ext cx="3514725" cy="235267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918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918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84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9184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9184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91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91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91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291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291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291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91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91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1842" grpId="0" animBg="1"/>
      <p:bldP spid="29184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842" name="Rectangle 2"/>
          <p:cNvSpPr>
            <a:spLocks noGrp="1" noChangeArrowheads="1"/>
          </p:cNvSpPr>
          <p:nvPr>
            <p:ph type="title"/>
          </p:nvPr>
        </p:nvSpPr>
        <p:spPr>
          <a:xfrm>
            <a:off x="5015881" y="260649"/>
            <a:ext cx="4780573" cy="1151965"/>
          </a:xfrm>
        </p:spPr>
        <p:txBody>
          <a:bodyPr>
            <a:normAutofit/>
          </a:bodyPr>
          <a:lstStyle/>
          <a:p>
            <a:r>
              <a:rPr lang="en-GB" sz="31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Three Core Areas of Strategy</a:t>
            </a:r>
          </a:p>
        </p:txBody>
      </p:sp>
      <p:pic>
        <p:nvPicPr>
          <p:cNvPr id="291845" name="Picture 291844" descr="Maze">
            <a:extLst>
              <a:ext uri="{FF2B5EF4-FFF2-40B4-BE49-F238E27FC236}">
                <a16:creationId xmlns:a16="http://schemas.microsoft.com/office/drawing/2014/main" id="{245B8437-1CA1-8DD9-F9BE-4F807530CBE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806" r="34928" b="-1"/>
          <a:stretch/>
        </p:blipFill>
        <p:spPr>
          <a:xfrm>
            <a:off x="1828800" y="722240"/>
            <a:ext cx="2880360" cy="5301586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  <p:sp>
        <p:nvSpPr>
          <p:cNvPr id="291843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5159896" y="1700808"/>
            <a:ext cx="5203304" cy="370939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3200" b="1" dirty="0">
                <a:solidFill>
                  <a:schemeClr val="accent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2. Strategic development</a:t>
            </a:r>
          </a:p>
          <a:p>
            <a:pPr lvl="1"/>
            <a:endParaRPr lang="en-GB" sz="2400" dirty="0"/>
          </a:p>
          <a:p>
            <a:pPr lvl="1"/>
            <a:r>
              <a:rPr lang="en-GB" sz="2800" dirty="0"/>
              <a:t>Options</a:t>
            </a:r>
          </a:p>
          <a:p>
            <a:pPr lvl="1"/>
            <a:r>
              <a:rPr lang="en-GB" sz="2800" dirty="0"/>
              <a:t>Rational selection between options</a:t>
            </a:r>
          </a:p>
          <a:p>
            <a:pPr lvl="1"/>
            <a:r>
              <a:rPr lang="en-GB" sz="2800" dirty="0"/>
              <a:t>Finding the strategic route forward</a:t>
            </a:r>
          </a:p>
        </p:txBody>
      </p:sp>
    </p:spTree>
    <p:extLst>
      <p:ext uri="{BB962C8B-B14F-4D97-AF65-F5344CB8AC3E}">
        <p14:creationId xmlns:p14="http://schemas.microsoft.com/office/powerpoint/2010/main" val="418830649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918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918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91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91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91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91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291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291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91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91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1842" grpId="0" animBg="1"/>
      <p:bldP spid="29184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842" name="Rectangle 2"/>
          <p:cNvSpPr>
            <a:spLocks noGrp="1" noChangeArrowheads="1"/>
          </p:cNvSpPr>
          <p:nvPr>
            <p:ph type="title"/>
          </p:nvPr>
        </p:nvSpPr>
        <p:spPr>
          <a:xfrm>
            <a:off x="5050430" y="331451"/>
            <a:ext cx="4780573" cy="1151965"/>
          </a:xfrm>
        </p:spPr>
        <p:txBody>
          <a:bodyPr>
            <a:normAutofit/>
          </a:bodyPr>
          <a:lstStyle/>
          <a:p>
            <a:r>
              <a:rPr lang="en-GB" sz="3100" b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Three Core Areas of Strategy</a:t>
            </a:r>
          </a:p>
        </p:txBody>
      </p:sp>
      <p:pic>
        <p:nvPicPr>
          <p:cNvPr id="291845" name="Picture 291844" descr="Person holding a puzzle piece">
            <a:extLst>
              <a:ext uri="{FF2B5EF4-FFF2-40B4-BE49-F238E27FC236}">
                <a16:creationId xmlns:a16="http://schemas.microsoft.com/office/drawing/2014/main" id="{2F5CBD32-F8A4-1F43-0E5F-A6F853D7E06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758" r="31433"/>
          <a:stretch/>
        </p:blipFill>
        <p:spPr>
          <a:xfrm>
            <a:off x="1827169" y="10"/>
            <a:ext cx="2880360" cy="5301586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  <p:sp>
        <p:nvSpPr>
          <p:cNvPr id="291843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5045420" y="1628800"/>
            <a:ext cx="5165381" cy="385760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3200" b="1" dirty="0">
                <a:solidFill>
                  <a:schemeClr val="accent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3. Strategy implementation</a:t>
            </a:r>
          </a:p>
          <a:p>
            <a:pPr lvl="1"/>
            <a:endParaRPr lang="en-GB" sz="2400" dirty="0"/>
          </a:p>
          <a:p>
            <a:pPr lvl="1"/>
            <a:r>
              <a:rPr lang="en-GB" sz="2800" dirty="0"/>
              <a:t>Resource allocation</a:t>
            </a:r>
          </a:p>
          <a:p>
            <a:pPr lvl="1"/>
            <a:r>
              <a:rPr lang="en-GB" sz="2800" dirty="0"/>
              <a:t>Strategic planning and control</a:t>
            </a:r>
          </a:p>
          <a:p>
            <a:pPr lvl="1"/>
            <a:r>
              <a:rPr lang="en-GB" sz="2800" dirty="0"/>
              <a:t>People issues and strategic change</a:t>
            </a:r>
          </a:p>
        </p:txBody>
      </p:sp>
    </p:spTree>
    <p:extLst>
      <p:ext uri="{BB962C8B-B14F-4D97-AF65-F5344CB8AC3E}">
        <p14:creationId xmlns:p14="http://schemas.microsoft.com/office/powerpoint/2010/main" val="136502413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918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918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91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91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91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91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291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291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91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91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1842" grpId="0" animBg="1"/>
      <p:bldP spid="29184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B5E8DF-2E03-FA3E-3787-B2BA5D812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8228"/>
            <a:ext cx="10515600" cy="1325563"/>
          </a:xfrm>
        </p:spPr>
        <p:txBody>
          <a:bodyPr/>
          <a:lstStyle/>
          <a:p>
            <a:r>
              <a:rPr lang="en-GB"/>
              <a:t>Strategies are not Plans</a:t>
            </a:r>
            <a:endParaRPr lang="en-GB" dirty="0"/>
          </a:p>
        </p:txBody>
      </p:sp>
      <p:pic>
        <p:nvPicPr>
          <p:cNvPr id="4" name="Online Media 3" title="A Plan Is Not a Strategy">
            <a:hlinkClick r:id="" action="ppaction://media"/>
            <a:extLst>
              <a:ext uri="{FF2B5EF4-FFF2-40B4-BE49-F238E27FC236}">
                <a16:creationId xmlns:a16="http://schemas.microsoft.com/office/drawing/2014/main" id="{94E2E532-4F36-440F-4EC6-EA6AC131AC8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71624" y="1353791"/>
            <a:ext cx="8572375" cy="484372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8B71747-3AF9-0ACB-2D30-AEB5082BDC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43999" y="2679354"/>
            <a:ext cx="3061699" cy="1517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0636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1524000" y="215901"/>
            <a:ext cx="8496300" cy="1067552"/>
          </a:xfrm>
        </p:spPr>
        <p:txBody>
          <a:bodyPr>
            <a:noAutofit/>
          </a:bodyPr>
          <a:lstStyle/>
          <a:p>
            <a:pPr algn="ctr"/>
            <a:r>
              <a:rPr lang="en-GB" sz="28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Influences on</a:t>
            </a:r>
            <a:br>
              <a:rPr lang="en-GB" sz="28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</a:br>
            <a:r>
              <a:rPr lang="en-GB" sz="28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Strategy &amp; Planning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52570" y="1424446"/>
            <a:ext cx="3572436" cy="1692772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000" b="1" dirty="0">
                <a:solidFill>
                  <a:srgbClr val="A9A57C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NATURE OF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000" b="1" dirty="0">
                <a:solidFill>
                  <a:srgbClr val="A9A57C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BUSINESS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160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Markets &amp; competition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160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Products/services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160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Technology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160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Capital investment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890278" y="4012348"/>
            <a:ext cx="3608204" cy="1692759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lIns="91430" tIns="45714" rIns="91430" bIns="45714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000" b="1" dirty="0">
                <a:solidFill>
                  <a:srgbClr val="A9A57C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ORGANISATIONAL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000" b="1" dirty="0">
                <a:solidFill>
                  <a:srgbClr val="A9A57C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CULTURE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160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History and age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160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Leadership and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160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management style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160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Structure and system</a:t>
            </a:r>
            <a:r>
              <a:rPr lang="en-GB" sz="1600" b="1" dirty="0">
                <a:solidFill>
                  <a:srgbClr val="FFFFFF"/>
                </a:solidFill>
                <a:latin typeface="Comic Sans MS" pitchFamily="66" charset="0"/>
              </a:rPr>
              <a:t>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52570" y="4001534"/>
            <a:ext cx="3572436" cy="1754314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lIns="91430" tIns="45714" rIns="91430" bIns="45714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000" b="1" dirty="0">
                <a:solidFill>
                  <a:srgbClr val="A9A57C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INDIVIDUALS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000" b="1" dirty="0">
                <a:solidFill>
                  <a:srgbClr val="A9A57C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AND GROUPS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1600" b="1" dirty="0">
              <a:solidFill>
                <a:srgbClr val="FFFFFF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160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Expectations of stakeholders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1200" b="1" dirty="0">
              <a:solidFill>
                <a:srgbClr val="FFFFFF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1200" b="1" dirty="0">
              <a:solidFill>
                <a:srgbClr val="FFFFFF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1200" b="1" dirty="0">
              <a:solidFill>
                <a:srgbClr val="FFFFFF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890278" y="6237722"/>
            <a:ext cx="8101042" cy="400097"/>
          </a:xfrm>
          <a:prstGeom prst="rect">
            <a:avLst/>
          </a:prstGeom>
          <a:noFill/>
        </p:spPr>
        <p:txBody>
          <a:bodyPr wrap="square" lIns="91430" tIns="45714" rIns="91430" bIns="45714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000" dirty="0">
                <a:solidFill>
                  <a:srgbClr val="FFFFFF"/>
                </a:solidFill>
                <a:latin typeface="Comic Sans MS" pitchFamily="66" charset="0"/>
              </a:rPr>
              <a:t>Adapted from Johnson and </a:t>
            </a:r>
            <a:r>
              <a:rPr lang="en-GB" sz="2000" dirty="0" err="1">
                <a:solidFill>
                  <a:srgbClr val="FFFFFF"/>
                </a:solidFill>
                <a:latin typeface="Comic Sans MS" pitchFamily="66" charset="0"/>
              </a:rPr>
              <a:t>Scholes</a:t>
            </a:r>
            <a:r>
              <a:rPr lang="en-GB" sz="2000" dirty="0">
                <a:solidFill>
                  <a:srgbClr val="FFFFFF"/>
                </a:solidFill>
                <a:latin typeface="Comic Sans MS" pitchFamily="66" charset="0"/>
              </a:rPr>
              <a:t> 2004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787756" y="3249272"/>
            <a:ext cx="1968789" cy="707874"/>
          </a:xfrm>
          <a:prstGeom prst="rect">
            <a:avLst/>
          </a:prstGeom>
          <a:noFill/>
        </p:spPr>
        <p:txBody>
          <a:bodyPr wrap="none" lIns="91430" tIns="45714" rIns="91430" bIns="45714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000" b="1" dirty="0">
                <a:solidFill>
                  <a:srgbClr val="A9A57C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PROCESS &amp;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000" b="1" dirty="0">
                <a:solidFill>
                  <a:srgbClr val="A9A57C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OBJECTIVES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636ABFD-9FB3-7C91-4421-C75C25F8AFFF}"/>
              </a:ext>
            </a:extLst>
          </p:cNvPr>
          <p:cNvSpPr txBox="1"/>
          <p:nvPr/>
        </p:nvSpPr>
        <p:spPr>
          <a:xfrm>
            <a:off x="1926046" y="1386421"/>
            <a:ext cx="3572436" cy="1692771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000" b="1" dirty="0">
                <a:solidFill>
                  <a:srgbClr val="A9A57C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EXTERNAL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000" b="1" dirty="0">
                <a:solidFill>
                  <a:srgbClr val="A9A57C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INFLUENCES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160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Societal values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160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Demographics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160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Pressure groups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1600" b="1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Government/legislation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47528" y="116633"/>
            <a:ext cx="7797662" cy="653495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Stakeholders</a:t>
            </a:r>
          </a:p>
        </p:txBody>
      </p:sp>
      <p:pic>
        <p:nvPicPr>
          <p:cNvPr id="5" name="Picture 5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clrChange>
              <a:clrFrom>
                <a:srgbClr val="E5F7F7"/>
              </a:clrFrom>
              <a:clrTo>
                <a:srgbClr val="E5F7F7">
                  <a:alpha val="0"/>
                </a:srgbClr>
              </a:clrTo>
            </a:clrChange>
          </a:blip>
          <a:srcRect/>
          <a:stretch>
            <a:fillRect/>
          </a:stretch>
        </p:blipFill>
        <p:spPr>
          <a:xfrm>
            <a:off x="1524001" y="770127"/>
            <a:ext cx="9441769" cy="6408204"/>
          </a:xfrm>
          <a:noFill/>
          <a:ln/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EC2B28F-8E3F-46A8-B70B-3560BAE4C4CA}" type="slidenum">
              <a:rPr lang="en-GB">
                <a:solidFill>
                  <a:srgbClr val="2E2B2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en-GB" dirty="0">
              <a:solidFill>
                <a:srgbClr val="2E2B2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038351" y="173756"/>
            <a:ext cx="7797662" cy="1151965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Discussion Questions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3"/>
          </p:nvPr>
        </p:nvSpPr>
        <p:spPr>
          <a:xfrm>
            <a:off x="2038350" y="1596396"/>
            <a:ext cx="8324850" cy="4659408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 small groups identify examples of organisations, with which you are familiar, in different sectors.  For each organisation: </a:t>
            </a:r>
          </a:p>
          <a:p>
            <a:r>
              <a:rPr lang="en-GB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Who are the key stakeholder groups?  What is the key motive of each group?  Which has greatest power? </a:t>
            </a:r>
          </a:p>
          <a:p>
            <a:r>
              <a:rPr lang="en-GB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How might this influence the organisation and its choice of values, direction and strategy? </a:t>
            </a:r>
          </a:p>
          <a:p>
            <a:r>
              <a:rPr lang="en-GB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 problems or conflicts might this cause in the organisation?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6239341" y="5757334"/>
            <a:ext cx="1224811" cy="498470"/>
          </a:xfrm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EC2B28F-8E3F-46A8-B70B-3560BAE4C4CA}" type="slidenum">
              <a:rPr lang="en-GB" b="1">
                <a:solidFill>
                  <a:srgbClr val="2E2B2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en-GB" b="1" dirty="0">
              <a:solidFill>
                <a:srgbClr val="2E2B2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952597" y="1571613"/>
            <a:ext cx="6429404" cy="646331"/>
          </a:xfrm>
          <a:prstGeom prst="rect">
            <a:avLst/>
          </a:prstGeom>
        </p:spPr>
        <p:txBody>
          <a:bodyPr wrap="square" lIns="91430" tIns="45714" rIns="91430" bIns="45714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b="1" dirty="0">
              <a:solidFill>
                <a:srgbClr val="2E2B2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b="1" dirty="0">
              <a:solidFill>
                <a:srgbClr val="2E2B2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Image result for kingston university">
            <a:hlinkClick r:id="rId2" invalidUrl="https://www.google.co.uk/url?sa=i&amp;rct=j&amp;q=&amp;esrc=s&amp;source=images&amp;cd=&amp;ved=0ahUKEwj6qM2ZsdzWAhUoLsAKHQgbC_gQjRwIBw&amp;url=https%3A%2F%2Fwww.studenthut.com%2Funiversities%2Fkingston-university-profile&amp;psig=AOvVaw2-btajMxVpzHd_v4sJt_lT&amp;ust=1507392600841645"/>
            <a:extLst>
              <a:ext uri="{FF2B5EF4-FFF2-40B4-BE49-F238E27FC236}">
                <a16:creationId xmlns:a16="http://schemas.microsoft.com/office/drawing/2014/main" id="{42C8DFBB-4996-4650-B029-E7CCB49905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3583" y="3111126"/>
            <a:ext cx="2255327" cy="1392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3601" y="341527"/>
            <a:ext cx="8094627" cy="1485900"/>
          </a:xfrm>
        </p:spPr>
        <p:txBody>
          <a:bodyPr>
            <a:normAutofit/>
          </a:bodyPr>
          <a:lstStyle/>
          <a:p>
            <a:r>
              <a:rPr lang="en-US" sz="37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Vocabulary of Strategy: </a:t>
            </a:r>
            <a:br>
              <a:rPr lang="en-US" sz="37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</a:br>
            <a:r>
              <a:rPr lang="en-US" sz="37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Kingston University</a:t>
            </a:r>
            <a:endParaRPr lang="en-GB" sz="37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038350" y="2060849"/>
            <a:ext cx="6115050" cy="46607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Mission</a:t>
            </a:r>
          </a:p>
          <a:p>
            <a:pPr lvl="1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To promote participation in higher education, which it regards as a democratic entitlement; to strive for excellence in learning, teaching, and research; to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realise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the creative potential and fire the imagination of all its members; and to equip its students to make effective contributions to society and the economy.</a:t>
            </a:r>
          </a:p>
          <a:p>
            <a:endParaRPr lang="en-GB" sz="16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9411246" y="6223111"/>
            <a:ext cx="680390" cy="498470"/>
          </a:xfrm>
        </p:spPr>
        <p:txBody>
          <a:bodyPr>
            <a:normAutofit/>
          </a:bodyPr>
          <a:lstStyle/>
          <a:p>
            <a:pPr algn="r" fontAlgn="base">
              <a:spcBef>
                <a:spcPct val="0"/>
              </a:spcBef>
              <a:spcAft>
                <a:spcPts val="600"/>
              </a:spcAft>
            </a:pPr>
            <a:fld id="{0EC2B28F-8E3F-46A8-B70B-3560BAE4C4CA}" type="slidenum">
              <a:rPr lang="en-GB" sz="1600">
                <a:solidFill>
                  <a:srgbClr val="FFFFFF">
                    <a:lumMod val="95000"/>
                    <a:lumOff val="5000"/>
                  </a:srgbClr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pPr algn="r" fontAlgn="base">
                <a:spcBef>
                  <a:spcPct val="0"/>
                </a:spcBef>
                <a:spcAft>
                  <a:spcPts val="600"/>
                </a:spcAft>
              </a:pPr>
              <a:t>9</a:t>
            </a:fld>
            <a:endParaRPr lang="en-GB" sz="1600">
              <a:solidFill>
                <a:srgbClr val="FFFFFF">
                  <a:lumMod val="95000"/>
                  <a:lumOff val="5000"/>
                </a:srgbClr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clipart&#10;&#10;Description generated with very high confidence">
            <a:extLst>
              <a:ext uri="{FF2B5EF4-FFF2-40B4-BE49-F238E27FC236}">
                <a16:creationId xmlns:a16="http://schemas.microsoft.com/office/drawing/2014/main" id="{CD6B02D9-F085-40E8-AD7E-01464D0E094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1400" y="3367234"/>
            <a:ext cx="2888448" cy="115483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8351" y="685800"/>
            <a:ext cx="8094627" cy="1485900"/>
          </a:xfrm>
        </p:spPr>
        <p:txBody>
          <a:bodyPr>
            <a:normAutofit/>
          </a:bodyPr>
          <a:lstStyle/>
          <a:p>
            <a:r>
              <a:rPr lang="en-US" b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Vocabulary of Strategy: Nokia</a:t>
            </a:r>
            <a:endParaRPr lang="en-GB" b="1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631504" y="2286000"/>
            <a:ext cx="5988496" cy="42672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Vision/Mission</a:t>
            </a:r>
          </a:p>
          <a:p>
            <a:pPr lvl="1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Connecting is about helping people feel close to what matters. Wherever, whenever, Nokia believes in communicating, sharing, and in the awesome potential in connecting the 2 billion who do with the 4 billion who don’t.</a:t>
            </a:r>
          </a:p>
          <a:p>
            <a:endParaRPr lang="en-GB" sz="16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9411246" y="6223111"/>
            <a:ext cx="680390" cy="498470"/>
          </a:xfrm>
        </p:spPr>
        <p:txBody>
          <a:bodyPr>
            <a:normAutofit/>
          </a:bodyPr>
          <a:lstStyle/>
          <a:p>
            <a:pPr algn="r" fontAlgn="base">
              <a:spcBef>
                <a:spcPct val="0"/>
              </a:spcBef>
              <a:spcAft>
                <a:spcPts val="600"/>
              </a:spcAft>
            </a:pPr>
            <a:fld id="{0EC2B28F-8E3F-46A8-B70B-3560BAE4C4CA}" type="slidenum">
              <a:rPr lang="en-GB" sz="1600" b="1">
                <a:solidFill>
                  <a:srgbClr val="FFFFFF">
                    <a:lumMod val="95000"/>
                    <a:lumOff val="5000"/>
                  </a:srgbClr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pPr algn="r" fontAlgn="base">
                <a:spcBef>
                  <a:spcPct val="0"/>
                </a:spcBef>
                <a:spcAft>
                  <a:spcPts val="600"/>
                </a:spcAft>
              </a:pPr>
              <a:t>10</a:t>
            </a:fld>
            <a:endParaRPr lang="en-GB" sz="1600" b="1">
              <a:solidFill>
                <a:srgbClr val="FFFFFF">
                  <a:lumMod val="95000"/>
                  <a:lumOff val="5000"/>
                </a:srgbClr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64D4D-0AC0-E861-0B9D-C60AE9D8FE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8442" y="1377953"/>
            <a:ext cx="4527546" cy="3252682"/>
          </a:xfrm>
        </p:spPr>
        <p:txBody>
          <a:bodyPr/>
          <a:lstStyle/>
          <a:p>
            <a:r>
              <a:rPr lang="en-GB" dirty="0"/>
              <a:t>Surely, it is just coffee?!</a:t>
            </a:r>
            <a:br>
              <a:rPr lang="en-GB" dirty="0"/>
            </a:br>
            <a:br>
              <a:rPr lang="en-GB" dirty="0"/>
            </a:br>
            <a:r>
              <a:rPr lang="en-GB" dirty="0"/>
              <a:t>Oh no it is not!</a:t>
            </a:r>
          </a:p>
        </p:txBody>
      </p:sp>
      <p:pic>
        <p:nvPicPr>
          <p:cNvPr id="3" name="Picture 3" descr="Text&#10;&#10;Description automatically generated">
            <a:extLst>
              <a:ext uri="{FF2B5EF4-FFF2-40B4-BE49-F238E27FC236}">
                <a16:creationId xmlns:a16="http://schemas.microsoft.com/office/drawing/2014/main" id="{E6B59810-BBB6-03A9-B124-3B3630F178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1548" y="3651519"/>
            <a:ext cx="4911271" cy="1690026"/>
          </a:xfrm>
          <a:prstGeom prst="rect">
            <a:avLst/>
          </a:prstGeom>
        </p:spPr>
      </p:pic>
      <p:pic>
        <p:nvPicPr>
          <p:cNvPr id="4" name="Picture 4" descr="Logo&#10;&#10;Description automatically generated">
            <a:extLst>
              <a:ext uri="{FF2B5EF4-FFF2-40B4-BE49-F238E27FC236}">
                <a16:creationId xmlns:a16="http://schemas.microsoft.com/office/drawing/2014/main" id="{FB87E7C7-3BD1-65AA-8DB0-B6FC5E3A3E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3311" y="444161"/>
            <a:ext cx="2776201" cy="2762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30373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84BD504-C18B-AA77-D19C-81D6AB35BB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4299" y="1043444"/>
            <a:ext cx="9406943" cy="559661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1673957-7F2E-EE5A-FF57-EAE0433870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94450" y="217943"/>
            <a:ext cx="5819805" cy="132556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69963BD-663C-C5C6-2650-2BD26AC6DE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959" y="302081"/>
            <a:ext cx="1943100" cy="657225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2388B533-EF91-D13B-34D7-16B649CFE159}"/>
              </a:ext>
            </a:extLst>
          </p:cNvPr>
          <p:cNvSpPr/>
          <p:nvPr/>
        </p:nvSpPr>
        <p:spPr>
          <a:xfrm>
            <a:off x="1422400" y="4174836"/>
            <a:ext cx="2604655" cy="21705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2A5ABEA-2071-8040-6774-E0070DD96535}"/>
              </a:ext>
            </a:extLst>
          </p:cNvPr>
          <p:cNvSpPr/>
          <p:nvPr/>
        </p:nvSpPr>
        <p:spPr>
          <a:xfrm>
            <a:off x="4585442" y="4211095"/>
            <a:ext cx="2604655" cy="21342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6517633-AF50-6655-6640-935582C3CB60}"/>
              </a:ext>
            </a:extLst>
          </p:cNvPr>
          <p:cNvSpPr/>
          <p:nvPr/>
        </p:nvSpPr>
        <p:spPr>
          <a:xfrm>
            <a:off x="7819749" y="4390610"/>
            <a:ext cx="2604655" cy="19547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440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E34E4-8EC6-7166-9E84-943B299DA5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Bring your values to work</a:t>
            </a:r>
            <a:endParaRPr lang="en-GB" dirty="0"/>
          </a:p>
        </p:txBody>
      </p:sp>
      <p:pic>
        <p:nvPicPr>
          <p:cNvPr id="8" name="Online Media 7" title="Peace, Love &amp; Ice Cream | Ben &amp; Jerry's">
            <a:hlinkClick r:id="" action="ppaction://media"/>
            <a:extLst>
              <a:ext uri="{FF2B5EF4-FFF2-40B4-BE49-F238E27FC236}">
                <a16:creationId xmlns:a16="http://schemas.microsoft.com/office/drawing/2014/main" id="{E1FA8AB6-BB13-A9F4-040D-11FE3243A61A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6402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88" y="0"/>
            <a:ext cx="10287000" cy="6858000"/>
          </a:xfrm>
          <a:prstGeom prst="rect">
            <a:avLst/>
          </a:prstGeom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9864090" y="1253331"/>
            <a:ext cx="2327910" cy="4351338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500" dirty="0"/>
              <a:t>Strategic planning</a:t>
            </a:r>
          </a:p>
          <a:p>
            <a:r>
              <a:rPr lang="en-GB" sz="3500" dirty="0"/>
              <a:t>The planning cycle</a:t>
            </a:r>
          </a:p>
          <a:p>
            <a:r>
              <a:rPr lang="en-GB" sz="3500" dirty="0"/>
              <a:t>Key elements of strategic decisions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7551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0A1ED06-4733-4020-9C60-81D4D8014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0CA3509-3AF9-45FE-93ED-57BB5D5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7388" y="181576"/>
            <a:ext cx="11823637" cy="6501088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gled shot of pen on a graph">
            <a:extLst>
              <a:ext uri="{FF2B5EF4-FFF2-40B4-BE49-F238E27FC236}">
                <a16:creationId xmlns:a16="http://schemas.microsoft.com/office/drawing/2014/main" id="{FB10BEF3-B87B-42E2-9197-5702EB6A7CF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9557" b="8087"/>
          <a:stretch/>
        </p:blipFill>
        <p:spPr>
          <a:xfrm>
            <a:off x="180975" y="182880"/>
            <a:ext cx="11823637" cy="649978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25195"/>
            <a:ext cx="10165218" cy="2806506"/>
          </a:xfrm>
        </p:spPr>
        <p:txBody>
          <a:bodyPr anchor="b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What is planning?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3526300"/>
            <a:ext cx="10165218" cy="2588458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An attempt to enhance performance by </a:t>
            </a:r>
            <a:r>
              <a:rPr lang="en-GB" sz="2400" b="1" u="sng" dirty="0">
                <a:solidFill>
                  <a:srgbClr val="FFFFFF"/>
                </a:solidFill>
              </a:rPr>
              <a:t>forecasting</a:t>
            </a:r>
            <a:r>
              <a:rPr lang="en-GB" sz="2400" dirty="0">
                <a:solidFill>
                  <a:srgbClr val="FFFFFF"/>
                </a:solidFill>
              </a:rPr>
              <a:t> changes in the organisation and its environment</a:t>
            </a:r>
          </a:p>
          <a:p>
            <a:r>
              <a:rPr lang="en-GB" sz="2400" dirty="0">
                <a:solidFill>
                  <a:srgbClr val="FFFFFF"/>
                </a:solidFill>
              </a:rPr>
              <a:t>Setting </a:t>
            </a:r>
            <a:r>
              <a:rPr lang="en-GB" sz="2400" b="1" u="sng" dirty="0">
                <a:solidFill>
                  <a:srgbClr val="FFFFFF"/>
                </a:solidFill>
              </a:rPr>
              <a:t>objectives</a:t>
            </a:r>
            <a:r>
              <a:rPr lang="en-GB" sz="2400" dirty="0">
                <a:solidFill>
                  <a:srgbClr val="FFFFFF"/>
                </a:solidFill>
              </a:rPr>
              <a:t> and developing strategies for the achievement of these objectives</a:t>
            </a:r>
          </a:p>
          <a:p>
            <a:r>
              <a:rPr lang="en-GB" sz="2400" dirty="0">
                <a:solidFill>
                  <a:srgbClr val="FFFFFF"/>
                </a:solidFill>
              </a:rPr>
              <a:t>All organisations engage in planning to some extent</a:t>
            </a:r>
          </a:p>
        </p:txBody>
      </p:sp>
    </p:spTree>
    <p:extLst>
      <p:ext uri="{BB962C8B-B14F-4D97-AF65-F5344CB8AC3E}">
        <p14:creationId xmlns:p14="http://schemas.microsoft.com/office/powerpoint/2010/main" val="760842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25CCB1A-8832-47CF-9147-8077919B7C6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573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6000" dirty="0">
                <a:solidFill>
                  <a:srgbClr val="FFFFFF"/>
                </a:solidFill>
              </a:rPr>
              <a:t>‘Strategic’ planning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14EA745D-931E-4E8B-92B2-67CDA58AE2B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20523758"/>
              </p:ext>
            </p:extLst>
          </p:nvPr>
        </p:nvGraphicFramePr>
        <p:xfrm>
          <a:off x="5155379" y="1065862"/>
          <a:ext cx="5744685" cy="4726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16DB9862-5290-4E58-A637-51E76B8F021B}"/>
              </a:ext>
            </a:extLst>
          </p:cNvPr>
          <p:cNvSpPr txBox="1"/>
          <p:nvPr/>
        </p:nvSpPr>
        <p:spPr>
          <a:xfrm>
            <a:off x="679717" y="6140403"/>
            <a:ext cx="62080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Friedman 1987; van </a:t>
            </a:r>
            <a:r>
              <a:rPr lang="en-GB" dirty="0" err="1"/>
              <a:t>Gunsteren</a:t>
            </a:r>
            <a:r>
              <a:rPr lang="en-GB" dirty="0"/>
              <a:t> 1976 (as cited in Boyne 2010: 61)</a:t>
            </a:r>
          </a:p>
        </p:txBody>
      </p:sp>
    </p:spTree>
    <p:extLst>
      <p:ext uri="{BB962C8B-B14F-4D97-AF65-F5344CB8AC3E}">
        <p14:creationId xmlns:p14="http://schemas.microsoft.com/office/powerpoint/2010/main" val="33624086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7773" y="212725"/>
            <a:ext cx="5660570" cy="1325563"/>
          </a:xfrm>
        </p:spPr>
        <p:txBody>
          <a:bodyPr>
            <a:noAutofit/>
          </a:bodyPr>
          <a:lstStyle/>
          <a:p>
            <a:r>
              <a:rPr lang="en-GB" sz="5400" dirty="0"/>
              <a:t>The planning cycle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1756337"/>
              </p:ext>
            </p:extLst>
          </p:nvPr>
        </p:nvGraphicFramePr>
        <p:xfrm>
          <a:off x="-957944" y="365125"/>
          <a:ext cx="8882743" cy="63949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6847114" y="1447800"/>
            <a:ext cx="5225143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sz="2800" b="1" dirty="0"/>
              <a:t>Goal clarity</a:t>
            </a:r>
            <a:r>
              <a:rPr lang="en-GB" sz="2800" dirty="0"/>
              <a:t>: we must know what we are trying to achieve</a:t>
            </a:r>
          </a:p>
          <a:p>
            <a:pPr marL="342900" indent="-342900">
              <a:buAutoNum type="arabicPeriod"/>
            </a:pPr>
            <a:r>
              <a:rPr lang="en-GB" sz="2800" b="1" dirty="0"/>
              <a:t>Analysis of the organisation</a:t>
            </a:r>
            <a:r>
              <a:rPr lang="en-GB" sz="2800" dirty="0"/>
              <a:t>: we need to assess the organisation and our environment and assess the likelihood of success</a:t>
            </a:r>
          </a:p>
          <a:p>
            <a:pPr marL="342900" indent="-342900">
              <a:buAutoNum type="arabicPeriod"/>
            </a:pPr>
            <a:r>
              <a:rPr lang="en-GB" sz="2800" b="1" dirty="0"/>
              <a:t>Performance targets</a:t>
            </a:r>
            <a:r>
              <a:rPr lang="en-GB" sz="2800" dirty="0"/>
              <a:t>: need to be quantifiable. We need clear performance indicators</a:t>
            </a:r>
          </a:p>
          <a:p>
            <a:pPr marL="342900" indent="-342900">
              <a:buAutoNum type="arabicPeriod"/>
            </a:pPr>
            <a:r>
              <a:rPr lang="en-GB" sz="2800" b="1" dirty="0"/>
              <a:t>Formality</a:t>
            </a:r>
            <a:r>
              <a:rPr lang="en-GB" sz="2800" dirty="0"/>
              <a:t>: formal clarification of objectives and strategies</a:t>
            </a:r>
          </a:p>
        </p:txBody>
      </p:sp>
    </p:spTree>
    <p:extLst>
      <p:ext uri="{BB962C8B-B14F-4D97-AF65-F5344CB8AC3E}">
        <p14:creationId xmlns:p14="http://schemas.microsoft.com/office/powerpoint/2010/main" val="2919723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FF6A635-F38B-489A-B354-354374251F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E4D24F3-8DEC-4444-9809-3970629D75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7460DF9-D585-423D-8883-CA4C923565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7752D3B-F593-416D-9BFF-5ADC976589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54974F1-D43E-46BC-B747-BDBC7F21A6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7F72E01-96F0-4BEB-9E43-A348E45357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3404AD8-0EBD-496E-A439-BAA7B567D6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F941DD4-F9FD-4E71-A27C-DC4D5D26E7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Strategic Decisions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8220727" y="5735637"/>
            <a:ext cx="3270504" cy="467042"/>
          </a:xfrm>
        </p:spPr>
        <p:txBody>
          <a:bodyPr/>
          <a:lstStyle/>
          <a:p>
            <a:r>
              <a:rPr lang="en-GB" dirty="0"/>
              <a:t>Lynch (2012:11/12)</a:t>
            </a:r>
          </a:p>
        </p:txBody>
      </p:sp>
    </p:spTree>
    <p:extLst>
      <p:ext uri="{BB962C8B-B14F-4D97-AF65-F5344CB8AC3E}">
        <p14:creationId xmlns:p14="http://schemas.microsoft.com/office/powerpoint/2010/main" val="28797218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9100" y="409192"/>
            <a:ext cx="11353800" cy="1637411"/>
          </a:xfrm>
        </p:spPr>
        <p:txBody>
          <a:bodyPr>
            <a:noAutofit/>
          </a:bodyPr>
          <a:lstStyle/>
          <a:p>
            <a:r>
              <a:rPr lang="en-GB" sz="6000" dirty="0"/>
              <a:t>5 key elements of strategic decisions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31175"/>
            <a:ext cx="11222736" cy="4412171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sz="3200" b="1" dirty="0">
                <a:solidFill>
                  <a:srgbClr val="C00000"/>
                </a:solidFill>
              </a:rPr>
              <a:t>Existing and new customers</a:t>
            </a:r>
            <a:r>
              <a:rPr lang="en-GB" dirty="0"/>
              <a:t>: they make buying decisions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b="1" dirty="0">
                <a:solidFill>
                  <a:srgbClr val="FF0000"/>
                </a:solidFill>
              </a:rPr>
              <a:t>Implementation processes to deliver the strategy</a:t>
            </a:r>
            <a:r>
              <a:rPr lang="en-GB" dirty="0"/>
              <a:t>: how organisations evolve towards their chosen purpose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b="1" dirty="0">
                <a:solidFill>
                  <a:srgbClr val="00B050"/>
                </a:solidFill>
              </a:rPr>
              <a:t>Offer sustainable competitive advantage</a:t>
            </a:r>
            <a:r>
              <a:rPr lang="en-GB" dirty="0"/>
              <a:t>: lead the field, perform and be seen as an exemplar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b="1" dirty="0">
                <a:solidFill>
                  <a:srgbClr val="0070C0"/>
                </a:solidFill>
              </a:rPr>
              <a:t>Exploit linkages between the organisation and its environment</a:t>
            </a:r>
            <a:r>
              <a:rPr lang="en-GB" dirty="0"/>
              <a:t>: specific context and location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b="1" dirty="0">
                <a:solidFill>
                  <a:srgbClr val="7030A0"/>
                </a:solidFill>
              </a:rPr>
              <a:t>Vision and purpose</a:t>
            </a:r>
            <a:r>
              <a:rPr lang="en-GB" dirty="0"/>
              <a:t>: move forward in a significant way beyond the current environment. Innovate!</a:t>
            </a:r>
          </a:p>
        </p:txBody>
      </p:sp>
    </p:spTree>
    <p:extLst>
      <p:ext uri="{BB962C8B-B14F-4D97-AF65-F5344CB8AC3E}">
        <p14:creationId xmlns:p14="http://schemas.microsoft.com/office/powerpoint/2010/main" val="924117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Boyne G (2010) ‘Strategic Planning’ in Ashworth R, Boyne G and </a:t>
            </a:r>
            <a:r>
              <a:rPr lang="en-GB" dirty="0" err="1"/>
              <a:t>Entwistle</a:t>
            </a:r>
            <a:r>
              <a:rPr lang="en-GB" dirty="0"/>
              <a:t> T (2010: 60-77) Public Service Improvement: theories and evidence. Oxford: OUP</a:t>
            </a:r>
          </a:p>
          <a:p>
            <a:r>
              <a:rPr lang="en-GB" dirty="0"/>
              <a:t>Lynch R (2012) Strategic Management 6th edition. London: Pearson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4553936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4825F1AF-8DBC-4E3D-9F3D-688338DA83FC}"/>
    </a:ext>
  </a:extLst>
</a:theme>
</file>

<file path=ppt/theme/theme3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619</Words>
  <Application>Microsoft Office PowerPoint</Application>
  <PresentationFormat>Widescreen</PresentationFormat>
  <Paragraphs>96</Paragraphs>
  <Slides>20</Slides>
  <Notes>4</Notes>
  <HiddenSlides>0</HiddenSlides>
  <MMClips>2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20</vt:i4>
      </vt:variant>
    </vt:vector>
  </HeadingPairs>
  <TitlesOfParts>
    <vt:vector size="33" baseType="lpstr">
      <vt:lpstr>Arial</vt:lpstr>
      <vt:lpstr>Calibri</vt:lpstr>
      <vt:lpstr>Calibri Light</vt:lpstr>
      <vt:lpstr>Comic Sans MS</vt:lpstr>
      <vt:lpstr>Impact</vt:lpstr>
      <vt:lpstr>Lucida Sans Unicode</vt:lpstr>
      <vt:lpstr>Tw Cen MT</vt:lpstr>
      <vt:lpstr>Tw Cen MT Condensed</vt:lpstr>
      <vt:lpstr>Verdana</vt:lpstr>
      <vt:lpstr>Wingdings 3</vt:lpstr>
      <vt:lpstr>Office Theme</vt:lpstr>
      <vt:lpstr>Integral</vt:lpstr>
      <vt:lpstr>Main Event</vt:lpstr>
      <vt:lpstr>Strategic Planning?</vt:lpstr>
      <vt:lpstr>Three Core Areas of Strategy</vt:lpstr>
      <vt:lpstr>Three Core Areas of Strategy</vt:lpstr>
      <vt:lpstr>Three Core Areas of Strategy</vt:lpstr>
      <vt:lpstr>Strategies are not Plans</vt:lpstr>
      <vt:lpstr>Influences on Strategy &amp; Planning</vt:lpstr>
      <vt:lpstr>Stakeholders</vt:lpstr>
      <vt:lpstr>Discussion Questions</vt:lpstr>
      <vt:lpstr>Vocabulary of Strategy:  Kingston University</vt:lpstr>
      <vt:lpstr>Vocabulary of Strategy: Nokia</vt:lpstr>
      <vt:lpstr>Surely, it is just coffee?!  Oh no it is not!</vt:lpstr>
      <vt:lpstr>PowerPoint Presentation</vt:lpstr>
      <vt:lpstr>Bring your values to work</vt:lpstr>
      <vt:lpstr>PowerPoint Presentation</vt:lpstr>
      <vt:lpstr>What is planning?</vt:lpstr>
      <vt:lpstr>‘Strategic’ planning</vt:lpstr>
      <vt:lpstr>The planning cycle</vt:lpstr>
      <vt:lpstr>Strategic Decisions</vt:lpstr>
      <vt:lpstr>5 key elements of strategic decisions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Planning</dc:title>
  <dc:creator>Mike</dc:creator>
  <cp:lastModifiedBy>Mike Durke</cp:lastModifiedBy>
  <cp:revision>11</cp:revision>
  <dcterms:created xsi:type="dcterms:W3CDTF">2016-02-10T15:02:29Z</dcterms:created>
  <dcterms:modified xsi:type="dcterms:W3CDTF">2023-03-21T18:48:56Z</dcterms:modified>
</cp:coreProperties>
</file>