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72" r:id="rId4"/>
  </p:sldMasterIdLst>
  <p:notesMasterIdLst>
    <p:notesMasterId r:id="rId13"/>
  </p:notesMasterIdLst>
  <p:handoutMasterIdLst>
    <p:handoutMasterId r:id="rId14"/>
  </p:handoutMasterIdLst>
  <p:sldIdLst>
    <p:sldId id="256" r:id="rId5"/>
    <p:sldId id="262" r:id="rId6"/>
    <p:sldId id="258" r:id="rId7"/>
    <p:sldId id="259" r:id="rId8"/>
    <p:sldId id="263" r:id="rId9"/>
    <p:sldId id="264" r:id="rId10"/>
    <p:sldId id="265" r:id="rId11"/>
    <p:sldId id="260" r:id="rId12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48" autoAdjust="0"/>
  </p:normalViewPr>
  <p:slideViewPr>
    <p:cSldViewPr snapToGrid="0">
      <p:cViewPr varScale="1">
        <p:scale>
          <a:sx n="90" d="100"/>
          <a:sy n="90" d="100"/>
        </p:scale>
        <p:origin x="355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9" d="100"/>
          <a:sy n="89" d="100"/>
        </p:scale>
        <p:origin x="3780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o Cesar Phol Rodriguez (2512123)" userId="18a25702-917b-4194-80a0-2fad86a64058" providerId="ADAL" clId="{5FA9FE4B-DA4B-4767-9F24-705CDF60B380}"/>
    <pc:docChg chg="custSel modSld">
      <pc:chgData name="Julio Cesar Phol Rodriguez (2512123)" userId="18a25702-917b-4194-80a0-2fad86a64058" providerId="ADAL" clId="{5FA9FE4B-DA4B-4767-9F24-705CDF60B380}" dt="2025-11-20T21:03:52.975" v="27" actId="1035"/>
      <pc:docMkLst>
        <pc:docMk/>
      </pc:docMkLst>
      <pc:sldChg chg="modSp mod">
        <pc:chgData name="Julio Cesar Phol Rodriguez (2512123)" userId="18a25702-917b-4194-80a0-2fad86a64058" providerId="ADAL" clId="{5FA9FE4B-DA4B-4767-9F24-705CDF60B380}" dt="2025-11-20T21:03:52.975" v="27" actId="1035"/>
        <pc:sldMkLst>
          <pc:docMk/>
          <pc:sldMk cId="4209322005" sldId="259"/>
        </pc:sldMkLst>
        <pc:graphicFrameChg chg="modGraphic">
          <ac:chgData name="Julio Cesar Phol Rodriguez (2512123)" userId="18a25702-917b-4194-80a0-2fad86a64058" providerId="ADAL" clId="{5FA9FE4B-DA4B-4767-9F24-705CDF60B380}" dt="2025-11-20T21:03:45.406" v="23" actId="20577"/>
          <ac:graphicFrameMkLst>
            <pc:docMk/>
            <pc:sldMk cId="4209322005" sldId="259"/>
            <ac:graphicFrameMk id="6" creationId="{BF629521-FFD2-45DA-9D1D-A5F09BD5A2D9}"/>
          </ac:graphicFrameMkLst>
        </pc:graphicFrameChg>
        <pc:picChg chg="mod">
          <ac:chgData name="Julio Cesar Phol Rodriguez (2512123)" userId="18a25702-917b-4194-80a0-2fad86a64058" providerId="ADAL" clId="{5FA9FE4B-DA4B-4767-9F24-705CDF60B380}" dt="2025-11-20T21:03:52.975" v="27" actId="1035"/>
          <ac:picMkLst>
            <pc:docMk/>
            <pc:sldMk cId="4209322005" sldId="259"/>
            <ac:picMk id="8" creationId="{EA70616B-E344-4856-8DF9-707C26236613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4" Type="http://schemas.openxmlformats.org/officeDocument/2006/relationships/image" Target="../media/image14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4" Type="http://schemas.openxmlformats.org/officeDocument/2006/relationships/image" Target="../media/image14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2DF0CB-C422-416C-BAB0-723D8C829E0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C00130C-ADF4-456E-A0E8-1050E15B2D4B}">
      <dgm:prSet/>
      <dgm:spPr/>
      <dgm:t>
        <a:bodyPr/>
        <a:lstStyle/>
        <a:p>
          <a:r>
            <a:rPr lang="en-US"/>
            <a:t>searched online using Google, university websites, and the OECD library. </a:t>
          </a:r>
        </a:p>
      </dgm:t>
    </dgm:pt>
    <dgm:pt modelId="{8C616CD2-DD36-4BDC-94F2-AEFA2D8DC0E4}" type="parTrans" cxnId="{1E522DE4-2788-4007-A168-EAFA115EA35B}">
      <dgm:prSet/>
      <dgm:spPr/>
      <dgm:t>
        <a:bodyPr/>
        <a:lstStyle/>
        <a:p>
          <a:endParaRPr lang="en-US"/>
        </a:p>
      </dgm:t>
    </dgm:pt>
    <dgm:pt modelId="{D662E525-CDE8-4247-A6E4-F7B9ABE1D323}" type="sibTrans" cxnId="{1E522DE4-2788-4007-A168-EAFA115EA35B}">
      <dgm:prSet/>
      <dgm:spPr/>
      <dgm:t>
        <a:bodyPr/>
        <a:lstStyle/>
        <a:p>
          <a:endParaRPr lang="en-US"/>
        </a:p>
      </dgm:t>
    </dgm:pt>
    <dgm:pt modelId="{649C326E-578A-4FDB-AF0B-FB3E8E76AD3D}">
      <dgm:prSet/>
      <dgm:spPr/>
      <dgm:t>
        <a:bodyPr/>
        <a:lstStyle/>
        <a:p>
          <a:r>
            <a:rPr lang="en-US"/>
            <a:t>Easy: I use finding tools like google and then I find hundred of options</a:t>
          </a:r>
        </a:p>
      </dgm:t>
    </dgm:pt>
    <dgm:pt modelId="{BFF2ED31-5FF1-4640-B8DC-F92D00A8B72A}" type="parTrans" cxnId="{DCF7558C-D832-4744-B3D7-E569BFCE3569}">
      <dgm:prSet/>
      <dgm:spPr/>
      <dgm:t>
        <a:bodyPr/>
        <a:lstStyle/>
        <a:p>
          <a:endParaRPr lang="en-US"/>
        </a:p>
      </dgm:t>
    </dgm:pt>
    <dgm:pt modelId="{04C9BA76-F009-4BE1-95B9-6528EF9351AE}" type="sibTrans" cxnId="{DCF7558C-D832-4744-B3D7-E569BFCE3569}">
      <dgm:prSet/>
      <dgm:spPr/>
      <dgm:t>
        <a:bodyPr/>
        <a:lstStyle/>
        <a:p>
          <a:endParaRPr lang="en-US"/>
        </a:p>
      </dgm:t>
    </dgm:pt>
    <dgm:pt modelId="{1CA683B8-6935-46D5-9F3E-9413E23C3060}">
      <dgm:prSet/>
      <dgm:spPr/>
      <dgm:t>
        <a:bodyPr/>
        <a:lstStyle/>
        <a:p>
          <a:r>
            <a:rPr lang="en-US"/>
            <a:t>Hard: checking if sources were recent, reliable and got all the information that I need. </a:t>
          </a:r>
        </a:p>
      </dgm:t>
    </dgm:pt>
    <dgm:pt modelId="{D214F24F-8EE4-45DC-81B4-91577F3517F5}" type="parTrans" cxnId="{243D49EE-E7D5-4C66-9E4B-4EF493494AE7}">
      <dgm:prSet/>
      <dgm:spPr/>
      <dgm:t>
        <a:bodyPr/>
        <a:lstStyle/>
        <a:p>
          <a:endParaRPr lang="en-US"/>
        </a:p>
      </dgm:t>
    </dgm:pt>
    <dgm:pt modelId="{2793FCA2-F820-438D-89F8-52F16102B7B4}" type="sibTrans" cxnId="{243D49EE-E7D5-4C66-9E4B-4EF493494AE7}">
      <dgm:prSet/>
      <dgm:spPr/>
      <dgm:t>
        <a:bodyPr/>
        <a:lstStyle/>
        <a:p>
          <a:endParaRPr lang="en-US"/>
        </a:p>
      </dgm:t>
    </dgm:pt>
    <dgm:pt modelId="{F9ADB433-69BB-43DC-B4FF-2ACC5D50692D}">
      <dgm:prSet/>
      <dgm:spPr/>
      <dgm:t>
        <a:bodyPr/>
        <a:lstStyle/>
        <a:p>
          <a:r>
            <a:rPr lang="en-US"/>
            <a:t>My view changed because I used to think technology always helped, but now I know you need to really understand what are you looking for otherwise you get more confused.</a:t>
          </a:r>
        </a:p>
      </dgm:t>
    </dgm:pt>
    <dgm:pt modelId="{E499FA19-1533-487D-A077-AEDDACDB26EA}" type="parTrans" cxnId="{6C014D0A-4797-4C50-A4CF-ED8A8B86CCC9}">
      <dgm:prSet/>
      <dgm:spPr/>
      <dgm:t>
        <a:bodyPr/>
        <a:lstStyle/>
        <a:p>
          <a:endParaRPr lang="en-US"/>
        </a:p>
      </dgm:t>
    </dgm:pt>
    <dgm:pt modelId="{BF8867B5-5C4E-4DB5-94F3-ADAE35EE908B}" type="sibTrans" cxnId="{6C014D0A-4797-4C50-A4CF-ED8A8B86CCC9}">
      <dgm:prSet/>
      <dgm:spPr/>
      <dgm:t>
        <a:bodyPr/>
        <a:lstStyle/>
        <a:p>
          <a:endParaRPr lang="en-US"/>
        </a:p>
      </dgm:t>
    </dgm:pt>
    <dgm:pt modelId="{7F1349EF-5B18-4110-91D2-8D59B5283D4F}" type="pres">
      <dgm:prSet presAssocID="{DA2DF0CB-C422-416C-BAB0-723D8C829E0B}" presName="root" presStyleCnt="0">
        <dgm:presLayoutVars>
          <dgm:dir/>
          <dgm:resizeHandles val="exact"/>
        </dgm:presLayoutVars>
      </dgm:prSet>
      <dgm:spPr/>
    </dgm:pt>
    <dgm:pt modelId="{8D45B8D8-1560-4FD3-A91F-AB9EED98DD49}" type="pres">
      <dgm:prSet presAssocID="{3C00130C-ADF4-456E-A0E8-1050E15B2D4B}" presName="compNode" presStyleCnt="0"/>
      <dgm:spPr/>
    </dgm:pt>
    <dgm:pt modelId="{CDFFF466-03EC-4D4E-AAF1-E18AB7ADD263}" type="pres">
      <dgm:prSet presAssocID="{3C00130C-ADF4-456E-A0E8-1050E15B2D4B}" presName="bgRect" presStyleLbl="bgShp" presStyleIdx="0" presStyleCnt="4"/>
      <dgm:spPr/>
    </dgm:pt>
    <dgm:pt modelId="{7C4F830E-873A-45AF-B6EA-50A6F0DDF86C}" type="pres">
      <dgm:prSet presAssocID="{3C00130C-ADF4-456E-A0E8-1050E15B2D4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7DF3D40B-A51C-4D9F-9B08-0C34AD9EB7FD}" type="pres">
      <dgm:prSet presAssocID="{3C00130C-ADF4-456E-A0E8-1050E15B2D4B}" presName="spaceRect" presStyleCnt="0"/>
      <dgm:spPr/>
    </dgm:pt>
    <dgm:pt modelId="{2AA67870-E26B-489B-B5C8-22219373B6B3}" type="pres">
      <dgm:prSet presAssocID="{3C00130C-ADF4-456E-A0E8-1050E15B2D4B}" presName="parTx" presStyleLbl="revTx" presStyleIdx="0" presStyleCnt="4">
        <dgm:presLayoutVars>
          <dgm:chMax val="0"/>
          <dgm:chPref val="0"/>
        </dgm:presLayoutVars>
      </dgm:prSet>
      <dgm:spPr/>
    </dgm:pt>
    <dgm:pt modelId="{7BB3A6AE-2DC3-4378-8C7F-4B4E1251BD48}" type="pres">
      <dgm:prSet presAssocID="{D662E525-CDE8-4247-A6E4-F7B9ABE1D323}" presName="sibTrans" presStyleCnt="0"/>
      <dgm:spPr/>
    </dgm:pt>
    <dgm:pt modelId="{E233FB3A-4941-45DC-A1A2-FEC9EB425179}" type="pres">
      <dgm:prSet presAssocID="{649C326E-578A-4FDB-AF0B-FB3E8E76AD3D}" presName="compNode" presStyleCnt="0"/>
      <dgm:spPr/>
    </dgm:pt>
    <dgm:pt modelId="{6DA6EAA7-DC8B-40EF-B5F7-2A1B0A0FF7F8}" type="pres">
      <dgm:prSet presAssocID="{649C326E-578A-4FDB-AF0B-FB3E8E76AD3D}" presName="bgRect" presStyleLbl="bgShp" presStyleIdx="1" presStyleCnt="4"/>
      <dgm:spPr/>
    </dgm:pt>
    <dgm:pt modelId="{5FDCCF7A-D9E6-494F-9798-B22DCDD7AC11}" type="pres">
      <dgm:prSet presAssocID="{649C326E-578A-4FDB-AF0B-FB3E8E76AD3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b Design"/>
        </a:ext>
      </dgm:extLst>
    </dgm:pt>
    <dgm:pt modelId="{509DF945-B87C-4661-B850-1AD9FF73B5EE}" type="pres">
      <dgm:prSet presAssocID="{649C326E-578A-4FDB-AF0B-FB3E8E76AD3D}" presName="spaceRect" presStyleCnt="0"/>
      <dgm:spPr/>
    </dgm:pt>
    <dgm:pt modelId="{500AFDA9-E29E-430A-9BBF-6C5BA9D36C2E}" type="pres">
      <dgm:prSet presAssocID="{649C326E-578A-4FDB-AF0B-FB3E8E76AD3D}" presName="parTx" presStyleLbl="revTx" presStyleIdx="1" presStyleCnt="4">
        <dgm:presLayoutVars>
          <dgm:chMax val="0"/>
          <dgm:chPref val="0"/>
        </dgm:presLayoutVars>
      </dgm:prSet>
      <dgm:spPr/>
    </dgm:pt>
    <dgm:pt modelId="{32FD42D7-9722-439B-8DBD-A8E5F24364F3}" type="pres">
      <dgm:prSet presAssocID="{04C9BA76-F009-4BE1-95B9-6528EF9351AE}" presName="sibTrans" presStyleCnt="0"/>
      <dgm:spPr/>
    </dgm:pt>
    <dgm:pt modelId="{47D98424-60D8-43AA-97A2-6100AAC61B2A}" type="pres">
      <dgm:prSet presAssocID="{1CA683B8-6935-46D5-9F3E-9413E23C3060}" presName="compNode" presStyleCnt="0"/>
      <dgm:spPr/>
    </dgm:pt>
    <dgm:pt modelId="{3FADA6D3-C6F6-4F24-A5CD-6F99B3200904}" type="pres">
      <dgm:prSet presAssocID="{1CA683B8-6935-46D5-9F3E-9413E23C3060}" presName="bgRect" presStyleLbl="bgShp" presStyleIdx="2" presStyleCnt="4"/>
      <dgm:spPr/>
    </dgm:pt>
    <dgm:pt modelId="{1DDE147F-8E36-4571-A60C-5B5B97F283CB}" type="pres">
      <dgm:prSet presAssocID="{1CA683B8-6935-46D5-9F3E-9413E23C306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iefcase"/>
        </a:ext>
      </dgm:extLst>
    </dgm:pt>
    <dgm:pt modelId="{052BB3F7-FA44-49B1-A64D-228C368AED12}" type="pres">
      <dgm:prSet presAssocID="{1CA683B8-6935-46D5-9F3E-9413E23C3060}" presName="spaceRect" presStyleCnt="0"/>
      <dgm:spPr/>
    </dgm:pt>
    <dgm:pt modelId="{F19A5601-F727-40A2-B4E7-F789994CE2CB}" type="pres">
      <dgm:prSet presAssocID="{1CA683B8-6935-46D5-9F3E-9413E23C3060}" presName="parTx" presStyleLbl="revTx" presStyleIdx="2" presStyleCnt="4">
        <dgm:presLayoutVars>
          <dgm:chMax val="0"/>
          <dgm:chPref val="0"/>
        </dgm:presLayoutVars>
      </dgm:prSet>
      <dgm:spPr/>
    </dgm:pt>
    <dgm:pt modelId="{DA220175-4094-49B7-9B6C-7D401584530D}" type="pres">
      <dgm:prSet presAssocID="{2793FCA2-F820-438D-89F8-52F16102B7B4}" presName="sibTrans" presStyleCnt="0"/>
      <dgm:spPr/>
    </dgm:pt>
    <dgm:pt modelId="{8B7A39C7-E520-4536-AC3D-4E62BB50444F}" type="pres">
      <dgm:prSet presAssocID="{F9ADB433-69BB-43DC-B4FF-2ACC5D50692D}" presName="compNode" presStyleCnt="0"/>
      <dgm:spPr/>
    </dgm:pt>
    <dgm:pt modelId="{57A6D706-A7E1-4ECF-956F-0912E23298E1}" type="pres">
      <dgm:prSet presAssocID="{F9ADB433-69BB-43DC-B4FF-2ACC5D50692D}" presName="bgRect" presStyleLbl="bgShp" presStyleIdx="3" presStyleCnt="4"/>
      <dgm:spPr/>
    </dgm:pt>
    <dgm:pt modelId="{9CF59D15-79EF-4A8D-BEA4-69CA056C0187}" type="pres">
      <dgm:prSet presAssocID="{F9ADB433-69BB-43DC-B4FF-2ACC5D50692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E626DDED-32FD-4814-8496-47897E127F94}" type="pres">
      <dgm:prSet presAssocID="{F9ADB433-69BB-43DC-B4FF-2ACC5D50692D}" presName="spaceRect" presStyleCnt="0"/>
      <dgm:spPr/>
    </dgm:pt>
    <dgm:pt modelId="{DAD2D353-536A-488F-B58E-6E0805BFA0A1}" type="pres">
      <dgm:prSet presAssocID="{F9ADB433-69BB-43DC-B4FF-2ACC5D50692D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C014D0A-4797-4C50-A4CF-ED8A8B86CCC9}" srcId="{DA2DF0CB-C422-416C-BAB0-723D8C829E0B}" destId="{F9ADB433-69BB-43DC-B4FF-2ACC5D50692D}" srcOrd="3" destOrd="0" parTransId="{E499FA19-1533-487D-A077-AEDDACDB26EA}" sibTransId="{BF8867B5-5C4E-4DB5-94F3-ADAE35EE908B}"/>
    <dgm:cxn modelId="{82E52116-A2BB-4B4F-BA5F-184C77A56898}" type="presOf" srcId="{3C00130C-ADF4-456E-A0E8-1050E15B2D4B}" destId="{2AA67870-E26B-489B-B5C8-22219373B6B3}" srcOrd="0" destOrd="0" presId="urn:microsoft.com/office/officeart/2018/2/layout/IconVerticalSolidList"/>
    <dgm:cxn modelId="{CC01721A-756A-4FF6-80BF-FD788862563E}" type="presOf" srcId="{DA2DF0CB-C422-416C-BAB0-723D8C829E0B}" destId="{7F1349EF-5B18-4110-91D2-8D59B5283D4F}" srcOrd="0" destOrd="0" presId="urn:microsoft.com/office/officeart/2018/2/layout/IconVerticalSolidList"/>
    <dgm:cxn modelId="{FC0F8030-629D-4CB9-BE00-7185E6656F27}" type="presOf" srcId="{F9ADB433-69BB-43DC-B4FF-2ACC5D50692D}" destId="{DAD2D353-536A-488F-B58E-6E0805BFA0A1}" srcOrd="0" destOrd="0" presId="urn:microsoft.com/office/officeart/2018/2/layout/IconVerticalSolidList"/>
    <dgm:cxn modelId="{77B3FC51-97AB-4897-A1E9-632F90BE1FB0}" type="presOf" srcId="{1CA683B8-6935-46D5-9F3E-9413E23C3060}" destId="{F19A5601-F727-40A2-B4E7-F789994CE2CB}" srcOrd="0" destOrd="0" presId="urn:microsoft.com/office/officeart/2018/2/layout/IconVerticalSolidList"/>
    <dgm:cxn modelId="{DCF7558C-D832-4744-B3D7-E569BFCE3569}" srcId="{DA2DF0CB-C422-416C-BAB0-723D8C829E0B}" destId="{649C326E-578A-4FDB-AF0B-FB3E8E76AD3D}" srcOrd="1" destOrd="0" parTransId="{BFF2ED31-5FF1-4640-B8DC-F92D00A8B72A}" sibTransId="{04C9BA76-F009-4BE1-95B9-6528EF9351AE}"/>
    <dgm:cxn modelId="{182DCAC1-9AE2-4946-BC42-F21AF28A9B49}" type="presOf" srcId="{649C326E-578A-4FDB-AF0B-FB3E8E76AD3D}" destId="{500AFDA9-E29E-430A-9BBF-6C5BA9D36C2E}" srcOrd="0" destOrd="0" presId="urn:microsoft.com/office/officeart/2018/2/layout/IconVerticalSolidList"/>
    <dgm:cxn modelId="{1E522DE4-2788-4007-A168-EAFA115EA35B}" srcId="{DA2DF0CB-C422-416C-BAB0-723D8C829E0B}" destId="{3C00130C-ADF4-456E-A0E8-1050E15B2D4B}" srcOrd="0" destOrd="0" parTransId="{8C616CD2-DD36-4BDC-94F2-AEFA2D8DC0E4}" sibTransId="{D662E525-CDE8-4247-A6E4-F7B9ABE1D323}"/>
    <dgm:cxn modelId="{243D49EE-E7D5-4C66-9E4B-4EF493494AE7}" srcId="{DA2DF0CB-C422-416C-BAB0-723D8C829E0B}" destId="{1CA683B8-6935-46D5-9F3E-9413E23C3060}" srcOrd="2" destOrd="0" parTransId="{D214F24F-8EE4-45DC-81B4-91577F3517F5}" sibTransId="{2793FCA2-F820-438D-89F8-52F16102B7B4}"/>
    <dgm:cxn modelId="{73C31523-94DC-4E72-84B5-061563FF33D6}" type="presParOf" srcId="{7F1349EF-5B18-4110-91D2-8D59B5283D4F}" destId="{8D45B8D8-1560-4FD3-A91F-AB9EED98DD49}" srcOrd="0" destOrd="0" presId="urn:microsoft.com/office/officeart/2018/2/layout/IconVerticalSolidList"/>
    <dgm:cxn modelId="{6B242AAC-84D8-472E-B9BA-A79B51042FC5}" type="presParOf" srcId="{8D45B8D8-1560-4FD3-A91F-AB9EED98DD49}" destId="{CDFFF466-03EC-4D4E-AAF1-E18AB7ADD263}" srcOrd="0" destOrd="0" presId="urn:microsoft.com/office/officeart/2018/2/layout/IconVerticalSolidList"/>
    <dgm:cxn modelId="{B69D0D74-3B24-440B-B61D-580075D2B692}" type="presParOf" srcId="{8D45B8D8-1560-4FD3-A91F-AB9EED98DD49}" destId="{7C4F830E-873A-45AF-B6EA-50A6F0DDF86C}" srcOrd="1" destOrd="0" presId="urn:microsoft.com/office/officeart/2018/2/layout/IconVerticalSolidList"/>
    <dgm:cxn modelId="{268F8488-97B9-4DAA-83DE-0100D1E527D2}" type="presParOf" srcId="{8D45B8D8-1560-4FD3-A91F-AB9EED98DD49}" destId="{7DF3D40B-A51C-4D9F-9B08-0C34AD9EB7FD}" srcOrd="2" destOrd="0" presId="urn:microsoft.com/office/officeart/2018/2/layout/IconVerticalSolidList"/>
    <dgm:cxn modelId="{F77652D5-898F-4714-9F3F-FA2C4F5D97FC}" type="presParOf" srcId="{8D45B8D8-1560-4FD3-A91F-AB9EED98DD49}" destId="{2AA67870-E26B-489B-B5C8-22219373B6B3}" srcOrd="3" destOrd="0" presId="urn:microsoft.com/office/officeart/2018/2/layout/IconVerticalSolidList"/>
    <dgm:cxn modelId="{063A255A-15B9-410D-BC0A-124F6909863A}" type="presParOf" srcId="{7F1349EF-5B18-4110-91D2-8D59B5283D4F}" destId="{7BB3A6AE-2DC3-4378-8C7F-4B4E1251BD48}" srcOrd="1" destOrd="0" presId="urn:microsoft.com/office/officeart/2018/2/layout/IconVerticalSolidList"/>
    <dgm:cxn modelId="{612DB5D4-99E5-4815-8B05-9F176E53130E}" type="presParOf" srcId="{7F1349EF-5B18-4110-91D2-8D59B5283D4F}" destId="{E233FB3A-4941-45DC-A1A2-FEC9EB425179}" srcOrd="2" destOrd="0" presId="urn:microsoft.com/office/officeart/2018/2/layout/IconVerticalSolidList"/>
    <dgm:cxn modelId="{3C1DAADA-081A-4CEF-9E60-86A27C8C4E2E}" type="presParOf" srcId="{E233FB3A-4941-45DC-A1A2-FEC9EB425179}" destId="{6DA6EAA7-DC8B-40EF-B5F7-2A1B0A0FF7F8}" srcOrd="0" destOrd="0" presId="urn:microsoft.com/office/officeart/2018/2/layout/IconVerticalSolidList"/>
    <dgm:cxn modelId="{B15F4251-4096-451A-A815-19DC0F66D636}" type="presParOf" srcId="{E233FB3A-4941-45DC-A1A2-FEC9EB425179}" destId="{5FDCCF7A-D9E6-494F-9798-B22DCDD7AC11}" srcOrd="1" destOrd="0" presId="urn:microsoft.com/office/officeart/2018/2/layout/IconVerticalSolidList"/>
    <dgm:cxn modelId="{E4822990-8815-4CE9-9FA0-5D9636112382}" type="presParOf" srcId="{E233FB3A-4941-45DC-A1A2-FEC9EB425179}" destId="{509DF945-B87C-4661-B850-1AD9FF73B5EE}" srcOrd="2" destOrd="0" presId="urn:microsoft.com/office/officeart/2018/2/layout/IconVerticalSolidList"/>
    <dgm:cxn modelId="{F84946BF-BCC7-450C-9FC4-7616E64DEA9B}" type="presParOf" srcId="{E233FB3A-4941-45DC-A1A2-FEC9EB425179}" destId="{500AFDA9-E29E-430A-9BBF-6C5BA9D36C2E}" srcOrd="3" destOrd="0" presId="urn:microsoft.com/office/officeart/2018/2/layout/IconVerticalSolidList"/>
    <dgm:cxn modelId="{0D605804-C58E-48A4-8C3E-51AD3096A461}" type="presParOf" srcId="{7F1349EF-5B18-4110-91D2-8D59B5283D4F}" destId="{32FD42D7-9722-439B-8DBD-A8E5F24364F3}" srcOrd="3" destOrd="0" presId="urn:microsoft.com/office/officeart/2018/2/layout/IconVerticalSolidList"/>
    <dgm:cxn modelId="{946C58CB-51A2-4F77-8E77-2F595015C190}" type="presParOf" srcId="{7F1349EF-5B18-4110-91D2-8D59B5283D4F}" destId="{47D98424-60D8-43AA-97A2-6100AAC61B2A}" srcOrd="4" destOrd="0" presId="urn:microsoft.com/office/officeart/2018/2/layout/IconVerticalSolidList"/>
    <dgm:cxn modelId="{A21CF4BA-2490-4D69-B90A-563C0FB10414}" type="presParOf" srcId="{47D98424-60D8-43AA-97A2-6100AAC61B2A}" destId="{3FADA6D3-C6F6-4F24-A5CD-6F99B3200904}" srcOrd="0" destOrd="0" presId="urn:microsoft.com/office/officeart/2018/2/layout/IconVerticalSolidList"/>
    <dgm:cxn modelId="{A258B162-3BA1-4624-9332-1ECED6BE1B7C}" type="presParOf" srcId="{47D98424-60D8-43AA-97A2-6100AAC61B2A}" destId="{1DDE147F-8E36-4571-A60C-5B5B97F283CB}" srcOrd="1" destOrd="0" presId="urn:microsoft.com/office/officeart/2018/2/layout/IconVerticalSolidList"/>
    <dgm:cxn modelId="{6794D3C9-9888-4B06-A8C1-441017AE90C4}" type="presParOf" srcId="{47D98424-60D8-43AA-97A2-6100AAC61B2A}" destId="{052BB3F7-FA44-49B1-A64D-228C368AED12}" srcOrd="2" destOrd="0" presId="urn:microsoft.com/office/officeart/2018/2/layout/IconVerticalSolidList"/>
    <dgm:cxn modelId="{307FBBE9-6B25-4962-96CD-A5090203EEAB}" type="presParOf" srcId="{47D98424-60D8-43AA-97A2-6100AAC61B2A}" destId="{F19A5601-F727-40A2-B4E7-F789994CE2CB}" srcOrd="3" destOrd="0" presId="urn:microsoft.com/office/officeart/2018/2/layout/IconVerticalSolidList"/>
    <dgm:cxn modelId="{B0FBF414-2959-4E8D-ACD5-2FEE9B7ABDD3}" type="presParOf" srcId="{7F1349EF-5B18-4110-91D2-8D59B5283D4F}" destId="{DA220175-4094-49B7-9B6C-7D401584530D}" srcOrd="5" destOrd="0" presId="urn:microsoft.com/office/officeart/2018/2/layout/IconVerticalSolidList"/>
    <dgm:cxn modelId="{F380B400-3AEF-4C6A-B28A-3B56ADE1AF06}" type="presParOf" srcId="{7F1349EF-5B18-4110-91D2-8D59B5283D4F}" destId="{8B7A39C7-E520-4536-AC3D-4E62BB50444F}" srcOrd="6" destOrd="0" presId="urn:microsoft.com/office/officeart/2018/2/layout/IconVerticalSolidList"/>
    <dgm:cxn modelId="{E7B6DEBE-8390-47D8-9BD1-E199AC160E3C}" type="presParOf" srcId="{8B7A39C7-E520-4536-AC3D-4E62BB50444F}" destId="{57A6D706-A7E1-4ECF-956F-0912E23298E1}" srcOrd="0" destOrd="0" presId="urn:microsoft.com/office/officeart/2018/2/layout/IconVerticalSolidList"/>
    <dgm:cxn modelId="{DC99F6B1-CECE-45A3-9315-EFC087E9E789}" type="presParOf" srcId="{8B7A39C7-E520-4536-AC3D-4E62BB50444F}" destId="{9CF59D15-79EF-4A8D-BEA4-69CA056C0187}" srcOrd="1" destOrd="0" presId="urn:microsoft.com/office/officeart/2018/2/layout/IconVerticalSolidList"/>
    <dgm:cxn modelId="{8AF6A508-56C4-44E7-8C7E-9D45D8C85313}" type="presParOf" srcId="{8B7A39C7-E520-4536-AC3D-4E62BB50444F}" destId="{E626DDED-32FD-4814-8496-47897E127F94}" srcOrd="2" destOrd="0" presId="urn:microsoft.com/office/officeart/2018/2/layout/IconVerticalSolidList"/>
    <dgm:cxn modelId="{784CA75E-B027-4CDE-9674-101E11FD99CB}" type="presParOf" srcId="{8B7A39C7-E520-4536-AC3D-4E62BB50444F}" destId="{DAD2D353-536A-488F-B58E-6E0805BFA0A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E5AA53B-3EEE-4DE4-BB81-9044890C2946}" type="doc">
      <dgm:prSet loTypeId="urn:microsoft.com/office/officeart/2008/layout/VerticalCurvedList" loCatId="list" qsTypeId="urn:microsoft.com/office/officeart/2005/8/quickstyle/simple4" qsCatId="simple" csTypeId="urn:microsoft.com/office/officeart/2005/8/colors/accent2_2" csCatId="accent2" phldr="1"/>
      <dgm:spPr/>
      <dgm:t>
        <a:bodyPr rtlCol="0"/>
        <a:lstStyle/>
        <a:p>
          <a:pPr rtl="0"/>
          <a:endParaRPr lang="en-US"/>
        </a:p>
      </dgm:t>
    </dgm:pt>
    <dgm:pt modelId="{6750AC01-D39D-4F3A-9DC8-2A211EE986A2}">
      <dgm:prSet phldrT="[Text]"/>
      <dgm:spPr/>
      <dgm:t>
        <a:bodyPr rtlCol="0"/>
        <a:lstStyle/>
        <a:p>
          <a:pPr rtl="0">
            <a:lnSpc>
              <a:spcPct val="100000"/>
            </a:lnSpc>
          </a:pPr>
          <a:r>
            <a:rPr lang="en-GB" dirty="0"/>
            <a:t>I followed the structure from the assignment: Introduction → Challenges → Opportunities → Solutions → Conclusion)</a:t>
          </a:r>
          <a:endParaRPr lang="en-GB" noProof="0" dirty="0"/>
        </a:p>
      </dgm:t>
    </dgm:pt>
    <dgm:pt modelId="{720680DC-AAA4-4434-A582-60EBCC5BA355}" type="parTrans" cxnId="{0B5DAE5F-BCDC-4BF7-A6E7-CF856886A64D}">
      <dgm:prSet/>
      <dgm:spPr/>
      <dgm:t>
        <a:bodyPr rtlCol="0"/>
        <a:lstStyle/>
        <a:p>
          <a:pPr rtl="0"/>
          <a:endParaRPr lang="en-GB" noProof="0" dirty="0"/>
        </a:p>
      </dgm:t>
    </dgm:pt>
    <dgm:pt modelId="{CA077D98-8478-47EA-B6A9-99ACE60C64D4}" type="sibTrans" cxnId="{0B5DAE5F-BCDC-4BF7-A6E7-CF856886A64D}">
      <dgm:prSet/>
      <dgm:spPr/>
      <dgm:t>
        <a:bodyPr rtlCol="0"/>
        <a:lstStyle/>
        <a:p>
          <a:pPr rtl="0"/>
          <a:endParaRPr lang="en-GB" noProof="0" dirty="0"/>
        </a:p>
      </dgm:t>
    </dgm:pt>
    <dgm:pt modelId="{5605D28D-2CE6-4513-8566-952984E21E14}">
      <dgm:prSet phldrT="[Text]"/>
      <dgm:spPr/>
      <dgm:t>
        <a:bodyPr/>
        <a:lstStyle/>
        <a:p>
          <a:pPr>
            <a:lnSpc>
              <a:spcPct val="100000"/>
            </a:lnSpc>
            <a:buNone/>
          </a:pPr>
          <a:r>
            <a:rPr lang="en-GB" dirty="0"/>
            <a:t>Hardest part: writing in my own words and the language</a:t>
          </a:r>
          <a:endParaRPr lang="en-GB" noProof="0" dirty="0"/>
        </a:p>
      </dgm:t>
    </dgm:pt>
    <dgm:pt modelId="{EB15AB98-362B-4E70-A3DA-995FC3E8BA79}" type="parTrans" cxnId="{FAF3F884-F0CF-440F-8CB1-B7648AB1B138}">
      <dgm:prSet/>
      <dgm:spPr/>
      <dgm:t>
        <a:bodyPr rtlCol="0"/>
        <a:lstStyle/>
        <a:p>
          <a:pPr rtl="0"/>
          <a:endParaRPr lang="en-GB" noProof="0" dirty="0"/>
        </a:p>
      </dgm:t>
    </dgm:pt>
    <dgm:pt modelId="{823D1971-2C4D-4EC5-A874-2F463DE37109}" type="sibTrans" cxnId="{FAF3F884-F0CF-440F-8CB1-B7648AB1B138}">
      <dgm:prSet/>
      <dgm:spPr/>
      <dgm:t>
        <a:bodyPr rtlCol="0"/>
        <a:lstStyle/>
        <a:p>
          <a:pPr rtl="0"/>
          <a:endParaRPr lang="en-GB" noProof="0" dirty="0"/>
        </a:p>
      </dgm:t>
    </dgm:pt>
    <dgm:pt modelId="{9CDC5722-8044-4CEA-B573-D43E7E0F1C3A}">
      <dgm:prSet/>
      <dgm:spPr/>
      <dgm:t>
        <a:bodyPr/>
        <a:lstStyle/>
        <a:p>
          <a:pPr>
            <a:buNone/>
          </a:pPr>
          <a:r>
            <a:rPr lang="en-GB" dirty="0"/>
            <a:t>I used PEEL to build paragraphs and Harvard referencing. </a:t>
          </a:r>
        </a:p>
      </dgm:t>
    </dgm:pt>
    <dgm:pt modelId="{B63292AE-69AF-4296-A02A-8010E02744C6}" type="parTrans" cxnId="{3216AA92-55F5-4B19-B752-AF558659DB0C}">
      <dgm:prSet/>
      <dgm:spPr/>
      <dgm:t>
        <a:bodyPr/>
        <a:lstStyle/>
        <a:p>
          <a:endParaRPr lang="en-GB"/>
        </a:p>
      </dgm:t>
    </dgm:pt>
    <dgm:pt modelId="{918B6F94-C8C5-49F4-A98E-30A6EA41368F}" type="sibTrans" cxnId="{3216AA92-55F5-4B19-B752-AF558659DB0C}">
      <dgm:prSet/>
      <dgm:spPr/>
      <dgm:t>
        <a:bodyPr/>
        <a:lstStyle/>
        <a:p>
          <a:endParaRPr lang="en-GB"/>
        </a:p>
      </dgm:t>
    </dgm:pt>
    <dgm:pt modelId="{57806726-6E60-4ACC-9C1C-7DF9CC365A10}" type="pres">
      <dgm:prSet presAssocID="{7E5AA53B-3EEE-4DE4-BB81-9044890C2946}" presName="Name0" presStyleCnt="0">
        <dgm:presLayoutVars>
          <dgm:chMax val="7"/>
          <dgm:chPref val="7"/>
          <dgm:dir/>
        </dgm:presLayoutVars>
      </dgm:prSet>
      <dgm:spPr/>
    </dgm:pt>
    <dgm:pt modelId="{90561C55-3C6E-4D53-85E1-2C50BCDDA392}" type="pres">
      <dgm:prSet presAssocID="{7E5AA53B-3EEE-4DE4-BB81-9044890C2946}" presName="Name1" presStyleCnt="0"/>
      <dgm:spPr/>
    </dgm:pt>
    <dgm:pt modelId="{B6CD42EC-5AD4-4004-AE5B-47EDA668DAA8}" type="pres">
      <dgm:prSet presAssocID="{7E5AA53B-3EEE-4DE4-BB81-9044890C2946}" presName="cycle" presStyleCnt="0"/>
      <dgm:spPr/>
    </dgm:pt>
    <dgm:pt modelId="{963B8EE3-40CC-4A0A-B420-D0BF920973CE}" type="pres">
      <dgm:prSet presAssocID="{7E5AA53B-3EEE-4DE4-BB81-9044890C2946}" presName="srcNode" presStyleLbl="node1" presStyleIdx="0" presStyleCnt="3"/>
      <dgm:spPr/>
    </dgm:pt>
    <dgm:pt modelId="{D79B43FC-100B-4A0D-A4D5-0D2D04B99064}" type="pres">
      <dgm:prSet presAssocID="{7E5AA53B-3EEE-4DE4-BB81-9044890C2946}" presName="conn" presStyleLbl="parChTrans1D2" presStyleIdx="0" presStyleCnt="1"/>
      <dgm:spPr/>
    </dgm:pt>
    <dgm:pt modelId="{3CAD8DA1-8D53-445C-ACE8-D8449E4F0F55}" type="pres">
      <dgm:prSet presAssocID="{7E5AA53B-3EEE-4DE4-BB81-9044890C2946}" presName="extraNode" presStyleLbl="node1" presStyleIdx="0" presStyleCnt="3"/>
      <dgm:spPr/>
    </dgm:pt>
    <dgm:pt modelId="{429CABD1-4116-474B-81BF-735E2CA9DD00}" type="pres">
      <dgm:prSet presAssocID="{7E5AA53B-3EEE-4DE4-BB81-9044890C2946}" presName="dstNode" presStyleLbl="node1" presStyleIdx="0" presStyleCnt="3"/>
      <dgm:spPr/>
    </dgm:pt>
    <dgm:pt modelId="{58319267-C71E-43C9-94E1-827D0616C7A7}" type="pres">
      <dgm:prSet presAssocID="{6750AC01-D39D-4F3A-9DC8-2A211EE986A2}" presName="text_1" presStyleLbl="node1" presStyleIdx="0" presStyleCnt="3">
        <dgm:presLayoutVars>
          <dgm:bulletEnabled val="1"/>
        </dgm:presLayoutVars>
      </dgm:prSet>
      <dgm:spPr/>
    </dgm:pt>
    <dgm:pt modelId="{79F9B8A9-2412-4B74-84A9-69422DB81CDC}" type="pres">
      <dgm:prSet presAssocID="{6750AC01-D39D-4F3A-9DC8-2A211EE986A2}" presName="accent_1" presStyleCnt="0"/>
      <dgm:spPr/>
    </dgm:pt>
    <dgm:pt modelId="{07CB3071-D555-47DA-A36A-69EB91531FD8}" type="pres">
      <dgm:prSet presAssocID="{6750AC01-D39D-4F3A-9DC8-2A211EE986A2}" presName="accentRepeatNode" presStyleLbl="solidFgAcc1" presStyleIdx="0" presStyleCnt="3"/>
      <dgm:spPr/>
    </dgm:pt>
    <dgm:pt modelId="{DA6C3F54-D9C1-45DA-BADA-38F3243076C3}" type="pres">
      <dgm:prSet presAssocID="{9CDC5722-8044-4CEA-B573-D43E7E0F1C3A}" presName="text_2" presStyleLbl="node1" presStyleIdx="1" presStyleCnt="3">
        <dgm:presLayoutVars>
          <dgm:bulletEnabled val="1"/>
        </dgm:presLayoutVars>
      </dgm:prSet>
      <dgm:spPr/>
    </dgm:pt>
    <dgm:pt modelId="{662C0E26-DAC9-40F3-A602-B75068764FCB}" type="pres">
      <dgm:prSet presAssocID="{9CDC5722-8044-4CEA-B573-D43E7E0F1C3A}" presName="accent_2" presStyleCnt="0"/>
      <dgm:spPr/>
    </dgm:pt>
    <dgm:pt modelId="{230985BA-0843-43D7-B076-1085A007C016}" type="pres">
      <dgm:prSet presAssocID="{9CDC5722-8044-4CEA-B573-D43E7E0F1C3A}" presName="accentRepeatNode" presStyleLbl="solidFgAcc1" presStyleIdx="1" presStyleCnt="3"/>
      <dgm:spPr/>
    </dgm:pt>
    <dgm:pt modelId="{267B9D94-12C5-4FF1-9ED4-CE65A8E26A36}" type="pres">
      <dgm:prSet presAssocID="{5605D28D-2CE6-4513-8566-952984E21E14}" presName="text_3" presStyleLbl="node1" presStyleIdx="2" presStyleCnt="3">
        <dgm:presLayoutVars>
          <dgm:bulletEnabled val="1"/>
        </dgm:presLayoutVars>
      </dgm:prSet>
      <dgm:spPr/>
    </dgm:pt>
    <dgm:pt modelId="{BB157C2D-E974-4CDE-8B5A-633047B42B68}" type="pres">
      <dgm:prSet presAssocID="{5605D28D-2CE6-4513-8566-952984E21E14}" presName="accent_3" presStyleCnt="0"/>
      <dgm:spPr/>
    </dgm:pt>
    <dgm:pt modelId="{A965097E-32F1-4AB8-8C4E-2814A7596B2F}" type="pres">
      <dgm:prSet presAssocID="{5605D28D-2CE6-4513-8566-952984E21E14}" presName="accentRepeatNode" presStyleLbl="solidFgAcc1" presStyleIdx="2" presStyleCnt="3"/>
      <dgm:spPr/>
    </dgm:pt>
  </dgm:ptLst>
  <dgm:cxnLst>
    <dgm:cxn modelId="{A11E3B12-1828-45A7-86C3-BB85832DF84D}" type="presOf" srcId="{CA077D98-8478-47EA-B6A9-99ACE60C64D4}" destId="{D79B43FC-100B-4A0D-A4D5-0D2D04B99064}" srcOrd="0" destOrd="0" presId="urn:microsoft.com/office/officeart/2008/layout/VerticalCurvedList"/>
    <dgm:cxn modelId="{0B5DAE5F-BCDC-4BF7-A6E7-CF856886A64D}" srcId="{7E5AA53B-3EEE-4DE4-BB81-9044890C2946}" destId="{6750AC01-D39D-4F3A-9DC8-2A211EE986A2}" srcOrd="0" destOrd="0" parTransId="{720680DC-AAA4-4434-A582-60EBCC5BA355}" sibTransId="{CA077D98-8478-47EA-B6A9-99ACE60C64D4}"/>
    <dgm:cxn modelId="{29DA474E-5DFA-4C66-882F-319C49ABBB19}" type="presOf" srcId="{6750AC01-D39D-4F3A-9DC8-2A211EE986A2}" destId="{58319267-C71E-43C9-94E1-827D0616C7A7}" srcOrd="0" destOrd="0" presId="urn:microsoft.com/office/officeart/2008/layout/VerticalCurvedList"/>
    <dgm:cxn modelId="{FAF3F884-F0CF-440F-8CB1-B7648AB1B138}" srcId="{7E5AA53B-3EEE-4DE4-BB81-9044890C2946}" destId="{5605D28D-2CE6-4513-8566-952984E21E14}" srcOrd="2" destOrd="0" parTransId="{EB15AB98-362B-4E70-A3DA-995FC3E8BA79}" sibTransId="{823D1971-2C4D-4EC5-A874-2F463DE37109}"/>
    <dgm:cxn modelId="{4F65CC8F-B5A8-40BE-A32B-05862B543D6A}" type="presOf" srcId="{7E5AA53B-3EEE-4DE4-BB81-9044890C2946}" destId="{57806726-6E60-4ACC-9C1C-7DF9CC365A10}" srcOrd="0" destOrd="0" presId="urn:microsoft.com/office/officeart/2008/layout/VerticalCurvedList"/>
    <dgm:cxn modelId="{3216AA92-55F5-4B19-B752-AF558659DB0C}" srcId="{7E5AA53B-3EEE-4DE4-BB81-9044890C2946}" destId="{9CDC5722-8044-4CEA-B573-D43E7E0F1C3A}" srcOrd="1" destOrd="0" parTransId="{B63292AE-69AF-4296-A02A-8010E02744C6}" sibTransId="{918B6F94-C8C5-49F4-A98E-30A6EA41368F}"/>
    <dgm:cxn modelId="{2385AED3-BB76-4C02-B159-98976E812BDD}" type="presOf" srcId="{5605D28D-2CE6-4513-8566-952984E21E14}" destId="{267B9D94-12C5-4FF1-9ED4-CE65A8E26A36}" srcOrd="0" destOrd="0" presId="urn:microsoft.com/office/officeart/2008/layout/VerticalCurvedList"/>
    <dgm:cxn modelId="{0EBB2CDB-D230-4245-9293-7D7AD22D6928}" type="presOf" srcId="{9CDC5722-8044-4CEA-B573-D43E7E0F1C3A}" destId="{DA6C3F54-D9C1-45DA-BADA-38F3243076C3}" srcOrd="0" destOrd="0" presId="urn:microsoft.com/office/officeart/2008/layout/VerticalCurvedList"/>
    <dgm:cxn modelId="{4E25B52E-70EF-4A0F-B410-0B49263AF380}" type="presParOf" srcId="{57806726-6E60-4ACC-9C1C-7DF9CC365A10}" destId="{90561C55-3C6E-4D53-85E1-2C50BCDDA392}" srcOrd="0" destOrd="0" presId="urn:microsoft.com/office/officeart/2008/layout/VerticalCurvedList"/>
    <dgm:cxn modelId="{2B3DD9E4-EC9C-4B92-B380-F89BF82E7CF3}" type="presParOf" srcId="{90561C55-3C6E-4D53-85E1-2C50BCDDA392}" destId="{B6CD42EC-5AD4-4004-AE5B-47EDA668DAA8}" srcOrd="0" destOrd="0" presId="urn:microsoft.com/office/officeart/2008/layout/VerticalCurvedList"/>
    <dgm:cxn modelId="{EA357085-80A4-4D1D-9BD2-56B1E9A721FB}" type="presParOf" srcId="{B6CD42EC-5AD4-4004-AE5B-47EDA668DAA8}" destId="{963B8EE3-40CC-4A0A-B420-D0BF920973CE}" srcOrd="0" destOrd="0" presId="urn:microsoft.com/office/officeart/2008/layout/VerticalCurvedList"/>
    <dgm:cxn modelId="{F175C6D0-411C-40FD-A19B-860D49F42061}" type="presParOf" srcId="{B6CD42EC-5AD4-4004-AE5B-47EDA668DAA8}" destId="{D79B43FC-100B-4A0D-A4D5-0D2D04B99064}" srcOrd="1" destOrd="0" presId="urn:microsoft.com/office/officeart/2008/layout/VerticalCurvedList"/>
    <dgm:cxn modelId="{794BB944-68C0-47A5-9792-652802EB36AC}" type="presParOf" srcId="{B6CD42EC-5AD4-4004-AE5B-47EDA668DAA8}" destId="{3CAD8DA1-8D53-445C-ACE8-D8449E4F0F55}" srcOrd="2" destOrd="0" presId="urn:microsoft.com/office/officeart/2008/layout/VerticalCurvedList"/>
    <dgm:cxn modelId="{B8CC75C4-3D1A-49E7-80D2-915668C1368C}" type="presParOf" srcId="{B6CD42EC-5AD4-4004-AE5B-47EDA668DAA8}" destId="{429CABD1-4116-474B-81BF-735E2CA9DD00}" srcOrd="3" destOrd="0" presId="urn:microsoft.com/office/officeart/2008/layout/VerticalCurvedList"/>
    <dgm:cxn modelId="{28110BB8-F33F-498C-9A75-98364B05EFA5}" type="presParOf" srcId="{90561C55-3C6E-4D53-85E1-2C50BCDDA392}" destId="{58319267-C71E-43C9-94E1-827D0616C7A7}" srcOrd="1" destOrd="0" presId="urn:microsoft.com/office/officeart/2008/layout/VerticalCurvedList"/>
    <dgm:cxn modelId="{3866F6C9-5521-48F2-B6C3-40C9896E1605}" type="presParOf" srcId="{90561C55-3C6E-4D53-85E1-2C50BCDDA392}" destId="{79F9B8A9-2412-4B74-84A9-69422DB81CDC}" srcOrd="2" destOrd="0" presId="urn:microsoft.com/office/officeart/2008/layout/VerticalCurvedList"/>
    <dgm:cxn modelId="{D2205A4F-BB7A-4399-BC2F-78E18EC6EAFE}" type="presParOf" srcId="{79F9B8A9-2412-4B74-84A9-69422DB81CDC}" destId="{07CB3071-D555-47DA-A36A-69EB91531FD8}" srcOrd="0" destOrd="0" presId="urn:microsoft.com/office/officeart/2008/layout/VerticalCurvedList"/>
    <dgm:cxn modelId="{FCE65AA7-6710-431D-BA0C-C7B903450C55}" type="presParOf" srcId="{90561C55-3C6E-4D53-85E1-2C50BCDDA392}" destId="{DA6C3F54-D9C1-45DA-BADA-38F3243076C3}" srcOrd="3" destOrd="0" presId="urn:microsoft.com/office/officeart/2008/layout/VerticalCurvedList"/>
    <dgm:cxn modelId="{9AACAA5C-DD68-4293-97D6-299CC7307713}" type="presParOf" srcId="{90561C55-3C6E-4D53-85E1-2C50BCDDA392}" destId="{662C0E26-DAC9-40F3-A602-B75068764FCB}" srcOrd="4" destOrd="0" presId="urn:microsoft.com/office/officeart/2008/layout/VerticalCurvedList"/>
    <dgm:cxn modelId="{6884D129-9F86-48E2-ABF3-A36E0FD5F5F2}" type="presParOf" srcId="{662C0E26-DAC9-40F3-A602-B75068764FCB}" destId="{230985BA-0843-43D7-B076-1085A007C016}" srcOrd="0" destOrd="0" presId="urn:microsoft.com/office/officeart/2008/layout/VerticalCurvedList"/>
    <dgm:cxn modelId="{56843269-1FC8-4418-8868-B19F921C97E9}" type="presParOf" srcId="{90561C55-3C6E-4D53-85E1-2C50BCDDA392}" destId="{267B9D94-12C5-4FF1-9ED4-CE65A8E26A36}" srcOrd="5" destOrd="0" presId="urn:microsoft.com/office/officeart/2008/layout/VerticalCurvedList"/>
    <dgm:cxn modelId="{7185B845-E37C-45FF-864D-4A16A9A46404}" type="presParOf" srcId="{90561C55-3C6E-4D53-85E1-2C50BCDDA392}" destId="{BB157C2D-E974-4CDE-8B5A-633047B42B68}" srcOrd="6" destOrd="0" presId="urn:microsoft.com/office/officeart/2008/layout/VerticalCurvedList"/>
    <dgm:cxn modelId="{B1090349-4DC6-4E0B-A085-84C56F682A94}" type="presParOf" srcId="{BB157C2D-E974-4CDE-8B5A-633047B42B68}" destId="{A965097E-32F1-4AB8-8C4E-2814A7596B2F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864AF78-89F3-438A-BD11-414A0E23DF1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30048EB-88BB-46D4-BAD3-E7F556CA220F}">
      <dgm:prSet/>
      <dgm:spPr/>
      <dgm:t>
        <a:bodyPr/>
        <a:lstStyle/>
        <a:p>
          <a:r>
            <a:rPr lang="en-US" b="0" i="0" baseline="0"/>
            <a:t>Biggest challenge: writing in English and sounding natural, and find reliable information and focus in impotant data</a:t>
          </a:r>
          <a:endParaRPr lang="en-US"/>
        </a:p>
      </dgm:t>
    </dgm:pt>
    <dgm:pt modelId="{D8E31C12-3410-46FA-B729-953AF64019FB}" type="parTrans" cxnId="{3BF0EE20-F24F-4E1F-AC47-FAFBBA3F2492}">
      <dgm:prSet/>
      <dgm:spPr/>
      <dgm:t>
        <a:bodyPr/>
        <a:lstStyle/>
        <a:p>
          <a:endParaRPr lang="en-US"/>
        </a:p>
      </dgm:t>
    </dgm:pt>
    <dgm:pt modelId="{0E674E1A-BB76-4C72-8A30-C5C5B320433B}" type="sibTrans" cxnId="{3BF0EE20-F24F-4E1F-AC47-FAFBBA3F2492}">
      <dgm:prSet/>
      <dgm:spPr/>
      <dgm:t>
        <a:bodyPr/>
        <a:lstStyle/>
        <a:p>
          <a:endParaRPr lang="en-US"/>
        </a:p>
      </dgm:t>
    </dgm:pt>
    <dgm:pt modelId="{BC20C668-D3E3-485B-B9EF-39ADEE7F6D80}">
      <dgm:prSet/>
      <dgm:spPr/>
      <dgm:t>
        <a:bodyPr/>
        <a:lstStyle/>
        <a:p>
          <a:r>
            <a:rPr lang="en-US" b="0" i="0" baseline="0" dirty="0"/>
            <a:t>Find time to c</a:t>
          </a:r>
          <a:r>
            <a:rPr lang="en-US" dirty="0"/>
            <a:t>omplete this work  and understand exactly what I need to do.</a:t>
          </a:r>
        </a:p>
      </dgm:t>
    </dgm:pt>
    <dgm:pt modelId="{05425A18-2ACE-423B-9D75-6E899F27361F}" type="parTrans" cxnId="{5EC9A7FA-3B6B-4848-9125-CD02DE03FFF0}">
      <dgm:prSet/>
      <dgm:spPr/>
      <dgm:t>
        <a:bodyPr/>
        <a:lstStyle/>
        <a:p>
          <a:endParaRPr lang="en-US"/>
        </a:p>
      </dgm:t>
    </dgm:pt>
    <dgm:pt modelId="{221D9305-2879-4ADB-9C06-FF4BA5680E2C}" type="sibTrans" cxnId="{5EC9A7FA-3B6B-4848-9125-CD02DE03FFF0}">
      <dgm:prSet/>
      <dgm:spPr/>
      <dgm:t>
        <a:bodyPr/>
        <a:lstStyle/>
        <a:p>
          <a:endParaRPr lang="en-US"/>
        </a:p>
      </dgm:t>
    </dgm:pt>
    <dgm:pt modelId="{DB311014-BF0D-4148-8CE6-17A54A090453}" type="pres">
      <dgm:prSet presAssocID="{6864AF78-89F3-438A-BD11-414A0E23DF12}" presName="root" presStyleCnt="0">
        <dgm:presLayoutVars>
          <dgm:dir/>
          <dgm:resizeHandles val="exact"/>
        </dgm:presLayoutVars>
      </dgm:prSet>
      <dgm:spPr/>
    </dgm:pt>
    <dgm:pt modelId="{423AACF9-18B8-4EC0-A534-9CDCE046B2D1}" type="pres">
      <dgm:prSet presAssocID="{030048EB-88BB-46D4-BAD3-E7F556CA220F}" presName="compNode" presStyleCnt="0"/>
      <dgm:spPr/>
    </dgm:pt>
    <dgm:pt modelId="{03165E04-B796-40F4-AC7A-CF03266A11F3}" type="pres">
      <dgm:prSet presAssocID="{030048EB-88BB-46D4-BAD3-E7F556CA220F}" presName="bgRect" presStyleLbl="bgShp" presStyleIdx="0" presStyleCnt="2"/>
      <dgm:spPr/>
    </dgm:pt>
    <dgm:pt modelId="{3C2632C8-3379-47C1-826B-B975FE8987DB}" type="pres">
      <dgm:prSet presAssocID="{030048EB-88BB-46D4-BAD3-E7F556CA220F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5E96E05F-9754-48CC-B321-DAB81E1FD8EC}" type="pres">
      <dgm:prSet presAssocID="{030048EB-88BB-46D4-BAD3-E7F556CA220F}" presName="spaceRect" presStyleCnt="0"/>
      <dgm:spPr/>
    </dgm:pt>
    <dgm:pt modelId="{D3F42CD9-04FE-46BC-843B-392A134E3D63}" type="pres">
      <dgm:prSet presAssocID="{030048EB-88BB-46D4-BAD3-E7F556CA220F}" presName="parTx" presStyleLbl="revTx" presStyleIdx="0" presStyleCnt="2">
        <dgm:presLayoutVars>
          <dgm:chMax val="0"/>
          <dgm:chPref val="0"/>
        </dgm:presLayoutVars>
      </dgm:prSet>
      <dgm:spPr/>
    </dgm:pt>
    <dgm:pt modelId="{50FA6555-C89F-4B71-A7BE-E4EC07C50033}" type="pres">
      <dgm:prSet presAssocID="{0E674E1A-BB76-4C72-8A30-C5C5B320433B}" presName="sibTrans" presStyleCnt="0"/>
      <dgm:spPr/>
    </dgm:pt>
    <dgm:pt modelId="{B9ECE078-7016-4C25-8AE6-BFAD7888046B}" type="pres">
      <dgm:prSet presAssocID="{BC20C668-D3E3-485B-B9EF-39ADEE7F6D80}" presName="compNode" presStyleCnt="0"/>
      <dgm:spPr/>
    </dgm:pt>
    <dgm:pt modelId="{7F92FABB-AD58-491B-8C76-A3476910D7DF}" type="pres">
      <dgm:prSet presAssocID="{BC20C668-D3E3-485B-B9EF-39ADEE7F6D80}" presName="bgRect" presStyleLbl="bgShp" presStyleIdx="1" presStyleCnt="2"/>
      <dgm:spPr/>
    </dgm:pt>
    <dgm:pt modelId="{093FBC43-FF08-47C0-B72D-BE902DA1770C}" type="pres">
      <dgm:prSet presAssocID="{BC20C668-D3E3-485B-B9EF-39ADEE7F6D80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811F9D53-E59C-406C-A19B-1F6193BA8005}" type="pres">
      <dgm:prSet presAssocID="{BC20C668-D3E3-485B-B9EF-39ADEE7F6D80}" presName="spaceRect" presStyleCnt="0"/>
      <dgm:spPr/>
    </dgm:pt>
    <dgm:pt modelId="{C8DAA89A-547A-44E9-B7A8-BB1AF4401ECF}" type="pres">
      <dgm:prSet presAssocID="{BC20C668-D3E3-485B-B9EF-39ADEE7F6D80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052A5304-92B2-435A-B40A-9E79C799629C}" type="presOf" srcId="{030048EB-88BB-46D4-BAD3-E7F556CA220F}" destId="{D3F42CD9-04FE-46BC-843B-392A134E3D63}" srcOrd="0" destOrd="0" presId="urn:microsoft.com/office/officeart/2018/2/layout/IconVerticalSolidList"/>
    <dgm:cxn modelId="{BDD91D0B-EE42-4488-8E5B-033C0BAB4757}" type="presOf" srcId="{6864AF78-89F3-438A-BD11-414A0E23DF12}" destId="{DB311014-BF0D-4148-8CE6-17A54A090453}" srcOrd="0" destOrd="0" presId="urn:microsoft.com/office/officeart/2018/2/layout/IconVerticalSolidList"/>
    <dgm:cxn modelId="{3BF0EE20-F24F-4E1F-AC47-FAFBBA3F2492}" srcId="{6864AF78-89F3-438A-BD11-414A0E23DF12}" destId="{030048EB-88BB-46D4-BAD3-E7F556CA220F}" srcOrd="0" destOrd="0" parTransId="{D8E31C12-3410-46FA-B729-953AF64019FB}" sibTransId="{0E674E1A-BB76-4C72-8A30-C5C5B320433B}"/>
    <dgm:cxn modelId="{0977657F-C7F6-4F19-86D9-D05437F1E4B8}" type="presOf" srcId="{BC20C668-D3E3-485B-B9EF-39ADEE7F6D80}" destId="{C8DAA89A-547A-44E9-B7A8-BB1AF4401ECF}" srcOrd="0" destOrd="0" presId="urn:microsoft.com/office/officeart/2018/2/layout/IconVerticalSolidList"/>
    <dgm:cxn modelId="{5EC9A7FA-3B6B-4848-9125-CD02DE03FFF0}" srcId="{6864AF78-89F3-438A-BD11-414A0E23DF12}" destId="{BC20C668-D3E3-485B-B9EF-39ADEE7F6D80}" srcOrd="1" destOrd="0" parTransId="{05425A18-2ACE-423B-9D75-6E899F27361F}" sibTransId="{221D9305-2879-4ADB-9C06-FF4BA5680E2C}"/>
    <dgm:cxn modelId="{2FBDD8FB-2173-4EFE-B29A-97DE5CE2AF3A}" type="presParOf" srcId="{DB311014-BF0D-4148-8CE6-17A54A090453}" destId="{423AACF9-18B8-4EC0-A534-9CDCE046B2D1}" srcOrd="0" destOrd="0" presId="urn:microsoft.com/office/officeart/2018/2/layout/IconVerticalSolidList"/>
    <dgm:cxn modelId="{4BCDF311-A9DD-4BBA-86BC-60CBC88F47CE}" type="presParOf" srcId="{423AACF9-18B8-4EC0-A534-9CDCE046B2D1}" destId="{03165E04-B796-40F4-AC7A-CF03266A11F3}" srcOrd="0" destOrd="0" presId="urn:microsoft.com/office/officeart/2018/2/layout/IconVerticalSolidList"/>
    <dgm:cxn modelId="{E9A43AE9-D6D2-45D2-904D-10AE9ADC3AE8}" type="presParOf" srcId="{423AACF9-18B8-4EC0-A534-9CDCE046B2D1}" destId="{3C2632C8-3379-47C1-826B-B975FE8987DB}" srcOrd="1" destOrd="0" presId="urn:microsoft.com/office/officeart/2018/2/layout/IconVerticalSolidList"/>
    <dgm:cxn modelId="{8F9DE385-2CA9-4CF2-8DE0-86C2C7518473}" type="presParOf" srcId="{423AACF9-18B8-4EC0-A534-9CDCE046B2D1}" destId="{5E96E05F-9754-48CC-B321-DAB81E1FD8EC}" srcOrd="2" destOrd="0" presId="urn:microsoft.com/office/officeart/2018/2/layout/IconVerticalSolidList"/>
    <dgm:cxn modelId="{C91CF244-F01F-4C14-912C-FEE49C156534}" type="presParOf" srcId="{423AACF9-18B8-4EC0-A534-9CDCE046B2D1}" destId="{D3F42CD9-04FE-46BC-843B-392A134E3D63}" srcOrd="3" destOrd="0" presId="urn:microsoft.com/office/officeart/2018/2/layout/IconVerticalSolidList"/>
    <dgm:cxn modelId="{960C82A6-A622-4AE1-ADAC-809548D7F460}" type="presParOf" srcId="{DB311014-BF0D-4148-8CE6-17A54A090453}" destId="{50FA6555-C89F-4B71-A7BE-E4EC07C50033}" srcOrd="1" destOrd="0" presId="urn:microsoft.com/office/officeart/2018/2/layout/IconVerticalSolidList"/>
    <dgm:cxn modelId="{DA8C38A1-0AE2-4764-9F8B-ED2DC065AFC9}" type="presParOf" srcId="{DB311014-BF0D-4148-8CE6-17A54A090453}" destId="{B9ECE078-7016-4C25-8AE6-BFAD7888046B}" srcOrd="2" destOrd="0" presId="urn:microsoft.com/office/officeart/2018/2/layout/IconVerticalSolidList"/>
    <dgm:cxn modelId="{10FADCE8-E0E7-4CED-B2A8-1A11BEBDC3DA}" type="presParOf" srcId="{B9ECE078-7016-4C25-8AE6-BFAD7888046B}" destId="{7F92FABB-AD58-491B-8C76-A3476910D7DF}" srcOrd="0" destOrd="0" presId="urn:microsoft.com/office/officeart/2018/2/layout/IconVerticalSolidList"/>
    <dgm:cxn modelId="{7E82A91D-F5F4-40C4-9BFB-17DF1BCF65A9}" type="presParOf" srcId="{B9ECE078-7016-4C25-8AE6-BFAD7888046B}" destId="{093FBC43-FF08-47C0-B72D-BE902DA1770C}" srcOrd="1" destOrd="0" presId="urn:microsoft.com/office/officeart/2018/2/layout/IconVerticalSolidList"/>
    <dgm:cxn modelId="{A551A560-BC80-43FC-A09C-4FCA8A3ABDF5}" type="presParOf" srcId="{B9ECE078-7016-4C25-8AE6-BFAD7888046B}" destId="{811F9D53-E59C-406C-A19B-1F6193BA8005}" srcOrd="2" destOrd="0" presId="urn:microsoft.com/office/officeart/2018/2/layout/IconVerticalSolidList"/>
    <dgm:cxn modelId="{026A8FEF-9A29-499A-853D-1D5D486A0960}" type="presParOf" srcId="{B9ECE078-7016-4C25-8AE6-BFAD7888046B}" destId="{C8DAA89A-547A-44E9-B7A8-BB1AF4401EC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43537BE-616D-4881-849D-7A2DEDCE8A27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DA51B87-72E4-482C-A85C-6C65FBECCEA0}">
      <dgm:prSet/>
      <dgm:spPr/>
      <dgm:t>
        <a:bodyPr/>
        <a:lstStyle/>
        <a:p>
          <a:r>
            <a:rPr lang="en-US" b="0" i="0" baseline="0" dirty="0"/>
            <a:t>I’m proud that my report sounds professional at university level. </a:t>
          </a:r>
          <a:endParaRPr lang="en-US" dirty="0"/>
        </a:p>
      </dgm:t>
    </dgm:pt>
    <dgm:pt modelId="{66475E08-2EAE-49D4-A029-4F2B060890A4}" type="parTrans" cxnId="{FAA7B243-960E-4A2F-9872-0DAC1C3970FF}">
      <dgm:prSet/>
      <dgm:spPr/>
      <dgm:t>
        <a:bodyPr/>
        <a:lstStyle/>
        <a:p>
          <a:endParaRPr lang="en-US"/>
        </a:p>
      </dgm:t>
    </dgm:pt>
    <dgm:pt modelId="{D40E7534-C211-48BD-98EB-F6D666DCFD81}" type="sibTrans" cxnId="{FAA7B243-960E-4A2F-9872-0DAC1C3970FF}">
      <dgm:prSet/>
      <dgm:spPr/>
      <dgm:t>
        <a:bodyPr/>
        <a:lstStyle/>
        <a:p>
          <a:endParaRPr lang="en-US"/>
        </a:p>
      </dgm:t>
    </dgm:pt>
    <dgm:pt modelId="{50C24E7B-C8BE-4C31-98BF-D211D080B754}">
      <dgm:prSet/>
      <dgm:spPr/>
      <dgm:t>
        <a:bodyPr/>
        <a:lstStyle/>
        <a:p>
          <a:r>
            <a:rPr lang="en-US" b="0" i="0" baseline="0" dirty="0"/>
            <a:t>I used real examples and my own voice. </a:t>
          </a:r>
          <a:endParaRPr lang="en-US" dirty="0"/>
        </a:p>
      </dgm:t>
    </dgm:pt>
    <dgm:pt modelId="{23F02E5E-70C8-46A3-A4EC-14848F1A4775}" type="parTrans" cxnId="{C89A959A-DD61-41E1-8F03-8207C6A22068}">
      <dgm:prSet/>
      <dgm:spPr/>
      <dgm:t>
        <a:bodyPr/>
        <a:lstStyle/>
        <a:p>
          <a:endParaRPr lang="en-US"/>
        </a:p>
      </dgm:t>
    </dgm:pt>
    <dgm:pt modelId="{75CF0071-F3D0-4829-A0CE-E113BDE72F59}" type="sibTrans" cxnId="{C89A959A-DD61-41E1-8F03-8207C6A22068}">
      <dgm:prSet/>
      <dgm:spPr/>
      <dgm:t>
        <a:bodyPr/>
        <a:lstStyle/>
        <a:p>
          <a:endParaRPr lang="en-US"/>
        </a:p>
      </dgm:t>
    </dgm:pt>
    <dgm:pt modelId="{5CF7DD32-DB17-4E85-9EC8-A922276553E1}">
      <dgm:prSet/>
      <dgm:spPr/>
      <dgm:t>
        <a:bodyPr/>
        <a:lstStyle/>
        <a:p>
          <a:r>
            <a:rPr lang="en-US" b="0" i="0" baseline="0" dirty="0"/>
            <a:t>It feels like something I learned from this work not just something I had to do. </a:t>
          </a:r>
          <a:endParaRPr lang="en-US" dirty="0"/>
        </a:p>
      </dgm:t>
    </dgm:pt>
    <dgm:pt modelId="{CA6E46F0-64F7-4C7E-8942-7A2C22436725}" type="parTrans" cxnId="{4666972A-62D0-4815-8E0E-8FAC624AB956}">
      <dgm:prSet/>
      <dgm:spPr/>
      <dgm:t>
        <a:bodyPr/>
        <a:lstStyle/>
        <a:p>
          <a:endParaRPr lang="en-US"/>
        </a:p>
      </dgm:t>
    </dgm:pt>
    <dgm:pt modelId="{E223CA8D-5C08-48D5-8F8E-993634705597}" type="sibTrans" cxnId="{4666972A-62D0-4815-8E0E-8FAC624AB956}">
      <dgm:prSet/>
      <dgm:spPr/>
      <dgm:t>
        <a:bodyPr/>
        <a:lstStyle/>
        <a:p>
          <a:endParaRPr lang="en-US"/>
        </a:p>
      </dgm:t>
    </dgm:pt>
    <dgm:pt modelId="{54414DEE-CB26-4C67-95FC-825B8EA2A39D}" type="pres">
      <dgm:prSet presAssocID="{843537BE-616D-4881-849D-7A2DEDCE8A27}" presName="root" presStyleCnt="0">
        <dgm:presLayoutVars>
          <dgm:dir/>
          <dgm:resizeHandles val="exact"/>
        </dgm:presLayoutVars>
      </dgm:prSet>
      <dgm:spPr/>
    </dgm:pt>
    <dgm:pt modelId="{2390CF94-51DA-4098-8245-0D80863CE7F6}" type="pres">
      <dgm:prSet presAssocID="{CDA51B87-72E4-482C-A85C-6C65FBECCEA0}" presName="compNode" presStyleCnt="0"/>
      <dgm:spPr/>
    </dgm:pt>
    <dgm:pt modelId="{A66955D7-0910-469D-9557-BA086002ECF9}" type="pres">
      <dgm:prSet presAssocID="{CDA51B87-72E4-482C-A85C-6C65FBECCEA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ooting star"/>
        </a:ext>
      </dgm:extLst>
    </dgm:pt>
    <dgm:pt modelId="{3A6C8CE2-6EDD-462F-A64B-F7B9DF5F5511}" type="pres">
      <dgm:prSet presAssocID="{CDA51B87-72E4-482C-A85C-6C65FBECCEA0}" presName="spaceRect" presStyleCnt="0"/>
      <dgm:spPr/>
    </dgm:pt>
    <dgm:pt modelId="{B1B0C5E1-03FE-401C-A804-EA12C82B59C4}" type="pres">
      <dgm:prSet presAssocID="{CDA51B87-72E4-482C-A85C-6C65FBECCEA0}" presName="textRect" presStyleLbl="revTx" presStyleIdx="0" presStyleCnt="3">
        <dgm:presLayoutVars>
          <dgm:chMax val="1"/>
          <dgm:chPref val="1"/>
        </dgm:presLayoutVars>
      </dgm:prSet>
      <dgm:spPr/>
    </dgm:pt>
    <dgm:pt modelId="{0458F3CE-57E0-47A9-8807-2D54335770E5}" type="pres">
      <dgm:prSet presAssocID="{D40E7534-C211-48BD-98EB-F6D666DCFD81}" presName="sibTrans" presStyleCnt="0"/>
      <dgm:spPr/>
    </dgm:pt>
    <dgm:pt modelId="{467BB500-FBFB-4D44-8AF5-7B0C437B12FD}" type="pres">
      <dgm:prSet presAssocID="{50C24E7B-C8BE-4C31-98BF-D211D080B754}" presName="compNode" presStyleCnt="0"/>
      <dgm:spPr/>
    </dgm:pt>
    <dgm:pt modelId="{5E9714A5-EA61-49F7-BD2F-F94FECFEFC5D}" type="pres">
      <dgm:prSet presAssocID="{50C24E7B-C8BE-4C31-98BF-D211D080B75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E5F8B32E-CDC8-480C-8F09-FE71D19CB6F9}" type="pres">
      <dgm:prSet presAssocID="{50C24E7B-C8BE-4C31-98BF-D211D080B754}" presName="spaceRect" presStyleCnt="0"/>
      <dgm:spPr/>
    </dgm:pt>
    <dgm:pt modelId="{6583E4D1-D3AA-42D0-A931-747B08B49CBD}" type="pres">
      <dgm:prSet presAssocID="{50C24E7B-C8BE-4C31-98BF-D211D080B754}" presName="textRect" presStyleLbl="revTx" presStyleIdx="1" presStyleCnt="3">
        <dgm:presLayoutVars>
          <dgm:chMax val="1"/>
          <dgm:chPref val="1"/>
        </dgm:presLayoutVars>
      </dgm:prSet>
      <dgm:spPr/>
    </dgm:pt>
    <dgm:pt modelId="{55D03C88-71BC-448E-A629-25B1CB2F8B60}" type="pres">
      <dgm:prSet presAssocID="{75CF0071-F3D0-4829-A0CE-E113BDE72F59}" presName="sibTrans" presStyleCnt="0"/>
      <dgm:spPr/>
    </dgm:pt>
    <dgm:pt modelId="{8612B535-0B04-4285-B70E-56A09F69349E}" type="pres">
      <dgm:prSet presAssocID="{5CF7DD32-DB17-4E85-9EC8-A922276553E1}" presName="compNode" presStyleCnt="0"/>
      <dgm:spPr/>
    </dgm:pt>
    <dgm:pt modelId="{63AEEE63-37C2-403F-9FD8-E352638A0C3F}" type="pres">
      <dgm:prSet presAssocID="{5CF7DD32-DB17-4E85-9EC8-A922276553E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8584E6B8-AA25-48ED-8E1F-9B41300B7748}" type="pres">
      <dgm:prSet presAssocID="{5CF7DD32-DB17-4E85-9EC8-A922276553E1}" presName="spaceRect" presStyleCnt="0"/>
      <dgm:spPr/>
    </dgm:pt>
    <dgm:pt modelId="{25E90A58-FC54-4597-BB6B-AA4CE8F94360}" type="pres">
      <dgm:prSet presAssocID="{5CF7DD32-DB17-4E85-9EC8-A922276553E1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39CB70D-2AA7-422C-9C5A-38212D20E074}" type="presOf" srcId="{50C24E7B-C8BE-4C31-98BF-D211D080B754}" destId="{6583E4D1-D3AA-42D0-A931-747B08B49CBD}" srcOrd="0" destOrd="0" presId="urn:microsoft.com/office/officeart/2018/2/layout/IconLabelList"/>
    <dgm:cxn modelId="{4666972A-62D0-4815-8E0E-8FAC624AB956}" srcId="{843537BE-616D-4881-849D-7A2DEDCE8A27}" destId="{5CF7DD32-DB17-4E85-9EC8-A922276553E1}" srcOrd="2" destOrd="0" parTransId="{CA6E46F0-64F7-4C7E-8942-7A2C22436725}" sibTransId="{E223CA8D-5C08-48D5-8F8E-993634705597}"/>
    <dgm:cxn modelId="{FAA7B243-960E-4A2F-9872-0DAC1C3970FF}" srcId="{843537BE-616D-4881-849D-7A2DEDCE8A27}" destId="{CDA51B87-72E4-482C-A85C-6C65FBECCEA0}" srcOrd="0" destOrd="0" parTransId="{66475E08-2EAE-49D4-A029-4F2B060890A4}" sibTransId="{D40E7534-C211-48BD-98EB-F6D666DCFD81}"/>
    <dgm:cxn modelId="{C89A959A-DD61-41E1-8F03-8207C6A22068}" srcId="{843537BE-616D-4881-849D-7A2DEDCE8A27}" destId="{50C24E7B-C8BE-4C31-98BF-D211D080B754}" srcOrd="1" destOrd="0" parTransId="{23F02E5E-70C8-46A3-A4EC-14848F1A4775}" sibTransId="{75CF0071-F3D0-4829-A0CE-E113BDE72F59}"/>
    <dgm:cxn modelId="{AFA5E7BD-0D5C-4E67-9EC9-959433300A66}" type="presOf" srcId="{CDA51B87-72E4-482C-A85C-6C65FBECCEA0}" destId="{B1B0C5E1-03FE-401C-A804-EA12C82B59C4}" srcOrd="0" destOrd="0" presId="urn:microsoft.com/office/officeart/2018/2/layout/IconLabelList"/>
    <dgm:cxn modelId="{F5BEA4C7-202B-42B2-80C1-FD7C1305DB86}" type="presOf" srcId="{5CF7DD32-DB17-4E85-9EC8-A922276553E1}" destId="{25E90A58-FC54-4597-BB6B-AA4CE8F94360}" srcOrd="0" destOrd="0" presId="urn:microsoft.com/office/officeart/2018/2/layout/IconLabelList"/>
    <dgm:cxn modelId="{C132D4FE-E326-4F83-B5C8-BDFA0B7FA3D0}" type="presOf" srcId="{843537BE-616D-4881-849D-7A2DEDCE8A27}" destId="{54414DEE-CB26-4C67-95FC-825B8EA2A39D}" srcOrd="0" destOrd="0" presId="urn:microsoft.com/office/officeart/2018/2/layout/IconLabelList"/>
    <dgm:cxn modelId="{BC769E7D-3A22-45F4-BF70-149A2619087C}" type="presParOf" srcId="{54414DEE-CB26-4C67-95FC-825B8EA2A39D}" destId="{2390CF94-51DA-4098-8245-0D80863CE7F6}" srcOrd="0" destOrd="0" presId="urn:microsoft.com/office/officeart/2018/2/layout/IconLabelList"/>
    <dgm:cxn modelId="{B7E38F98-AFF7-456A-856A-8C67EAD4E593}" type="presParOf" srcId="{2390CF94-51DA-4098-8245-0D80863CE7F6}" destId="{A66955D7-0910-469D-9557-BA086002ECF9}" srcOrd="0" destOrd="0" presId="urn:microsoft.com/office/officeart/2018/2/layout/IconLabelList"/>
    <dgm:cxn modelId="{CE8BC192-72C6-4A09-9AC5-294E07E02D12}" type="presParOf" srcId="{2390CF94-51DA-4098-8245-0D80863CE7F6}" destId="{3A6C8CE2-6EDD-462F-A64B-F7B9DF5F5511}" srcOrd="1" destOrd="0" presId="urn:microsoft.com/office/officeart/2018/2/layout/IconLabelList"/>
    <dgm:cxn modelId="{1E2C8C13-2496-4C5C-AF21-4A156745E418}" type="presParOf" srcId="{2390CF94-51DA-4098-8245-0D80863CE7F6}" destId="{B1B0C5E1-03FE-401C-A804-EA12C82B59C4}" srcOrd="2" destOrd="0" presId="urn:microsoft.com/office/officeart/2018/2/layout/IconLabelList"/>
    <dgm:cxn modelId="{50506085-DEFF-4E40-B39D-ADE4EEE14F18}" type="presParOf" srcId="{54414DEE-CB26-4C67-95FC-825B8EA2A39D}" destId="{0458F3CE-57E0-47A9-8807-2D54335770E5}" srcOrd="1" destOrd="0" presId="urn:microsoft.com/office/officeart/2018/2/layout/IconLabelList"/>
    <dgm:cxn modelId="{ED38451C-4A93-4A7F-8313-FE3A83DDA50F}" type="presParOf" srcId="{54414DEE-CB26-4C67-95FC-825B8EA2A39D}" destId="{467BB500-FBFB-4D44-8AF5-7B0C437B12FD}" srcOrd="2" destOrd="0" presId="urn:microsoft.com/office/officeart/2018/2/layout/IconLabelList"/>
    <dgm:cxn modelId="{58A25F20-7CAD-47FC-B3ED-FC596F1BC34B}" type="presParOf" srcId="{467BB500-FBFB-4D44-8AF5-7B0C437B12FD}" destId="{5E9714A5-EA61-49F7-BD2F-F94FECFEFC5D}" srcOrd="0" destOrd="0" presId="urn:microsoft.com/office/officeart/2018/2/layout/IconLabelList"/>
    <dgm:cxn modelId="{B821AA0A-E9D3-4087-A100-BC1597E67E7E}" type="presParOf" srcId="{467BB500-FBFB-4D44-8AF5-7B0C437B12FD}" destId="{E5F8B32E-CDC8-480C-8F09-FE71D19CB6F9}" srcOrd="1" destOrd="0" presId="urn:microsoft.com/office/officeart/2018/2/layout/IconLabelList"/>
    <dgm:cxn modelId="{66C31F0A-3DF6-4999-940F-674387E52EB8}" type="presParOf" srcId="{467BB500-FBFB-4D44-8AF5-7B0C437B12FD}" destId="{6583E4D1-D3AA-42D0-A931-747B08B49CBD}" srcOrd="2" destOrd="0" presId="urn:microsoft.com/office/officeart/2018/2/layout/IconLabelList"/>
    <dgm:cxn modelId="{D247F084-0BED-4DB7-BF71-9902214602B1}" type="presParOf" srcId="{54414DEE-CB26-4C67-95FC-825B8EA2A39D}" destId="{55D03C88-71BC-448E-A629-25B1CB2F8B60}" srcOrd="3" destOrd="0" presId="urn:microsoft.com/office/officeart/2018/2/layout/IconLabelList"/>
    <dgm:cxn modelId="{4616EBD6-D0E1-44F7-A912-92450C0A1CEE}" type="presParOf" srcId="{54414DEE-CB26-4C67-95FC-825B8EA2A39D}" destId="{8612B535-0B04-4285-B70E-56A09F69349E}" srcOrd="4" destOrd="0" presId="urn:microsoft.com/office/officeart/2018/2/layout/IconLabelList"/>
    <dgm:cxn modelId="{0DE9D564-AF4F-4EDE-93E8-985BB3BE5096}" type="presParOf" srcId="{8612B535-0B04-4285-B70E-56A09F69349E}" destId="{63AEEE63-37C2-403F-9FD8-E352638A0C3F}" srcOrd="0" destOrd="0" presId="urn:microsoft.com/office/officeart/2018/2/layout/IconLabelList"/>
    <dgm:cxn modelId="{566EFAA7-568B-4A97-9642-69C3ADB47E67}" type="presParOf" srcId="{8612B535-0B04-4285-B70E-56A09F69349E}" destId="{8584E6B8-AA25-48ED-8E1F-9B41300B7748}" srcOrd="1" destOrd="0" presId="urn:microsoft.com/office/officeart/2018/2/layout/IconLabelList"/>
    <dgm:cxn modelId="{5B95366E-3B60-459D-BFD7-74F5175E626E}" type="presParOf" srcId="{8612B535-0B04-4285-B70E-56A09F69349E}" destId="{25E90A58-FC54-4597-BB6B-AA4CE8F9436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B42D73D-FC1C-4F51-A27A-E7478EB0541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E55716A0-29B1-457A-A3F7-CC4B8212B26F}">
      <dgm:prSet/>
      <dgm:spPr/>
      <dgm:t>
        <a:bodyPr/>
        <a:lstStyle/>
        <a:p>
          <a:r>
            <a:rPr lang="en-GB" b="1"/>
            <a:t>Change next time:</a:t>
          </a:r>
          <a:r>
            <a:rPr lang="en-GB"/>
            <a:t> I will start the work earlier, at least two weeks before the deadline, so I have time to check language, fix mistakes, and get feedback. I felt rushed this time and that made editing hard.</a:t>
          </a:r>
          <a:endParaRPr lang="en-US"/>
        </a:p>
      </dgm:t>
    </dgm:pt>
    <dgm:pt modelId="{EC52CC5A-E9A9-4559-AACC-0F9B9C21F429}" type="parTrans" cxnId="{4DC64251-A7C3-44B0-BD98-01F813D52D81}">
      <dgm:prSet/>
      <dgm:spPr/>
      <dgm:t>
        <a:bodyPr/>
        <a:lstStyle/>
        <a:p>
          <a:endParaRPr lang="en-US"/>
        </a:p>
      </dgm:t>
    </dgm:pt>
    <dgm:pt modelId="{F5483739-A633-4334-84BD-7C53054C4A8D}" type="sibTrans" cxnId="{4DC64251-A7C3-44B0-BD98-01F813D52D81}">
      <dgm:prSet/>
      <dgm:spPr/>
      <dgm:t>
        <a:bodyPr/>
        <a:lstStyle/>
        <a:p>
          <a:endParaRPr lang="en-US"/>
        </a:p>
      </dgm:t>
    </dgm:pt>
    <dgm:pt modelId="{5A13BCBD-F1A6-44E2-B141-B03B76C189C7}">
      <dgm:prSet/>
      <dgm:spPr/>
      <dgm:t>
        <a:bodyPr/>
        <a:lstStyle/>
        <a:p>
          <a:r>
            <a:rPr lang="en-GB" b="1" dirty="0"/>
            <a:t>Keep doing,</a:t>
          </a:r>
          <a:r>
            <a:rPr lang="en-GB" dirty="0"/>
            <a:t> I will keep using the PEEL paragraph structure and Grammarly. They helped me organise ideas and make my English clearer.</a:t>
          </a:r>
          <a:endParaRPr lang="en-US" dirty="0"/>
        </a:p>
      </dgm:t>
    </dgm:pt>
    <dgm:pt modelId="{83476CEE-8793-45D5-A4B4-D4FF41380FA2}" type="parTrans" cxnId="{B8D04D1E-D9B9-4EAB-8AEE-FD42ADCFBEB2}">
      <dgm:prSet/>
      <dgm:spPr/>
      <dgm:t>
        <a:bodyPr/>
        <a:lstStyle/>
        <a:p>
          <a:endParaRPr lang="en-US"/>
        </a:p>
      </dgm:t>
    </dgm:pt>
    <dgm:pt modelId="{1DBB40FC-980D-4698-83E3-4AA496C6F619}" type="sibTrans" cxnId="{B8D04D1E-D9B9-4EAB-8AEE-FD42ADCFBEB2}">
      <dgm:prSet/>
      <dgm:spPr/>
      <dgm:t>
        <a:bodyPr/>
        <a:lstStyle/>
        <a:p>
          <a:endParaRPr lang="en-US"/>
        </a:p>
      </dgm:t>
    </dgm:pt>
    <dgm:pt modelId="{85E7A4B5-0CFE-46E0-B14B-2840AB016C17}">
      <dgm:prSet/>
      <dgm:spPr/>
      <dgm:t>
        <a:bodyPr/>
        <a:lstStyle/>
        <a:p>
          <a:r>
            <a:rPr lang="en-GB" b="1" dirty="0"/>
            <a:t>Actionable goal:</a:t>
          </a:r>
          <a:r>
            <a:rPr lang="en-GB" dirty="0"/>
            <a:t> For the next assignment I will learn to use a reference manager (like Zotero etc.)</a:t>
          </a:r>
          <a:endParaRPr lang="en-US" dirty="0"/>
        </a:p>
      </dgm:t>
    </dgm:pt>
    <dgm:pt modelId="{EB044BB1-F013-4E17-ABE6-86A9637C32FE}" type="parTrans" cxnId="{71EB6A45-B489-41A7-957F-91DB69FE6A3D}">
      <dgm:prSet/>
      <dgm:spPr/>
      <dgm:t>
        <a:bodyPr/>
        <a:lstStyle/>
        <a:p>
          <a:endParaRPr lang="en-US"/>
        </a:p>
      </dgm:t>
    </dgm:pt>
    <dgm:pt modelId="{4CB4818A-7496-45C2-B737-B5F9C34D985E}" type="sibTrans" cxnId="{71EB6A45-B489-41A7-957F-91DB69FE6A3D}">
      <dgm:prSet/>
      <dgm:spPr/>
      <dgm:t>
        <a:bodyPr/>
        <a:lstStyle/>
        <a:p>
          <a:endParaRPr lang="en-US"/>
        </a:p>
      </dgm:t>
    </dgm:pt>
    <dgm:pt modelId="{AF63F62E-14D7-4E36-9DF0-AB50A9DEC1FF}" type="pres">
      <dgm:prSet presAssocID="{3B42D73D-FC1C-4F51-A27A-E7478EB0541B}" presName="root" presStyleCnt="0">
        <dgm:presLayoutVars>
          <dgm:dir/>
          <dgm:resizeHandles val="exact"/>
        </dgm:presLayoutVars>
      </dgm:prSet>
      <dgm:spPr/>
    </dgm:pt>
    <dgm:pt modelId="{B9BD1C1D-53D4-43F5-88EA-F9FC9C15DAAA}" type="pres">
      <dgm:prSet presAssocID="{E55716A0-29B1-457A-A3F7-CC4B8212B26F}" presName="compNode" presStyleCnt="0"/>
      <dgm:spPr/>
    </dgm:pt>
    <dgm:pt modelId="{316E3819-55F1-4A4B-A09F-B69B27A392EE}" type="pres">
      <dgm:prSet presAssocID="{E55716A0-29B1-457A-A3F7-CC4B8212B26F}" presName="bgRect" presStyleLbl="bgShp" presStyleIdx="0" presStyleCnt="3"/>
      <dgm:spPr/>
    </dgm:pt>
    <dgm:pt modelId="{7876E26A-F3DC-4D9E-94CB-52A97CF8593B}" type="pres">
      <dgm:prSet presAssocID="{E55716A0-29B1-457A-A3F7-CC4B8212B26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BD65E4C6-C658-4B6F-829D-17304417B9FB}" type="pres">
      <dgm:prSet presAssocID="{E55716A0-29B1-457A-A3F7-CC4B8212B26F}" presName="spaceRect" presStyleCnt="0"/>
      <dgm:spPr/>
    </dgm:pt>
    <dgm:pt modelId="{9CB703BE-DDA6-4551-947C-D7BE7DA6C4B1}" type="pres">
      <dgm:prSet presAssocID="{E55716A0-29B1-457A-A3F7-CC4B8212B26F}" presName="parTx" presStyleLbl="revTx" presStyleIdx="0" presStyleCnt="3">
        <dgm:presLayoutVars>
          <dgm:chMax val="0"/>
          <dgm:chPref val="0"/>
        </dgm:presLayoutVars>
      </dgm:prSet>
      <dgm:spPr/>
    </dgm:pt>
    <dgm:pt modelId="{C402C8D3-6F0A-443E-A957-87E1FBD6B0E0}" type="pres">
      <dgm:prSet presAssocID="{F5483739-A633-4334-84BD-7C53054C4A8D}" presName="sibTrans" presStyleCnt="0"/>
      <dgm:spPr/>
    </dgm:pt>
    <dgm:pt modelId="{356248A4-7C02-4F51-B3F0-AA918202DD61}" type="pres">
      <dgm:prSet presAssocID="{5A13BCBD-F1A6-44E2-B141-B03B76C189C7}" presName="compNode" presStyleCnt="0"/>
      <dgm:spPr/>
    </dgm:pt>
    <dgm:pt modelId="{FBC202E7-1557-4881-AD39-6E304A5A9060}" type="pres">
      <dgm:prSet presAssocID="{5A13BCBD-F1A6-44E2-B141-B03B76C189C7}" presName="bgRect" presStyleLbl="bgShp" presStyleIdx="1" presStyleCnt="3"/>
      <dgm:spPr/>
    </dgm:pt>
    <dgm:pt modelId="{4F2A0D14-472C-4985-8EEE-447FCCB57C10}" type="pres">
      <dgm:prSet presAssocID="{5A13BCBD-F1A6-44E2-B141-B03B76C189C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99326FC0-6DCB-42D1-8B00-96F668F62C69}" type="pres">
      <dgm:prSet presAssocID="{5A13BCBD-F1A6-44E2-B141-B03B76C189C7}" presName="spaceRect" presStyleCnt="0"/>
      <dgm:spPr/>
    </dgm:pt>
    <dgm:pt modelId="{EFEDAE96-7314-43E5-9FE0-0AB4E2DB4485}" type="pres">
      <dgm:prSet presAssocID="{5A13BCBD-F1A6-44E2-B141-B03B76C189C7}" presName="parTx" presStyleLbl="revTx" presStyleIdx="1" presStyleCnt="3">
        <dgm:presLayoutVars>
          <dgm:chMax val="0"/>
          <dgm:chPref val="0"/>
        </dgm:presLayoutVars>
      </dgm:prSet>
      <dgm:spPr/>
    </dgm:pt>
    <dgm:pt modelId="{827756DE-16F5-4805-88A9-7470427E6ECF}" type="pres">
      <dgm:prSet presAssocID="{1DBB40FC-980D-4698-83E3-4AA496C6F619}" presName="sibTrans" presStyleCnt="0"/>
      <dgm:spPr/>
    </dgm:pt>
    <dgm:pt modelId="{2D22BE4D-E6F0-44F0-9359-82FFD13DA886}" type="pres">
      <dgm:prSet presAssocID="{85E7A4B5-0CFE-46E0-B14B-2840AB016C17}" presName="compNode" presStyleCnt="0"/>
      <dgm:spPr/>
    </dgm:pt>
    <dgm:pt modelId="{9B28045D-4941-475D-9F2C-6FECBBE81CE7}" type="pres">
      <dgm:prSet presAssocID="{85E7A4B5-0CFE-46E0-B14B-2840AB016C17}" presName="bgRect" presStyleLbl="bgShp" presStyleIdx="2" presStyleCnt="3"/>
      <dgm:spPr/>
    </dgm:pt>
    <dgm:pt modelId="{2633F70D-5B48-4537-AE0B-C72F65DCECD5}" type="pres">
      <dgm:prSet presAssocID="{85E7A4B5-0CFE-46E0-B14B-2840AB016C1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D3F3F2BF-2FCA-4F72-BEEF-C68F1C598574}" type="pres">
      <dgm:prSet presAssocID="{85E7A4B5-0CFE-46E0-B14B-2840AB016C17}" presName="spaceRect" presStyleCnt="0"/>
      <dgm:spPr/>
    </dgm:pt>
    <dgm:pt modelId="{4ECF5D40-AE98-49B1-9D77-223A38982B70}" type="pres">
      <dgm:prSet presAssocID="{85E7A4B5-0CFE-46E0-B14B-2840AB016C1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828BD00-C99D-4C60-8225-1070C94179A8}" type="presOf" srcId="{5A13BCBD-F1A6-44E2-B141-B03B76C189C7}" destId="{EFEDAE96-7314-43E5-9FE0-0AB4E2DB4485}" srcOrd="0" destOrd="0" presId="urn:microsoft.com/office/officeart/2018/2/layout/IconVerticalSolidList"/>
    <dgm:cxn modelId="{B8D04D1E-D9B9-4EAB-8AEE-FD42ADCFBEB2}" srcId="{3B42D73D-FC1C-4F51-A27A-E7478EB0541B}" destId="{5A13BCBD-F1A6-44E2-B141-B03B76C189C7}" srcOrd="1" destOrd="0" parTransId="{83476CEE-8793-45D5-A4B4-D4FF41380FA2}" sibTransId="{1DBB40FC-980D-4698-83E3-4AA496C6F619}"/>
    <dgm:cxn modelId="{71EB6A45-B489-41A7-957F-91DB69FE6A3D}" srcId="{3B42D73D-FC1C-4F51-A27A-E7478EB0541B}" destId="{85E7A4B5-0CFE-46E0-B14B-2840AB016C17}" srcOrd="2" destOrd="0" parTransId="{EB044BB1-F013-4E17-ABE6-86A9637C32FE}" sibTransId="{4CB4818A-7496-45C2-B737-B5F9C34D985E}"/>
    <dgm:cxn modelId="{01C2F066-FBCD-49A4-AEC2-E0450999FE07}" type="presOf" srcId="{85E7A4B5-0CFE-46E0-B14B-2840AB016C17}" destId="{4ECF5D40-AE98-49B1-9D77-223A38982B70}" srcOrd="0" destOrd="0" presId="urn:microsoft.com/office/officeart/2018/2/layout/IconVerticalSolidList"/>
    <dgm:cxn modelId="{4DC64251-A7C3-44B0-BD98-01F813D52D81}" srcId="{3B42D73D-FC1C-4F51-A27A-E7478EB0541B}" destId="{E55716A0-29B1-457A-A3F7-CC4B8212B26F}" srcOrd="0" destOrd="0" parTransId="{EC52CC5A-E9A9-4559-AACC-0F9B9C21F429}" sibTransId="{F5483739-A633-4334-84BD-7C53054C4A8D}"/>
    <dgm:cxn modelId="{84E6A7A1-4D8C-47CA-A003-B992A6700840}" type="presOf" srcId="{E55716A0-29B1-457A-A3F7-CC4B8212B26F}" destId="{9CB703BE-DDA6-4551-947C-D7BE7DA6C4B1}" srcOrd="0" destOrd="0" presId="urn:microsoft.com/office/officeart/2018/2/layout/IconVerticalSolidList"/>
    <dgm:cxn modelId="{E8AC68E1-93B3-46D4-93BA-7F4E1DE0FFB2}" type="presOf" srcId="{3B42D73D-FC1C-4F51-A27A-E7478EB0541B}" destId="{AF63F62E-14D7-4E36-9DF0-AB50A9DEC1FF}" srcOrd="0" destOrd="0" presId="urn:microsoft.com/office/officeart/2018/2/layout/IconVerticalSolidList"/>
    <dgm:cxn modelId="{0783D179-A42B-4DD6-B143-D17C7CFA209A}" type="presParOf" srcId="{AF63F62E-14D7-4E36-9DF0-AB50A9DEC1FF}" destId="{B9BD1C1D-53D4-43F5-88EA-F9FC9C15DAAA}" srcOrd="0" destOrd="0" presId="urn:microsoft.com/office/officeart/2018/2/layout/IconVerticalSolidList"/>
    <dgm:cxn modelId="{A38E49F6-1AF5-402C-8705-5FFC76584ACB}" type="presParOf" srcId="{B9BD1C1D-53D4-43F5-88EA-F9FC9C15DAAA}" destId="{316E3819-55F1-4A4B-A09F-B69B27A392EE}" srcOrd="0" destOrd="0" presId="urn:microsoft.com/office/officeart/2018/2/layout/IconVerticalSolidList"/>
    <dgm:cxn modelId="{002FE839-C95A-4816-A9BF-5E2D7FEB16F5}" type="presParOf" srcId="{B9BD1C1D-53D4-43F5-88EA-F9FC9C15DAAA}" destId="{7876E26A-F3DC-4D9E-94CB-52A97CF8593B}" srcOrd="1" destOrd="0" presId="urn:microsoft.com/office/officeart/2018/2/layout/IconVerticalSolidList"/>
    <dgm:cxn modelId="{0E6740C0-26C0-474E-A7E5-2809F7C13B0F}" type="presParOf" srcId="{B9BD1C1D-53D4-43F5-88EA-F9FC9C15DAAA}" destId="{BD65E4C6-C658-4B6F-829D-17304417B9FB}" srcOrd="2" destOrd="0" presId="urn:microsoft.com/office/officeart/2018/2/layout/IconVerticalSolidList"/>
    <dgm:cxn modelId="{D8BF39BD-7DCE-4408-B364-64489E5163F2}" type="presParOf" srcId="{B9BD1C1D-53D4-43F5-88EA-F9FC9C15DAAA}" destId="{9CB703BE-DDA6-4551-947C-D7BE7DA6C4B1}" srcOrd="3" destOrd="0" presId="urn:microsoft.com/office/officeart/2018/2/layout/IconVerticalSolidList"/>
    <dgm:cxn modelId="{B36E5843-66E8-46F1-A16F-6B66DE3EDCBE}" type="presParOf" srcId="{AF63F62E-14D7-4E36-9DF0-AB50A9DEC1FF}" destId="{C402C8D3-6F0A-443E-A957-87E1FBD6B0E0}" srcOrd="1" destOrd="0" presId="urn:microsoft.com/office/officeart/2018/2/layout/IconVerticalSolidList"/>
    <dgm:cxn modelId="{E4AAAE48-1E50-42C8-9C8D-54187D575110}" type="presParOf" srcId="{AF63F62E-14D7-4E36-9DF0-AB50A9DEC1FF}" destId="{356248A4-7C02-4F51-B3F0-AA918202DD61}" srcOrd="2" destOrd="0" presId="urn:microsoft.com/office/officeart/2018/2/layout/IconVerticalSolidList"/>
    <dgm:cxn modelId="{B155D421-2D10-4E31-8293-015AA0B4111A}" type="presParOf" srcId="{356248A4-7C02-4F51-B3F0-AA918202DD61}" destId="{FBC202E7-1557-4881-AD39-6E304A5A9060}" srcOrd="0" destOrd="0" presId="urn:microsoft.com/office/officeart/2018/2/layout/IconVerticalSolidList"/>
    <dgm:cxn modelId="{7678E640-5807-44D5-A467-3664DF5C4726}" type="presParOf" srcId="{356248A4-7C02-4F51-B3F0-AA918202DD61}" destId="{4F2A0D14-472C-4985-8EEE-447FCCB57C10}" srcOrd="1" destOrd="0" presId="urn:microsoft.com/office/officeart/2018/2/layout/IconVerticalSolidList"/>
    <dgm:cxn modelId="{671032CC-E84A-4B87-AB8A-8FDEC042F55F}" type="presParOf" srcId="{356248A4-7C02-4F51-B3F0-AA918202DD61}" destId="{99326FC0-6DCB-42D1-8B00-96F668F62C69}" srcOrd="2" destOrd="0" presId="urn:microsoft.com/office/officeart/2018/2/layout/IconVerticalSolidList"/>
    <dgm:cxn modelId="{FC18E198-4F45-4D99-A720-F3AD55A6FCD0}" type="presParOf" srcId="{356248A4-7C02-4F51-B3F0-AA918202DD61}" destId="{EFEDAE96-7314-43E5-9FE0-0AB4E2DB4485}" srcOrd="3" destOrd="0" presId="urn:microsoft.com/office/officeart/2018/2/layout/IconVerticalSolidList"/>
    <dgm:cxn modelId="{FE816693-76EF-42CE-8F23-6AC06A10E98E}" type="presParOf" srcId="{AF63F62E-14D7-4E36-9DF0-AB50A9DEC1FF}" destId="{827756DE-16F5-4805-88A9-7470427E6ECF}" srcOrd="3" destOrd="0" presId="urn:microsoft.com/office/officeart/2018/2/layout/IconVerticalSolidList"/>
    <dgm:cxn modelId="{557D3657-16E1-4601-92DA-023A056B32AC}" type="presParOf" srcId="{AF63F62E-14D7-4E36-9DF0-AB50A9DEC1FF}" destId="{2D22BE4D-E6F0-44F0-9359-82FFD13DA886}" srcOrd="4" destOrd="0" presId="urn:microsoft.com/office/officeart/2018/2/layout/IconVerticalSolidList"/>
    <dgm:cxn modelId="{22BE27C5-AC84-4ED7-BE27-DD41799945B1}" type="presParOf" srcId="{2D22BE4D-E6F0-44F0-9359-82FFD13DA886}" destId="{9B28045D-4941-475D-9F2C-6FECBBE81CE7}" srcOrd="0" destOrd="0" presId="urn:microsoft.com/office/officeart/2018/2/layout/IconVerticalSolidList"/>
    <dgm:cxn modelId="{7FAC9B0B-A510-4C98-9475-40EFE007311E}" type="presParOf" srcId="{2D22BE4D-E6F0-44F0-9359-82FFD13DA886}" destId="{2633F70D-5B48-4537-AE0B-C72F65DCECD5}" srcOrd="1" destOrd="0" presId="urn:microsoft.com/office/officeart/2018/2/layout/IconVerticalSolidList"/>
    <dgm:cxn modelId="{CEF22668-60A9-45B8-BDD4-68323CA35BF4}" type="presParOf" srcId="{2D22BE4D-E6F0-44F0-9359-82FFD13DA886}" destId="{D3F3F2BF-2FCA-4F72-BEEF-C68F1C598574}" srcOrd="2" destOrd="0" presId="urn:microsoft.com/office/officeart/2018/2/layout/IconVerticalSolidList"/>
    <dgm:cxn modelId="{CFC790E2-6860-45F7-9BE3-07791B330A81}" type="presParOf" srcId="{2D22BE4D-E6F0-44F0-9359-82FFD13DA886}" destId="{4ECF5D40-AE98-49B1-9D77-223A38982B7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FFF466-03EC-4D4E-AAF1-E18AB7ADD263}">
      <dsp:nvSpPr>
        <dsp:cNvPr id="0" name=""/>
        <dsp:cNvSpPr/>
      </dsp:nvSpPr>
      <dsp:spPr>
        <a:xfrm>
          <a:off x="0" y="1954"/>
          <a:ext cx="7012370" cy="99057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4F830E-873A-45AF-B6EA-50A6F0DDF86C}">
      <dsp:nvSpPr>
        <dsp:cNvPr id="0" name=""/>
        <dsp:cNvSpPr/>
      </dsp:nvSpPr>
      <dsp:spPr>
        <a:xfrm>
          <a:off x="299648" y="224833"/>
          <a:ext cx="544815" cy="54481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A67870-E26B-489B-B5C8-22219373B6B3}">
      <dsp:nvSpPr>
        <dsp:cNvPr id="0" name=""/>
        <dsp:cNvSpPr/>
      </dsp:nvSpPr>
      <dsp:spPr>
        <a:xfrm>
          <a:off x="1144111" y="1954"/>
          <a:ext cx="5868258" cy="990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836" tIns="104836" rIns="104836" bIns="10483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searched online using Google, university websites, and the OECD library. </a:t>
          </a:r>
        </a:p>
      </dsp:txBody>
      <dsp:txXfrm>
        <a:off x="1144111" y="1954"/>
        <a:ext cx="5868258" cy="990573"/>
      </dsp:txXfrm>
    </dsp:sp>
    <dsp:sp modelId="{6DA6EAA7-DC8B-40EF-B5F7-2A1B0A0FF7F8}">
      <dsp:nvSpPr>
        <dsp:cNvPr id="0" name=""/>
        <dsp:cNvSpPr/>
      </dsp:nvSpPr>
      <dsp:spPr>
        <a:xfrm>
          <a:off x="0" y="1240170"/>
          <a:ext cx="7012370" cy="99057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DCCF7A-D9E6-494F-9798-B22DCDD7AC11}">
      <dsp:nvSpPr>
        <dsp:cNvPr id="0" name=""/>
        <dsp:cNvSpPr/>
      </dsp:nvSpPr>
      <dsp:spPr>
        <a:xfrm>
          <a:off x="299648" y="1463049"/>
          <a:ext cx="544815" cy="54481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0AFDA9-E29E-430A-9BBF-6C5BA9D36C2E}">
      <dsp:nvSpPr>
        <dsp:cNvPr id="0" name=""/>
        <dsp:cNvSpPr/>
      </dsp:nvSpPr>
      <dsp:spPr>
        <a:xfrm>
          <a:off x="1144111" y="1240170"/>
          <a:ext cx="5868258" cy="990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836" tIns="104836" rIns="104836" bIns="10483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Easy: I use finding tools like google and then I find hundred of options</a:t>
          </a:r>
        </a:p>
      </dsp:txBody>
      <dsp:txXfrm>
        <a:off x="1144111" y="1240170"/>
        <a:ext cx="5868258" cy="990573"/>
      </dsp:txXfrm>
    </dsp:sp>
    <dsp:sp modelId="{3FADA6D3-C6F6-4F24-A5CD-6F99B3200904}">
      <dsp:nvSpPr>
        <dsp:cNvPr id="0" name=""/>
        <dsp:cNvSpPr/>
      </dsp:nvSpPr>
      <dsp:spPr>
        <a:xfrm>
          <a:off x="0" y="2478387"/>
          <a:ext cx="7012370" cy="99057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DE147F-8E36-4571-A60C-5B5B97F283CB}">
      <dsp:nvSpPr>
        <dsp:cNvPr id="0" name=""/>
        <dsp:cNvSpPr/>
      </dsp:nvSpPr>
      <dsp:spPr>
        <a:xfrm>
          <a:off x="299648" y="2701266"/>
          <a:ext cx="544815" cy="54481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9A5601-F727-40A2-B4E7-F789994CE2CB}">
      <dsp:nvSpPr>
        <dsp:cNvPr id="0" name=""/>
        <dsp:cNvSpPr/>
      </dsp:nvSpPr>
      <dsp:spPr>
        <a:xfrm>
          <a:off x="1144111" y="2478387"/>
          <a:ext cx="5868258" cy="990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836" tIns="104836" rIns="104836" bIns="10483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Hard: checking if sources were recent, reliable and got all the information that I need. </a:t>
          </a:r>
        </a:p>
      </dsp:txBody>
      <dsp:txXfrm>
        <a:off x="1144111" y="2478387"/>
        <a:ext cx="5868258" cy="990573"/>
      </dsp:txXfrm>
    </dsp:sp>
    <dsp:sp modelId="{57A6D706-A7E1-4ECF-956F-0912E23298E1}">
      <dsp:nvSpPr>
        <dsp:cNvPr id="0" name=""/>
        <dsp:cNvSpPr/>
      </dsp:nvSpPr>
      <dsp:spPr>
        <a:xfrm>
          <a:off x="0" y="3716603"/>
          <a:ext cx="7012370" cy="99057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F59D15-79EF-4A8D-BEA4-69CA056C0187}">
      <dsp:nvSpPr>
        <dsp:cNvPr id="0" name=""/>
        <dsp:cNvSpPr/>
      </dsp:nvSpPr>
      <dsp:spPr>
        <a:xfrm>
          <a:off x="299648" y="3939482"/>
          <a:ext cx="544815" cy="54481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D2D353-536A-488F-B58E-6E0805BFA0A1}">
      <dsp:nvSpPr>
        <dsp:cNvPr id="0" name=""/>
        <dsp:cNvSpPr/>
      </dsp:nvSpPr>
      <dsp:spPr>
        <a:xfrm>
          <a:off x="1144111" y="3716603"/>
          <a:ext cx="5868258" cy="990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836" tIns="104836" rIns="104836" bIns="10483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My view changed because I used to think technology always helped, but now I know you need to really understand what are you looking for otherwise you get more confused.</a:t>
          </a:r>
        </a:p>
      </dsp:txBody>
      <dsp:txXfrm>
        <a:off x="1144111" y="3716603"/>
        <a:ext cx="5868258" cy="99057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9B43FC-100B-4A0D-A4D5-0D2D04B99064}">
      <dsp:nvSpPr>
        <dsp:cNvPr id="0" name=""/>
        <dsp:cNvSpPr/>
      </dsp:nvSpPr>
      <dsp:spPr>
        <a:xfrm>
          <a:off x="-4028574" y="-618397"/>
          <a:ext cx="4800732" cy="4800732"/>
        </a:xfrm>
        <a:prstGeom prst="blockArc">
          <a:avLst>
            <a:gd name="adj1" fmla="val 18900000"/>
            <a:gd name="adj2" fmla="val 2700000"/>
            <a:gd name="adj3" fmla="val 450"/>
          </a:avLst>
        </a:prstGeom>
        <a:noFill/>
        <a:ln w="12700" cap="rnd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8319267-C71E-43C9-94E1-827D0616C7A7}">
      <dsp:nvSpPr>
        <dsp:cNvPr id="0" name=""/>
        <dsp:cNvSpPr/>
      </dsp:nvSpPr>
      <dsp:spPr>
        <a:xfrm>
          <a:off x="496568" y="356393"/>
          <a:ext cx="6310391" cy="71278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65775" tIns="45720" rIns="45720" bIns="45720" numCol="1" spcCol="1270" rtlCol="0" anchor="ctr" anchorCtr="0">
          <a:noAutofit/>
        </a:bodyPr>
        <a:lstStyle/>
        <a:p>
          <a:pPr marL="0" lvl="0" indent="0" algn="l" defTabSz="8001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 followed the structure from the assignment: Introduction → Challenges → Opportunities → Solutions → Conclusion)</a:t>
          </a:r>
          <a:endParaRPr lang="en-GB" sz="1800" kern="1200" noProof="0" dirty="0"/>
        </a:p>
      </dsp:txBody>
      <dsp:txXfrm>
        <a:off x="496568" y="356393"/>
        <a:ext cx="6310391" cy="712787"/>
      </dsp:txXfrm>
    </dsp:sp>
    <dsp:sp modelId="{07CB3071-D555-47DA-A36A-69EB91531FD8}">
      <dsp:nvSpPr>
        <dsp:cNvPr id="0" name=""/>
        <dsp:cNvSpPr/>
      </dsp:nvSpPr>
      <dsp:spPr>
        <a:xfrm>
          <a:off x="51076" y="267295"/>
          <a:ext cx="890984" cy="89098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6C3F54-D9C1-45DA-BADA-38F3243076C3}">
      <dsp:nvSpPr>
        <dsp:cNvPr id="0" name=""/>
        <dsp:cNvSpPr/>
      </dsp:nvSpPr>
      <dsp:spPr>
        <a:xfrm>
          <a:off x="755666" y="1425575"/>
          <a:ext cx="6051292" cy="71278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65775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 used PEEL to build paragraphs and Harvard referencing. </a:t>
          </a:r>
        </a:p>
      </dsp:txBody>
      <dsp:txXfrm>
        <a:off x="755666" y="1425575"/>
        <a:ext cx="6051292" cy="712787"/>
      </dsp:txXfrm>
    </dsp:sp>
    <dsp:sp modelId="{230985BA-0843-43D7-B076-1085A007C016}">
      <dsp:nvSpPr>
        <dsp:cNvPr id="0" name=""/>
        <dsp:cNvSpPr/>
      </dsp:nvSpPr>
      <dsp:spPr>
        <a:xfrm>
          <a:off x="310174" y="1336476"/>
          <a:ext cx="890984" cy="89098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7B9D94-12C5-4FF1-9ED4-CE65A8E26A36}">
      <dsp:nvSpPr>
        <dsp:cNvPr id="0" name=""/>
        <dsp:cNvSpPr/>
      </dsp:nvSpPr>
      <dsp:spPr>
        <a:xfrm>
          <a:off x="496568" y="2494756"/>
          <a:ext cx="6310391" cy="71278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65775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Hardest part: writing in my own words and the language</a:t>
          </a:r>
          <a:endParaRPr lang="en-GB" sz="1800" kern="1200" noProof="0" dirty="0"/>
        </a:p>
      </dsp:txBody>
      <dsp:txXfrm>
        <a:off x="496568" y="2494756"/>
        <a:ext cx="6310391" cy="712787"/>
      </dsp:txXfrm>
    </dsp:sp>
    <dsp:sp modelId="{A965097E-32F1-4AB8-8C4E-2814A7596B2F}">
      <dsp:nvSpPr>
        <dsp:cNvPr id="0" name=""/>
        <dsp:cNvSpPr/>
      </dsp:nvSpPr>
      <dsp:spPr>
        <a:xfrm>
          <a:off x="51076" y="2405658"/>
          <a:ext cx="890984" cy="89098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165E04-B796-40F4-AC7A-CF03266A11F3}">
      <dsp:nvSpPr>
        <dsp:cNvPr id="0" name=""/>
        <dsp:cNvSpPr/>
      </dsp:nvSpPr>
      <dsp:spPr>
        <a:xfrm>
          <a:off x="0" y="765233"/>
          <a:ext cx="7012370" cy="14127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2632C8-3379-47C1-826B-B975FE8987DB}">
      <dsp:nvSpPr>
        <dsp:cNvPr id="0" name=""/>
        <dsp:cNvSpPr/>
      </dsp:nvSpPr>
      <dsp:spPr>
        <a:xfrm>
          <a:off x="427353" y="1083100"/>
          <a:ext cx="777006" cy="7770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F42CD9-04FE-46BC-843B-392A134E3D63}">
      <dsp:nvSpPr>
        <dsp:cNvPr id="0" name=""/>
        <dsp:cNvSpPr/>
      </dsp:nvSpPr>
      <dsp:spPr>
        <a:xfrm>
          <a:off x="1631713" y="765233"/>
          <a:ext cx="5380656" cy="14127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515" tIns="149515" rIns="149515" bIns="14951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/>
            <a:t>Biggest challenge: writing in English and sounding natural, and find reliable information and focus in impotant data</a:t>
          </a:r>
          <a:endParaRPr lang="en-US" sz="2500" kern="1200"/>
        </a:p>
      </dsp:txBody>
      <dsp:txXfrm>
        <a:off x="1631713" y="765233"/>
        <a:ext cx="5380656" cy="1412739"/>
      </dsp:txXfrm>
    </dsp:sp>
    <dsp:sp modelId="{7F92FABB-AD58-491B-8C76-A3476910D7DF}">
      <dsp:nvSpPr>
        <dsp:cNvPr id="0" name=""/>
        <dsp:cNvSpPr/>
      </dsp:nvSpPr>
      <dsp:spPr>
        <a:xfrm>
          <a:off x="0" y="2531157"/>
          <a:ext cx="7012370" cy="14127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3FBC43-FF08-47C0-B72D-BE902DA1770C}">
      <dsp:nvSpPr>
        <dsp:cNvPr id="0" name=""/>
        <dsp:cNvSpPr/>
      </dsp:nvSpPr>
      <dsp:spPr>
        <a:xfrm>
          <a:off x="427353" y="2849024"/>
          <a:ext cx="777006" cy="7770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DAA89A-547A-44E9-B7A8-BB1AF4401ECF}">
      <dsp:nvSpPr>
        <dsp:cNvPr id="0" name=""/>
        <dsp:cNvSpPr/>
      </dsp:nvSpPr>
      <dsp:spPr>
        <a:xfrm>
          <a:off x="1631713" y="2531157"/>
          <a:ext cx="5380656" cy="14127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515" tIns="149515" rIns="149515" bIns="14951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 dirty="0"/>
            <a:t>Find time to c</a:t>
          </a:r>
          <a:r>
            <a:rPr lang="en-US" sz="2500" kern="1200" dirty="0"/>
            <a:t>omplete this work  and understand exactly what I need to do.</a:t>
          </a:r>
        </a:p>
      </dsp:txBody>
      <dsp:txXfrm>
        <a:off x="1631713" y="2531157"/>
        <a:ext cx="5380656" cy="141273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6955D7-0910-469D-9557-BA086002ECF9}">
      <dsp:nvSpPr>
        <dsp:cNvPr id="0" name=""/>
        <dsp:cNvSpPr/>
      </dsp:nvSpPr>
      <dsp:spPr>
        <a:xfrm>
          <a:off x="975923" y="557275"/>
          <a:ext cx="1458980" cy="145898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B0C5E1-03FE-401C-A804-EA12C82B59C4}">
      <dsp:nvSpPr>
        <dsp:cNvPr id="0" name=""/>
        <dsp:cNvSpPr/>
      </dsp:nvSpPr>
      <dsp:spPr>
        <a:xfrm>
          <a:off x="84324" y="2400962"/>
          <a:ext cx="324217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 dirty="0"/>
            <a:t>I’m proud that my report sounds professional at university level. </a:t>
          </a:r>
          <a:endParaRPr lang="en-US" sz="1800" kern="1200" dirty="0"/>
        </a:p>
      </dsp:txBody>
      <dsp:txXfrm>
        <a:off x="84324" y="2400962"/>
        <a:ext cx="3242179" cy="720000"/>
      </dsp:txXfrm>
    </dsp:sp>
    <dsp:sp modelId="{5E9714A5-EA61-49F7-BD2F-F94FECFEFC5D}">
      <dsp:nvSpPr>
        <dsp:cNvPr id="0" name=""/>
        <dsp:cNvSpPr/>
      </dsp:nvSpPr>
      <dsp:spPr>
        <a:xfrm>
          <a:off x="4785484" y="557275"/>
          <a:ext cx="1458980" cy="145898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83E4D1-D3AA-42D0-A931-747B08B49CBD}">
      <dsp:nvSpPr>
        <dsp:cNvPr id="0" name=""/>
        <dsp:cNvSpPr/>
      </dsp:nvSpPr>
      <dsp:spPr>
        <a:xfrm>
          <a:off x="3893885" y="2400962"/>
          <a:ext cx="324217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 dirty="0"/>
            <a:t>I used real examples and my own voice. </a:t>
          </a:r>
          <a:endParaRPr lang="en-US" sz="1800" kern="1200" dirty="0"/>
        </a:p>
      </dsp:txBody>
      <dsp:txXfrm>
        <a:off x="3893885" y="2400962"/>
        <a:ext cx="3242179" cy="720000"/>
      </dsp:txXfrm>
    </dsp:sp>
    <dsp:sp modelId="{63AEEE63-37C2-403F-9FD8-E352638A0C3F}">
      <dsp:nvSpPr>
        <dsp:cNvPr id="0" name=""/>
        <dsp:cNvSpPr/>
      </dsp:nvSpPr>
      <dsp:spPr>
        <a:xfrm>
          <a:off x="8595045" y="557275"/>
          <a:ext cx="1458980" cy="145898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E90A58-FC54-4597-BB6B-AA4CE8F94360}">
      <dsp:nvSpPr>
        <dsp:cNvPr id="0" name=""/>
        <dsp:cNvSpPr/>
      </dsp:nvSpPr>
      <dsp:spPr>
        <a:xfrm>
          <a:off x="7703446" y="2400962"/>
          <a:ext cx="324217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 dirty="0"/>
            <a:t>It feels like something I learned from this work not just something I had to do. </a:t>
          </a:r>
          <a:endParaRPr lang="en-US" sz="1800" kern="1200" dirty="0"/>
        </a:p>
      </dsp:txBody>
      <dsp:txXfrm>
        <a:off x="7703446" y="2400962"/>
        <a:ext cx="3242179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6E3819-55F1-4A4B-A09F-B69B27A392EE}">
      <dsp:nvSpPr>
        <dsp:cNvPr id="0" name=""/>
        <dsp:cNvSpPr/>
      </dsp:nvSpPr>
      <dsp:spPr>
        <a:xfrm>
          <a:off x="0" y="449"/>
          <a:ext cx="11029950" cy="105066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76E26A-F3DC-4D9E-94CB-52A97CF8593B}">
      <dsp:nvSpPr>
        <dsp:cNvPr id="0" name=""/>
        <dsp:cNvSpPr/>
      </dsp:nvSpPr>
      <dsp:spPr>
        <a:xfrm>
          <a:off x="317827" y="236849"/>
          <a:ext cx="577867" cy="5778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B703BE-DDA6-4551-947C-D7BE7DA6C4B1}">
      <dsp:nvSpPr>
        <dsp:cNvPr id="0" name=""/>
        <dsp:cNvSpPr/>
      </dsp:nvSpPr>
      <dsp:spPr>
        <a:xfrm>
          <a:off x="1213522" y="449"/>
          <a:ext cx="9816427" cy="1050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196" tIns="111196" rIns="111196" bIns="111196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Change next time:</a:t>
          </a:r>
          <a:r>
            <a:rPr lang="en-GB" sz="2000" kern="1200"/>
            <a:t> I will start the work earlier, at least two weeks before the deadline, so I have time to check language, fix mistakes, and get feedback. I felt rushed this time and that made editing hard.</a:t>
          </a:r>
          <a:endParaRPr lang="en-US" sz="2000" kern="1200"/>
        </a:p>
      </dsp:txBody>
      <dsp:txXfrm>
        <a:off x="1213522" y="449"/>
        <a:ext cx="9816427" cy="1050668"/>
      </dsp:txXfrm>
    </dsp:sp>
    <dsp:sp modelId="{FBC202E7-1557-4881-AD39-6E304A5A9060}">
      <dsp:nvSpPr>
        <dsp:cNvPr id="0" name=""/>
        <dsp:cNvSpPr/>
      </dsp:nvSpPr>
      <dsp:spPr>
        <a:xfrm>
          <a:off x="0" y="1313784"/>
          <a:ext cx="11029950" cy="105066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2A0D14-472C-4985-8EEE-447FCCB57C10}">
      <dsp:nvSpPr>
        <dsp:cNvPr id="0" name=""/>
        <dsp:cNvSpPr/>
      </dsp:nvSpPr>
      <dsp:spPr>
        <a:xfrm>
          <a:off x="317827" y="1550185"/>
          <a:ext cx="577867" cy="5778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EDAE96-7314-43E5-9FE0-0AB4E2DB4485}">
      <dsp:nvSpPr>
        <dsp:cNvPr id="0" name=""/>
        <dsp:cNvSpPr/>
      </dsp:nvSpPr>
      <dsp:spPr>
        <a:xfrm>
          <a:off x="1213522" y="1313784"/>
          <a:ext cx="9816427" cy="1050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196" tIns="111196" rIns="111196" bIns="111196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Keep doing,</a:t>
          </a:r>
          <a:r>
            <a:rPr lang="en-GB" sz="2000" kern="1200" dirty="0"/>
            <a:t> I will keep using the PEEL paragraph structure and Grammarly. They helped me organise ideas and make my English clearer.</a:t>
          </a:r>
          <a:endParaRPr lang="en-US" sz="2000" kern="1200" dirty="0"/>
        </a:p>
      </dsp:txBody>
      <dsp:txXfrm>
        <a:off x="1213522" y="1313784"/>
        <a:ext cx="9816427" cy="1050668"/>
      </dsp:txXfrm>
    </dsp:sp>
    <dsp:sp modelId="{9B28045D-4941-475D-9F2C-6FECBBE81CE7}">
      <dsp:nvSpPr>
        <dsp:cNvPr id="0" name=""/>
        <dsp:cNvSpPr/>
      </dsp:nvSpPr>
      <dsp:spPr>
        <a:xfrm>
          <a:off x="0" y="2627120"/>
          <a:ext cx="11029950" cy="105066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33F70D-5B48-4537-AE0B-C72F65DCECD5}">
      <dsp:nvSpPr>
        <dsp:cNvPr id="0" name=""/>
        <dsp:cNvSpPr/>
      </dsp:nvSpPr>
      <dsp:spPr>
        <a:xfrm>
          <a:off x="317827" y="2863520"/>
          <a:ext cx="577867" cy="5778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CF5D40-AE98-49B1-9D77-223A38982B70}">
      <dsp:nvSpPr>
        <dsp:cNvPr id="0" name=""/>
        <dsp:cNvSpPr/>
      </dsp:nvSpPr>
      <dsp:spPr>
        <a:xfrm>
          <a:off x="1213522" y="2627120"/>
          <a:ext cx="9816427" cy="1050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196" tIns="111196" rIns="111196" bIns="111196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Actionable goal:</a:t>
          </a:r>
          <a:r>
            <a:rPr lang="en-GB" sz="2000" kern="1200" dirty="0"/>
            <a:t> For the next assignment I will learn to use a reference manager (like Zotero etc.)</a:t>
          </a:r>
          <a:endParaRPr lang="en-US" sz="2000" kern="1200" dirty="0"/>
        </a:p>
      </dsp:txBody>
      <dsp:txXfrm>
        <a:off x="1213522" y="2627120"/>
        <a:ext cx="9816427" cy="10506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0B7AE42-9966-454B-AE61-33561B84786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29D10DF-3446-4A6E-87C5-D3D5079E2F9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3C6EB4-708D-49DB-8150-98B808649F61}" type="datetime1">
              <a:rPr lang="en-GB" smtClean="0"/>
              <a:t>20/11/2025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15D3571-CF4C-42E0-820E-9F5FA706F5A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D6A7D2-0193-4DF6-A173-F4A7E0DCBD3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277BB6-1717-40CC-88C2-EC11E63011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2398307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490089-21A2-4CCB-ACDC-00A9E1B89951}" type="datetime1">
              <a:rPr lang="en-GB" noProof="0" smtClean="0"/>
              <a:t>20/11/2025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FAEB83-F3B6-4F57-BF6B-C140FF7219F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59085714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FAEB83-F3B6-4F57-BF6B-C140FF7219F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34967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FAEB83-F3B6-4F57-BF6B-C140FF7219F8}" type="slidenum">
              <a:rPr lang="en-GB" noProof="0" smtClean="0"/>
              <a:t>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797787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FAEB83-F3B6-4F57-BF6B-C140FF7219F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55359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FAEB83-F3B6-4F57-BF6B-C140FF7219F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2891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FAEB83-F3B6-4F57-BF6B-C140FF7219F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410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rtlCol="0"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A931DB65-6916-4097-ADBF-CF31AF687306}" type="datetime1">
              <a:rPr lang="en-GB" noProof="0" smtClean="0"/>
              <a:t>20/11/2025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030186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B3B58C2-D057-4009-9B41-927D01CCFE45}" type="datetime1">
              <a:rPr lang="en-GB" noProof="0" smtClean="0"/>
              <a:t>20/11/2025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399816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rtlCol="0"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E358E1AA-DB2E-4D35-8009-15548E43663B}" type="datetime1">
              <a:rPr lang="en-GB" noProof="0" smtClean="0"/>
              <a:t>20/11/2025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092908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88330EF-0828-4728-BF8A-E3CA17293BE3}" type="datetime1">
              <a:rPr lang="en-GB" noProof="0" smtClean="0"/>
              <a:t>20/11/2025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871674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rtlCol="0"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rtlCol="0"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629C053-9F8D-46E6-9B7E-2370AE6C605C}" type="datetime1">
              <a:rPr lang="en-GB" noProof="0" smtClean="0"/>
              <a:t>20/11/2025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285740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7880DE2-737C-445E-A467-CE1EE7238B4E}" type="datetime1">
              <a:rPr lang="en-GB" noProof="0" smtClean="0"/>
              <a:t>20/11/2025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1643182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10DCFB9-2AC3-4371-A545-CD993D9EA5CF}" type="datetime1">
              <a:rPr lang="en-GB" noProof="0" smtClean="0"/>
              <a:t>20/11/2025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126904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rtlCol="0"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rtlCol="0"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rtlCol="0"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FF8BE457-704A-4961-A63E-B70782D60173}" type="datetime1">
              <a:rPr lang="en-GB" noProof="0" smtClean="0"/>
              <a:t>20/11/2025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232962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rtlCol="0"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 rtlCol="0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1426F34-0300-434E-A891-7878EA74BE6A}" type="datetime1">
              <a:rPr lang="en-GB" noProof="0" smtClean="0"/>
              <a:t>20/11/2025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808037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D343CF6-3E11-4427-8B1A-ADC90ABF3A66}" type="datetime1">
              <a:rPr lang="en-GB" noProof="0" smtClean="0"/>
              <a:t>20/11/2025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547011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rtlCol="0" anchor="t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494B3D51-D911-45AB-931D-354F6E92D3BA}" type="datetime1">
              <a:rPr lang="en-GB" noProof="0" smtClean="0"/>
              <a:t>20/11/2025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915268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pPr rtl="0"/>
            <a:fld id="{D42C8507-105F-4E14-982A-7661524B0F9E}" type="datetime1">
              <a:rPr lang="en-GB" noProof="0" smtClean="0"/>
              <a:t>20/11/2025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555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0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493D4EDA-58E0-40CC-B3CA-14CDEB349D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pic>
        <p:nvPicPr>
          <p:cNvPr id="7" name="Picture 6" descr="Digital Connections">
            <a:extLst>
              <a:ext uri="{FF2B5EF4-FFF2-40B4-BE49-F238E27FC236}">
                <a16:creationId xmlns:a16="http://schemas.microsoft.com/office/drawing/2014/main" id="{3840F91C-EDD0-4D4E-A4AB-E6C77856C88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3265" t="9091" r="3502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AA9EB0BC-A85E-4C26-B355-5DFCEF6CCB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3643E56B-BD42-413D-B17D-7958270F5D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96C04F74-9467-4FA5-95DC-8D481A2974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D73DE1C3-5C37-42E9-A3F0-256F193832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4A2E7EC3-E07C-46CE-9B25-41865A5068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732" y="4428067"/>
            <a:ext cx="11260667" cy="1962497"/>
          </a:xfrm>
          <a:prstGeom prst="rect">
            <a:avLst/>
          </a:prstGeom>
          <a:solidFill>
            <a:schemeClr val="accent1">
              <a:alpha val="97000"/>
            </a:schemeClr>
          </a:solidFill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2C5318-1A1E-49D0-B2E2-A4B0FA9E8A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1191" y="4572000"/>
            <a:ext cx="10993549" cy="895244"/>
          </a:xfrm>
        </p:spPr>
        <p:txBody>
          <a:bodyPr rtlCol="0">
            <a:noAutofit/>
          </a:bodyPr>
          <a:lstStyle/>
          <a:p>
            <a:pPr rtl="0"/>
            <a:r>
              <a:rPr lang="en-GB" sz="6000" dirty="0">
                <a:solidFill>
                  <a:schemeClr val="bg1"/>
                </a:solidFill>
              </a:rPr>
              <a:t>Reflective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B6CF59-4E5B-494D-A2F7-97ADD01E64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1194" y="5467246"/>
            <a:ext cx="10993546" cy="484822"/>
          </a:xfrm>
        </p:spPr>
        <p:txBody>
          <a:bodyPr rtlCol="0">
            <a:normAutofit/>
          </a:bodyPr>
          <a:lstStyle/>
          <a:p>
            <a:pPr rtl="0"/>
            <a:endParaRPr lang="en-GB">
              <a:solidFill>
                <a:srgbClr val="7CEB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77007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373F125-DEF3-41D6-9918-AB21A2ACC3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1E9F226-EB6E-48C9-ADDA-636DE4BF4E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581" y="485678"/>
            <a:ext cx="4174743" cy="588877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E05A46-77EB-2D34-0396-1750E9E89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9157" y="1113764"/>
            <a:ext cx="3269749" cy="4624327"/>
          </a:xfrm>
        </p:spPr>
        <p:txBody>
          <a:bodyPr anchor="ctr">
            <a:normAutofit/>
          </a:bodyPr>
          <a:lstStyle/>
          <a:p>
            <a:r>
              <a:rPr lang="en-GB" sz="300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F203F5-F15D-A924-325B-94E6AC48DE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5905" y="1113764"/>
            <a:ext cx="6108179" cy="462432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Title: </a:t>
            </a: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Digital Tools: Challenges, Opportunities &amp; How Students Can Adapt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 focused on how digital tools affect students in Education area.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My key finding: tech can help learning a lot but only if students have access and know how to use it properly.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09699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C249177F-A06A-45FB-B00F-00720EA19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E776F1A-996E-49D1-B112-57A6E71642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C4C3B4B-612F-41A6-81E2-EF54C81076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2D3A97A-037A-4CD4-96C9-9571CA29B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E8BCA1D-ACDF-4D63-9AA0-366C4F8553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1633EB-7DCB-4DDC-80AF-C885A3EE1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chemeClr val="accent1"/>
                </a:solidFill>
              </a:rPr>
              <a:t>Research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DB82E3F-D9C4-42E7-AABF-D760C2F56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F145784-B126-48E6-B33B-0BEA2EBF1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6AD7FED-ECA8-4F84-9067-C1B1E9610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74DF12F2-5059-41AC-A8BD-D5E115CDC2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10" name="TextBox 7">
            <a:extLst>
              <a:ext uri="{FF2B5EF4-FFF2-40B4-BE49-F238E27FC236}">
                <a16:creationId xmlns:a16="http://schemas.microsoft.com/office/drawing/2014/main" id="{48C92E33-EA0B-B489-B572-65A23798ABD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4261809"/>
              </p:ext>
            </p:extLst>
          </p:nvPr>
        </p:nvGraphicFramePr>
        <p:xfrm>
          <a:off x="4598438" y="1037967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976075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AE9D071-98CF-435C-BD2B-976514544D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pic>
        <p:nvPicPr>
          <p:cNvPr id="8" name="Content Placeholder 4" descr="Digital Numbers">
            <a:extLst>
              <a:ext uri="{FF2B5EF4-FFF2-40B4-BE49-F238E27FC236}">
                <a16:creationId xmlns:a16="http://schemas.microsoft.com/office/drawing/2014/main" id="{EA70616B-E344-4856-8DF9-707C2623661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0681" r="9091" b="12711"/>
          <a:stretch/>
        </p:blipFill>
        <p:spPr>
          <a:xfrm>
            <a:off x="8487" y="8477"/>
            <a:ext cx="12191980" cy="6857990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D619FC33-16ED-4246-9596-BEFEB55E4C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7" y="457200"/>
            <a:ext cx="7507083" cy="5935132"/>
            <a:chOff x="438067" y="457200"/>
            <a:chExt cx="7507083" cy="5935132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2EEA80E1-F99F-4009-837F-2F72F8A5D5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7" y="618067"/>
              <a:ext cx="7503665" cy="5774265"/>
            </a:xfrm>
            <a:prstGeom prst="rect">
              <a:avLst/>
            </a:prstGeom>
            <a:solidFill>
              <a:schemeClr val="accent1">
                <a:alpha val="97000"/>
              </a:scheme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0230AF9A-4641-4BD8-9F95-9607CD3040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8703D4EC-9389-41B6-B88B-B6FDC8CD33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F2616EE-270D-4F4C-BA1F-2708D387B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006956"/>
            <a:ext cx="7213600" cy="1121871"/>
          </a:xfrm>
        </p:spPr>
        <p:txBody>
          <a:bodyPr rtlCol="0" anchor="ctr">
            <a:normAutofit/>
          </a:bodyPr>
          <a:lstStyle/>
          <a:p>
            <a:pPr algn="ctr" rtl="0"/>
            <a:r>
              <a:rPr lang="en-GB" dirty="0"/>
              <a:t>Planning and writing</a:t>
            </a:r>
          </a:p>
        </p:txBody>
      </p:sp>
      <p:graphicFrame>
        <p:nvGraphicFramePr>
          <p:cNvPr id="6" name="Content Placeholder 5" descr="SmartArt">
            <a:extLst>
              <a:ext uri="{FF2B5EF4-FFF2-40B4-BE49-F238E27FC236}">
                <a16:creationId xmlns:a16="http://schemas.microsoft.com/office/drawing/2014/main" id="{BF629521-FFD2-45DA-9D1D-A5F09BD5A2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4476390"/>
              </p:ext>
            </p:extLst>
          </p:nvPr>
        </p:nvGraphicFramePr>
        <p:xfrm>
          <a:off x="719571" y="2198254"/>
          <a:ext cx="6854248" cy="35639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2093220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CE8BCA1D-ACDF-4D63-9AA0-366C4F8553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75D5BD-55AD-479A-7BE6-6BCC8744C2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accent1"/>
                </a:solidFill>
              </a:rPr>
              <a:t>Challenges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DB82E3F-D9C4-42E7-AABF-D760C2F56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F145784-B126-48E6-B33B-0BEA2EBF1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6AD7FED-ECA8-4F84-9067-C1B1E9610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4DF12F2-5059-41AC-A8BD-D5E115CDC2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7" name="Rectangle 2">
            <a:extLst>
              <a:ext uri="{FF2B5EF4-FFF2-40B4-BE49-F238E27FC236}">
                <a16:creationId xmlns:a16="http://schemas.microsoft.com/office/drawing/2014/main" id="{0FE5EE4F-DDEA-8466-0EB5-AE6DFBCA0A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9407476"/>
              </p:ext>
            </p:extLst>
          </p:nvPr>
        </p:nvGraphicFramePr>
        <p:xfrm>
          <a:off x="4598438" y="1037967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062800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7BA72-7D8A-323A-1474-6A4F5BE5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EFF"/>
                </a:solidFill>
              </a:rPr>
              <a:t>Successes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91CFF54D-ACA6-D701-2065-5FB91C678D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1519473"/>
              </p:ext>
            </p:extLst>
          </p:nvPr>
        </p:nvGraphicFramePr>
        <p:xfrm>
          <a:off x="581025" y="2181225"/>
          <a:ext cx="11029950" cy="3678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590403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2DCFE-12D1-AAD0-85CB-670B173A42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EFF"/>
                </a:solidFill>
              </a:rPr>
              <a:t>Looking forward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D26F302-2207-7A7C-8080-ADB3CB62EF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47218296"/>
              </p:ext>
            </p:extLst>
          </p:nvPr>
        </p:nvGraphicFramePr>
        <p:xfrm>
          <a:off x="581025" y="2181225"/>
          <a:ext cx="11029950" cy="3678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866441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79F11E2-8BA5-4C5C-AE7C-361E5EA011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pic>
        <p:nvPicPr>
          <p:cNvPr id="5" name="Picture 4" descr="Digital Numbers">
            <a:extLst>
              <a:ext uri="{FF2B5EF4-FFF2-40B4-BE49-F238E27FC236}">
                <a16:creationId xmlns:a16="http://schemas.microsoft.com/office/drawing/2014/main" id="{A21EA617-6D48-425F-97A8-7FEC82C8F40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89" r="9642" b="1"/>
          <a:stretch/>
        </p:blipFill>
        <p:spPr>
          <a:xfrm>
            <a:off x="446534" y="723899"/>
            <a:ext cx="7498616" cy="567690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7C00E1DA-EC7C-40FC-95E3-11FDCD2E4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723899"/>
            <a:ext cx="3703320" cy="566666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7E73C-2B1A-4602-BFBE-CFE1E55D9B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96275" y="1419226"/>
            <a:ext cx="3081576" cy="1746762"/>
          </a:xfrm>
        </p:spPr>
        <p:txBody>
          <a:bodyPr rtlCol="0">
            <a:normAutofit/>
          </a:bodyPr>
          <a:lstStyle/>
          <a:p>
            <a:pPr rtl="0"/>
            <a:r>
              <a:rPr lang="en-GB">
                <a:solidFill>
                  <a:srgbClr val="FFFFFF"/>
                </a:solidFill>
              </a:rPr>
              <a:t>Thank you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CB511D-EA45-4336-847C-1252667143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96275" y="3505095"/>
            <a:ext cx="3081576" cy="2629006"/>
          </a:xfrm>
        </p:spPr>
        <p:txBody>
          <a:bodyPr rtlCol="0">
            <a:normAutofit/>
          </a:bodyPr>
          <a:lstStyle/>
          <a:p>
            <a:pPr rtl="0"/>
            <a:endParaRPr lang="en-GB">
              <a:solidFill>
                <a:schemeClr val="bg2"/>
              </a:solidFill>
            </a:endParaRPr>
          </a:p>
          <a:p>
            <a:pPr rtl="0"/>
            <a:endParaRPr lang="en-GB">
              <a:solidFill>
                <a:schemeClr val="bg2"/>
              </a:solidFill>
            </a:endParaRPr>
          </a:p>
          <a:p>
            <a:pPr rtl="0"/>
            <a:endParaRPr lang="en-GB" dirty="0">
              <a:solidFill>
                <a:schemeClr val="bg2"/>
              </a:solidFill>
            </a:endParaRPr>
          </a:p>
          <a:p>
            <a:pPr rtl="0"/>
            <a:endParaRPr lang="en-GB" dirty="0">
              <a:solidFill>
                <a:schemeClr val="bg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9A421166-2996-41A7-B094-AE5316F34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DBB1B92-A3EB-43E4-8FAB-D20E8ED14C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3F3972F4-FE7E-48EA-AAD8-9BE5750A66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221614E5-870B-4D5E-A43B-8FF7E53234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501347425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1A3260"/>
      </a:accent1>
      <a:accent2>
        <a:srgbClr val="4590B8"/>
      </a:accent2>
      <a:accent3>
        <a:srgbClr val="45CBE8"/>
      </a:accent3>
      <a:accent4>
        <a:srgbClr val="969FA7"/>
      </a:accent4>
      <a:accent5>
        <a:srgbClr val="A2C777"/>
      </a:accent5>
      <a:accent6>
        <a:srgbClr val="42955F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66F1C100-1D2B-4BEA-AD01-C4F230B3B96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1c2eb7a32e66fb6e4260f3771546a5e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04e1f6479c48b08974ba73b5ca973489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1F69AFF4-BB30-4BA0-AD22-82CC3C43276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A0CF3B2-1F0F-4FC5-8002-3E4869ABAD5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EBC12AA-1C15-4500-BC9C-8EE83A441DE9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Tech Dividend design</Template>
  <TotalTime>119</TotalTime>
  <Words>345</Words>
  <Application>Microsoft Office PowerPoint</Application>
  <PresentationFormat>Widescreen</PresentationFormat>
  <Paragraphs>34</Paragraphs>
  <Slides>8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Gill Sans MT</vt:lpstr>
      <vt:lpstr>Wingdings 2</vt:lpstr>
      <vt:lpstr>Dividend</vt:lpstr>
      <vt:lpstr>Reflective Presentation</vt:lpstr>
      <vt:lpstr>Introduction</vt:lpstr>
      <vt:lpstr>Research</vt:lpstr>
      <vt:lpstr>Planning and writing</vt:lpstr>
      <vt:lpstr>Challenges</vt:lpstr>
      <vt:lpstr>Successes</vt:lpstr>
      <vt:lpstr>Looking forward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Julio Cesar Phol Rodriguez (2512123)</dc:creator>
  <cp:lastModifiedBy>Julio Cesar Phol Rodriguez (2512123)</cp:lastModifiedBy>
  <cp:revision>2</cp:revision>
  <dcterms:created xsi:type="dcterms:W3CDTF">2025-11-19T20:11:47Z</dcterms:created>
  <dcterms:modified xsi:type="dcterms:W3CDTF">2025-11-20T21:04:02Z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