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B748B-E0FA-2BAA-108C-F86A683144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88E2E8-588A-8737-670B-2F0612CD45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9765E3-0595-D051-4D61-271FAAE5C8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46251-6930-4F62-A741-82F1C8CD2F55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925410-5516-0829-3E0C-67011BE22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3C8D93-6245-3C02-DDBA-191D8BEB53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58B43-5E04-41FD-B775-3CD39E3D85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8313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315C13-A999-B377-28C8-41B2479C92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D953D4-8D06-3A31-A034-CDBA0DBD61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4CD4C3-1E14-5CCC-756D-84E3B42B51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46251-6930-4F62-A741-82F1C8CD2F55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1E9976-C6EA-1031-5EF1-7877E98BDA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C43844-FB64-BC4D-8254-89052B34F4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58B43-5E04-41FD-B775-3CD39E3D85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4341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FEC13-46E1-A9C8-8B7C-A0B8F0B0D6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B4745D-F668-6FE1-0499-8CB9785F0E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566F27-DE4F-0130-F895-533BA88A70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46251-6930-4F62-A741-82F1C8CD2F55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635ABA-EAD0-B253-0357-E68738F75E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092C50-16E5-7E84-E07C-2EB32507F0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58B43-5E04-41FD-B775-3CD39E3D85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1091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54584-7E9B-6501-4DA0-88B3EDB441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6DFB2-0910-1FDC-0641-5A3A320247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55D778-4513-D56E-F5E9-23C626759E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CB926D-FDE9-1913-9A57-124748D0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46251-6930-4F62-A741-82F1C8CD2F55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CD5CDE-CE3D-A508-B394-6CEB4AA3FE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6CE269-CF41-2310-2B89-031940F97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58B43-5E04-41FD-B775-3CD39E3D85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29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9ED78-4BA5-0090-8131-A89743813E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5DE8EF-4BB5-9A5C-5AE6-0895EBCBFB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0C46D5-D3EF-297C-E9C7-39C263EC0A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4D69190-4310-0BD4-F836-A98F6305436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D70B6AA-2D0F-0EBC-556F-1DC708F737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AEFE5D4-49B9-A176-D16F-7E8A4E1D23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46251-6930-4F62-A741-82F1C8CD2F55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0BA267-EDE1-837B-424C-4F55CC9285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78DF351-77F8-2C76-B7FC-86A2BAB34F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58B43-5E04-41FD-B775-3CD39E3D85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580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64042-950E-A2A6-E3BA-F8A307C72C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255C22-AC75-3C41-687E-13DADFFF0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46251-6930-4F62-A741-82F1C8CD2F55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BCF754-E414-C880-F7E9-3F1CF16CEC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7311D2-2180-7734-F3A7-ED24A44931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58B43-5E04-41FD-B775-3CD39E3D85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2584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3D45541-31A7-3CB1-5F87-480727486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46251-6930-4F62-A741-82F1C8CD2F55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05A0739-C133-012C-F57F-514AF74BF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694EAA-D8C9-E884-4F73-2BDE392944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58B43-5E04-41FD-B775-3CD39E3D85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897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13205-2C38-AF21-3DEA-7B28443807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0EBD6-577D-ED06-5C8B-AB35B0D2E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7A2BFB-EA4A-2140-A298-FBCE1E55FA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1E90A2-EFD4-C407-1D88-70A54C3CDA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46251-6930-4F62-A741-82F1C8CD2F55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728F78-394B-AE78-379C-A76509814B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AF4F20-E3EE-C06F-B417-1C01EB059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58B43-5E04-41FD-B775-3CD39E3D85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490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2A9F2-35D5-CCC4-8837-8F029B0323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B0FB20-FC0C-F922-B30B-7CDB54F6D0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E447D-C02D-4AA9-D965-2AF8255FD7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928F9C-C48A-EE54-F992-38A8A9DA18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46251-6930-4F62-A741-82F1C8CD2F55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477A1F-B65E-7CEF-4F04-6A6E6E0A2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85628A-19C5-FA22-84D9-854257B9A3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58B43-5E04-41FD-B775-3CD39E3D85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375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3BDC53-64D5-0C09-EF11-ED6347B66E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8B69BE-879E-20D0-5402-C6A22866D8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821938-8104-6DBD-17E7-F209E7C0A8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46251-6930-4F62-A741-82F1C8CD2F55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124909-D693-3E06-2ECD-C0A0EDAFD3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B2B0A1-AFC6-94DB-9770-CEC6639AB1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58B43-5E04-41FD-B775-3CD39E3D85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4228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E061F6-4C3D-A573-4C3E-58D14B87CB0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C634CA-95D0-070E-E022-C5410E12FB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934B0B-1D73-6485-A96E-17A541708A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46251-6930-4F62-A741-82F1C8CD2F55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E153A0-7D2B-0948-B84C-C55B1D69B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0F5244-4D1F-93DD-7581-CBBFA41EB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58B43-5E04-41FD-B775-3CD39E3D85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7823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6D3E9F9-5DB2-A46E-394F-2A36BD1F5A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7E7E06-2FAC-FC2C-1FAA-AC3C48CCD5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DC1380-35DE-745F-4D98-9391897A6F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446251-6930-4F62-A741-82F1C8CD2F55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EE8144-4E55-D48B-C4B1-3D04AF5217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32557B-DC70-8B12-F873-C60D999A8E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358B43-5E04-41FD-B775-3CD39E3D85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306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46B2449-FF07-47FC-AA19-DB68D98F3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E94261F-1ED3-4E90-88E6-134791440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716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8BDB14-F6E1-0597-E078-3DEEF78619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43829" y="278600"/>
            <a:ext cx="5245099" cy="2512226"/>
          </a:xfrm>
        </p:spPr>
        <p:txBody>
          <a:bodyPr>
            <a:normAutofit/>
          </a:bodyPr>
          <a:lstStyle/>
          <a:p>
            <a:pPr algn="l"/>
            <a:endParaRPr lang="en-GB" sz="2000" dirty="0">
              <a:solidFill>
                <a:srgbClr val="FFFFFF"/>
              </a:solidFill>
            </a:endParaRPr>
          </a:p>
          <a:p>
            <a:pPr algn="l"/>
            <a:r>
              <a:rPr lang="en-GB" sz="2000" dirty="0">
                <a:solidFill>
                  <a:srgbClr val="FFFFFF"/>
                </a:solidFill>
              </a:rPr>
              <a:t>Module Name &amp; No: BMIH5003 Foreign Languages &amp; Culture Awareness</a:t>
            </a:r>
          </a:p>
          <a:p>
            <a:pPr algn="l"/>
            <a:r>
              <a:rPr lang="en-GB" sz="2000" dirty="0">
                <a:solidFill>
                  <a:srgbClr val="FFFFFF"/>
                </a:solidFill>
              </a:rPr>
              <a:t>Student Name: Mariana Burcea</a:t>
            </a:r>
          </a:p>
          <a:p>
            <a:pPr algn="l"/>
            <a:r>
              <a:rPr lang="en-GB" sz="2000" dirty="0">
                <a:solidFill>
                  <a:srgbClr val="FFFFFF"/>
                </a:solidFill>
              </a:rPr>
              <a:t>Student No: 2128501</a:t>
            </a:r>
          </a:p>
          <a:p>
            <a:pPr algn="l"/>
            <a:r>
              <a:rPr lang="en-GB" sz="2000" dirty="0">
                <a:solidFill>
                  <a:srgbClr val="FFFFFF"/>
                </a:solidFill>
              </a:rPr>
              <a:t>Lecture Name: Rodrigo Fernandes Aguilera</a:t>
            </a:r>
          </a:p>
          <a:p>
            <a:pPr algn="l"/>
            <a:endParaRPr lang="en-GB" sz="2000" dirty="0">
              <a:solidFill>
                <a:srgbClr val="FFFFFF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6052961-5ADC-4465-9B95-E6D4A490D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3696" y="1606411"/>
            <a:ext cx="465456" cy="581432"/>
            <a:chOff x="653696" y="1606411"/>
            <a:chExt cx="465456" cy="581432"/>
          </a:xfrm>
          <a:solidFill>
            <a:srgbClr val="FFFFFF"/>
          </a:solidFill>
        </p:grpSpPr>
        <p:sp>
          <p:nvSpPr>
            <p:cNvPr id="14" name="Graphic 13">
              <a:extLst>
                <a:ext uri="{FF2B5EF4-FFF2-40B4-BE49-F238E27FC236}">
                  <a16:creationId xmlns:a16="http://schemas.microsoft.com/office/drawing/2014/main" id="{C5CB530E-515E-412C-9DF1-5F8FFBD6F3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9236" y="1606411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grpFill/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712D4376-A578-4FF1-94FC-245E7A6A4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014" y="1835705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grpFill/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" name="Graphic 15">
              <a:extLst>
                <a:ext uri="{FF2B5EF4-FFF2-40B4-BE49-F238E27FC236}">
                  <a16:creationId xmlns:a16="http://schemas.microsoft.com/office/drawing/2014/main" id="{AEA7509D-F04F-40CB-A0B3-EEF16499C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3696" y="2060130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grpFill/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311e0b24-a7c9-4373-bc64-e66ba88cc182">
            <a:hlinkClick r:id="" action="ppaction://media"/>
            <a:extLst>
              <a:ext uri="{FF2B5EF4-FFF2-40B4-BE49-F238E27FC236}">
                <a16:creationId xmlns:a16="http://schemas.microsoft.com/office/drawing/2014/main" id="{3AE607B9-7D18-3A32-9E4E-5ECF00F6DD9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035362" y="540000"/>
            <a:ext cx="3235680" cy="577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4743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8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26</Words>
  <Application>Microsoft Office PowerPoint</Application>
  <PresentationFormat>Widescreen</PresentationFormat>
  <Paragraphs>5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Bianca Burcea</dc:creator>
  <cp:lastModifiedBy>Bianca Burcea</cp:lastModifiedBy>
  <cp:revision>1</cp:revision>
  <dcterms:created xsi:type="dcterms:W3CDTF">2023-05-17T19:16:25Z</dcterms:created>
  <dcterms:modified xsi:type="dcterms:W3CDTF">2023-05-17T19:29:53Z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ba2ef5eb-f4dc-4350-b858-3238ea3234a5_Enabled">
    <vt:lpwstr>true</vt:lpwstr>
  </property>
  <property fmtid="{D5CDD505-2E9C-101B-9397-08002B2CF9AE}" pid="3" name="MSIP_Label_ba2ef5eb-f4dc-4350-b858-3238ea3234a5_SetDate">
    <vt:lpwstr>2023-05-17T19:16:25Z</vt:lpwstr>
  </property>
  <property fmtid="{D5CDD505-2E9C-101B-9397-08002B2CF9AE}" pid="4" name="MSIP_Label_ba2ef5eb-f4dc-4350-b858-3238ea3234a5_Method">
    <vt:lpwstr>Standard</vt:lpwstr>
  </property>
  <property fmtid="{D5CDD505-2E9C-101B-9397-08002B2CF9AE}" pid="5" name="MSIP_Label_ba2ef5eb-f4dc-4350-b858-3238ea3234a5_Name">
    <vt:lpwstr>ba2ef5eb-f4dc-4350-b858-3238ea3234a5</vt:lpwstr>
  </property>
  <property fmtid="{D5CDD505-2E9C-101B-9397-08002B2CF9AE}" pid="6" name="MSIP_Label_ba2ef5eb-f4dc-4350-b858-3238ea3234a5_SiteId">
    <vt:lpwstr>15a81316-8630-4c4a-9d10-7a74fe05e6df</vt:lpwstr>
  </property>
  <property fmtid="{D5CDD505-2E9C-101B-9397-08002B2CF9AE}" pid="7" name="MSIP_Label_ba2ef5eb-f4dc-4350-b858-3238ea3234a5_ActionId">
    <vt:lpwstr>69c6e8fb-31a0-4032-a25b-de443f2bd43f</vt:lpwstr>
  </property>
  <property fmtid="{D5CDD505-2E9C-101B-9397-08002B2CF9AE}" pid="8" name="MSIP_Label_ba2ef5eb-f4dc-4350-b858-3238ea3234a5_ContentBits">
    <vt:lpwstr>0</vt:lpwstr>
  </property>
</Properties>
</file>