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mp4" ContentType="video/mp4"/>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 Id="rId4" Type="http://schemas.openxmlformats.org/package/2006/relationships/metadata/thumbnail" Target="docProps/thumbnail.jpeg"/></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2"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Lst>
  <p:sldSz cx="9144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23250" autoAdjust="0"/>
    <p:restoredTop sz="99500" autoAdjust="0"/>
  </p:normalViewPr>
  <p:slideViewPr>
    <p:cSldViewPr snapToGrid="0" snapToObjects="1">
      <p:cViewPr varScale="1">
        <p:scale>
          <a:sx n="110" d="100"/>
          <a:sy n="110" d="100"/>
        </p:scale>
        <p:origin x="0" y="0"/>
      </p:cViewPr>
      <p:guideLst>
        <p:guide orient="horz" pos="2160"/>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100" d="100"/>
        <a:sy n="100" d="100"/>
      </p:scale>
      <p:origin x="0" y="0"/>
    </p:cViewPr>
  </p:sorterViewPr>
  <p:notesViewPr>
    <p:cSldViewPr snapToGrid="0" snapToObjects="1">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&lt;#&gt;</a:t>
            </a:fld>
            <a:endParaRPr lang="zh-CN" altLang="en-US" sz="1200">
              <a:latin typeface="Aptos" pitchFamily="0" charset="0"/>
              <a:ea typeface="等线" pitchFamily="0" charset="0"/>
              <a:cs typeface="Aptos" pitchFamily="0" charset="0"/>
            </a:endParaRPr>
          </a:p>
        </p:txBody>
      </p:sp>
      <p:sp>
        <p:nvSpPr>
          <p:cNvPr id="7" name="Text box"/>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Aptos" pitchFamily="0" charset="0"/>
              <a:ea typeface="等线" pitchFamily="0" charset="0"/>
              <a:cs typeface="Aptos" pitchFamily="0" charset="0"/>
            </a:endParaRPr>
          </a:p>
        </p:txBody>
      </p:sp>
      <p:sp>
        <p:nvSpPr>
          <p:cNvPr id="8" name="Text box"/>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Aptos" pitchFamily="0" charset="0"/>
                <a:ea typeface="等线" pitchFamily="0" charset="0"/>
                <a:cs typeface="Aptos" pitchFamily="0" charset="0"/>
              </a:rPr>
              <a:t>6/14/2025</a:t>
            </a:fld>
            <a:endParaRPr lang="zh-CN" altLang="en-US" sz="1200">
              <a:latin typeface="Aptos" pitchFamily="0" charset="0"/>
              <a:ea typeface="等线" pitchFamily="0" charset="0"/>
              <a:cs typeface="Aptos" pitchFamily="0" charset="0"/>
            </a:endParaRPr>
          </a:p>
        </p:txBody>
      </p:sp>
      <p:sp>
        <p:nvSpPr>
          <p:cNvPr id="9" name="Object"/>
          <p:cNvSpPr>
            <a:spLocks noGrp="1" noChangeAspect="1"/>
          </p:cNvSpPr>
          <p:nvPr>
            <p:ph type="sldImg" idx="2"/>
          </p:nvPr>
        </p:nvSpPr>
        <p:spPr>
          <a:xfrm rot="0">
            <a:off x="1371600" y="1143000"/>
            <a:ext cx="4114800" cy="3086100"/>
          </a:xfrm>
          <a:prstGeom prst="rect"/>
          <a:noFill/>
          <a:ln w="12700" cmpd="sng" cap="flat">
            <a:solidFill>
              <a:srgbClr val="000000"/>
            </a:solidFill>
            <a:prstDash val="solid"/>
            <a:round/>
          </a:ln>
        </p:spPr>
      </p:sp>
      <p:sp>
        <p:nvSpPr>
          <p:cNvPr id="10" name="Text box"/>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1" name="Text box"/>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961341547"/>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Aptos" pitchFamily="0" charset="0"/>
        <a:ea typeface="等线" pitchFamily="0" charset="0"/>
        <a:cs typeface="Aptos"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1</a:t>
            </a:fld>
            <a:endParaRPr lang="zh-CN" altLang="en-US" sz="1200">
              <a:latin typeface="Aptos" pitchFamily="0" charset="0"/>
              <a:ea typeface="等线" pitchFamily="0" charset="0"/>
              <a:cs typeface="Aptos" pitchFamily="0" charset="0"/>
            </a:endParaRPr>
          </a:p>
        </p:txBody>
      </p:sp>
      <p:sp>
        <p:nvSpPr>
          <p:cNvPr id="24" name="Object"/>
          <p:cNvSpPr>
            <a:spLocks noGrp="1" noChangeAspect="1"/>
          </p:cNvSpPr>
          <p:nvPr>
            <p:ph type="sldImg"/>
          </p:nvPr>
        </p:nvSpPr>
        <p:spPr>
          <a:xfrm rot="0">
            <a:off x="1371600" y="1143000"/>
            <a:ext cx="4114800" cy="3086100"/>
          </a:xfrm>
          <a:prstGeom prst="rect"/>
          <a:noFill/>
          <a:ln w="12700" cmpd="sng" cap="flat">
            <a:noFill/>
            <a:prstDash val="solid"/>
            <a:miter/>
          </a:ln>
        </p:spPr>
      </p:sp>
      <p:sp>
        <p:nvSpPr>
          <p:cNvPr id="25"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26"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1</a:t>
            </a:fld>
            <a:endParaRPr lang="zh-CN" altLang="en-US"/>
          </a:p>
        </p:txBody>
      </p:sp>
    </p:spTree>
    <p:extLst>
      <p:ext uri="{BB962C8B-B14F-4D97-AF65-F5344CB8AC3E}">
        <p14:creationId xmlns:p14="http://schemas.microsoft.com/office/powerpoint/2010/main" val="561925586"/>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2</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908760176"/>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3</a:t>
            </a:fld>
            <a:endParaRPr lang="zh-CN" altLang="en-US" sz="1200">
              <a:latin typeface="Aptos" pitchFamily="0" charset="0"/>
              <a:ea typeface="等线" pitchFamily="0" charset="0"/>
              <a:cs typeface="Aptos" pitchFamily="0" charset="0"/>
            </a:endParaRPr>
          </a:p>
        </p:txBody>
      </p:sp>
      <p:sp>
        <p:nvSpPr>
          <p:cNvPr id="43" name="Object"/>
          <p:cNvSpPr>
            <a:spLocks noGrp="1" noChangeAspect="1"/>
          </p:cNvSpPr>
          <p:nvPr>
            <p:ph type="sldImg"/>
          </p:nvPr>
        </p:nvSpPr>
        <p:spPr>
          <a:xfrm rot="0">
            <a:off x="1371600" y="1143000"/>
            <a:ext cx="4114800" cy="3086100"/>
          </a:xfrm>
          <a:prstGeom prst="rect"/>
          <a:noFill/>
          <a:ln w="12700" cmpd="sng" cap="flat">
            <a:noFill/>
            <a:prstDash val="solid"/>
            <a:miter/>
          </a:ln>
        </p:spPr>
      </p:sp>
      <p:sp>
        <p:nvSpPr>
          <p:cNvPr id="44"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45"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3</a:t>
            </a:fld>
            <a:endParaRPr lang="zh-CN" altLang="en-US"/>
          </a:p>
        </p:txBody>
      </p:sp>
    </p:spTree>
    <p:extLst>
      <p:ext uri="{BB962C8B-B14F-4D97-AF65-F5344CB8AC3E}">
        <p14:creationId xmlns:p14="http://schemas.microsoft.com/office/powerpoint/2010/main" val="431948695"/>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4</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412143804"/>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5</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885942523"/>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6</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2035801537"/>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Text box"/>
          <p:cNvSpPr>
            <a:spLocks noGrp="1"/>
          </p:cNvSpPr>
          <p:nvPr>
            <p:ph type="sldImg"/>
          </p:nvPr>
        </p:nvSpPr>
        <p:spPr/>
      </p:sp>
      <p:sp>
        <p:nvSpPr>
          <p:cNvPr id="3" name="Text box"/>
          <p:cNvSpPr>
            <a:spLocks noGrp="1"/>
          </p:cNvSpPr>
          <p:nvPr>
            <p:ph type="body" idx="1"/>
          </p:nvPr>
        </p:nvSpPr>
        <p:spPr/>
        <p:txBody>
          <a:bodyPr/>
          <a:lstStyle/>
          <a:p>
            <a:endParaRPr lang="zh-CN" altLang="en-US"/>
          </a:p>
        </p:txBody>
      </p:sp>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7</a:t>
            </a:fld>
            <a:endParaRPr lang="zh-CN" altLang="en-US" sz="1200">
              <a:latin typeface="Aptos" pitchFamily="0" charset="0"/>
              <a:ea typeface="等线" pitchFamily="0" charset="0"/>
              <a:cs typeface="Aptos" pitchFamily="0" charset="0"/>
            </a:endParaRPr>
          </a:p>
        </p:txBody>
      </p:sp>
    </p:spTree>
    <p:extLst>
      <p:ext uri="{BB962C8B-B14F-4D97-AF65-F5344CB8AC3E}">
        <p14:creationId xmlns:p14="http://schemas.microsoft.com/office/powerpoint/2010/main" val="19040437"/>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8</a:t>
            </a:fld>
            <a:endParaRPr lang="zh-CN" altLang="en-US" sz="1200">
              <a:latin typeface="Aptos" pitchFamily="0" charset="0"/>
              <a:ea typeface="等线" pitchFamily="0" charset="0"/>
              <a:cs typeface="Aptos" pitchFamily="0" charset="0"/>
            </a:endParaRPr>
          </a:p>
        </p:txBody>
      </p:sp>
      <p:sp>
        <p:nvSpPr>
          <p:cNvPr id="75" name="Object"/>
          <p:cNvSpPr>
            <a:spLocks noGrp="1" noChangeAspect="1"/>
          </p:cNvSpPr>
          <p:nvPr>
            <p:ph type="sldImg"/>
          </p:nvPr>
        </p:nvSpPr>
        <p:spPr>
          <a:xfrm rot="0">
            <a:off x="1371600" y="1143000"/>
            <a:ext cx="4114800" cy="3086100"/>
          </a:xfrm>
          <a:prstGeom prst="rect"/>
          <a:noFill/>
          <a:ln w="12700" cmpd="sng" cap="flat">
            <a:noFill/>
            <a:prstDash val="solid"/>
            <a:miter/>
          </a:ln>
        </p:spPr>
      </p:sp>
      <p:sp>
        <p:nvSpPr>
          <p:cNvPr id="76"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77"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8</a:t>
            </a:fld>
            <a:endParaRPr lang="zh-CN" altLang="en-US"/>
          </a:p>
        </p:txBody>
      </p:sp>
    </p:spTree>
    <p:extLst>
      <p:ext uri="{BB962C8B-B14F-4D97-AF65-F5344CB8AC3E}">
        <p14:creationId xmlns:p14="http://schemas.microsoft.com/office/powerpoint/2010/main" val="757007955"/>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Aptos" pitchFamily="0" charset="0"/>
                <a:ea typeface="等线" pitchFamily="0" charset="0"/>
                <a:cs typeface="Aptos" pitchFamily="0" charset="0"/>
              </a:rPr>
              <a:t>9</a:t>
            </a:fld>
            <a:endParaRPr lang="zh-CN" altLang="en-US" sz="1200">
              <a:latin typeface="Aptos" pitchFamily="0" charset="0"/>
              <a:ea typeface="等线" pitchFamily="0" charset="0"/>
              <a:cs typeface="Aptos" pitchFamily="0" charset="0"/>
            </a:endParaRPr>
          </a:p>
        </p:txBody>
      </p:sp>
      <p:sp>
        <p:nvSpPr>
          <p:cNvPr id="81" name="Object"/>
          <p:cNvSpPr>
            <a:spLocks noGrp="1" noChangeAspect="1"/>
          </p:cNvSpPr>
          <p:nvPr>
            <p:ph type="sldImg"/>
          </p:nvPr>
        </p:nvSpPr>
        <p:spPr>
          <a:xfrm rot="0">
            <a:off x="1371600" y="1143000"/>
            <a:ext cx="4114800" cy="3086100"/>
          </a:xfrm>
          <a:prstGeom prst="rect"/>
          <a:noFill/>
          <a:ln w="12700" cmpd="sng" cap="flat">
            <a:noFill/>
            <a:prstDash val="solid"/>
            <a:miter/>
          </a:ln>
        </p:spPr>
      </p:sp>
      <p:sp>
        <p:nvSpPr>
          <p:cNvPr id="82" name="Text box"/>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83" name="Text box"/>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t" anchorCtr="0">
            <a:prstTxWarp prst="textNoShape"/>
          </a:bodyPr>
          <a:lstStyle/>
          <a:p>
            <a:fld id="{CAD2D6BD-DE1B-4B5F-8B41-2702339687B9}" type="slidenum">
              <a:rPr lang="en-US" altLang="zh-CN" sz="1800" b="0" i="0" u="none" strike="noStrike" kern="1200" cap="none" spc="0" baseline="0">
                <a:solidFill>
                  <a:schemeClr val="tx1"/>
                </a:solidFill>
                <a:latin typeface="Droid Sans" pitchFamily="0" charset="0"/>
                <a:ea typeface="Droid Sans" pitchFamily="0" charset="0"/>
                <a:cs typeface="Lucida Sans"/>
              </a:rPr>
              <a:t>9</a:t>
            </a:fld>
            <a:endParaRPr lang="zh-CN" altLang="en-US"/>
          </a:p>
        </p:txBody>
      </p:sp>
    </p:spTree>
    <p:extLst>
      <p:ext uri="{BB962C8B-B14F-4D97-AF65-F5344CB8AC3E}">
        <p14:creationId xmlns:p14="http://schemas.microsoft.com/office/powerpoint/2010/main" val="1306216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type="title" preserve="1">
  <p:cSld name="标题幻灯片">
    <p:spTree>
      <p:nvGrpSpPr>
        <p:cNvPr id="1" name=""/>
        <p:cNvGrpSpPr/>
        <p:nvPr/>
      </p:nvGrpSpPr>
      <p:grpSpPr>
        <a:xfrm>
          <a:off x="0" y="0"/>
          <a:ext cx="0" cy="0"/>
          <a:chOff x="0" y="0"/>
          <a:chExt cx="0" cy="0"/>
        </a:xfrm>
      </p:grpSpPr>
      <p:sp>
        <p:nvSpPr>
          <p:cNvPr id="2" name="Text box"/>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Text box"/>
          <p:cNvSpPr>
            <a:spLocks noGrp="1"/>
          </p:cNvSpPr>
          <p:nvPr>
            <p:ph type="subTitle" idx="1"/>
          </p:nvPr>
        </p:nvSpPr>
        <p:spPr>
          <a:xfrm>
            <a:off x="1371600" y="3886199"/>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104793195"/>
      </p:ext>
    </p:extLst>
  </p:cSld>
  <p:clrMapOvr>
    <a:masterClrMapping/>
  </p:clrMapOvr>
</p:sldLayout>
</file>

<file path=ppt/slideLayouts/slideLayout2.xml><?xml version="1.0" encoding="utf-8"?>
<p:sldLayout xmlns:p="http://schemas.openxmlformats.org/presentationml/2006/main" xmlns:a="http://schemas.openxmlformats.org/drawingml/2006/main" xmlns:r="http://schemas.openxmlformats.org/officeDocument/2006/relationships" type="obj" preserve="1">
  <p:cSld name="标题和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566734281"/>
      </p:ext>
    </p:extLst>
  </p:cSld>
  <p:clrMapOvr>
    <a:masterClrMapping/>
  </p:clrMapOvr>
</p:sldLayout>
</file>

<file path=ppt/slideLayouts/slideLayout3.xml><?xml version="1.0" encoding="utf-8"?>
<p:sldLayout xmlns:p="http://schemas.openxmlformats.org/presentationml/2006/main" xmlns:a="http://schemas.openxmlformats.org/drawingml/2006/main" xmlns:r="http://schemas.openxmlformats.org/officeDocument/2006/relationships" type="secHead" preserve="1">
  <p:cSld name="节标题">
    <p:spTree>
      <p:nvGrpSpPr>
        <p:cNvPr id="1" name=""/>
        <p:cNvGrpSpPr/>
        <p:nvPr/>
      </p:nvGrpSpPr>
      <p:grpSpPr>
        <a:xfrm>
          <a:off x="0" y="0"/>
          <a:ext cx="0" cy="0"/>
          <a:chOff x="0" y="0"/>
          <a:chExt cx="0" cy="0"/>
        </a:xfrm>
      </p:grpSpPr>
      <p:sp>
        <p:nvSpPr>
          <p:cNvPr id="2" name="Text box"/>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371272325"/>
      </p:ext>
    </p:extLst>
  </p:cSld>
  <p:clrMapOvr>
    <a:masterClrMapping/>
  </p:clrMapOvr>
</p:sldLayout>
</file>

<file path=ppt/slideLayouts/slideLayout4.xml><?xml version="1.0" encoding="utf-8"?>
<p:sldLayout xmlns:p="http://schemas.openxmlformats.org/presentationml/2006/main" xmlns:a="http://schemas.openxmlformats.org/drawingml/2006/main" xmlns:r="http://schemas.openxmlformats.org/officeDocument/2006/relationships" type="twoObj" preserve="1">
  <p:cSld name="两栏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30972792"/>
      </p:ext>
    </p:extLst>
  </p:cSld>
  <p:clrMapOvr>
    <a:masterClrMapping/>
  </p:clrMapOvr>
</p:sldLayout>
</file>

<file path=ppt/slideLayouts/slideLayout5.xml><?xml version="1.0" encoding="utf-8"?>
<p:sldLayout xmlns:p="http://schemas.openxmlformats.org/presentationml/2006/main" xmlns:a="http://schemas.openxmlformats.org/drawingml/2006/main" xmlns:r="http://schemas.openxmlformats.org/officeDocument/2006/relationships" type="twoTxTwoObj" preserve="1">
  <p:cSld name="比较">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Text box"/>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Text box"/>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8" name="Text box"/>
          <p:cNvSpPr>
            <a:spLocks noGrp="1"/>
          </p:cNvSpPr>
          <p:nvPr>
            <p:ph type="ftr" sz="quarter" idx="11"/>
          </p:nvPr>
        </p:nvSpPr>
        <p:spPr/>
        <p:txBody>
          <a:bodyPr/>
          <a:lstStyle/>
          <a:p>
            <a:endParaRPr lang="zh-CN" altLang="en-US"/>
          </a:p>
        </p:txBody>
      </p:sp>
      <p:sp>
        <p:nvSpPr>
          <p:cNvPr id="9"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16298055"/>
      </p:ext>
    </p:extLst>
  </p:cSld>
  <p:clrMapOvr>
    <a:masterClrMapping/>
  </p:clrMapOvr>
</p:sldLayout>
</file>

<file path=ppt/slideLayouts/slideLayout6.xml><?xml version="1.0" encoding="utf-8"?>
<p:sldLayout xmlns:p="http://schemas.openxmlformats.org/presentationml/2006/main" xmlns:a="http://schemas.openxmlformats.org/drawingml/2006/main" xmlns:r="http://schemas.openxmlformats.org/officeDocument/2006/relationships" type="titleOnly" preserve="1">
  <p:cSld name="仅标题">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4" name="Text box"/>
          <p:cNvSpPr>
            <a:spLocks noGrp="1"/>
          </p:cNvSpPr>
          <p:nvPr>
            <p:ph type="ftr" sz="quarter" idx="11"/>
          </p:nvPr>
        </p:nvSpPr>
        <p:spPr/>
        <p:txBody>
          <a:bodyPr/>
          <a:lstStyle/>
          <a:p>
            <a:endParaRPr lang="zh-CN" altLang="en-US"/>
          </a:p>
        </p:txBody>
      </p:sp>
      <p:sp>
        <p:nvSpPr>
          <p:cNvPr id="5"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68539610"/>
      </p:ext>
    </p:extLst>
  </p:cSld>
  <p:clrMapOvr>
    <a:masterClrMapping/>
  </p:clrMapOvr>
</p:sldLayout>
</file>

<file path=ppt/slideLayouts/slideLayout7.xml><?xml version="1.0" encoding="utf-8"?>
<p:sldLayout xmlns:p="http://schemas.openxmlformats.org/presentationml/2006/main" xmlns:a="http://schemas.openxmlformats.org/drawingml/2006/main" xmlns:r="http://schemas.openxmlformats.org/officeDocument/2006/relationships" type="blank" preserve="1">
  <p:cSld name="空白">
    <p:spTree>
      <p:nvGrpSpPr>
        <p:cNvPr id="1" name=""/>
        <p:cNvGrpSpPr/>
        <p:nvPr/>
      </p:nvGrpSpPr>
      <p:grpSpPr>
        <a:xfrm>
          <a:off x="0" y="0"/>
          <a:ext cx="0" cy="0"/>
          <a:chOff x="0" y="0"/>
          <a:chExt cx="0" cy="0"/>
        </a:xfrm>
      </p:grpSpPr>
      <p:sp>
        <p:nvSpPr>
          <p:cNvPr id="2"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3" name="Text box"/>
          <p:cNvSpPr>
            <a:spLocks noGrp="1"/>
          </p:cNvSpPr>
          <p:nvPr>
            <p:ph type="ftr" sz="quarter" idx="11"/>
          </p:nvPr>
        </p:nvSpPr>
        <p:spPr/>
        <p:txBody>
          <a:bodyPr/>
          <a:lstStyle/>
          <a:p>
            <a:endParaRPr lang="zh-CN" altLang="en-US"/>
          </a:p>
        </p:txBody>
      </p:sp>
      <p:sp>
        <p:nvSpPr>
          <p:cNvPr id="4"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717421322"/>
      </p:ext>
    </p:extLst>
  </p:cSld>
  <p:clrMapOvr>
    <a:masterClrMapping/>
  </p:clrMapOvr>
</p:sldLayout>
</file>

<file path=ppt/slideLayouts/slideLayout8.xml><?xml version="1.0" encoding="utf-8"?>
<p:sldLayout xmlns:p="http://schemas.openxmlformats.org/presentationml/2006/main" xmlns:a="http://schemas.openxmlformats.org/drawingml/2006/main" xmlns:r="http://schemas.openxmlformats.org/officeDocument/2006/relationships" type="objTx" preserve="1">
  <p:cSld name="内容与标题">
    <p:spTree>
      <p:nvGrpSpPr>
        <p:cNvPr id="1" name=""/>
        <p:cNvGrpSpPr/>
        <p:nvPr/>
      </p:nvGrpSpPr>
      <p:grpSpPr>
        <a:xfrm>
          <a:off x="0" y="0"/>
          <a:ext cx="0" cy="0"/>
          <a:chOff x="0" y="0"/>
          <a:chExt cx="0" cy="0"/>
        </a:xfrm>
      </p:grpSpPr>
      <p:sp>
        <p:nvSpPr>
          <p:cNvPr id="2" name="Text box"/>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647928597"/>
      </p:ext>
    </p:extLst>
  </p:cSld>
  <p:clrMapOvr>
    <a:masterClrMapping/>
  </p:clrMapOvr>
</p:sldLayout>
</file>

<file path=ppt/slideLayouts/slideLayout9.xml><?xml version="1.0" encoding="utf-8"?>
<p:sldLayout xmlns:p="http://schemas.openxmlformats.org/presentationml/2006/main" xmlns:a="http://schemas.openxmlformats.org/drawingml/2006/main" xmlns:r="http://schemas.openxmlformats.org/officeDocument/2006/relationships" type="picTx" preserve="1">
  <p:cSld name="图片与标题">
    <p:spTree>
      <p:nvGrpSpPr>
        <p:cNvPr id="1" name=""/>
        <p:cNvGrpSpPr/>
        <p:nvPr/>
      </p:nvGrpSpPr>
      <p:grpSpPr>
        <a:xfrm>
          <a:off x="0" y="0"/>
          <a:ext cx="0" cy="0"/>
          <a:chOff x="0" y="0"/>
          <a:chExt cx="0" cy="0"/>
        </a:xfrm>
      </p:grpSpPr>
      <p:sp>
        <p:nvSpPr>
          <p:cNvPr id="2" name="Text box"/>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box"/>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ftr" sz="quarter" idx="11"/>
          </p:nvPr>
        </p:nvSpPr>
        <p:spPr/>
        <p:txBody>
          <a:bodyPr/>
          <a:lstStyle/>
          <a:p>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556742889"/>
      </p:ext>
    </p:extLst>
  </p:cSld>
  <p:clrMapOvr>
    <a:masterClrMapping/>
  </p:clrMapOvr>
</p:sldLayout>
</file>

<file path=ppt/slideLayouts/slideLayout10.xml><?xml version="1.0" encoding="utf-8"?>
<p:sldLayout xmlns:p="http://schemas.openxmlformats.org/presentationml/2006/main" xmlns:a="http://schemas.openxmlformats.org/drawingml/2006/main" xmlns:r="http://schemas.openxmlformats.org/officeDocument/2006/relationships" type="vertTx" preserve="1">
  <p:cSld name="标题和竖排文本">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22520106"/>
      </p:ext>
    </p:extLst>
  </p:cSld>
  <p:clrMapOvr>
    <a:masterClrMapping/>
  </p:clrMapOvr>
</p:sldLayout>
</file>

<file path=ppt/slideLayouts/slideLayout11.xml><?xml version="1.0" encoding="utf-8"?>
<p:sldLayout xmlns:p="http://schemas.openxmlformats.org/presentationml/2006/main" xmlns:a="http://schemas.openxmlformats.org/drawingml/2006/main" xmlns:r="http://schemas.openxmlformats.org/officeDocument/2006/relationships" type="vertTitleAndTx" preserve="1">
  <p:cSld name="垂直排列标题与文本">
    <p:spTree>
      <p:nvGrpSpPr>
        <p:cNvPr id="1" name=""/>
        <p:cNvGrpSpPr/>
        <p:nvPr/>
      </p:nvGrpSpPr>
      <p:grpSpPr>
        <a:xfrm>
          <a:off x="0" y="0"/>
          <a:ext cx="0" cy="0"/>
          <a:chOff x="0" y="0"/>
          <a:chExt cx="0" cy="0"/>
        </a:xfrm>
      </p:grpSpPr>
      <p:sp>
        <p:nvSpPr>
          <p:cNvPr id="2" name="Text box"/>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Text box"/>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ftr" sz="quarter" idx="11"/>
          </p:nvPr>
        </p:nvSpPr>
        <p:spPr/>
        <p:txBody>
          <a:bodyPr/>
          <a:lstStyle/>
          <a:p>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06262195"/>
      </p:ext>
    </p:extLst>
  </p:cSld>
  <p:clrMapOvr>
    <a:masterClrMapping/>
  </p:clrMapOvr>
</p:sldLayout>
</file>

<file path=ppt/slideLayouts/slideLayout12.xml><?xml version="1.0" encoding="utf-8"?>
<p:sldLayout xmlns:p="http://schemas.openxmlformats.org/presentationml/2006/main" xmlns:a="http://schemas.openxmlformats.org/drawingml/2006/main" xmlns:r="http://schemas.openxmlformats.org/officeDocument/2006/relationships" showMasterSp="0" preserve="1">
  <p:cSld name="自定义版式">
    <p:bg>
      <p:bgPr>
        <a:solidFill>
          <a:schemeClr val="bg1"/>
        </a:solidFill>
      </p:bgPr>
    </p:bg>
    <p:spTree>
      <p:nvGrpSpPr>
        <p:cNvPr id="1" name=""/>
        <p:cNvGrpSpPr/>
        <p:nvPr/>
      </p:nvGrpSpPr>
      <p:grpSpPr>
        <a:xfrm>
          <a:off x="0" y="0"/>
          <a:ext cx="0" cy="0"/>
          <a:chOff x="0" y="0"/>
          <a:chExt cx="0" cy="0"/>
        </a:xfrm>
      </p:grpSpPr>
      <p:sp>
        <p:nvSpPr>
          <p:cNvPr id="13" name="Text box"/>
          <p:cNvSpPr>
            <a:spLocks noGrp="1"/>
          </p:cNvSpPr>
          <p:nvPr>
            <p:ph type="title"/>
          </p:nvPr>
        </p:nvSpPr>
        <p:spPr>
          <a:xfrm rot="0">
            <a:off x="457200" y="274638"/>
            <a:ext cx="8229600" cy="1143000"/>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14" name="Text box"/>
          <p:cNvSpPr>
            <a:spLocks noGrp="1"/>
          </p:cNvSpPr>
          <p:nvPr>
            <p:ph type="body" idx="1"/>
          </p:nvPr>
        </p:nvSpPr>
        <p:spPr>
          <a:xfrm rot="0">
            <a:off x="457200" y="1600200"/>
            <a:ext cx="8229600" cy="4525963"/>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5" name="Text box"/>
          <p:cNvSpPr>
            <a:spLocks noGrp="1"/>
          </p:cNvSpPr>
          <p:nvPr>
            <p:ph type="dt" idx="10"/>
          </p:nvPr>
        </p:nvSpPr>
        <p:spPr>
          <a:xfrm rot="0">
            <a:off x="457200" y="6356349"/>
            <a:ext cx="2133600" cy="365125"/>
          </a:xfrm>
          <a:prstGeom prst="rect"/>
          <a:noFill/>
          <a:ln cmpd="sng" cap="flat">
            <a:noFill/>
            <a:prstDash val="solid"/>
            <a:miter/>
          </a:ln>
        </p:spPr>
        <p:txBody>
          <a:bodyPr vert="horz" wrap="square" lIns="91440" tIns="45720" rIns="91440" bIns="45720" anchor="ctr" anchorCtr="0">
            <a:prstTxWarp prst="textNoShape"/>
          </a:bodyPr>
          <a:lstStyle/>
          <a:p>
            <a:pPr algn="l"/>
            <a:r>
              <a:rPr lang="en-US" altLang="zh-CN" sz="1200">
                <a:solidFill>
                  <a:srgbClr val="898989"/>
                </a:solidFill>
                <a:latin typeface="Calibri" pitchFamily="0" charset="0"/>
                <a:ea typeface="宋体" pitchFamily="0" charset="0"/>
                <a:cs typeface="Calibri" pitchFamily="0" charset="0"/>
              </a:rPr>
              <a:t>Date/Time</a:t>
            </a:r>
            <a:endParaRPr lang="zh-CN" altLang="en-US" sz="1200">
              <a:solidFill>
                <a:srgbClr val="898989"/>
              </a:solidFill>
              <a:latin typeface="Calibri" pitchFamily="0" charset="0"/>
              <a:ea typeface="宋体" pitchFamily="0" charset="0"/>
              <a:cs typeface="Calibri" pitchFamily="0" charset="0"/>
            </a:endParaRPr>
          </a:p>
        </p:txBody>
      </p:sp>
      <p:sp>
        <p:nvSpPr>
          <p:cNvPr id="16" name="Text box"/>
          <p:cNvSpPr>
            <a:spLocks noGrp="1"/>
          </p:cNvSpPr>
          <p:nvPr>
            <p:ph type="ftr"/>
          </p:nvPr>
        </p:nvSpPr>
        <p:spPr>
          <a:xfrm rot="0">
            <a:off x="3124200" y="6356349"/>
            <a:ext cx="2895600" cy="365125"/>
          </a:xfrm>
          <a:prstGeom prst="rect"/>
          <a:noFill/>
          <a:ln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17" name="Text box"/>
          <p:cNvSpPr>
            <a:spLocks noGrp="1"/>
          </p:cNvSpPr>
          <p:nvPr>
            <p:ph type="sldNum"/>
          </p:nvPr>
        </p:nvSpPr>
        <p:spPr>
          <a:xfrm rot="0">
            <a:off x="6553200" y="6356349"/>
            <a:ext cx="2133600" cy="365125"/>
          </a:xfrm>
          <a:prstGeom prst="rect"/>
          <a:noFill/>
          <a:ln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247003339"/>
      </p:ext>
    </p:extLst>
  </p:cSld>
  <p:clrMapOvr>
    <a:masterClrMapping/>
  </p:clrMapOvr>
  <p:hf sldNum="0"/>
</p:sldLayout>
</file>

<file path=ppt/slideLayouts/slideLayout13.xml><?xml version="1.0" encoding="utf-8"?>
<p:sldLayout xmlns:p="http://schemas.openxmlformats.org/presentationml/2006/main" xmlns:a="http://schemas.openxmlformats.org/drawingml/2006/main" xmlns:r="http://schemas.openxmlformats.org/officeDocument/2006/relationships" showMasterSp="0" preserve="1">
  <p:cSld name="自定义版式">
    <p:bg>
      <p:bgPr>
        <a:solidFill>
          <a:schemeClr val="bg1"/>
        </a:solidFill>
      </p:bgPr>
    </p:bg>
    <p:spTree>
      <p:nvGrpSpPr>
        <p:cNvPr id="1" name=""/>
        <p:cNvGrpSpPr/>
        <p:nvPr/>
      </p:nvGrpSpPr>
      <p:grpSpPr>
        <a:xfrm>
          <a:off x="0" y="0"/>
          <a:ext cx="0" cy="0"/>
          <a:chOff x="0" y="0"/>
          <a:chExt cx="0" cy="0"/>
        </a:xfrm>
      </p:grpSpPr>
      <p:sp>
        <p:nvSpPr>
          <p:cNvPr id="27" name="Text box"/>
          <p:cNvSpPr>
            <a:spLocks noGrp="1"/>
          </p:cNvSpPr>
          <p:nvPr>
            <p:ph type="title"/>
          </p:nvPr>
        </p:nvSpPr>
        <p:spPr>
          <a:xfrm rot="0">
            <a:off x="722313" y="4406900"/>
            <a:ext cx="7772400" cy="1362075"/>
          </a:xfrm>
          <a:prstGeom prst="rect"/>
          <a:noFill/>
          <a:ln w="12700" cmpd="sng" cap="flat">
            <a:noFill/>
            <a:prstDash val="solid"/>
            <a:miter/>
          </a:ln>
        </p:spPr>
        <p:txBody>
          <a:bodyPr vert="horz" wrap="square" lIns="91440" tIns="45720" rIns="91440" bIns="45720" anchor="t" anchorCtr="0">
            <a:prstTxWarp prst="textNoShape"/>
          </a:bodyPr>
          <a:lstStyle/>
          <a:p>
            <a:pPr algn="l"/>
            <a:r>
              <a:rPr lang="en-US" altLang="zh-CN" sz="4000" b="1" cap="all"/>
              <a:t>Click to edit Master title style</a:t>
            </a:r>
            <a:endParaRPr lang="zh-CN" altLang="en-US" sz="4000" b="1" cap="all"/>
          </a:p>
        </p:txBody>
      </p:sp>
      <p:sp>
        <p:nvSpPr>
          <p:cNvPr id="28" name="Text box"/>
          <p:cNvSpPr>
            <a:spLocks noGrp="1"/>
          </p:cNvSpPr>
          <p:nvPr>
            <p:ph type="body" idx="1"/>
          </p:nvPr>
        </p:nvSpPr>
        <p:spPr>
          <a:xfrm rot="0">
            <a:off x="722313" y="2906713"/>
            <a:ext cx="7772400" cy="1500187"/>
          </a:xfrm>
          <a:prstGeom prst="rect"/>
          <a:noFill/>
          <a:ln w="12700" cmpd="sng" cap="flat">
            <a:noFill/>
            <a:prstDash val="solid"/>
            <a:miter/>
          </a:ln>
        </p:spPr>
        <p:txBody>
          <a:bodyPr vert="horz" wrap="square" lIns="91440" tIns="45720" rIns="91440" bIns="45720" anchor="b" anchorCtr="0">
            <a:prstTxWarp prst="textNoShape"/>
          </a:bodyPr>
          <a:lstStyle/>
          <a:p>
            <a:pPr marL="0" indent="0">
              <a:buNone/>
            </a:pPr>
            <a:r>
              <a:rPr lang="en-US" altLang="zh-CN" sz="2000">
                <a:solidFill>
                  <a:srgbClr val="898989"/>
                </a:solidFill>
              </a:rPr>
              <a:t>Click to edit Master text styles</a:t>
            </a:r>
            <a:endParaRPr lang="zh-CN" altLang="en-US" sz="2000">
              <a:solidFill>
                <a:srgbClr val="898989"/>
              </a:solidFill>
            </a:endParaRPr>
          </a:p>
        </p:txBody>
      </p:sp>
      <p:sp>
        <p:nvSpPr>
          <p:cNvPr id="29" name="Text box"/>
          <p:cNvSpPr>
            <a:spLocks noGrp="1"/>
          </p:cNvSpPr>
          <p:nvPr>
            <p:ph type="dt" idx="10"/>
          </p:nvPr>
        </p:nvSpPr>
        <p:spPr>
          <a:xfrm rot="0">
            <a:off x="457200" y="6356349"/>
            <a:ext cx="2133600" cy="365125"/>
          </a:xfrm>
          <a:prstGeom prst="rect"/>
          <a:noFill/>
          <a:ln cmpd="sng" cap="flat">
            <a:noFill/>
            <a:prstDash val="solid"/>
            <a:miter/>
          </a:ln>
        </p:spPr>
        <p:txBody>
          <a:bodyPr vert="horz" wrap="square" lIns="91440" tIns="45720" rIns="91440" bIns="45720" anchor="ctr" anchorCtr="0">
            <a:prstTxWarp prst="textNoShape"/>
          </a:bodyPr>
          <a:lstStyle/>
          <a:p>
            <a:pPr algn="l"/>
            <a:r>
              <a:rPr lang="en-US" altLang="zh-CN" sz="1200">
                <a:solidFill>
                  <a:srgbClr val="898989"/>
                </a:solidFill>
                <a:latin typeface="Calibri" pitchFamily="0" charset="0"/>
                <a:ea typeface="宋体" pitchFamily="0" charset="0"/>
                <a:cs typeface="Calibri" pitchFamily="0" charset="0"/>
              </a:rPr>
              <a:t>Date/Time</a:t>
            </a:r>
            <a:endParaRPr lang="zh-CN" altLang="en-US" sz="1200">
              <a:solidFill>
                <a:srgbClr val="898989"/>
              </a:solidFill>
              <a:latin typeface="Calibri" pitchFamily="0" charset="0"/>
              <a:ea typeface="宋体" pitchFamily="0" charset="0"/>
              <a:cs typeface="Calibri" pitchFamily="0" charset="0"/>
            </a:endParaRPr>
          </a:p>
        </p:txBody>
      </p:sp>
      <p:sp>
        <p:nvSpPr>
          <p:cNvPr id="30" name="Text box"/>
          <p:cNvSpPr>
            <a:spLocks noGrp="1"/>
          </p:cNvSpPr>
          <p:nvPr>
            <p:ph type="ftr"/>
          </p:nvPr>
        </p:nvSpPr>
        <p:spPr>
          <a:xfrm rot="0">
            <a:off x="3124200" y="6356349"/>
            <a:ext cx="2895600" cy="365125"/>
          </a:xfrm>
          <a:prstGeom prst="rect"/>
          <a:noFill/>
          <a:ln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31" name="Text box"/>
          <p:cNvSpPr>
            <a:spLocks noGrp="1"/>
          </p:cNvSpPr>
          <p:nvPr>
            <p:ph type="sldNum"/>
          </p:nvPr>
        </p:nvSpPr>
        <p:spPr>
          <a:xfrm rot="0">
            <a:off x="6553200" y="6356349"/>
            <a:ext cx="2133600" cy="365125"/>
          </a:xfrm>
          <a:prstGeom prst="rect"/>
          <a:noFill/>
          <a:ln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871919267"/>
      </p:ext>
    </p:extLst>
  </p:cSld>
  <p:clrMapOvr>
    <a:masterClrMapping/>
  </p:clrMapOvr>
  <p:hf sldNum="0"/>
</p:sldLayout>
</file>

<file path=ppt/slideLayouts/slideLayout14.xml><?xml version="1.0" encoding="utf-8"?>
<p:sldLayout xmlns:p="http://schemas.openxmlformats.org/presentationml/2006/main" xmlns:a="http://schemas.openxmlformats.org/drawingml/2006/main" xmlns:r="http://schemas.openxmlformats.org/officeDocument/2006/relationships" showMasterSp="0" preserve="1">
  <p:cSld name="自定义版式">
    <p:bg>
      <p:bgPr>
        <a:solidFill>
          <a:schemeClr val="bg1"/>
        </a:solidFill>
      </p:bgPr>
    </p:bg>
    <p:spTree>
      <p:nvGrpSpPr>
        <p:cNvPr id="1" name=""/>
        <p:cNvGrpSpPr/>
        <p:nvPr/>
      </p:nvGrpSpPr>
      <p:grpSpPr>
        <a:xfrm>
          <a:off x="0" y="0"/>
          <a:ext cx="0" cy="0"/>
          <a:chOff x="0" y="0"/>
          <a:chExt cx="0" cy="0"/>
        </a:xfrm>
      </p:grpSpPr>
      <p:sp>
        <p:nvSpPr>
          <p:cNvPr id="67" name="Text box"/>
          <p:cNvSpPr>
            <a:spLocks noGrp="1"/>
          </p:cNvSpPr>
          <p:nvPr>
            <p:ph type="title"/>
          </p:nvPr>
        </p:nvSpPr>
        <p:spPr>
          <a:xfrm rot="0">
            <a:off x="457200" y="274638"/>
            <a:ext cx="8229600" cy="1143000"/>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68" name="Text box"/>
          <p:cNvSpPr>
            <a:spLocks noGrp="1"/>
          </p:cNvSpPr>
          <p:nvPr>
            <p:ph type="dt" idx="10"/>
          </p:nvPr>
        </p:nvSpPr>
        <p:spPr>
          <a:xfrm rot="0">
            <a:off x="457200" y="6356349"/>
            <a:ext cx="2133600" cy="365125"/>
          </a:xfrm>
          <a:prstGeom prst="rect"/>
          <a:noFill/>
          <a:ln cmpd="sng" cap="flat">
            <a:noFill/>
            <a:prstDash val="solid"/>
            <a:miter/>
          </a:ln>
        </p:spPr>
        <p:txBody>
          <a:bodyPr vert="horz" wrap="square" lIns="91440" tIns="45720" rIns="91440" bIns="45720" anchor="ctr" anchorCtr="0">
            <a:prstTxWarp prst="textNoShape"/>
          </a:bodyPr>
          <a:lstStyle/>
          <a:p>
            <a:pPr algn="l"/>
            <a:r>
              <a:rPr lang="en-US" altLang="zh-CN" sz="1200">
                <a:solidFill>
                  <a:srgbClr val="898989"/>
                </a:solidFill>
                <a:latin typeface="Calibri" pitchFamily="0" charset="0"/>
                <a:ea typeface="宋体" pitchFamily="0" charset="0"/>
                <a:cs typeface="Calibri" pitchFamily="0" charset="0"/>
              </a:rPr>
              <a:t>Date/Time</a:t>
            </a:r>
            <a:endParaRPr lang="zh-CN" altLang="en-US" sz="1200">
              <a:solidFill>
                <a:srgbClr val="898989"/>
              </a:solidFill>
              <a:latin typeface="Calibri" pitchFamily="0" charset="0"/>
              <a:ea typeface="宋体" pitchFamily="0" charset="0"/>
              <a:cs typeface="Calibri" pitchFamily="0" charset="0"/>
            </a:endParaRPr>
          </a:p>
        </p:txBody>
      </p:sp>
      <p:sp>
        <p:nvSpPr>
          <p:cNvPr id="69" name="Text box"/>
          <p:cNvSpPr>
            <a:spLocks noGrp="1"/>
          </p:cNvSpPr>
          <p:nvPr>
            <p:ph type="ftr"/>
          </p:nvPr>
        </p:nvSpPr>
        <p:spPr>
          <a:xfrm rot="0">
            <a:off x="3124200" y="6356349"/>
            <a:ext cx="2895600" cy="365125"/>
          </a:xfrm>
          <a:prstGeom prst="rect"/>
          <a:noFill/>
          <a:ln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70" name="Text box"/>
          <p:cNvSpPr>
            <a:spLocks noGrp="1"/>
          </p:cNvSpPr>
          <p:nvPr>
            <p:ph type="sldNum"/>
          </p:nvPr>
        </p:nvSpPr>
        <p:spPr>
          <a:xfrm rot="0">
            <a:off x="6553200" y="6356349"/>
            <a:ext cx="2133600" cy="365125"/>
          </a:xfrm>
          <a:prstGeom prst="rect"/>
          <a:noFill/>
          <a:ln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226586522"/>
      </p:ext>
    </p:extLst>
  </p:cSld>
  <p:clrMapOvr>
    <a:masterClrMapping/>
  </p:clrMapOvr>
  <p:hf sldNum="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Text box"/>
          <p:cNvSpPr>
            <a:spLocks noGrp="1"/>
          </p:cNvSpPr>
          <p:nvPr>
            <p:ph type="title"/>
          </p:nvPr>
        </p:nvSpPr>
        <p:spPr>
          <a:xfrm rot="0">
            <a:off x="457200" y="274638"/>
            <a:ext cx="8229600" cy="1143000"/>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Text box"/>
          <p:cNvSpPr>
            <a:spLocks noGrp="1"/>
          </p:cNvSpPr>
          <p:nvPr>
            <p:ph type="body" idx="1"/>
          </p:nvPr>
        </p:nvSpPr>
        <p:spPr>
          <a:xfrm rot="0">
            <a:off x="457200" y="1600200"/>
            <a:ext cx="8229600" cy="4525963"/>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Text box"/>
          <p:cNvSpPr>
            <a:spLocks noGrp="1"/>
          </p:cNvSpPr>
          <p:nvPr>
            <p:ph type="dt" idx="2"/>
          </p:nvPr>
        </p:nvSpPr>
        <p:spPr>
          <a:xfrm rot="0">
            <a:off x="457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datetime1">
              <a:rPr lang="en-US" altLang="zh-CN" sz="1200">
                <a:solidFill>
                  <a:srgbClr val="898989"/>
                </a:solidFill>
                <a:latin typeface="Calibri" pitchFamily="0" charset="0"/>
                <a:ea typeface="宋体" pitchFamily="0" charset="0"/>
                <a:cs typeface="Calibri" pitchFamily="0" charset="0"/>
              </a:rPr>
              <a:t>6/14/2025</a:t>
            </a:fld>
            <a:endParaRPr lang="zh-CN" altLang="en-US" sz="1200">
              <a:solidFill>
                <a:srgbClr val="898989"/>
              </a:solidFill>
              <a:latin typeface="Calibri" pitchFamily="0" charset="0"/>
              <a:ea typeface="宋体" pitchFamily="0" charset="0"/>
              <a:cs typeface="Calibri" pitchFamily="0" charset="0"/>
            </a:endParaRPr>
          </a:p>
        </p:txBody>
      </p:sp>
      <p:sp>
        <p:nvSpPr>
          <p:cNvPr id="5" name="Text box"/>
          <p:cNvSpPr>
            <a:spLocks noGrp="1"/>
          </p:cNvSpPr>
          <p:nvPr>
            <p:ph type="ftr" idx="3"/>
          </p:nvPr>
        </p:nvSpPr>
        <p:spPr>
          <a:xfrm rot="0">
            <a:off x="3124200" y="6356349"/>
            <a:ext cx="2895600" cy="365125"/>
          </a:xfrm>
          <a:prstGeom prst="rect"/>
          <a:noFill/>
          <a:ln w="12700"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6" name="Text box"/>
          <p:cNvSpPr>
            <a:spLocks noGrp="1"/>
          </p:cNvSpPr>
          <p:nvPr>
            <p:ph type="sldNum" idx="4"/>
          </p:nvPr>
        </p:nvSpPr>
        <p:spPr>
          <a:xfrm rot="0">
            <a:off x="6553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534897126"/>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Lst>
  <p:hf sldNum="0" hdr="0" ftr="0" dt="0"/>
  <p:txStyles>
    <p:titleStyle>
      <a:lvl1pPr algn="ctr" defTabSz="914400" eaLnBrk="1" fontAlgn="auto" latinLnBrk="0" hangingPunct="1">
        <a:spcBef>
          <a:spcPts val="0"/>
        </a:spcBef>
        <a:buNone/>
        <a:defRPr sz="4400" kern="1200">
          <a:solidFill>
            <a:schemeClr val="tx1"/>
          </a:solidFill>
          <a:latin typeface="Calibri" pitchFamily="0" charset="0"/>
          <a:ea typeface="宋体" pitchFamily="0" charset="0"/>
          <a:cs typeface="Calibri" pitchFamily="0" charset="0"/>
        </a:defRPr>
      </a:lvl1pPr>
    </p:titleStyle>
    <p:bodyStyle>
      <a:lvl1pPr marL="342900" indent="-342900" algn="l" defTabSz="914400" eaLnBrk="1" fontAlgn="auto" latinLnBrk="0" hangingPunct="1">
        <a:spcBef>
          <a:spcPct val="20000"/>
        </a:spcBef>
        <a:buFont typeface="Arial" pitchFamily="0" charset="0"/>
        <a:buChar char="•"/>
        <a:defRPr sz="3200" kern="1200">
          <a:solidFill>
            <a:schemeClr val="tx1"/>
          </a:solidFill>
          <a:latin typeface="Calibri" pitchFamily="0" charset="0"/>
          <a:ea typeface="宋体" pitchFamily="0" charset="0"/>
          <a:cs typeface="Calibri" pitchFamily="0" charset="0"/>
        </a:defRPr>
      </a:lvl1pPr>
      <a:lvl2pPr marL="742950" indent="-285750" algn="l" defTabSz="914400" eaLnBrk="1" fontAlgn="auto" latinLnBrk="0" hangingPunct="1">
        <a:spcBef>
          <a:spcPct val="20000"/>
        </a:spcBef>
        <a:buFont typeface="Arial" pitchFamily="0" charset="0"/>
        <a:buChar char="–"/>
        <a:defRPr sz="2800" kern="1200">
          <a:solidFill>
            <a:schemeClr val="tx1"/>
          </a:solidFill>
          <a:latin typeface="Calibri" pitchFamily="0" charset="0"/>
          <a:ea typeface="宋体" pitchFamily="0" charset="0"/>
          <a:cs typeface="Calibri" pitchFamily="0" charset="0"/>
        </a:defRPr>
      </a:lvl2pPr>
      <a:lvl3pPr marL="1143000" indent="-228600" algn="l" defTabSz="914400" eaLnBrk="1" fontAlgn="auto" latinLnBrk="0" hangingPunct="1">
        <a:spcBef>
          <a:spcPct val="20000"/>
        </a:spcBef>
        <a:buFont typeface="Arial" pitchFamily="0" charset="0"/>
        <a:buChar char="•"/>
        <a:defRPr sz="2400" kern="1200">
          <a:solidFill>
            <a:schemeClr val="tx1"/>
          </a:solidFill>
          <a:latin typeface="Calibri" pitchFamily="0" charset="0"/>
          <a:ea typeface="宋体" pitchFamily="0" charset="0"/>
          <a:cs typeface="Calibri" pitchFamily="0" charset="0"/>
        </a:defRPr>
      </a:lvl3pPr>
      <a:lvl4pPr marL="1600200" indent="-228600" algn="l" defTabSz="914400" eaLnBrk="1" fontAlgn="auto" latinLnBrk="0" hangingPunct="1">
        <a:spcBef>
          <a:spcPct val="20000"/>
        </a:spcBef>
        <a:buFont typeface="Arial" pitchFamily="0" charset="0"/>
        <a:buChar char="–"/>
        <a:defRPr sz="2000" kern="1200">
          <a:solidFill>
            <a:schemeClr val="tx1"/>
          </a:solidFill>
          <a:latin typeface="Calibri" pitchFamily="0" charset="0"/>
          <a:ea typeface="宋体" pitchFamily="0" charset="0"/>
          <a:cs typeface="Calibri" pitchFamily="0" charset="0"/>
        </a:defRPr>
      </a:lvl4pPr>
      <a:lvl5pPr marL="2057400" indent="-228600" algn="l" defTabSz="914400" eaLnBrk="1" fontAlgn="auto" latinLnBrk="0" hangingPunct="1">
        <a:spcBef>
          <a:spcPct val="20000"/>
        </a:spcBef>
        <a:buFont typeface="Arial" pitchFamily="0" charset="0"/>
        <a:buChar char="»"/>
        <a:defRPr sz="2000" kern="1200">
          <a:solidFill>
            <a:schemeClr val="tx1"/>
          </a:solidFill>
          <a:latin typeface="Calibri" pitchFamily="0" charset="0"/>
          <a:ea typeface="宋体" pitchFamily="0" charset="0"/>
          <a:cs typeface="Calibri" pitchFamily="0" charset="0"/>
        </a:defRPr>
      </a:lvl5pPr>
      <a:lvl6pPr marL="2514600" indent="-228600" algn="l" defTabSz="914400" eaLnBrk="1" fontAlgn="auto" latinLnBrk="0" hangingPunct="1">
        <a:spcBef>
          <a:spcPct val="20000"/>
        </a:spcBef>
        <a:buFont typeface="Arial" pitchFamily="0" charset="0"/>
        <a:buChar char="•"/>
        <a:defRPr sz="2000" kern="1200">
          <a:solidFill>
            <a:schemeClr val="tx1"/>
          </a:solidFill>
          <a:latin typeface="Calibri" pitchFamily="0" charset="0"/>
          <a:ea typeface="宋体" pitchFamily="0" charset="0"/>
          <a:cs typeface="Calibri" pitchFamily="0" charset="0"/>
        </a:defRPr>
      </a:lvl6pPr>
      <a:lvl7pPr marL="2971800" indent="-228600" algn="l" defTabSz="914400" eaLnBrk="1" fontAlgn="auto" latinLnBrk="0" hangingPunct="1">
        <a:spcBef>
          <a:spcPct val="20000"/>
        </a:spcBef>
        <a:buFont typeface="Arial" pitchFamily="0" charset="0"/>
        <a:buChar char="•"/>
        <a:defRPr sz="2000" kern="1200">
          <a:solidFill>
            <a:schemeClr val="tx1"/>
          </a:solidFill>
          <a:latin typeface="Calibri" pitchFamily="0" charset="0"/>
          <a:ea typeface="宋体" pitchFamily="0" charset="0"/>
          <a:cs typeface="Calibri" pitchFamily="0" charset="0"/>
        </a:defRPr>
      </a:lvl7pPr>
      <a:lvl8pPr marL="3429000" indent="-228600" algn="l" defTabSz="914400" eaLnBrk="1" fontAlgn="auto" latinLnBrk="0" hangingPunct="1">
        <a:spcBef>
          <a:spcPct val="20000"/>
        </a:spcBef>
        <a:buFont typeface="Arial" pitchFamily="0" charset="0"/>
        <a:buChar char="•"/>
        <a:defRPr sz="2000" kern="1200">
          <a:solidFill>
            <a:schemeClr val="tx1"/>
          </a:solidFill>
          <a:latin typeface="Calibri" pitchFamily="0" charset="0"/>
          <a:ea typeface="宋体" pitchFamily="0" charset="0"/>
          <a:cs typeface="Calibri" pitchFamily="0" charset="0"/>
        </a:defRPr>
      </a:lvl8pPr>
      <a:lvl9pPr marL="3429000" indent="-228600" algn="l" defTabSz="914400" eaLnBrk="1" fontAlgn="auto" latinLnBrk="0" hangingPunct="1">
        <a:spcBef>
          <a:spcPct val="20000"/>
        </a:spcBef>
        <a:buFont typeface="Arial" pitchFamily="0" charset="0"/>
        <a:buChar char="•"/>
        <a:defRPr sz="2000" kern="1200">
          <a:solidFill>
            <a:schemeClr val="tx1"/>
          </a:solidFill>
          <a:latin typeface="Calibri" pitchFamily="0" charset="0"/>
          <a:ea typeface="宋体" pitchFamily="0" charset="0"/>
          <a:cs typeface="Calibri"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hyperlink" Target="https://managementweekly.org/mintzbergs-management-roles/" TargetMode="External"/><Relationship Id="rId2" Type="http://schemas.openxmlformats.org/officeDocument/2006/relationships/image" Target="../media/1.jpeg"/><Relationship Id="rId3" Type="http://schemas.openxmlformats.org/officeDocument/2006/relationships/image" Target="../media/2.png"/><Relationship Id="rId4" Type="http://schemas.openxmlformats.org/officeDocument/2006/relationships/slideLayout" Target="../slideLayouts/slideLayout12.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3.png"/><Relationship Id="rId2" Type="http://schemas.openxmlformats.org/officeDocument/2006/relationships/image" Target="../media/4.png"/><Relationship Id="rId3" Type="http://schemas.openxmlformats.org/officeDocument/2006/relationships/hyperlink" Target="https://logosmarcas.net/google-logo/" TargetMode="External"/><Relationship Id="rId4" Type="http://schemas.openxmlformats.org/officeDocument/2006/relationships/image" Target="../media/5.png"/><Relationship Id="rId5" Type="http://schemas.openxmlformats.org/officeDocument/2006/relationships/video" Target="file:////storage/emulated/0/Android/data/com.hihonor.hnoffice/.cache/.tmp/Honor_Office/a8f984b8-f091-417a-aa89-37c2a9a99d88/Temp/fc/369323061749933251743/Google_Managerial_Roles_Complete_Presentation.pptx/ppt/media/media1.mp4" TargetMode="External"/><Relationship Id="rId6" Type="http://schemas.openxmlformats.org/officeDocument/2006/relationships/video" Target="../media/6.mp4"/><Relationship Id="rId7" Type="http://schemas.microsoft.com/office/2007/relationships/media" Target="../media/6.mp4"/><Relationship Id="rId8" Type="http://schemas.openxmlformats.org/officeDocument/2006/relationships/image" Target="../media/7.png"/><Relationship Id="rId9" Type="http://schemas.openxmlformats.org/officeDocument/2006/relationships/slideLayout" Target="../slideLayouts/slideLayout12.xml"/><Relationship Id="rId10"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hyperlink" Target="https://slideplayer.com/slide/7095277/" TargetMode="External"/><Relationship Id="rId2" Type="http://schemas.openxmlformats.org/officeDocument/2006/relationships/image" Target="../media/8.png"/><Relationship Id="rId3" Type="http://schemas.openxmlformats.org/officeDocument/2006/relationships/slideLayout" Target="../slideLayouts/slideLayout12.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hyperlink" Target="http://www.free-management-ebooks.com/faqld/leadmodels-01.htm" TargetMode="External"/><Relationship Id="rId2" Type="http://schemas.openxmlformats.org/officeDocument/2006/relationships/image" Target="../media/9.png"/><Relationship Id="rId3" Type="http://schemas.openxmlformats.org/officeDocument/2006/relationships/slideLayout" Target="../slideLayouts/slideLayout12.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hyperlink" Target="https://uk.images.search.yahoo.com/yhs/view;_ylt=AwrNPBIF9ERoRLoWDJqe3olQ;_ylu=c2VjA3NyBHNsawNpbWcEb2lkAzQxOGUxNzk5OWNiNDQ3OTcwYmM2ZGJjZTkwMGEzODRlBGdwb3MDMwRpdANiaW5n?back=https%3A%2F%2Fuk.images.search.yahoo.com%2Fyhs%2Fsearch%3Fp%3DDecisional%2BRoles%26ei%3DUTF-8%26type%3Dfc_A3EE5585A6B_s69_g_e_d_n1_c999%26fr%3Dyhs-fc-2374_2%26hsimp%3Dyhs-2374_2%26hspart%3Dfc%26param1%3D7%26param2%3DeJxFT8tqxCAU%252FRWXM2CSq0YTdTXS5gNKVxUXxpiM5DVMZkjp15eUlnIX53AecO6QOqvd2wsB4IwRi91itTvw0C12wWonpbTYpZvVjnoARVkQSoTQq%252BCBKM7roGrfUiVb6VXdS26xG%252BJqtRtai93TW%252B3m9StNky94Dui0p6Vb9w0tD0QgB432tIhSo09RnpG%252F3aa4x3ZMj4KzKmcCncbrY54wmtIY0RDDuJ5RuN7XORaEiRyOQ5vv%252FT39VWI3%252FHvH%252FC39vvTc4v2HE9ZcLqaBrCkrmRHy2mTGGJoZeWEgq8pAZY58OMIUKM%252BAZlS8E6lYpQjLOZEf31IsXGo%253D%26tab%3Dorganic%26ri%3D3&amp;w=500&amp;h=221&amp;imgurl=www.free-management-ebooks.com%2Fimages%2Fldmd0104.jpg&amp;rurl=http%3A%2F%2Fwww.free-management-ebooks.com%2Ffaqld%2Fleadmodels-01.htm&amp;size=15KB&amp;p=Decisional+Roles&amp;oid=418e17999cb447970bc6dbce900a384e&amp;fr2=&amp;fr=yhs-fc-2374_2&amp;tt=Mintzberg%26%2339%3Bs+Management+Roles&amp;b=0&amp;ni=160&amp;no=3&amp;ts=&amp;tab=organic&amp;sigr=e1x3C9b._Jal&amp;sigb=lcrHpzNCpdsv&amp;sigi=akax62LfklxD&amp;sigt=79xmP3cQw57A&amp;.crumb=ds8zdi/BwjF&amp;fr=yhs-fc-2374_2&amp;hsimp=yhs-2374_2&amp;hspart=fc&amp;type=fc_A3EE5585A6B_s69_g_e_d_n1_c999&amp;param1=7&amp;param2=eJxFT8tqxCAU%2FRWXM2CSq0YTdTXS5gNKVxUXxpiM5DVMZkjp15eUlnIX53AecO6QOqvd2wsB4IwRi91itTvw0C12wWonpbTYpZvVjnoARVkQSoTQq%2BCBKM7roGrfUiVb6VXdS26xG%2BJqtRtai93TW%2B3m9StNky94Dui0p6Vb9w0tD0QgB432tIhSo09RnpG%2F3aa4x3ZMj4KzKmcCncbrY54wmtIY0RDDuJ5RuN7XORaEiRyOQ5vv%2FT39VWI3%2FHvH%2FC39vvTc4v2HE9ZcLqaBrCkrmRHy2mTGGJoZeWEgq8pAZY58OMIUKM%2BAZlS8E6lYpQjLOZEf31IsXGo%3D" TargetMode="External"/><Relationship Id="rId2" Type="http://schemas.openxmlformats.org/officeDocument/2006/relationships/image" Target="../media/10.png"/><Relationship Id="rId3" Type="http://schemas.openxmlformats.org/officeDocument/2006/relationships/slideLayout" Target="../slideLayouts/slideLayout12.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hyperlink" Target="https://www.linkedin.com/pulse/changing-emerging-job-roles-singh-kuldeep-his-him-/" TargetMode="External"/><Relationship Id="rId2" Type="http://schemas.openxmlformats.org/officeDocument/2006/relationships/image" Target="../media/11.png"/><Relationship Id="rId3" Type="http://schemas.openxmlformats.org/officeDocument/2006/relationships/slideLayout" Target="../slideLayouts/slideLayout12.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12.jpeg"/><Relationship Id="rId2" Type="http://schemas.openxmlformats.org/officeDocument/2006/relationships/slideLayout" Target="../slideLayouts/slideLayout14.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hyperlink" Target="https://www.cipd.org/" TargetMode="External"/><Relationship Id="rId2" Type="http://schemas.openxmlformats.org/officeDocument/2006/relationships/hyperlink" Target="https://about.google/" TargetMode="External"/><Relationship Id="rId3" Type="http://schemas.openxmlformats.org/officeDocument/2006/relationships/hyperlink" Target="https://www.thinkwithgoogle.com/" TargetMode="External"/><Relationship Id="rId4" Type="http://schemas.openxmlformats.org/officeDocument/2006/relationships/hyperlink" Target="https://blog.google/" TargetMode="External"/><Relationship Id="rId5" Type="http://schemas.openxmlformats.org/officeDocument/2006/relationships/hyperlink" Target="https://sustainability.google/" TargetMode="External"/><Relationship Id="rId6" Type="http://schemas.openxmlformats.org/officeDocument/2006/relationships/hyperlink" Target="https://hbr.org/2022/06/managing-reputation-tech" TargetMode="External"/><Relationship Id="rId7" Type="http://schemas.openxmlformats.org/officeDocument/2006/relationships/hyperlink" Target="https://hbr.org/" TargetMode="External"/><Relationship Id="rId8" Type="http://schemas.openxmlformats.org/officeDocument/2006/relationships/hyperlink" Target="https://www.inc.com/" TargetMode="External"/><Relationship Id="rId9" Type="http://schemas.openxmlformats.org/officeDocument/2006/relationships/hyperlink" Target="https://www.mckinsey.com/" TargetMode="External"/><Relationship Id="rId10" Type="http://schemas.openxmlformats.org/officeDocument/2006/relationships/hyperlink" Target="https://www.royal.uk/" TargetMode="External"/><Relationship Id="rId11" Type="http://schemas.openxmlformats.org/officeDocument/2006/relationships/hyperlink" Target="https://www.theverge.com/" TargetMode="External"/><Relationship Id="rId12" Type="http://schemas.openxmlformats.org/officeDocument/2006/relationships/hyperlink" Target="https://www.weforum.org/" TargetMode="External"/><Relationship Id="rId13" Type="http://schemas.openxmlformats.org/officeDocument/2006/relationships/slideLayout" Target="../slideLayouts/slideLayout12.xml"/><Relationship Id="rId14" Type="http://schemas.openxmlformats.org/officeDocument/2006/relationships/notesSlide" Target="../notesSlides/notesSlide9.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useBgFill="1">
        <p:nvSpPr>
          <p:cNvPr id="18" name="Rectangles"/>
          <p:cNvSpPr>
            <a:spLocks noChangeAspect="1"/>
          </p:cNvSpPr>
          <p:nvPr/>
        </p:nvSpPr>
        <p:spPr>
          <a:xfrm rot="16200000">
            <a:off x="-588560" y="588559"/>
            <a:ext cx="6858000" cy="5680880"/>
          </a:xfrm>
          <a:prstGeom prst="rect"/>
          <a:ln w="25400" cmpd="sng" cap="flat">
            <a:noFill/>
            <a:prstDash val="solid"/>
            <a:round/>
          </a:ln>
          <a:effectLst>
            <a:outerShdw sx="94000" sy="94000" algn="l" rotWithShape="0" blurRad="304800" dist="317500" dir="0">
              <a:srgbClr val="000000">
                <a:alpha val="31764"/>
              </a:srgbClr>
            </a:outerShdw>
          </a:effectLst>
        </p:spPr>
      </p:sp>
      <p:sp>
        <p:nvSpPr>
          <p:cNvPr id="19" name="Text box"/>
          <p:cNvSpPr>
            <a:spLocks noGrp="1"/>
          </p:cNvSpPr>
          <p:nvPr>
            <p:ph type="title"/>
          </p:nvPr>
        </p:nvSpPr>
        <p:spPr>
          <a:xfrm rot="0">
            <a:off x="440543" y="2868560"/>
            <a:ext cx="4627475" cy="2713007"/>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3200" b="1" i="0" u="none" strike="noStrike" kern="1200" cap="none" spc="0" baseline="0">
                <a:solidFill>
                  <a:schemeClr val="tx1"/>
                </a:solidFill>
                <a:latin typeface="Aptos Black" pitchFamily="34" charset="0"/>
                <a:ea typeface="宋体" pitchFamily="0" charset="0"/>
                <a:cs typeface="Lucida Sans"/>
              </a:rPr>
              <a:t>Managerial Roles in</a:t>
            </a:r>
            <a:br>
              <a:rPr lang="zh-CN" altLang="en-US" sz="3200" b="1" i="0" u="none" strike="noStrike" kern="1200" cap="none" spc="0" baseline="0">
                <a:solidFill>
                  <a:schemeClr val="tx1"/>
                </a:solidFill>
                <a:latin typeface="Aptos Black" pitchFamily="34" charset="0"/>
                <a:ea typeface="宋体" pitchFamily="0" charset="0"/>
                <a:cs typeface="Lucida Sans"/>
              </a:rPr>
            </a:br>
            <a:r>
              <a:rPr lang="en-US" altLang="zh-CN" sz="3200" b="1" i="0" u="none" strike="noStrike" kern="1200" cap="none" spc="0" baseline="0">
                <a:solidFill>
                  <a:schemeClr val="tx1"/>
                </a:solidFill>
                <a:latin typeface="Aptos Black" pitchFamily="34" charset="0"/>
                <a:ea typeface="宋体" pitchFamily="0" charset="0"/>
                <a:cs typeface="Lucida Sans"/>
              </a:rPr>
              <a:t>Contemporary Business: </a:t>
            </a:r>
            <a:br>
              <a:rPr lang="zh-CN" altLang="en-US" sz="2400" b="1" i="0" u="none" strike="noStrike" kern="1200" cap="none" spc="0" baseline="0">
                <a:solidFill>
                  <a:srgbClr val="0070C0"/>
                </a:solidFill>
                <a:latin typeface="Aptos Black" pitchFamily="34" charset="0"/>
                <a:ea typeface="宋体" pitchFamily="0" charset="0"/>
                <a:cs typeface="Lucida Sans"/>
              </a:rPr>
            </a:br>
            <a:r>
              <a:rPr lang="en-US" altLang="zh-CN" sz="2400" b="1" i="0" u="none" strike="noStrike" kern="1200" cap="none" spc="0" baseline="0">
                <a:solidFill>
                  <a:srgbClr val="0070C0"/>
                </a:solidFill>
                <a:latin typeface="Calibri" pitchFamily="0" charset="0"/>
                <a:ea typeface="宋体" pitchFamily="0" charset="0"/>
                <a:cs typeface="Lucida Sans"/>
              </a:rPr>
              <a:t>Exploring how Google implements Mintzberg’s framework</a:t>
            </a:r>
            <a:endParaRPr lang="zh-CN" altLang="en-US" sz="2400" b="1" i="0" u="none" strike="noStrike" kern="1200" cap="none" spc="0" baseline="0">
              <a:solidFill>
                <a:srgbClr val="0070C0"/>
              </a:solidFill>
              <a:latin typeface="Calibri" pitchFamily="0" charset="0"/>
              <a:ea typeface="宋体" pitchFamily="0" charset="0"/>
              <a:cs typeface="Lucida Sans"/>
            </a:endParaRPr>
          </a:p>
        </p:txBody>
      </p:sp>
      <p:pic>
        <p:nvPicPr>
          <p:cNvPr id="20" name="Images">
            <a:hlinkClick r:id="rId1"/>
          </p:cNvPr>
          <p:cNvPicPr>
            <a:picLocks noChangeAspect="1"/>
          </p:cNvPicPr>
          <p:nvPr/>
        </p:nvPicPr>
        <p:blipFill>
          <a:blip r:embed="rId2" cstate="print"/>
          <a:srcRect t="28711"/>
          <a:stretch>
            <a:fillRect/>
          </a:stretch>
        </p:blipFill>
        <p:spPr>
          <a:xfrm rot="0">
            <a:off x="440543" y="1060639"/>
            <a:ext cx="4524552" cy="1636945"/>
          </a:xfrm>
          <a:prstGeom prst="rect"/>
          <a:noFill/>
          <a:ln w="12700" cmpd="sng" cap="flat">
            <a:noFill/>
            <a:prstDash val="solid"/>
            <a:miter/>
          </a:ln>
        </p:spPr>
      </p:pic>
      <p:sp>
        <p:nvSpPr>
          <p:cNvPr id="21" name="Text box"/>
          <p:cNvSpPr>
            <a:spLocks noGrp="1"/>
          </p:cNvSpPr>
          <p:nvPr>
            <p:ph type="body" idx="1"/>
          </p:nvPr>
        </p:nvSpPr>
        <p:spPr>
          <a:xfrm rot="0">
            <a:off x="5783802" y="422786"/>
            <a:ext cx="3232378" cy="5795189"/>
          </a:xfrm>
          <a:prstGeom prst="rect"/>
          <a:noFill/>
          <a:ln w="12700" cmpd="sng" cap="flat">
            <a:noFill/>
            <a:prstDash val="solid"/>
            <a:miter/>
          </a:ln>
        </p:spPr>
        <p:txBody>
          <a:bodyPr vert="horz" wrap="square" lIns="91440" tIns="45720" rIns="91440" bIns="45720" anchor="ctr" anchorCtr="0">
            <a:prstTxWarp prst="textNoShape"/>
          </a:bodyPr>
          <a:lstStyle/>
          <a:p>
            <a:pPr marL="457200" indent="0" algn="l">
              <a:lnSpc>
                <a:spcPct val="70000"/>
              </a:lnSpc>
              <a:spcBef>
                <a:spcPts val="600"/>
              </a:spcBef>
              <a:spcAft>
                <a:spcPts val="600"/>
              </a:spcAft>
              <a:buNone/>
            </a:pPr>
            <a:r>
              <a:rPr lang="en-US" altLang="zh-CN" sz="1200" b="0" i="0" u="none" strike="noStrike" kern="1200" cap="none" spc="0" baseline="0">
                <a:solidFill>
                  <a:schemeClr val="accent2"/>
                </a:solidFill>
                <a:latin typeface="Aptos Black" pitchFamily="34" charset="0"/>
                <a:ea typeface="Aptos" pitchFamily="0" charset="0"/>
                <a:cs typeface="Times New Roman" pitchFamily="18" charset="0"/>
              </a:rPr>
              <a:t>Module:</a:t>
            </a:r>
            <a:endParaRPr lang="en-US" altLang="zh-CN" sz="1200" b="0" i="0" u="none" strike="noStrike" kern="1200" cap="none" spc="0" baseline="0">
              <a:solidFill>
                <a:schemeClr val="accent2"/>
              </a:solidFill>
              <a:latin typeface="Aptos Black" pitchFamily="34" charset="0"/>
              <a:ea typeface="Aptos" pitchFamily="0" charset="0"/>
              <a:cs typeface="Times New Roman" pitchFamily="18" charset="0"/>
            </a:endParaRPr>
          </a:p>
          <a:p>
            <a:pPr marL="457200" indent="0" algn="l">
              <a:lnSpc>
                <a:spcPct val="70000"/>
              </a:lnSpc>
              <a:spcBef>
                <a:spcPts val="600"/>
              </a:spcBef>
              <a:spcAft>
                <a:spcPts val="600"/>
              </a:spcAft>
              <a:buNone/>
            </a:pPr>
            <a:r>
              <a:rPr lang="en-US" altLang="zh-CN" sz="1200" b="0" i="0" u="none" strike="noStrike" kern="1200" cap="none" spc="0" baseline="0">
                <a:solidFill>
                  <a:schemeClr val="tx1"/>
                </a:solidFill>
                <a:latin typeface="Aptos Black" pitchFamily="34" charset="0"/>
                <a:ea typeface="Aptos" pitchFamily="0" charset="0"/>
                <a:cs typeface="Times New Roman" pitchFamily="18" charset="0"/>
              </a:rPr>
              <a:t>Introduction to Leadership and Management </a:t>
            </a:r>
            <a:br>
              <a:rPr lang="zh-CN" altLang="en-US" sz="1200" b="0" i="0" u="none" strike="noStrike" kern="1200" cap="none" spc="0" baseline="0">
                <a:solidFill>
                  <a:schemeClr val="tx1"/>
                </a:solidFill>
                <a:latin typeface="Aptos Black" pitchFamily="34" charset="0"/>
                <a:ea typeface="Aptos" pitchFamily="0" charset="0"/>
                <a:cs typeface="Times New Roman" pitchFamily="18" charset="0"/>
              </a:rPr>
            </a:br>
            <a:endParaRPr lang="en-US" altLang="zh-CN" sz="1200" b="0" i="0" u="none" strike="noStrike" kern="1200" cap="none" spc="0" baseline="0">
              <a:solidFill>
                <a:schemeClr val="tx1"/>
              </a:solidFill>
              <a:latin typeface="Aptos Black" pitchFamily="34" charset="0"/>
              <a:ea typeface="Aptos" pitchFamily="0" charset="0"/>
              <a:cs typeface="Times New Roman" pitchFamily="18" charset="0"/>
            </a:endParaRPr>
          </a:p>
          <a:p>
            <a:pPr marL="457200" indent="0" algn="l">
              <a:lnSpc>
                <a:spcPct val="70000"/>
              </a:lnSpc>
              <a:spcBef>
                <a:spcPts val="600"/>
              </a:spcBef>
              <a:spcAft>
                <a:spcPts val="600"/>
              </a:spcAft>
              <a:buNone/>
            </a:pPr>
            <a:r>
              <a:rPr lang="en-US" altLang="zh-CN" sz="1200" b="1" i="0" u="none" strike="noStrike" kern="1200" cap="none" spc="0" baseline="0">
                <a:solidFill>
                  <a:schemeClr val="accent2"/>
                </a:solidFill>
                <a:latin typeface="Aptos Black" pitchFamily="34" charset="0"/>
                <a:ea typeface="Aptos" pitchFamily="0" charset="0"/>
                <a:cs typeface="Times New Roman" pitchFamily="18" charset="0"/>
              </a:rPr>
              <a:t>Module Code:</a:t>
            </a:r>
            <a:endParaRPr lang="en-US" altLang="zh-CN" sz="1200" b="1" i="0" u="none" strike="noStrike" kern="1200" cap="none" spc="0" baseline="0">
              <a:solidFill>
                <a:schemeClr val="accent2"/>
              </a:solidFill>
              <a:latin typeface="Aptos Black" pitchFamily="34" charset="0"/>
              <a:ea typeface="Aptos" pitchFamily="0" charset="0"/>
              <a:cs typeface="Times New Roman" pitchFamily="18" charset="0"/>
            </a:endParaRPr>
          </a:p>
          <a:p>
            <a:pPr marL="457200" indent="0" algn="l">
              <a:lnSpc>
                <a:spcPct val="70000"/>
              </a:lnSpc>
              <a:spcBef>
                <a:spcPts val="600"/>
              </a:spcBef>
              <a:spcAft>
                <a:spcPts val="600"/>
              </a:spcAft>
              <a:buNone/>
            </a:pPr>
            <a:r>
              <a:rPr lang="en-US" altLang="zh-CN" sz="1200" b="0" i="0" u="none" strike="noStrike" kern="1200" cap="none" spc="0" baseline="0">
                <a:solidFill>
                  <a:schemeClr val="tx1"/>
                </a:solidFill>
                <a:latin typeface="Aptos Black" pitchFamily="34" charset="0"/>
                <a:ea typeface="Aptos" pitchFamily="0" charset="0"/>
                <a:cs typeface="Times New Roman" pitchFamily="18" charset="0"/>
              </a:rPr>
              <a:t>LCBB4015</a:t>
            </a:r>
            <a:br>
              <a:rPr lang="zh-CN" altLang="en-US" sz="1200" b="0" i="0" u="none" strike="noStrike" kern="1200" cap="none" spc="0" baseline="0">
                <a:solidFill>
                  <a:schemeClr val="tx1"/>
                </a:solidFill>
                <a:latin typeface="Aptos Black" pitchFamily="34" charset="0"/>
                <a:ea typeface="Aptos" pitchFamily="0" charset="0"/>
                <a:cs typeface="Times New Roman" pitchFamily="18" charset="0"/>
              </a:rPr>
            </a:br>
            <a:endParaRPr lang="en-US" altLang="zh-CN" sz="1200" b="0" i="0" u="none" strike="noStrike" kern="1200" cap="none" spc="0" baseline="0">
              <a:solidFill>
                <a:schemeClr val="tx1"/>
              </a:solidFill>
              <a:latin typeface="Aptos Black" pitchFamily="34" charset="0"/>
              <a:ea typeface="Aptos" pitchFamily="0" charset="0"/>
              <a:cs typeface="Times New Roman" pitchFamily="18" charset="0"/>
            </a:endParaRPr>
          </a:p>
          <a:p>
            <a:pPr marL="457200" indent="0" algn="l">
              <a:lnSpc>
                <a:spcPct val="70000"/>
              </a:lnSpc>
              <a:spcBef>
                <a:spcPts val="600"/>
              </a:spcBef>
              <a:spcAft>
                <a:spcPts val="600"/>
              </a:spcAft>
              <a:buNone/>
            </a:pPr>
            <a:r>
              <a:rPr lang="en-US" altLang="zh-CN" sz="1200" b="0" i="0" u="none" strike="noStrike" kern="1200" cap="none" spc="0" baseline="0">
                <a:solidFill>
                  <a:schemeClr val="accent2"/>
                </a:solidFill>
                <a:latin typeface="Aptos Black" pitchFamily="34" charset="0"/>
                <a:ea typeface="Aptos" pitchFamily="0" charset="0"/>
                <a:cs typeface="Times New Roman" pitchFamily="18" charset="0"/>
              </a:rPr>
              <a:t>Institution:</a:t>
            </a:r>
            <a:endParaRPr lang="en-US" altLang="zh-CN" sz="1200" b="0" i="0" u="none" strike="noStrike" kern="1200" cap="none" spc="0" baseline="0">
              <a:solidFill>
                <a:schemeClr val="accent2"/>
              </a:solidFill>
              <a:latin typeface="Aptos Black" pitchFamily="34" charset="0"/>
              <a:ea typeface="Aptos" pitchFamily="0" charset="0"/>
              <a:cs typeface="Times New Roman" pitchFamily="18" charset="0"/>
            </a:endParaRPr>
          </a:p>
          <a:p>
            <a:pPr marL="457200" indent="0" algn="l">
              <a:lnSpc>
                <a:spcPct val="70000"/>
              </a:lnSpc>
              <a:spcBef>
                <a:spcPts val="600"/>
              </a:spcBef>
              <a:spcAft>
                <a:spcPts val="600"/>
              </a:spcAft>
              <a:buNone/>
            </a:pPr>
            <a:r>
              <a:rPr lang="en-US" altLang="zh-CN" sz="1200" b="0" i="0" u="none" strike="noStrike" kern="1200" cap="none" spc="0" baseline="0">
                <a:solidFill>
                  <a:schemeClr val="tx1"/>
                </a:solidFill>
                <a:latin typeface="Aptos Black" pitchFamily="34" charset="0"/>
                <a:ea typeface="Aptos" pitchFamily="0" charset="0"/>
                <a:cs typeface="Times New Roman" pitchFamily="18" charset="0"/>
              </a:rPr>
              <a:t> </a:t>
            </a:r>
            <a:endParaRPr lang="en-US" altLang="zh-CN" sz="1200" b="0" i="0" u="none" strike="noStrike" kern="1200" cap="none" spc="0" baseline="0">
              <a:solidFill>
                <a:schemeClr val="tx1"/>
              </a:solidFill>
              <a:latin typeface="Aptos Black" pitchFamily="34" charset="0"/>
              <a:ea typeface="Aptos" pitchFamily="0" charset="0"/>
              <a:cs typeface="Times New Roman" pitchFamily="18" charset="0"/>
            </a:endParaRPr>
          </a:p>
          <a:p>
            <a:pPr marL="457200" indent="0" algn="l">
              <a:lnSpc>
                <a:spcPct val="70000"/>
              </a:lnSpc>
              <a:spcBef>
                <a:spcPts val="600"/>
              </a:spcBef>
              <a:spcAft>
                <a:spcPts val="600"/>
              </a:spcAft>
              <a:buNone/>
            </a:pPr>
            <a:endParaRPr lang="en-US" altLang="zh-CN" sz="1200" b="0" i="0" u="none" strike="noStrike" kern="1200" cap="none" spc="0" baseline="0">
              <a:solidFill>
                <a:schemeClr val="tx1"/>
              </a:solidFill>
              <a:latin typeface="Aptos Black" pitchFamily="34" charset="0"/>
              <a:ea typeface="Aptos" pitchFamily="0" charset="0"/>
              <a:cs typeface="Times New Roman" pitchFamily="18" charset="0"/>
            </a:endParaRPr>
          </a:p>
          <a:p>
            <a:pPr marL="457200" indent="0" algn="l">
              <a:lnSpc>
                <a:spcPct val="70000"/>
              </a:lnSpc>
              <a:spcBef>
                <a:spcPts val="600"/>
              </a:spcBef>
              <a:spcAft>
                <a:spcPts val="600"/>
              </a:spcAft>
              <a:buNone/>
            </a:pPr>
            <a:endParaRPr lang="en-US" altLang="zh-CN" sz="1200" b="0" i="0" u="none" strike="noStrike" kern="1200" cap="none" spc="0" baseline="0">
              <a:solidFill>
                <a:schemeClr val="tx1"/>
              </a:solidFill>
              <a:latin typeface="Aptos Black" pitchFamily="34" charset="0"/>
              <a:ea typeface="Aptos" pitchFamily="0" charset="0"/>
              <a:cs typeface="Times New Roman" pitchFamily="18" charset="0"/>
            </a:endParaRPr>
          </a:p>
          <a:p>
            <a:pPr marL="457200" indent="0" algn="l">
              <a:lnSpc>
                <a:spcPct val="70000"/>
              </a:lnSpc>
              <a:spcBef>
                <a:spcPts val="600"/>
              </a:spcBef>
              <a:spcAft>
                <a:spcPts val="600"/>
              </a:spcAft>
              <a:buNone/>
            </a:pPr>
            <a:r>
              <a:rPr lang="en-US" altLang="zh-CN" sz="1200" b="0" i="0" u="none" strike="noStrike" kern="1200" cap="none" spc="0" baseline="0">
                <a:solidFill>
                  <a:schemeClr val="accent2"/>
                </a:solidFill>
                <a:latin typeface="Aptos Black" pitchFamily="34" charset="0"/>
                <a:ea typeface="Aptos" pitchFamily="0" charset="0"/>
                <a:cs typeface="Times New Roman" pitchFamily="18" charset="0"/>
              </a:rPr>
              <a:t>Submission Date: </a:t>
            </a:r>
            <a:endParaRPr lang="en-US" altLang="zh-CN" sz="1200" b="0" i="0" u="none" strike="noStrike" kern="1200" cap="none" spc="0" baseline="0">
              <a:solidFill>
                <a:schemeClr val="accent2"/>
              </a:solidFill>
              <a:latin typeface="Aptos Black" pitchFamily="34" charset="0"/>
              <a:ea typeface="Aptos" pitchFamily="0" charset="0"/>
              <a:cs typeface="Times New Roman" pitchFamily="18" charset="0"/>
            </a:endParaRPr>
          </a:p>
          <a:p>
            <a:pPr marL="457200" indent="0" algn="l">
              <a:lnSpc>
                <a:spcPct val="70000"/>
              </a:lnSpc>
              <a:spcBef>
                <a:spcPts val="600"/>
              </a:spcBef>
              <a:spcAft>
                <a:spcPts val="600"/>
              </a:spcAft>
              <a:buNone/>
            </a:pPr>
            <a:r>
              <a:rPr lang="en-US" altLang="zh-CN" sz="1200" b="0" i="0" u="none" strike="noStrike" kern="100" cap="none" spc="0" baseline="0">
                <a:solidFill>
                  <a:schemeClr val="tx1"/>
                </a:solidFill>
                <a:latin typeface="Aptos Black" pitchFamily="34" charset="0"/>
                <a:ea typeface="Arial" pitchFamily="0" charset="0"/>
                <a:cs typeface="Arial" pitchFamily="0" charset="0"/>
              </a:rPr>
              <a:t>15</a:t>
            </a:r>
            <a:r>
              <a:rPr lang="en-US" altLang="zh-CN" sz="1200" b="0" i="0" u="none" strike="noStrike" kern="100" cap="none" spc="0" baseline="30000">
                <a:solidFill>
                  <a:schemeClr val="tx1"/>
                </a:solidFill>
                <a:latin typeface="Aptos Black" pitchFamily="34" charset="0"/>
                <a:ea typeface="Arial" pitchFamily="0" charset="0"/>
                <a:cs typeface="Arial" pitchFamily="0" charset="0"/>
              </a:rPr>
              <a:t>th</a:t>
            </a:r>
            <a:r>
              <a:rPr lang="en-US" altLang="zh-CN" sz="1200" b="0" i="0" u="none" strike="noStrike" kern="100" cap="none" spc="0" baseline="0">
                <a:solidFill>
                  <a:schemeClr val="tx1"/>
                </a:solidFill>
                <a:latin typeface="Aptos Black" pitchFamily="34" charset="0"/>
                <a:ea typeface="Arial" pitchFamily="0" charset="0"/>
                <a:cs typeface="Arial" pitchFamily="0" charset="0"/>
              </a:rPr>
              <a:t> June 2025 @ 2pm</a:t>
            </a:r>
            <a:endParaRPr lang="en-US" altLang="zh-CN" sz="1200" b="0" i="0" u="none" strike="noStrike" kern="100" cap="none" spc="0" baseline="0">
              <a:solidFill>
                <a:schemeClr val="tx1"/>
              </a:solidFill>
              <a:latin typeface="Aptos Black" pitchFamily="34" charset="0"/>
              <a:ea typeface="Arial" pitchFamily="0" charset="0"/>
              <a:cs typeface="Times New Roman" pitchFamily="18" charset="0"/>
            </a:endParaRPr>
          </a:p>
          <a:p>
            <a:pPr marL="457200" indent="0" algn="l">
              <a:lnSpc>
                <a:spcPct val="70000"/>
              </a:lnSpc>
              <a:spcBef>
                <a:spcPts val="600"/>
              </a:spcBef>
              <a:spcAft>
                <a:spcPts val="600"/>
              </a:spcAft>
              <a:buNone/>
            </a:pPr>
            <a:r>
              <a:rPr lang="en-US" altLang="zh-CN" sz="1200" b="0" i="0" u="none" strike="noStrike" kern="100" cap="none" spc="0" baseline="0">
                <a:solidFill>
                  <a:schemeClr val="accent2"/>
                </a:solidFill>
                <a:latin typeface="Aptos Black" pitchFamily="34" charset="0"/>
                <a:ea typeface="Arial" pitchFamily="0" charset="0"/>
                <a:cs typeface="Arial" pitchFamily="0" charset="0"/>
              </a:rPr>
              <a:t>Presentations: </a:t>
            </a:r>
            <a:endParaRPr lang="en-US" altLang="zh-CN" sz="1200" b="0" i="0" u="none" strike="noStrike" kern="100" cap="none" spc="0" baseline="0">
              <a:solidFill>
                <a:schemeClr val="accent2"/>
              </a:solidFill>
              <a:latin typeface="Aptos Black" pitchFamily="34" charset="0"/>
              <a:ea typeface="Arial" pitchFamily="0" charset="0"/>
              <a:cs typeface="Arial" pitchFamily="0" charset="0"/>
            </a:endParaRPr>
          </a:p>
          <a:p>
            <a:pPr marL="457200" indent="0" algn="l">
              <a:lnSpc>
                <a:spcPct val="70000"/>
              </a:lnSpc>
              <a:spcBef>
                <a:spcPts val="600"/>
              </a:spcBef>
              <a:spcAft>
                <a:spcPts val="600"/>
              </a:spcAft>
              <a:buNone/>
            </a:pPr>
            <a:r>
              <a:rPr lang="en-US" altLang="zh-CN" sz="1200" b="0" i="0" u="none" strike="noStrike" kern="100" cap="none" spc="0" baseline="0">
                <a:solidFill>
                  <a:schemeClr val="tx1"/>
                </a:solidFill>
                <a:latin typeface="Aptos Black" pitchFamily="34" charset="0"/>
                <a:ea typeface="Arial" pitchFamily="0" charset="0"/>
                <a:cs typeface="Arial" pitchFamily="0" charset="0"/>
              </a:rPr>
              <a:t>20</a:t>
            </a:r>
            <a:r>
              <a:rPr lang="en-US" altLang="zh-CN" sz="1200" b="0" i="0" u="none" strike="noStrike" kern="100" cap="none" spc="0" baseline="30000">
                <a:solidFill>
                  <a:schemeClr val="tx1"/>
                </a:solidFill>
                <a:latin typeface="Aptos Black" pitchFamily="34" charset="0"/>
                <a:ea typeface="Arial" pitchFamily="0" charset="0"/>
                <a:cs typeface="Arial" pitchFamily="0" charset="0"/>
              </a:rPr>
              <a:t>th</a:t>
            </a:r>
            <a:r>
              <a:rPr lang="en-US" altLang="zh-CN" sz="1200" b="0" i="0" u="none" strike="noStrike" kern="100" cap="none" spc="0" baseline="0">
                <a:solidFill>
                  <a:schemeClr val="tx1"/>
                </a:solidFill>
                <a:latin typeface="Aptos Black" pitchFamily="34" charset="0"/>
                <a:ea typeface="Arial" pitchFamily="0" charset="0"/>
                <a:cs typeface="Arial" pitchFamily="0" charset="0"/>
              </a:rPr>
              <a:t> June 2025</a:t>
            </a:r>
            <a:endParaRPr lang="en-US" altLang="zh-CN" sz="1200" b="0" i="0" u="none" strike="noStrike" kern="100" cap="none" spc="0" baseline="0">
              <a:solidFill>
                <a:schemeClr val="tx1"/>
              </a:solidFill>
              <a:latin typeface="Aptos Black" pitchFamily="34" charset="0"/>
              <a:ea typeface="Arial" pitchFamily="0" charset="0"/>
              <a:cs typeface="Times New Roman" pitchFamily="18" charset="0"/>
            </a:endParaRPr>
          </a:p>
          <a:p>
            <a:pPr marL="0" indent="0" algn="l">
              <a:lnSpc>
                <a:spcPct val="70000"/>
              </a:lnSpc>
              <a:spcBef>
                <a:spcPct val="20000"/>
              </a:spcBef>
              <a:spcAft>
                <a:spcPts val="0"/>
              </a:spcAft>
              <a:buNone/>
            </a:pPr>
            <a:r>
              <a:rPr lang="en-US" altLang="zh-CN" sz="1100" b="0" i="0" u="none" strike="noStrike" kern="1200" cap="none" spc="0" baseline="0">
                <a:solidFill>
                  <a:schemeClr val="tx1"/>
                </a:solidFill>
                <a:latin typeface="Bahnschrift SemiLight SemiConde" pitchFamily="34" charset="0"/>
                <a:ea typeface="Aptos" pitchFamily="0" charset="0"/>
                <a:cs typeface="Times New Roman" pitchFamily="18" charset="0"/>
              </a:rPr>
              <a:t> </a:t>
            </a:r>
            <a:endParaRPr lang="en-US" altLang="zh-CN" sz="1100" b="0" i="0" u="none" strike="noStrike" kern="1200" cap="none" spc="0" baseline="0">
              <a:solidFill>
                <a:schemeClr val="tx1"/>
              </a:solidFill>
              <a:latin typeface="Bahnschrift SemiLight SemiConde" pitchFamily="34" charset="0"/>
              <a:ea typeface="Aptos" pitchFamily="0" charset="0"/>
              <a:cs typeface="Times New Roman" pitchFamily="18" charset="0"/>
            </a:endParaRPr>
          </a:p>
          <a:p>
            <a:pPr marL="0" indent="0" algn="l">
              <a:lnSpc>
                <a:spcPct val="70000"/>
              </a:lnSpc>
              <a:spcBef>
                <a:spcPct val="20000"/>
              </a:spcBef>
              <a:spcAft>
                <a:spcPts val="0"/>
              </a:spcAft>
              <a:buNone/>
            </a:pPr>
            <a:r>
              <a:rPr lang="en-US" altLang="zh-CN" sz="1100" b="0" i="0" u="none" strike="noStrike" kern="1200" cap="none" spc="0" baseline="0">
                <a:solidFill>
                  <a:schemeClr val="tx1"/>
                </a:solidFill>
                <a:latin typeface="Arial" pitchFamily="0" charset="0"/>
                <a:ea typeface="Aptos" pitchFamily="0" charset="0"/>
                <a:cs typeface="Times New Roman" pitchFamily="18" charset="0"/>
              </a:rPr>
              <a:t> </a:t>
            </a:r>
            <a:endParaRPr lang="en-US" altLang="zh-CN" sz="1100" b="0" i="0" u="none" strike="noStrike" kern="1200" cap="none" spc="0" baseline="0">
              <a:solidFill>
                <a:schemeClr val="tx1"/>
              </a:solidFill>
              <a:latin typeface="Aptos" pitchFamily="0" charset="0"/>
              <a:ea typeface="Aptos" pitchFamily="0" charset="0"/>
              <a:cs typeface="Times New Roman" pitchFamily="18" charset="0"/>
            </a:endParaRPr>
          </a:p>
          <a:p>
            <a:pPr marL="0" indent="0" algn="l">
              <a:lnSpc>
                <a:spcPct val="70000"/>
              </a:lnSpc>
              <a:spcBef>
                <a:spcPct val="20000"/>
              </a:spcBef>
              <a:spcAft>
                <a:spcPts val="0"/>
              </a:spcAft>
              <a:buNone/>
            </a:pPr>
            <a:r>
              <a:rPr lang="en-US" altLang="zh-CN" sz="1100" b="0" i="0" u="none" strike="noStrike" kern="1200" cap="none" spc="0" baseline="0">
                <a:solidFill>
                  <a:schemeClr val="tx1"/>
                </a:solidFill>
                <a:latin typeface="Arial" pitchFamily="0" charset="0"/>
                <a:ea typeface="Aptos" pitchFamily="0" charset="0"/>
                <a:cs typeface="Times New Roman" pitchFamily="18" charset="0"/>
              </a:rPr>
              <a:t> </a:t>
            </a:r>
            <a:endParaRPr lang="en-US" altLang="zh-CN" sz="1100" b="0" i="0" u="none" strike="noStrike" kern="1200" cap="none" spc="0" baseline="0">
              <a:solidFill>
                <a:schemeClr val="tx1"/>
              </a:solidFill>
              <a:latin typeface="Aptos" pitchFamily="0" charset="0"/>
              <a:ea typeface="Aptos" pitchFamily="0" charset="0"/>
              <a:cs typeface="Times New Roman" pitchFamily="18" charset="0"/>
            </a:endParaRPr>
          </a:p>
          <a:p>
            <a:pPr marL="0" indent="0" algn="l">
              <a:lnSpc>
                <a:spcPct val="70000"/>
              </a:lnSpc>
              <a:spcBef>
                <a:spcPct val="20000"/>
              </a:spcBef>
              <a:spcAft>
                <a:spcPts val="0"/>
              </a:spcAft>
              <a:buNone/>
            </a:pPr>
            <a:r>
              <a:rPr lang="en-US" altLang="zh-CN" sz="1100" b="0" i="0" u="none" strike="noStrike" kern="1200" cap="none" spc="0" baseline="0">
                <a:solidFill>
                  <a:schemeClr val="tx1"/>
                </a:solidFill>
                <a:latin typeface="Arial" pitchFamily="0" charset="0"/>
                <a:ea typeface="Aptos" pitchFamily="0" charset="0"/>
                <a:cs typeface="Times New Roman" pitchFamily="18" charset="0"/>
              </a:rPr>
              <a:t> </a:t>
            </a:r>
            <a:endParaRPr lang="en-US" altLang="zh-CN" sz="1100" b="0" i="0" u="none" strike="noStrike" kern="1200" cap="none" spc="0" baseline="0">
              <a:solidFill>
                <a:schemeClr val="tx1"/>
              </a:solidFill>
              <a:latin typeface="Aptos" pitchFamily="0" charset="0"/>
              <a:ea typeface="Aptos" pitchFamily="0" charset="0"/>
              <a:cs typeface="Times New Roman" pitchFamily="18" charset="0"/>
            </a:endParaRPr>
          </a:p>
          <a:p>
            <a:pPr marL="0" indent="0" algn="l">
              <a:lnSpc>
                <a:spcPct val="70000"/>
              </a:lnSpc>
              <a:spcBef>
                <a:spcPct val="20000"/>
              </a:spcBef>
              <a:spcAft>
                <a:spcPts val="1000"/>
              </a:spcAft>
              <a:buNone/>
            </a:pPr>
            <a:r>
              <a:rPr lang="en-US" altLang="zh-CN" sz="1100" b="1" i="1" u="none" strike="noStrike" kern="100" cap="none" spc="0" baseline="0">
                <a:solidFill>
                  <a:schemeClr val="tx1"/>
                </a:solidFill>
                <a:latin typeface="Arial" pitchFamily="0" charset="0"/>
                <a:ea typeface="Aptos" pitchFamily="0" charset="0"/>
                <a:cs typeface="Times New Roman" pitchFamily="18" charset="0"/>
              </a:rPr>
              <a:t>Student Name / ID</a:t>
            </a:r>
            <a:r>
              <a:rPr lang="en-US" altLang="zh-CN" sz="1100" b="0" i="1" u="none" strike="noStrike" kern="100" cap="none" spc="0" baseline="0">
                <a:solidFill>
                  <a:schemeClr val="tx1"/>
                </a:solidFill>
                <a:latin typeface="Arial" pitchFamily="0" charset="0"/>
                <a:ea typeface="Aptos" pitchFamily="0" charset="0"/>
                <a:cs typeface="Times New Roman" pitchFamily="18" charset="0"/>
              </a:rPr>
              <a:t>: </a:t>
            </a:r>
            <a:endParaRPr lang="en-US" altLang="zh-CN" sz="1100" b="1" i="1" u="none" strike="noStrike" kern="100" cap="none" spc="0" baseline="0">
              <a:solidFill>
                <a:srgbClr val="558ED5"/>
              </a:solidFill>
              <a:latin typeface="Aptos" pitchFamily="0" charset="0"/>
              <a:ea typeface="Aptos" pitchFamily="0" charset="0"/>
              <a:cs typeface="Times New Roman" pitchFamily="18" charset="0"/>
            </a:endParaRPr>
          </a:p>
          <a:p>
            <a:pPr marL="0" indent="0" algn="l">
              <a:lnSpc>
                <a:spcPct val="70000"/>
              </a:lnSpc>
              <a:spcBef>
                <a:spcPct val="20000"/>
              </a:spcBef>
              <a:spcAft>
                <a:spcPts val="0"/>
              </a:spcAft>
              <a:buNone/>
            </a:pPr>
            <a:r>
              <a:rPr lang="en-US" altLang="zh-CN" sz="1100" b="1" i="0" u="none" strike="noStrike" kern="1200" cap="none" spc="0" baseline="0">
                <a:solidFill>
                  <a:srgbClr val="558ED5"/>
                </a:solidFill>
                <a:latin typeface="Arial" pitchFamily="0" charset="0"/>
                <a:ea typeface="Aptos" pitchFamily="0" charset="0"/>
                <a:cs typeface="Lucida Sans"/>
              </a:rPr>
              <a:t>Group leader: </a:t>
            </a:r>
            <a:r>
              <a:rPr lang="en-US" altLang="zh-CN" sz="1100" b="0" i="0" u="none" strike="noStrike" kern="1200" cap="none" spc="0" baseline="0">
                <a:solidFill>
                  <a:schemeClr val="tx1"/>
                </a:solidFill>
                <a:latin typeface="Arial" pitchFamily="0" charset="0"/>
                <a:ea typeface="Aptos" pitchFamily="0" charset="0"/>
                <a:cs typeface="Lucida Sans"/>
              </a:rPr>
              <a:t>Ateeq Rehman / 2322964 </a:t>
            </a:r>
            <a:endParaRPr lang="en-US" altLang="zh-CN" sz="1100" b="0" i="0" u="none" strike="noStrike" kern="1200" cap="none" spc="0" baseline="0">
              <a:solidFill>
                <a:schemeClr val="tx1"/>
              </a:solidFill>
              <a:latin typeface="Arial" pitchFamily="0" charset="0"/>
              <a:ea typeface="Aptos" pitchFamily="0" charset="0"/>
              <a:cs typeface="Lucida Sans"/>
            </a:endParaRPr>
          </a:p>
          <a:p>
            <a:pPr marL="0" indent="0" algn="l">
              <a:lnSpc>
                <a:spcPct val="70000"/>
              </a:lnSpc>
              <a:spcBef>
                <a:spcPct val="20000"/>
              </a:spcBef>
              <a:spcAft>
                <a:spcPts val="0"/>
              </a:spcAft>
              <a:buNone/>
            </a:pPr>
            <a:r>
              <a:rPr lang="en-US" altLang="zh-CN" sz="1100" b="1" i="0" u="none" strike="noStrike" kern="1200" cap="none" spc="0" baseline="0">
                <a:solidFill>
                  <a:srgbClr val="558ED5"/>
                </a:solidFill>
                <a:latin typeface="Calibri" pitchFamily="0" charset="0"/>
                <a:ea typeface="宋体" pitchFamily="0" charset="0"/>
                <a:cs typeface="Lucida Sans"/>
              </a:rPr>
              <a:t>Group Members: </a:t>
            </a:r>
            <a:endParaRPr lang="en-US" altLang="zh-CN" sz="1100" b="1" i="0" u="none" strike="noStrike" kern="1200" cap="none" spc="0" baseline="0">
              <a:solidFill>
                <a:srgbClr val="558ED5"/>
              </a:solidFill>
              <a:latin typeface="Calibri" pitchFamily="0" charset="0"/>
              <a:ea typeface="宋体" pitchFamily="0" charset="0"/>
              <a:cs typeface="Lucida Sans"/>
            </a:endParaRPr>
          </a:p>
          <a:p>
            <a:pPr marL="0" indent="0" algn="l">
              <a:lnSpc>
                <a:spcPct val="70000"/>
              </a:lnSpc>
              <a:spcBef>
                <a:spcPct val="20000"/>
              </a:spcBef>
              <a:spcAft>
                <a:spcPts val="0"/>
              </a:spcAft>
              <a:buNone/>
            </a:pPr>
            <a:r>
              <a:rPr lang="en-US" altLang="zh-CN" sz="1100" b="0" i="0" u="none" strike="noStrike" kern="1200" cap="none" spc="0" baseline="0">
                <a:solidFill>
                  <a:schemeClr val="tx1"/>
                </a:solidFill>
                <a:latin typeface="Calibri" pitchFamily="0" charset="0"/>
                <a:ea typeface="宋体" pitchFamily="0" charset="0"/>
                <a:cs typeface="Lucida Sans"/>
              </a:rPr>
              <a:t>Mohammad Imran, 2313646</a:t>
            </a:r>
            <a:endParaRPr lang="en-US" altLang="zh-CN" sz="1100" b="0" i="0" u="none" strike="noStrike" kern="1200" cap="none" spc="0" baseline="0">
              <a:solidFill>
                <a:schemeClr val="tx1"/>
              </a:solidFill>
              <a:latin typeface="Calibri" pitchFamily="0" charset="0"/>
              <a:ea typeface="宋体" pitchFamily="0" charset="0"/>
              <a:cs typeface="Lucida Sans"/>
            </a:endParaRPr>
          </a:p>
          <a:p>
            <a:pPr marL="0" indent="0" algn="l">
              <a:lnSpc>
                <a:spcPct val="70000"/>
              </a:lnSpc>
              <a:spcBef>
                <a:spcPct val="20000"/>
              </a:spcBef>
              <a:spcAft>
                <a:spcPts val="0"/>
              </a:spcAft>
              <a:buNone/>
            </a:pPr>
            <a:r>
              <a:rPr lang="en-US" altLang="zh-CN" sz="1100" b="0" i="0" u="none" strike="noStrike" kern="1200" cap="none" spc="0" baseline="0">
                <a:solidFill>
                  <a:schemeClr val="tx1"/>
                </a:solidFill>
                <a:latin typeface="Calibri" pitchFamily="0" charset="0"/>
                <a:ea typeface="宋体" pitchFamily="0" charset="0"/>
                <a:cs typeface="Lucida Sans"/>
              </a:rPr>
              <a:t>Andrea </a:t>
            </a:r>
            <a:r>
              <a:rPr lang="en-US" altLang="zh-CN" sz="1100" b="0" i="0" u="none" strike="noStrike" kern="1200" cap="none" spc="0" baseline="0">
                <a:solidFill>
                  <a:schemeClr val="tx1"/>
                </a:solidFill>
                <a:latin typeface="Calibri" pitchFamily="0" charset="0"/>
                <a:ea typeface="宋体" pitchFamily="0" charset="0"/>
                <a:cs typeface="Lucida Sans"/>
              </a:rPr>
              <a:t>Corcoveanu</a:t>
            </a:r>
            <a:r>
              <a:rPr lang="en-US" altLang="zh-CN" sz="1100" b="0" i="0" u="none" strike="noStrike" kern="1200" cap="none" spc="0" baseline="0">
                <a:solidFill>
                  <a:schemeClr val="tx1"/>
                </a:solidFill>
                <a:latin typeface="Calibri" pitchFamily="0" charset="0"/>
                <a:ea typeface="宋体" pitchFamily="0" charset="0"/>
                <a:cs typeface="Lucida Sans"/>
              </a:rPr>
              <a:t>, 2315160</a:t>
            </a:r>
            <a:endParaRPr lang="en-US" altLang="zh-CN" sz="1100" b="0" i="0" u="none" strike="noStrike" kern="1200" cap="none" spc="0" baseline="0">
              <a:solidFill>
                <a:schemeClr val="tx1"/>
              </a:solidFill>
              <a:latin typeface="Calibri" pitchFamily="0" charset="0"/>
              <a:ea typeface="宋体" pitchFamily="0" charset="0"/>
              <a:cs typeface="Lucida Sans"/>
            </a:endParaRPr>
          </a:p>
          <a:p>
            <a:pPr marL="0" indent="0" algn="l">
              <a:lnSpc>
                <a:spcPct val="70000"/>
              </a:lnSpc>
              <a:spcBef>
                <a:spcPct val="20000"/>
              </a:spcBef>
              <a:spcAft>
                <a:spcPts val="0"/>
              </a:spcAft>
              <a:buNone/>
            </a:pPr>
            <a:r>
              <a:rPr lang="en-US" altLang="zh-CN" sz="1100" b="0" i="0" u="none" strike="noStrike" kern="1200" cap="none" spc="0" baseline="0">
                <a:solidFill>
                  <a:schemeClr val="tx1"/>
                </a:solidFill>
                <a:latin typeface="Calibri" pitchFamily="0" charset="0"/>
                <a:ea typeface="宋体" pitchFamily="0" charset="0"/>
                <a:cs typeface="Lucida Sans"/>
              </a:rPr>
              <a:t>Paulica</a:t>
            </a:r>
            <a:r>
              <a:rPr lang="en-US" altLang="zh-CN" sz="1100" b="0" i="0" u="none" strike="noStrike" kern="1200" cap="none" spc="0" baseline="0">
                <a:solidFill>
                  <a:schemeClr val="tx1"/>
                </a:solidFill>
                <a:latin typeface="Calibri" pitchFamily="0" charset="0"/>
                <a:ea typeface="宋体" pitchFamily="0" charset="0"/>
                <a:cs typeface="Lucida Sans"/>
              </a:rPr>
              <a:t> </a:t>
            </a:r>
            <a:r>
              <a:rPr lang="en-US" altLang="zh-CN" sz="1100" b="0" i="0" u="none" strike="noStrike" kern="1200" cap="none" spc="0" baseline="0">
                <a:solidFill>
                  <a:schemeClr val="tx1"/>
                </a:solidFill>
                <a:latin typeface="Calibri" pitchFamily="0" charset="0"/>
                <a:ea typeface="宋体" pitchFamily="0" charset="0"/>
                <a:cs typeface="Lucida Sans"/>
              </a:rPr>
              <a:t>Barbu</a:t>
            </a:r>
            <a:r>
              <a:rPr lang="en-US" altLang="zh-CN" sz="1100" b="0" i="0" u="none" strike="noStrike" kern="1200" cap="none" spc="0" baseline="0">
                <a:solidFill>
                  <a:schemeClr val="tx1"/>
                </a:solidFill>
                <a:latin typeface="Calibri" pitchFamily="0" charset="0"/>
                <a:ea typeface="宋体" pitchFamily="0" charset="0"/>
                <a:cs typeface="Lucida Sans"/>
              </a:rPr>
              <a:t> 2319977</a:t>
            </a:r>
            <a:endParaRPr lang="zh-CN" altLang="en-US" sz="1100" b="0" i="0" u="none" strike="noStrike" kern="1200" cap="none" spc="0" baseline="0">
              <a:solidFill>
                <a:schemeClr val="tx1"/>
              </a:solidFill>
              <a:latin typeface="Calibri" pitchFamily="0" charset="0"/>
              <a:ea typeface="宋体" pitchFamily="0" charset="0"/>
              <a:cs typeface="Lucida Sans"/>
            </a:endParaRPr>
          </a:p>
        </p:txBody>
      </p:sp>
      <p:sp>
        <p:nvSpPr>
          <p:cNvPr id="22" name="Rectangles"/>
          <p:cNvSpPr>
            <a:spLocks/>
          </p:cNvSpPr>
          <p:nvPr/>
        </p:nvSpPr>
        <p:spPr>
          <a:xfrm rot="0">
            <a:off x="270387" y="6296401"/>
            <a:ext cx="4572000" cy="3581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0" i="0" u="none" strike="noStrike" kern="1200" cap="none" spc="0" baseline="0">
                <a:solidFill>
                  <a:schemeClr val="tx1"/>
                </a:solidFill>
                <a:latin typeface="Calibri" pitchFamily="0" charset="0"/>
                <a:ea typeface="宋体" pitchFamily="0" charset="0"/>
                <a:cs typeface="Calibri" pitchFamily="0" charset="0"/>
              </a:rPr>
              <a:t>Lecturer: </a:t>
            </a:r>
            <a:r>
              <a:rPr lang="en-US" altLang="zh-CN" sz="1800" b="1" i="0" u="none" strike="noStrike" kern="1200" cap="none" spc="0" baseline="0">
                <a:solidFill>
                  <a:srgbClr val="0D0D0D"/>
                </a:solidFill>
                <a:latin typeface="Calibri" pitchFamily="0" charset="0"/>
                <a:ea typeface="宋体" pitchFamily="0" charset="0"/>
                <a:cs typeface="Calibri" pitchFamily="0" charset="0"/>
              </a:rPr>
              <a:t>Ivan Rodriguez Hernandez</a:t>
            </a:r>
            <a:endParaRPr lang="zh-CN" altLang="en-US" sz="1800" b="1" i="0" u="none" strike="noStrike" kern="1200" cap="none" spc="0" baseline="0">
              <a:solidFill>
                <a:srgbClr val="0D0D0D"/>
              </a:solidFill>
              <a:latin typeface="Calibri" pitchFamily="0" charset="0"/>
              <a:ea typeface="宋体" pitchFamily="0" charset="0"/>
              <a:cs typeface="Calibri" pitchFamily="0" charset="0"/>
            </a:endParaRPr>
          </a:p>
        </p:txBody>
      </p:sp>
      <p:pic>
        <p:nvPicPr>
          <p:cNvPr id="23" name="Images"/>
          <p:cNvPicPr>
            <a:picLocks noChangeAspect="1"/>
          </p:cNvPicPr>
          <p:nvPr/>
        </p:nvPicPr>
        <p:blipFill>
          <a:blip r:embed="rId3" cstate="print"/>
          <a:stretch>
            <a:fillRect/>
          </a:stretch>
        </p:blipFill>
        <p:spPr>
          <a:xfrm rot="0">
            <a:off x="270387" y="235197"/>
            <a:ext cx="3049897" cy="739954"/>
          </a:xfrm>
          <a:prstGeom prst="rect"/>
          <a:noFill/>
          <a:ln w="12700" cmpd="sng" cap="flat">
            <a:noFill/>
            <a:prstDash val="solid"/>
            <a:miter/>
          </a:ln>
        </p:spPr>
      </p:pic>
    </p:spTree>
    <p:extLst>
      <p:ext uri="{BB962C8B-B14F-4D97-AF65-F5344CB8AC3E}">
        <p14:creationId xmlns:p14="http://schemas.microsoft.com/office/powerpoint/2010/main" val="539076950"/>
      </p:ext>
    </p:extLst>
  </p:cSld>
  <p:clrMapOvr>
    <a:masterClrMapping/>
  </p:clrMapOvr>
  <p:transition spd="slow"/>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2" name="Rectangles"/>
          <p:cNvSpPr>
            <a:spLocks noChangeAspect="1"/>
          </p:cNvSpPr>
          <p:nvPr/>
        </p:nvSpPr>
        <p:spPr>
          <a:xfrm rot="0">
            <a:off x="6" y="0"/>
            <a:ext cx="4562585" cy="6858001"/>
          </a:xfrm>
          <a:prstGeom prst="rect"/>
          <a:solidFill>
            <a:srgbClr val="262626"/>
          </a:solidFill>
          <a:ln w="25400" cmpd="sng" cap="flat">
            <a:noFill/>
            <a:prstDash val="solid"/>
            <a:round/>
          </a:ln>
        </p:spPr>
      </p:sp>
      <p:sp>
        <p:nvSpPr>
          <p:cNvPr id="33" name="Rectangles"/>
          <p:cNvSpPr>
            <a:spLocks noChangeAspect="1"/>
          </p:cNvSpPr>
          <p:nvPr/>
        </p:nvSpPr>
        <p:spPr>
          <a:xfrm rot="0">
            <a:off x="4572000" y="0"/>
            <a:ext cx="4571992" cy="6858001"/>
          </a:xfrm>
          <a:prstGeom prst="rect"/>
          <a:solidFill>
            <a:srgbClr val="F2F2F2"/>
          </a:solidFill>
          <a:ln w="25400" cmpd="sng" cap="flat">
            <a:noFill/>
            <a:prstDash val="solid"/>
            <a:round/>
          </a:ln>
        </p:spPr>
      </p:sp>
      <p:sp>
        <p:nvSpPr>
          <p:cNvPr id="34" name="Text box"/>
          <p:cNvSpPr>
            <a:spLocks noGrp="1"/>
          </p:cNvSpPr>
          <p:nvPr>
            <p:ph type="body" idx="1"/>
          </p:nvPr>
        </p:nvSpPr>
        <p:spPr>
          <a:xfrm rot="0">
            <a:off x="5054597" y="637762"/>
            <a:ext cx="3229410" cy="5860946"/>
          </a:xfrm>
          <a:prstGeom prst="rect"/>
          <a:noFill/>
          <a:ln w="12700" cmpd="sng" cap="flat">
            <a:noFill/>
            <a:prstDash val="solid"/>
            <a:miter/>
          </a:ln>
        </p:spPr>
        <p:txBody>
          <a:bodyPr vert="horz" wrap="square" lIns="91440" tIns="45720" rIns="91440" bIns="45720" anchor="ctr" anchorCtr="0">
            <a:prstTxWarp prst="textNoShape"/>
          </a:bodyPr>
          <a:lstStyle/>
          <a:p>
            <a:pPr marL="0" indent="0" algn="l">
              <a:lnSpc>
                <a:spcPct val="90000"/>
              </a:lnSpc>
              <a:spcBef>
                <a:spcPts val="1000"/>
              </a:spcBef>
              <a:spcAft>
                <a:spcPts val="0"/>
              </a:spcAft>
              <a:buNone/>
            </a:pPr>
            <a:r>
              <a:rPr lang="en-US" altLang="zh-CN" sz="1700" b="1" i="0" u="none" strike="noStrike" kern="1200" cap="none" spc="0" baseline="0">
                <a:solidFill>
                  <a:schemeClr val="tx1"/>
                </a:solidFill>
                <a:latin typeface="Calibri" pitchFamily="0" charset="0"/>
                <a:ea typeface="宋体" pitchFamily="0" charset="0"/>
                <a:cs typeface="Calibri" pitchFamily="0" charset="0"/>
              </a:rPr>
              <a:t> Table of Contents</a:t>
            </a:r>
            <a:endParaRPr lang="en-US" altLang="zh-CN" sz="1700" b="1" i="0" u="none" strike="noStrike" kern="1200" cap="none" spc="0" baseline="0">
              <a:solidFill>
                <a:schemeClr val="tx1"/>
              </a:solidFill>
              <a:latin typeface="Calibri" pitchFamily="0" charset="0"/>
              <a:ea typeface="宋体" pitchFamily="0" charset="0"/>
              <a:cs typeface="Calibri" pitchFamily="0" charset="0"/>
            </a:endParaRPr>
          </a:p>
          <a:p>
            <a:pPr marL="0" indent="0" algn="l">
              <a:lnSpc>
                <a:spcPct val="90000"/>
              </a:lnSpc>
              <a:spcBef>
                <a:spcPts val="1000"/>
              </a:spcBef>
              <a:spcAft>
                <a:spcPts val="0"/>
              </a:spcAft>
              <a:buNone/>
            </a:pPr>
            <a:r>
              <a:rPr lang="en-US" altLang="zh-CN" sz="1700" b="1" i="0" u="none" strike="noStrike" kern="1200" cap="none" spc="0" baseline="0">
                <a:solidFill>
                  <a:schemeClr val="tx1"/>
                </a:solidFill>
                <a:latin typeface="Calibri" pitchFamily="0" charset="0"/>
                <a:ea typeface="宋体" pitchFamily="0" charset="0"/>
                <a:cs typeface="Calibri" pitchFamily="0" charset="0"/>
              </a:rPr>
              <a:t>Introduction</a:t>
            </a:r>
            <a:endParaRPr lang="en-US" altLang="zh-CN" sz="1700" b="0" i="0" u="none" strike="noStrike" kern="1200" cap="none" spc="0" baseline="0">
              <a:solidFill>
                <a:schemeClr val="tx1"/>
              </a:solidFill>
              <a:latin typeface="Calibri" pitchFamily="0" charset="0"/>
              <a:ea typeface="宋体" pitchFamily="0" charset="0"/>
              <a:cs typeface="Calibri" pitchFamily="0" charset="0"/>
            </a:endParaRPr>
          </a:p>
          <a:p>
            <a:pPr lvl="1" marL="0" indent="0" algn="l">
              <a:lnSpc>
                <a:spcPct val="90000"/>
              </a:lnSpc>
              <a:spcBef>
                <a:spcPts val="1000"/>
              </a:spcBef>
              <a:spcAft>
                <a:spcPts val="0"/>
              </a:spcAft>
              <a:buNone/>
            </a:pPr>
            <a:r>
              <a:rPr lang="en-US" altLang="zh-CN" sz="1700" b="0" i="0" u="none" strike="noStrike" kern="1200" cap="none" spc="0" baseline="0">
                <a:solidFill>
                  <a:schemeClr val="tx1"/>
                </a:solidFill>
                <a:latin typeface="Calibri" pitchFamily="0" charset="0"/>
                <a:ea typeface="宋体" pitchFamily="0" charset="0"/>
                <a:cs typeface="Calibri" pitchFamily="0" charset="0"/>
              </a:rPr>
              <a:t>Mintzberg’s Roles &amp; Google Overview</a:t>
            </a:r>
            <a:endParaRPr lang="en-US" altLang="zh-CN" sz="1700" b="0" i="0" u="none" strike="noStrike" kern="1200" cap="none" spc="0" baseline="0">
              <a:solidFill>
                <a:schemeClr val="tx1"/>
              </a:solidFill>
              <a:latin typeface="Calibri" pitchFamily="0" charset="0"/>
              <a:ea typeface="宋体" pitchFamily="0" charset="0"/>
              <a:cs typeface="Calibri" pitchFamily="0" charset="0"/>
            </a:endParaRPr>
          </a:p>
          <a:p>
            <a:pPr marL="0" indent="0" algn="l">
              <a:lnSpc>
                <a:spcPct val="90000"/>
              </a:lnSpc>
              <a:spcBef>
                <a:spcPts val="1000"/>
              </a:spcBef>
              <a:spcAft>
                <a:spcPts val="0"/>
              </a:spcAft>
              <a:buNone/>
            </a:pPr>
            <a:r>
              <a:rPr lang="en-US" altLang="zh-CN" sz="1700" b="1" i="0" u="none" strike="noStrike" kern="1200" cap="none" spc="0" baseline="0">
                <a:solidFill>
                  <a:schemeClr val="tx1"/>
                </a:solidFill>
                <a:latin typeface="Calibri" pitchFamily="0" charset="0"/>
                <a:ea typeface="宋体" pitchFamily="0" charset="0"/>
                <a:cs typeface="Calibri" pitchFamily="0" charset="0"/>
              </a:rPr>
              <a:t>Interpersonal Roles</a:t>
            </a:r>
            <a:endParaRPr lang="en-US" altLang="zh-CN" sz="1700" b="0" i="0" u="none" strike="noStrike" kern="1200" cap="none" spc="0" baseline="0">
              <a:solidFill>
                <a:schemeClr val="tx1"/>
              </a:solidFill>
              <a:latin typeface="Calibri" pitchFamily="0" charset="0"/>
              <a:ea typeface="宋体" pitchFamily="0" charset="0"/>
              <a:cs typeface="Calibri" pitchFamily="0" charset="0"/>
            </a:endParaRPr>
          </a:p>
          <a:p>
            <a:pPr lvl="1" marL="0" indent="0" algn="l">
              <a:lnSpc>
                <a:spcPct val="90000"/>
              </a:lnSpc>
              <a:spcBef>
                <a:spcPts val="1000"/>
              </a:spcBef>
              <a:spcAft>
                <a:spcPts val="0"/>
              </a:spcAft>
              <a:buNone/>
            </a:pPr>
            <a:r>
              <a:rPr lang="en-US" altLang="zh-CN" sz="1700" b="0" i="0" u="none" strike="noStrike" kern="1200" cap="none" spc="0" baseline="0">
                <a:solidFill>
                  <a:schemeClr val="tx1"/>
                </a:solidFill>
                <a:latin typeface="Calibri" pitchFamily="0" charset="0"/>
                <a:ea typeface="宋体" pitchFamily="0" charset="0"/>
                <a:cs typeface="Calibri" pitchFamily="0" charset="0"/>
              </a:rPr>
              <a:t>Figurehead, Leader, Liaison</a:t>
            </a:r>
            <a:endParaRPr lang="en-US" altLang="zh-CN" sz="1700" b="0" i="0" u="none" strike="noStrike" kern="1200" cap="none" spc="0" baseline="0">
              <a:solidFill>
                <a:schemeClr val="tx1"/>
              </a:solidFill>
              <a:latin typeface="Calibri" pitchFamily="0" charset="0"/>
              <a:ea typeface="宋体" pitchFamily="0" charset="0"/>
              <a:cs typeface="Calibri" pitchFamily="0" charset="0"/>
            </a:endParaRPr>
          </a:p>
          <a:p>
            <a:pPr marL="0" indent="0" algn="l">
              <a:lnSpc>
                <a:spcPct val="90000"/>
              </a:lnSpc>
              <a:spcBef>
                <a:spcPts val="1000"/>
              </a:spcBef>
              <a:spcAft>
                <a:spcPts val="0"/>
              </a:spcAft>
              <a:buNone/>
            </a:pPr>
            <a:r>
              <a:rPr lang="en-US" altLang="zh-CN" sz="1700" b="1" i="0" u="none" strike="noStrike" kern="1200" cap="none" spc="0" baseline="0">
                <a:solidFill>
                  <a:schemeClr val="tx1"/>
                </a:solidFill>
                <a:latin typeface="Calibri" pitchFamily="0" charset="0"/>
                <a:ea typeface="宋体" pitchFamily="0" charset="0"/>
                <a:cs typeface="Calibri" pitchFamily="0" charset="0"/>
              </a:rPr>
              <a:t>Informational Roles</a:t>
            </a:r>
            <a:endParaRPr lang="en-US" altLang="zh-CN" sz="1700" b="0" i="0" u="none" strike="noStrike" kern="1200" cap="none" spc="0" baseline="0">
              <a:solidFill>
                <a:schemeClr val="tx1"/>
              </a:solidFill>
              <a:latin typeface="Calibri" pitchFamily="0" charset="0"/>
              <a:ea typeface="宋体" pitchFamily="0" charset="0"/>
              <a:cs typeface="Calibri" pitchFamily="0" charset="0"/>
            </a:endParaRPr>
          </a:p>
          <a:p>
            <a:pPr lvl="1" marL="0" indent="0" algn="l">
              <a:lnSpc>
                <a:spcPct val="90000"/>
              </a:lnSpc>
              <a:spcBef>
                <a:spcPts val="1000"/>
              </a:spcBef>
              <a:spcAft>
                <a:spcPts val="0"/>
              </a:spcAft>
              <a:buNone/>
            </a:pPr>
            <a:r>
              <a:rPr lang="en-US" altLang="zh-CN" sz="1700" b="0" i="0" u="none" strike="noStrike" kern="1200" cap="none" spc="0" baseline="0">
                <a:solidFill>
                  <a:schemeClr val="tx1"/>
                </a:solidFill>
                <a:latin typeface="Calibri" pitchFamily="0" charset="0"/>
                <a:ea typeface="宋体" pitchFamily="0" charset="0"/>
                <a:cs typeface="Calibri" pitchFamily="0" charset="0"/>
              </a:rPr>
              <a:t>Monitor, Disseminator, Spokesperson</a:t>
            </a:r>
            <a:endParaRPr lang="en-US" altLang="zh-CN" sz="1700" b="0" i="0" u="none" strike="noStrike" kern="1200" cap="none" spc="0" baseline="0">
              <a:solidFill>
                <a:schemeClr val="tx1"/>
              </a:solidFill>
              <a:latin typeface="Calibri" pitchFamily="0" charset="0"/>
              <a:ea typeface="宋体" pitchFamily="0" charset="0"/>
              <a:cs typeface="Calibri" pitchFamily="0" charset="0"/>
            </a:endParaRPr>
          </a:p>
          <a:p>
            <a:pPr marL="0" indent="0" algn="l">
              <a:lnSpc>
                <a:spcPct val="90000"/>
              </a:lnSpc>
              <a:spcBef>
                <a:spcPts val="1000"/>
              </a:spcBef>
              <a:spcAft>
                <a:spcPts val="0"/>
              </a:spcAft>
              <a:buNone/>
            </a:pPr>
            <a:r>
              <a:rPr lang="en-US" altLang="zh-CN" sz="1700" b="1" i="0" u="none" strike="noStrike" kern="1200" cap="none" spc="0" baseline="0">
                <a:solidFill>
                  <a:schemeClr val="tx1"/>
                </a:solidFill>
                <a:latin typeface="Calibri" pitchFamily="0" charset="0"/>
                <a:ea typeface="宋体" pitchFamily="0" charset="0"/>
                <a:cs typeface="Calibri" pitchFamily="0" charset="0"/>
              </a:rPr>
              <a:t>Decisional Roles</a:t>
            </a:r>
            <a:endParaRPr lang="en-US" altLang="zh-CN" sz="1700" b="0" i="0" u="none" strike="noStrike" kern="1200" cap="none" spc="0" baseline="0">
              <a:solidFill>
                <a:schemeClr val="tx1"/>
              </a:solidFill>
              <a:latin typeface="Calibri" pitchFamily="0" charset="0"/>
              <a:ea typeface="宋体" pitchFamily="0" charset="0"/>
              <a:cs typeface="Calibri" pitchFamily="0" charset="0"/>
            </a:endParaRPr>
          </a:p>
          <a:p>
            <a:pPr lvl="1" marL="0" indent="0" algn="l">
              <a:lnSpc>
                <a:spcPct val="90000"/>
              </a:lnSpc>
              <a:spcBef>
                <a:spcPts val="1000"/>
              </a:spcBef>
              <a:spcAft>
                <a:spcPts val="0"/>
              </a:spcAft>
              <a:buNone/>
            </a:pPr>
            <a:r>
              <a:rPr lang="en-US" altLang="zh-CN" sz="1700" b="0" i="0" u="none" strike="noStrike" kern="1200" cap="none" spc="0" baseline="0">
                <a:solidFill>
                  <a:schemeClr val="tx1"/>
                </a:solidFill>
                <a:latin typeface="Calibri" pitchFamily="0" charset="0"/>
                <a:ea typeface="宋体" pitchFamily="0" charset="0"/>
                <a:cs typeface="Calibri" pitchFamily="0" charset="0"/>
              </a:rPr>
              <a:t>Entrepreneur, Disturbance Handler, Resource Allocator, Negotiator</a:t>
            </a:r>
            <a:endParaRPr lang="en-US" altLang="zh-CN" sz="1700" b="0" i="0" u="none" strike="noStrike" kern="1200" cap="none" spc="0" baseline="0">
              <a:solidFill>
                <a:schemeClr val="tx1"/>
              </a:solidFill>
              <a:latin typeface="Calibri" pitchFamily="0" charset="0"/>
              <a:ea typeface="宋体" pitchFamily="0" charset="0"/>
              <a:cs typeface="Calibri" pitchFamily="0" charset="0"/>
            </a:endParaRPr>
          </a:p>
          <a:p>
            <a:pPr marL="0" indent="0" algn="l">
              <a:lnSpc>
                <a:spcPct val="90000"/>
              </a:lnSpc>
              <a:spcBef>
                <a:spcPts val="1000"/>
              </a:spcBef>
              <a:spcAft>
                <a:spcPts val="0"/>
              </a:spcAft>
              <a:buNone/>
            </a:pPr>
            <a:r>
              <a:rPr lang="en-US" altLang="zh-CN" sz="1700" b="1" i="0" u="none" strike="noStrike" kern="1200" cap="none" spc="0" baseline="0">
                <a:solidFill>
                  <a:schemeClr val="tx1"/>
                </a:solidFill>
                <a:latin typeface="Calibri" pitchFamily="0" charset="0"/>
                <a:ea typeface="宋体" pitchFamily="0" charset="0"/>
                <a:cs typeface="Calibri" pitchFamily="0" charset="0"/>
              </a:rPr>
              <a:t>Emerging Roles &amp; Conclusion</a:t>
            </a:r>
            <a:endParaRPr lang="en-US" altLang="zh-CN" sz="1700" b="0" i="0" u="none" strike="noStrike" kern="1200" cap="none" spc="0" baseline="0">
              <a:solidFill>
                <a:schemeClr val="tx1"/>
              </a:solidFill>
              <a:latin typeface="Calibri" pitchFamily="0" charset="0"/>
              <a:ea typeface="宋体" pitchFamily="0" charset="0"/>
              <a:cs typeface="Calibri" pitchFamily="0" charset="0"/>
            </a:endParaRPr>
          </a:p>
          <a:p>
            <a:pPr lvl="1" marL="0" indent="0" algn="l">
              <a:lnSpc>
                <a:spcPct val="90000"/>
              </a:lnSpc>
              <a:spcBef>
                <a:spcPts val="1000"/>
              </a:spcBef>
              <a:spcAft>
                <a:spcPts val="0"/>
              </a:spcAft>
              <a:buNone/>
            </a:pPr>
            <a:r>
              <a:rPr lang="en-US" altLang="zh-CN" sz="1700" b="0" i="0" u="none" strike="noStrike" kern="1200" cap="none" spc="0" baseline="0">
                <a:solidFill>
                  <a:schemeClr val="tx1"/>
                </a:solidFill>
                <a:latin typeface="Calibri" pitchFamily="0" charset="0"/>
                <a:ea typeface="宋体" pitchFamily="0" charset="0"/>
                <a:cs typeface="Calibri" pitchFamily="0" charset="0"/>
              </a:rPr>
              <a:t>Digital, Ethical, and Global Dimensions</a:t>
            </a:r>
            <a:endParaRPr lang="en-US" altLang="zh-CN" sz="1700" b="0" i="0" u="none" strike="noStrike" kern="1200" cap="none" spc="0" baseline="0">
              <a:solidFill>
                <a:schemeClr val="tx1"/>
              </a:solidFill>
              <a:latin typeface="Calibri" pitchFamily="0" charset="0"/>
              <a:ea typeface="宋体" pitchFamily="0" charset="0"/>
              <a:cs typeface="Calibri" pitchFamily="0" charset="0"/>
            </a:endParaRPr>
          </a:p>
          <a:p>
            <a:pPr marL="0" indent="0" algn="l">
              <a:lnSpc>
                <a:spcPct val="90000"/>
              </a:lnSpc>
              <a:spcBef>
                <a:spcPts val="1000"/>
              </a:spcBef>
              <a:spcAft>
                <a:spcPts val="0"/>
              </a:spcAft>
              <a:buNone/>
            </a:pPr>
            <a:r>
              <a:rPr lang="en-US" altLang="zh-CN" sz="1700" b="1" i="0" u="none" strike="noStrike" kern="1200" cap="none" spc="0" baseline="0">
                <a:solidFill>
                  <a:schemeClr val="tx1"/>
                </a:solidFill>
                <a:latin typeface="Calibri" pitchFamily="0" charset="0"/>
                <a:ea typeface="宋体" pitchFamily="0" charset="0"/>
                <a:cs typeface="Calibri" pitchFamily="0" charset="0"/>
              </a:rPr>
              <a:t>Q&amp;A</a:t>
            </a:r>
            <a:endParaRPr lang="en-US" altLang="zh-CN" sz="1700" b="0" i="0" u="none" strike="noStrike" kern="1200" cap="none" spc="0" baseline="0">
              <a:solidFill>
                <a:schemeClr val="tx1"/>
              </a:solidFill>
              <a:latin typeface="Calibri" pitchFamily="0" charset="0"/>
              <a:ea typeface="宋体" pitchFamily="0" charset="0"/>
              <a:cs typeface="Calibri" pitchFamily="0" charset="0"/>
            </a:endParaRPr>
          </a:p>
          <a:p>
            <a:pPr marL="0" indent="0" algn="l">
              <a:lnSpc>
                <a:spcPct val="90000"/>
              </a:lnSpc>
              <a:spcBef>
                <a:spcPts val="1000"/>
              </a:spcBef>
              <a:spcAft>
                <a:spcPts val="0"/>
              </a:spcAft>
              <a:buNone/>
            </a:pPr>
            <a:r>
              <a:rPr lang="en-US" altLang="zh-CN" sz="1700" b="1" i="0" u="none" strike="noStrike" kern="1200" cap="none" spc="0" baseline="0">
                <a:solidFill>
                  <a:schemeClr val="tx1"/>
                </a:solidFill>
                <a:latin typeface="Calibri" pitchFamily="0" charset="0"/>
                <a:ea typeface="宋体" pitchFamily="0" charset="0"/>
                <a:cs typeface="Calibri" pitchFamily="0" charset="0"/>
              </a:rPr>
              <a:t>References</a:t>
            </a:r>
            <a:endParaRPr lang="en-US" altLang="zh-CN" sz="1700" b="0" i="0" u="none" strike="noStrike" kern="1200" cap="none" spc="0" baseline="0">
              <a:solidFill>
                <a:schemeClr val="tx1"/>
              </a:solidFill>
              <a:latin typeface="Calibri" pitchFamily="0" charset="0"/>
              <a:ea typeface="宋体" pitchFamily="0" charset="0"/>
              <a:cs typeface="Calibri" pitchFamily="0" charset="0"/>
            </a:endParaRPr>
          </a:p>
          <a:p>
            <a:pPr marL="0" indent="0" algn="l">
              <a:lnSpc>
                <a:spcPct val="90000"/>
              </a:lnSpc>
              <a:spcBef>
                <a:spcPts val="1000"/>
              </a:spcBef>
              <a:spcAft>
                <a:spcPts val="0"/>
              </a:spcAft>
              <a:buNone/>
            </a:pPr>
            <a:endParaRPr lang="zh-CN" altLang="en-US" sz="1700" b="0" i="0" u="none" strike="noStrike" kern="1200" cap="none" spc="0" baseline="0">
              <a:solidFill>
                <a:schemeClr val="tx1"/>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199478930"/>
      </p:ext>
    </p:extLst>
  </p:cSld>
  <p:clrMapOvr>
    <a:masterClrMapping/>
  </p:clrMapOvr>
  <p:transition spd="slow"/>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useBgFill="1">
        <p:nvSpPr>
          <p:cNvPr id="35" name="Rectangles"/>
          <p:cNvSpPr>
            <a:spLocks noChangeAspect="1"/>
          </p:cNvSpPr>
          <p:nvPr/>
        </p:nvSpPr>
        <p:spPr>
          <a:xfrm rot="16200000">
            <a:off x="-588560" y="588559"/>
            <a:ext cx="6858000" cy="5680880"/>
          </a:xfrm>
          <a:prstGeom prst="rect"/>
          <a:ln w="25400" cmpd="sng" cap="flat">
            <a:noFill/>
            <a:prstDash val="solid"/>
            <a:round/>
          </a:ln>
          <a:effectLst>
            <a:outerShdw sx="94000" sy="94000" algn="l" rotWithShape="0" blurRad="304800" dist="317500" dir="0">
              <a:srgbClr val="000000">
                <a:alpha val="31764"/>
              </a:srgbClr>
            </a:outerShdw>
          </a:effectLst>
        </p:spPr>
      </p:sp>
      <p:sp>
        <p:nvSpPr>
          <p:cNvPr id="36" name="Text box"/>
          <p:cNvSpPr>
            <a:spLocks noGrp="1"/>
          </p:cNvSpPr>
          <p:nvPr>
            <p:ph type="title"/>
          </p:nvPr>
        </p:nvSpPr>
        <p:spPr>
          <a:xfrm rot="0">
            <a:off x="641108" y="79173"/>
            <a:ext cx="4524552" cy="800770"/>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100000"/>
              </a:lnSpc>
              <a:spcBef>
                <a:spcPts val="0"/>
              </a:spcBef>
              <a:spcAft>
                <a:spcPts val="0"/>
              </a:spcAft>
              <a:buNone/>
            </a:pPr>
            <a:r>
              <a:rPr lang="en-US" altLang="zh-CN" sz="3500" b="0" i="0" u="none" strike="noStrike" kern="1200" cap="none" spc="0" baseline="0">
                <a:solidFill>
                  <a:schemeClr val="tx1"/>
                </a:solidFill>
                <a:latin typeface="Calibri" pitchFamily="0" charset="0"/>
                <a:ea typeface="宋体" pitchFamily="0" charset="0"/>
                <a:cs typeface="Lucida Sans"/>
              </a:rPr>
              <a:t>Introduction</a:t>
            </a:r>
            <a:endParaRPr lang="zh-CN" altLang="en-US" sz="3500" b="0" i="0" u="none" strike="noStrike" kern="1200" cap="none" spc="0" baseline="0">
              <a:solidFill>
                <a:schemeClr val="tx1"/>
              </a:solidFill>
              <a:latin typeface="Calibri" pitchFamily="0" charset="0"/>
              <a:ea typeface="宋体" pitchFamily="0" charset="0"/>
              <a:cs typeface="Lucida Sans"/>
            </a:endParaRPr>
          </a:p>
        </p:txBody>
      </p:sp>
      <p:pic>
        <p:nvPicPr>
          <p:cNvPr id="37" name="Images" descr="Mastering Mintzberg's Management Roles for Effective Team Collaboration |  Creately"/>
          <p:cNvPicPr>
            <a:picLocks noChangeAspect="1"/>
          </p:cNvPicPr>
          <p:nvPr/>
        </p:nvPicPr>
        <p:blipFill>
          <a:blip r:embed="rId1" cstate="print"/>
          <a:stretch>
            <a:fillRect/>
          </a:stretch>
        </p:blipFill>
        <p:spPr>
          <a:xfrm rot="0">
            <a:off x="1752186" y="827156"/>
            <a:ext cx="2176505" cy="1414727"/>
          </a:xfrm>
          <a:prstGeom prst="rect"/>
          <a:noFill/>
          <a:ln w="12700" cmpd="sng" cap="flat">
            <a:noFill/>
            <a:prstDash val="solid"/>
            <a:miter/>
          </a:ln>
        </p:spPr>
      </p:pic>
      <p:sp>
        <p:nvSpPr>
          <p:cNvPr id="38" name="Text box"/>
          <p:cNvSpPr>
            <a:spLocks noGrp="1"/>
          </p:cNvSpPr>
          <p:nvPr>
            <p:ph type="body" idx="1"/>
          </p:nvPr>
        </p:nvSpPr>
        <p:spPr>
          <a:xfrm rot="0">
            <a:off x="295883" y="2129742"/>
            <a:ext cx="4704379" cy="4776722"/>
          </a:xfrm>
          <a:prstGeom prst="rect"/>
          <a:noFill/>
          <a:ln w="12700" cmpd="sng" cap="flat">
            <a:noFill/>
            <a:prstDash val="solid"/>
            <a:miter/>
          </a:ln>
        </p:spPr>
        <p:txBody>
          <a:bodyPr vert="horz" wrap="square" lIns="91440" tIns="45720" rIns="91440" bIns="45720" anchor="ctr" anchorCtr="0">
            <a:prstTxWarp prst="textNoShape"/>
          </a:bodyPr>
          <a:lstStyle/>
          <a:p>
            <a:pPr marL="342900" indent="-342900" algn="l">
              <a:lnSpc>
                <a:spcPct val="90000"/>
              </a:lnSpc>
              <a:spcBef>
                <a:spcPct val="20000"/>
              </a:spcBef>
              <a:spcAft>
                <a:spcPts val="0"/>
              </a:spcAft>
              <a:buFont typeface="Arial" pitchFamily="0" charset="0"/>
              <a:buChar char="•"/>
            </a:pPr>
            <a:r>
              <a:rPr lang="en-US" altLang="zh-CN" sz="1700" b="0" i="0" u="none" strike="noStrike" kern="1200" cap="none" spc="0" baseline="0">
                <a:solidFill>
                  <a:schemeClr val="tx1"/>
                </a:solidFill>
                <a:latin typeface="Calibri" pitchFamily="0" charset="0"/>
                <a:ea typeface="宋体" pitchFamily="0" charset="0"/>
                <a:cs typeface="Lucida Sans"/>
              </a:rPr>
              <a:t>This presentation provides a critical examination of Mintzberg’s managerial role framework, which identifies ten key roles grouped into interpersonal, informational, and </a:t>
            </a:r>
            <a:r>
              <a:rPr lang="en-US" altLang="zh-CN" sz="1800" b="0" i="0" u="none" strike="noStrike" kern="1200" cap="none" spc="0" baseline="0">
                <a:solidFill>
                  <a:schemeClr val="tx1"/>
                </a:solidFill>
                <a:latin typeface="Calibri" pitchFamily="0" charset="0"/>
                <a:ea typeface="宋体" pitchFamily="0" charset="0"/>
                <a:cs typeface="Lucida Sans"/>
              </a:rPr>
              <a:t>decisional</a:t>
            </a:r>
            <a:r>
              <a:rPr lang="en-US" altLang="zh-CN" sz="1700" b="0" i="0" u="none" strike="noStrike" kern="1200" cap="none" spc="0" baseline="0">
                <a:solidFill>
                  <a:schemeClr val="tx1"/>
                </a:solidFill>
                <a:latin typeface="Calibri" pitchFamily="0" charset="0"/>
                <a:ea typeface="宋体" pitchFamily="0" charset="0"/>
                <a:cs typeface="Lucida Sans"/>
              </a:rPr>
              <a:t> categories (Mintzberg, 2020). By applying this framework to Google, we explore how managerial functions are enacted within its diverse digital platforms, including Gmail, Google Analytics, YouTube, Google Drive, and Google Ads. The goal is to connect theoretical insights with real-world practices in a globally influential technology company. In addition, we briefly reflect on how the nature of managerial roles is being redefined by advancements in digital technology, ethical imperatives, and the complexities of global business operations.</a:t>
            </a:r>
            <a:endParaRPr lang="zh-CN" altLang="en-US" sz="1700" b="0" i="0" u="none" strike="noStrike" kern="1200" cap="none" spc="0" baseline="0">
              <a:solidFill>
                <a:schemeClr val="tx1"/>
              </a:solidFill>
              <a:latin typeface="Calibri" pitchFamily="0" charset="0"/>
              <a:ea typeface="宋体" pitchFamily="0" charset="0"/>
              <a:cs typeface="Lucida Sans"/>
            </a:endParaRPr>
          </a:p>
        </p:txBody>
      </p:sp>
      <p:pic>
        <p:nvPicPr>
          <p:cNvPr id="39" name="Images"/>
          <p:cNvPicPr>
            <a:picLocks noChangeAspect="1"/>
          </p:cNvPicPr>
          <p:nvPr/>
        </p:nvPicPr>
        <p:blipFill>
          <a:blip r:embed="rId2" cstate="print"/>
          <a:stretch>
            <a:fillRect/>
          </a:stretch>
        </p:blipFill>
        <p:spPr>
          <a:xfrm rot="0">
            <a:off x="5623196" y="1346129"/>
            <a:ext cx="2871353" cy="2786844"/>
          </a:xfrm>
          <a:prstGeom prst="rect"/>
          <a:noFill/>
          <a:ln w="12700" cmpd="sng" cap="flat">
            <a:noFill/>
            <a:prstDash val="solid"/>
            <a:miter/>
          </a:ln>
        </p:spPr>
      </p:pic>
      <p:pic>
        <p:nvPicPr>
          <p:cNvPr id="40" name="Images">
            <a:hlinkClick r:id="rId3"/>
          </p:cNvPr>
          <p:cNvPicPr>
            <a:picLocks noChangeAspect="1"/>
          </p:cNvPicPr>
          <p:nvPr/>
        </p:nvPicPr>
        <p:blipFill>
          <a:blip r:embed="rId4" cstate="print"/>
          <a:srcRect t="18456" b="24427"/>
          <a:stretch>
            <a:fillRect/>
          </a:stretch>
        </p:blipFill>
        <p:spPr>
          <a:xfrm rot="0">
            <a:off x="5223992" y="378616"/>
            <a:ext cx="3816427" cy="1225740"/>
          </a:xfrm>
          <a:prstGeom prst="rect"/>
          <a:noFill/>
          <a:ln w="12700" cmpd="sng" cap="flat">
            <a:noFill/>
            <a:prstDash val="solid"/>
            <a:miter/>
          </a:ln>
        </p:spPr>
      </p:pic>
      <p:pic>
        <p:nvPicPr>
          <p:cNvPr id="41" name="Multimedia">
            <a:hlinkClick r:id="" action="ppaction://media"/>
          </p:cNvPr>
          <p:cNvPicPr>
            <a:picLocks noChangeAspect="1"/>
          </p:cNvPicPr>
          <p:nvPr>
            <a:videoFile r:link="rId6"/>
            <p:extLst>
              <p:ext uri="{DAA4B4D4-6D71-4841-9C94-3DE7FCFB9230}">
                <p14:media xmlns:p14="http://schemas.microsoft.com/office/powerpoint/2010/main" r:embed="rId7"/>
              </p:ext>
            </p:extLst>
          </p:nvPr>
        </p:nvPicPr>
        <p:blipFill>
          <a:blip r:embed="rId8" cstate="print"/>
          <a:stretch>
            <a:fillRect/>
          </a:stretch>
        </p:blipFill>
        <p:spPr>
          <a:xfrm flipH="1" rot="0">
            <a:off x="6359976" y="4518103"/>
            <a:ext cx="1745033" cy="919778"/>
          </a:xfrm>
          <a:prstGeom prst="rect"/>
          <a:noFill/>
          <a:ln w="127000" cmpd="sng" cap="sq">
            <a:solidFill>
              <a:srgbClr val="000000"/>
            </a:solidFill>
            <a:prstDash val="solid"/>
            <a:miter/>
          </a:ln>
          <a:effectLst>
            <a:outerShdw sx="100000" sy="100000" algn="tl" rotWithShape="0" blurRad="57150" dist="50800" dir="2700000">
              <a:srgbClr val="000000">
                <a:alpha val="39607"/>
              </a:srgbClr>
            </a:outerShdw>
          </a:effectLst>
        </p:spPr>
      </p:pic>
      <p:sp>
        <p:nvSpPr>
          <p:cNvPr id="42" name="Rectangles"/>
          <p:cNvSpPr>
            <a:spLocks/>
          </p:cNvSpPr>
          <p:nvPr/>
        </p:nvSpPr>
        <p:spPr>
          <a:xfrm rot="0">
            <a:off x="6662845" y="5052256"/>
            <a:ext cx="1061084" cy="358140"/>
          </a:xfrm>
          <a:prstGeom prst="rect"/>
          <a:noFill/>
          <a:ln w="12700" cmpd="sng" cap="flat">
            <a:noFill/>
            <a:prstDash val="solid"/>
            <a:miter/>
          </a:ln>
        </p:spPr>
        <p:txBody>
          <a:bodyPr vert="horz" wrap="non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1" i="0" u="none" strike="noStrike" kern="1200" cap="none" spc="0" baseline="0">
                <a:solidFill>
                  <a:schemeClr val="accent2"/>
                </a:solidFill>
                <a:latin typeface="Calibri" pitchFamily="0" charset="0"/>
                <a:ea typeface="宋体" pitchFamily="0" charset="0"/>
                <a:cs typeface="Calibri" pitchFamily="0" charset="0"/>
              </a:rPr>
              <a:t>Play me</a:t>
            </a:r>
            <a:endParaRPr lang="zh-CN" altLang="en-US" sz="1800" b="1" i="0" u="none" strike="noStrike" kern="1200" cap="none" spc="0" baseline="0">
              <a:solidFill>
                <a:schemeClr val="accent2"/>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21949233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endCondLst>
                    <p:cond evt="onStopAudio" delay="0">
                      <p:tgtEl>
                        <p:sldTgt/>
                      </p:tgtEl>
                    </p:cond>
                    <p:cond evt="onNext" delay="0">
                      <p:tgtEl>
                        <p:sldTgt/>
                      </p:tgtEl>
                    </p:cond>
                  </p:endCondLst>
                </p:cTn>
                <p:tgtEl>
                  <p:spTgt spid="41"/>
                </p:tgtEl>
              </p:cMediaNode>
            </p:video>
            <p:seq concurrent="1" nextAc="seek">
              <p:cTn id="8" restart="whenNotActive" fill="hold" evtFilter="cancelBubble" nodeType="interactiveSeq">
                <p:stCondLst>
                  <p:cond evt="onClick" delay="0">
                    <p:tgtEl>
                      <p:spTgt spid="4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4" fill="hold" nodeType="clickEffect">
                                  <p:stCondLst>
                                    <p:cond delay="0"/>
                                  </p:stCondLst>
                                  <p:childTnLst>
                                    <p:cmd type="call" cmd="playFrom(0.0)">
                                      <p:cBhvr>
                                        <p:cTn id="12" dur="1" fill="hold"/>
                                        <p:tgtEl>
                                          <p:spTgt spid="41"/>
                                        </p:tgtEl>
                                      </p:cBhvr>
                                    </p:cmd>
                                  </p:childTnLst>
                                </p:cTn>
                              </p:par>
                            </p:childTnLst>
                          </p:cTn>
                        </p:par>
                      </p:childTnLst>
                    </p:cTn>
                  </p:par>
                </p:childTnLst>
              </p:cTn>
              <p:nextCondLst>
                <p:cond evt="onClick" delay="0">
                  <p:tgtEl>
                    <p:spTgt spid="41"/>
                  </p:tgtEl>
                </p:cond>
              </p:nextCondLst>
            </p:seq>
            <p:video>
              <p:cMediaNode vol="80000">
                <p:cTn id="13" fill="hold" display="0">
                  <p:stCondLst>
                    <p:cond delay="indefinite"/>
                  </p:stCondLst>
                  <p:endCondLst>
                    <p:cond evt="onStopAudio" delay="0">
                      <p:tgtEl>
                        <p:sldTgt/>
                      </p:tgtEl>
                    </p:cond>
                    <p:cond evt="onNext" delay="0">
                      <p:tgtEl>
                        <p:sldTgt/>
                      </p:tgtEl>
                    </p:cond>
                  </p:endCondLst>
                </p:cTn>
                <p:tgtEl>
                  <p:spTgt spid="41"/>
                </p:tgtEl>
              </p:cMediaNode>
            </p:video>
          </p:childTnLst>
        </p:cTn>
      </p:par>
    </p:tnLst>
  </p:timing>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useBgFill="1">
        <p:nvSpPr>
          <p:cNvPr id="46" name="Rectangles"/>
          <p:cNvSpPr>
            <a:spLocks noChangeAspect="1"/>
          </p:cNvSpPr>
          <p:nvPr/>
        </p:nvSpPr>
        <p:spPr>
          <a:xfrm rot="0">
            <a:off x="0" y="0"/>
            <a:ext cx="9141714" cy="6858000"/>
          </a:xfrm>
          <a:prstGeom prst="rect"/>
          <a:ln w="25400" cmpd="sng" cap="flat">
            <a:noFill/>
            <a:prstDash val="solid"/>
            <a:round/>
          </a:ln>
        </p:spPr>
      </p:sp>
      <p:sp>
        <p:nvSpPr>
          <p:cNvPr id="47" name="Text box"/>
          <p:cNvSpPr>
            <a:spLocks noGrp="1"/>
          </p:cNvSpPr>
          <p:nvPr>
            <p:ph type="title"/>
          </p:nvPr>
        </p:nvSpPr>
        <p:spPr>
          <a:xfrm rot="0">
            <a:off x="429368" y="238539"/>
            <a:ext cx="8263890" cy="1434415"/>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2900" b="1" i="0" u="none" strike="noStrike" kern="1200" cap="none" spc="0" baseline="0">
                <a:solidFill>
                  <a:schemeClr val="tx1"/>
                </a:solidFill>
                <a:latin typeface="Calibri" pitchFamily="0" charset="0"/>
                <a:ea typeface="宋体" pitchFamily="0" charset="0"/>
                <a:cs typeface="Lucida Sans"/>
              </a:rPr>
              <a:t>Interpersonal Roles at Google  </a:t>
            </a:r>
            <a:br>
              <a:rPr lang="zh-CN" altLang="en-US" sz="2900" b="1" i="0" u="none" strike="noStrike" kern="1200" cap="none" spc="0" baseline="0">
                <a:solidFill>
                  <a:schemeClr val="tx1"/>
                </a:solidFill>
                <a:latin typeface="Calibri" pitchFamily="0" charset="0"/>
                <a:ea typeface="宋体" pitchFamily="0" charset="0"/>
                <a:cs typeface="Lucida Sans"/>
              </a:rPr>
            </a:br>
            <a:r>
              <a:rPr lang="en-US" altLang="zh-CN" sz="2900" b="1" i="1" u="none" strike="noStrike" kern="1200" cap="none" spc="0" baseline="0">
                <a:solidFill>
                  <a:schemeClr val="tx1"/>
                </a:solidFill>
                <a:latin typeface="Calibri" pitchFamily="0" charset="0"/>
                <a:ea typeface="宋体" pitchFamily="0" charset="0"/>
                <a:cs typeface="Lucida Sans"/>
              </a:rPr>
              <a:t>Ateeq Rehman</a:t>
            </a:r>
            <a:br>
              <a:rPr lang="zh-CN" altLang="en-US" sz="2900" b="1" i="0" u="none" strike="noStrike" kern="1200" cap="none" spc="0" baseline="0">
                <a:solidFill>
                  <a:schemeClr val="tx1"/>
                </a:solidFill>
                <a:latin typeface="Calibri" pitchFamily="0" charset="0"/>
                <a:ea typeface="宋体" pitchFamily="0" charset="0"/>
                <a:cs typeface="Lucida Sans"/>
              </a:rPr>
            </a:br>
            <a:endParaRPr lang="zh-CN" altLang="en-US" sz="2900" b="0" i="0" u="none" strike="noStrike" kern="1200" cap="none" spc="0" baseline="0">
              <a:solidFill>
                <a:schemeClr val="tx1"/>
              </a:solidFill>
              <a:latin typeface="Calibri" pitchFamily="0" charset="0"/>
              <a:ea typeface="宋体" pitchFamily="0" charset="0"/>
              <a:cs typeface="Lucida Sans"/>
            </a:endParaRPr>
          </a:p>
        </p:txBody>
      </p:sp>
      <p:sp>
        <p:nvSpPr>
          <p:cNvPr id="48" name="曲线"/>
          <p:cNvSpPr>
            <a:spLocks noChangeAspect="1"/>
          </p:cNvSpPr>
          <p:nvPr/>
        </p:nvSpPr>
        <p:spPr>
          <a:xfrm rot="0">
            <a:off x="429368" y="1681544"/>
            <a:ext cx="8229600" cy="18287"/>
          </a:xfrm>
          <a:custGeom>
            <a:gdLst>
              <a:gd name="T1" fmla="*/ 0 w 21600"/>
              <a:gd name="T2" fmla="*/ 0 h 21600"/>
              <a:gd name="T3" fmla="*/ 21600 w 21600"/>
              <a:gd name="T4" fmla="*/ 21600 h 21600"/>
            </a:gdLst>
            <a:rect l="T1" t="T2" r="T3" b="T4"/>
            <a:pathLst>
              <a:path w="21600" h="21600">
                <a:moveTo>
                  <a:pt x="0" y="8322"/>
                </a:moveTo>
                <a:cubicBezTo>
                  <a:pt x="597" y="7244"/>
                  <a:pt x="865" y="11668"/>
                  <a:pt x="1367" y="8322"/>
                </a:cubicBezTo>
                <a:cubicBezTo>
                  <a:pt x="1870" y="4976"/>
                  <a:pt x="2985" y="4883"/>
                  <a:pt x="3600" y="8322"/>
                </a:cubicBezTo>
                <a:cubicBezTo>
                  <a:pt x="4214" y="11760"/>
                  <a:pt x="5184" y="1410"/>
                  <a:pt x="5832" y="8322"/>
                </a:cubicBezTo>
                <a:cubicBezTo>
                  <a:pt x="6479" y="15234"/>
                  <a:pt x="7515" y="3141"/>
                  <a:pt x="8064" y="8322"/>
                </a:cubicBezTo>
                <a:cubicBezTo>
                  <a:pt x="8612" y="13502"/>
                  <a:pt x="8743" y="11047"/>
                  <a:pt x="9216" y="8322"/>
                </a:cubicBezTo>
                <a:cubicBezTo>
                  <a:pt x="9688" y="5596"/>
                  <a:pt x="10253" y="813"/>
                  <a:pt x="10800" y="8322"/>
                </a:cubicBezTo>
                <a:cubicBezTo>
                  <a:pt x="11346" y="15830"/>
                  <a:pt x="11624" y="7758"/>
                  <a:pt x="11952" y="8322"/>
                </a:cubicBezTo>
                <a:cubicBezTo>
                  <a:pt x="12279" y="8886"/>
                  <a:pt x="13295" y="15737"/>
                  <a:pt x="13752" y="8322"/>
                </a:cubicBezTo>
                <a:cubicBezTo>
                  <a:pt x="14208" y="906"/>
                  <a:pt x="14970" y="11311"/>
                  <a:pt x="15336" y="8322"/>
                </a:cubicBezTo>
                <a:cubicBezTo>
                  <a:pt x="15701" y="5332"/>
                  <a:pt x="16432" y="14563"/>
                  <a:pt x="17352" y="8322"/>
                </a:cubicBezTo>
                <a:cubicBezTo>
                  <a:pt x="18271" y="2080"/>
                  <a:pt x="18971" y="16644"/>
                  <a:pt x="19583" y="8322"/>
                </a:cubicBezTo>
                <a:cubicBezTo>
                  <a:pt x="20196" y="0"/>
                  <a:pt x="20971" y="7458"/>
                  <a:pt x="21600" y="8322"/>
                </a:cubicBezTo>
                <a:cubicBezTo>
                  <a:pt x="21598" y="9789"/>
                  <a:pt x="21599" y="10789"/>
                  <a:pt x="21600" y="12939"/>
                </a:cubicBezTo>
                <a:cubicBezTo>
                  <a:pt x="20841" y="5975"/>
                  <a:pt x="20452" y="4279"/>
                  <a:pt x="19583" y="12939"/>
                </a:cubicBezTo>
                <a:cubicBezTo>
                  <a:pt x="18715" y="21600"/>
                  <a:pt x="18582" y="19393"/>
                  <a:pt x="18216" y="12939"/>
                </a:cubicBezTo>
                <a:cubicBezTo>
                  <a:pt x="17849" y="6486"/>
                  <a:pt x="17514" y="15056"/>
                  <a:pt x="16848" y="12939"/>
                </a:cubicBezTo>
                <a:cubicBezTo>
                  <a:pt x="16181" y="10823"/>
                  <a:pt x="15406" y="9581"/>
                  <a:pt x="14831" y="12939"/>
                </a:cubicBezTo>
                <a:cubicBezTo>
                  <a:pt x="14257" y="16298"/>
                  <a:pt x="13932" y="9085"/>
                  <a:pt x="13464" y="12939"/>
                </a:cubicBezTo>
                <a:cubicBezTo>
                  <a:pt x="12995" y="16794"/>
                  <a:pt x="12597" y="12199"/>
                  <a:pt x="12312" y="12939"/>
                </a:cubicBezTo>
                <a:cubicBezTo>
                  <a:pt x="12026" y="13680"/>
                  <a:pt x="11315" y="6343"/>
                  <a:pt x="10728" y="12939"/>
                </a:cubicBezTo>
                <a:cubicBezTo>
                  <a:pt x="10140" y="19536"/>
                  <a:pt x="9790" y="11699"/>
                  <a:pt x="8928" y="12939"/>
                </a:cubicBezTo>
                <a:cubicBezTo>
                  <a:pt x="8065" y="14180"/>
                  <a:pt x="7928" y="16509"/>
                  <a:pt x="7344" y="12939"/>
                </a:cubicBezTo>
                <a:cubicBezTo>
                  <a:pt x="6759" y="9370"/>
                  <a:pt x="6406" y="6465"/>
                  <a:pt x="5976" y="12939"/>
                </a:cubicBezTo>
                <a:cubicBezTo>
                  <a:pt x="5545" y="19414"/>
                  <a:pt x="4531" y="5908"/>
                  <a:pt x="3743" y="12939"/>
                </a:cubicBezTo>
                <a:cubicBezTo>
                  <a:pt x="2956" y="19971"/>
                  <a:pt x="2606" y="13628"/>
                  <a:pt x="1944" y="12939"/>
                </a:cubicBezTo>
                <a:cubicBezTo>
                  <a:pt x="1281" y="12251"/>
                  <a:pt x="513" y="4266"/>
                  <a:pt x="0" y="12939"/>
                </a:cubicBezTo>
                <a:cubicBezTo>
                  <a:pt x="0" y="10709"/>
                  <a:pt x="1" y="9327"/>
                  <a:pt x="0" y="8322"/>
                </a:cubicBezTo>
                <a:lnTo>
                  <a:pt x="0" y="8322"/>
                </a:lnTo>
                <a:close/>
              </a:path>
            </a:pathLst>
          </a:custGeom>
          <a:solidFill>
            <a:srgbClr val="C0504D">
              <a:alpha val="75000"/>
            </a:srgbClr>
          </a:solidFill>
          <a:ln w="44450" cmpd="sng" cap="rnd">
            <a:solidFill>
              <a:srgbClr val="C0504D">
                <a:alpha val="75000"/>
              </a:srgbClr>
            </a:solidFill>
            <a:prstDash val="solid"/>
            <a:round/>
          </a:ln>
        </p:spPr>
      </p:sp>
      <p:sp>
        <p:nvSpPr>
          <p:cNvPr id="49" name="Text box"/>
          <p:cNvSpPr>
            <a:spLocks noGrp="1"/>
          </p:cNvSpPr>
          <p:nvPr>
            <p:ph type="body" idx="1"/>
          </p:nvPr>
        </p:nvSpPr>
        <p:spPr>
          <a:xfrm rot="0">
            <a:off x="429368" y="2071316"/>
            <a:ext cx="5035164" cy="411917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ct val="20000"/>
              </a:spcBef>
              <a:spcAft>
                <a:spcPts val="0"/>
              </a:spcAft>
              <a:buFont typeface="Arial" pitchFamily="0" charset="0"/>
              <a:buChar char="•"/>
            </a:pPr>
            <a:r>
              <a:rPr lang="en-US" altLang="zh-CN" sz="1200" b="1" i="0" u="none" strike="noStrike" kern="1200" cap="none" spc="0" baseline="0">
                <a:solidFill>
                  <a:schemeClr val="tx1"/>
                </a:solidFill>
                <a:latin typeface="Calibri" pitchFamily="0" charset="0"/>
                <a:ea typeface="宋体" pitchFamily="0" charset="0"/>
                <a:cs typeface="Lucida Sans"/>
              </a:rPr>
              <a:t>Figurehead – Performs ceremonial and symbolic duties   </a:t>
            </a:r>
            <a:endParaRPr lang="en-US" altLang="zh-CN" sz="1200" b="1" i="0" u="none" strike="noStrike" kern="1200" cap="none" spc="0" baseline="0">
              <a:solidFill>
                <a:schemeClr val="tx1"/>
              </a:solidFill>
              <a:latin typeface="Calibri" pitchFamily="0" charset="0"/>
              <a:ea typeface="宋体" pitchFamily="0" charset="0"/>
              <a:cs typeface="Lucida Sans"/>
            </a:endParaRPr>
          </a:p>
          <a:p>
            <a:pPr marL="0" indent="0" algn="l">
              <a:lnSpc>
                <a:spcPct val="90000"/>
              </a:lnSpc>
              <a:spcBef>
                <a:spcPct val="20000"/>
              </a:spcBef>
              <a:spcAft>
                <a:spcPts val="0"/>
              </a:spcAft>
              <a:buNone/>
            </a:pPr>
            <a:r>
              <a:rPr lang="en-US" altLang="zh-CN" sz="1200" b="0" i="0" u="none" strike="noStrike" kern="1200" cap="none" spc="0" baseline="0">
                <a:solidFill>
                  <a:schemeClr val="tx1"/>
                </a:solidFill>
                <a:latin typeface="Calibri" pitchFamily="0" charset="0"/>
                <a:ea typeface="宋体" pitchFamily="0" charset="0"/>
                <a:cs typeface="Lucida Sans"/>
              </a:rPr>
              <a:t>Sundar Pichai fulfilled a ceremonial role for Google by representing the company at the 2023 World Economic Forum, emphasizing his symbolic presence in global business dialogues.(World Economic Forum, 2023)In his capacity as monarch, King Charles III regularly participates in state functions and public ceremonies, embodying the symbolic leadership of the British Crown.(The Royal Household, 2023)</a:t>
            </a:r>
            <a:endParaRPr lang="en-US" altLang="zh-CN" sz="1200" b="0" i="0" u="none" strike="noStrike" kern="1200" cap="none" spc="0" baseline="0">
              <a:solidFill>
                <a:schemeClr val="tx1"/>
              </a:solidFill>
              <a:latin typeface="Calibri" pitchFamily="0" charset="0"/>
              <a:ea typeface="宋体" pitchFamily="0" charset="0"/>
              <a:cs typeface="Lucida Sans"/>
            </a:endParaRPr>
          </a:p>
          <a:p>
            <a:pPr marL="0" indent="0" algn="l">
              <a:lnSpc>
                <a:spcPct val="90000"/>
              </a:lnSpc>
              <a:spcBef>
                <a:spcPct val="20000"/>
              </a:spcBef>
              <a:spcAft>
                <a:spcPts val="0"/>
              </a:spcAft>
              <a:buNone/>
            </a:pPr>
            <a:endParaRPr lang="en-US" altLang="zh-CN" sz="1200" b="0"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200" b="1" i="0" u="none" strike="noStrike" kern="1200" cap="none" spc="0" baseline="0">
                <a:solidFill>
                  <a:schemeClr val="tx1"/>
                </a:solidFill>
                <a:latin typeface="Calibri" pitchFamily="0" charset="0"/>
                <a:ea typeface="宋体" pitchFamily="0" charset="0"/>
                <a:cs typeface="Lucida Sans"/>
              </a:rPr>
              <a:t>Leader – Guides, motivates, and develops subordinates </a:t>
            </a:r>
            <a:endParaRPr lang="en-US" altLang="zh-CN" sz="1200" b="1" i="0" u="none" strike="noStrike" kern="1200" cap="none" spc="0" baseline="0">
              <a:solidFill>
                <a:schemeClr val="tx1"/>
              </a:solidFill>
              <a:latin typeface="Calibri" pitchFamily="0" charset="0"/>
              <a:ea typeface="宋体" pitchFamily="0" charset="0"/>
              <a:cs typeface="Lucida Sans"/>
            </a:endParaRPr>
          </a:p>
          <a:p>
            <a:pPr marL="0" indent="0" algn="l">
              <a:lnSpc>
                <a:spcPct val="90000"/>
              </a:lnSpc>
              <a:spcBef>
                <a:spcPct val="20000"/>
              </a:spcBef>
              <a:spcAft>
                <a:spcPts val="0"/>
              </a:spcAft>
              <a:buNone/>
            </a:pPr>
            <a:r>
              <a:rPr lang="en-US" altLang="zh-CN" sz="1200" b="0" i="0" u="none" strike="noStrike" kern="1200" cap="none" spc="0" baseline="0">
                <a:solidFill>
                  <a:schemeClr val="tx1"/>
                </a:solidFill>
                <a:latin typeface="Calibri" pitchFamily="0" charset="0"/>
                <a:ea typeface="宋体" pitchFamily="0" charset="0"/>
                <a:cs typeface="Lucida Sans"/>
              </a:rPr>
              <a:t>Google, Sundar Pichai cultivates innovation by mentoring teams and creating an environment that encourages creative problem-solving and collaboration.(Google Blog, 2022)Satya Nadella, in his book Hit Refresh (2017), outlines his transformation of Microsoft’s corporate culture, highlighting empathy and continuous learning as key leadership principles.(Nadella, Hit Refresh, 2017)</a:t>
            </a:r>
            <a:endParaRPr lang="en-US" altLang="zh-CN" sz="1200" b="0" i="0" u="none" strike="noStrike" kern="1200" cap="none" spc="0" baseline="0">
              <a:solidFill>
                <a:schemeClr val="tx1"/>
              </a:solidFill>
              <a:latin typeface="Calibri" pitchFamily="0" charset="0"/>
              <a:ea typeface="宋体" pitchFamily="0" charset="0"/>
              <a:cs typeface="Lucida Sans"/>
            </a:endParaRPr>
          </a:p>
          <a:p>
            <a:pPr marL="0" indent="0" algn="l">
              <a:lnSpc>
                <a:spcPct val="90000"/>
              </a:lnSpc>
              <a:spcBef>
                <a:spcPct val="20000"/>
              </a:spcBef>
              <a:spcAft>
                <a:spcPts val="0"/>
              </a:spcAft>
              <a:buNone/>
            </a:pPr>
            <a:endParaRPr lang="en-US" altLang="zh-CN" sz="1200" b="0"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200" b="1" i="0" u="none" strike="noStrike" kern="1200" cap="none" spc="0" baseline="0">
                <a:solidFill>
                  <a:schemeClr val="tx1"/>
                </a:solidFill>
                <a:latin typeface="Calibri" pitchFamily="0" charset="0"/>
                <a:ea typeface="宋体" pitchFamily="0" charset="0"/>
                <a:cs typeface="Lucida Sans"/>
              </a:rPr>
              <a:t>Liaison – Maintains relationships across teams and external contacts</a:t>
            </a:r>
            <a:endParaRPr lang="en-US" altLang="zh-CN" sz="1200" b="1" i="0" u="none" strike="noStrike" kern="1200" cap="none" spc="0" baseline="0">
              <a:solidFill>
                <a:schemeClr val="tx1"/>
              </a:solidFill>
              <a:latin typeface="Calibri" pitchFamily="0" charset="0"/>
              <a:ea typeface="宋体" pitchFamily="0" charset="0"/>
              <a:cs typeface="Lucida Sans"/>
            </a:endParaRPr>
          </a:p>
          <a:p>
            <a:pPr marL="0" indent="0" algn="l">
              <a:lnSpc>
                <a:spcPct val="90000"/>
              </a:lnSpc>
              <a:spcBef>
                <a:spcPct val="20000"/>
              </a:spcBef>
              <a:spcAft>
                <a:spcPts val="0"/>
              </a:spcAft>
              <a:buNone/>
            </a:pPr>
            <a:r>
              <a:rPr lang="en-US" altLang="zh-CN" sz="1200" b="0" i="0" u="none" strike="noStrike" kern="1200" cap="none" spc="0" baseline="0">
                <a:solidFill>
                  <a:schemeClr val="tx1"/>
                </a:solidFill>
                <a:latin typeface="Calibri" pitchFamily="0" charset="0"/>
                <a:ea typeface="宋体" pitchFamily="0" charset="0"/>
                <a:cs typeface="Lucida Sans"/>
              </a:rPr>
              <a:t>A Google manager often acts as a bridge between departments,        such as engineering and marketing, to align project goals and ensure effective collaboration.(Inc., 2020)Elon Musk plays a pivotal liaison role by coordinating strategic initiatives across Tesla and SpaceX, while also engaging directly with regulatory authorities.(The Verge, 2021)</a:t>
            </a:r>
            <a:endParaRPr lang="zh-CN" altLang="en-US" sz="1200" b="0" i="0" u="none" strike="noStrike" kern="1200" cap="none" spc="0" baseline="0">
              <a:solidFill>
                <a:schemeClr val="tx1"/>
              </a:solidFill>
              <a:latin typeface="Calibri" pitchFamily="0" charset="0"/>
              <a:ea typeface="宋体" pitchFamily="0" charset="0"/>
              <a:cs typeface="Lucida Sans"/>
            </a:endParaRPr>
          </a:p>
        </p:txBody>
      </p:sp>
      <p:pic>
        <p:nvPicPr>
          <p:cNvPr id="50" name="Images">
            <a:hlinkClick r:id="rId1"/>
          </p:cNvPr>
          <p:cNvPicPr>
            <a:picLocks noChangeAspect="1"/>
          </p:cNvPicPr>
          <p:nvPr/>
        </p:nvPicPr>
        <p:blipFill>
          <a:blip r:embed="rId2" cstate="print"/>
          <a:srcRect l="43801" r="2083"/>
          <a:stretch>
            <a:fillRect/>
          </a:stretch>
        </p:blipFill>
        <p:spPr>
          <a:xfrm rot="0">
            <a:off x="5756743" y="2093976"/>
            <a:ext cx="2955798" cy="4096512"/>
          </a:xfrm>
          <a:prstGeom prst="rect"/>
          <a:noFill/>
          <a:ln w="12700" cmpd="sng" cap="flat">
            <a:noFill/>
            <a:prstDash val="solid"/>
            <a:miter/>
          </a:ln>
        </p:spPr>
      </p:pic>
    </p:spTree>
    <p:extLst>
      <p:ext uri="{BB962C8B-B14F-4D97-AF65-F5344CB8AC3E}">
        <p14:creationId xmlns:p14="http://schemas.microsoft.com/office/powerpoint/2010/main" val="833966834"/>
      </p:ext>
    </p:extLst>
  </p:cSld>
  <p:clrMapOvr>
    <a:masterClrMapping/>
  </p:clrMapOvr>
  <p:transition spd="slow"/>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useBgFill="1">
        <p:nvSpPr>
          <p:cNvPr id="51" name="Rectangles"/>
          <p:cNvSpPr>
            <a:spLocks noChangeAspect="1"/>
          </p:cNvSpPr>
          <p:nvPr/>
        </p:nvSpPr>
        <p:spPr>
          <a:xfrm rot="0">
            <a:off x="0" y="0"/>
            <a:ext cx="9141714" cy="6858000"/>
          </a:xfrm>
          <a:prstGeom prst="rect"/>
          <a:ln w="25400" cmpd="sng" cap="flat">
            <a:noFill/>
            <a:prstDash val="solid"/>
            <a:round/>
          </a:ln>
        </p:spPr>
      </p:sp>
      <p:sp>
        <p:nvSpPr>
          <p:cNvPr id="52" name="Text box"/>
          <p:cNvSpPr>
            <a:spLocks noGrp="1"/>
          </p:cNvSpPr>
          <p:nvPr>
            <p:ph type="title"/>
          </p:nvPr>
        </p:nvSpPr>
        <p:spPr>
          <a:xfrm rot="0">
            <a:off x="429368" y="238539"/>
            <a:ext cx="8263890" cy="1434415"/>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2900" b="0" i="0" u="none" strike="noStrike" kern="1200" cap="none" spc="0" baseline="0">
                <a:solidFill>
                  <a:schemeClr val="tx1"/>
                </a:solidFill>
                <a:latin typeface="Calibri" pitchFamily="0" charset="0"/>
                <a:ea typeface="宋体" pitchFamily="0" charset="0"/>
                <a:cs typeface="Lucida Sans"/>
              </a:rPr>
              <a:t>Informational Roles at Google</a:t>
            </a:r>
            <a:br>
              <a:rPr lang="zh-CN" altLang="en-US" sz="2900" b="0" i="0" u="none" strike="noStrike" kern="1200" cap="none" spc="0" baseline="0">
                <a:solidFill>
                  <a:schemeClr val="tx1"/>
                </a:solidFill>
                <a:latin typeface="Calibri" pitchFamily="0" charset="0"/>
                <a:ea typeface="宋体" pitchFamily="0" charset="0"/>
                <a:cs typeface="Lucida Sans"/>
              </a:rPr>
            </a:br>
            <a:r>
              <a:rPr lang="en-US" altLang="zh-CN" sz="2900" b="1" i="1" u="none" strike="noStrike" kern="1200" cap="none" spc="0" baseline="0">
                <a:solidFill>
                  <a:schemeClr val="tx1"/>
                </a:solidFill>
                <a:latin typeface="Calibri" pitchFamily="0" charset="0"/>
                <a:ea typeface="宋体" pitchFamily="0" charset="0"/>
                <a:cs typeface="Lucida Sans"/>
              </a:rPr>
              <a:t>Mohammad Imran</a:t>
            </a:r>
            <a:br>
              <a:rPr lang="zh-CN" altLang="en-US" sz="2900" b="1" i="0" u="none" strike="noStrike" kern="1200" cap="none" spc="0" baseline="0">
                <a:solidFill>
                  <a:schemeClr val="tx1"/>
                </a:solidFill>
                <a:latin typeface="Calibri" pitchFamily="0" charset="0"/>
                <a:ea typeface="宋体" pitchFamily="0" charset="0"/>
                <a:cs typeface="Lucida Sans"/>
              </a:rPr>
            </a:br>
            <a:endParaRPr lang="zh-CN" altLang="en-US" sz="2900" b="0" i="0" u="none" strike="noStrike" kern="1200" cap="none" spc="0" baseline="0">
              <a:solidFill>
                <a:schemeClr val="tx1"/>
              </a:solidFill>
              <a:latin typeface="Calibri" pitchFamily="0" charset="0"/>
              <a:ea typeface="宋体" pitchFamily="0" charset="0"/>
              <a:cs typeface="Lucida Sans"/>
            </a:endParaRPr>
          </a:p>
        </p:txBody>
      </p:sp>
      <p:sp>
        <p:nvSpPr>
          <p:cNvPr id="53" name="曲线"/>
          <p:cNvSpPr>
            <a:spLocks noChangeAspect="1"/>
          </p:cNvSpPr>
          <p:nvPr/>
        </p:nvSpPr>
        <p:spPr>
          <a:xfrm rot="0">
            <a:off x="429368" y="1681544"/>
            <a:ext cx="8229600" cy="18287"/>
          </a:xfrm>
          <a:custGeom>
            <a:gdLst>
              <a:gd name="T1" fmla="*/ 0 w 21600"/>
              <a:gd name="T2" fmla="*/ 0 h 21600"/>
              <a:gd name="T3" fmla="*/ 21600 w 21600"/>
              <a:gd name="T4" fmla="*/ 21600 h 21600"/>
            </a:gdLst>
            <a:rect l="T1" t="T2" r="T3" b="T4"/>
            <a:pathLst>
              <a:path w="21600" h="21600">
                <a:moveTo>
                  <a:pt x="0" y="8322"/>
                </a:moveTo>
                <a:cubicBezTo>
                  <a:pt x="597" y="7244"/>
                  <a:pt x="865" y="11668"/>
                  <a:pt x="1367" y="8322"/>
                </a:cubicBezTo>
                <a:cubicBezTo>
                  <a:pt x="1870" y="4976"/>
                  <a:pt x="2985" y="4883"/>
                  <a:pt x="3600" y="8322"/>
                </a:cubicBezTo>
                <a:cubicBezTo>
                  <a:pt x="4214" y="11760"/>
                  <a:pt x="5184" y="1410"/>
                  <a:pt x="5832" y="8322"/>
                </a:cubicBezTo>
                <a:cubicBezTo>
                  <a:pt x="6479" y="15234"/>
                  <a:pt x="7515" y="3141"/>
                  <a:pt x="8064" y="8322"/>
                </a:cubicBezTo>
                <a:cubicBezTo>
                  <a:pt x="8612" y="13502"/>
                  <a:pt x="8743" y="11047"/>
                  <a:pt x="9216" y="8322"/>
                </a:cubicBezTo>
                <a:cubicBezTo>
                  <a:pt x="9688" y="5596"/>
                  <a:pt x="10253" y="813"/>
                  <a:pt x="10800" y="8322"/>
                </a:cubicBezTo>
                <a:cubicBezTo>
                  <a:pt x="11346" y="15830"/>
                  <a:pt x="11624" y="7758"/>
                  <a:pt x="11952" y="8322"/>
                </a:cubicBezTo>
                <a:cubicBezTo>
                  <a:pt x="12279" y="8886"/>
                  <a:pt x="13295" y="15737"/>
                  <a:pt x="13752" y="8322"/>
                </a:cubicBezTo>
                <a:cubicBezTo>
                  <a:pt x="14208" y="906"/>
                  <a:pt x="14970" y="11311"/>
                  <a:pt x="15336" y="8322"/>
                </a:cubicBezTo>
                <a:cubicBezTo>
                  <a:pt x="15701" y="5332"/>
                  <a:pt x="16432" y="14563"/>
                  <a:pt x="17352" y="8322"/>
                </a:cubicBezTo>
                <a:cubicBezTo>
                  <a:pt x="18271" y="2080"/>
                  <a:pt x="18971" y="16644"/>
                  <a:pt x="19583" y="8322"/>
                </a:cubicBezTo>
                <a:cubicBezTo>
                  <a:pt x="20196" y="0"/>
                  <a:pt x="20971" y="7458"/>
                  <a:pt x="21600" y="8322"/>
                </a:cubicBezTo>
                <a:cubicBezTo>
                  <a:pt x="21598" y="9789"/>
                  <a:pt x="21599" y="10789"/>
                  <a:pt x="21600" y="12939"/>
                </a:cubicBezTo>
                <a:cubicBezTo>
                  <a:pt x="20841" y="5975"/>
                  <a:pt x="20452" y="4279"/>
                  <a:pt x="19583" y="12939"/>
                </a:cubicBezTo>
                <a:cubicBezTo>
                  <a:pt x="18715" y="21600"/>
                  <a:pt x="18582" y="19393"/>
                  <a:pt x="18216" y="12939"/>
                </a:cubicBezTo>
                <a:cubicBezTo>
                  <a:pt x="17849" y="6486"/>
                  <a:pt x="17514" y="15056"/>
                  <a:pt x="16848" y="12939"/>
                </a:cubicBezTo>
                <a:cubicBezTo>
                  <a:pt x="16181" y="10823"/>
                  <a:pt x="15406" y="9581"/>
                  <a:pt x="14831" y="12939"/>
                </a:cubicBezTo>
                <a:cubicBezTo>
                  <a:pt x="14257" y="16298"/>
                  <a:pt x="13932" y="9085"/>
                  <a:pt x="13464" y="12939"/>
                </a:cubicBezTo>
                <a:cubicBezTo>
                  <a:pt x="12995" y="16794"/>
                  <a:pt x="12597" y="12199"/>
                  <a:pt x="12312" y="12939"/>
                </a:cubicBezTo>
                <a:cubicBezTo>
                  <a:pt x="12026" y="13680"/>
                  <a:pt x="11315" y="6343"/>
                  <a:pt x="10728" y="12939"/>
                </a:cubicBezTo>
                <a:cubicBezTo>
                  <a:pt x="10140" y="19536"/>
                  <a:pt x="9790" y="11699"/>
                  <a:pt x="8928" y="12939"/>
                </a:cubicBezTo>
                <a:cubicBezTo>
                  <a:pt x="8065" y="14180"/>
                  <a:pt x="7928" y="16509"/>
                  <a:pt x="7344" y="12939"/>
                </a:cubicBezTo>
                <a:cubicBezTo>
                  <a:pt x="6759" y="9370"/>
                  <a:pt x="6406" y="6465"/>
                  <a:pt x="5976" y="12939"/>
                </a:cubicBezTo>
                <a:cubicBezTo>
                  <a:pt x="5545" y="19414"/>
                  <a:pt x="4531" y="5908"/>
                  <a:pt x="3743" y="12939"/>
                </a:cubicBezTo>
                <a:cubicBezTo>
                  <a:pt x="2956" y="19971"/>
                  <a:pt x="2606" y="13628"/>
                  <a:pt x="1944" y="12939"/>
                </a:cubicBezTo>
                <a:cubicBezTo>
                  <a:pt x="1281" y="12251"/>
                  <a:pt x="513" y="4266"/>
                  <a:pt x="0" y="12939"/>
                </a:cubicBezTo>
                <a:cubicBezTo>
                  <a:pt x="0" y="10709"/>
                  <a:pt x="1" y="9327"/>
                  <a:pt x="0" y="8322"/>
                </a:cubicBezTo>
                <a:lnTo>
                  <a:pt x="0" y="8322"/>
                </a:lnTo>
                <a:close/>
              </a:path>
            </a:pathLst>
          </a:custGeom>
          <a:solidFill>
            <a:srgbClr val="C0504D">
              <a:alpha val="75000"/>
            </a:srgbClr>
          </a:solidFill>
          <a:ln w="44450" cmpd="sng" cap="rnd">
            <a:solidFill>
              <a:srgbClr val="C0504D">
                <a:alpha val="75000"/>
              </a:srgbClr>
            </a:solidFill>
            <a:prstDash val="solid"/>
            <a:round/>
          </a:ln>
        </p:spPr>
      </p:sp>
      <p:sp>
        <p:nvSpPr>
          <p:cNvPr id="54" name="Text box"/>
          <p:cNvSpPr>
            <a:spLocks noGrp="1"/>
          </p:cNvSpPr>
          <p:nvPr>
            <p:ph type="body" idx="1"/>
          </p:nvPr>
        </p:nvSpPr>
        <p:spPr>
          <a:xfrm rot="0">
            <a:off x="429368" y="2071316"/>
            <a:ext cx="5035164" cy="411917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ct val="20000"/>
              </a:spcBef>
              <a:spcAft>
                <a:spcPts val="0"/>
              </a:spcAft>
              <a:buFont typeface="Arial" pitchFamily="0" charset="0"/>
              <a:buChar char="•"/>
            </a:pPr>
            <a:r>
              <a:rPr lang="en-US" altLang="zh-CN" sz="1200" b="0" i="0" u="none" strike="noStrike" kern="1200" cap="none" spc="0" baseline="0">
                <a:solidFill>
                  <a:schemeClr val="tx1"/>
                </a:solidFill>
                <a:latin typeface="Calibri" pitchFamily="0" charset="0"/>
                <a:ea typeface="宋体" pitchFamily="0" charset="0"/>
                <a:cs typeface="Lucida Sans"/>
              </a:rPr>
              <a:t>Informational roles, as described by Whetten and Cameron (2021), involve gathering, interpreting, and distributing information essential for decision-making and strategic alignment.</a:t>
            </a:r>
            <a:endParaRPr lang="en-US" altLang="zh-CN" sz="1200" b="0"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200" b="1" i="0" u="none" strike="noStrike" kern="1200" cap="none" spc="0" baseline="0">
                <a:solidFill>
                  <a:schemeClr val="tx1"/>
                </a:solidFill>
                <a:latin typeface="Calibri" pitchFamily="0" charset="0"/>
                <a:ea typeface="宋体" pitchFamily="0" charset="0"/>
                <a:cs typeface="Lucida Sans"/>
              </a:rPr>
              <a:t>Monitor: </a:t>
            </a:r>
            <a:r>
              <a:rPr lang="en-US" altLang="zh-CN" sz="1200" b="0" i="0" u="none" strike="noStrike" kern="1200" cap="none" spc="0" baseline="0">
                <a:solidFill>
                  <a:schemeClr val="tx1"/>
                </a:solidFill>
                <a:latin typeface="Calibri" pitchFamily="0" charset="0"/>
                <a:ea typeface="宋体" pitchFamily="0" charset="0"/>
                <a:cs typeface="Lucida Sans"/>
              </a:rPr>
              <a:t>Google managers monitor internal key performance indicators through real-time dashboards (Google, 2023), while also tracking external market dynamics and user behavior via tools like Google Trends and competitor analysis reports. This allows them to remain responsive to global search patterns, emerging technologies, and consumer expectations.</a:t>
            </a:r>
            <a:endParaRPr lang="en-US" altLang="zh-CN" sz="1200" b="0"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200" b="1" i="0" u="none" strike="noStrike" kern="1200" cap="none" spc="0" baseline="0">
                <a:solidFill>
                  <a:schemeClr val="tx1"/>
                </a:solidFill>
                <a:latin typeface="Calibri" pitchFamily="0" charset="0"/>
                <a:ea typeface="宋体" pitchFamily="0" charset="0"/>
                <a:cs typeface="Lucida Sans"/>
              </a:rPr>
              <a:t>Disseminator: </a:t>
            </a:r>
            <a:r>
              <a:rPr lang="en-US" altLang="zh-CN" sz="1200" b="0" i="0" u="none" strike="noStrike" kern="1200" cap="none" spc="0" baseline="0">
                <a:solidFill>
                  <a:schemeClr val="tx1"/>
                </a:solidFill>
                <a:latin typeface="Calibri" pitchFamily="0" charset="0"/>
                <a:ea typeface="宋体" pitchFamily="0" charset="0"/>
                <a:cs typeface="Lucida Sans"/>
              </a:rPr>
              <a:t>Information is shared internally through newsletters, cross-departmental updates, and employee portals to promote transparency and maintain alignment across global teams</a:t>
            </a:r>
            <a:r>
              <a:rPr lang="en-US" altLang="zh-CN" sz="1200" b="1" i="0" u="none" strike="noStrike" kern="1200" cap="none" spc="0" baseline="0">
                <a:solidFill>
                  <a:schemeClr val="tx1"/>
                </a:solidFill>
                <a:latin typeface="Calibri" pitchFamily="0" charset="0"/>
                <a:ea typeface="宋体" pitchFamily="0" charset="0"/>
                <a:cs typeface="Lucida Sans"/>
              </a:rPr>
              <a:t>. </a:t>
            </a:r>
            <a:endParaRPr lang="en-US" altLang="zh-CN" sz="1200" b="1"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200" b="1" i="0" u="none" strike="noStrike" kern="1200" cap="none" spc="0" baseline="0">
                <a:solidFill>
                  <a:schemeClr val="tx1"/>
                </a:solidFill>
                <a:latin typeface="Calibri" pitchFamily="0" charset="0"/>
                <a:ea typeface="宋体" pitchFamily="0" charset="0"/>
                <a:cs typeface="Lucida Sans"/>
              </a:rPr>
              <a:t>Spokesperson: </a:t>
            </a:r>
            <a:r>
              <a:rPr lang="en-US" altLang="zh-CN" sz="1200" b="0" i="0" u="none" strike="noStrike" kern="1200" cap="none" spc="0" baseline="0">
                <a:solidFill>
                  <a:schemeClr val="tx1"/>
                </a:solidFill>
                <a:latin typeface="Calibri" pitchFamily="0" charset="0"/>
                <a:ea typeface="宋体" pitchFamily="0" charset="0"/>
                <a:cs typeface="Lucida Sans"/>
              </a:rPr>
              <a:t>Executives represent Google in external communications, announcing innovations, product launches, and policy changes. A key function of this role is reputation management, especially in responding to public scrutiny, regulatory challenges, or ethical concerns (Harvard Business Review, 2022). Strategic messaging helps maintain stakeholder trust and public confidence. These roles are supported by continuous training in communication strategies, media fluency, and data interpretation (Whetten and Cameron, 2021), ensuring managers can effectively manage information flows in a fast-paced, digital environment.</a:t>
            </a:r>
            <a:endParaRPr lang="zh-CN" altLang="en-US" sz="1200" b="0" i="0" u="none" strike="noStrike" kern="1200" cap="none" spc="0" baseline="0">
              <a:solidFill>
                <a:schemeClr val="tx1"/>
              </a:solidFill>
              <a:latin typeface="Calibri" pitchFamily="0" charset="0"/>
              <a:ea typeface="宋体" pitchFamily="0" charset="0"/>
              <a:cs typeface="Lucida Sans"/>
            </a:endParaRPr>
          </a:p>
        </p:txBody>
      </p:sp>
      <p:pic>
        <p:nvPicPr>
          <p:cNvPr id="55" name="Images">
            <a:hlinkClick r:id="rId1"/>
          </p:cNvPr>
          <p:cNvPicPr>
            <a:picLocks noChangeAspect="1"/>
          </p:cNvPicPr>
          <p:nvPr/>
        </p:nvPicPr>
        <p:blipFill>
          <a:blip r:embed="rId2" cstate="print"/>
          <a:srcRect b="2" l="26737" r="26545"/>
          <a:stretch>
            <a:fillRect/>
          </a:stretch>
        </p:blipFill>
        <p:spPr>
          <a:xfrm rot="0">
            <a:off x="5756743" y="2093976"/>
            <a:ext cx="2955798" cy="4096512"/>
          </a:xfrm>
          <a:prstGeom prst="rect"/>
          <a:noFill/>
          <a:ln w="12700" cmpd="sng" cap="flat">
            <a:noFill/>
            <a:prstDash val="solid"/>
            <a:miter/>
          </a:ln>
        </p:spPr>
      </p:pic>
    </p:spTree>
    <p:extLst>
      <p:ext uri="{BB962C8B-B14F-4D97-AF65-F5344CB8AC3E}">
        <p14:creationId xmlns:p14="http://schemas.microsoft.com/office/powerpoint/2010/main" val="544753829"/>
      </p:ext>
    </p:extLst>
  </p:cSld>
  <p:clrMapOvr>
    <a:masterClrMapping/>
  </p:clrMapOvr>
  <p:transition spd="slow"/>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useBgFill="1">
        <p:nvSpPr>
          <p:cNvPr id="56" name="Rectangles"/>
          <p:cNvSpPr>
            <a:spLocks noChangeAspect="1"/>
          </p:cNvSpPr>
          <p:nvPr/>
        </p:nvSpPr>
        <p:spPr>
          <a:xfrm rot="0">
            <a:off x="0" y="0"/>
            <a:ext cx="9144000" cy="6858000"/>
          </a:xfrm>
          <a:prstGeom prst="rect"/>
          <a:ln w="12700" cmpd="sng" cap="flat">
            <a:noFill/>
            <a:prstDash val="solid"/>
            <a:miter/>
          </a:ln>
        </p:spPr>
      </p:sp>
      <p:sp>
        <p:nvSpPr>
          <p:cNvPr id="57" name="曲线"/>
          <p:cNvSpPr>
            <a:spLocks noChangeAspect="1"/>
          </p:cNvSpPr>
          <p:nvPr/>
        </p:nvSpPr>
        <p:spPr>
          <a:xfrm rot="0">
            <a:off x="0" y="-1"/>
            <a:ext cx="8824632" cy="2061836"/>
          </a:xfrm>
          <a:custGeom>
            <a:gdLst>
              <a:gd name="T1" fmla="*/ 0 w 21600"/>
              <a:gd name="T2" fmla="*/ 0 h 21600"/>
              <a:gd name="T3" fmla="*/ 21600 w 21600"/>
              <a:gd name="T4" fmla="*/ 21600 h 21600"/>
            </a:gdLst>
            <a:rect l="T1" t="T2" r="T3" b="T4"/>
            <a:pathLst>
              <a:path w="21600" h="21600">
                <a:moveTo>
                  <a:pt x="0" y="0"/>
                </a:moveTo>
                <a:lnTo>
                  <a:pt x="21600" y="0"/>
                </a:lnTo>
                <a:lnTo>
                  <a:pt x="21529" y="341"/>
                </a:lnTo>
                <a:lnTo>
                  <a:pt x="21516" y="411"/>
                </a:lnTo>
                <a:cubicBezTo>
                  <a:pt x="21488" y="608"/>
                  <a:pt x="21461" y="851"/>
                  <a:pt x="21414" y="744"/>
                </a:cubicBezTo>
                <a:cubicBezTo>
                  <a:pt x="21434" y="967"/>
                  <a:pt x="21345" y="757"/>
                  <a:pt x="21336" y="980"/>
                </a:cubicBezTo>
                <a:cubicBezTo>
                  <a:pt x="21332" y="1161"/>
                  <a:pt x="21304" y="1139"/>
                  <a:pt x="21283" y="1201"/>
                </a:cubicBezTo>
                <a:cubicBezTo>
                  <a:pt x="21269" y="1384"/>
                  <a:pt x="21164" y="1532"/>
                  <a:pt x="21127" y="1497"/>
                </a:cubicBezTo>
                <a:cubicBezTo>
                  <a:pt x="21021" y="1292"/>
                  <a:pt x="20941" y="2021"/>
                  <a:pt x="20857" y="1876"/>
                </a:cubicBezTo>
                <a:cubicBezTo>
                  <a:pt x="20835" y="1889"/>
                  <a:pt x="20818" y="1927"/>
                  <a:pt x="20802" y="1981"/>
                </a:cubicBezTo>
                <a:lnTo>
                  <a:pt x="20764" y="2170"/>
                </a:lnTo>
                <a:lnTo>
                  <a:pt x="20763" y="2299"/>
                </a:lnTo>
                <a:lnTo>
                  <a:pt x="20735" y="2372"/>
                </a:lnTo>
                <a:lnTo>
                  <a:pt x="20729" y="2412"/>
                </a:lnTo>
                <a:cubicBezTo>
                  <a:pt x="20702" y="2444"/>
                  <a:pt x="20617" y="2478"/>
                  <a:pt x="20572" y="2560"/>
                </a:cubicBezTo>
                <a:cubicBezTo>
                  <a:pt x="20495" y="2800"/>
                  <a:pt x="20508" y="2275"/>
                  <a:pt x="20461" y="2902"/>
                </a:cubicBezTo>
                <a:cubicBezTo>
                  <a:pt x="20301" y="2967"/>
                  <a:pt x="20140" y="3750"/>
                  <a:pt x="19980" y="3545"/>
                </a:cubicBezTo>
                <a:cubicBezTo>
                  <a:pt x="20018" y="3707"/>
                  <a:pt x="19823" y="3456"/>
                  <a:pt x="19776" y="3859"/>
                </a:cubicBezTo>
                <a:cubicBezTo>
                  <a:pt x="19682" y="3990"/>
                  <a:pt x="19560" y="4165"/>
                  <a:pt x="19416" y="4330"/>
                </a:cubicBezTo>
                <a:cubicBezTo>
                  <a:pt x="19292" y="4510"/>
                  <a:pt x="19106" y="4843"/>
                  <a:pt x="19036" y="4939"/>
                </a:cubicBezTo>
                <a:lnTo>
                  <a:pt x="18996" y="4910"/>
                </a:lnTo>
                <a:lnTo>
                  <a:pt x="18993" y="4936"/>
                </a:lnTo>
                <a:cubicBezTo>
                  <a:pt x="18975" y="5004"/>
                  <a:pt x="18962" y="5010"/>
                  <a:pt x="18951" y="4988"/>
                </a:cubicBezTo>
                <a:lnTo>
                  <a:pt x="18848" y="4946"/>
                </a:lnTo>
                <a:lnTo>
                  <a:pt x="18839" y="4989"/>
                </a:lnTo>
                <a:lnTo>
                  <a:pt x="18750" y="5040"/>
                </a:lnTo>
                <a:cubicBezTo>
                  <a:pt x="18750" y="5047"/>
                  <a:pt x="18750" y="5055"/>
                  <a:pt x="18750" y="5062"/>
                </a:cubicBezTo>
                <a:cubicBezTo>
                  <a:pt x="18747" y="5114"/>
                  <a:pt x="18742" y="5154"/>
                  <a:pt x="18729" y="5172"/>
                </a:cubicBezTo>
                <a:cubicBezTo>
                  <a:pt x="18763" y="5465"/>
                  <a:pt x="18669" y="5541"/>
                  <a:pt x="18630" y="5567"/>
                </a:cubicBezTo>
                <a:cubicBezTo>
                  <a:pt x="18593" y="5709"/>
                  <a:pt x="18544" y="5907"/>
                  <a:pt x="18512" y="6026"/>
                </a:cubicBezTo>
                <a:lnTo>
                  <a:pt x="18494" y="6049"/>
                </a:lnTo>
                <a:cubicBezTo>
                  <a:pt x="18494" y="6051"/>
                  <a:pt x="18494" y="6053"/>
                  <a:pt x="18494" y="6055"/>
                </a:cubicBezTo>
                <a:cubicBezTo>
                  <a:pt x="18490" y="6070"/>
                  <a:pt x="18484" y="6082"/>
                  <a:pt x="18475" y="6089"/>
                </a:cubicBezTo>
                <a:lnTo>
                  <a:pt x="18426" y="6136"/>
                </a:lnTo>
                <a:lnTo>
                  <a:pt x="18415" y="6184"/>
                </a:lnTo>
                <a:lnTo>
                  <a:pt x="18388" y="6345"/>
                </a:lnTo>
                <a:lnTo>
                  <a:pt x="18351" y="6499"/>
                </a:lnTo>
                <a:cubicBezTo>
                  <a:pt x="18320" y="6450"/>
                  <a:pt x="18227" y="6907"/>
                  <a:pt x="18210" y="6988"/>
                </a:cubicBezTo>
                <a:lnTo>
                  <a:pt x="18045" y="7488"/>
                </a:lnTo>
                <a:cubicBezTo>
                  <a:pt x="17878" y="8432"/>
                  <a:pt x="17787" y="8383"/>
                  <a:pt x="17658" y="8831"/>
                </a:cubicBezTo>
                <a:cubicBezTo>
                  <a:pt x="17541" y="8897"/>
                  <a:pt x="17430" y="8937"/>
                  <a:pt x="17322" y="9207"/>
                </a:cubicBezTo>
                <a:cubicBezTo>
                  <a:pt x="17239" y="9332"/>
                  <a:pt x="17187" y="9384"/>
                  <a:pt x="17160" y="9583"/>
                </a:cubicBezTo>
                <a:lnTo>
                  <a:pt x="17064" y="9784"/>
                </a:lnTo>
                <a:lnTo>
                  <a:pt x="16906" y="10070"/>
                </a:lnTo>
                <a:cubicBezTo>
                  <a:pt x="16905" y="10090"/>
                  <a:pt x="16905" y="10109"/>
                  <a:pt x="16904" y="10129"/>
                </a:cubicBezTo>
                <a:lnTo>
                  <a:pt x="16889" y="10222"/>
                </a:lnTo>
                <a:lnTo>
                  <a:pt x="16838" y="10291"/>
                </a:lnTo>
                <a:lnTo>
                  <a:pt x="16809" y="10720"/>
                </a:lnTo>
                <a:lnTo>
                  <a:pt x="16799" y="10476"/>
                </a:lnTo>
                <a:cubicBezTo>
                  <a:pt x="16793" y="10463"/>
                  <a:pt x="16737" y="10606"/>
                  <a:pt x="16730" y="10640"/>
                </a:cubicBezTo>
                <a:cubicBezTo>
                  <a:pt x="16705" y="10657"/>
                  <a:pt x="16686" y="10754"/>
                  <a:pt x="16657" y="10816"/>
                </a:cubicBezTo>
                <a:cubicBezTo>
                  <a:pt x="16642" y="10913"/>
                  <a:pt x="16626" y="11009"/>
                  <a:pt x="16610" y="11102"/>
                </a:cubicBezTo>
                <a:lnTo>
                  <a:pt x="16599" y="11153"/>
                </a:lnTo>
                <a:lnTo>
                  <a:pt x="16599" y="11151"/>
                </a:lnTo>
                <a:cubicBezTo>
                  <a:pt x="16596" y="11156"/>
                  <a:pt x="16550" y="11170"/>
                  <a:pt x="16546" y="11199"/>
                </a:cubicBezTo>
                <a:lnTo>
                  <a:pt x="16455" y="11256"/>
                </a:lnTo>
                <a:cubicBezTo>
                  <a:pt x="16393" y="11393"/>
                  <a:pt x="16343" y="11227"/>
                  <a:pt x="16293" y="11536"/>
                </a:cubicBezTo>
                <a:cubicBezTo>
                  <a:pt x="16234" y="11662"/>
                  <a:pt x="16180" y="11669"/>
                  <a:pt x="16134" y="11858"/>
                </a:cubicBezTo>
                <a:cubicBezTo>
                  <a:pt x="16111" y="11819"/>
                  <a:pt x="16091" y="11828"/>
                  <a:pt x="16077" y="11996"/>
                </a:cubicBezTo>
                <a:cubicBezTo>
                  <a:pt x="16021" y="12078"/>
                  <a:pt x="16001" y="11927"/>
                  <a:pt x="15972" y="12146"/>
                </a:cubicBezTo>
                <a:cubicBezTo>
                  <a:pt x="15931" y="11924"/>
                  <a:pt x="15933" y="12040"/>
                  <a:pt x="15922" y="12156"/>
                </a:cubicBezTo>
                <a:lnTo>
                  <a:pt x="15920" y="12166"/>
                </a:lnTo>
                <a:lnTo>
                  <a:pt x="15915" y="12134"/>
                </a:lnTo>
                <a:lnTo>
                  <a:pt x="15882" y="12201"/>
                </a:lnTo>
                <a:lnTo>
                  <a:pt x="15874" y="12236"/>
                </a:lnTo>
                <a:cubicBezTo>
                  <a:pt x="15868" y="12257"/>
                  <a:pt x="15864" y="12266"/>
                  <a:pt x="15861" y="12266"/>
                </a:cubicBezTo>
                <a:lnTo>
                  <a:pt x="15860" y="12263"/>
                </a:lnTo>
                <a:lnTo>
                  <a:pt x="15849" y="12297"/>
                </a:lnTo>
                <a:cubicBezTo>
                  <a:pt x="15829" y="12363"/>
                  <a:pt x="15810" y="12434"/>
                  <a:pt x="15792" y="12507"/>
                </a:cubicBezTo>
                <a:cubicBezTo>
                  <a:pt x="15775" y="12391"/>
                  <a:pt x="15736" y="12579"/>
                  <a:pt x="15715" y="12521"/>
                </a:cubicBezTo>
                <a:lnTo>
                  <a:pt x="15702" y="12370"/>
                </a:lnTo>
                <a:lnTo>
                  <a:pt x="15693" y="12405"/>
                </a:lnTo>
                <a:lnTo>
                  <a:pt x="15675" y="12498"/>
                </a:lnTo>
                <a:cubicBezTo>
                  <a:pt x="15672" y="12511"/>
                  <a:pt x="15670" y="12513"/>
                  <a:pt x="15669" y="12495"/>
                </a:cubicBezTo>
                <a:cubicBezTo>
                  <a:pt x="15658" y="12512"/>
                  <a:pt x="15622" y="12587"/>
                  <a:pt x="15609" y="12598"/>
                </a:cubicBezTo>
                <a:lnTo>
                  <a:pt x="15592" y="12559"/>
                </a:lnTo>
                <a:lnTo>
                  <a:pt x="15584" y="12559"/>
                </a:lnTo>
                <a:lnTo>
                  <a:pt x="15550" y="12727"/>
                </a:lnTo>
                <a:lnTo>
                  <a:pt x="15523" y="12935"/>
                </a:lnTo>
                <a:lnTo>
                  <a:pt x="15400" y="13199"/>
                </a:lnTo>
                <a:lnTo>
                  <a:pt x="15218" y="13693"/>
                </a:lnTo>
                <a:cubicBezTo>
                  <a:pt x="15157" y="14095"/>
                  <a:pt x="15022" y="13939"/>
                  <a:pt x="15015" y="14026"/>
                </a:cubicBezTo>
                <a:cubicBezTo>
                  <a:pt x="14953" y="14197"/>
                  <a:pt x="14950" y="14393"/>
                  <a:pt x="14865" y="14549"/>
                </a:cubicBezTo>
                <a:cubicBezTo>
                  <a:pt x="14787" y="15083"/>
                  <a:pt x="14619" y="15232"/>
                  <a:pt x="14523" y="15613"/>
                </a:cubicBezTo>
                <a:cubicBezTo>
                  <a:pt x="14454" y="15378"/>
                  <a:pt x="14497" y="15644"/>
                  <a:pt x="14437" y="15708"/>
                </a:cubicBezTo>
                <a:cubicBezTo>
                  <a:pt x="14465" y="16005"/>
                  <a:pt x="14360" y="15680"/>
                  <a:pt x="14371" y="16063"/>
                </a:cubicBezTo>
                <a:cubicBezTo>
                  <a:pt x="14360" y="16063"/>
                  <a:pt x="14348" y="16050"/>
                  <a:pt x="14337" y="16034"/>
                </a:cubicBezTo>
                <a:lnTo>
                  <a:pt x="14331" y="16026"/>
                </a:lnTo>
                <a:lnTo>
                  <a:pt x="14310" y="16060"/>
                </a:lnTo>
                <a:lnTo>
                  <a:pt x="14301" y="15988"/>
                </a:lnTo>
                <a:lnTo>
                  <a:pt x="14266" y="15979"/>
                </a:lnTo>
                <a:cubicBezTo>
                  <a:pt x="14254" y="15989"/>
                  <a:pt x="14241" y="16014"/>
                  <a:pt x="14228" y="16063"/>
                </a:cubicBezTo>
                <a:cubicBezTo>
                  <a:pt x="14199" y="16291"/>
                  <a:pt x="14139" y="16231"/>
                  <a:pt x="14090" y="16352"/>
                </a:cubicBezTo>
                <a:lnTo>
                  <a:pt x="14070" y="16449"/>
                </a:lnTo>
                <a:lnTo>
                  <a:pt x="14000" y="16532"/>
                </a:lnTo>
                <a:lnTo>
                  <a:pt x="13996" y="16557"/>
                </a:lnTo>
                <a:cubicBezTo>
                  <a:pt x="13984" y="16580"/>
                  <a:pt x="13959" y="16602"/>
                  <a:pt x="13929" y="16670"/>
                </a:cubicBezTo>
                <a:lnTo>
                  <a:pt x="13814" y="16967"/>
                </a:lnTo>
                <a:lnTo>
                  <a:pt x="13789" y="16912"/>
                </a:lnTo>
                <a:lnTo>
                  <a:pt x="13783" y="16870"/>
                </a:lnTo>
                <a:lnTo>
                  <a:pt x="13752" y="16950"/>
                </a:lnTo>
                <a:lnTo>
                  <a:pt x="13724" y="16934"/>
                </a:lnTo>
                <a:lnTo>
                  <a:pt x="13705" y="17030"/>
                </a:lnTo>
                <a:lnTo>
                  <a:pt x="13672" y="17053"/>
                </a:lnTo>
                <a:cubicBezTo>
                  <a:pt x="13660" y="17053"/>
                  <a:pt x="13646" y="17051"/>
                  <a:pt x="13631" y="17058"/>
                </a:cubicBezTo>
                <a:lnTo>
                  <a:pt x="13594" y="17022"/>
                </a:lnTo>
                <a:lnTo>
                  <a:pt x="13542" y="17082"/>
                </a:lnTo>
                <a:cubicBezTo>
                  <a:pt x="13502" y="17130"/>
                  <a:pt x="13463" y="17168"/>
                  <a:pt x="13422" y="17170"/>
                </a:cubicBezTo>
                <a:cubicBezTo>
                  <a:pt x="13394" y="17262"/>
                  <a:pt x="13366" y="17313"/>
                  <a:pt x="13332" y="17237"/>
                </a:cubicBezTo>
                <a:cubicBezTo>
                  <a:pt x="13248" y="17340"/>
                  <a:pt x="13235" y="17499"/>
                  <a:pt x="13175" y="17433"/>
                </a:cubicBezTo>
                <a:cubicBezTo>
                  <a:pt x="13163" y="17522"/>
                  <a:pt x="13154" y="17572"/>
                  <a:pt x="13146" y="17598"/>
                </a:cubicBezTo>
                <a:cubicBezTo>
                  <a:pt x="13124" y="17674"/>
                  <a:pt x="13115" y="17527"/>
                  <a:pt x="13071" y="17549"/>
                </a:cubicBezTo>
                <a:cubicBezTo>
                  <a:pt x="13024" y="17551"/>
                  <a:pt x="13094" y="17348"/>
                  <a:pt x="13050" y="17386"/>
                </a:cubicBezTo>
                <a:cubicBezTo>
                  <a:pt x="13011" y="17513"/>
                  <a:pt x="12994" y="17297"/>
                  <a:pt x="12954" y="17442"/>
                </a:cubicBezTo>
                <a:cubicBezTo>
                  <a:pt x="12980" y="17588"/>
                  <a:pt x="12857" y="17530"/>
                  <a:pt x="12866" y="17675"/>
                </a:cubicBezTo>
                <a:cubicBezTo>
                  <a:pt x="12809" y="17525"/>
                  <a:pt x="12810" y="17799"/>
                  <a:pt x="12751" y="17805"/>
                </a:cubicBezTo>
                <a:cubicBezTo>
                  <a:pt x="12719" y="17762"/>
                  <a:pt x="12699" y="17772"/>
                  <a:pt x="12682" y="17885"/>
                </a:cubicBezTo>
                <a:cubicBezTo>
                  <a:pt x="12533" y="17664"/>
                  <a:pt x="12610" y="17959"/>
                  <a:pt x="12488" y="17956"/>
                </a:cubicBezTo>
                <a:lnTo>
                  <a:pt x="12478" y="17954"/>
                </a:lnTo>
                <a:lnTo>
                  <a:pt x="12446" y="18060"/>
                </a:lnTo>
                <a:cubicBezTo>
                  <a:pt x="12445" y="18069"/>
                  <a:pt x="12445" y="18078"/>
                  <a:pt x="12444" y="18087"/>
                </a:cubicBezTo>
                <a:lnTo>
                  <a:pt x="12323" y="18035"/>
                </a:lnTo>
                <a:lnTo>
                  <a:pt x="12308" y="18075"/>
                </a:lnTo>
                <a:lnTo>
                  <a:pt x="12227" y="17980"/>
                </a:lnTo>
                <a:lnTo>
                  <a:pt x="12187" y="17964"/>
                </a:lnTo>
                <a:lnTo>
                  <a:pt x="12114" y="17901"/>
                </a:lnTo>
                <a:lnTo>
                  <a:pt x="12108" y="17928"/>
                </a:lnTo>
                <a:lnTo>
                  <a:pt x="12093" y="17904"/>
                </a:lnTo>
                <a:lnTo>
                  <a:pt x="12083" y="17935"/>
                </a:lnTo>
                <a:lnTo>
                  <a:pt x="12071" y="17927"/>
                </a:lnTo>
                <a:cubicBezTo>
                  <a:pt x="12048" y="17946"/>
                  <a:pt x="11971" y="18035"/>
                  <a:pt x="11945" y="18052"/>
                </a:cubicBezTo>
                <a:lnTo>
                  <a:pt x="11918" y="18028"/>
                </a:lnTo>
                <a:lnTo>
                  <a:pt x="11898" y="18121"/>
                </a:lnTo>
                <a:lnTo>
                  <a:pt x="11811" y="18145"/>
                </a:lnTo>
                <a:lnTo>
                  <a:pt x="11781" y="18073"/>
                </a:lnTo>
                <a:lnTo>
                  <a:pt x="11754" y="18020"/>
                </a:lnTo>
                <a:lnTo>
                  <a:pt x="11750" y="18020"/>
                </a:lnTo>
                <a:lnTo>
                  <a:pt x="11714" y="18022"/>
                </a:lnTo>
                <a:lnTo>
                  <a:pt x="11647" y="18025"/>
                </a:lnTo>
                <a:cubicBezTo>
                  <a:pt x="11605" y="18030"/>
                  <a:pt x="11561" y="18046"/>
                  <a:pt x="11518" y="18095"/>
                </a:cubicBezTo>
                <a:cubicBezTo>
                  <a:pt x="11351" y="17852"/>
                  <a:pt x="11262" y="18516"/>
                  <a:pt x="11074" y="18139"/>
                </a:cubicBezTo>
                <a:cubicBezTo>
                  <a:pt x="11015" y="18136"/>
                  <a:pt x="11028" y="18042"/>
                  <a:pt x="10946" y="18273"/>
                </a:cubicBezTo>
                <a:cubicBezTo>
                  <a:pt x="10745" y="18440"/>
                  <a:pt x="10187" y="19257"/>
                  <a:pt x="9928" y="18973"/>
                </a:cubicBezTo>
                <a:cubicBezTo>
                  <a:pt x="9865" y="19014"/>
                  <a:pt x="9810" y="19065"/>
                  <a:pt x="9772" y="19068"/>
                </a:cubicBezTo>
                <a:lnTo>
                  <a:pt x="9647" y="19110"/>
                </a:lnTo>
                <a:cubicBezTo>
                  <a:pt x="9610" y="19239"/>
                  <a:pt x="9582" y="19040"/>
                  <a:pt x="9545" y="19169"/>
                </a:cubicBezTo>
                <a:cubicBezTo>
                  <a:pt x="9522" y="19215"/>
                  <a:pt x="9496" y="19239"/>
                  <a:pt x="9466" y="19227"/>
                </a:cubicBezTo>
                <a:cubicBezTo>
                  <a:pt x="9369" y="19318"/>
                  <a:pt x="9295" y="19271"/>
                  <a:pt x="9163" y="19382"/>
                </a:cubicBezTo>
                <a:cubicBezTo>
                  <a:pt x="9115" y="19293"/>
                  <a:pt x="8890" y="19296"/>
                  <a:pt x="8863" y="19499"/>
                </a:cubicBezTo>
                <a:cubicBezTo>
                  <a:pt x="8832" y="19549"/>
                  <a:pt x="8796" y="19486"/>
                  <a:pt x="8782" y="19701"/>
                </a:cubicBezTo>
                <a:cubicBezTo>
                  <a:pt x="8759" y="19961"/>
                  <a:pt x="8700" y="19685"/>
                  <a:pt x="8666" y="19888"/>
                </a:cubicBezTo>
                <a:cubicBezTo>
                  <a:pt x="8580" y="20152"/>
                  <a:pt x="8512" y="20040"/>
                  <a:pt x="8448" y="20186"/>
                </a:cubicBezTo>
                <a:cubicBezTo>
                  <a:pt x="8387" y="20179"/>
                  <a:pt x="8366" y="20181"/>
                  <a:pt x="8226" y="20278"/>
                </a:cubicBezTo>
                <a:cubicBezTo>
                  <a:pt x="8184" y="20359"/>
                  <a:pt x="8102" y="20372"/>
                  <a:pt x="7969" y="20412"/>
                </a:cubicBezTo>
                <a:cubicBezTo>
                  <a:pt x="7965" y="20455"/>
                  <a:pt x="7928" y="20392"/>
                  <a:pt x="7824" y="20407"/>
                </a:cubicBezTo>
                <a:cubicBezTo>
                  <a:pt x="7720" y="20422"/>
                  <a:pt x="7501" y="20571"/>
                  <a:pt x="7345" y="20501"/>
                </a:cubicBezTo>
                <a:cubicBezTo>
                  <a:pt x="7151" y="20415"/>
                  <a:pt x="7247" y="20782"/>
                  <a:pt x="7014" y="20327"/>
                </a:cubicBezTo>
                <a:cubicBezTo>
                  <a:pt x="6996" y="20571"/>
                  <a:pt x="6968" y="20360"/>
                  <a:pt x="6918" y="20506"/>
                </a:cubicBezTo>
                <a:cubicBezTo>
                  <a:pt x="6832" y="20527"/>
                  <a:pt x="6846" y="20594"/>
                  <a:pt x="6759" y="20798"/>
                </a:cubicBezTo>
                <a:cubicBezTo>
                  <a:pt x="6697" y="20938"/>
                  <a:pt x="6598" y="20928"/>
                  <a:pt x="6558" y="21030"/>
                </a:cubicBezTo>
                <a:lnTo>
                  <a:pt x="6468" y="21092"/>
                </a:lnTo>
                <a:cubicBezTo>
                  <a:pt x="6395" y="21152"/>
                  <a:pt x="6375" y="20717"/>
                  <a:pt x="6341" y="21123"/>
                </a:cubicBezTo>
                <a:lnTo>
                  <a:pt x="6242" y="21004"/>
                </a:lnTo>
                <a:lnTo>
                  <a:pt x="6157" y="20948"/>
                </a:lnTo>
                <a:cubicBezTo>
                  <a:pt x="6117" y="20881"/>
                  <a:pt x="6113" y="20896"/>
                  <a:pt x="6029" y="20790"/>
                </a:cubicBezTo>
                <a:cubicBezTo>
                  <a:pt x="5975" y="20847"/>
                  <a:pt x="5953" y="20914"/>
                  <a:pt x="5811" y="20908"/>
                </a:cubicBezTo>
                <a:lnTo>
                  <a:pt x="5584" y="20962"/>
                </a:lnTo>
                <a:cubicBezTo>
                  <a:pt x="5522" y="20974"/>
                  <a:pt x="5479" y="20782"/>
                  <a:pt x="5440" y="20976"/>
                </a:cubicBezTo>
                <a:cubicBezTo>
                  <a:pt x="5259" y="21600"/>
                  <a:pt x="5291" y="21155"/>
                  <a:pt x="5135" y="21308"/>
                </a:cubicBezTo>
                <a:cubicBezTo>
                  <a:pt x="4958" y="21415"/>
                  <a:pt x="4861" y="21292"/>
                  <a:pt x="4748" y="21398"/>
                </a:cubicBezTo>
                <a:cubicBezTo>
                  <a:pt x="4724" y="21167"/>
                  <a:pt x="4604" y="21160"/>
                  <a:pt x="4557" y="21281"/>
                </a:cubicBezTo>
                <a:cubicBezTo>
                  <a:pt x="4471" y="21316"/>
                  <a:pt x="4478" y="21095"/>
                  <a:pt x="4391" y="21466"/>
                </a:cubicBezTo>
                <a:cubicBezTo>
                  <a:pt x="4320" y="21356"/>
                  <a:pt x="4241" y="21368"/>
                  <a:pt x="4167" y="21323"/>
                </a:cubicBezTo>
                <a:cubicBezTo>
                  <a:pt x="4118" y="21291"/>
                  <a:pt x="4115" y="21388"/>
                  <a:pt x="4078" y="21367"/>
                </a:cubicBezTo>
                <a:cubicBezTo>
                  <a:pt x="4041" y="21346"/>
                  <a:pt x="4009" y="21257"/>
                  <a:pt x="3947" y="21195"/>
                </a:cubicBezTo>
                <a:cubicBezTo>
                  <a:pt x="3859" y="21387"/>
                  <a:pt x="3842" y="21055"/>
                  <a:pt x="3722" y="20901"/>
                </a:cubicBezTo>
                <a:cubicBezTo>
                  <a:pt x="3671" y="21092"/>
                  <a:pt x="3631" y="21005"/>
                  <a:pt x="3592" y="20829"/>
                </a:cubicBezTo>
                <a:cubicBezTo>
                  <a:pt x="3475" y="20888"/>
                  <a:pt x="3368" y="20624"/>
                  <a:pt x="3237" y="20526"/>
                </a:cubicBezTo>
                <a:cubicBezTo>
                  <a:pt x="3094" y="20750"/>
                  <a:pt x="3022" y="20245"/>
                  <a:pt x="2882" y="20142"/>
                </a:cubicBezTo>
                <a:cubicBezTo>
                  <a:pt x="2826" y="20216"/>
                  <a:pt x="2840" y="19857"/>
                  <a:pt x="2722" y="19881"/>
                </a:cubicBezTo>
                <a:cubicBezTo>
                  <a:pt x="2579" y="19660"/>
                  <a:pt x="2553" y="19390"/>
                  <a:pt x="2471" y="19380"/>
                </a:cubicBezTo>
                <a:cubicBezTo>
                  <a:pt x="2454" y="19454"/>
                  <a:pt x="2327" y="19466"/>
                  <a:pt x="2331" y="19363"/>
                </a:cubicBezTo>
                <a:cubicBezTo>
                  <a:pt x="2313" y="19393"/>
                  <a:pt x="2250" y="19588"/>
                  <a:pt x="2247" y="19420"/>
                </a:cubicBezTo>
                <a:cubicBezTo>
                  <a:pt x="2152" y="19389"/>
                  <a:pt x="2074" y="19193"/>
                  <a:pt x="1989" y="19389"/>
                </a:cubicBezTo>
                <a:cubicBezTo>
                  <a:pt x="1938" y="19328"/>
                  <a:pt x="1904" y="19542"/>
                  <a:pt x="1773" y="19634"/>
                </a:cubicBezTo>
                <a:cubicBezTo>
                  <a:pt x="1676" y="19621"/>
                  <a:pt x="1658" y="19821"/>
                  <a:pt x="1537" y="19587"/>
                </a:cubicBezTo>
                <a:cubicBezTo>
                  <a:pt x="1469" y="19545"/>
                  <a:pt x="1392" y="19392"/>
                  <a:pt x="1343" y="19538"/>
                </a:cubicBezTo>
                <a:cubicBezTo>
                  <a:pt x="1294" y="19475"/>
                  <a:pt x="1130" y="19676"/>
                  <a:pt x="1050" y="19653"/>
                </a:cubicBezTo>
                <a:cubicBezTo>
                  <a:pt x="917" y="19517"/>
                  <a:pt x="792" y="19794"/>
                  <a:pt x="722" y="19866"/>
                </a:cubicBezTo>
                <a:cubicBezTo>
                  <a:pt x="628" y="19810"/>
                  <a:pt x="598" y="19659"/>
                  <a:pt x="511" y="19731"/>
                </a:cubicBezTo>
                <a:cubicBezTo>
                  <a:pt x="414" y="19964"/>
                  <a:pt x="321" y="19932"/>
                  <a:pt x="204" y="20299"/>
                </a:cubicBezTo>
                <a:cubicBezTo>
                  <a:pt x="172" y="20726"/>
                  <a:pt x="56" y="20024"/>
                  <a:pt x="50" y="20492"/>
                </a:cubicBezTo>
                <a:cubicBezTo>
                  <a:pt x="38" y="20413"/>
                  <a:pt x="22" y="20383"/>
                  <a:pt x="4" y="20382"/>
                </a:cubicBezTo>
                <a:lnTo>
                  <a:pt x="0" y="20388"/>
                </a:lnTo>
                <a:lnTo>
                  <a:pt x="0" y="0"/>
                </a:lnTo>
                <a:close/>
              </a:path>
            </a:pathLst>
          </a:custGeom>
          <a:solidFill>
            <a:srgbClr val="82766A">
              <a:alpha val="15000"/>
            </a:srgbClr>
          </a:solidFill>
          <a:ln w="12700" cmpd="sng" cap="flat">
            <a:noFill/>
            <a:prstDash val="solid"/>
            <a:miter/>
          </a:ln>
        </p:spPr>
      </p:sp>
      <p:sp>
        <p:nvSpPr>
          <p:cNvPr id="58" name="Text box"/>
          <p:cNvSpPr>
            <a:spLocks noGrp="1"/>
          </p:cNvSpPr>
          <p:nvPr>
            <p:ph type="title"/>
          </p:nvPr>
        </p:nvSpPr>
        <p:spPr>
          <a:xfrm rot="0">
            <a:off x="852775" y="609596"/>
            <a:ext cx="7044315" cy="1330841"/>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90000"/>
              </a:lnSpc>
              <a:spcBef>
                <a:spcPts val="0"/>
              </a:spcBef>
              <a:spcAft>
                <a:spcPts val="0"/>
              </a:spcAft>
              <a:buNone/>
            </a:pPr>
            <a:r>
              <a:rPr lang="en-US" altLang="zh-CN" sz="2800" b="1" i="0" u="none" strike="noStrike" kern="1200" cap="none" spc="0" baseline="0">
                <a:solidFill>
                  <a:schemeClr val="tx1"/>
                </a:solidFill>
                <a:latin typeface="Calibri" pitchFamily="0" charset="0"/>
                <a:ea typeface="宋体" pitchFamily="0" charset="0"/>
                <a:cs typeface="Lucida Sans"/>
              </a:rPr>
              <a:t>Decisional Roles at Google</a:t>
            </a:r>
            <a:br>
              <a:rPr lang="zh-CN" altLang="en-US" sz="2800" b="0" i="0" u="none" strike="noStrike" kern="1200" cap="none" spc="0" baseline="0">
                <a:solidFill>
                  <a:schemeClr val="tx1"/>
                </a:solidFill>
                <a:latin typeface="Calibri" pitchFamily="0" charset="0"/>
                <a:ea typeface="宋体" pitchFamily="0" charset="0"/>
                <a:cs typeface="Lucida Sans"/>
              </a:rPr>
            </a:br>
            <a:r>
              <a:rPr lang="en-US" altLang="zh-CN" sz="2800" b="1" i="1" u="none" strike="noStrike" kern="1200" cap="none" spc="0" baseline="0">
                <a:solidFill>
                  <a:schemeClr val="tx1"/>
                </a:solidFill>
                <a:latin typeface="Calibri" pitchFamily="0" charset="0"/>
                <a:ea typeface="宋体" pitchFamily="0" charset="0"/>
                <a:cs typeface="Lucida Sans"/>
              </a:rPr>
              <a:t>Andrea Corcoveanu</a:t>
            </a:r>
            <a:br>
              <a:rPr lang="zh-CN" altLang="en-US" sz="2800" b="1" i="0" u="none" strike="noStrike" kern="1200" cap="none" spc="0" baseline="0">
                <a:solidFill>
                  <a:schemeClr val="tx1"/>
                </a:solidFill>
                <a:latin typeface="Calibri" pitchFamily="0" charset="0"/>
                <a:ea typeface="宋体" pitchFamily="0" charset="0"/>
                <a:cs typeface="Lucida Sans"/>
              </a:rPr>
            </a:br>
            <a:endParaRPr lang="zh-CN" altLang="en-US" sz="2800" b="0" i="0" u="none" strike="noStrike" kern="1200" cap="none" spc="0" baseline="0">
              <a:solidFill>
                <a:schemeClr val="tx1"/>
              </a:solidFill>
              <a:latin typeface="Calibri" pitchFamily="0" charset="0"/>
              <a:ea typeface="宋体" pitchFamily="0" charset="0"/>
              <a:cs typeface="Lucida Sans"/>
            </a:endParaRPr>
          </a:p>
        </p:txBody>
      </p:sp>
      <p:sp>
        <p:nvSpPr>
          <p:cNvPr id="59" name="Text box"/>
          <p:cNvSpPr>
            <a:spLocks noGrp="1"/>
          </p:cNvSpPr>
          <p:nvPr>
            <p:ph type="body" idx="1"/>
          </p:nvPr>
        </p:nvSpPr>
        <p:spPr>
          <a:xfrm rot="0">
            <a:off x="852775" y="2198362"/>
            <a:ext cx="3719224" cy="391777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ct val="20000"/>
              </a:spcBef>
              <a:spcAft>
                <a:spcPts val="0"/>
              </a:spcAft>
              <a:buFont typeface="Arial" pitchFamily="0" charset="0"/>
              <a:buChar char="•"/>
            </a:pPr>
            <a:r>
              <a:rPr lang="en-US" altLang="zh-CN" sz="1100" b="0" i="0" u="none" strike="noStrike" kern="1200" cap="none" spc="0" baseline="0">
                <a:solidFill>
                  <a:schemeClr val="tx1"/>
                </a:solidFill>
                <a:latin typeface="Calibri" pitchFamily="0" charset="0"/>
                <a:ea typeface="宋体" pitchFamily="0" charset="0"/>
                <a:cs typeface="Lucida Sans"/>
              </a:rPr>
              <a:t>Decisional roles focus on making strategic choices, managing resources, and resolving conflicts (Robbins, Coulter and Randel, 2021).</a:t>
            </a:r>
            <a:endParaRPr lang="en-US" altLang="zh-CN" sz="1100" b="0"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100" b="1" i="0" u="none" strike="noStrike" kern="1200" cap="none" spc="0" baseline="0">
                <a:solidFill>
                  <a:schemeClr val="tx1"/>
                </a:solidFill>
                <a:latin typeface="Calibri" pitchFamily="0" charset="0"/>
                <a:ea typeface="宋体" pitchFamily="0" charset="0"/>
                <a:cs typeface="Lucida Sans"/>
              </a:rPr>
              <a:t>Entrepreneur:</a:t>
            </a:r>
            <a:r>
              <a:rPr lang="en-US" altLang="zh-CN" sz="1100" b="0" i="0" u="none" strike="noStrike" kern="1200" cap="none" spc="0" baseline="0">
                <a:solidFill>
                  <a:schemeClr val="tx1"/>
                </a:solidFill>
                <a:latin typeface="Calibri" pitchFamily="0" charset="0"/>
                <a:ea typeface="宋体" pitchFamily="0" charset="0"/>
                <a:cs typeface="Lucida Sans"/>
              </a:rPr>
              <a:t> Google fosters innovation through its ‘20% time’ initiative, which allows employees to dedicate a portion of their workweek to experimental projects—many of which have led to major innovations such as Gmail and Google News (Grant, 2021).</a:t>
            </a:r>
            <a:endParaRPr lang="en-US" altLang="zh-CN" sz="1100" b="0"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100" b="1" i="0" u="none" strike="noStrike" kern="1200" cap="none" spc="0" baseline="0">
                <a:solidFill>
                  <a:schemeClr val="tx1"/>
                </a:solidFill>
                <a:latin typeface="Calibri" pitchFamily="0" charset="0"/>
                <a:ea typeface="宋体" pitchFamily="0" charset="0"/>
                <a:cs typeface="Lucida Sans"/>
              </a:rPr>
              <a:t>Disturbance Handler:</a:t>
            </a:r>
            <a:r>
              <a:rPr lang="en-US" altLang="zh-CN" sz="1100" b="0" i="0" u="none" strike="noStrike" kern="1200" cap="none" spc="0" baseline="0">
                <a:solidFill>
                  <a:schemeClr val="tx1"/>
                </a:solidFill>
                <a:latin typeface="Calibri" pitchFamily="0" charset="0"/>
                <a:ea typeface="宋体" pitchFamily="0" charset="0"/>
                <a:cs typeface="Lucida Sans"/>
              </a:rPr>
              <a:t> Google leaders respond to unexpected disruptions, including cybersecurity threats, product failures, and public relations challenges, ensuring business continuity and protecting the company’s reputation.</a:t>
            </a:r>
            <a:endParaRPr lang="en-US" altLang="zh-CN" sz="1100" b="0"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100" b="1" i="0" u="none" strike="noStrike" kern="1200" cap="none" spc="0" baseline="0">
                <a:solidFill>
                  <a:schemeClr val="tx1"/>
                </a:solidFill>
                <a:latin typeface="Calibri" pitchFamily="0" charset="0"/>
                <a:ea typeface="宋体" pitchFamily="0" charset="0"/>
                <a:cs typeface="Lucida Sans"/>
              </a:rPr>
              <a:t>Resource Allocator:</a:t>
            </a:r>
            <a:r>
              <a:rPr lang="en-US" altLang="zh-CN" sz="1100" b="0" i="0" u="none" strike="noStrike" kern="1200" cap="none" spc="0" baseline="0">
                <a:solidFill>
                  <a:schemeClr val="tx1"/>
                </a:solidFill>
                <a:latin typeface="Calibri" pitchFamily="0" charset="0"/>
                <a:ea typeface="宋体" pitchFamily="0" charset="0"/>
                <a:cs typeface="Lucida Sans"/>
              </a:rPr>
              <a:t> Managers leverage data-driven tools to distribute resources efficiently across products, teams, and initiatives, guided by performance metrics and strategic goals (Drucker, 2022).</a:t>
            </a:r>
            <a:endParaRPr lang="en-US" altLang="zh-CN" sz="1100" b="0"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100" b="1" i="0" u="none" strike="noStrike" kern="1200" cap="none" spc="0" baseline="0">
                <a:solidFill>
                  <a:schemeClr val="tx1"/>
                </a:solidFill>
                <a:latin typeface="Calibri" pitchFamily="0" charset="0"/>
                <a:ea typeface="宋体" pitchFamily="0" charset="0"/>
                <a:cs typeface="Lucida Sans"/>
              </a:rPr>
              <a:t>Negotiator:</a:t>
            </a:r>
            <a:r>
              <a:rPr lang="en-US" altLang="zh-CN" sz="1100" b="0" i="0" u="none" strike="noStrike" kern="1200" cap="none" spc="0" baseline="0">
                <a:solidFill>
                  <a:schemeClr val="tx1"/>
                </a:solidFill>
                <a:latin typeface="Calibri" pitchFamily="0" charset="0"/>
                <a:ea typeface="宋体" pitchFamily="0" charset="0"/>
                <a:cs typeface="Lucida Sans"/>
              </a:rPr>
              <a:t> Google managers regularly engage in negotiations not only with clients, regulators, and external partners, but also </a:t>
            </a:r>
            <a:r>
              <a:rPr lang="en-US" altLang="zh-CN" sz="1100" b="1" i="0" u="none" strike="noStrike" kern="1200" cap="none" spc="0" baseline="0">
                <a:solidFill>
                  <a:schemeClr val="tx1"/>
                </a:solidFill>
                <a:latin typeface="Calibri" pitchFamily="0" charset="0"/>
                <a:ea typeface="宋体" pitchFamily="0" charset="0"/>
                <a:cs typeface="Lucida Sans"/>
              </a:rPr>
              <a:t>with employees</a:t>
            </a:r>
            <a:r>
              <a:rPr lang="en-US" altLang="zh-CN" sz="1100" b="0" i="0" u="none" strike="noStrike" kern="1200" cap="none" spc="0" baseline="0">
                <a:solidFill>
                  <a:schemeClr val="tx1"/>
                </a:solidFill>
                <a:latin typeface="Calibri" pitchFamily="0" charset="0"/>
                <a:ea typeface="宋体" pitchFamily="0" charset="0"/>
                <a:cs typeface="Lucida Sans"/>
              </a:rPr>
              <a:t> regarding project roles, deliverables, performance expectations, and workplace policies. These negotiations are vital for sustaining employee engagement, clarity, and operational harmony.</a:t>
            </a:r>
            <a:endParaRPr lang="zh-CN" altLang="en-US" sz="1100" b="0" i="0" u="none" strike="noStrike" kern="1200" cap="none" spc="0" baseline="0">
              <a:solidFill>
                <a:schemeClr val="tx1"/>
              </a:solidFill>
              <a:latin typeface="Calibri" pitchFamily="0" charset="0"/>
              <a:ea typeface="宋体" pitchFamily="0" charset="0"/>
              <a:cs typeface="Lucida Sans"/>
            </a:endParaRPr>
          </a:p>
        </p:txBody>
      </p:sp>
      <p:pic>
        <p:nvPicPr>
          <p:cNvPr id="60" name="Images">
            <a:hlinkClick r:id="rId1"/>
          </p:cNvPr>
          <p:cNvPicPr>
            <a:picLocks noChangeAspect="1"/>
          </p:cNvPicPr>
          <p:nvPr/>
        </p:nvPicPr>
        <p:blipFill>
          <a:blip r:embed="rId2" cstate="print"/>
          <a:srcRect b="-2" l="1627" r="-2"/>
          <a:stretch>
            <a:fillRect/>
          </a:stretch>
        </p:blipFill>
        <p:spPr>
          <a:xfrm rot="0">
            <a:off x="5039525" y="3257553"/>
            <a:ext cx="3591379" cy="1610635"/>
          </a:xfrm>
          <a:prstGeom prst="rect"/>
          <a:noFill/>
          <a:ln w="12700" cmpd="sng" cap="flat">
            <a:noFill/>
            <a:prstDash val="solid"/>
            <a:miter/>
          </a:ln>
        </p:spPr>
      </p:pic>
      <p:sp>
        <p:nvSpPr>
          <p:cNvPr id="61" name="曲线"/>
          <p:cNvSpPr>
            <a:spLocks noChangeAspect="1"/>
          </p:cNvSpPr>
          <p:nvPr/>
        </p:nvSpPr>
        <p:spPr>
          <a:xfrm rot="10800000">
            <a:off x="4036218" y="6209414"/>
            <a:ext cx="5107781" cy="648586"/>
          </a:xfrm>
          <a:custGeom>
            <a:gdLst>
              <a:gd name="T1" fmla="*/ 0 w 21600"/>
              <a:gd name="T2" fmla="*/ 0 h 21600"/>
              <a:gd name="T3" fmla="*/ 21600 w 21600"/>
              <a:gd name="T4" fmla="*/ 21600 h 21600"/>
            </a:gdLst>
            <a:rect l="T1" t="T2" r="T3" b="T4"/>
            <a:pathLst>
              <a:path w="21600" h="21600">
                <a:moveTo>
                  <a:pt x="0" y="0"/>
                </a:moveTo>
                <a:lnTo>
                  <a:pt x="21600" y="0"/>
                </a:lnTo>
                <a:lnTo>
                  <a:pt x="21590" y="53"/>
                </a:lnTo>
                <a:cubicBezTo>
                  <a:pt x="21580" y="97"/>
                  <a:pt x="21567" y="151"/>
                  <a:pt x="21543" y="251"/>
                </a:cubicBezTo>
                <a:cubicBezTo>
                  <a:pt x="21493" y="452"/>
                  <a:pt x="21395" y="826"/>
                  <a:pt x="21322" y="1113"/>
                </a:cubicBezTo>
                <a:cubicBezTo>
                  <a:pt x="21288" y="1030"/>
                  <a:pt x="21192" y="1290"/>
                  <a:pt x="21158" y="1116"/>
                </a:cubicBezTo>
                <a:cubicBezTo>
                  <a:pt x="21129" y="1170"/>
                  <a:pt x="21050" y="1038"/>
                  <a:pt x="21023" y="949"/>
                </a:cubicBezTo>
                <a:cubicBezTo>
                  <a:pt x="20976" y="1431"/>
                  <a:pt x="20853" y="1499"/>
                  <a:pt x="20799" y="1886"/>
                </a:cubicBezTo>
                <a:cubicBezTo>
                  <a:pt x="20661" y="2005"/>
                  <a:pt x="20379" y="1335"/>
                  <a:pt x="20261" y="1390"/>
                </a:cubicBezTo>
                <a:cubicBezTo>
                  <a:pt x="20221" y="1673"/>
                  <a:pt x="20172" y="1449"/>
                  <a:pt x="20118" y="1601"/>
                </a:cubicBezTo>
                <a:cubicBezTo>
                  <a:pt x="19990" y="1779"/>
                  <a:pt x="19871" y="2172"/>
                  <a:pt x="19696" y="2153"/>
                </a:cubicBezTo>
                <a:cubicBezTo>
                  <a:pt x="19648" y="2967"/>
                  <a:pt x="19432" y="3188"/>
                  <a:pt x="19287" y="3767"/>
                </a:cubicBezTo>
                <a:cubicBezTo>
                  <a:pt x="19197" y="3944"/>
                  <a:pt x="19038" y="3243"/>
                  <a:pt x="19020" y="3673"/>
                </a:cubicBezTo>
                <a:cubicBezTo>
                  <a:pt x="18968" y="3470"/>
                  <a:pt x="18943" y="3904"/>
                  <a:pt x="18898" y="3984"/>
                </a:cubicBezTo>
                <a:cubicBezTo>
                  <a:pt x="18855" y="3865"/>
                  <a:pt x="18841" y="4017"/>
                  <a:pt x="18808" y="4080"/>
                </a:cubicBezTo>
                <a:cubicBezTo>
                  <a:pt x="18789" y="3999"/>
                  <a:pt x="18761" y="4032"/>
                  <a:pt x="18755" y="4154"/>
                </a:cubicBezTo>
                <a:cubicBezTo>
                  <a:pt x="18779" y="4400"/>
                  <a:pt x="18674" y="4367"/>
                  <a:pt x="18674" y="4553"/>
                </a:cubicBezTo>
                <a:cubicBezTo>
                  <a:pt x="18617" y="4646"/>
                  <a:pt x="18357" y="4663"/>
                  <a:pt x="18326" y="4990"/>
                </a:cubicBezTo>
                <a:cubicBezTo>
                  <a:pt x="18214" y="5240"/>
                  <a:pt x="18027" y="4948"/>
                  <a:pt x="17978" y="5004"/>
                </a:cubicBezTo>
                <a:cubicBezTo>
                  <a:pt x="17909" y="4529"/>
                  <a:pt x="17721" y="6140"/>
                  <a:pt x="17511" y="6374"/>
                </a:cubicBezTo>
                <a:cubicBezTo>
                  <a:pt x="17481" y="6351"/>
                  <a:pt x="17465" y="6366"/>
                  <a:pt x="17462" y="6493"/>
                </a:cubicBezTo>
                <a:cubicBezTo>
                  <a:pt x="17398" y="6576"/>
                  <a:pt x="17350" y="6931"/>
                  <a:pt x="17298" y="6829"/>
                </a:cubicBezTo>
                <a:cubicBezTo>
                  <a:pt x="17317" y="7073"/>
                  <a:pt x="17199" y="6853"/>
                  <a:pt x="17197" y="7106"/>
                </a:cubicBezTo>
                <a:cubicBezTo>
                  <a:pt x="17160" y="7232"/>
                  <a:pt x="17095" y="7493"/>
                  <a:pt x="17076" y="7587"/>
                </a:cubicBezTo>
                <a:lnTo>
                  <a:pt x="17082" y="7670"/>
                </a:lnTo>
                <a:lnTo>
                  <a:pt x="17058" y="7699"/>
                </a:lnTo>
                <a:lnTo>
                  <a:pt x="17005" y="7753"/>
                </a:lnTo>
                <a:cubicBezTo>
                  <a:pt x="16983" y="7826"/>
                  <a:pt x="16953" y="8112"/>
                  <a:pt x="16926" y="8141"/>
                </a:cubicBezTo>
                <a:cubicBezTo>
                  <a:pt x="16873" y="8247"/>
                  <a:pt x="16866" y="8053"/>
                  <a:pt x="16847" y="7930"/>
                </a:cubicBezTo>
                <a:cubicBezTo>
                  <a:pt x="16810" y="7959"/>
                  <a:pt x="16741" y="8218"/>
                  <a:pt x="16703" y="8316"/>
                </a:cubicBezTo>
                <a:cubicBezTo>
                  <a:pt x="16684" y="8421"/>
                  <a:pt x="16616" y="8277"/>
                  <a:pt x="16620" y="8518"/>
                </a:cubicBezTo>
                <a:cubicBezTo>
                  <a:pt x="16582" y="8540"/>
                  <a:pt x="16560" y="8586"/>
                  <a:pt x="16540" y="8625"/>
                </a:cubicBezTo>
                <a:lnTo>
                  <a:pt x="16493" y="8763"/>
                </a:lnTo>
                <a:cubicBezTo>
                  <a:pt x="16480" y="8830"/>
                  <a:pt x="16465" y="8873"/>
                  <a:pt x="16447" y="8868"/>
                </a:cubicBezTo>
                <a:lnTo>
                  <a:pt x="16430" y="8839"/>
                </a:lnTo>
                <a:lnTo>
                  <a:pt x="16429" y="8884"/>
                </a:lnTo>
                <a:cubicBezTo>
                  <a:pt x="16428" y="8953"/>
                  <a:pt x="16421" y="9427"/>
                  <a:pt x="16366" y="9468"/>
                </a:cubicBezTo>
                <a:cubicBezTo>
                  <a:pt x="16330" y="9629"/>
                  <a:pt x="16299" y="9693"/>
                  <a:pt x="16247" y="9783"/>
                </a:cubicBezTo>
                <a:cubicBezTo>
                  <a:pt x="16215" y="9796"/>
                  <a:pt x="16208" y="9495"/>
                  <a:pt x="16169" y="9548"/>
                </a:cubicBezTo>
                <a:cubicBezTo>
                  <a:pt x="16017" y="9913"/>
                  <a:pt x="16081" y="9401"/>
                  <a:pt x="16000" y="9765"/>
                </a:cubicBezTo>
                <a:cubicBezTo>
                  <a:pt x="15984" y="9799"/>
                  <a:pt x="15971" y="9794"/>
                  <a:pt x="15958" y="9773"/>
                </a:cubicBezTo>
                <a:lnTo>
                  <a:pt x="15938" y="9723"/>
                </a:lnTo>
                <a:lnTo>
                  <a:pt x="15877" y="9912"/>
                </a:lnTo>
                <a:cubicBezTo>
                  <a:pt x="15846" y="9987"/>
                  <a:pt x="15813" y="10049"/>
                  <a:pt x="15778" y="10097"/>
                </a:cubicBezTo>
                <a:cubicBezTo>
                  <a:pt x="15767" y="10016"/>
                  <a:pt x="15744" y="10168"/>
                  <a:pt x="15732" y="10205"/>
                </a:cubicBezTo>
                <a:cubicBezTo>
                  <a:pt x="15730" y="10148"/>
                  <a:pt x="15700" y="10148"/>
                  <a:pt x="15692" y="10206"/>
                </a:cubicBezTo>
                <a:cubicBezTo>
                  <a:pt x="15485" y="10619"/>
                  <a:pt x="15585" y="9965"/>
                  <a:pt x="15469" y="10412"/>
                </a:cubicBezTo>
                <a:cubicBezTo>
                  <a:pt x="15448" y="10450"/>
                  <a:pt x="15430" y="10436"/>
                  <a:pt x="15415" y="10402"/>
                </a:cubicBezTo>
                <a:lnTo>
                  <a:pt x="15386" y="10307"/>
                </a:lnTo>
                <a:lnTo>
                  <a:pt x="15369" y="10367"/>
                </a:lnTo>
                <a:cubicBezTo>
                  <a:pt x="15297" y="10440"/>
                  <a:pt x="15272" y="10339"/>
                  <a:pt x="15234" y="10502"/>
                </a:cubicBezTo>
                <a:cubicBezTo>
                  <a:pt x="15163" y="10307"/>
                  <a:pt x="15193" y="10516"/>
                  <a:pt x="15147" y="10601"/>
                </a:cubicBezTo>
                <a:cubicBezTo>
                  <a:pt x="15112" y="10688"/>
                  <a:pt x="15184" y="10719"/>
                  <a:pt x="15148" y="10769"/>
                </a:cubicBezTo>
                <a:cubicBezTo>
                  <a:pt x="15106" y="10741"/>
                  <a:pt x="15116" y="10944"/>
                  <a:pt x="15072" y="10903"/>
                </a:cubicBezTo>
                <a:cubicBezTo>
                  <a:pt x="15076" y="10739"/>
                  <a:pt x="14992" y="11011"/>
                  <a:pt x="14985" y="10879"/>
                </a:cubicBezTo>
                <a:lnTo>
                  <a:pt x="14984" y="10882"/>
                </a:lnTo>
                <a:cubicBezTo>
                  <a:pt x="14959" y="11163"/>
                  <a:pt x="14683" y="11576"/>
                  <a:pt x="14658" y="11858"/>
                </a:cubicBezTo>
                <a:cubicBezTo>
                  <a:pt x="14505" y="12735"/>
                  <a:pt x="14138" y="13583"/>
                  <a:pt x="13952" y="13987"/>
                </a:cubicBezTo>
                <a:cubicBezTo>
                  <a:pt x="13766" y="14392"/>
                  <a:pt x="13668" y="14245"/>
                  <a:pt x="13541" y="14284"/>
                </a:cubicBezTo>
                <a:lnTo>
                  <a:pt x="13306" y="14249"/>
                </a:lnTo>
                <a:lnTo>
                  <a:pt x="13268" y="14373"/>
                </a:lnTo>
                <a:cubicBezTo>
                  <a:pt x="13263" y="14407"/>
                  <a:pt x="13255" y="14416"/>
                  <a:pt x="13210" y="14361"/>
                </a:cubicBezTo>
                <a:cubicBezTo>
                  <a:pt x="13110" y="14684"/>
                  <a:pt x="12937" y="14768"/>
                  <a:pt x="12865" y="15180"/>
                </a:cubicBezTo>
                <a:cubicBezTo>
                  <a:pt x="12871" y="15043"/>
                  <a:pt x="12821" y="14990"/>
                  <a:pt x="12792" y="15083"/>
                </a:cubicBezTo>
                <a:cubicBezTo>
                  <a:pt x="12810" y="14553"/>
                  <a:pt x="12685" y="15649"/>
                  <a:pt x="12644" y="15339"/>
                </a:cubicBezTo>
                <a:cubicBezTo>
                  <a:pt x="12654" y="15653"/>
                  <a:pt x="12533" y="16322"/>
                  <a:pt x="12457" y="16129"/>
                </a:cubicBezTo>
                <a:cubicBezTo>
                  <a:pt x="12358" y="16290"/>
                  <a:pt x="12296" y="16618"/>
                  <a:pt x="12186" y="16618"/>
                </a:cubicBezTo>
                <a:cubicBezTo>
                  <a:pt x="12184" y="16663"/>
                  <a:pt x="12180" y="16703"/>
                  <a:pt x="12175" y="16740"/>
                </a:cubicBezTo>
                <a:lnTo>
                  <a:pt x="12154" y="16835"/>
                </a:lnTo>
                <a:lnTo>
                  <a:pt x="12150" y="16834"/>
                </a:lnTo>
                <a:cubicBezTo>
                  <a:pt x="12132" y="16850"/>
                  <a:pt x="12124" y="16877"/>
                  <a:pt x="12120" y="16907"/>
                </a:cubicBezTo>
                <a:lnTo>
                  <a:pt x="12118" y="16949"/>
                </a:lnTo>
                <a:lnTo>
                  <a:pt x="12099" y="17007"/>
                </a:lnTo>
                <a:lnTo>
                  <a:pt x="12064" y="17143"/>
                </a:lnTo>
                <a:lnTo>
                  <a:pt x="12055" y="17148"/>
                </a:lnTo>
                <a:lnTo>
                  <a:pt x="11998" y="17322"/>
                </a:lnTo>
                <a:lnTo>
                  <a:pt x="11996" y="17315"/>
                </a:lnTo>
                <a:cubicBezTo>
                  <a:pt x="11989" y="17302"/>
                  <a:pt x="11982" y="17301"/>
                  <a:pt x="11973" y="17322"/>
                </a:cubicBezTo>
                <a:cubicBezTo>
                  <a:pt x="11962" y="17150"/>
                  <a:pt x="11958" y="17281"/>
                  <a:pt x="11932" y="17357"/>
                </a:cubicBezTo>
                <a:cubicBezTo>
                  <a:pt x="11911" y="17108"/>
                  <a:pt x="11852" y="17409"/>
                  <a:pt x="11819" y="17322"/>
                </a:cubicBezTo>
                <a:cubicBezTo>
                  <a:pt x="11800" y="17383"/>
                  <a:pt x="11780" y="17444"/>
                  <a:pt x="11759" y="17501"/>
                </a:cubicBezTo>
                <a:lnTo>
                  <a:pt x="11747" y="17533"/>
                </a:lnTo>
                <a:lnTo>
                  <a:pt x="11746" y="17531"/>
                </a:lnTo>
                <a:cubicBezTo>
                  <a:pt x="11742" y="17533"/>
                  <a:pt x="11738" y="17542"/>
                  <a:pt x="11732" y="17560"/>
                </a:cubicBezTo>
                <a:lnTo>
                  <a:pt x="11723" y="17589"/>
                </a:lnTo>
                <a:lnTo>
                  <a:pt x="11698" y="17650"/>
                </a:lnTo>
                <a:lnTo>
                  <a:pt x="11687" y="17656"/>
                </a:lnTo>
                <a:cubicBezTo>
                  <a:pt x="11643" y="17632"/>
                  <a:pt x="11623" y="17285"/>
                  <a:pt x="11577" y="17542"/>
                </a:cubicBezTo>
                <a:cubicBezTo>
                  <a:pt x="11502" y="17610"/>
                  <a:pt x="11447" y="17472"/>
                  <a:pt x="11384" y="17666"/>
                </a:cubicBezTo>
                <a:cubicBezTo>
                  <a:pt x="11314" y="17729"/>
                  <a:pt x="11251" y="17710"/>
                  <a:pt x="11194" y="17822"/>
                </a:cubicBezTo>
                <a:cubicBezTo>
                  <a:pt x="11167" y="17785"/>
                  <a:pt x="11146" y="17906"/>
                  <a:pt x="11125" y="17894"/>
                </a:cubicBezTo>
                <a:cubicBezTo>
                  <a:pt x="11105" y="17882"/>
                  <a:pt x="11106" y="17610"/>
                  <a:pt x="11068" y="17751"/>
                </a:cubicBezTo>
                <a:cubicBezTo>
                  <a:pt x="11035" y="17528"/>
                  <a:pt x="10979" y="17645"/>
                  <a:pt x="10961" y="17644"/>
                </a:cubicBezTo>
                <a:lnTo>
                  <a:pt x="10867" y="17543"/>
                </a:lnTo>
                <a:lnTo>
                  <a:pt x="10786" y="18127"/>
                </a:lnTo>
                <a:cubicBezTo>
                  <a:pt x="10761" y="18008"/>
                  <a:pt x="10684" y="18252"/>
                  <a:pt x="10683" y="17984"/>
                </a:cubicBezTo>
                <a:cubicBezTo>
                  <a:pt x="10653" y="18035"/>
                  <a:pt x="10639" y="18161"/>
                  <a:pt x="10642" y="17981"/>
                </a:cubicBezTo>
                <a:cubicBezTo>
                  <a:pt x="10621" y="17996"/>
                  <a:pt x="10580" y="18037"/>
                  <a:pt x="10552" y="18076"/>
                </a:cubicBezTo>
                <a:lnTo>
                  <a:pt x="10478" y="18214"/>
                </a:lnTo>
                <a:lnTo>
                  <a:pt x="10473" y="18253"/>
                </a:lnTo>
                <a:cubicBezTo>
                  <a:pt x="10466" y="18266"/>
                  <a:pt x="10446" y="18273"/>
                  <a:pt x="10435" y="18292"/>
                </a:cubicBezTo>
                <a:lnTo>
                  <a:pt x="10409" y="18367"/>
                </a:lnTo>
                <a:cubicBezTo>
                  <a:pt x="10401" y="18398"/>
                  <a:pt x="10394" y="18435"/>
                  <a:pt x="10389" y="18478"/>
                </a:cubicBezTo>
                <a:cubicBezTo>
                  <a:pt x="10286" y="18373"/>
                  <a:pt x="10203" y="18640"/>
                  <a:pt x="10099" y="18706"/>
                </a:cubicBezTo>
                <a:cubicBezTo>
                  <a:pt x="10042" y="18442"/>
                  <a:pt x="9936" y="19333"/>
                  <a:pt x="9922" y="19655"/>
                </a:cubicBezTo>
                <a:cubicBezTo>
                  <a:pt x="9832" y="19779"/>
                  <a:pt x="9729" y="19517"/>
                  <a:pt x="9626" y="19656"/>
                </a:cubicBezTo>
                <a:lnTo>
                  <a:pt x="9244" y="20145"/>
                </a:lnTo>
                <a:cubicBezTo>
                  <a:pt x="9015" y="20335"/>
                  <a:pt x="8835" y="20392"/>
                  <a:pt x="8618" y="20378"/>
                </a:cubicBezTo>
                <a:cubicBezTo>
                  <a:pt x="8400" y="20364"/>
                  <a:pt x="8128" y="20420"/>
                  <a:pt x="7938" y="20060"/>
                </a:cubicBezTo>
                <a:lnTo>
                  <a:pt x="7750" y="19949"/>
                </a:lnTo>
                <a:lnTo>
                  <a:pt x="7726" y="19941"/>
                </a:lnTo>
                <a:cubicBezTo>
                  <a:pt x="7647" y="20114"/>
                  <a:pt x="7567" y="19799"/>
                  <a:pt x="7504" y="19928"/>
                </a:cubicBezTo>
                <a:cubicBezTo>
                  <a:pt x="7486" y="19936"/>
                  <a:pt x="7471" y="19928"/>
                  <a:pt x="7458" y="19911"/>
                </a:cubicBezTo>
                <a:lnTo>
                  <a:pt x="7423" y="19841"/>
                </a:lnTo>
                <a:lnTo>
                  <a:pt x="7420" y="19777"/>
                </a:lnTo>
                <a:lnTo>
                  <a:pt x="7395" y="19759"/>
                </a:lnTo>
                <a:lnTo>
                  <a:pt x="7390" y="19742"/>
                </a:lnTo>
                <a:cubicBezTo>
                  <a:pt x="7367" y="19744"/>
                  <a:pt x="7299" y="19783"/>
                  <a:pt x="7262" y="19771"/>
                </a:cubicBezTo>
                <a:cubicBezTo>
                  <a:pt x="7196" y="19701"/>
                  <a:pt x="7218" y="19957"/>
                  <a:pt x="7166" y="19672"/>
                </a:cubicBezTo>
                <a:cubicBezTo>
                  <a:pt x="7038" y="19745"/>
                  <a:pt x="6995" y="19391"/>
                  <a:pt x="6874" y="19599"/>
                </a:cubicBezTo>
                <a:cubicBezTo>
                  <a:pt x="6767" y="19626"/>
                  <a:pt x="6687" y="19136"/>
                  <a:pt x="6650" y="19156"/>
                </a:cubicBezTo>
                <a:cubicBezTo>
                  <a:pt x="6550" y="19129"/>
                  <a:pt x="6424" y="19630"/>
                  <a:pt x="6305" y="19642"/>
                </a:cubicBezTo>
                <a:cubicBezTo>
                  <a:pt x="6204" y="19576"/>
                  <a:pt x="6104" y="19732"/>
                  <a:pt x="6019" y="19503"/>
                </a:cubicBezTo>
                <a:cubicBezTo>
                  <a:pt x="6011" y="19538"/>
                  <a:pt x="6001" y="19565"/>
                  <a:pt x="5991" y="19585"/>
                </a:cubicBezTo>
                <a:lnTo>
                  <a:pt x="5960" y="19626"/>
                </a:lnTo>
                <a:lnTo>
                  <a:pt x="5922" y="19617"/>
                </a:lnTo>
                <a:lnTo>
                  <a:pt x="5914" y="19648"/>
                </a:lnTo>
                <a:lnTo>
                  <a:pt x="5842" y="19706"/>
                </a:lnTo>
                <a:lnTo>
                  <a:pt x="5833" y="19690"/>
                </a:lnTo>
                <a:lnTo>
                  <a:pt x="5762" y="19723"/>
                </a:lnTo>
                <a:lnTo>
                  <a:pt x="5761" y="19712"/>
                </a:lnTo>
                <a:cubicBezTo>
                  <a:pt x="5758" y="19687"/>
                  <a:pt x="5753" y="19671"/>
                  <a:pt x="5742" y="19670"/>
                </a:cubicBezTo>
                <a:cubicBezTo>
                  <a:pt x="5762" y="19500"/>
                  <a:pt x="5738" y="19604"/>
                  <a:pt x="5706" y="19617"/>
                </a:cubicBezTo>
                <a:lnTo>
                  <a:pt x="5550" y="19383"/>
                </a:lnTo>
                <a:lnTo>
                  <a:pt x="5535" y="19383"/>
                </a:lnTo>
                <a:cubicBezTo>
                  <a:pt x="5535" y="19382"/>
                  <a:pt x="5535" y="19382"/>
                  <a:pt x="5535" y="19381"/>
                </a:cubicBezTo>
                <a:cubicBezTo>
                  <a:pt x="5532" y="19375"/>
                  <a:pt x="5527" y="19373"/>
                  <a:pt x="5520" y="19376"/>
                </a:cubicBezTo>
                <a:lnTo>
                  <a:pt x="5412" y="19251"/>
                </a:lnTo>
                <a:cubicBezTo>
                  <a:pt x="5365" y="19342"/>
                  <a:pt x="5356" y="19205"/>
                  <a:pt x="5293" y="19154"/>
                </a:cubicBezTo>
                <a:cubicBezTo>
                  <a:pt x="5266" y="19240"/>
                  <a:pt x="5245" y="19208"/>
                  <a:pt x="5224" y="19139"/>
                </a:cubicBezTo>
                <a:cubicBezTo>
                  <a:pt x="5162" y="19178"/>
                  <a:pt x="5106" y="19080"/>
                  <a:pt x="5036" y="19054"/>
                </a:cubicBezTo>
                <a:cubicBezTo>
                  <a:pt x="4960" y="19164"/>
                  <a:pt x="4922" y="18962"/>
                  <a:pt x="4848" y="18935"/>
                </a:cubicBezTo>
                <a:cubicBezTo>
                  <a:pt x="4783" y="19127"/>
                  <a:pt x="4796" y="18765"/>
                  <a:pt x="4758" y="18687"/>
                </a:cubicBezTo>
                <a:lnTo>
                  <a:pt x="4719" y="18707"/>
                </a:lnTo>
                <a:lnTo>
                  <a:pt x="4708" y="18726"/>
                </a:lnTo>
                <a:cubicBezTo>
                  <a:pt x="4701" y="18735"/>
                  <a:pt x="4696" y="18738"/>
                  <a:pt x="4693" y="18736"/>
                </a:cubicBezTo>
                <a:lnTo>
                  <a:pt x="4678" y="18748"/>
                </a:lnTo>
                <a:cubicBezTo>
                  <a:pt x="4653" y="18777"/>
                  <a:pt x="4629" y="18812"/>
                  <a:pt x="4607" y="18849"/>
                </a:cubicBezTo>
                <a:cubicBezTo>
                  <a:pt x="4584" y="18722"/>
                  <a:pt x="4503" y="18942"/>
                  <a:pt x="4507" y="18673"/>
                </a:cubicBezTo>
                <a:cubicBezTo>
                  <a:pt x="4476" y="18715"/>
                  <a:pt x="4460" y="18836"/>
                  <a:pt x="4466" y="18657"/>
                </a:cubicBezTo>
                <a:cubicBezTo>
                  <a:pt x="4456" y="18666"/>
                  <a:pt x="4450" y="18656"/>
                  <a:pt x="4445" y="18636"/>
                </a:cubicBezTo>
                <a:lnTo>
                  <a:pt x="4443" y="18626"/>
                </a:lnTo>
                <a:lnTo>
                  <a:pt x="4323" y="18806"/>
                </a:lnTo>
                <a:lnTo>
                  <a:pt x="4300" y="18839"/>
                </a:lnTo>
                <a:lnTo>
                  <a:pt x="4260" y="18910"/>
                </a:lnTo>
                <a:lnTo>
                  <a:pt x="4256" y="18903"/>
                </a:lnTo>
                <a:lnTo>
                  <a:pt x="4229" y="18971"/>
                </a:lnTo>
                <a:cubicBezTo>
                  <a:pt x="4220" y="18999"/>
                  <a:pt x="4213" y="19033"/>
                  <a:pt x="4207" y="19075"/>
                </a:cubicBezTo>
                <a:cubicBezTo>
                  <a:pt x="4107" y="18938"/>
                  <a:pt x="4020" y="19179"/>
                  <a:pt x="3915" y="19213"/>
                </a:cubicBezTo>
                <a:cubicBezTo>
                  <a:pt x="3800" y="19335"/>
                  <a:pt x="3636" y="19670"/>
                  <a:pt x="3514" y="19811"/>
                </a:cubicBezTo>
                <a:lnTo>
                  <a:pt x="3184" y="20063"/>
                </a:lnTo>
                <a:cubicBezTo>
                  <a:pt x="3111" y="19843"/>
                  <a:pt x="3035" y="19993"/>
                  <a:pt x="2965" y="19989"/>
                </a:cubicBezTo>
                <a:cubicBezTo>
                  <a:pt x="2989" y="20219"/>
                  <a:pt x="2877" y="19908"/>
                  <a:pt x="2880" y="20184"/>
                </a:cubicBezTo>
                <a:cubicBezTo>
                  <a:pt x="2867" y="20174"/>
                  <a:pt x="2854" y="20156"/>
                  <a:pt x="2841" y="20136"/>
                </a:cubicBezTo>
                <a:lnTo>
                  <a:pt x="2835" y="20126"/>
                </a:lnTo>
                <a:lnTo>
                  <a:pt x="2809" y="20132"/>
                </a:lnTo>
                <a:lnTo>
                  <a:pt x="2801" y="20074"/>
                </a:lnTo>
                <a:lnTo>
                  <a:pt x="2761" y="20041"/>
                </a:lnTo>
                <a:cubicBezTo>
                  <a:pt x="2747" y="20037"/>
                  <a:pt x="2732" y="20044"/>
                  <a:pt x="2715" y="20068"/>
                </a:cubicBezTo>
                <a:cubicBezTo>
                  <a:pt x="2663" y="20249"/>
                  <a:pt x="2559" y="20027"/>
                  <a:pt x="2496" y="20264"/>
                </a:cubicBezTo>
                <a:cubicBezTo>
                  <a:pt x="2471" y="20331"/>
                  <a:pt x="2443" y="20545"/>
                  <a:pt x="2422" y="20481"/>
                </a:cubicBezTo>
                <a:cubicBezTo>
                  <a:pt x="2358" y="20482"/>
                  <a:pt x="2183" y="20278"/>
                  <a:pt x="2113" y="20268"/>
                </a:cubicBezTo>
                <a:cubicBezTo>
                  <a:pt x="2085" y="20409"/>
                  <a:pt x="2027" y="20234"/>
                  <a:pt x="1944" y="20285"/>
                </a:cubicBezTo>
                <a:cubicBezTo>
                  <a:pt x="1894" y="20473"/>
                  <a:pt x="1808" y="20837"/>
                  <a:pt x="1756" y="20987"/>
                </a:cubicBezTo>
                <a:cubicBezTo>
                  <a:pt x="1705" y="21136"/>
                  <a:pt x="1714" y="21225"/>
                  <a:pt x="1635" y="21182"/>
                </a:cubicBezTo>
                <a:cubicBezTo>
                  <a:pt x="1538" y="21506"/>
                  <a:pt x="1472" y="21234"/>
                  <a:pt x="1383" y="21355"/>
                </a:cubicBezTo>
                <a:cubicBezTo>
                  <a:pt x="1281" y="21465"/>
                  <a:pt x="1361" y="21269"/>
                  <a:pt x="1241" y="21600"/>
                </a:cubicBezTo>
                <a:cubicBezTo>
                  <a:pt x="1224" y="21513"/>
                  <a:pt x="1171" y="21453"/>
                  <a:pt x="1145" y="21520"/>
                </a:cubicBezTo>
                <a:cubicBezTo>
                  <a:pt x="1092" y="21500"/>
                  <a:pt x="1014" y="21062"/>
                  <a:pt x="969" y="21071"/>
                </a:cubicBezTo>
                <a:cubicBezTo>
                  <a:pt x="932" y="21074"/>
                  <a:pt x="994" y="21194"/>
                  <a:pt x="954" y="21235"/>
                </a:cubicBezTo>
                <a:cubicBezTo>
                  <a:pt x="905" y="21260"/>
                  <a:pt x="913" y="21500"/>
                  <a:pt x="865" y="21222"/>
                </a:cubicBezTo>
                <a:cubicBezTo>
                  <a:pt x="817" y="21334"/>
                  <a:pt x="802" y="21204"/>
                  <a:pt x="730" y="21186"/>
                </a:cubicBezTo>
                <a:cubicBezTo>
                  <a:pt x="703" y="21283"/>
                  <a:pt x="679" y="21263"/>
                  <a:pt x="653" y="21205"/>
                </a:cubicBezTo>
                <a:cubicBezTo>
                  <a:pt x="586" y="21273"/>
                  <a:pt x="520" y="21205"/>
                  <a:pt x="442" y="21214"/>
                </a:cubicBezTo>
                <a:cubicBezTo>
                  <a:pt x="362" y="21360"/>
                  <a:pt x="313" y="21179"/>
                  <a:pt x="230" y="21190"/>
                </a:cubicBezTo>
                <a:cubicBezTo>
                  <a:pt x="172" y="21157"/>
                  <a:pt x="87" y="21058"/>
                  <a:pt x="27" y="20996"/>
                </a:cubicBezTo>
                <a:lnTo>
                  <a:pt x="0" y="20971"/>
                </a:lnTo>
                <a:close/>
              </a:path>
            </a:pathLst>
          </a:custGeom>
          <a:solidFill>
            <a:srgbClr val="82766A">
              <a:alpha val="15000"/>
            </a:srgbClr>
          </a:solidFill>
          <a:ln w="12700" cmpd="sng" cap="flat">
            <a:noFill/>
            <a:prstDash val="solid"/>
            <a:miter/>
          </a:ln>
        </p:spPr>
      </p:sp>
    </p:spTree>
    <p:extLst>
      <p:ext uri="{BB962C8B-B14F-4D97-AF65-F5344CB8AC3E}">
        <p14:creationId xmlns:p14="http://schemas.microsoft.com/office/powerpoint/2010/main" val="1804187529"/>
      </p:ext>
    </p:extLst>
  </p:cSld>
  <p:clrMapOvr>
    <a:masterClrMapping/>
  </p:clrMapOvr>
  <p:transition spd="slow"/>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useBgFill="1">
        <p:nvSpPr>
          <p:cNvPr id="62" name="Rectangles"/>
          <p:cNvSpPr>
            <a:spLocks noChangeAspect="1"/>
          </p:cNvSpPr>
          <p:nvPr/>
        </p:nvSpPr>
        <p:spPr>
          <a:xfrm rot="0">
            <a:off x="0" y="0"/>
            <a:ext cx="9141714" cy="6858000"/>
          </a:xfrm>
          <a:prstGeom prst="rect"/>
          <a:ln w="25400" cmpd="sng" cap="flat">
            <a:noFill/>
            <a:prstDash val="solid"/>
            <a:round/>
          </a:ln>
        </p:spPr>
      </p:sp>
      <p:sp>
        <p:nvSpPr>
          <p:cNvPr id="63" name="Text box"/>
          <p:cNvSpPr>
            <a:spLocks noGrp="1"/>
          </p:cNvSpPr>
          <p:nvPr>
            <p:ph type="title"/>
          </p:nvPr>
        </p:nvSpPr>
        <p:spPr>
          <a:xfrm rot="0">
            <a:off x="429368" y="238539"/>
            <a:ext cx="8263890" cy="1434415"/>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2900" b="0" i="0" u="none" strike="noStrike" kern="1200" cap="none" spc="0" baseline="0">
                <a:solidFill>
                  <a:schemeClr val="tx1"/>
                </a:solidFill>
                <a:latin typeface="Calibri" pitchFamily="0" charset="0"/>
                <a:ea typeface="宋体" pitchFamily="0" charset="0"/>
                <a:cs typeface="Lucida Sans"/>
              </a:rPr>
              <a:t>Emerging Roles &amp; Conclusion</a:t>
            </a:r>
            <a:br>
              <a:rPr lang="zh-CN" altLang="en-US" sz="2900" b="0" i="0" u="none" strike="noStrike" kern="1200" cap="none" spc="0" baseline="0">
                <a:solidFill>
                  <a:schemeClr val="tx1"/>
                </a:solidFill>
                <a:latin typeface="Calibri" pitchFamily="0" charset="0"/>
                <a:ea typeface="宋体" pitchFamily="0" charset="0"/>
                <a:cs typeface="Lucida Sans"/>
              </a:rPr>
            </a:br>
            <a:r>
              <a:rPr lang="en-US" altLang="zh-CN" sz="2900" b="1" i="1" u="none" strike="noStrike" kern="1200" cap="none" spc="0" baseline="0">
                <a:solidFill>
                  <a:schemeClr val="tx1"/>
                </a:solidFill>
                <a:latin typeface="Calibri" pitchFamily="0" charset="0"/>
                <a:ea typeface="宋体" pitchFamily="0" charset="0"/>
                <a:cs typeface="Lucida Sans"/>
              </a:rPr>
              <a:t>Paulica Barbu</a:t>
            </a:r>
            <a:br>
              <a:rPr lang="zh-CN" altLang="en-US" sz="2900" b="1" i="0" u="none" strike="noStrike" kern="1200" cap="none" spc="0" baseline="0">
                <a:solidFill>
                  <a:schemeClr val="tx1"/>
                </a:solidFill>
                <a:latin typeface="Calibri" pitchFamily="0" charset="0"/>
                <a:ea typeface="宋体" pitchFamily="0" charset="0"/>
                <a:cs typeface="Lucida Sans"/>
              </a:rPr>
            </a:br>
            <a:endParaRPr lang="zh-CN" altLang="en-US" sz="2900" b="0" i="0" u="none" strike="noStrike" kern="1200" cap="none" spc="0" baseline="0">
              <a:solidFill>
                <a:schemeClr val="tx1"/>
              </a:solidFill>
              <a:latin typeface="Calibri" pitchFamily="0" charset="0"/>
              <a:ea typeface="宋体" pitchFamily="0" charset="0"/>
              <a:cs typeface="Lucida Sans"/>
            </a:endParaRPr>
          </a:p>
        </p:txBody>
      </p:sp>
      <p:sp>
        <p:nvSpPr>
          <p:cNvPr id="64" name="曲线"/>
          <p:cNvSpPr>
            <a:spLocks noChangeAspect="1"/>
          </p:cNvSpPr>
          <p:nvPr/>
        </p:nvSpPr>
        <p:spPr>
          <a:xfrm rot="0">
            <a:off x="429368" y="1681544"/>
            <a:ext cx="8229600" cy="18287"/>
          </a:xfrm>
          <a:custGeom>
            <a:gdLst>
              <a:gd name="T1" fmla="*/ 0 w 21600"/>
              <a:gd name="T2" fmla="*/ 0 h 21600"/>
              <a:gd name="T3" fmla="*/ 21600 w 21600"/>
              <a:gd name="T4" fmla="*/ 21600 h 21600"/>
            </a:gdLst>
            <a:rect l="T1" t="T2" r="T3" b="T4"/>
            <a:pathLst>
              <a:path w="21600" h="21600">
                <a:moveTo>
                  <a:pt x="0" y="8322"/>
                </a:moveTo>
                <a:cubicBezTo>
                  <a:pt x="597" y="7244"/>
                  <a:pt x="865" y="11668"/>
                  <a:pt x="1367" y="8322"/>
                </a:cubicBezTo>
                <a:cubicBezTo>
                  <a:pt x="1870" y="4976"/>
                  <a:pt x="2985" y="4883"/>
                  <a:pt x="3600" y="8322"/>
                </a:cubicBezTo>
                <a:cubicBezTo>
                  <a:pt x="4214" y="11760"/>
                  <a:pt x="5184" y="1410"/>
                  <a:pt x="5832" y="8322"/>
                </a:cubicBezTo>
                <a:cubicBezTo>
                  <a:pt x="6479" y="15234"/>
                  <a:pt x="7515" y="3141"/>
                  <a:pt x="8064" y="8322"/>
                </a:cubicBezTo>
                <a:cubicBezTo>
                  <a:pt x="8612" y="13502"/>
                  <a:pt x="8743" y="11047"/>
                  <a:pt x="9216" y="8322"/>
                </a:cubicBezTo>
                <a:cubicBezTo>
                  <a:pt x="9688" y="5596"/>
                  <a:pt x="10253" y="813"/>
                  <a:pt x="10800" y="8322"/>
                </a:cubicBezTo>
                <a:cubicBezTo>
                  <a:pt x="11346" y="15830"/>
                  <a:pt x="11624" y="7758"/>
                  <a:pt x="11952" y="8322"/>
                </a:cubicBezTo>
                <a:cubicBezTo>
                  <a:pt x="12279" y="8886"/>
                  <a:pt x="13295" y="15737"/>
                  <a:pt x="13752" y="8322"/>
                </a:cubicBezTo>
                <a:cubicBezTo>
                  <a:pt x="14208" y="906"/>
                  <a:pt x="14970" y="11311"/>
                  <a:pt x="15336" y="8322"/>
                </a:cubicBezTo>
                <a:cubicBezTo>
                  <a:pt x="15701" y="5332"/>
                  <a:pt x="16432" y="14563"/>
                  <a:pt x="17352" y="8322"/>
                </a:cubicBezTo>
                <a:cubicBezTo>
                  <a:pt x="18271" y="2080"/>
                  <a:pt x="18971" y="16644"/>
                  <a:pt x="19583" y="8322"/>
                </a:cubicBezTo>
                <a:cubicBezTo>
                  <a:pt x="20196" y="0"/>
                  <a:pt x="20971" y="7458"/>
                  <a:pt x="21600" y="8322"/>
                </a:cubicBezTo>
                <a:cubicBezTo>
                  <a:pt x="21598" y="9789"/>
                  <a:pt x="21599" y="10789"/>
                  <a:pt x="21600" y="12939"/>
                </a:cubicBezTo>
                <a:cubicBezTo>
                  <a:pt x="20841" y="5975"/>
                  <a:pt x="20452" y="4279"/>
                  <a:pt x="19583" y="12939"/>
                </a:cubicBezTo>
                <a:cubicBezTo>
                  <a:pt x="18715" y="21600"/>
                  <a:pt x="18582" y="19393"/>
                  <a:pt x="18216" y="12939"/>
                </a:cubicBezTo>
                <a:cubicBezTo>
                  <a:pt x="17849" y="6486"/>
                  <a:pt x="17514" y="15056"/>
                  <a:pt x="16848" y="12939"/>
                </a:cubicBezTo>
                <a:cubicBezTo>
                  <a:pt x="16181" y="10823"/>
                  <a:pt x="15406" y="9581"/>
                  <a:pt x="14831" y="12939"/>
                </a:cubicBezTo>
                <a:cubicBezTo>
                  <a:pt x="14257" y="16298"/>
                  <a:pt x="13932" y="9085"/>
                  <a:pt x="13464" y="12939"/>
                </a:cubicBezTo>
                <a:cubicBezTo>
                  <a:pt x="12995" y="16794"/>
                  <a:pt x="12597" y="12199"/>
                  <a:pt x="12312" y="12939"/>
                </a:cubicBezTo>
                <a:cubicBezTo>
                  <a:pt x="12026" y="13680"/>
                  <a:pt x="11315" y="6343"/>
                  <a:pt x="10728" y="12939"/>
                </a:cubicBezTo>
                <a:cubicBezTo>
                  <a:pt x="10140" y="19536"/>
                  <a:pt x="9790" y="11699"/>
                  <a:pt x="8928" y="12939"/>
                </a:cubicBezTo>
                <a:cubicBezTo>
                  <a:pt x="8065" y="14180"/>
                  <a:pt x="7928" y="16509"/>
                  <a:pt x="7344" y="12939"/>
                </a:cubicBezTo>
                <a:cubicBezTo>
                  <a:pt x="6759" y="9370"/>
                  <a:pt x="6406" y="6465"/>
                  <a:pt x="5976" y="12939"/>
                </a:cubicBezTo>
                <a:cubicBezTo>
                  <a:pt x="5545" y="19414"/>
                  <a:pt x="4531" y="5908"/>
                  <a:pt x="3743" y="12939"/>
                </a:cubicBezTo>
                <a:cubicBezTo>
                  <a:pt x="2956" y="19971"/>
                  <a:pt x="2606" y="13628"/>
                  <a:pt x="1944" y="12939"/>
                </a:cubicBezTo>
                <a:cubicBezTo>
                  <a:pt x="1281" y="12251"/>
                  <a:pt x="513" y="4266"/>
                  <a:pt x="0" y="12939"/>
                </a:cubicBezTo>
                <a:cubicBezTo>
                  <a:pt x="0" y="10709"/>
                  <a:pt x="1" y="9327"/>
                  <a:pt x="0" y="8322"/>
                </a:cubicBezTo>
                <a:lnTo>
                  <a:pt x="0" y="8322"/>
                </a:lnTo>
                <a:close/>
              </a:path>
            </a:pathLst>
          </a:custGeom>
          <a:solidFill>
            <a:srgbClr val="C0504D">
              <a:alpha val="75000"/>
            </a:srgbClr>
          </a:solidFill>
          <a:ln w="44450" cmpd="sng" cap="rnd">
            <a:solidFill>
              <a:srgbClr val="C0504D">
                <a:alpha val="75000"/>
              </a:srgbClr>
            </a:solidFill>
            <a:prstDash val="solid"/>
            <a:round/>
          </a:ln>
        </p:spPr>
      </p:sp>
      <p:sp>
        <p:nvSpPr>
          <p:cNvPr id="65" name="Text box"/>
          <p:cNvSpPr>
            <a:spLocks noGrp="1"/>
          </p:cNvSpPr>
          <p:nvPr>
            <p:ph type="body" idx="1"/>
          </p:nvPr>
        </p:nvSpPr>
        <p:spPr>
          <a:xfrm rot="0">
            <a:off x="429368" y="2071316"/>
            <a:ext cx="5035164" cy="4119172"/>
          </a:xfrm>
          <a:prstGeom prst="rect"/>
          <a:noFill/>
          <a:ln w="12700" cmpd="sng" cap="flat">
            <a:noFill/>
            <a:prstDash val="solid"/>
            <a:miter/>
          </a:ln>
        </p:spPr>
        <p:txBody>
          <a:bodyPr vert="horz" wrap="square" lIns="91440" tIns="45720" rIns="91440" bIns="45720" anchor="t" anchorCtr="0">
            <a:prstTxWarp prst="textNoShape"/>
          </a:bodyPr>
          <a:lstStyle/>
          <a:p>
            <a:pPr marL="342900" indent="-342900" algn="l">
              <a:lnSpc>
                <a:spcPct val="90000"/>
              </a:lnSpc>
              <a:spcBef>
                <a:spcPct val="20000"/>
              </a:spcBef>
              <a:spcAft>
                <a:spcPts val="0"/>
              </a:spcAft>
              <a:buFont typeface="Arial" pitchFamily="0" charset="0"/>
              <a:buChar char="•"/>
            </a:pPr>
            <a:r>
              <a:rPr lang="en-US" altLang="zh-CN" sz="1800" b="0" i="0" u="none" strike="noStrike" kern="1200" cap="none" spc="0" baseline="0">
                <a:solidFill>
                  <a:schemeClr val="tx1"/>
                </a:solidFill>
                <a:latin typeface="Calibri" pitchFamily="0" charset="0"/>
                <a:ea typeface="宋体" pitchFamily="0" charset="0"/>
                <a:cs typeface="Lucida Sans"/>
              </a:rPr>
              <a:t>New demands in today’s workplace have created emerging managerial roles:</a:t>
            </a:r>
            <a:endParaRPr lang="en-US" altLang="zh-CN" sz="1800" b="0"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800" b="1" i="0" u="none" strike="noStrike" kern="1200" cap="none" spc="0" baseline="0">
                <a:solidFill>
                  <a:schemeClr val="tx1"/>
                </a:solidFill>
                <a:latin typeface="Calibri" pitchFamily="0" charset="0"/>
                <a:ea typeface="宋体" pitchFamily="0" charset="0"/>
                <a:cs typeface="Lucida Sans"/>
              </a:rPr>
              <a:t>Digital Transformation Leader:</a:t>
            </a:r>
            <a:r>
              <a:rPr lang="en-US" altLang="zh-CN" sz="1800" b="0" i="0" u="none" strike="noStrike" kern="1200" cap="none" spc="0" baseline="0">
                <a:solidFill>
                  <a:schemeClr val="tx1"/>
                </a:solidFill>
                <a:latin typeface="Calibri" pitchFamily="0" charset="0"/>
                <a:ea typeface="宋体" pitchFamily="0" charset="0"/>
                <a:cs typeface="Lucida Sans"/>
              </a:rPr>
              <a:t> Overseeing AI and automation efforts (McKinsey &amp; Company, 2023).</a:t>
            </a:r>
            <a:endParaRPr lang="en-US" altLang="zh-CN" sz="1800" b="0"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800" b="1" i="0" u="none" strike="noStrike" kern="1200" cap="none" spc="0" baseline="0">
                <a:solidFill>
                  <a:schemeClr val="tx1"/>
                </a:solidFill>
                <a:latin typeface="Calibri" pitchFamily="0" charset="0"/>
                <a:ea typeface="宋体" pitchFamily="0" charset="0"/>
                <a:cs typeface="Lucida Sans"/>
              </a:rPr>
              <a:t>D&amp;I Champion:</a:t>
            </a:r>
            <a:r>
              <a:rPr lang="en-US" altLang="zh-CN" sz="1800" b="0" i="0" u="none" strike="noStrike" kern="1200" cap="none" spc="0" baseline="0">
                <a:solidFill>
                  <a:schemeClr val="tx1"/>
                </a:solidFill>
                <a:latin typeface="Calibri" pitchFamily="0" charset="0"/>
                <a:ea typeface="宋体" pitchFamily="0" charset="0"/>
                <a:cs typeface="Lucida Sans"/>
              </a:rPr>
              <a:t> Advocating for diversity and inclusion (Google, 2023).</a:t>
            </a:r>
            <a:endParaRPr lang="en-US" altLang="zh-CN" sz="1800" b="0"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800" b="1" i="0" u="none" strike="noStrike" kern="1200" cap="none" spc="0" baseline="0">
                <a:solidFill>
                  <a:schemeClr val="tx1"/>
                </a:solidFill>
                <a:latin typeface="Calibri" pitchFamily="0" charset="0"/>
                <a:ea typeface="宋体" pitchFamily="0" charset="0"/>
                <a:cs typeface="Lucida Sans"/>
              </a:rPr>
              <a:t>Sustainability Manager:</a:t>
            </a:r>
            <a:r>
              <a:rPr lang="en-US" altLang="zh-CN" sz="1800" b="0" i="0" u="none" strike="noStrike" kern="1200" cap="none" spc="0" baseline="0">
                <a:solidFill>
                  <a:schemeClr val="tx1"/>
                </a:solidFill>
                <a:latin typeface="Calibri" pitchFamily="0" charset="0"/>
                <a:ea typeface="宋体" pitchFamily="0" charset="0"/>
                <a:cs typeface="Lucida Sans"/>
              </a:rPr>
              <a:t> Driving environmental initiatives within business strategy (Google Sustainability, 2023).</a:t>
            </a:r>
            <a:endParaRPr lang="en-US" altLang="zh-CN" sz="1800" b="0" i="0" u="none" strike="noStrike" kern="1200" cap="none" spc="0" baseline="0">
              <a:solidFill>
                <a:schemeClr val="tx1"/>
              </a:solidFill>
              <a:latin typeface="Calibri" pitchFamily="0" charset="0"/>
              <a:ea typeface="宋体" pitchFamily="0" charset="0"/>
              <a:cs typeface="Lucida Sans"/>
            </a:endParaRPr>
          </a:p>
          <a:p>
            <a:pPr marL="342900" indent="-342900" algn="l">
              <a:lnSpc>
                <a:spcPct val="90000"/>
              </a:lnSpc>
              <a:spcBef>
                <a:spcPct val="20000"/>
              </a:spcBef>
              <a:spcAft>
                <a:spcPts val="0"/>
              </a:spcAft>
              <a:buFont typeface="Arial" pitchFamily="0" charset="0"/>
              <a:buChar char="•"/>
            </a:pPr>
            <a:r>
              <a:rPr lang="en-US" altLang="zh-CN" sz="1800" b="1" i="0" u="none" strike="noStrike" kern="1200" cap="none" spc="0" baseline="0">
                <a:solidFill>
                  <a:schemeClr val="tx1"/>
                </a:solidFill>
                <a:latin typeface="Calibri" pitchFamily="0" charset="0"/>
                <a:ea typeface="宋体" pitchFamily="0" charset="0"/>
                <a:cs typeface="Lucida Sans"/>
              </a:rPr>
              <a:t>Conclusion:</a:t>
            </a:r>
            <a:r>
              <a:rPr lang="en-US" altLang="zh-CN" sz="1800" b="0" i="0" u="none" strike="noStrike" kern="1200" cap="none" spc="0" baseline="0">
                <a:solidFill>
                  <a:schemeClr val="tx1"/>
                </a:solidFill>
                <a:latin typeface="Calibri" pitchFamily="0" charset="0"/>
                <a:ea typeface="宋体" pitchFamily="0" charset="0"/>
                <a:cs typeface="Lucida Sans"/>
              </a:rPr>
              <a:t> Mintzberg’s model (2020) remains a solid foundation for managerial practice but must now expand to include digital, ethical, and global challenges (Robbins, Coulter and Randel, 2021).</a:t>
            </a:r>
            <a:endParaRPr lang="zh-CN" altLang="en-US" sz="1800" b="0" i="0" u="none" strike="noStrike" kern="1200" cap="none" spc="0" baseline="0">
              <a:solidFill>
                <a:schemeClr val="tx1"/>
              </a:solidFill>
              <a:latin typeface="Calibri" pitchFamily="0" charset="0"/>
              <a:ea typeface="宋体" pitchFamily="0" charset="0"/>
              <a:cs typeface="Lucida Sans"/>
            </a:endParaRPr>
          </a:p>
        </p:txBody>
      </p:sp>
      <p:pic>
        <p:nvPicPr>
          <p:cNvPr id="66" name="Images">
            <a:hlinkClick r:id="rId1"/>
          </p:cNvPr>
          <p:cNvPicPr>
            <a:picLocks noChangeAspect="1"/>
          </p:cNvPicPr>
          <p:nvPr/>
        </p:nvPicPr>
        <p:blipFill>
          <a:blip r:embed="rId2" cstate="print"/>
          <a:srcRect b="2" l="25495" r="33919"/>
          <a:stretch>
            <a:fillRect/>
          </a:stretch>
        </p:blipFill>
        <p:spPr>
          <a:xfrm rot="0">
            <a:off x="5756743" y="2093976"/>
            <a:ext cx="2955798" cy="4096512"/>
          </a:xfrm>
          <a:prstGeom prst="rect"/>
          <a:noFill/>
          <a:ln w="12700" cmpd="sng" cap="flat">
            <a:noFill/>
            <a:prstDash val="solid"/>
            <a:miter/>
          </a:ln>
        </p:spPr>
      </p:pic>
    </p:spTree>
    <p:extLst>
      <p:ext uri="{BB962C8B-B14F-4D97-AF65-F5344CB8AC3E}">
        <p14:creationId xmlns:p14="http://schemas.microsoft.com/office/powerpoint/2010/main" val="1704504234"/>
      </p:ext>
    </p:extLst>
  </p:cSld>
  <p:clrMapOvr>
    <a:masterClrMapping/>
  </p:clrMapOvr>
  <p:transition spd="slow"/>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useBgFill="1">
        <p:nvSpPr>
          <p:cNvPr id="71" name="Rectangles"/>
          <p:cNvSpPr>
            <a:spLocks noChangeAspect="1"/>
          </p:cNvSpPr>
          <p:nvPr/>
        </p:nvSpPr>
        <p:spPr>
          <a:xfrm rot="0">
            <a:off x="0" y="0"/>
            <a:ext cx="9144000" cy="6858000"/>
          </a:xfrm>
          <a:prstGeom prst="rect"/>
          <a:ln w="12700" cmpd="sng" cap="flat">
            <a:noFill/>
            <a:prstDash val="solid"/>
            <a:miter/>
          </a:ln>
        </p:spPr>
      </p:sp>
      <p:sp>
        <p:nvSpPr>
          <p:cNvPr id="72" name="曲线"/>
          <p:cNvSpPr>
            <a:spLocks noChangeAspect="1"/>
          </p:cNvSpPr>
          <p:nvPr/>
        </p:nvSpPr>
        <p:spPr>
          <a:xfrm rot="0">
            <a:off x="0" y="0"/>
            <a:ext cx="9144000" cy="2083506"/>
          </a:xfrm>
          <a:custGeom>
            <a:gdLst>
              <a:gd name="T1" fmla="*/ 0 w 21600"/>
              <a:gd name="T2" fmla="*/ 0 h 21600"/>
              <a:gd name="T3" fmla="*/ 21600 w 21600"/>
              <a:gd name="T4" fmla="*/ 21600 h 21600"/>
            </a:gdLst>
            <a:rect l="T1" t="T2" r="T3" b="T4"/>
            <a:pathLst>
              <a:path w="21600" h="21600">
                <a:moveTo>
                  <a:pt x="0" y="0"/>
                </a:moveTo>
                <a:lnTo>
                  <a:pt x="16706" y="0"/>
                </a:lnTo>
                <a:lnTo>
                  <a:pt x="16706" y="0"/>
                </a:lnTo>
                <a:lnTo>
                  <a:pt x="21600" y="0"/>
                </a:lnTo>
                <a:lnTo>
                  <a:pt x="21600" y="12043"/>
                </a:lnTo>
                <a:lnTo>
                  <a:pt x="21521" y="12037"/>
                </a:lnTo>
                <a:cubicBezTo>
                  <a:pt x="21371" y="12299"/>
                  <a:pt x="21339" y="11966"/>
                  <a:pt x="21248" y="11931"/>
                </a:cubicBezTo>
                <a:cubicBezTo>
                  <a:pt x="21178" y="12052"/>
                  <a:pt x="21102" y="12074"/>
                  <a:pt x="21021" y="12170"/>
                </a:cubicBezTo>
                <a:cubicBezTo>
                  <a:pt x="20945" y="12253"/>
                  <a:pt x="20846" y="12428"/>
                  <a:pt x="20760" y="12506"/>
                </a:cubicBezTo>
                <a:cubicBezTo>
                  <a:pt x="20684" y="12592"/>
                  <a:pt x="20618" y="12584"/>
                  <a:pt x="20567" y="12603"/>
                </a:cubicBezTo>
                <a:cubicBezTo>
                  <a:pt x="20546" y="12632"/>
                  <a:pt x="20470" y="12863"/>
                  <a:pt x="20455" y="12830"/>
                </a:cubicBezTo>
                <a:lnTo>
                  <a:pt x="20277" y="12678"/>
                </a:lnTo>
                <a:cubicBezTo>
                  <a:pt x="20242" y="12730"/>
                  <a:pt x="20221" y="12640"/>
                  <a:pt x="20194" y="12694"/>
                </a:cubicBezTo>
                <a:cubicBezTo>
                  <a:pt x="20138" y="12754"/>
                  <a:pt x="19965" y="13071"/>
                  <a:pt x="19913" y="13103"/>
                </a:cubicBezTo>
                <a:cubicBezTo>
                  <a:pt x="19837" y="13174"/>
                  <a:pt x="19809" y="13164"/>
                  <a:pt x="19738" y="13323"/>
                </a:cubicBezTo>
                <a:cubicBezTo>
                  <a:pt x="19665" y="13502"/>
                  <a:pt x="19579" y="13644"/>
                  <a:pt x="19515" y="13995"/>
                </a:cubicBezTo>
                <a:cubicBezTo>
                  <a:pt x="19504" y="14090"/>
                  <a:pt x="19474" y="14087"/>
                  <a:pt x="19441" y="14120"/>
                </a:cubicBezTo>
                <a:cubicBezTo>
                  <a:pt x="19409" y="14152"/>
                  <a:pt x="19324" y="14199"/>
                  <a:pt x="19319" y="14191"/>
                </a:cubicBezTo>
                <a:cubicBezTo>
                  <a:pt x="19276" y="14268"/>
                  <a:pt x="19264" y="14478"/>
                  <a:pt x="19183" y="14587"/>
                </a:cubicBezTo>
                <a:cubicBezTo>
                  <a:pt x="19116" y="14642"/>
                  <a:pt x="19000" y="14695"/>
                  <a:pt x="18940" y="14754"/>
                </a:cubicBezTo>
                <a:cubicBezTo>
                  <a:pt x="18914" y="14722"/>
                  <a:pt x="18840" y="14862"/>
                  <a:pt x="18822" y="14939"/>
                </a:cubicBezTo>
                <a:cubicBezTo>
                  <a:pt x="18782" y="15188"/>
                  <a:pt x="18666" y="15104"/>
                  <a:pt x="18632" y="15297"/>
                </a:cubicBezTo>
                <a:cubicBezTo>
                  <a:pt x="18619" y="15332"/>
                  <a:pt x="18612" y="15192"/>
                  <a:pt x="18598" y="15203"/>
                </a:cubicBezTo>
                <a:lnTo>
                  <a:pt x="18551" y="15370"/>
                </a:lnTo>
                <a:lnTo>
                  <a:pt x="18510" y="15290"/>
                </a:lnTo>
                <a:lnTo>
                  <a:pt x="18404" y="15589"/>
                </a:lnTo>
                <a:cubicBezTo>
                  <a:pt x="18337" y="15650"/>
                  <a:pt x="18395" y="15790"/>
                  <a:pt x="18307" y="15679"/>
                </a:cubicBezTo>
                <a:cubicBezTo>
                  <a:pt x="18223" y="15786"/>
                  <a:pt x="18026" y="16032"/>
                  <a:pt x="17901" y="16233"/>
                </a:cubicBezTo>
                <a:cubicBezTo>
                  <a:pt x="17835" y="16359"/>
                  <a:pt x="17658" y="16608"/>
                  <a:pt x="17557" y="16883"/>
                </a:cubicBezTo>
                <a:cubicBezTo>
                  <a:pt x="17461" y="17006"/>
                  <a:pt x="17417" y="17480"/>
                  <a:pt x="17310" y="17460"/>
                </a:cubicBezTo>
                <a:cubicBezTo>
                  <a:pt x="17308" y="17499"/>
                  <a:pt x="17250" y="17553"/>
                  <a:pt x="17245" y="17584"/>
                </a:cubicBezTo>
                <a:lnTo>
                  <a:pt x="17191" y="17895"/>
                </a:lnTo>
                <a:lnTo>
                  <a:pt x="17182" y="17898"/>
                </a:lnTo>
                <a:lnTo>
                  <a:pt x="17066" y="17960"/>
                </a:lnTo>
                <a:lnTo>
                  <a:pt x="16953" y="18008"/>
                </a:lnTo>
                <a:cubicBezTo>
                  <a:pt x="16935" y="18058"/>
                  <a:pt x="16915" y="18107"/>
                  <a:pt x="16895" y="18154"/>
                </a:cubicBezTo>
                <a:lnTo>
                  <a:pt x="16882" y="18179"/>
                </a:lnTo>
                <a:lnTo>
                  <a:pt x="16828" y="18133"/>
                </a:lnTo>
                <a:lnTo>
                  <a:pt x="16718" y="18157"/>
                </a:lnTo>
                <a:lnTo>
                  <a:pt x="16706" y="18166"/>
                </a:lnTo>
                <a:lnTo>
                  <a:pt x="16706" y="18295"/>
                </a:lnTo>
                <a:lnTo>
                  <a:pt x="16699" y="18300"/>
                </a:lnTo>
                <a:cubicBezTo>
                  <a:pt x="16637" y="18341"/>
                  <a:pt x="16602" y="18343"/>
                  <a:pt x="16564" y="18371"/>
                </a:cubicBezTo>
                <a:cubicBezTo>
                  <a:pt x="16502" y="18434"/>
                  <a:pt x="16436" y="18579"/>
                  <a:pt x="16399" y="18625"/>
                </a:cubicBezTo>
                <a:lnTo>
                  <a:pt x="16339" y="18649"/>
                </a:lnTo>
                <a:lnTo>
                  <a:pt x="16341" y="18694"/>
                </a:lnTo>
                <a:lnTo>
                  <a:pt x="16319" y="18697"/>
                </a:lnTo>
                <a:lnTo>
                  <a:pt x="16270" y="18698"/>
                </a:lnTo>
                <a:cubicBezTo>
                  <a:pt x="16239" y="18705"/>
                  <a:pt x="16153" y="18694"/>
                  <a:pt x="16122" y="18711"/>
                </a:cubicBezTo>
                <a:cubicBezTo>
                  <a:pt x="16113" y="18759"/>
                  <a:pt x="16099" y="18785"/>
                  <a:pt x="16082" y="18797"/>
                </a:cubicBezTo>
                <a:lnTo>
                  <a:pt x="16043" y="18799"/>
                </a:lnTo>
                <a:lnTo>
                  <a:pt x="15822" y="18914"/>
                </a:lnTo>
                <a:lnTo>
                  <a:pt x="15792" y="18923"/>
                </a:lnTo>
                <a:lnTo>
                  <a:pt x="15775" y="18962"/>
                </a:lnTo>
                <a:cubicBezTo>
                  <a:pt x="15762" y="18969"/>
                  <a:pt x="15726" y="18964"/>
                  <a:pt x="15716" y="18969"/>
                </a:cubicBezTo>
                <a:lnTo>
                  <a:pt x="15713" y="18992"/>
                </a:lnTo>
                <a:cubicBezTo>
                  <a:pt x="15680" y="19027"/>
                  <a:pt x="15557" y="19144"/>
                  <a:pt x="15519" y="19181"/>
                </a:cubicBezTo>
                <a:cubicBezTo>
                  <a:pt x="15512" y="19147"/>
                  <a:pt x="15495" y="19201"/>
                  <a:pt x="15486" y="19212"/>
                </a:cubicBezTo>
                <a:cubicBezTo>
                  <a:pt x="15485" y="19190"/>
                  <a:pt x="15463" y="19183"/>
                  <a:pt x="15457" y="19203"/>
                </a:cubicBezTo>
                <a:cubicBezTo>
                  <a:pt x="15309" y="19314"/>
                  <a:pt x="15383" y="19084"/>
                  <a:pt x="15298" y="19230"/>
                </a:cubicBezTo>
                <a:cubicBezTo>
                  <a:pt x="15283" y="19240"/>
                  <a:pt x="15271" y="19230"/>
                  <a:pt x="15260" y="19213"/>
                </a:cubicBezTo>
                <a:lnTo>
                  <a:pt x="15244" y="19178"/>
                </a:lnTo>
                <a:lnTo>
                  <a:pt x="15183" y="19245"/>
                </a:lnTo>
                <a:cubicBezTo>
                  <a:pt x="15153" y="19268"/>
                  <a:pt x="15121" y="19283"/>
                  <a:pt x="15088" y="19290"/>
                </a:cubicBezTo>
                <a:cubicBezTo>
                  <a:pt x="15081" y="19243"/>
                  <a:pt x="15055" y="19310"/>
                  <a:pt x="15043" y="19323"/>
                </a:cubicBezTo>
                <a:cubicBezTo>
                  <a:pt x="15043" y="19292"/>
                  <a:pt x="15016" y="19278"/>
                  <a:pt x="15006" y="19303"/>
                </a:cubicBezTo>
                <a:cubicBezTo>
                  <a:pt x="14806" y="19412"/>
                  <a:pt x="14919" y="19127"/>
                  <a:pt x="14799" y="19298"/>
                </a:cubicBezTo>
                <a:lnTo>
                  <a:pt x="14789" y="19291"/>
                </a:lnTo>
                <a:lnTo>
                  <a:pt x="14782" y="19297"/>
                </a:lnTo>
                <a:cubicBezTo>
                  <a:pt x="14722" y="19351"/>
                  <a:pt x="14656" y="19402"/>
                  <a:pt x="14565" y="19457"/>
                </a:cubicBezTo>
                <a:cubicBezTo>
                  <a:pt x="14453" y="19580"/>
                  <a:pt x="14342" y="19798"/>
                  <a:pt x="14290" y="19858"/>
                </a:cubicBezTo>
                <a:cubicBezTo>
                  <a:pt x="14277" y="19851"/>
                  <a:pt x="14265" y="19837"/>
                  <a:pt x="14252" y="19821"/>
                </a:cubicBezTo>
                <a:lnTo>
                  <a:pt x="14246" y="19813"/>
                </a:lnTo>
                <a:lnTo>
                  <a:pt x="14212" y="19771"/>
                </a:lnTo>
                <a:lnTo>
                  <a:pt x="14075" y="19831"/>
                </a:lnTo>
                <a:lnTo>
                  <a:pt x="13958" y="19948"/>
                </a:lnTo>
                <a:lnTo>
                  <a:pt x="13934" y="20008"/>
                </a:lnTo>
                <a:lnTo>
                  <a:pt x="13774" y="20149"/>
                </a:lnTo>
                <a:lnTo>
                  <a:pt x="13727" y="20231"/>
                </a:lnTo>
                <a:lnTo>
                  <a:pt x="13713" y="20229"/>
                </a:lnTo>
                <a:cubicBezTo>
                  <a:pt x="13691" y="20258"/>
                  <a:pt x="13666" y="20360"/>
                  <a:pt x="13664" y="20278"/>
                </a:cubicBezTo>
                <a:lnTo>
                  <a:pt x="13641" y="20336"/>
                </a:lnTo>
                <a:lnTo>
                  <a:pt x="13613" y="20303"/>
                </a:lnTo>
                <a:cubicBezTo>
                  <a:pt x="13596" y="20300"/>
                  <a:pt x="13556" y="20306"/>
                  <a:pt x="13540" y="20318"/>
                </a:cubicBezTo>
                <a:lnTo>
                  <a:pt x="13518" y="20379"/>
                </a:lnTo>
                <a:lnTo>
                  <a:pt x="13480" y="20395"/>
                </a:lnTo>
                <a:cubicBezTo>
                  <a:pt x="13458" y="20393"/>
                  <a:pt x="13411" y="20374"/>
                  <a:pt x="13385" y="20371"/>
                </a:cubicBezTo>
                <a:cubicBezTo>
                  <a:pt x="13360" y="20341"/>
                  <a:pt x="13341" y="20323"/>
                  <a:pt x="13324" y="20378"/>
                </a:cubicBezTo>
                <a:cubicBezTo>
                  <a:pt x="13287" y="20344"/>
                  <a:pt x="13253" y="20163"/>
                  <a:pt x="13209" y="20278"/>
                </a:cubicBezTo>
                <a:cubicBezTo>
                  <a:pt x="13172" y="20247"/>
                  <a:pt x="13173" y="20195"/>
                  <a:pt x="13097" y="20194"/>
                </a:cubicBezTo>
                <a:cubicBezTo>
                  <a:pt x="13033" y="20199"/>
                  <a:pt x="12820" y="20259"/>
                  <a:pt x="12755" y="20272"/>
                </a:cubicBezTo>
                <a:cubicBezTo>
                  <a:pt x="12714" y="20272"/>
                  <a:pt x="12685" y="20256"/>
                  <a:pt x="12661" y="20238"/>
                </a:cubicBezTo>
                <a:lnTo>
                  <a:pt x="12618" y="20210"/>
                </a:lnTo>
                <a:lnTo>
                  <a:pt x="12458" y="20301"/>
                </a:lnTo>
                <a:cubicBezTo>
                  <a:pt x="12396" y="20327"/>
                  <a:pt x="12337" y="20360"/>
                  <a:pt x="12297" y="20447"/>
                </a:cubicBezTo>
                <a:cubicBezTo>
                  <a:pt x="12307" y="20380"/>
                  <a:pt x="12265" y="20329"/>
                  <a:pt x="12235" y="20362"/>
                </a:cubicBezTo>
                <a:cubicBezTo>
                  <a:pt x="12270" y="20099"/>
                  <a:pt x="12119" y="20598"/>
                  <a:pt x="12094" y="20419"/>
                </a:cubicBezTo>
                <a:cubicBezTo>
                  <a:pt x="12092" y="20586"/>
                  <a:pt x="11961" y="20868"/>
                  <a:pt x="11899" y="20731"/>
                </a:cubicBezTo>
                <a:cubicBezTo>
                  <a:pt x="11804" y="20764"/>
                  <a:pt x="11738" y="20902"/>
                  <a:pt x="11639" y="20847"/>
                </a:cubicBezTo>
                <a:cubicBezTo>
                  <a:pt x="11635" y="20869"/>
                  <a:pt x="11630" y="20888"/>
                  <a:pt x="11624" y="20904"/>
                </a:cubicBezTo>
                <a:lnTo>
                  <a:pt x="11603" y="20943"/>
                </a:lnTo>
                <a:lnTo>
                  <a:pt x="11599" y="20940"/>
                </a:lnTo>
                <a:cubicBezTo>
                  <a:pt x="11582" y="20939"/>
                  <a:pt x="11574" y="20949"/>
                  <a:pt x="11569" y="20962"/>
                </a:cubicBezTo>
                <a:lnTo>
                  <a:pt x="11566" y="20983"/>
                </a:lnTo>
                <a:lnTo>
                  <a:pt x="11547" y="21003"/>
                </a:lnTo>
                <a:lnTo>
                  <a:pt x="11511" y="21055"/>
                </a:lnTo>
                <a:lnTo>
                  <a:pt x="11502" y="21053"/>
                </a:lnTo>
                <a:lnTo>
                  <a:pt x="11446" y="21114"/>
                </a:lnTo>
                <a:lnTo>
                  <a:pt x="11444" y="21109"/>
                </a:lnTo>
                <a:cubicBezTo>
                  <a:pt x="11438" y="21100"/>
                  <a:pt x="11432" y="21095"/>
                  <a:pt x="11423" y="21101"/>
                </a:cubicBezTo>
                <a:cubicBezTo>
                  <a:pt x="11420" y="21009"/>
                  <a:pt x="11411" y="21073"/>
                  <a:pt x="11385" y="21100"/>
                </a:cubicBezTo>
                <a:cubicBezTo>
                  <a:pt x="11380" y="21031"/>
                  <a:pt x="11362" y="21027"/>
                  <a:pt x="11341" y="21034"/>
                </a:cubicBezTo>
                <a:lnTo>
                  <a:pt x="11315" y="21030"/>
                </a:lnTo>
                <a:lnTo>
                  <a:pt x="11263" y="21067"/>
                </a:lnTo>
                <a:lnTo>
                  <a:pt x="11237" y="21075"/>
                </a:lnTo>
                <a:lnTo>
                  <a:pt x="11225" y="21088"/>
                </a:lnTo>
                <a:lnTo>
                  <a:pt x="11191" y="21090"/>
                </a:lnTo>
                <a:lnTo>
                  <a:pt x="10915" y="21176"/>
                </a:lnTo>
                <a:cubicBezTo>
                  <a:pt x="10891" y="21283"/>
                  <a:pt x="10840" y="21490"/>
                  <a:pt x="10802" y="21539"/>
                </a:cubicBezTo>
                <a:cubicBezTo>
                  <a:pt x="10789" y="21556"/>
                  <a:pt x="10778" y="21555"/>
                  <a:pt x="10769" y="21528"/>
                </a:cubicBezTo>
                <a:cubicBezTo>
                  <a:pt x="10743" y="21538"/>
                  <a:pt x="10650" y="21561"/>
                  <a:pt x="10627" y="21421"/>
                </a:cubicBezTo>
                <a:cubicBezTo>
                  <a:pt x="10588" y="21429"/>
                  <a:pt x="10497" y="21408"/>
                  <a:pt x="10460" y="21413"/>
                </a:cubicBezTo>
                <a:cubicBezTo>
                  <a:pt x="10402" y="21372"/>
                  <a:pt x="10353" y="21600"/>
                  <a:pt x="10301" y="21504"/>
                </a:cubicBezTo>
                <a:cubicBezTo>
                  <a:pt x="10261" y="21417"/>
                  <a:pt x="10187" y="21476"/>
                  <a:pt x="10144" y="21417"/>
                </a:cubicBezTo>
                <a:cubicBezTo>
                  <a:pt x="10127" y="21290"/>
                  <a:pt x="10040" y="21176"/>
                  <a:pt x="10010" y="21229"/>
                </a:cubicBezTo>
                <a:cubicBezTo>
                  <a:pt x="9947" y="21163"/>
                  <a:pt x="9935" y="20979"/>
                  <a:pt x="9888" y="20926"/>
                </a:cubicBezTo>
                <a:lnTo>
                  <a:pt x="9872" y="20877"/>
                </a:lnTo>
                <a:lnTo>
                  <a:pt x="9830" y="20862"/>
                </a:lnTo>
                <a:cubicBezTo>
                  <a:pt x="9786" y="20871"/>
                  <a:pt x="9741" y="20890"/>
                  <a:pt x="9693" y="20881"/>
                </a:cubicBezTo>
                <a:cubicBezTo>
                  <a:pt x="9651" y="20718"/>
                  <a:pt x="9485" y="20918"/>
                  <a:pt x="9461" y="21076"/>
                </a:cubicBezTo>
                <a:cubicBezTo>
                  <a:pt x="9460" y="20937"/>
                  <a:pt x="9340" y="21126"/>
                  <a:pt x="9308" y="21131"/>
                </a:cubicBezTo>
                <a:cubicBezTo>
                  <a:pt x="9298" y="21132"/>
                  <a:pt x="9298" y="21114"/>
                  <a:pt x="9315" y="21055"/>
                </a:cubicBezTo>
                <a:cubicBezTo>
                  <a:pt x="9282" y="21072"/>
                  <a:pt x="9248" y="21000"/>
                  <a:pt x="9266" y="20941"/>
                </a:cubicBezTo>
                <a:cubicBezTo>
                  <a:pt x="9166" y="21067"/>
                  <a:pt x="9018" y="20942"/>
                  <a:pt x="8904" y="20999"/>
                </a:cubicBezTo>
                <a:cubicBezTo>
                  <a:pt x="8842" y="20861"/>
                  <a:pt x="8876" y="20988"/>
                  <a:pt x="8812" y="20963"/>
                </a:cubicBezTo>
                <a:cubicBezTo>
                  <a:pt x="8829" y="21090"/>
                  <a:pt x="8734" y="20891"/>
                  <a:pt x="8730" y="21035"/>
                </a:cubicBezTo>
                <a:cubicBezTo>
                  <a:pt x="8719" y="21025"/>
                  <a:pt x="8708" y="21012"/>
                  <a:pt x="8696" y="20997"/>
                </a:cubicBezTo>
                <a:lnTo>
                  <a:pt x="8691" y="20990"/>
                </a:lnTo>
                <a:lnTo>
                  <a:pt x="8667" y="20984"/>
                </a:lnTo>
                <a:lnTo>
                  <a:pt x="8661" y="20952"/>
                </a:lnTo>
                <a:lnTo>
                  <a:pt x="8626" y="20921"/>
                </a:lnTo>
                <a:cubicBezTo>
                  <a:pt x="8613" y="20915"/>
                  <a:pt x="8598" y="20913"/>
                  <a:pt x="8583" y="20920"/>
                </a:cubicBezTo>
                <a:cubicBezTo>
                  <a:pt x="8544" y="20977"/>
                  <a:pt x="8485" y="20907"/>
                  <a:pt x="8430" y="20911"/>
                </a:cubicBezTo>
                <a:lnTo>
                  <a:pt x="8406" y="20929"/>
                </a:lnTo>
                <a:lnTo>
                  <a:pt x="8324" y="20899"/>
                </a:lnTo>
                <a:cubicBezTo>
                  <a:pt x="8301" y="20894"/>
                  <a:pt x="8277" y="20891"/>
                  <a:pt x="8252" y="20893"/>
                </a:cubicBezTo>
                <a:lnTo>
                  <a:pt x="8205" y="20907"/>
                </a:lnTo>
                <a:lnTo>
                  <a:pt x="8193" y="20895"/>
                </a:lnTo>
                <a:cubicBezTo>
                  <a:pt x="8172" y="20896"/>
                  <a:pt x="8143" y="20937"/>
                  <a:pt x="8146" y="20888"/>
                </a:cubicBezTo>
                <a:lnTo>
                  <a:pt x="8122" y="20905"/>
                </a:lnTo>
                <a:lnTo>
                  <a:pt x="8098" y="20865"/>
                </a:lnTo>
                <a:cubicBezTo>
                  <a:pt x="8095" y="20856"/>
                  <a:pt x="8094" y="20846"/>
                  <a:pt x="8092" y="20836"/>
                </a:cubicBezTo>
                <a:lnTo>
                  <a:pt x="8059" y="20849"/>
                </a:lnTo>
                <a:lnTo>
                  <a:pt x="8031" y="20821"/>
                </a:lnTo>
                <a:lnTo>
                  <a:pt x="8007" y="20839"/>
                </a:lnTo>
                <a:lnTo>
                  <a:pt x="7997" y="20835"/>
                </a:lnTo>
                <a:lnTo>
                  <a:pt x="7973" y="20821"/>
                </a:lnTo>
                <a:cubicBezTo>
                  <a:pt x="7960" y="20811"/>
                  <a:pt x="7946" y="20800"/>
                  <a:pt x="7930" y="20790"/>
                </a:cubicBezTo>
                <a:lnTo>
                  <a:pt x="7916" y="20786"/>
                </a:lnTo>
                <a:lnTo>
                  <a:pt x="7887" y="20738"/>
                </a:lnTo>
                <a:cubicBezTo>
                  <a:pt x="7866" y="20702"/>
                  <a:pt x="7850" y="20678"/>
                  <a:pt x="7831" y="20697"/>
                </a:cubicBezTo>
                <a:cubicBezTo>
                  <a:pt x="7800" y="20651"/>
                  <a:pt x="7778" y="20520"/>
                  <a:pt x="7733" y="20555"/>
                </a:cubicBezTo>
                <a:cubicBezTo>
                  <a:pt x="7746" y="20496"/>
                  <a:pt x="7682" y="20548"/>
                  <a:pt x="7674" y="20487"/>
                </a:cubicBezTo>
                <a:cubicBezTo>
                  <a:pt x="7671" y="20438"/>
                  <a:pt x="7651" y="20443"/>
                  <a:pt x="7635" y="20425"/>
                </a:cubicBezTo>
                <a:cubicBezTo>
                  <a:pt x="7624" y="20375"/>
                  <a:pt x="7546" y="20329"/>
                  <a:pt x="7519" y="20336"/>
                </a:cubicBezTo>
                <a:cubicBezTo>
                  <a:pt x="7443" y="20386"/>
                  <a:pt x="7381" y="20185"/>
                  <a:pt x="7320" y="20219"/>
                </a:cubicBezTo>
                <a:cubicBezTo>
                  <a:pt x="7304" y="20215"/>
                  <a:pt x="7291" y="20203"/>
                  <a:pt x="7279" y="20188"/>
                </a:cubicBezTo>
                <a:lnTo>
                  <a:pt x="7251" y="20135"/>
                </a:lnTo>
                <a:cubicBezTo>
                  <a:pt x="7250" y="20123"/>
                  <a:pt x="7250" y="20112"/>
                  <a:pt x="7250" y="20100"/>
                </a:cubicBezTo>
                <a:lnTo>
                  <a:pt x="7228" y="20079"/>
                </a:lnTo>
                <a:lnTo>
                  <a:pt x="7224" y="20068"/>
                </a:lnTo>
                <a:cubicBezTo>
                  <a:pt x="7216" y="20046"/>
                  <a:pt x="7207" y="20026"/>
                  <a:pt x="7198" y="20009"/>
                </a:cubicBezTo>
                <a:cubicBezTo>
                  <a:pt x="7171" y="20140"/>
                  <a:pt x="7112" y="19889"/>
                  <a:pt x="7108" y="20019"/>
                </a:cubicBezTo>
                <a:cubicBezTo>
                  <a:pt x="7051" y="19950"/>
                  <a:pt x="7063" y="20093"/>
                  <a:pt x="7026" y="19921"/>
                </a:cubicBezTo>
                <a:cubicBezTo>
                  <a:pt x="6908" y="19895"/>
                  <a:pt x="6786" y="19675"/>
                  <a:pt x="6670" y="19721"/>
                </a:cubicBezTo>
                <a:cubicBezTo>
                  <a:pt x="6698" y="19680"/>
                  <a:pt x="6676" y="19589"/>
                  <a:pt x="6642" y="19581"/>
                </a:cubicBezTo>
                <a:cubicBezTo>
                  <a:pt x="6746" y="19413"/>
                  <a:pt x="6477" y="19632"/>
                  <a:pt x="6506" y="19460"/>
                </a:cubicBezTo>
                <a:cubicBezTo>
                  <a:pt x="6458" y="19590"/>
                  <a:pt x="6267" y="19659"/>
                  <a:pt x="6254" y="19478"/>
                </a:cubicBezTo>
                <a:cubicBezTo>
                  <a:pt x="6165" y="19394"/>
                  <a:pt x="6069" y="19425"/>
                  <a:pt x="6001" y="19265"/>
                </a:cubicBezTo>
                <a:cubicBezTo>
                  <a:pt x="5992" y="19279"/>
                  <a:pt x="5983" y="19288"/>
                  <a:pt x="5973" y="19293"/>
                </a:cubicBezTo>
                <a:lnTo>
                  <a:pt x="5944" y="19299"/>
                </a:lnTo>
                <a:lnTo>
                  <a:pt x="5941" y="19292"/>
                </a:lnTo>
                <a:cubicBezTo>
                  <a:pt x="5928" y="19273"/>
                  <a:pt x="5918" y="19270"/>
                  <a:pt x="5910" y="19275"/>
                </a:cubicBezTo>
                <a:lnTo>
                  <a:pt x="5902" y="19287"/>
                </a:lnTo>
                <a:lnTo>
                  <a:pt x="5880" y="19281"/>
                </a:lnTo>
                <a:lnTo>
                  <a:pt x="5835" y="19281"/>
                </a:lnTo>
                <a:lnTo>
                  <a:pt x="5828" y="19269"/>
                </a:lnTo>
                <a:lnTo>
                  <a:pt x="5763" y="19251"/>
                </a:lnTo>
                <a:cubicBezTo>
                  <a:pt x="5763" y="19249"/>
                  <a:pt x="5763" y="19247"/>
                  <a:pt x="5763" y="19245"/>
                </a:cubicBezTo>
                <a:cubicBezTo>
                  <a:pt x="5761" y="19230"/>
                  <a:pt x="5756" y="19219"/>
                  <a:pt x="5747" y="19214"/>
                </a:cubicBezTo>
                <a:cubicBezTo>
                  <a:pt x="5759" y="19175"/>
                  <a:pt x="5758" y="19166"/>
                  <a:pt x="5751" y="19166"/>
                </a:cubicBezTo>
                <a:lnTo>
                  <a:pt x="5736" y="19167"/>
                </a:lnTo>
                <a:lnTo>
                  <a:pt x="5723" y="19192"/>
                </a:lnTo>
                <a:cubicBezTo>
                  <a:pt x="5681" y="19262"/>
                  <a:pt x="5628" y="19330"/>
                  <a:pt x="5556" y="19384"/>
                </a:cubicBezTo>
                <a:cubicBezTo>
                  <a:pt x="5458" y="19447"/>
                  <a:pt x="5142" y="19658"/>
                  <a:pt x="5041" y="19765"/>
                </a:cubicBezTo>
                <a:cubicBezTo>
                  <a:pt x="5068" y="20111"/>
                  <a:pt x="4984" y="19708"/>
                  <a:pt x="4937" y="19830"/>
                </a:cubicBezTo>
                <a:cubicBezTo>
                  <a:pt x="4901" y="19832"/>
                  <a:pt x="4857" y="19817"/>
                  <a:pt x="4828" y="19780"/>
                </a:cubicBezTo>
                <a:cubicBezTo>
                  <a:pt x="4813" y="19771"/>
                  <a:pt x="4796" y="19776"/>
                  <a:pt x="4779" y="19806"/>
                </a:cubicBezTo>
                <a:cubicBezTo>
                  <a:pt x="4725" y="20056"/>
                  <a:pt x="4645" y="19923"/>
                  <a:pt x="4549" y="20028"/>
                </a:cubicBezTo>
                <a:cubicBezTo>
                  <a:pt x="4522" y="19983"/>
                  <a:pt x="4433" y="20204"/>
                  <a:pt x="4411" y="20105"/>
                </a:cubicBezTo>
                <a:cubicBezTo>
                  <a:pt x="4391" y="20099"/>
                  <a:pt x="4371" y="20163"/>
                  <a:pt x="4356" y="20046"/>
                </a:cubicBezTo>
                <a:cubicBezTo>
                  <a:pt x="4283" y="20011"/>
                  <a:pt x="4192" y="19976"/>
                  <a:pt x="4107" y="20009"/>
                </a:cubicBezTo>
                <a:cubicBezTo>
                  <a:pt x="4067" y="20030"/>
                  <a:pt x="4043" y="20050"/>
                  <a:pt x="4019" y="20071"/>
                </a:cubicBezTo>
                <a:lnTo>
                  <a:pt x="4011" y="20079"/>
                </a:lnTo>
                <a:lnTo>
                  <a:pt x="3994" y="20103"/>
                </a:lnTo>
                <a:lnTo>
                  <a:pt x="3990" y="20097"/>
                </a:lnTo>
                <a:lnTo>
                  <a:pt x="3850" y="19954"/>
                </a:lnTo>
                <a:lnTo>
                  <a:pt x="3818" y="19862"/>
                </a:lnTo>
                <a:lnTo>
                  <a:pt x="3704" y="19804"/>
                </a:lnTo>
                <a:cubicBezTo>
                  <a:pt x="3602" y="19866"/>
                  <a:pt x="3668" y="19705"/>
                  <a:pt x="3597" y="19628"/>
                </a:cubicBezTo>
                <a:cubicBezTo>
                  <a:pt x="3533" y="19580"/>
                  <a:pt x="3469" y="19478"/>
                  <a:pt x="3381" y="19572"/>
                </a:cubicBezTo>
                <a:cubicBezTo>
                  <a:pt x="3361" y="19612"/>
                  <a:pt x="3336" y="19574"/>
                  <a:pt x="3326" y="19486"/>
                </a:cubicBezTo>
                <a:cubicBezTo>
                  <a:pt x="3325" y="19470"/>
                  <a:pt x="3323" y="19454"/>
                  <a:pt x="3323" y="19438"/>
                </a:cubicBezTo>
                <a:cubicBezTo>
                  <a:pt x="3265" y="19520"/>
                  <a:pt x="3262" y="19382"/>
                  <a:pt x="3229" y="19456"/>
                </a:cubicBezTo>
                <a:cubicBezTo>
                  <a:pt x="3175" y="19364"/>
                  <a:pt x="3157" y="19140"/>
                  <a:pt x="3128" y="19203"/>
                </a:cubicBezTo>
                <a:cubicBezTo>
                  <a:pt x="3105" y="19126"/>
                  <a:pt x="3093" y="18911"/>
                  <a:pt x="3057" y="18967"/>
                </a:cubicBezTo>
                <a:cubicBezTo>
                  <a:pt x="3060" y="18943"/>
                  <a:pt x="3059" y="18930"/>
                  <a:pt x="3056" y="18923"/>
                </a:cubicBezTo>
                <a:lnTo>
                  <a:pt x="3049" y="18918"/>
                </a:lnTo>
                <a:lnTo>
                  <a:pt x="3043" y="18951"/>
                </a:lnTo>
                <a:cubicBezTo>
                  <a:pt x="3017" y="19066"/>
                  <a:pt x="3023" y="18907"/>
                  <a:pt x="2993" y="18881"/>
                </a:cubicBezTo>
                <a:cubicBezTo>
                  <a:pt x="2980" y="18860"/>
                  <a:pt x="2985" y="18827"/>
                  <a:pt x="2990" y="18798"/>
                </a:cubicBezTo>
                <a:lnTo>
                  <a:pt x="2651" y="18673"/>
                </a:lnTo>
                <a:cubicBezTo>
                  <a:pt x="2592" y="18555"/>
                  <a:pt x="2526" y="18482"/>
                  <a:pt x="2467" y="18190"/>
                </a:cubicBezTo>
                <a:cubicBezTo>
                  <a:pt x="2456" y="18107"/>
                  <a:pt x="2434" y="18172"/>
                  <a:pt x="2410" y="18126"/>
                </a:cubicBezTo>
                <a:cubicBezTo>
                  <a:pt x="2387" y="18080"/>
                  <a:pt x="2361" y="17955"/>
                  <a:pt x="2327" y="17912"/>
                </a:cubicBezTo>
                <a:cubicBezTo>
                  <a:pt x="2271" y="17856"/>
                  <a:pt x="2225" y="17995"/>
                  <a:pt x="2210" y="17871"/>
                </a:cubicBezTo>
                <a:cubicBezTo>
                  <a:pt x="2181" y="17879"/>
                  <a:pt x="2142" y="18024"/>
                  <a:pt x="2120" y="17890"/>
                </a:cubicBezTo>
                <a:cubicBezTo>
                  <a:pt x="2117" y="18000"/>
                  <a:pt x="2087" y="17807"/>
                  <a:pt x="2070" y="17879"/>
                </a:cubicBezTo>
                <a:cubicBezTo>
                  <a:pt x="2041" y="17865"/>
                  <a:pt x="1989" y="17852"/>
                  <a:pt x="1943" y="17806"/>
                </a:cubicBezTo>
                <a:lnTo>
                  <a:pt x="1938" y="17792"/>
                </a:lnTo>
                <a:lnTo>
                  <a:pt x="1843" y="17809"/>
                </a:lnTo>
                <a:cubicBezTo>
                  <a:pt x="1748" y="17815"/>
                  <a:pt x="1812" y="17674"/>
                  <a:pt x="1693" y="17783"/>
                </a:cubicBezTo>
                <a:cubicBezTo>
                  <a:pt x="1681" y="17731"/>
                  <a:pt x="1666" y="17727"/>
                  <a:pt x="1640" y="17748"/>
                </a:cubicBezTo>
                <a:cubicBezTo>
                  <a:pt x="1594" y="17747"/>
                  <a:pt x="1599" y="17619"/>
                  <a:pt x="1552" y="17691"/>
                </a:cubicBezTo>
                <a:cubicBezTo>
                  <a:pt x="1560" y="17623"/>
                  <a:pt x="1464" y="17655"/>
                  <a:pt x="1486" y="17585"/>
                </a:cubicBezTo>
                <a:cubicBezTo>
                  <a:pt x="1457" y="17519"/>
                  <a:pt x="1441" y="17621"/>
                  <a:pt x="1412" y="17563"/>
                </a:cubicBezTo>
                <a:cubicBezTo>
                  <a:pt x="1378" y="17547"/>
                  <a:pt x="1430" y="17639"/>
                  <a:pt x="1393" y="17640"/>
                </a:cubicBezTo>
                <a:cubicBezTo>
                  <a:pt x="1348" y="17629"/>
                  <a:pt x="1347" y="17755"/>
                  <a:pt x="1314" y="17589"/>
                </a:cubicBezTo>
                <a:lnTo>
                  <a:pt x="1194" y="17504"/>
                </a:lnTo>
                <a:cubicBezTo>
                  <a:pt x="1166" y="17540"/>
                  <a:pt x="1145" y="17518"/>
                  <a:pt x="1124" y="17476"/>
                </a:cubicBezTo>
                <a:cubicBezTo>
                  <a:pt x="1061" y="17477"/>
                  <a:pt x="1004" y="17409"/>
                  <a:pt x="934" y="17375"/>
                </a:cubicBezTo>
                <a:cubicBezTo>
                  <a:pt x="857" y="17410"/>
                  <a:pt x="819" y="17293"/>
                  <a:pt x="744" y="17258"/>
                </a:cubicBezTo>
                <a:cubicBezTo>
                  <a:pt x="668" y="17350"/>
                  <a:pt x="697" y="17095"/>
                  <a:pt x="633" y="17089"/>
                </a:cubicBezTo>
                <a:cubicBezTo>
                  <a:pt x="529" y="17165"/>
                  <a:pt x="637" y="17003"/>
                  <a:pt x="477" y="17002"/>
                </a:cubicBezTo>
                <a:cubicBezTo>
                  <a:pt x="468" y="17017"/>
                  <a:pt x="449" y="16996"/>
                  <a:pt x="451" y="16973"/>
                </a:cubicBezTo>
                <a:cubicBezTo>
                  <a:pt x="416" y="16974"/>
                  <a:pt x="317" y="16824"/>
                  <a:pt x="267" y="16840"/>
                </a:cubicBezTo>
                <a:cubicBezTo>
                  <a:pt x="170" y="16756"/>
                  <a:pt x="121" y="16854"/>
                  <a:pt x="51" y="16820"/>
                </a:cubicBezTo>
                <a:lnTo>
                  <a:pt x="0" y="16752"/>
                </a:lnTo>
                <a:close/>
              </a:path>
            </a:pathLst>
          </a:custGeom>
          <a:solidFill>
            <a:srgbClr val="82766A">
              <a:alpha val="15000"/>
            </a:srgbClr>
          </a:solidFill>
          <a:ln w="12700" cmpd="sng" cap="flat">
            <a:noFill/>
            <a:prstDash val="solid"/>
            <a:miter/>
          </a:ln>
        </p:spPr>
      </p:sp>
      <p:sp>
        <p:nvSpPr>
          <p:cNvPr id="73" name="Text box"/>
          <p:cNvSpPr>
            <a:spLocks noGrp="1"/>
          </p:cNvSpPr>
          <p:nvPr>
            <p:ph type="title"/>
          </p:nvPr>
        </p:nvSpPr>
        <p:spPr>
          <a:xfrm rot="0">
            <a:off x="621506" y="494414"/>
            <a:ext cx="7900987" cy="817402"/>
          </a:xfrm>
          <a:prstGeom prst="rect"/>
          <a:noFill/>
          <a:ln w="12700" cmpd="sng" cap="flat">
            <a:noFill/>
            <a:prstDash val="solid"/>
            <a:miter/>
          </a:ln>
        </p:spPr>
        <p:txBody>
          <a:bodyPr vert="horz" wrap="square" lIns="91440" tIns="45720" rIns="91440" bIns="45720" anchor="b" anchorCtr="0">
            <a:prstTxWarp prst="textNoShape"/>
          </a:bodyPr>
          <a:lstStyle/>
          <a:p>
            <a:pPr marL="0" indent="0" algn="ctr">
              <a:lnSpc>
                <a:spcPct val="90000"/>
              </a:lnSpc>
              <a:spcBef>
                <a:spcPts val="0"/>
              </a:spcBef>
              <a:spcAft>
                <a:spcPts val="0"/>
              </a:spcAft>
              <a:buNone/>
            </a:pPr>
            <a:r>
              <a:rPr lang="en-US" altLang="zh-CN" sz="3100" b="0" i="0" u="none" strike="noStrike" kern="1200" cap="none" spc="0" baseline="0">
                <a:solidFill>
                  <a:schemeClr val="tx1"/>
                </a:solidFill>
                <a:latin typeface="Calibri" pitchFamily="0" charset="0"/>
                <a:ea typeface="宋体" pitchFamily="0" charset="0"/>
                <a:cs typeface="Calibri" pitchFamily="0" charset="0"/>
              </a:rPr>
              <a:t>Any Question ?</a:t>
            </a:r>
            <a:endParaRPr lang="zh-CN" altLang="en-US" sz="3100" b="0" i="0" u="none" strike="noStrike" kern="1200" cap="none" spc="0" baseline="0">
              <a:solidFill>
                <a:schemeClr val="tx1"/>
              </a:solidFill>
              <a:latin typeface="Calibri" pitchFamily="0" charset="0"/>
              <a:ea typeface="宋体" pitchFamily="0" charset="0"/>
              <a:cs typeface="Calibri" pitchFamily="0" charset="0"/>
            </a:endParaRPr>
          </a:p>
        </p:txBody>
      </p:sp>
      <p:pic>
        <p:nvPicPr>
          <p:cNvPr id="74" name="Images" descr="3D black question marks with one yellow question mark"/>
          <p:cNvPicPr>
            <a:picLocks noChangeAspect="1"/>
          </p:cNvPicPr>
          <p:nvPr/>
        </p:nvPicPr>
        <p:blipFill>
          <a:blip r:embed="rId1" cstate="print"/>
          <a:srcRect b="1" l="37205" r="14337"/>
          <a:stretch>
            <a:fillRect/>
          </a:stretch>
        </p:blipFill>
        <p:spPr>
          <a:xfrm rot="0">
            <a:off x="1951202" y="2354239"/>
            <a:ext cx="5241595" cy="3948085"/>
          </a:xfrm>
          <a:prstGeom prst="rect"/>
          <a:noFill/>
          <a:ln w="12700" cmpd="sng" cap="flat">
            <a:noFill/>
            <a:prstDash val="solid"/>
            <a:miter/>
          </a:ln>
        </p:spPr>
      </p:pic>
    </p:spTree>
    <p:extLst>
      <p:ext uri="{BB962C8B-B14F-4D97-AF65-F5344CB8AC3E}">
        <p14:creationId xmlns:p14="http://schemas.microsoft.com/office/powerpoint/2010/main" val="13137918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700"/>
                                        <p:tgtEl>
                                          <p:spTgt spid="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Lst>
  </p:timing>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8" name="Text box"/>
          <p:cNvSpPr>
            <a:spLocks noGrp="1"/>
          </p:cNvSpPr>
          <p:nvPr>
            <p:ph type="title"/>
          </p:nvPr>
        </p:nvSpPr>
        <p:spPr>
          <a:xfrm rot="0">
            <a:off x="658760" y="146818"/>
            <a:ext cx="6887497" cy="511943"/>
          </a:xfrm>
          <a:prstGeom prst="rect"/>
          <a:noFill/>
          <a:ln w="12700" cmpd="sng" cap="flat">
            <a:noFill/>
            <a:prstDash val="solid"/>
            <a:miter/>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4000" b="0" i="0" u="none" strike="noStrike" kern="1200" cap="none" spc="0" baseline="0">
                <a:solidFill>
                  <a:schemeClr val="tx1"/>
                </a:solidFill>
                <a:latin typeface="Calibri" pitchFamily="0" charset="0"/>
                <a:ea typeface="宋体" pitchFamily="0" charset="0"/>
                <a:cs typeface="Lucida Sans"/>
              </a:rPr>
              <a:t>References</a:t>
            </a:r>
            <a:endParaRPr lang="zh-CN" altLang="en-US" sz="4000" b="0" i="0" u="none" strike="noStrike" kern="1200" cap="none" spc="0" baseline="0">
              <a:solidFill>
                <a:schemeClr val="tx1"/>
              </a:solidFill>
              <a:latin typeface="Calibri" pitchFamily="0" charset="0"/>
              <a:ea typeface="宋体" pitchFamily="0" charset="0"/>
              <a:cs typeface="Lucida Sans"/>
            </a:endParaRPr>
          </a:p>
        </p:txBody>
      </p:sp>
      <p:sp>
        <p:nvSpPr>
          <p:cNvPr id="79" name="Rectangles"/>
          <p:cNvSpPr>
            <a:spLocks/>
          </p:cNvSpPr>
          <p:nvPr/>
        </p:nvSpPr>
        <p:spPr>
          <a:xfrm rot="0">
            <a:off x="255639" y="1524411"/>
            <a:ext cx="8744670" cy="369332"/>
          </a:xfrm>
          <a:prstGeom prst="rect"/>
          <a:noFill/>
          <a:ln w="12700" cmpd="sng" cap="flat">
            <a:noFill/>
            <a:prstDash val="solid"/>
            <a:round/>
          </a:ln>
        </p:spPr>
      </p:sp>
      <p:sp>
        <p:nvSpPr>
          <p:cNvPr id="80" name="Rectangles"/>
          <p:cNvSpPr>
            <a:spLocks/>
          </p:cNvSpPr>
          <p:nvPr/>
        </p:nvSpPr>
        <p:spPr>
          <a:xfrm rot="0">
            <a:off x="143691" y="794427"/>
            <a:ext cx="8928463" cy="5596889"/>
          </a:xfrm>
          <a:prstGeom prst="rect"/>
          <a:noFill/>
          <a:ln w="12700" cmpd="sng" cap="flat">
            <a:noFill/>
            <a:prstDash val="solid"/>
            <a:round/>
          </a:ln>
        </p:spPr>
        <p:txBody>
          <a:bodyPr vert="horz" wrap="square" lIns="91440" tIns="45720" rIns="91440" bIns="45720" anchor="ctr" anchorCtr="0">
            <a:prstTxWarp prst="textNoShape"/>
            <a:spAutoFit/>
          </a:bodyPr>
          <a:lstStyle/>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CIPD (2022) </a:t>
            </a:r>
            <a:r>
              <a:rPr lang="en-US" altLang="zh-CN" sz="1100" b="0" i="1" u="none" strike="noStrike" kern="1200" cap="none" spc="0" baseline="0">
                <a:solidFill>
                  <a:schemeClr val="tx1"/>
                </a:solidFill>
                <a:latin typeface="Arial" pitchFamily="0" charset="0"/>
                <a:ea typeface="宋体" pitchFamily="0" charset="0"/>
                <a:cs typeface="Calibri" pitchFamily="0" charset="0"/>
              </a:rPr>
              <a:t>Leadership development factsheet</a:t>
            </a:r>
            <a:r>
              <a:rPr lang="en-US" altLang="zh-CN" sz="1100" b="0" i="0" u="none" strike="noStrike" kern="1200" cap="none" spc="0" baseline="0">
                <a:solidFill>
                  <a:schemeClr val="tx1"/>
                </a:solidFill>
                <a:latin typeface="Arial" pitchFamily="0" charset="0"/>
                <a:ea typeface="宋体" pitchFamily="0" charset="0"/>
                <a:cs typeface="Calibri" pitchFamily="0" charset="0"/>
              </a:rPr>
              <a:t>. [Online] Available at: </a:t>
            </a:r>
            <a:r>
              <a:rPr lang="en-US" altLang="zh-CN" sz="1100" b="0" i="0" u="none" strike="noStrike" kern="1200" cap="none" spc="0" baseline="0">
                <a:solidFill>
                  <a:schemeClr val="tx1"/>
                </a:solidFill>
                <a:latin typeface="Arial" pitchFamily="0" charset="0"/>
                <a:ea typeface="宋体" pitchFamily="0" charset="0"/>
                <a:cs typeface="Calibri" pitchFamily="0" charset="0"/>
                <a:hlinkClick r:id="rId1"/>
              </a:rPr>
              <a:t>https://www.cipd.org/</a:t>
            </a:r>
            <a:r>
              <a:rPr lang="en-US" altLang="zh-CN" sz="1100" b="0" i="0" u="none" strike="noStrike" kern="1200" cap="none" spc="0" baseline="0">
                <a:solidFill>
                  <a:schemeClr val="tx1"/>
                </a:solidFill>
                <a:latin typeface="Arial" pitchFamily="0" charset="0"/>
                <a:ea typeface="宋体" pitchFamily="0" charset="0"/>
                <a:cs typeface="Calibri" pitchFamily="0" charset="0"/>
              </a:rPr>
              <a:t> [Accessed 7 June 2025].</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Cole, G.A. and Kelly, P. (2020) </a:t>
            </a:r>
            <a:r>
              <a:rPr lang="en-US" altLang="zh-CN" sz="1100" b="0" i="1" u="none" strike="noStrike" kern="1200" cap="none" spc="0" baseline="0">
                <a:solidFill>
                  <a:schemeClr val="tx1"/>
                </a:solidFill>
                <a:latin typeface="Arial" pitchFamily="0" charset="0"/>
                <a:ea typeface="宋体" pitchFamily="0" charset="0"/>
                <a:cs typeface="Calibri" pitchFamily="0" charset="0"/>
              </a:rPr>
              <a:t>Management Theory and Practice</a:t>
            </a:r>
            <a:r>
              <a:rPr lang="en-US" altLang="zh-CN" sz="1100" b="0" i="0" u="none" strike="noStrike" kern="1200" cap="none" spc="0" baseline="0">
                <a:solidFill>
                  <a:schemeClr val="tx1"/>
                </a:solidFill>
                <a:latin typeface="Arial" pitchFamily="0" charset="0"/>
                <a:ea typeface="宋体" pitchFamily="0" charset="0"/>
                <a:cs typeface="Calibri" pitchFamily="0" charset="0"/>
              </a:rPr>
              <a:t>. 9th ed. Boston, MA: Cengage Learning.</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Drucker, P.F. (2008) </a:t>
            </a:r>
            <a:r>
              <a:rPr lang="en-US" altLang="zh-CN" sz="1100" b="0" i="1" u="none" strike="noStrike" kern="1200" cap="none" spc="0" baseline="0">
                <a:solidFill>
                  <a:schemeClr val="tx1"/>
                </a:solidFill>
                <a:latin typeface="Arial" pitchFamily="0" charset="0"/>
                <a:ea typeface="宋体" pitchFamily="0" charset="0"/>
                <a:cs typeface="Calibri" pitchFamily="0" charset="0"/>
              </a:rPr>
              <a:t>The Essential Drucker</a:t>
            </a:r>
            <a:r>
              <a:rPr lang="en-US" altLang="zh-CN" sz="1100" b="0" i="0" u="none" strike="noStrike" kern="1200" cap="none" spc="0" baseline="0">
                <a:solidFill>
                  <a:schemeClr val="tx1"/>
                </a:solidFill>
                <a:latin typeface="Arial" pitchFamily="0" charset="0"/>
                <a:ea typeface="宋体" pitchFamily="0" charset="0"/>
                <a:cs typeface="Calibri" pitchFamily="0" charset="0"/>
              </a:rPr>
              <a:t>. New ed. New York: Harper Business.</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Drucker, P.F. (2022) </a:t>
            </a:r>
            <a:r>
              <a:rPr lang="en-US" altLang="zh-CN" sz="1100" b="0" i="1" u="none" strike="noStrike" kern="1200" cap="none" spc="0" baseline="0">
                <a:solidFill>
                  <a:schemeClr val="tx1"/>
                </a:solidFill>
                <a:latin typeface="Arial" pitchFamily="0" charset="0"/>
                <a:ea typeface="宋体" pitchFamily="0" charset="0"/>
                <a:cs typeface="Calibri" pitchFamily="0" charset="0"/>
              </a:rPr>
              <a:t>Managing in a Time of Great Change</a:t>
            </a:r>
            <a:r>
              <a:rPr lang="en-US" altLang="zh-CN" sz="1100" b="0" i="0" u="none" strike="noStrike" kern="1200" cap="none" spc="0" baseline="0">
                <a:solidFill>
                  <a:schemeClr val="tx1"/>
                </a:solidFill>
                <a:latin typeface="Arial" pitchFamily="0" charset="0"/>
                <a:ea typeface="宋体" pitchFamily="0" charset="0"/>
                <a:cs typeface="Calibri" pitchFamily="0" charset="0"/>
              </a:rPr>
              <a:t>. Abingdon: Routledge.</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Goleman, D. (2020) </a:t>
            </a:r>
            <a:r>
              <a:rPr lang="en-US" altLang="zh-CN" sz="1100" b="0" i="1" u="none" strike="noStrike" kern="1200" cap="none" spc="0" baseline="0">
                <a:solidFill>
                  <a:schemeClr val="tx1"/>
                </a:solidFill>
                <a:latin typeface="Arial" pitchFamily="0" charset="0"/>
                <a:ea typeface="宋体" pitchFamily="0" charset="0"/>
                <a:cs typeface="Calibri" pitchFamily="0" charset="0"/>
              </a:rPr>
              <a:t>Emotional Intelligence: Why It Can Matter More Than IQ</a:t>
            </a:r>
            <a:r>
              <a:rPr lang="en-US" altLang="zh-CN" sz="1100" b="0" i="0" u="none" strike="noStrike" kern="1200" cap="none" spc="0" baseline="0">
                <a:solidFill>
                  <a:schemeClr val="tx1"/>
                </a:solidFill>
                <a:latin typeface="Arial" pitchFamily="0" charset="0"/>
                <a:ea typeface="宋体" pitchFamily="0" charset="0"/>
                <a:cs typeface="Calibri" pitchFamily="0" charset="0"/>
              </a:rPr>
              <a:t>. Updated ed. London: Bloomsbury Publishing.</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Google (2023) </a:t>
            </a:r>
            <a:r>
              <a:rPr lang="en-US" altLang="zh-CN" sz="1100" b="0" i="1" u="none" strike="noStrike" kern="1200" cap="none" spc="0" baseline="0">
                <a:solidFill>
                  <a:schemeClr val="tx1"/>
                </a:solidFill>
                <a:latin typeface="Arial" pitchFamily="0" charset="0"/>
                <a:ea typeface="宋体" pitchFamily="0" charset="0"/>
                <a:cs typeface="Calibri" pitchFamily="0" charset="0"/>
              </a:rPr>
              <a:t>About: Leadership</a:t>
            </a:r>
            <a:r>
              <a:rPr lang="en-US" altLang="zh-CN" sz="1100" b="0" i="0" u="none" strike="noStrike" kern="1200" cap="none" spc="0" baseline="0">
                <a:solidFill>
                  <a:schemeClr val="tx1"/>
                </a:solidFill>
                <a:latin typeface="Arial" pitchFamily="0" charset="0"/>
                <a:ea typeface="宋体" pitchFamily="0" charset="0"/>
                <a:cs typeface="Calibri" pitchFamily="0" charset="0"/>
              </a:rPr>
              <a:t>. [Online] Available at: </a:t>
            </a:r>
            <a:r>
              <a:rPr lang="en-US" altLang="zh-CN" sz="1100" b="0" i="0" u="none" strike="noStrike" kern="1200" cap="none" spc="0" baseline="0">
                <a:solidFill>
                  <a:schemeClr val="tx1"/>
                </a:solidFill>
                <a:latin typeface="Arial" pitchFamily="0" charset="0"/>
                <a:ea typeface="宋体" pitchFamily="0" charset="0"/>
                <a:cs typeface="Calibri" pitchFamily="0" charset="0"/>
                <a:hlinkClick r:id="rId2"/>
              </a:rPr>
              <a:t>https://about.google/</a:t>
            </a:r>
            <a:r>
              <a:rPr lang="en-US" altLang="zh-CN" sz="1100" b="0" i="0" u="none" strike="noStrike" kern="1200" cap="none" spc="0" baseline="0">
                <a:solidFill>
                  <a:schemeClr val="tx1"/>
                </a:solidFill>
                <a:latin typeface="Arial" pitchFamily="0" charset="0"/>
                <a:ea typeface="宋体" pitchFamily="0" charset="0"/>
                <a:cs typeface="Calibri" pitchFamily="0" charset="0"/>
              </a:rPr>
              <a:t> [Accessed 7 June 2025].</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Google (2023) </a:t>
            </a:r>
            <a:r>
              <a:rPr lang="en-US" altLang="zh-CN" sz="1100" b="0" i="1" u="none" strike="noStrike" kern="1200" cap="none" spc="0" baseline="0">
                <a:solidFill>
                  <a:schemeClr val="tx1"/>
                </a:solidFill>
                <a:latin typeface="Arial" pitchFamily="0" charset="0"/>
                <a:ea typeface="宋体" pitchFamily="0" charset="0"/>
                <a:cs typeface="Calibri" pitchFamily="0" charset="0"/>
              </a:rPr>
              <a:t>Using Data to Drive Smarter Business Decisions</a:t>
            </a:r>
            <a:r>
              <a:rPr lang="en-US" altLang="zh-CN" sz="1100" b="0" i="0" u="none" strike="noStrike" kern="1200" cap="none" spc="0" baseline="0">
                <a:solidFill>
                  <a:schemeClr val="tx1"/>
                </a:solidFill>
                <a:latin typeface="Arial" pitchFamily="0" charset="0"/>
                <a:ea typeface="宋体" pitchFamily="0" charset="0"/>
                <a:cs typeface="Calibri" pitchFamily="0" charset="0"/>
              </a:rPr>
              <a:t>. [Online] Available at: </a:t>
            </a:r>
            <a:r>
              <a:rPr lang="en-US" altLang="zh-CN" sz="1100" b="0" i="0" u="none" strike="noStrike" kern="1200" cap="none" spc="0" baseline="0">
                <a:solidFill>
                  <a:schemeClr val="tx1"/>
                </a:solidFill>
                <a:latin typeface="Arial" pitchFamily="0" charset="0"/>
                <a:ea typeface="宋体" pitchFamily="0" charset="0"/>
                <a:cs typeface="Calibri" pitchFamily="0" charset="0"/>
                <a:hlinkClick r:id="rId3"/>
              </a:rPr>
              <a:t>https://www.thinkwithgoogle.com</a:t>
            </a:r>
            <a:r>
              <a:rPr lang="en-US" altLang="zh-CN" sz="1100" b="0" i="0" u="none" strike="noStrike" kern="1200" cap="none" spc="0" baseline="0">
                <a:solidFill>
                  <a:schemeClr val="tx1"/>
                </a:solidFill>
                <a:latin typeface="Arial" pitchFamily="0" charset="0"/>
                <a:ea typeface="宋体" pitchFamily="0" charset="0"/>
                <a:cs typeface="Calibri" pitchFamily="0" charset="0"/>
              </a:rPr>
              <a:t> [Accessed 14 June 2025].</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Google Blog (2022) </a:t>
            </a:r>
            <a:r>
              <a:rPr lang="en-US" altLang="zh-CN" sz="1100" b="0" i="1" u="none" strike="noStrike" kern="1200" cap="none" spc="0" baseline="0">
                <a:solidFill>
                  <a:schemeClr val="tx1"/>
                </a:solidFill>
                <a:latin typeface="Arial" pitchFamily="0" charset="0"/>
                <a:ea typeface="宋体" pitchFamily="0" charset="0"/>
                <a:cs typeface="Calibri" pitchFamily="0" charset="0"/>
              </a:rPr>
              <a:t>How Sundar Pichai Leads Google</a:t>
            </a:r>
            <a:r>
              <a:rPr lang="en-US" altLang="zh-CN" sz="1100" b="0" i="0" u="none" strike="noStrike" kern="1200" cap="none" spc="0" baseline="0">
                <a:solidFill>
                  <a:schemeClr val="tx1"/>
                </a:solidFill>
                <a:latin typeface="Arial" pitchFamily="0" charset="0"/>
                <a:ea typeface="宋体" pitchFamily="0" charset="0"/>
                <a:cs typeface="Calibri" pitchFamily="0" charset="0"/>
              </a:rPr>
              <a:t>. [Online] Available at: </a:t>
            </a:r>
            <a:r>
              <a:rPr lang="en-US" altLang="zh-CN" sz="1100" b="0" i="0" u="none" strike="noStrike" kern="1200" cap="none" spc="0" baseline="0">
                <a:solidFill>
                  <a:schemeClr val="tx1"/>
                </a:solidFill>
                <a:latin typeface="Arial" pitchFamily="0" charset="0"/>
                <a:ea typeface="宋体" pitchFamily="0" charset="0"/>
                <a:cs typeface="Calibri" pitchFamily="0" charset="0"/>
                <a:hlinkClick r:id="rId4"/>
              </a:rPr>
              <a:t>https://blog.google</a:t>
            </a:r>
            <a:r>
              <a:rPr lang="en-US" altLang="zh-CN" sz="1100" b="0" i="0" u="none" strike="noStrike" kern="1200" cap="none" spc="0" baseline="0">
                <a:solidFill>
                  <a:schemeClr val="tx1"/>
                </a:solidFill>
                <a:latin typeface="Arial" pitchFamily="0" charset="0"/>
                <a:ea typeface="宋体" pitchFamily="0" charset="0"/>
                <a:cs typeface="Calibri" pitchFamily="0" charset="0"/>
              </a:rPr>
              <a:t> [Accessed 14 June 2025].</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Google Sustainability (2023) </a:t>
            </a:r>
            <a:r>
              <a:rPr lang="en-US" altLang="zh-CN" sz="1100" b="0" i="1" u="none" strike="noStrike" kern="1200" cap="none" spc="0" baseline="0">
                <a:solidFill>
                  <a:schemeClr val="tx1"/>
                </a:solidFill>
                <a:latin typeface="Arial" pitchFamily="0" charset="0"/>
                <a:ea typeface="宋体" pitchFamily="0" charset="0"/>
                <a:cs typeface="Calibri" pitchFamily="0" charset="0"/>
              </a:rPr>
              <a:t>Sustainability Report</a:t>
            </a:r>
            <a:r>
              <a:rPr lang="en-US" altLang="zh-CN" sz="1100" b="0" i="0" u="none" strike="noStrike" kern="1200" cap="none" spc="0" baseline="0">
                <a:solidFill>
                  <a:schemeClr val="tx1"/>
                </a:solidFill>
                <a:latin typeface="Arial" pitchFamily="0" charset="0"/>
                <a:ea typeface="宋体" pitchFamily="0" charset="0"/>
                <a:cs typeface="Calibri" pitchFamily="0" charset="0"/>
              </a:rPr>
              <a:t>. [Online] Available at: </a:t>
            </a:r>
            <a:r>
              <a:rPr lang="en-US" altLang="zh-CN" sz="1100" b="0" i="0" u="none" strike="noStrike" kern="1200" cap="none" spc="0" baseline="0">
                <a:solidFill>
                  <a:schemeClr val="tx1"/>
                </a:solidFill>
                <a:latin typeface="Arial" pitchFamily="0" charset="0"/>
                <a:ea typeface="宋体" pitchFamily="0" charset="0"/>
                <a:cs typeface="Calibri" pitchFamily="0" charset="0"/>
                <a:hlinkClick r:id="rId5"/>
              </a:rPr>
              <a:t>https://sustainability.google/</a:t>
            </a:r>
            <a:r>
              <a:rPr lang="en-US" altLang="zh-CN" sz="1100" b="0" i="0" u="none" strike="noStrike" kern="1200" cap="none" spc="0" baseline="0">
                <a:solidFill>
                  <a:schemeClr val="tx1"/>
                </a:solidFill>
                <a:latin typeface="Arial" pitchFamily="0" charset="0"/>
                <a:ea typeface="宋体" pitchFamily="0" charset="0"/>
                <a:cs typeface="Calibri" pitchFamily="0" charset="0"/>
              </a:rPr>
              <a:t> [Accessed 7 June 2025].</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Grant, A. (2021) </a:t>
            </a:r>
            <a:r>
              <a:rPr lang="en-US" altLang="zh-CN" sz="1100" b="0" i="1" u="none" strike="noStrike" kern="1200" cap="none" spc="0" baseline="0">
                <a:solidFill>
                  <a:schemeClr val="tx1"/>
                </a:solidFill>
                <a:latin typeface="Arial" pitchFamily="0" charset="0"/>
                <a:ea typeface="宋体" pitchFamily="0" charset="0"/>
                <a:cs typeface="Calibri" pitchFamily="0" charset="0"/>
              </a:rPr>
              <a:t>Think Again: The Power of Knowing What You Don’t Know</a:t>
            </a:r>
            <a:r>
              <a:rPr lang="en-US" altLang="zh-CN" sz="1100" b="0" i="0" u="none" strike="noStrike" kern="1200" cap="none" spc="0" baseline="0">
                <a:solidFill>
                  <a:schemeClr val="tx1"/>
                </a:solidFill>
                <a:latin typeface="Arial" pitchFamily="0" charset="0"/>
                <a:ea typeface="宋体" pitchFamily="0" charset="0"/>
                <a:cs typeface="Calibri" pitchFamily="0" charset="0"/>
              </a:rPr>
              <a:t>. London: WH Allen, an imprint of Ebury Publishing.</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Harvard Business Review (2022) </a:t>
            </a:r>
            <a:r>
              <a:rPr lang="en-US" altLang="zh-CN" sz="1100" b="0" i="1" u="none" strike="noStrike" kern="1200" cap="none" spc="0" baseline="0">
                <a:solidFill>
                  <a:schemeClr val="tx1"/>
                </a:solidFill>
                <a:latin typeface="Arial" pitchFamily="0" charset="0"/>
                <a:ea typeface="宋体" pitchFamily="0" charset="0"/>
                <a:cs typeface="Calibri" pitchFamily="0" charset="0"/>
              </a:rPr>
              <a:t>Managing Reputation in the Tech Sector: A Leadership Imperative</a:t>
            </a:r>
            <a:r>
              <a:rPr lang="en-US" altLang="zh-CN" sz="1100" b="0" i="0" u="none" strike="noStrike" kern="1200" cap="none" spc="0" baseline="0">
                <a:solidFill>
                  <a:schemeClr val="tx1"/>
                </a:solidFill>
                <a:latin typeface="Arial" pitchFamily="0" charset="0"/>
                <a:ea typeface="宋体" pitchFamily="0" charset="0"/>
                <a:cs typeface="Calibri" pitchFamily="0" charset="0"/>
              </a:rPr>
              <a:t>. [Online] Available at: </a:t>
            </a:r>
            <a:r>
              <a:rPr lang="en-US" altLang="zh-CN" sz="1100" b="0" i="0" u="none" strike="noStrike" kern="1200" cap="none" spc="0" baseline="0">
                <a:solidFill>
                  <a:schemeClr val="tx1"/>
                </a:solidFill>
                <a:latin typeface="Arial" pitchFamily="0" charset="0"/>
                <a:ea typeface="宋体" pitchFamily="0" charset="0"/>
                <a:cs typeface="Calibri" pitchFamily="0" charset="0"/>
                <a:hlinkClick r:id="rId6"/>
              </a:rPr>
              <a:t>https://hbr.org/2022/06/managing-reputation-tech</a:t>
            </a:r>
            <a:r>
              <a:rPr lang="en-US" altLang="zh-CN" sz="1100" b="0" i="0" u="none" strike="noStrike" kern="1200" cap="none" spc="0" baseline="0">
                <a:solidFill>
                  <a:schemeClr val="tx1"/>
                </a:solidFill>
                <a:latin typeface="Arial" pitchFamily="0" charset="0"/>
                <a:ea typeface="宋体" pitchFamily="0" charset="0"/>
                <a:cs typeface="Calibri" pitchFamily="0" charset="0"/>
              </a:rPr>
              <a:t> [Accessed 14 June 2025].</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Harvard Business Review (2022) </a:t>
            </a:r>
            <a:r>
              <a:rPr lang="en-US" altLang="zh-CN" sz="1100" b="0" i="1" u="none" strike="noStrike" kern="1200" cap="none" spc="0" baseline="0">
                <a:solidFill>
                  <a:schemeClr val="tx1"/>
                </a:solidFill>
                <a:latin typeface="Arial" pitchFamily="0" charset="0"/>
                <a:ea typeface="宋体" pitchFamily="0" charset="0"/>
                <a:cs typeface="Calibri" pitchFamily="0" charset="0"/>
              </a:rPr>
              <a:t>The Leadership Development Imperative</a:t>
            </a:r>
            <a:r>
              <a:rPr lang="en-US" altLang="zh-CN" sz="1100" b="0" i="0" u="none" strike="noStrike" kern="1200" cap="none" spc="0" baseline="0">
                <a:solidFill>
                  <a:schemeClr val="tx1"/>
                </a:solidFill>
                <a:latin typeface="Arial" pitchFamily="0" charset="0"/>
                <a:ea typeface="宋体" pitchFamily="0" charset="0"/>
                <a:cs typeface="Calibri" pitchFamily="0" charset="0"/>
              </a:rPr>
              <a:t>. [Online] Available at: </a:t>
            </a:r>
            <a:r>
              <a:rPr lang="en-US" altLang="zh-CN" sz="1100" b="0" i="0" u="none" strike="noStrike" kern="1200" cap="none" spc="0" baseline="0">
                <a:solidFill>
                  <a:schemeClr val="tx1"/>
                </a:solidFill>
                <a:latin typeface="Arial" pitchFamily="0" charset="0"/>
                <a:ea typeface="宋体" pitchFamily="0" charset="0"/>
                <a:cs typeface="Calibri" pitchFamily="0" charset="0"/>
                <a:hlinkClick r:id="rId7"/>
              </a:rPr>
              <a:t>https://hbr.org/</a:t>
            </a:r>
            <a:r>
              <a:rPr lang="en-US" altLang="zh-CN" sz="1100" b="0" i="0" u="none" strike="noStrike" kern="1200" cap="none" spc="0" baseline="0">
                <a:solidFill>
                  <a:schemeClr val="tx1"/>
                </a:solidFill>
                <a:latin typeface="Arial" pitchFamily="0" charset="0"/>
                <a:ea typeface="宋体" pitchFamily="0" charset="0"/>
                <a:cs typeface="Calibri" pitchFamily="0" charset="0"/>
              </a:rPr>
              <a:t> [Accessed 7 June 2025].</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Inc. (2020) </a:t>
            </a:r>
            <a:r>
              <a:rPr lang="en-US" altLang="zh-CN" sz="1100" b="0" i="1" u="none" strike="noStrike" kern="1200" cap="none" spc="0" baseline="0">
                <a:solidFill>
                  <a:schemeClr val="tx1"/>
                </a:solidFill>
                <a:latin typeface="Arial" pitchFamily="0" charset="0"/>
                <a:ea typeface="宋体" pitchFamily="0" charset="0"/>
                <a:cs typeface="Calibri" pitchFamily="0" charset="0"/>
              </a:rPr>
              <a:t>How Managers Communicate Across Departments</a:t>
            </a:r>
            <a:r>
              <a:rPr lang="en-US" altLang="zh-CN" sz="1100" b="0" i="0" u="none" strike="noStrike" kern="1200" cap="none" spc="0" baseline="0">
                <a:solidFill>
                  <a:schemeClr val="tx1"/>
                </a:solidFill>
                <a:latin typeface="Arial" pitchFamily="0" charset="0"/>
                <a:ea typeface="宋体" pitchFamily="0" charset="0"/>
                <a:cs typeface="Calibri" pitchFamily="0" charset="0"/>
              </a:rPr>
              <a:t>. [Online] Available at: </a:t>
            </a:r>
            <a:r>
              <a:rPr lang="en-US" altLang="zh-CN" sz="1100" b="0" i="0" u="none" strike="noStrike" kern="1200" cap="none" spc="0" baseline="0">
                <a:solidFill>
                  <a:schemeClr val="tx1"/>
                </a:solidFill>
                <a:latin typeface="Arial" pitchFamily="0" charset="0"/>
                <a:ea typeface="宋体" pitchFamily="0" charset="0"/>
                <a:cs typeface="Calibri" pitchFamily="0" charset="0"/>
                <a:hlinkClick r:id="rId8"/>
              </a:rPr>
              <a:t>https://www.inc.com/</a:t>
            </a:r>
            <a:r>
              <a:rPr lang="en-US" altLang="zh-CN" sz="1100" b="0" i="0" u="none" strike="noStrike" kern="1200" cap="none" spc="0" baseline="0">
                <a:solidFill>
                  <a:schemeClr val="tx1"/>
                </a:solidFill>
                <a:latin typeface="Arial" pitchFamily="0" charset="0"/>
                <a:ea typeface="宋体" pitchFamily="0" charset="0"/>
                <a:cs typeface="Calibri" pitchFamily="0" charset="0"/>
              </a:rPr>
              <a:t> [Accessed 14 June 2025].</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McKinsey &amp; Company (2023) </a:t>
            </a:r>
            <a:r>
              <a:rPr lang="en-US" altLang="zh-CN" sz="1100" b="0" i="1" u="none" strike="noStrike" kern="1200" cap="none" spc="0" baseline="0">
                <a:solidFill>
                  <a:schemeClr val="tx1"/>
                </a:solidFill>
                <a:latin typeface="Arial" pitchFamily="0" charset="0"/>
                <a:ea typeface="宋体" pitchFamily="0" charset="0"/>
                <a:cs typeface="Calibri" pitchFamily="0" charset="0"/>
              </a:rPr>
              <a:t>The State of Organizations 2023</a:t>
            </a:r>
            <a:r>
              <a:rPr lang="en-US" altLang="zh-CN" sz="1100" b="0" i="0" u="none" strike="noStrike" kern="1200" cap="none" spc="0" baseline="0">
                <a:solidFill>
                  <a:schemeClr val="tx1"/>
                </a:solidFill>
                <a:latin typeface="Arial" pitchFamily="0" charset="0"/>
                <a:ea typeface="宋体" pitchFamily="0" charset="0"/>
                <a:cs typeface="Calibri" pitchFamily="0" charset="0"/>
              </a:rPr>
              <a:t>. [Online] Available at: </a:t>
            </a:r>
            <a:r>
              <a:rPr lang="en-US" altLang="zh-CN" sz="1100" b="0" i="0" u="none" strike="noStrike" kern="1200" cap="none" spc="0" baseline="0">
                <a:solidFill>
                  <a:schemeClr val="tx1"/>
                </a:solidFill>
                <a:latin typeface="Arial" pitchFamily="0" charset="0"/>
                <a:ea typeface="宋体" pitchFamily="0" charset="0"/>
                <a:cs typeface="Calibri" pitchFamily="0" charset="0"/>
                <a:hlinkClick r:id="rId9"/>
              </a:rPr>
              <a:t>https://www.mckinsey.com</a:t>
            </a:r>
            <a:r>
              <a:rPr lang="en-US" altLang="zh-CN" sz="1100" b="0" i="0" u="none" strike="noStrike" kern="1200" cap="none" spc="0" baseline="0">
                <a:solidFill>
                  <a:schemeClr val="tx1"/>
                </a:solidFill>
                <a:latin typeface="Arial" pitchFamily="0" charset="0"/>
                <a:ea typeface="宋体" pitchFamily="0" charset="0"/>
                <a:cs typeface="Calibri" pitchFamily="0" charset="0"/>
              </a:rPr>
              <a:t> [Accessed 7 June 2025].</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Mintzberg, H. (2020) </a:t>
            </a:r>
            <a:r>
              <a:rPr lang="en-US" altLang="zh-CN" sz="1100" b="0" i="1" u="none" strike="noStrike" kern="1200" cap="none" spc="0" baseline="0">
                <a:solidFill>
                  <a:schemeClr val="tx1"/>
                </a:solidFill>
                <a:latin typeface="Arial" pitchFamily="0" charset="0"/>
                <a:ea typeface="宋体" pitchFamily="0" charset="0"/>
                <a:cs typeface="Calibri" pitchFamily="0" charset="0"/>
              </a:rPr>
              <a:t>Simply Managing: What Managers Do – and Can Do Better</a:t>
            </a:r>
            <a:r>
              <a:rPr lang="en-US" altLang="zh-CN" sz="1100" b="0" i="0" u="none" strike="noStrike" kern="1200" cap="none" spc="0" baseline="0">
                <a:solidFill>
                  <a:schemeClr val="tx1"/>
                </a:solidFill>
                <a:latin typeface="Arial" pitchFamily="0" charset="0"/>
                <a:ea typeface="宋体" pitchFamily="0" charset="0"/>
                <a:cs typeface="Calibri" pitchFamily="0" charset="0"/>
              </a:rPr>
              <a:t>. 2nd ed. Oakland, CA: Berrett-Koehler Publishers.</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Mintzberg, H. (2020) </a:t>
            </a:r>
            <a:r>
              <a:rPr lang="en-US" altLang="zh-CN" sz="1100" b="0" i="1" u="none" strike="noStrike" kern="1200" cap="none" spc="0" baseline="0">
                <a:solidFill>
                  <a:schemeClr val="tx1"/>
                </a:solidFill>
                <a:latin typeface="Arial" pitchFamily="0" charset="0"/>
                <a:ea typeface="宋体" pitchFamily="0" charset="0"/>
                <a:cs typeface="Calibri" pitchFamily="0" charset="0"/>
              </a:rPr>
              <a:t>Managing the Myths of Health Care: Bridging the Separations between Care, Cure, Control and Community</a:t>
            </a:r>
            <a:r>
              <a:rPr lang="en-US" altLang="zh-CN" sz="1100" b="0" i="0" u="none" strike="noStrike" kern="1200" cap="none" spc="0" baseline="0">
                <a:solidFill>
                  <a:schemeClr val="tx1"/>
                </a:solidFill>
                <a:latin typeface="Arial" pitchFamily="0" charset="0"/>
                <a:ea typeface="宋体" pitchFamily="0" charset="0"/>
                <a:cs typeface="Calibri" pitchFamily="0" charset="0"/>
              </a:rPr>
              <a:t>. Oakland, CA: Berrett-Koehler Publishers.</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Nadella, S. (2017) </a:t>
            </a:r>
            <a:r>
              <a:rPr lang="en-US" altLang="zh-CN" sz="1100" b="0" i="1" u="none" strike="noStrike" kern="1200" cap="none" spc="0" baseline="0">
                <a:solidFill>
                  <a:schemeClr val="tx1"/>
                </a:solidFill>
                <a:latin typeface="Arial" pitchFamily="0" charset="0"/>
                <a:ea typeface="宋体" pitchFamily="0" charset="0"/>
                <a:cs typeface="Calibri" pitchFamily="0" charset="0"/>
              </a:rPr>
              <a:t>Hit Refresh: The Quest to Rediscover Microsoft’s Soul and Imagine a Better Future for Everyone</a:t>
            </a:r>
            <a:r>
              <a:rPr lang="en-US" altLang="zh-CN" sz="1100" b="0" i="0" u="none" strike="noStrike" kern="1200" cap="none" spc="0" baseline="0">
                <a:solidFill>
                  <a:schemeClr val="tx1"/>
                </a:solidFill>
                <a:latin typeface="Arial" pitchFamily="0" charset="0"/>
                <a:ea typeface="宋体" pitchFamily="0" charset="0"/>
                <a:cs typeface="Calibri" pitchFamily="0" charset="0"/>
              </a:rPr>
              <a:t>. New York: Harper Business.</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Needle, D. and Burns, J. (2019) </a:t>
            </a:r>
            <a:r>
              <a:rPr lang="en-US" altLang="zh-CN" sz="1100" b="0" i="1" u="none" strike="noStrike" kern="1200" cap="none" spc="0" baseline="0">
                <a:solidFill>
                  <a:schemeClr val="tx1"/>
                </a:solidFill>
                <a:latin typeface="Arial" pitchFamily="0" charset="0"/>
                <a:ea typeface="宋体" pitchFamily="0" charset="0"/>
                <a:cs typeface="Calibri" pitchFamily="0" charset="0"/>
              </a:rPr>
              <a:t>Business in Context: An Introduction to Business and Its Environment</a:t>
            </a:r>
            <a:r>
              <a:rPr lang="en-US" altLang="zh-CN" sz="1100" b="0" i="0" u="none" strike="noStrike" kern="1200" cap="none" spc="0" baseline="0">
                <a:solidFill>
                  <a:schemeClr val="tx1"/>
                </a:solidFill>
                <a:latin typeface="Arial" pitchFamily="0" charset="0"/>
                <a:ea typeface="宋体" pitchFamily="0" charset="0"/>
                <a:cs typeface="Calibri" pitchFamily="0" charset="0"/>
              </a:rPr>
              <a:t>. 7th ed. Andover: Cengage Learning.</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Robbins, S.P., Coulter, M.K. and Randel, A.E. (2021) </a:t>
            </a:r>
            <a:r>
              <a:rPr lang="en-US" altLang="zh-CN" sz="1100" b="0" i="1" u="none" strike="noStrike" kern="1200" cap="none" spc="0" baseline="0">
                <a:solidFill>
                  <a:schemeClr val="tx1"/>
                </a:solidFill>
                <a:latin typeface="Arial" pitchFamily="0" charset="0"/>
                <a:ea typeface="宋体" pitchFamily="0" charset="0"/>
                <a:cs typeface="Calibri" pitchFamily="0" charset="0"/>
              </a:rPr>
              <a:t>Management</a:t>
            </a:r>
            <a:r>
              <a:rPr lang="en-US" altLang="zh-CN" sz="1100" b="0" i="0" u="none" strike="noStrike" kern="1200" cap="none" spc="0" baseline="0">
                <a:solidFill>
                  <a:schemeClr val="tx1"/>
                </a:solidFill>
                <a:latin typeface="Arial" pitchFamily="0" charset="0"/>
                <a:ea typeface="宋体" pitchFamily="0" charset="0"/>
                <a:cs typeface="Calibri" pitchFamily="0" charset="0"/>
              </a:rPr>
              <a:t>. 15th ed. Harlow: Pearson Education.</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The Royal Household (2023) </a:t>
            </a:r>
            <a:r>
              <a:rPr lang="en-US" altLang="zh-CN" sz="1100" b="0" i="1" u="none" strike="noStrike" kern="1200" cap="none" spc="0" baseline="0">
                <a:solidFill>
                  <a:schemeClr val="tx1"/>
                </a:solidFill>
                <a:latin typeface="Arial" pitchFamily="0" charset="0"/>
                <a:ea typeface="宋体" pitchFamily="0" charset="0"/>
                <a:cs typeface="Calibri" pitchFamily="0" charset="0"/>
              </a:rPr>
              <a:t>The Role of the Monarch</a:t>
            </a:r>
            <a:r>
              <a:rPr lang="en-US" altLang="zh-CN" sz="1100" b="0" i="0" u="none" strike="noStrike" kern="1200" cap="none" spc="0" baseline="0">
                <a:solidFill>
                  <a:schemeClr val="tx1"/>
                </a:solidFill>
                <a:latin typeface="Arial" pitchFamily="0" charset="0"/>
                <a:ea typeface="宋体" pitchFamily="0" charset="0"/>
                <a:cs typeface="Calibri" pitchFamily="0" charset="0"/>
              </a:rPr>
              <a:t>. [Online] Available at: </a:t>
            </a:r>
            <a:r>
              <a:rPr lang="en-US" altLang="zh-CN" sz="1100" b="0" i="0" u="none" strike="noStrike" kern="1200" cap="none" spc="0" baseline="0">
                <a:solidFill>
                  <a:schemeClr val="tx1"/>
                </a:solidFill>
                <a:latin typeface="Arial" pitchFamily="0" charset="0"/>
                <a:ea typeface="宋体" pitchFamily="0" charset="0"/>
                <a:cs typeface="Calibri" pitchFamily="0" charset="0"/>
                <a:hlinkClick r:id="rId10"/>
              </a:rPr>
              <a:t>https://www.royal.uk/</a:t>
            </a:r>
            <a:r>
              <a:rPr lang="en-US" altLang="zh-CN" sz="1100" b="0" i="0" u="none" strike="noStrike" kern="1200" cap="none" spc="0" baseline="0">
                <a:solidFill>
                  <a:schemeClr val="tx1"/>
                </a:solidFill>
                <a:latin typeface="Arial" pitchFamily="0" charset="0"/>
                <a:ea typeface="宋体" pitchFamily="0" charset="0"/>
                <a:cs typeface="Calibri" pitchFamily="0" charset="0"/>
              </a:rPr>
              <a:t> [Accessed 14 June 2025].</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The Verge (2021) </a:t>
            </a:r>
            <a:r>
              <a:rPr lang="en-US" altLang="zh-CN" sz="1100" b="0" i="1" u="none" strike="noStrike" kern="1200" cap="none" spc="0" baseline="0">
                <a:solidFill>
                  <a:schemeClr val="tx1"/>
                </a:solidFill>
                <a:latin typeface="Arial" pitchFamily="0" charset="0"/>
                <a:ea typeface="宋体" pitchFamily="0" charset="0"/>
                <a:cs typeface="Calibri" pitchFamily="0" charset="0"/>
              </a:rPr>
              <a:t>How Elon Musk Manages Cross-Company Strategy</a:t>
            </a:r>
            <a:r>
              <a:rPr lang="en-US" altLang="zh-CN" sz="1100" b="0" i="0" u="none" strike="noStrike" kern="1200" cap="none" spc="0" baseline="0">
                <a:solidFill>
                  <a:schemeClr val="tx1"/>
                </a:solidFill>
                <a:latin typeface="Arial" pitchFamily="0" charset="0"/>
                <a:ea typeface="宋体" pitchFamily="0" charset="0"/>
                <a:cs typeface="Calibri" pitchFamily="0" charset="0"/>
              </a:rPr>
              <a:t>. [Online] Available at: </a:t>
            </a:r>
            <a:r>
              <a:rPr lang="en-US" altLang="zh-CN" sz="1100" b="0" i="0" u="none" strike="noStrike" kern="1200" cap="none" spc="0" baseline="0">
                <a:solidFill>
                  <a:schemeClr val="tx1"/>
                </a:solidFill>
                <a:latin typeface="Arial" pitchFamily="0" charset="0"/>
                <a:ea typeface="宋体" pitchFamily="0" charset="0"/>
                <a:cs typeface="Calibri" pitchFamily="0" charset="0"/>
                <a:hlinkClick r:id="rId11"/>
              </a:rPr>
              <a:t>https://www.theverge.com/</a:t>
            </a:r>
            <a:r>
              <a:rPr lang="en-US" altLang="zh-CN" sz="1100" b="0" i="0" u="none" strike="noStrike" kern="1200" cap="none" spc="0" baseline="0">
                <a:solidFill>
                  <a:schemeClr val="tx1"/>
                </a:solidFill>
                <a:latin typeface="Arial" pitchFamily="0" charset="0"/>
                <a:ea typeface="宋体" pitchFamily="0" charset="0"/>
                <a:cs typeface="Calibri" pitchFamily="0" charset="0"/>
              </a:rPr>
              <a:t> [Accessed 14 June 2025].</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Whetten, D.A. and Cameron, K.S. (2021) </a:t>
            </a:r>
            <a:r>
              <a:rPr lang="en-US" altLang="zh-CN" sz="1100" b="0" i="1" u="none" strike="noStrike" kern="1200" cap="none" spc="0" baseline="0">
                <a:solidFill>
                  <a:schemeClr val="tx1"/>
                </a:solidFill>
                <a:latin typeface="Arial" pitchFamily="0" charset="0"/>
                <a:ea typeface="宋体" pitchFamily="0" charset="0"/>
                <a:cs typeface="Calibri" pitchFamily="0" charset="0"/>
              </a:rPr>
              <a:t>Developing Management Skills</a:t>
            </a:r>
            <a:r>
              <a:rPr lang="en-US" altLang="zh-CN" sz="1100" b="0" i="0" u="none" strike="noStrike" kern="1200" cap="none" spc="0" baseline="0">
                <a:solidFill>
                  <a:schemeClr val="tx1"/>
                </a:solidFill>
                <a:latin typeface="Arial" pitchFamily="0" charset="0"/>
                <a:ea typeface="宋体" pitchFamily="0" charset="0"/>
                <a:cs typeface="Calibri" pitchFamily="0" charset="0"/>
              </a:rPr>
              <a:t>. 10th ed. Harlow: Pearson Education.</a:t>
            </a:r>
            <a:endParaRPr lang="en-US" altLang="zh-CN" sz="1100" b="0" i="0" u="none" strike="noStrike" kern="1200" cap="none" spc="0" baseline="0">
              <a:solidFill>
                <a:schemeClr val="tx1"/>
              </a:solidFill>
              <a:latin typeface="Arial" pitchFamily="0" charset="0"/>
              <a:ea typeface="宋体" pitchFamily="0" charset="0"/>
              <a:cs typeface="Calibri" pitchFamily="0" charset="0"/>
            </a:endParaRPr>
          </a:p>
          <a:p>
            <a:pPr marL="342900" indent="-342900" algn="l" eaLnBrk="0" fontAlgn="base" latinLnBrk="0" hangingPunct="0">
              <a:lnSpc>
                <a:spcPct val="100000"/>
              </a:lnSpc>
              <a:spcBef>
                <a:spcPts val="0"/>
              </a:spcBef>
              <a:spcAft>
                <a:spcPts val="0"/>
              </a:spcAft>
              <a:buClrTx/>
              <a:buAutoNum type="arabicPeriod"/>
            </a:pPr>
            <a:r>
              <a:rPr lang="en-US" altLang="zh-CN" sz="1100" b="0" i="0" u="none" strike="noStrike" kern="1200" cap="none" spc="0" baseline="0">
                <a:solidFill>
                  <a:schemeClr val="tx1"/>
                </a:solidFill>
                <a:latin typeface="Arial" pitchFamily="0" charset="0"/>
                <a:ea typeface="宋体" pitchFamily="0" charset="0"/>
                <a:cs typeface="Calibri" pitchFamily="0" charset="0"/>
              </a:rPr>
              <a:t>World Economic Forum (2023) </a:t>
            </a:r>
            <a:r>
              <a:rPr lang="en-US" altLang="zh-CN" sz="1100" b="0" i="1" u="none" strike="noStrike" kern="1200" cap="none" spc="0" baseline="0">
                <a:solidFill>
                  <a:schemeClr val="tx1"/>
                </a:solidFill>
                <a:latin typeface="Arial" pitchFamily="0" charset="0"/>
                <a:ea typeface="宋体" pitchFamily="0" charset="0"/>
                <a:cs typeface="Calibri" pitchFamily="0" charset="0"/>
              </a:rPr>
              <a:t>Sundar Pichai at Davos 2023</a:t>
            </a:r>
            <a:r>
              <a:rPr lang="en-US" altLang="zh-CN" sz="1100" b="0" i="0" u="none" strike="noStrike" kern="1200" cap="none" spc="0" baseline="0">
                <a:solidFill>
                  <a:schemeClr val="tx1"/>
                </a:solidFill>
                <a:latin typeface="Arial" pitchFamily="0" charset="0"/>
                <a:ea typeface="宋体" pitchFamily="0" charset="0"/>
                <a:cs typeface="Calibri" pitchFamily="0" charset="0"/>
              </a:rPr>
              <a:t>. [Online] Available at: </a:t>
            </a:r>
            <a:r>
              <a:rPr lang="en-US" altLang="zh-CN" sz="1100" b="0" i="0" u="none" strike="noStrike" kern="1200" cap="none" spc="0" baseline="0">
                <a:solidFill>
                  <a:schemeClr val="tx1"/>
                </a:solidFill>
                <a:latin typeface="Arial" pitchFamily="0" charset="0"/>
                <a:ea typeface="宋体" pitchFamily="0" charset="0"/>
                <a:cs typeface="Calibri" pitchFamily="0" charset="0"/>
                <a:hlinkClick r:id="rId12"/>
              </a:rPr>
              <a:t>https://www.weforum.org/</a:t>
            </a:r>
            <a:r>
              <a:rPr lang="en-US" altLang="zh-CN" sz="1100" b="0" i="0" u="none" strike="noStrike" kern="1200" cap="none" spc="0" baseline="0">
                <a:solidFill>
                  <a:schemeClr val="tx1"/>
                </a:solidFill>
                <a:latin typeface="Arial" pitchFamily="0" charset="0"/>
                <a:ea typeface="宋体" pitchFamily="0" charset="0"/>
                <a:cs typeface="Calibri" pitchFamily="0" charset="0"/>
              </a:rPr>
              <a:t> [Accessed 14 June 2025].</a:t>
            </a:r>
            <a:endParaRPr lang="zh-CN" altLang="en-US" sz="1100" b="0" i="0" u="none" strike="noStrike" kern="1200" cap="none" spc="0" baseline="0">
              <a:solidFill>
                <a:schemeClr val="tx1"/>
              </a:solidFill>
              <a:latin typeface="Arial" pitchFamily="0" charset="0"/>
              <a:ea typeface="宋体" pitchFamily="0" charset="0"/>
              <a:cs typeface="Calibri" pitchFamily="0" charset="0"/>
            </a:endParaRPr>
          </a:p>
        </p:txBody>
      </p:sp>
    </p:spTree>
    <p:extLst>
      <p:ext uri="{BB962C8B-B14F-4D97-AF65-F5344CB8AC3E}">
        <p14:creationId xmlns:p14="http://schemas.microsoft.com/office/powerpoint/2010/main" val="1445696166"/>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0</TotalTime>
  <Application>Honor_Office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Managerial Roles in Contemporary Business:  Exploring how Google implements Mintzberg’s framework</dc:title>
  <dc:description>generated using python-pptx</dc:description>
  <cp:lastModifiedBy>HONOR Docs</cp:lastModifiedBy>
  <cp:revision>16</cp:revision>
  <dcterms:created xsi:type="dcterms:W3CDTF">2013-01-27T09:14:16Z</dcterms:created>
  <dcterms:modified xsi:type="dcterms:W3CDTF">2025-06-14T13:34:35Z</dcterms:modified>
</cp:coreProperties>
</file>