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 id="256" r:id="rId3"/>
    <p:sldId id="257" r:id="rId4"/>
    <p:sldId id="258" r:id="rId5"/>
  </p:sldIdLst>
  <p:sldSz cx="12192000" cy="6858000"/>
  <p:notesSz cx="6858000" cy="9144000"/>
  <p:defaultTextStyle>
    <a:defPPr>
      <a:defRPr lang="tr-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62"/>
  </p:normalViewPr>
  <p:slideViewPr>
    <p:cSldViewPr snapToGrid="0" snapToObjects="1">
      <p:cViewPr varScale="1">
        <p:scale>
          <a:sx n="104" d="100"/>
          <a:sy n="104" d="100"/>
        </p:scale>
        <p:origin x="8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Başlık Slaydı">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A6A0B8C9-1A21-7F6F-AADC-EF2445969244}"/>
              </a:ext>
            </a:extLst>
          </p:cNvPr>
          <p:cNvSpPr>
            <a:spLocks noGrp="1"/>
          </p:cNvSpPr>
          <p:nvPr>
            <p:ph type="ctrTitle"/>
          </p:nvPr>
        </p:nvSpPr>
        <p:spPr>
          <a:xfrm>
            <a:off x="1524000" y="1122363"/>
            <a:ext cx="9144000" cy="2387600"/>
          </a:xfrm>
        </p:spPr>
        <p:txBody>
          <a:bodyPr anchor="b"/>
          <a:lstStyle>
            <a:lvl1pPr algn="ctr">
              <a:defRPr sz="6000"/>
            </a:lvl1pPr>
          </a:lstStyle>
          <a:p>
            <a:r>
              <a:rPr lang="tr-TR"/>
              <a:t>Asıl başlık stilini düzenlemek için tıklayın</a:t>
            </a:r>
            <a:endParaRPr lang="tr-SE"/>
          </a:p>
        </p:txBody>
      </p:sp>
      <p:sp>
        <p:nvSpPr>
          <p:cNvPr id="3" name="Alt Başlık 2">
            <a:extLst>
              <a:ext uri="{FF2B5EF4-FFF2-40B4-BE49-F238E27FC236}">
                <a16:creationId xmlns:a16="http://schemas.microsoft.com/office/drawing/2014/main" id="{07728D45-8C1E-E497-7BEC-6735FF1AA9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tr-TR"/>
              <a:t>Asıl alt başlık stilini düzenlemek için tıklayın</a:t>
            </a:r>
            <a:endParaRPr lang="tr-SE"/>
          </a:p>
        </p:txBody>
      </p:sp>
      <p:sp>
        <p:nvSpPr>
          <p:cNvPr id="4" name="Veri Yer Tutucusu 3">
            <a:extLst>
              <a:ext uri="{FF2B5EF4-FFF2-40B4-BE49-F238E27FC236}">
                <a16:creationId xmlns:a16="http://schemas.microsoft.com/office/drawing/2014/main" id="{B82D184D-84CF-00D1-6BDE-1693B014D9D6}"/>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A3F080ED-32F8-3BB5-DD5E-7BB55C606FFF}"/>
              </a:ext>
            </a:extLst>
          </p:cNvPr>
          <p:cNvSpPr>
            <a:spLocks noGrp="1"/>
          </p:cNvSpPr>
          <p:nvPr>
            <p:ph type="ftr" sz="quarter" idx="11"/>
          </p:nvPr>
        </p:nvSpPr>
        <p:spPr/>
        <p:txBody>
          <a:bodyPr/>
          <a:lstStyle/>
          <a:p>
            <a:endParaRPr lang="tr-SE"/>
          </a:p>
        </p:txBody>
      </p:sp>
      <p:sp>
        <p:nvSpPr>
          <p:cNvPr id="6" name="Slayt Numarası Yer Tutucusu 5">
            <a:extLst>
              <a:ext uri="{FF2B5EF4-FFF2-40B4-BE49-F238E27FC236}">
                <a16:creationId xmlns:a16="http://schemas.microsoft.com/office/drawing/2014/main" id="{DB25487F-6310-33EA-C367-26A2E1D3CE15}"/>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139974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Başlık ve İçerik">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115A5C48-8C50-0132-5920-8BC03ED134C0}"/>
              </a:ext>
            </a:extLst>
          </p:cNvPr>
          <p:cNvSpPr>
            <a:spLocks noGrp="1"/>
          </p:cNvSpPr>
          <p:nvPr>
            <p:ph type="title"/>
          </p:nvPr>
        </p:nvSpPr>
        <p:spPr/>
        <p:txBody>
          <a:bodyPr/>
          <a:lstStyle/>
          <a:p>
            <a:r>
              <a:rPr lang="tr-TR"/>
              <a:t>Asıl başlık stilini düzenlemek için tıklayın</a:t>
            </a:r>
            <a:endParaRPr lang="tr-SE"/>
          </a:p>
        </p:txBody>
      </p:sp>
      <p:sp>
        <p:nvSpPr>
          <p:cNvPr id="3" name="İçerik Yer Tutucusu 2">
            <a:extLst>
              <a:ext uri="{FF2B5EF4-FFF2-40B4-BE49-F238E27FC236}">
                <a16:creationId xmlns:a16="http://schemas.microsoft.com/office/drawing/2014/main" id="{F26313CC-A907-A332-FAE6-D603825C489A}"/>
              </a:ext>
            </a:extLst>
          </p:cNvPr>
          <p:cNvSpPr>
            <a:spLocks noGrp="1"/>
          </p:cNvSpPr>
          <p:nvPr>
            <p:ph idx="1"/>
          </p:nvPr>
        </p:nvSpPr>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Veri Yer Tutucusu 3">
            <a:extLst>
              <a:ext uri="{FF2B5EF4-FFF2-40B4-BE49-F238E27FC236}">
                <a16:creationId xmlns:a16="http://schemas.microsoft.com/office/drawing/2014/main" id="{78381DE2-D591-117C-6B5D-C980F7CFB0C3}"/>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4F09AE6D-A58B-E12D-4D9A-4AF9CA27F068}"/>
              </a:ext>
            </a:extLst>
          </p:cNvPr>
          <p:cNvSpPr>
            <a:spLocks noGrp="1"/>
          </p:cNvSpPr>
          <p:nvPr>
            <p:ph type="ftr" sz="quarter" idx="11"/>
          </p:nvPr>
        </p:nvSpPr>
        <p:spPr/>
        <p:txBody>
          <a:bodyPr/>
          <a:lstStyle/>
          <a:p>
            <a:endParaRPr lang="tr-SE"/>
          </a:p>
        </p:txBody>
      </p:sp>
      <p:sp>
        <p:nvSpPr>
          <p:cNvPr id="6" name="Slayt Numarası Yer Tutucusu 5">
            <a:extLst>
              <a:ext uri="{FF2B5EF4-FFF2-40B4-BE49-F238E27FC236}">
                <a16:creationId xmlns:a16="http://schemas.microsoft.com/office/drawing/2014/main" id="{F44F03C2-0803-3CD5-815B-0B964988E634}"/>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615057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Bölüm Üst Bilgisi">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0CECA06A-0394-160C-3C8D-4AC855A06132}"/>
              </a:ext>
            </a:extLst>
          </p:cNvPr>
          <p:cNvSpPr>
            <a:spLocks noGrp="1"/>
          </p:cNvSpPr>
          <p:nvPr>
            <p:ph type="title"/>
          </p:nvPr>
        </p:nvSpPr>
        <p:spPr>
          <a:xfrm>
            <a:off x="831850" y="1709738"/>
            <a:ext cx="10515600" cy="2852737"/>
          </a:xfrm>
        </p:spPr>
        <p:txBody>
          <a:bodyPr anchor="b"/>
          <a:lstStyle>
            <a:lvl1pPr>
              <a:defRPr sz="6000"/>
            </a:lvl1pPr>
          </a:lstStyle>
          <a:p>
            <a:r>
              <a:rPr lang="tr-TR"/>
              <a:t>Asıl başlık stilini düzenlemek için tıklayın</a:t>
            </a:r>
            <a:endParaRPr lang="tr-SE"/>
          </a:p>
        </p:txBody>
      </p:sp>
      <p:sp>
        <p:nvSpPr>
          <p:cNvPr id="3" name="Metin Yer Tutucusu 2">
            <a:extLst>
              <a:ext uri="{FF2B5EF4-FFF2-40B4-BE49-F238E27FC236}">
                <a16:creationId xmlns:a16="http://schemas.microsoft.com/office/drawing/2014/main" id="{F9BD1775-643C-CDCF-767F-50AE545201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tr-TR"/>
              <a:t>Asıl metin stillerini düzenlemek için tıklayın</a:t>
            </a:r>
          </a:p>
        </p:txBody>
      </p:sp>
      <p:sp>
        <p:nvSpPr>
          <p:cNvPr id="4" name="Veri Yer Tutucusu 3">
            <a:extLst>
              <a:ext uri="{FF2B5EF4-FFF2-40B4-BE49-F238E27FC236}">
                <a16:creationId xmlns:a16="http://schemas.microsoft.com/office/drawing/2014/main" id="{BE7FDBFD-7D50-DB0D-1B9A-529B9EAAEC45}"/>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1BCFD633-6220-8073-DA29-FD2702009BCC}"/>
              </a:ext>
            </a:extLst>
          </p:cNvPr>
          <p:cNvSpPr>
            <a:spLocks noGrp="1"/>
          </p:cNvSpPr>
          <p:nvPr>
            <p:ph type="ftr" sz="quarter" idx="11"/>
          </p:nvPr>
        </p:nvSpPr>
        <p:spPr/>
        <p:txBody>
          <a:bodyPr/>
          <a:lstStyle/>
          <a:p>
            <a:endParaRPr lang="tr-SE"/>
          </a:p>
        </p:txBody>
      </p:sp>
      <p:sp>
        <p:nvSpPr>
          <p:cNvPr id="6" name="Slayt Numarası Yer Tutucusu 5">
            <a:extLst>
              <a:ext uri="{FF2B5EF4-FFF2-40B4-BE49-F238E27FC236}">
                <a16:creationId xmlns:a16="http://schemas.microsoft.com/office/drawing/2014/main" id="{A6FD2464-34AE-FE5B-EAFA-835E94219A97}"/>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1487895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ki İçerik">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3A01ED14-7174-01AC-BEB9-3FFC2F926935}"/>
              </a:ext>
            </a:extLst>
          </p:cNvPr>
          <p:cNvSpPr>
            <a:spLocks noGrp="1"/>
          </p:cNvSpPr>
          <p:nvPr>
            <p:ph type="title"/>
          </p:nvPr>
        </p:nvSpPr>
        <p:spPr/>
        <p:txBody>
          <a:bodyPr/>
          <a:lstStyle/>
          <a:p>
            <a:r>
              <a:rPr lang="tr-TR"/>
              <a:t>Asıl başlık stilini düzenlemek için tıklayın</a:t>
            </a:r>
            <a:endParaRPr lang="tr-SE"/>
          </a:p>
        </p:txBody>
      </p:sp>
      <p:sp>
        <p:nvSpPr>
          <p:cNvPr id="3" name="İçerik Yer Tutucusu 2">
            <a:extLst>
              <a:ext uri="{FF2B5EF4-FFF2-40B4-BE49-F238E27FC236}">
                <a16:creationId xmlns:a16="http://schemas.microsoft.com/office/drawing/2014/main" id="{38C1F0F1-CE96-36D3-FE83-BB69C75AC38A}"/>
              </a:ext>
            </a:extLst>
          </p:cNvPr>
          <p:cNvSpPr>
            <a:spLocks noGrp="1"/>
          </p:cNvSpPr>
          <p:nvPr>
            <p:ph sz="half" idx="1"/>
          </p:nvPr>
        </p:nvSpPr>
        <p:spPr>
          <a:xfrm>
            <a:off x="838200" y="1825625"/>
            <a:ext cx="5181600" cy="435133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İçerik Yer Tutucusu 3">
            <a:extLst>
              <a:ext uri="{FF2B5EF4-FFF2-40B4-BE49-F238E27FC236}">
                <a16:creationId xmlns:a16="http://schemas.microsoft.com/office/drawing/2014/main" id="{EF4EA0D9-D859-3EED-C87F-F32C21D462AD}"/>
              </a:ext>
            </a:extLst>
          </p:cNvPr>
          <p:cNvSpPr>
            <a:spLocks noGrp="1"/>
          </p:cNvSpPr>
          <p:nvPr>
            <p:ph sz="half" idx="2"/>
          </p:nvPr>
        </p:nvSpPr>
        <p:spPr>
          <a:xfrm>
            <a:off x="6172200" y="1825625"/>
            <a:ext cx="5181600" cy="435133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5" name="Veri Yer Tutucusu 4">
            <a:extLst>
              <a:ext uri="{FF2B5EF4-FFF2-40B4-BE49-F238E27FC236}">
                <a16:creationId xmlns:a16="http://schemas.microsoft.com/office/drawing/2014/main" id="{96016772-B591-C632-4313-9E6914499AF5}"/>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6" name="Alt Bilgi Yer Tutucusu 5">
            <a:extLst>
              <a:ext uri="{FF2B5EF4-FFF2-40B4-BE49-F238E27FC236}">
                <a16:creationId xmlns:a16="http://schemas.microsoft.com/office/drawing/2014/main" id="{0F05EBE4-95AB-FB04-FC2E-DB8FDF945D83}"/>
              </a:ext>
            </a:extLst>
          </p:cNvPr>
          <p:cNvSpPr>
            <a:spLocks noGrp="1"/>
          </p:cNvSpPr>
          <p:nvPr>
            <p:ph type="ftr" sz="quarter" idx="11"/>
          </p:nvPr>
        </p:nvSpPr>
        <p:spPr/>
        <p:txBody>
          <a:bodyPr/>
          <a:lstStyle/>
          <a:p>
            <a:endParaRPr lang="tr-SE"/>
          </a:p>
        </p:txBody>
      </p:sp>
      <p:sp>
        <p:nvSpPr>
          <p:cNvPr id="7" name="Slayt Numarası Yer Tutucusu 6">
            <a:extLst>
              <a:ext uri="{FF2B5EF4-FFF2-40B4-BE49-F238E27FC236}">
                <a16:creationId xmlns:a16="http://schemas.microsoft.com/office/drawing/2014/main" id="{63CDBA08-DC9E-46C2-CCD9-3A5FB403942B}"/>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3715444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Karşılaştırma">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B517EBCF-56DD-7DC1-E93F-EF5BF80D613D}"/>
              </a:ext>
            </a:extLst>
          </p:cNvPr>
          <p:cNvSpPr>
            <a:spLocks noGrp="1"/>
          </p:cNvSpPr>
          <p:nvPr>
            <p:ph type="title"/>
          </p:nvPr>
        </p:nvSpPr>
        <p:spPr>
          <a:xfrm>
            <a:off x="839788" y="365125"/>
            <a:ext cx="10515600" cy="1325563"/>
          </a:xfrm>
        </p:spPr>
        <p:txBody>
          <a:bodyPr/>
          <a:lstStyle/>
          <a:p>
            <a:r>
              <a:rPr lang="tr-TR"/>
              <a:t>Asıl başlık stilini düzenlemek için tıklayın</a:t>
            </a:r>
            <a:endParaRPr lang="tr-SE"/>
          </a:p>
        </p:txBody>
      </p:sp>
      <p:sp>
        <p:nvSpPr>
          <p:cNvPr id="3" name="Metin Yer Tutucusu 2">
            <a:extLst>
              <a:ext uri="{FF2B5EF4-FFF2-40B4-BE49-F238E27FC236}">
                <a16:creationId xmlns:a16="http://schemas.microsoft.com/office/drawing/2014/main" id="{2ACEBF24-28AE-8E2D-17BB-C6ED8D2D4A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tıklayın</a:t>
            </a:r>
          </a:p>
        </p:txBody>
      </p:sp>
      <p:sp>
        <p:nvSpPr>
          <p:cNvPr id="4" name="İçerik Yer Tutucusu 3">
            <a:extLst>
              <a:ext uri="{FF2B5EF4-FFF2-40B4-BE49-F238E27FC236}">
                <a16:creationId xmlns:a16="http://schemas.microsoft.com/office/drawing/2014/main" id="{354CF589-4496-5702-86B2-08AAD004161F}"/>
              </a:ext>
            </a:extLst>
          </p:cNvPr>
          <p:cNvSpPr>
            <a:spLocks noGrp="1"/>
          </p:cNvSpPr>
          <p:nvPr>
            <p:ph sz="half" idx="2"/>
          </p:nvPr>
        </p:nvSpPr>
        <p:spPr>
          <a:xfrm>
            <a:off x="839788" y="2505075"/>
            <a:ext cx="5157787" cy="368458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5" name="Metin Yer Tutucusu 4">
            <a:extLst>
              <a:ext uri="{FF2B5EF4-FFF2-40B4-BE49-F238E27FC236}">
                <a16:creationId xmlns:a16="http://schemas.microsoft.com/office/drawing/2014/main" id="{1841B9DC-8CC5-3533-4266-B006251D5A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tr-TR"/>
              <a:t>Asıl metin stillerini düzenlemek için tıklayın</a:t>
            </a:r>
          </a:p>
        </p:txBody>
      </p:sp>
      <p:sp>
        <p:nvSpPr>
          <p:cNvPr id="6" name="İçerik Yer Tutucusu 5">
            <a:extLst>
              <a:ext uri="{FF2B5EF4-FFF2-40B4-BE49-F238E27FC236}">
                <a16:creationId xmlns:a16="http://schemas.microsoft.com/office/drawing/2014/main" id="{48A2E330-48CB-7D0F-4E35-235F9077D3AB}"/>
              </a:ext>
            </a:extLst>
          </p:cNvPr>
          <p:cNvSpPr>
            <a:spLocks noGrp="1"/>
          </p:cNvSpPr>
          <p:nvPr>
            <p:ph sz="quarter" idx="4"/>
          </p:nvPr>
        </p:nvSpPr>
        <p:spPr>
          <a:xfrm>
            <a:off x="6172200" y="2505075"/>
            <a:ext cx="5183188" cy="3684588"/>
          </a:xfrm>
        </p:spPr>
        <p:txBody>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7" name="Veri Yer Tutucusu 6">
            <a:extLst>
              <a:ext uri="{FF2B5EF4-FFF2-40B4-BE49-F238E27FC236}">
                <a16:creationId xmlns:a16="http://schemas.microsoft.com/office/drawing/2014/main" id="{9E1BE4ED-3264-17FA-0B94-E06E228D8E9F}"/>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8" name="Alt Bilgi Yer Tutucusu 7">
            <a:extLst>
              <a:ext uri="{FF2B5EF4-FFF2-40B4-BE49-F238E27FC236}">
                <a16:creationId xmlns:a16="http://schemas.microsoft.com/office/drawing/2014/main" id="{2941920A-22D7-2567-8DAC-B96ED2B0FA07}"/>
              </a:ext>
            </a:extLst>
          </p:cNvPr>
          <p:cNvSpPr>
            <a:spLocks noGrp="1"/>
          </p:cNvSpPr>
          <p:nvPr>
            <p:ph type="ftr" sz="quarter" idx="11"/>
          </p:nvPr>
        </p:nvSpPr>
        <p:spPr/>
        <p:txBody>
          <a:bodyPr/>
          <a:lstStyle/>
          <a:p>
            <a:endParaRPr lang="tr-SE"/>
          </a:p>
        </p:txBody>
      </p:sp>
      <p:sp>
        <p:nvSpPr>
          <p:cNvPr id="9" name="Slayt Numarası Yer Tutucusu 8">
            <a:extLst>
              <a:ext uri="{FF2B5EF4-FFF2-40B4-BE49-F238E27FC236}">
                <a16:creationId xmlns:a16="http://schemas.microsoft.com/office/drawing/2014/main" id="{0FE67D93-E276-19A8-C37F-169E448F5BD3}"/>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2969333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Yalnızca Başlık">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AB4DE82F-DF83-5CAA-714C-84BD86A7F42A}"/>
              </a:ext>
            </a:extLst>
          </p:cNvPr>
          <p:cNvSpPr>
            <a:spLocks noGrp="1"/>
          </p:cNvSpPr>
          <p:nvPr>
            <p:ph type="title"/>
          </p:nvPr>
        </p:nvSpPr>
        <p:spPr/>
        <p:txBody>
          <a:bodyPr/>
          <a:lstStyle/>
          <a:p>
            <a:r>
              <a:rPr lang="tr-TR"/>
              <a:t>Asıl başlık stilini düzenlemek için tıklayın</a:t>
            </a:r>
            <a:endParaRPr lang="tr-SE"/>
          </a:p>
        </p:txBody>
      </p:sp>
      <p:sp>
        <p:nvSpPr>
          <p:cNvPr id="3" name="Veri Yer Tutucusu 2">
            <a:extLst>
              <a:ext uri="{FF2B5EF4-FFF2-40B4-BE49-F238E27FC236}">
                <a16:creationId xmlns:a16="http://schemas.microsoft.com/office/drawing/2014/main" id="{EE65700A-2742-CEE8-CBF4-C04A55C070B2}"/>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4" name="Alt Bilgi Yer Tutucusu 3">
            <a:extLst>
              <a:ext uri="{FF2B5EF4-FFF2-40B4-BE49-F238E27FC236}">
                <a16:creationId xmlns:a16="http://schemas.microsoft.com/office/drawing/2014/main" id="{F4483A74-BF0C-C8F4-A996-488D8FA1C534}"/>
              </a:ext>
            </a:extLst>
          </p:cNvPr>
          <p:cNvSpPr>
            <a:spLocks noGrp="1"/>
          </p:cNvSpPr>
          <p:nvPr>
            <p:ph type="ftr" sz="quarter" idx="11"/>
          </p:nvPr>
        </p:nvSpPr>
        <p:spPr/>
        <p:txBody>
          <a:bodyPr/>
          <a:lstStyle/>
          <a:p>
            <a:endParaRPr lang="tr-SE"/>
          </a:p>
        </p:txBody>
      </p:sp>
      <p:sp>
        <p:nvSpPr>
          <p:cNvPr id="5" name="Slayt Numarası Yer Tutucusu 4">
            <a:extLst>
              <a:ext uri="{FF2B5EF4-FFF2-40B4-BE49-F238E27FC236}">
                <a16:creationId xmlns:a16="http://schemas.microsoft.com/office/drawing/2014/main" id="{33C6D284-AB40-A5F4-3E26-1FA7B742E66A}"/>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109937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oş">
    <p:spTree>
      <p:nvGrpSpPr>
        <p:cNvPr id="1" name=""/>
        <p:cNvGrpSpPr/>
        <p:nvPr/>
      </p:nvGrpSpPr>
      <p:grpSpPr>
        <a:xfrm>
          <a:off x="0" y="0"/>
          <a:ext cx="0" cy="0"/>
          <a:chOff x="0" y="0"/>
          <a:chExt cx="0" cy="0"/>
        </a:xfrm>
      </p:grpSpPr>
      <p:sp>
        <p:nvSpPr>
          <p:cNvPr id="2" name="Veri Yer Tutucusu 1">
            <a:extLst>
              <a:ext uri="{FF2B5EF4-FFF2-40B4-BE49-F238E27FC236}">
                <a16:creationId xmlns:a16="http://schemas.microsoft.com/office/drawing/2014/main" id="{6024B419-185B-78B4-8FE4-3A7D8D74D5A5}"/>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3" name="Alt Bilgi Yer Tutucusu 2">
            <a:extLst>
              <a:ext uri="{FF2B5EF4-FFF2-40B4-BE49-F238E27FC236}">
                <a16:creationId xmlns:a16="http://schemas.microsoft.com/office/drawing/2014/main" id="{847C4970-F93A-AA0C-8366-54BFB81823AA}"/>
              </a:ext>
            </a:extLst>
          </p:cNvPr>
          <p:cNvSpPr>
            <a:spLocks noGrp="1"/>
          </p:cNvSpPr>
          <p:nvPr>
            <p:ph type="ftr" sz="quarter" idx="11"/>
          </p:nvPr>
        </p:nvSpPr>
        <p:spPr/>
        <p:txBody>
          <a:bodyPr/>
          <a:lstStyle/>
          <a:p>
            <a:endParaRPr lang="tr-SE"/>
          </a:p>
        </p:txBody>
      </p:sp>
      <p:sp>
        <p:nvSpPr>
          <p:cNvPr id="4" name="Slayt Numarası Yer Tutucusu 3">
            <a:extLst>
              <a:ext uri="{FF2B5EF4-FFF2-40B4-BE49-F238E27FC236}">
                <a16:creationId xmlns:a16="http://schemas.microsoft.com/office/drawing/2014/main" id="{B69710CD-0493-4B31-FEF9-00DC4FC78121}"/>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3084509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Başlıklı İçerik">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581933AC-D551-CA49-0FE6-0C3C2BF1241E}"/>
              </a:ext>
            </a:extLst>
          </p:cNvPr>
          <p:cNvSpPr>
            <a:spLocks noGrp="1"/>
          </p:cNvSpPr>
          <p:nvPr>
            <p:ph type="title"/>
          </p:nvPr>
        </p:nvSpPr>
        <p:spPr>
          <a:xfrm>
            <a:off x="839788" y="457200"/>
            <a:ext cx="3932237" cy="1600200"/>
          </a:xfrm>
        </p:spPr>
        <p:txBody>
          <a:bodyPr anchor="b"/>
          <a:lstStyle>
            <a:lvl1pPr>
              <a:defRPr sz="3200"/>
            </a:lvl1pPr>
          </a:lstStyle>
          <a:p>
            <a:r>
              <a:rPr lang="tr-TR"/>
              <a:t>Asıl başlık stilini düzenlemek için tıklayın</a:t>
            </a:r>
            <a:endParaRPr lang="tr-SE"/>
          </a:p>
        </p:txBody>
      </p:sp>
      <p:sp>
        <p:nvSpPr>
          <p:cNvPr id="3" name="İçerik Yer Tutucusu 2">
            <a:extLst>
              <a:ext uri="{FF2B5EF4-FFF2-40B4-BE49-F238E27FC236}">
                <a16:creationId xmlns:a16="http://schemas.microsoft.com/office/drawing/2014/main" id="{C277323E-2830-081F-D729-6E79E3411F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Metin Yer Tutucusu 3">
            <a:extLst>
              <a:ext uri="{FF2B5EF4-FFF2-40B4-BE49-F238E27FC236}">
                <a16:creationId xmlns:a16="http://schemas.microsoft.com/office/drawing/2014/main" id="{1CA255C4-4444-4A0A-3318-F0BFC026CD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tıklayın</a:t>
            </a:r>
          </a:p>
        </p:txBody>
      </p:sp>
      <p:sp>
        <p:nvSpPr>
          <p:cNvPr id="5" name="Veri Yer Tutucusu 4">
            <a:extLst>
              <a:ext uri="{FF2B5EF4-FFF2-40B4-BE49-F238E27FC236}">
                <a16:creationId xmlns:a16="http://schemas.microsoft.com/office/drawing/2014/main" id="{1BFD12AA-0089-00BC-5EA6-65213501C19D}"/>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6" name="Alt Bilgi Yer Tutucusu 5">
            <a:extLst>
              <a:ext uri="{FF2B5EF4-FFF2-40B4-BE49-F238E27FC236}">
                <a16:creationId xmlns:a16="http://schemas.microsoft.com/office/drawing/2014/main" id="{EA928694-4049-BC03-F8B3-FB13D4DA14AA}"/>
              </a:ext>
            </a:extLst>
          </p:cNvPr>
          <p:cNvSpPr>
            <a:spLocks noGrp="1"/>
          </p:cNvSpPr>
          <p:nvPr>
            <p:ph type="ftr" sz="quarter" idx="11"/>
          </p:nvPr>
        </p:nvSpPr>
        <p:spPr/>
        <p:txBody>
          <a:bodyPr/>
          <a:lstStyle/>
          <a:p>
            <a:endParaRPr lang="tr-SE"/>
          </a:p>
        </p:txBody>
      </p:sp>
      <p:sp>
        <p:nvSpPr>
          <p:cNvPr id="7" name="Slayt Numarası Yer Tutucusu 6">
            <a:extLst>
              <a:ext uri="{FF2B5EF4-FFF2-40B4-BE49-F238E27FC236}">
                <a16:creationId xmlns:a16="http://schemas.microsoft.com/office/drawing/2014/main" id="{54E0DBB4-A96D-BF60-19D0-97C0B8AD1E32}"/>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1013319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aşlıklı Resim">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6E5482A6-B4DB-7AFE-FD07-798723B9B27A}"/>
              </a:ext>
            </a:extLst>
          </p:cNvPr>
          <p:cNvSpPr>
            <a:spLocks noGrp="1"/>
          </p:cNvSpPr>
          <p:nvPr>
            <p:ph type="title"/>
          </p:nvPr>
        </p:nvSpPr>
        <p:spPr>
          <a:xfrm>
            <a:off x="839788" y="457200"/>
            <a:ext cx="3932237" cy="1600200"/>
          </a:xfrm>
        </p:spPr>
        <p:txBody>
          <a:bodyPr anchor="b"/>
          <a:lstStyle>
            <a:lvl1pPr>
              <a:defRPr sz="3200"/>
            </a:lvl1pPr>
          </a:lstStyle>
          <a:p>
            <a:r>
              <a:rPr lang="tr-TR"/>
              <a:t>Asıl başlık stilini düzenlemek için tıklayın</a:t>
            </a:r>
            <a:endParaRPr lang="tr-SE"/>
          </a:p>
        </p:txBody>
      </p:sp>
      <p:sp>
        <p:nvSpPr>
          <p:cNvPr id="3" name="Resim Yer Tutucusu 2">
            <a:extLst>
              <a:ext uri="{FF2B5EF4-FFF2-40B4-BE49-F238E27FC236}">
                <a16:creationId xmlns:a16="http://schemas.microsoft.com/office/drawing/2014/main" id="{474C16E3-2B19-3577-A239-7FBE2677D8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tr-SE"/>
          </a:p>
        </p:txBody>
      </p:sp>
      <p:sp>
        <p:nvSpPr>
          <p:cNvPr id="4" name="Metin Yer Tutucusu 3">
            <a:extLst>
              <a:ext uri="{FF2B5EF4-FFF2-40B4-BE49-F238E27FC236}">
                <a16:creationId xmlns:a16="http://schemas.microsoft.com/office/drawing/2014/main" id="{50A20AE9-F5C5-10E1-D538-2BDD714E6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tr-TR"/>
              <a:t>Asıl metin stillerini düzenlemek için tıklayın</a:t>
            </a:r>
          </a:p>
        </p:txBody>
      </p:sp>
      <p:sp>
        <p:nvSpPr>
          <p:cNvPr id="5" name="Veri Yer Tutucusu 4">
            <a:extLst>
              <a:ext uri="{FF2B5EF4-FFF2-40B4-BE49-F238E27FC236}">
                <a16:creationId xmlns:a16="http://schemas.microsoft.com/office/drawing/2014/main" id="{5DE55B9E-E343-C49F-B723-C6038F515BEA}"/>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6" name="Alt Bilgi Yer Tutucusu 5">
            <a:extLst>
              <a:ext uri="{FF2B5EF4-FFF2-40B4-BE49-F238E27FC236}">
                <a16:creationId xmlns:a16="http://schemas.microsoft.com/office/drawing/2014/main" id="{6CB49BB4-D37F-02DA-D30D-9CAF3B8948FE}"/>
              </a:ext>
            </a:extLst>
          </p:cNvPr>
          <p:cNvSpPr>
            <a:spLocks noGrp="1"/>
          </p:cNvSpPr>
          <p:nvPr>
            <p:ph type="ftr" sz="quarter" idx="11"/>
          </p:nvPr>
        </p:nvSpPr>
        <p:spPr/>
        <p:txBody>
          <a:bodyPr/>
          <a:lstStyle/>
          <a:p>
            <a:endParaRPr lang="tr-SE"/>
          </a:p>
        </p:txBody>
      </p:sp>
      <p:sp>
        <p:nvSpPr>
          <p:cNvPr id="7" name="Slayt Numarası Yer Tutucusu 6">
            <a:extLst>
              <a:ext uri="{FF2B5EF4-FFF2-40B4-BE49-F238E27FC236}">
                <a16:creationId xmlns:a16="http://schemas.microsoft.com/office/drawing/2014/main" id="{F602B43B-25BB-CC6F-3DD0-76E2D531389B}"/>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857872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Başlık ve Dikey Metin">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9B98E104-99EC-C01D-11FD-B09EE0A8F686}"/>
              </a:ext>
            </a:extLst>
          </p:cNvPr>
          <p:cNvSpPr>
            <a:spLocks noGrp="1"/>
          </p:cNvSpPr>
          <p:nvPr>
            <p:ph type="title"/>
          </p:nvPr>
        </p:nvSpPr>
        <p:spPr/>
        <p:txBody>
          <a:bodyPr/>
          <a:lstStyle/>
          <a:p>
            <a:r>
              <a:rPr lang="tr-TR"/>
              <a:t>Asıl başlık stilini düzenlemek için tıklayın</a:t>
            </a:r>
            <a:endParaRPr lang="tr-SE"/>
          </a:p>
        </p:txBody>
      </p:sp>
      <p:sp>
        <p:nvSpPr>
          <p:cNvPr id="3" name="Dikey Metin Yer Tutucusu 2">
            <a:extLst>
              <a:ext uri="{FF2B5EF4-FFF2-40B4-BE49-F238E27FC236}">
                <a16:creationId xmlns:a16="http://schemas.microsoft.com/office/drawing/2014/main" id="{211C3420-8C14-A1FF-71FC-F382AC66246A}"/>
              </a:ext>
            </a:extLst>
          </p:cNvPr>
          <p:cNvSpPr>
            <a:spLocks noGrp="1"/>
          </p:cNvSpPr>
          <p:nvPr>
            <p:ph type="body" orient="vert" idx="1"/>
          </p:nvPr>
        </p:nvSpPr>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Veri Yer Tutucusu 3">
            <a:extLst>
              <a:ext uri="{FF2B5EF4-FFF2-40B4-BE49-F238E27FC236}">
                <a16:creationId xmlns:a16="http://schemas.microsoft.com/office/drawing/2014/main" id="{AE2D41DE-E942-33CE-F51C-142B6F100A81}"/>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3E61DD25-3506-660E-1CAE-2091B25ED33E}"/>
              </a:ext>
            </a:extLst>
          </p:cNvPr>
          <p:cNvSpPr>
            <a:spLocks noGrp="1"/>
          </p:cNvSpPr>
          <p:nvPr>
            <p:ph type="ftr" sz="quarter" idx="11"/>
          </p:nvPr>
        </p:nvSpPr>
        <p:spPr/>
        <p:txBody>
          <a:bodyPr/>
          <a:lstStyle/>
          <a:p>
            <a:endParaRPr lang="tr-SE"/>
          </a:p>
        </p:txBody>
      </p:sp>
      <p:sp>
        <p:nvSpPr>
          <p:cNvPr id="6" name="Slayt Numarası Yer Tutucusu 5">
            <a:extLst>
              <a:ext uri="{FF2B5EF4-FFF2-40B4-BE49-F238E27FC236}">
                <a16:creationId xmlns:a16="http://schemas.microsoft.com/office/drawing/2014/main" id="{1B563183-17AF-5151-14C2-D8B63F3DB812}"/>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3331960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Dikey Başlık ve Metin">
    <p:spTree>
      <p:nvGrpSpPr>
        <p:cNvPr id="1" name=""/>
        <p:cNvGrpSpPr/>
        <p:nvPr/>
      </p:nvGrpSpPr>
      <p:grpSpPr>
        <a:xfrm>
          <a:off x="0" y="0"/>
          <a:ext cx="0" cy="0"/>
          <a:chOff x="0" y="0"/>
          <a:chExt cx="0" cy="0"/>
        </a:xfrm>
      </p:grpSpPr>
      <p:sp>
        <p:nvSpPr>
          <p:cNvPr id="2" name="Dikey Başlık 1">
            <a:extLst>
              <a:ext uri="{FF2B5EF4-FFF2-40B4-BE49-F238E27FC236}">
                <a16:creationId xmlns:a16="http://schemas.microsoft.com/office/drawing/2014/main" id="{5E805859-0856-0267-43AB-811D34BCFFF9}"/>
              </a:ext>
            </a:extLst>
          </p:cNvPr>
          <p:cNvSpPr>
            <a:spLocks noGrp="1"/>
          </p:cNvSpPr>
          <p:nvPr>
            <p:ph type="title" orient="vert"/>
          </p:nvPr>
        </p:nvSpPr>
        <p:spPr>
          <a:xfrm>
            <a:off x="8724900" y="365125"/>
            <a:ext cx="2628900" cy="5811838"/>
          </a:xfrm>
        </p:spPr>
        <p:txBody>
          <a:bodyPr vert="eaVert"/>
          <a:lstStyle/>
          <a:p>
            <a:r>
              <a:rPr lang="tr-TR"/>
              <a:t>Asıl başlık stilini düzenlemek için tıklayın</a:t>
            </a:r>
            <a:endParaRPr lang="tr-SE"/>
          </a:p>
        </p:txBody>
      </p:sp>
      <p:sp>
        <p:nvSpPr>
          <p:cNvPr id="3" name="Dikey Metin Yer Tutucusu 2">
            <a:extLst>
              <a:ext uri="{FF2B5EF4-FFF2-40B4-BE49-F238E27FC236}">
                <a16:creationId xmlns:a16="http://schemas.microsoft.com/office/drawing/2014/main" id="{AA1746EE-4A76-631C-B2F4-982B3E34B91C}"/>
              </a:ext>
            </a:extLst>
          </p:cNvPr>
          <p:cNvSpPr>
            <a:spLocks noGrp="1"/>
          </p:cNvSpPr>
          <p:nvPr>
            <p:ph type="body" orient="vert" idx="1"/>
          </p:nvPr>
        </p:nvSpPr>
        <p:spPr>
          <a:xfrm>
            <a:off x="838200" y="365125"/>
            <a:ext cx="7734300" cy="5811838"/>
          </a:xfrm>
        </p:spPr>
        <p:txBody>
          <a:bodyPr vert="eaVert"/>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Veri Yer Tutucusu 3">
            <a:extLst>
              <a:ext uri="{FF2B5EF4-FFF2-40B4-BE49-F238E27FC236}">
                <a16:creationId xmlns:a16="http://schemas.microsoft.com/office/drawing/2014/main" id="{BF395671-2A40-5012-BD77-2D147E2076BC}"/>
              </a:ext>
            </a:extLst>
          </p:cNvPr>
          <p:cNvSpPr>
            <a:spLocks noGrp="1"/>
          </p:cNvSpPr>
          <p:nvPr>
            <p:ph type="dt" sz="half" idx="10"/>
          </p:nvPr>
        </p:nvSpPr>
        <p:spPr/>
        <p:txBody>
          <a:body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E6BB489A-5BF3-8BD2-3923-8B95238ACAFE}"/>
              </a:ext>
            </a:extLst>
          </p:cNvPr>
          <p:cNvSpPr>
            <a:spLocks noGrp="1"/>
          </p:cNvSpPr>
          <p:nvPr>
            <p:ph type="ftr" sz="quarter" idx="11"/>
          </p:nvPr>
        </p:nvSpPr>
        <p:spPr/>
        <p:txBody>
          <a:bodyPr/>
          <a:lstStyle/>
          <a:p>
            <a:endParaRPr lang="tr-SE"/>
          </a:p>
        </p:txBody>
      </p:sp>
      <p:sp>
        <p:nvSpPr>
          <p:cNvPr id="6" name="Slayt Numarası Yer Tutucusu 5">
            <a:extLst>
              <a:ext uri="{FF2B5EF4-FFF2-40B4-BE49-F238E27FC236}">
                <a16:creationId xmlns:a16="http://schemas.microsoft.com/office/drawing/2014/main" id="{80E09134-7763-917D-BF16-A3482441339F}"/>
              </a:ext>
            </a:extLst>
          </p:cNvPr>
          <p:cNvSpPr>
            <a:spLocks noGrp="1"/>
          </p:cNvSpPr>
          <p:nvPr>
            <p:ph type="sldNum" sz="quarter" idx="12"/>
          </p:nvPr>
        </p:nvSpPr>
        <p:spPr/>
        <p:txBody>
          <a:bodyPr/>
          <a:lstStyle/>
          <a:p>
            <a:fld id="{DD2553D5-5157-0E47-A692-5608598DB2CE}" type="slidenum">
              <a:rPr lang="tr-SE" smtClean="0"/>
              <a:t>‹#›</a:t>
            </a:fld>
            <a:endParaRPr lang="tr-SE"/>
          </a:p>
        </p:txBody>
      </p:sp>
    </p:spTree>
    <p:extLst>
      <p:ext uri="{BB962C8B-B14F-4D97-AF65-F5344CB8AC3E}">
        <p14:creationId xmlns:p14="http://schemas.microsoft.com/office/powerpoint/2010/main" val="1325487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Başlık Yer Tutucusu 1">
            <a:extLst>
              <a:ext uri="{FF2B5EF4-FFF2-40B4-BE49-F238E27FC236}">
                <a16:creationId xmlns:a16="http://schemas.microsoft.com/office/drawing/2014/main" id="{E7D1F871-2736-3A17-80B5-9F4668BDB3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tr-TR"/>
              <a:t>Asıl başlık stilini düzenlemek için tıklayın</a:t>
            </a:r>
            <a:endParaRPr lang="tr-SE"/>
          </a:p>
        </p:txBody>
      </p:sp>
      <p:sp>
        <p:nvSpPr>
          <p:cNvPr id="3" name="Metin Yer Tutucusu 2">
            <a:extLst>
              <a:ext uri="{FF2B5EF4-FFF2-40B4-BE49-F238E27FC236}">
                <a16:creationId xmlns:a16="http://schemas.microsoft.com/office/drawing/2014/main" id="{374D9F12-5647-BEEE-0C13-E3C0B59483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tr-TR"/>
              <a:t>Asıl metin stillerini düzenlemek için tıklayın</a:t>
            </a:r>
          </a:p>
          <a:p>
            <a:pPr lvl="1"/>
            <a:r>
              <a:rPr lang="tr-TR"/>
              <a:t>İkinci düzey</a:t>
            </a:r>
          </a:p>
          <a:p>
            <a:pPr lvl="2"/>
            <a:r>
              <a:rPr lang="tr-TR"/>
              <a:t>Üçüncü düzey</a:t>
            </a:r>
          </a:p>
          <a:p>
            <a:pPr lvl="3"/>
            <a:r>
              <a:rPr lang="tr-TR"/>
              <a:t>Dördüncü düzey</a:t>
            </a:r>
          </a:p>
          <a:p>
            <a:pPr lvl="4"/>
            <a:r>
              <a:rPr lang="tr-TR"/>
              <a:t>Beşinci düzey</a:t>
            </a:r>
            <a:endParaRPr lang="tr-SE"/>
          </a:p>
        </p:txBody>
      </p:sp>
      <p:sp>
        <p:nvSpPr>
          <p:cNvPr id="4" name="Veri Yer Tutucusu 3">
            <a:extLst>
              <a:ext uri="{FF2B5EF4-FFF2-40B4-BE49-F238E27FC236}">
                <a16:creationId xmlns:a16="http://schemas.microsoft.com/office/drawing/2014/main" id="{76A43A35-85FD-A167-1AC0-92553E77E1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9D0C1-B144-8940-B992-00498FC67599}" type="datetimeFigureOut">
              <a:rPr lang="tr-SE" smtClean="0"/>
              <a:t>2022-04-19</a:t>
            </a:fld>
            <a:endParaRPr lang="tr-SE"/>
          </a:p>
        </p:txBody>
      </p:sp>
      <p:sp>
        <p:nvSpPr>
          <p:cNvPr id="5" name="Alt Bilgi Yer Tutucusu 4">
            <a:extLst>
              <a:ext uri="{FF2B5EF4-FFF2-40B4-BE49-F238E27FC236}">
                <a16:creationId xmlns:a16="http://schemas.microsoft.com/office/drawing/2014/main" id="{6AA196CF-9061-DF8D-E403-A38F1390D6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SE"/>
          </a:p>
        </p:txBody>
      </p:sp>
      <p:sp>
        <p:nvSpPr>
          <p:cNvPr id="6" name="Slayt Numarası Yer Tutucusu 5">
            <a:extLst>
              <a:ext uri="{FF2B5EF4-FFF2-40B4-BE49-F238E27FC236}">
                <a16:creationId xmlns:a16="http://schemas.microsoft.com/office/drawing/2014/main" id="{5C6DF944-E435-1F5B-49C3-23D4C3FF7E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2553D5-5157-0E47-A692-5608598DB2CE}" type="slidenum">
              <a:rPr lang="tr-SE" smtClean="0"/>
              <a:t>‹#›</a:t>
            </a:fld>
            <a:endParaRPr lang="tr-SE"/>
          </a:p>
        </p:txBody>
      </p:sp>
    </p:spTree>
    <p:extLst>
      <p:ext uri="{BB962C8B-B14F-4D97-AF65-F5344CB8AC3E}">
        <p14:creationId xmlns:p14="http://schemas.microsoft.com/office/powerpoint/2010/main" val="1830763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3155D7E0-416A-4BC9-A079-29EF4557B2C3}"/>
              </a:ext>
            </a:extLst>
          </p:cNvPr>
          <p:cNvSpPr>
            <a:spLocks noGrp="1"/>
          </p:cNvSpPr>
          <p:nvPr>
            <p:ph type="title"/>
          </p:nvPr>
        </p:nvSpPr>
        <p:spPr>
          <a:xfrm>
            <a:off x="838200" y="-1408669"/>
            <a:ext cx="10515600" cy="7834184"/>
          </a:xfrm>
        </p:spPr>
        <p:txBody>
          <a:bodyPr>
            <a:normAutofit/>
          </a:bodyPr>
          <a:lstStyle/>
          <a:p>
            <a:pPr algn="ctr"/>
            <a:r>
              <a:rPr lang="tr-SE" sz="3600" dirty="0"/>
              <a:t>Effective Team Working and Communication</a:t>
            </a:r>
            <a:br>
              <a:rPr lang="tr-SE" dirty="0"/>
            </a:br>
            <a:r>
              <a:rPr lang="tr-SE" sz="2800" dirty="0"/>
              <a:t>(BMSW4002)</a:t>
            </a:r>
            <a:br>
              <a:rPr lang="tr-SE" sz="2800" dirty="0"/>
            </a:br>
            <a:br>
              <a:rPr lang="tr-SE" sz="2800" dirty="0"/>
            </a:br>
            <a:r>
              <a:rPr lang="tr-SE" sz="2800" dirty="0"/>
              <a:t>Oldzhay Kaya</a:t>
            </a:r>
            <a:br>
              <a:rPr lang="tr-SE" sz="2800" dirty="0"/>
            </a:br>
            <a:r>
              <a:rPr lang="tr-SE" sz="2800" dirty="0"/>
              <a:t>(2116089)</a:t>
            </a:r>
            <a:br>
              <a:rPr lang="tr-SE" dirty="0"/>
            </a:br>
            <a:br>
              <a:rPr lang="tr-SE" dirty="0"/>
            </a:br>
            <a:r>
              <a:rPr lang="tr-SE" sz="2800" dirty="0"/>
              <a:t>Lecturer: Anita Nan</a:t>
            </a:r>
          </a:p>
        </p:txBody>
      </p:sp>
    </p:spTree>
    <p:extLst>
      <p:ext uri="{BB962C8B-B14F-4D97-AF65-F5344CB8AC3E}">
        <p14:creationId xmlns:p14="http://schemas.microsoft.com/office/powerpoint/2010/main" val="70319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1A9F96A9-0363-010D-E71A-32C5E73B47DF}"/>
              </a:ext>
            </a:extLst>
          </p:cNvPr>
          <p:cNvSpPr>
            <a:spLocks noGrp="1"/>
          </p:cNvSpPr>
          <p:nvPr>
            <p:ph type="ctrTitle"/>
          </p:nvPr>
        </p:nvSpPr>
        <p:spPr>
          <a:xfrm>
            <a:off x="1524000" y="1"/>
            <a:ext cx="9144000" cy="1383956"/>
          </a:xfrm>
        </p:spPr>
        <p:txBody>
          <a:bodyPr>
            <a:normAutofit/>
          </a:bodyPr>
          <a:lstStyle/>
          <a:p>
            <a:r>
              <a:rPr lang="tr-SE" sz="3600" dirty="0"/>
              <a:t>Successful Team Development</a:t>
            </a:r>
          </a:p>
        </p:txBody>
      </p:sp>
      <p:sp>
        <p:nvSpPr>
          <p:cNvPr id="3" name="Alt Başlık 2">
            <a:extLst>
              <a:ext uri="{FF2B5EF4-FFF2-40B4-BE49-F238E27FC236}">
                <a16:creationId xmlns:a16="http://schemas.microsoft.com/office/drawing/2014/main" id="{469A5A7B-8A21-1F98-4D2E-06BF359EC865}"/>
              </a:ext>
            </a:extLst>
          </p:cNvPr>
          <p:cNvSpPr>
            <a:spLocks noGrp="1"/>
          </p:cNvSpPr>
          <p:nvPr>
            <p:ph type="subTitle" idx="1"/>
          </p:nvPr>
        </p:nvSpPr>
        <p:spPr>
          <a:xfrm>
            <a:off x="1524000" y="1865870"/>
            <a:ext cx="9144000" cy="4534930"/>
          </a:xfrm>
        </p:spPr>
        <p:txBody>
          <a:bodyPr>
            <a:normAutofit/>
          </a:bodyPr>
          <a:lstStyle/>
          <a:p>
            <a:pPr algn="l"/>
            <a:r>
              <a:rPr lang="tr-SE" dirty="0"/>
              <a:t>-WHY IS TEAM DEVELOPMENT IMPORTANT?</a:t>
            </a:r>
            <a:br>
              <a:rPr lang="tr-SE" dirty="0"/>
            </a:br>
            <a:br>
              <a:rPr lang="tr-SE" dirty="0"/>
            </a:br>
            <a:r>
              <a:rPr lang="tr-SE" sz="2200" dirty="0"/>
              <a:t>It is important for individuals to complete the tasks that they cannot cope with alone, with superior performance as a team. While it provides benefits for the completion of the determined works or projects on time, it allows people to evaluate their abilities and knowledge.</a:t>
            </a:r>
            <a:br>
              <a:rPr lang="tr-SE" sz="2200" dirty="0"/>
            </a:br>
            <a:br>
              <a:rPr lang="tr-SE" dirty="0"/>
            </a:br>
            <a:r>
              <a:rPr lang="tr-SE" dirty="0"/>
              <a:t>-WHAT ARE THE ESSENTIALS OF TEAMWORK?</a:t>
            </a:r>
            <a:br>
              <a:rPr lang="tr-SE" dirty="0"/>
            </a:br>
            <a:br>
              <a:rPr lang="tr-SE" dirty="0"/>
            </a:br>
            <a:r>
              <a:rPr lang="tr-SE" sz="2200" dirty="0"/>
              <a:t>There are some essential factors for a successful teamwork. When all these are fulfilled success is inevitable. If you provide these 5 factors in business life, your team can reach your goal much faster and easier. The basic elements of teamwork can be listed as follows,</a:t>
            </a:r>
            <a:br>
              <a:rPr lang="tr-SE" sz="2200" dirty="0"/>
            </a:br>
            <a:r>
              <a:rPr lang="tr-SE" sz="2200" dirty="0"/>
              <a:t>-Communication, backdrop, confidence, motivation, vision and mission.</a:t>
            </a:r>
          </a:p>
        </p:txBody>
      </p:sp>
    </p:spTree>
    <p:extLst>
      <p:ext uri="{BB962C8B-B14F-4D97-AF65-F5344CB8AC3E}">
        <p14:creationId xmlns:p14="http://schemas.microsoft.com/office/powerpoint/2010/main" val="2706595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a16="http://schemas.microsoft.com/office/drawing/2014/main" id="{017754A2-3146-9EEC-A222-DFE4B24D2F35}"/>
              </a:ext>
            </a:extLst>
          </p:cNvPr>
          <p:cNvSpPr>
            <a:spLocks noGrp="1"/>
          </p:cNvSpPr>
          <p:nvPr>
            <p:ph idx="1"/>
          </p:nvPr>
        </p:nvSpPr>
        <p:spPr>
          <a:xfrm>
            <a:off x="838200" y="383059"/>
            <a:ext cx="10515600" cy="5793904"/>
          </a:xfrm>
        </p:spPr>
        <p:txBody>
          <a:bodyPr>
            <a:noAutofit/>
          </a:bodyPr>
          <a:lstStyle/>
          <a:p>
            <a:pPr marL="0" indent="0">
              <a:buNone/>
            </a:pPr>
            <a:r>
              <a:rPr lang="tr-SE" sz="2200" dirty="0"/>
              <a:t>Communication; The first sine qua non of teamwork is, of course communication. People who do not listen and speak cannot find a common ground, no matter how talented they are. Miscommunication can be seen as the most important factor hindering progress. Also, communication does not have to be just verbal. The team’s ability to get along in harmony, even without speaking, is the biggest step towards success.</a:t>
            </a:r>
            <a:br>
              <a:rPr lang="tr-SE" sz="2200" dirty="0"/>
            </a:br>
            <a:br>
              <a:rPr lang="tr-SE" sz="2200" dirty="0"/>
            </a:br>
            <a:r>
              <a:rPr lang="tr-SE" sz="2200" dirty="0"/>
              <a:t>Backdrop; It is nessesary to have the right atmosphere for teamwork. A suitable environment is needed for each team member to feel comfortable and productive. A properly decorated, comfortable and stylish environment increases the motivation of people. Thus, the brainstroming and exchange of ideas throughout the study becomes more enjoyable.</a:t>
            </a:r>
            <a:br>
              <a:rPr lang="tr-SE" sz="2200" dirty="0"/>
            </a:br>
            <a:br>
              <a:rPr lang="tr-SE" sz="2200" dirty="0"/>
            </a:br>
            <a:r>
              <a:rPr lang="tr-SE" sz="2200" dirty="0"/>
              <a:t>Confidence; It would not be wrong to say that it is not possible to achieve peace and success in an insecure working evrinoment. Everyone in the team needs to know their own position and turst their teammate. For this, everyone should know their own duty. It is also very important for people to feel equal with other people in the team. Since everyone is working for a common goal, you will not encounter situations that will hinder trust and you will not try to manipulate your teammates. In short, trust can be said to be an indispensable element for teamwork.</a:t>
            </a:r>
          </a:p>
        </p:txBody>
      </p:sp>
    </p:spTree>
    <p:extLst>
      <p:ext uri="{BB962C8B-B14F-4D97-AF65-F5344CB8AC3E}">
        <p14:creationId xmlns:p14="http://schemas.microsoft.com/office/powerpoint/2010/main" val="2836717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a16="http://schemas.microsoft.com/office/drawing/2014/main" id="{5D746259-B364-8EC4-BBEF-1E50EC92FCFA}"/>
              </a:ext>
            </a:extLst>
          </p:cNvPr>
          <p:cNvSpPr>
            <a:spLocks noGrp="1"/>
          </p:cNvSpPr>
          <p:nvPr>
            <p:ph idx="1"/>
          </p:nvPr>
        </p:nvSpPr>
        <p:spPr>
          <a:xfrm>
            <a:off x="838200" y="481914"/>
            <a:ext cx="10515600" cy="6376086"/>
          </a:xfrm>
        </p:spPr>
        <p:txBody>
          <a:bodyPr/>
          <a:lstStyle/>
          <a:p>
            <a:pPr marL="0" indent="0">
              <a:buNone/>
            </a:pPr>
            <a:r>
              <a:rPr lang="tr-SE" sz="2200" dirty="0"/>
              <a:t>Motivation; We can consider the fuel necessary for employee productivity as motivation. Just as you are happy that your work is appreciated and appreciated by your teammates, the same is true for them. Therefore, it is in the interest of the entire team to appreciate theşr work in a way that motivates your friends. In addition, you can always keep your excitement fresh by finding activities that will be a source of motivation for your team. For example, a meal after a busy workday or a small celebration after a success can motivate anyone.</a:t>
            </a:r>
            <a:br>
              <a:rPr lang="tr-SE" sz="2200" dirty="0"/>
            </a:br>
            <a:br>
              <a:rPr lang="tr-SE" sz="2200" dirty="0"/>
            </a:br>
            <a:r>
              <a:rPr lang="tr-SE" sz="2200" dirty="0"/>
              <a:t>Vision and Mission; An efficient working group should have a common vision and mission. The only thing that connects all people in the team and keeps them working in a motivated way is the goal they want to achieve. How to work is planned to achieve this goal, the work is divided and everyone puts all their talents on the table. In addition, cooperation is very important to achieve this goal. What it means to be a real team becomes clear when each member of the team puts their ego aside and works towards shared success.</a:t>
            </a:r>
            <a:br>
              <a:rPr lang="tr-SE" sz="2400" dirty="0"/>
            </a:br>
            <a:br>
              <a:rPr lang="tr-SE" sz="2400" dirty="0"/>
            </a:br>
            <a:r>
              <a:rPr lang="tr-SE" sz="2400" dirty="0"/>
              <a:t> </a:t>
            </a:r>
          </a:p>
        </p:txBody>
      </p:sp>
    </p:spTree>
    <p:extLst>
      <p:ext uri="{BB962C8B-B14F-4D97-AF65-F5344CB8AC3E}">
        <p14:creationId xmlns:p14="http://schemas.microsoft.com/office/powerpoint/2010/main" val="2358673986"/>
      </p:ext>
    </p:extLst>
  </p:cSld>
  <p:clrMapOvr>
    <a:masterClrMapping/>
  </p:clrMapOvr>
</p:sld>
</file>

<file path=ppt/theme/theme1.xml><?xml version="1.0" encoding="utf-8"?>
<a:theme xmlns:a="http://schemas.openxmlformats.org/drawingml/2006/main" name="Office Teması">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623</Words>
  <Application>Microsoft Macintosh PowerPoint</Application>
  <PresentationFormat>Geniş ekran</PresentationFormat>
  <Paragraphs>5</Paragraphs>
  <Slides>4</Slides>
  <Notes>0</Notes>
  <HiddenSlides>0</HiddenSlides>
  <MMClips>0</MMClips>
  <ScaleCrop>false</ScaleCrop>
  <HeadingPairs>
    <vt:vector size="6" baseType="variant">
      <vt:variant>
        <vt:lpstr>Kullanılan Yazı Tipleri</vt:lpstr>
      </vt:variant>
      <vt:variant>
        <vt:i4>3</vt:i4>
      </vt:variant>
      <vt:variant>
        <vt:lpstr>Tema</vt:lpstr>
      </vt:variant>
      <vt:variant>
        <vt:i4>1</vt:i4>
      </vt:variant>
      <vt:variant>
        <vt:lpstr>Slayt Başlıkları</vt:lpstr>
      </vt:variant>
      <vt:variant>
        <vt:i4>4</vt:i4>
      </vt:variant>
    </vt:vector>
  </HeadingPairs>
  <TitlesOfParts>
    <vt:vector size="8" baseType="lpstr">
      <vt:lpstr>Arial</vt:lpstr>
      <vt:lpstr>Calibri</vt:lpstr>
      <vt:lpstr>Calibri Light</vt:lpstr>
      <vt:lpstr>Office Teması</vt:lpstr>
      <vt:lpstr>Effective Team Working and Communication (BMSW4002)  Oldzhay Kaya (2116089)  Lecturer: Anita Nan</vt:lpstr>
      <vt:lpstr>Successful Team Development</vt:lpstr>
      <vt:lpstr>PowerPoint Sunusu</vt:lpstr>
      <vt:lpstr>PowerPoint Sunusu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  Oldzhay Kaya (2116089)  Lecturer: Anita Nan</dc:title>
  <dc:creator>Osman KAYA</dc:creator>
  <cp:lastModifiedBy>Osman KAYA</cp:lastModifiedBy>
  <cp:revision>2</cp:revision>
  <dcterms:created xsi:type="dcterms:W3CDTF">2022-04-17T19:08:59Z</dcterms:created>
  <dcterms:modified xsi:type="dcterms:W3CDTF">2022-04-19T07:40:06Z</dcterms:modified>
</cp:coreProperties>
</file>