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2.xml" ContentType="application/vnd.openxmlformats-officedocument.theme+xml"/>
  <Override PartName="/ppt/slideLayouts/slideLayout39.xml" ContentType="application/vnd.openxmlformats-officedocument.presentationml.slideLayout+xml"/>
  <Override PartName="/ppt/theme/theme1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6.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7.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18.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9.xml" ContentType="application/vnd.openxmlformats-officedocument.theme+xml"/>
  <Override PartName="/ppt/slideLayouts/slideLayout79.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0"/>
  </p:notesMasterIdLst>
  <p:handoutMasterIdLst>
    <p:handoutMasterId r:id="rId51"/>
  </p:handoutMasterIdLst>
  <p:sldIdLst>
    <p:sldId id="719" r:id="rId24"/>
    <p:sldId id="257" r:id="rId25"/>
    <p:sldId id="272" r:id="rId26"/>
    <p:sldId id="720" r:id="rId27"/>
    <p:sldId id="721" r:id="rId28"/>
    <p:sldId id="726" r:id="rId29"/>
    <p:sldId id="727" r:id="rId30"/>
    <p:sldId id="728" r:id="rId31"/>
    <p:sldId id="742" r:id="rId32"/>
    <p:sldId id="741" r:id="rId33"/>
    <p:sldId id="729" r:id="rId34"/>
    <p:sldId id="723" r:id="rId35"/>
    <p:sldId id="725" r:id="rId36"/>
    <p:sldId id="731" r:id="rId37"/>
    <p:sldId id="732" r:id="rId38"/>
    <p:sldId id="733" r:id="rId39"/>
    <p:sldId id="734" r:id="rId40"/>
    <p:sldId id="735" r:id="rId41"/>
    <p:sldId id="736" r:id="rId42"/>
    <p:sldId id="737" r:id="rId43"/>
    <p:sldId id="738" r:id="rId44"/>
    <p:sldId id="740" r:id="rId45"/>
    <p:sldId id="743" r:id="rId46"/>
    <p:sldId id="745" r:id="rId47"/>
    <p:sldId id="744" r:id="rId48"/>
    <p:sldId id="739" r:id="rId49"/>
  </p:sldIdLst>
  <p:sldSz cx="12192000" cy="6858000"/>
  <p:notesSz cx="6858000" cy="9144000"/>
  <p:custDataLst>
    <p:tags r:id="rId5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63243A-9106-461C-A490-B07CF100C9F5}" v="225" dt="2023-11-02T12:43:52.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82"/>
    <p:restoredTop sz="95995" autoAdjust="0"/>
  </p:normalViewPr>
  <p:slideViewPr>
    <p:cSldViewPr snapToGrid="0">
      <p:cViewPr varScale="1">
        <p:scale>
          <a:sx n="110" d="100"/>
          <a:sy n="110" d="100"/>
        </p:scale>
        <p:origin x="103" y="2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notesMaster" Target="notesMasters/notesMaster1.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6/11/relationships/changesInfo" Target="changesInfos/changesInfo1.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AE63243A-9106-461C-A490-B07CF100C9F5}"/>
    <pc:docChg chg="undo custSel addSld delSld modSld replTag">
      <pc:chgData name="Jenifer Prince Devaraj" userId="c3fb109c-09d1-42a6-93f4-69472d709861" providerId="ADAL" clId="{AE63243A-9106-461C-A490-B07CF100C9F5}" dt="2023-11-02T12:46:33.036" v="664" actId="1076"/>
      <pc:docMkLst>
        <pc:docMk/>
      </pc:docMkLst>
      <pc:sldChg chg="addSp modSp mod">
        <pc:chgData name="Jenifer Prince Devaraj" userId="c3fb109c-09d1-42a6-93f4-69472d709861" providerId="ADAL" clId="{AE63243A-9106-461C-A490-B07CF100C9F5}" dt="2023-10-25T20:07:50.139" v="62" actId="1076"/>
        <pc:sldMkLst>
          <pc:docMk/>
          <pc:sldMk cId="0" sldId="257"/>
        </pc:sldMkLst>
        <pc:spChg chg="mod">
          <ac:chgData name="Jenifer Prince Devaraj" userId="c3fb109c-09d1-42a6-93f4-69472d709861" providerId="ADAL" clId="{AE63243A-9106-461C-A490-B07CF100C9F5}" dt="2023-10-25T20:07:31.392" v="59" actId="20577"/>
          <ac:spMkLst>
            <pc:docMk/>
            <pc:sldMk cId="0" sldId="257"/>
            <ac:spMk id="2" creationId="{A95531A8-5EC1-F889-FC97-94C8353433E4}"/>
          </ac:spMkLst>
        </pc:spChg>
        <pc:spChg chg="add mod">
          <ac:chgData name="Jenifer Prince Devaraj" userId="c3fb109c-09d1-42a6-93f4-69472d709861" providerId="ADAL" clId="{AE63243A-9106-461C-A490-B07CF100C9F5}" dt="2023-10-25T20:07:44.514" v="60"/>
          <ac:spMkLst>
            <pc:docMk/>
            <pc:sldMk cId="0" sldId="257"/>
            <ac:spMk id="3" creationId="{A57CFFAF-6E6E-ABB0-A161-8059695C8484}"/>
          </ac:spMkLst>
        </pc:spChg>
        <pc:spChg chg="mod">
          <ac:chgData name="Jenifer Prince Devaraj" userId="c3fb109c-09d1-42a6-93f4-69472d709861" providerId="ADAL" clId="{AE63243A-9106-461C-A490-B07CF100C9F5}" dt="2023-10-25T20:07:47.503" v="61" actId="1076"/>
          <ac:spMkLst>
            <pc:docMk/>
            <pc:sldMk cId="0" sldId="257"/>
            <ac:spMk id="14338" creationId="{DBBD58CC-B9C7-025A-74F3-BB379976D6EE}"/>
          </ac:spMkLst>
        </pc:spChg>
        <pc:spChg chg="mod">
          <ac:chgData name="Jenifer Prince Devaraj" userId="c3fb109c-09d1-42a6-93f4-69472d709861" providerId="ADAL" clId="{AE63243A-9106-461C-A490-B07CF100C9F5}" dt="2023-10-25T20:07:50.139" v="62" actId="1076"/>
          <ac:spMkLst>
            <pc:docMk/>
            <pc:sldMk cId="0" sldId="257"/>
            <ac:spMk id="14339" creationId="{C358964F-49FE-81B6-3B6B-82A9443CA324}"/>
          </ac:spMkLst>
        </pc:spChg>
      </pc:sldChg>
      <pc:sldChg chg="addSp delSp modSp mod">
        <pc:chgData name="Jenifer Prince Devaraj" userId="c3fb109c-09d1-42a6-93f4-69472d709861" providerId="ADAL" clId="{AE63243A-9106-461C-A490-B07CF100C9F5}" dt="2023-10-25T20:08:04.273" v="64"/>
        <pc:sldMkLst>
          <pc:docMk/>
          <pc:sldMk cId="0" sldId="272"/>
        </pc:sldMkLst>
        <pc:spChg chg="del">
          <ac:chgData name="Jenifer Prince Devaraj" userId="c3fb109c-09d1-42a6-93f4-69472d709861" providerId="ADAL" clId="{AE63243A-9106-461C-A490-B07CF100C9F5}" dt="2023-10-25T20:08:03.497" v="63" actId="478"/>
          <ac:spMkLst>
            <pc:docMk/>
            <pc:sldMk cId="0" sldId="272"/>
            <ac:spMk id="2" creationId="{F587A531-21FB-C540-5879-500F81A33B68}"/>
          </ac:spMkLst>
        </pc:spChg>
        <pc:spChg chg="add mod">
          <ac:chgData name="Jenifer Prince Devaraj" userId="c3fb109c-09d1-42a6-93f4-69472d709861" providerId="ADAL" clId="{AE63243A-9106-461C-A490-B07CF100C9F5}" dt="2023-10-25T20:08:04.273" v="64"/>
          <ac:spMkLst>
            <pc:docMk/>
            <pc:sldMk cId="0" sldId="272"/>
            <ac:spMk id="3" creationId="{CD07B3F0-4612-4E83-9AD7-33EF5FD53BE3}"/>
          </ac:spMkLst>
        </pc:spChg>
        <pc:spChg chg="add mod">
          <ac:chgData name="Jenifer Prince Devaraj" userId="c3fb109c-09d1-42a6-93f4-69472d709861" providerId="ADAL" clId="{AE63243A-9106-461C-A490-B07CF100C9F5}" dt="2023-10-25T20:08:04.273" v="64"/>
          <ac:spMkLst>
            <pc:docMk/>
            <pc:sldMk cId="0" sldId="272"/>
            <ac:spMk id="5" creationId="{A55269F1-650F-B9D4-074E-E3766F8E24B5}"/>
          </ac:spMkLst>
        </pc:spChg>
        <pc:spChg chg="mod">
          <ac:chgData name="Jenifer Prince Devaraj" userId="c3fb109c-09d1-42a6-93f4-69472d709861" providerId="ADAL" clId="{AE63243A-9106-461C-A490-B07CF100C9F5}" dt="2023-10-25T20:05:26.083" v="3" actId="1076"/>
          <ac:spMkLst>
            <pc:docMk/>
            <pc:sldMk cId="0" sldId="272"/>
            <ac:spMk id="13314" creationId="{BF6116F3-6362-FBDB-6F55-96E3678C4E50}"/>
          </ac:spMkLst>
        </pc:spChg>
        <pc:spChg chg="mod">
          <ac:chgData name="Jenifer Prince Devaraj" userId="c3fb109c-09d1-42a6-93f4-69472d709861" providerId="ADAL" clId="{AE63243A-9106-461C-A490-B07CF100C9F5}" dt="2023-10-25T20:05:23.647" v="2" actId="1076"/>
          <ac:spMkLst>
            <pc:docMk/>
            <pc:sldMk cId="0" sldId="272"/>
            <ac:spMk id="13315" creationId="{28C2CE5F-BBD9-5561-EE5C-4D375CEA66A8}"/>
          </ac:spMkLst>
        </pc:spChg>
      </pc:sldChg>
      <pc:sldChg chg="addSp delSp modSp mod">
        <pc:chgData name="Jenifer Prince Devaraj" userId="c3fb109c-09d1-42a6-93f4-69472d709861" providerId="ADAL" clId="{AE63243A-9106-461C-A490-B07CF100C9F5}" dt="2023-11-01T21:16:30.542" v="104" actId="20577"/>
        <pc:sldMkLst>
          <pc:docMk/>
          <pc:sldMk cId="3119007398" sldId="719"/>
        </pc:sldMkLst>
        <pc:spChg chg="del">
          <ac:chgData name="Jenifer Prince Devaraj" userId="c3fb109c-09d1-42a6-93f4-69472d709861" providerId="ADAL" clId="{AE63243A-9106-461C-A490-B07CF100C9F5}" dt="2023-10-25T20:06:16.362" v="8" actId="478"/>
          <ac:spMkLst>
            <pc:docMk/>
            <pc:sldMk cId="3119007398" sldId="719"/>
            <ac:spMk id="2" creationId="{5AF40EAB-6954-8B5E-C784-2A455332F66A}"/>
          </ac:spMkLst>
        </pc:spChg>
        <pc:spChg chg="del">
          <ac:chgData name="Jenifer Prince Devaraj" userId="c3fb109c-09d1-42a6-93f4-69472d709861" providerId="ADAL" clId="{AE63243A-9106-461C-A490-B07CF100C9F5}" dt="2023-10-25T20:06:13.187" v="7" actId="478"/>
          <ac:spMkLst>
            <pc:docMk/>
            <pc:sldMk cId="3119007398" sldId="719"/>
            <ac:spMk id="3" creationId="{AA205271-8453-0C56-CE04-6289558BCEE4}"/>
          </ac:spMkLst>
        </pc:spChg>
        <pc:spChg chg="add del mod">
          <ac:chgData name="Jenifer Prince Devaraj" userId="c3fb109c-09d1-42a6-93f4-69472d709861" providerId="ADAL" clId="{AE63243A-9106-461C-A490-B07CF100C9F5}" dt="2023-10-25T20:06:18.671" v="9" actId="478"/>
          <ac:spMkLst>
            <pc:docMk/>
            <pc:sldMk cId="3119007398" sldId="719"/>
            <ac:spMk id="5" creationId="{FCE4CFAF-AE4C-2AE4-B3F9-A4C5F25B52F6}"/>
          </ac:spMkLst>
        </pc:spChg>
        <pc:spChg chg="add mod">
          <ac:chgData name="Jenifer Prince Devaraj" userId="c3fb109c-09d1-42a6-93f4-69472d709861" providerId="ADAL" clId="{AE63243A-9106-461C-A490-B07CF100C9F5}" dt="2023-11-01T21:16:30.542" v="104" actId="20577"/>
          <ac:spMkLst>
            <pc:docMk/>
            <pc:sldMk cId="3119007398" sldId="719"/>
            <ac:spMk id="6" creationId="{C95340D3-4E88-E3B2-D4FA-73940A4C9A52}"/>
          </ac:spMkLst>
        </pc:spChg>
        <pc:spChg chg="add mod">
          <ac:chgData name="Jenifer Prince Devaraj" userId="c3fb109c-09d1-42a6-93f4-69472d709861" providerId="ADAL" clId="{AE63243A-9106-461C-A490-B07CF100C9F5}" dt="2023-10-25T20:06:23.398" v="10"/>
          <ac:spMkLst>
            <pc:docMk/>
            <pc:sldMk cId="3119007398" sldId="719"/>
            <ac:spMk id="7" creationId="{D82DCBB4-C3E0-9D51-2A4D-EE31D97A54E3}"/>
          </ac:spMkLst>
        </pc:spChg>
      </pc:sldChg>
      <pc:sldChg chg="addSp delSp modSp mod">
        <pc:chgData name="Jenifer Prince Devaraj" userId="c3fb109c-09d1-42a6-93f4-69472d709861" providerId="ADAL" clId="{AE63243A-9106-461C-A490-B07CF100C9F5}" dt="2023-10-25T20:08:09.331" v="66"/>
        <pc:sldMkLst>
          <pc:docMk/>
          <pc:sldMk cId="3627575137" sldId="720"/>
        </pc:sldMkLst>
        <pc:spChg chg="del">
          <ac:chgData name="Jenifer Prince Devaraj" userId="c3fb109c-09d1-42a6-93f4-69472d709861" providerId="ADAL" clId="{AE63243A-9106-461C-A490-B07CF100C9F5}" dt="2023-10-25T20:08:08.872" v="65" actId="478"/>
          <ac:spMkLst>
            <pc:docMk/>
            <pc:sldMk cId="3627575137" sldId="720"/>
            <ac:spMk id="2" creationId="{F587A531-21FB-C540-5879-500F81A33B68}"/>
          </ac:spMkLst>
        </pc:spChg>
        <pc:spChg chg="add mod">
          <ac:chgData name="Jenifer Prince Devaraj" userId="c3fb109c-09d1-42a6-93f4-69472d709861" providerId="ADAL" clId="{AE63243A-9106-461C-A490-B07CF100C9F5}" dt="2023-10-25T20:08:09.331" v="66"/>
          <ac:spMkLst>
            <pc:docMk/>
            <pc:sldMk cId="3627575137" sldId="720"/>
            <ac:spMk id="3" creationId="{784E7AEC-B6AA-5B56-233D-28A44D46E2EC}"/>
          </ac:spMkLst>
        </pc:spChg>
        <pc:spChg chg="add mod">
          <ac:chgData name="Jenifer Prince Devaraj" userId="c3fb109c-09d1-42a6-93f4-69472d709861" providerId="ADAL" clId="{AE63243A-9106-461C-A490-B07CF100C9F5}" dt="2023-10-25T20:08:09.331" v="66"/>
          <ac:spMkLst>
            <pc:docMk/>
            <pc:sldMk cId="3627575137" sldId="720"/>
            <ac:spMk id="5" creationId="{21C2140D-2E4A-9A5B-97FD-8470870EB36E}"/>
          </ac:spMkLst>
        </pc:spChg>
      </pc:sldChg>
      <pc:sldChg chg="addSp delSp modSp mod">
        <pc:chgData name="Jenifer Prince Devaraj" userId="c3fb109c-09d1-42a6-93f4-69472d709861" providerId="ADAL" clId="{AE63243A-9106-461C-A490-B07CF100C9F5}" dt="2023-11-01T21:54:54.551" v="167" actId="1076"/>
        <pc:sldMkLst>
          <pc:docMk/>
          <pc:sldMk cId="2973696859" sldId="721"/>
        </pc:sldMkLst>
        <pc:spChg chg="del">
          <ac:chgData name="Jenifer Prince Devaraj" userId="c3fb109c-09d1-42a6-93f4-69472d709861" providerId="ADAL" clId="{AE63243A-9106-461C-A490-B07CF100C9F5}" dt="2023-10-25T20:08:13.643" v="67" actId="478"/>
          <ac:spMkLst>
            <pc:docMk/>
            <pc:sldMk cId="2973696859" sldId="721"/>
            <ac:spMk id="2" creationId="{F587A531-21FB-C540-5879-500F81A33B68}"/>
          </ac:spMkLst>
        </pc:spChg>
        <pc:spChg chg="mod">
          <ac:chgData name="Jenifer Prince Devaraj" userId="c3fb109c-09d1-42a6-93f4-69472d709861" providerId="ADAL" clId="{AE63243A-9106-461C-A490-B07CF100C9F5}" dt="2023-11-01T21:54:23.213" v="164" actId="1076"/>
          <ac:spMkLst>
            <pc:docMk/>
            <pc:sldMk cId="2973696859" sldId="721"/>
            <ac:spMk id="3" creationId="{EB0E2B39-5C64-D5E6-64AF-396F17DC5114}"/>
          </ac:spMkLst>
        </pc:spChg>
        <pc:spChg chg="add mod">
          <ac:chgData name="Jenifer Prince Devaraj" userId="c3fb109c-09d1-42a6-93f4-69472d709861" providerId="ADAL" clId="{AE63243A-9106-461C-A490-B07CF100C9F5}" dt="2023-10-25T20:08:14.206" v="68"/>
          <ac:spMkLst>
            <pc:docMk/>
            <pc:sldMk cId="2973696859" sldId="721"/>
            <ac:spMk id="8" creationId="{0B4ACEE3-F765-E42D-9045-D9B221AE7605}"/>
          </ac:spMkLst>
        </pc:spChg>
        <pc:spChg chg="mod">
          <ac:chgData name="Jenifer Prince Devaraj" userId="c3fb109c-09d1-42a6-93f4-69472d709861" providerId="ADAL" clId="{AE63243A-9106-461C-A490-B07CF100C9F5}" dt="2023-11-01T21:54:17.455" v="163" actId="1076"/>
          <ac:spMkLst>
            <pc:docMk/>
            <pc:sldMk cId="2973696859" sldId="721"/>
            <ac:spMk id="10" creationId="{B33E3B7D-74AC-C264-B480-BEB728CC5DC1}"/>
          </ac:spMkLst>
        </pc:spChg>
        <pc:spChg chg="mod">
          <ac:chgData name="Jenifer Prince Devaraj" userId="c3fb109c-09d1-42a6-93f4-69472d709861" providerId="ADAL" clId="{AE63243A-9106-461C-A490-B07CF100C9F5}" dt="2023-11-01T21:54:30.323" v="165" actId="1076"/>
          <ac:spMkLst>
            <pc:docMk/>
            <pc:sldMk cId="2973696859" sldId="721"/>
            <ac:spMk id="11" creationId="{AA72DE80-9402-DCCE-D19D-0FAE3CFC0279}"/>
          </ac:spMkLst>
        </pc:spChg>
        <pc:spChg chg="mod">
          <ac:chgData name="Jenifer Prince Devaraj" userId="c3fb109c-09d1-42a6-93f4-69472d709861" providerId="ADAL" clId="{AE63243A-9106-461C-A490-B07CF100C9F5}" dt="2023-11-01T21:54:43.238" v="166" actId="1076"/>
          <ac:spMkLst>
            <pc:docMk/>
            <pc:sldMk cId="2973696859" sldId="721"/>
            <ac:spMk id="12" creationId="{E374F862-A180-0300-0B12-1A7DB5BE1EC6}"/>
          </ac:spMkLst>
        </pc:spChg>
        <pc:spChg chg="mod">
          <ac:chgData name="Jenifer Prince Devaraj" userId="c3fb109c-09d1-42a6-93f4-69472d709861" providerId="ADAL" clId="{AE63243A-9106-461C-A490-B07CF100C9F5}" dt="2023-11-01T21:54:54.551" v="167" actId="1076"/>
          <ac:spMkLst>
            <pc:docMk/>
            <pc:sldMk cId="2973696859" sldId="721"/>
            <ac:spMk id="13" creationId="{CF11D6A2-4FD2-A3A5-B1A9-720B35DBFFC0}"/>
          </ac:spMkLst>
        </pc:spChg>
        <pc:spChg chg="add mod">
          <ac:chgData name="Jenifer Prince Devaraj" userId="c3fb109c-09d1-42a6-93f4-69472d709861" providerId="ADAL" clId="{AE63243A-9106-461C-A490-B07CF100C9F5}" dt="2023-10-25T20:08:14.206" v="68"/>
          <ac:spMkLst>
            <pc:docMk/>
            <pc:sldMk cId="2973696859" sldId="721"/>
            <ac:spMk id="14" creationId="{10E432B5-A4B6-255E-3870-B7FFAD28BCCE}"/>
          </ac:spMkLst>
        </pc:spChg>
      </pc:sldChg>
      <pc:sldChg chg="addSp delSp modSp mod">
        <pc:chgData name="Jenifer Prince Devaraj" userId="c3fb109c-09d1-42a6-93f4-69472d709861" providerId="ADAL" clId="{AE63243A-9106-461C-A490-B07CF100C9F5}" dt="2023-11-01T22:05:01.229" v="342" actId="20577"/>
        <pc:sldMkLst>
          <pc:docMk/>
          <pc:sldMk cId="244177383" sldId="723"/>
        </pc:sldMkLst>
        <pc:spChg chg="del">
          <ac:chgData name="Jenifer Prince Devaraj" userId="c3fb109c-09d1-42a6-93f4-69472d709861" providerId="ADAL" clId="{AE63243A-9106-461C-A490-B07CF100C9F5}" dt="2023-10-25T20:08:45.076" v="77" actId="478"/>
          <ac:spMkLst>
            <pc:docMk/>
            <pc:sldMk cId="244177383" sldId="723"/>
            <ac:spMk id="2" creationId="{F587A531-21FB-C540-5879-500F81A33B68}"/>
          </ac:spMkLst>
        </pc:spChg>
        <pc:spChg chg="add mod">
          <ac:chgData name="Jenifer Prince Devaraj" userId="c3fb109c-09d1-42a6-93f4-69472d709861" providerId="ADAL" clId="{AE63243A-9106-461C-A490-B07CF100C9F5}" dt="2023-10-25T20:08:46.035" v="78"/>
          <ac:spMkLst>
            <pc:docMk/>
            <pc:sldMk cId="244177383" sldId="723"/>
            <ac:spMk id="3" creationId="{F586C7D2-6035-635C-7092-A0C5BA9AB344}"/>
          </ac:spMkLst>
        </pc:spChg>
        <pc:spChg chg="mod">
          <ac:chgData name="Jenifer Prince Devaraj" userId="c3fb109c-09d1-42a6-93f4-69472d709861" providerId="ADAL" clId="{AE63243A-9106-461C-A490-B07CF100C9F5}" dt="2023-11-01T22:05:01.229" v="342" actId="20577"/>
          <ac:spMkLst>
            <pc:docMk/>
            <pc:sldMk cId="244177383" sldId="723"/>
            <ac:spMk id="4" creationId="{4499F7B0-AF45-6B1E-F322-B5CEBD812D03}"/>
          </ac:spMkLst>
        </pc:spChg>
        <pc:spChg chg="add mod">
          <ac:chgData name="Jenifer Prince Devaraj" userId="c3fb109c-09d1-42a6-93f4-69472d709861" providerId="ADAL" clId="{AE63243A-9106-461C-A490-B07CF100C9F5}" dt="2023-10-25T20:08:46.035" v="78"/>
          <ac:spMkLst>
            <pc:docMk/>
            <pc:sldMk cId="244177383" sldId="723"/>
            <ac:spMk id="5" creationId="{CBAAF1F8-7E28-407D-9991-A1AECA66FC64}"/>
          </ac:spMkLst>
        </pc:spChg>
      </pc:sldChg>
      <pc:sldChg chg="addSp delSp modSp mod">
        <pc:chgData name="Jenifer Prince Devaraj" userId="c3fb109c-09d1-42a6-93f4-69472d709861" providerId="ADAL" clId="{AE63243A-9106-461C-A490-B07CF100C9F5}" dt="2023-10-25T20:08:51.668" v="80"/>
        <pc:sldMkLst>
          <pc:docMk/>
          <pc:sldMk cId="2497554757" sldId="725"/>
        </pc:sldMkLst>
        <pc:spChg chg="del">
          <ac:chgData name="Jenifer Prince Devaraj" userId="c3fb109c-09d1-42a6-93f4-69472d709861" providerId="ADAL" clId="{AE63243A-9106-461C-A490-B07CF100C9F5}" dt="2023-10-25T20:08:50.273" v="79" actId="478"/>
          <ac:spMkLst>
            <pc:docMk/>
            <pc:sldMk cId="2497554757" sldId="725"/>
            <ac:spMk id="2" creationId="{F587A531-21FB-C540-5879-500F81A33B68}"/>
          </ac:spMkLst>
        </pc:spChg>
        <pc:spChg chg="add mod">
          <ac:chgData name="Jenifer Prince Devaraj" userId="c3fb109c-09d1-42a6-93f4-69472d709861" providerId="ADAL" clId="{AE63243A-9106-461C-A490-B07CF100C9F5}" dt="2023-10-25T20:08:51.668" v="80"/>
          <ac:spMkLst>
            <pc:docMk/>
            <pc:sldMk cId="2497554757" sldId="725"/>
            <ac:spMk id="3" creationId="{8D11AA3A-0A9B-DADD-ECB6-96176CAD2548}"/>
          </ac:spMkLst>
        </pc:spChg>
        <pc:spChg chg="add mod">
          <ac:chgData name="Jenifer Prince Devaraj" userId="c3fb109c-09d1-42a6-93f4-69472d709861" providerId="ADAL" clId="{AE63243A-9106-461C-A490-B07CF100C9F5}" dt="2023-10-25T20:08:51.668" v="80"/>
          <ac:spMkLst>
            <pc:docMk/>
            <pc:sldMk cId="2497554757" sldId="725"/>
            <ac:spMk id="6" creationId="{944EFAB9-6EA1-A487-B182-8820004129E9}"/>
          </ac:spMkLst>
        </pc:spChg>
      </pc:sldChg>
      <pc:sldChg chg="addSp delSp modSp mod">
        <pc:chgData name="Jenifer Prince Devaraj" userId="c3fb109c-09d1-42a6-93f4-69472d709861" providerId="ADAL" clId="{AE63243A-9106-461C-A490-B07CF100C9F5}" dt="2023-11-01T21:21:11.143" v="110" actId="1076"/>
        <pc:sldMkLst>
          <pc:docMk/>
          <pc:sldMk cId="2400013414" sldId="726"/>
        </pc:sldMkLst>
        <pc:spChg chg="del">
          <ac:chgData name="Jenifer Prince Devaraj" userId="c3fb109c-09d1-42a6-93f4-69472d709861" providerId="ADAL" clId="{AE63243A-9106-461C-A490-B07CF100C9F5}" dt="2023-10-25T20:08:18.268" v="69" actId="478"/>
          <ac:spMkLst>
            <pc:docMk/>
            <pc:sldMk cId="2400013414" sldId="726"/>
            <ac:spMk id="3" creationId="{EBB5800A-ABA8-7991-023A-F5D74285775C}"/>
          </ac:spMkLst>
        </pc:spChg>
        <pc:spChg chg="add mod">
          <ac:chgData name="Jenifer Prince Devaraj" userId="c3fb109c-09d1-42a6-93f4-69472d709861" providerId="ADAL" clId="{AE63243A-9106-461C-A490-B07CF100C9F5}" dt="2023-10-25T20:08:18.726" v="70"/>
          <ac:spMkLst>
            <pc:docMk/>
            <pc:sldMk cId="2400013414" sldId="726"/>
            <ac:spMk id="4" creationId="{09696D39-D816-2EF1-81E6-85268E535C32}"/>
          </ac:spMkLst>
        </pc:spChg>
        <pc:spChg chg="add mod">
          <ac:chgData name="Jenifer Prince Devaraj" userId="c3fb109c-09d1-42a6-93f4-69472d709861" providerId="ADAL" clId="{AE63243A-9106-461C-A490-B07CF100C9F5}" dt="2023-10-25T20:08:18.726" v="70"/>
          <ac:spMkLst>
            <pc:docMk/>
            <pc:sldMk cId="2400013414" sldId="726"/>
            <ac:spMk id="5" creationId="{16910DA6-2CF5-EB61-C029-B6BE672EC321}"/>
          </ac:spMkLst>
        </pc:spChg>
        <pc:picChg chg="add mod">
          <ac:chgData name="Jenifer Prince Devaraj" userId="c3fb109c-09d1-42a6-93f4-69472d709861" providerId="ADAL" clId="{AE63243A-9106-461C-A490-B07CF100C9F5}" dt="2023-11-01T21:21:11.143" v="110" actId="1076"/>
          <ac:picMkLst>
            <pc:docMk/>
            <pc:sldMk cId="2400013414" sldId="726"/>
            <ac:picMk id="6" creationId="{B9DCCC9D-AC25-6732-1DB2-3CD044C8E974}"/>
          </ac:picMkLst>
        </pc:picChg>
        <pc:picChg chg="del mod">
          <ac:chgData name="Jenifer Prince Devaraj" userId="c3fb109c-09d1-42a6-93f4-69472d709861" providerId="ADAL" clId="{AE63243A-9106-461C-A490-B07CF100C9F5}" dt="2023-11-01T21:21:01.534" v="106" actId="478"/>
          <ac:picMkLst>
            <pc:docMk/>
            <pc:sldMk cId="2400013414" sldId="726"/>
            <ac:picMk id="9" creationId="{3B3959D2-FB44-E65A-6AEC-5AB490617F9E}"/>
          </ac:picMkLst>
        </pc:picChg>
        <pc:picChg chg="del">
          <ac:chgData name="Jenifer Prince Devaraj" userId="c3fb109c-09d1-42a6-93f4-69472d709861" providerId="ADAL" clId="{AE63243A-9106-461C-A490-B07CF100C9F5}" dt="2023-11-01T21:21:01.534" v="106" actId="478"/>
          <ac:picMkLst>
            <pc:docMk/>
            <pc:sldMk cId="2400013414" sldId="726"/>
            <ac:picMk id="11" creationId="{EFDF1A9D-4329-0958-F34D-756EB1114299}"/>
          </ac:picMkLst>
        </pc:picChg>
        <pc:picChg chg="del">
          <ac:chgData name="Jenifer Prince Devaraj" userId="c3fb109c-09d1-42a6-93f4-69472d709861" providerId="ADAL" clId="{AE63243A-9106-461C-A490-B07CF100C9F5}" dt="2023-11-01T21:21:01.534" v="106" actId="478"/>
          <ac:picMkLst>
            <pc:docMk/>
            <pc:sldMk cId="2400013414" sldId="726"/>
            <ac:picMk id="13" creationId="{4423B5E6-D77A-8C67-349E-9DD09DBB6C76}"/>
          </ac:picMkLst>
        </pc:picChg>
        <pc:picChg chg="del">
          <ac:chgData name="Jenifer Prince Devaraj" userId="c3fb109c-09d1-42a6-93f4-69472d709861" providerId="ADAL" clId="{AE63243A-9106-461C-A490-B07CF100C9F5}" dt="2023-11-01T21:21:01.534" v="106" actId="478"/>
          <ac:picMkLst>
            <pc:docMk/>
            <pc:sldMk cId="2400013414" sldId="726"/>
            <ac:picMk id="15" creationId="{39FF60F0-CAC4-A36D-68C9-925F815D3ACB}"/>
          </ac:picMkLst>
        </pc:picChg>
      </pc:sldChg>
      <pc:sldChg chg="addSp delSp modSp mod">
        <pc:chgData name="Jenifer Prince Devaraj" userId="c3fb109c-09d1-42a6-93f4-69472d709861" providerId="ADAL" clId="{AE63243A-9106-461C-A490-B07CF100C9F5}" dt="2023-10-25T20:08:23.546" v="72"/>
        <pc:sldMkLst>
          <pc:docMk/>
          <pc:sldMk cId="3845585603" sldId="727"/>
        </pc:sldMkLst>
        <pc:spChg chg="del">
          <ac:chgData name="Jenifer Prince Devaraj" userId="c3fb109c-09d1-42a6-93f4-69472d709861" providerId="ADAL" clId="{AE63243A-9106-461C-A490-B07CF100C9F5}" dt="2023-10-25T20:08:23.051" v="71" actId="478"/>
          <ac:spMkLst>
            <pc:docMk/>
            <pc:sldMk cId="3845585603" sldId="727"/>
            <ac:spMk id="3" creationId="{03E2CC77-BCE1-260B-E391-C1B0EE199DF5}"/>
          </ac:spMkLst>
        </pc:spChg>
        <pc:spChg chg="add mod">
          <ac:chgData name="Jenifer Prince Devaraj" userId="c3fb109c-09d1-42a6-93f4-69472d709861" providerId="ADAL" clId="{AE63243A-9106-461C-A490-B07CF100C9F5}" dt="2023-10-25T20:08:23.546" v="72"/>
          <ac:spMkLst>
            <pc:docMk/>
            <pc:sldMk cId="3845585603" sldId="727"/>
            <ac:spMk id="4" creationId="{ED08DF27-8000-CABD-1CEA-1890FDFA58F4}"/>
          </ac:spMkLst>
        </pc:spChg>
        <pc:spChg chg="add mod">
          <ac:chgData name="Jenifer Prince Devaraj" userId="c3fb109c-09d1-42a6-93f4-69472d709861" providerId="ADAL" clId="{AE63243A-9106-461C-A490-B07CF100C9F5}" dt="2023-10-25T20:08:23.546" v="72"/>
          <ac:spMkLst>
            <pc:docMk/>
            <pc:sldMk cId="3845585603" sldId="727"/>
            <ac:spMk id="5" creationId="{18D81353-B238-6A0A-0635-F5A226F16691}"/>
          </ac:spMkLst>
        </pc:spChg>
        <pc:spChg chg="mod">
          <ac:chgData name="Jenifer Prince Devaraj" userId="c3fb109c-09d1-42a6-93f4-69472d709861" providerId="ADAL" clId="{AE63243A-9106-461C-A490-B07CF100C9F5}" dt="2023-10-25T20:05:48.344" v="6" actId="1076"/>
          <ac:spMkLst>
            <pc:docMk/>
            <pc:sldMk cId="3845585603" sldId="727"/>
            <ac:spMk id="15" creationId="{20591460-7DB3-AB21-83F7-A92B854A885F}"/>
          </ac:spMkLst>
        </pc:spChg>
      </pc:sldChg>
      <pc:sldChg chg="addSp delSp modSp mod delAnim">
        <pc:chgData name="Jenifer Prince Devaraj" userId="c3fb109c-09d1-42a6-93f4-69472d709861" providerId="ADAL" clId="{AE63243A-9106-461C-A490-B07CF100C9F5}" dt="2023-11-01T22:00:13.317" v="245" actId="20577"/>
        <pc:sldMkLst>
          <pc:docMk/>
          <pc:sldMk cId="3847464380" sldId="728"/>
        </pc:sldMkLst>
        <pc:spChg chg="add mod">
          <ac:chgData name="Jenifer Prince Devaraj" userId="c3fb109c-09d1-42a6-93f4-69472d709861" providerId="ADAL" clId="{AE63243A-9106-461C-A490-B07CF100C9F5}" dt="2023-11-01T22:00:13.317" v="245" actId="20577"/>
          <ac:spMkLst>
            <pc:docMk/>
            <pc:sldMk cId="3847464380" sldId="728"/>
            <ac:spMk id="2" creationId="{2FBB9B49-DA74-135C-E991-7C9D0FCA3659}"/>
          </ac:spMkLst>
        </pc:spChg>
        <pc:spChg chg="del">
          <ac:chgData name="Jenifer Prince Devaraj" userId="c3fb109c-09d1-42a6-93f4-69472d709861" providerId="ADAL" clId="{AE63243A-9106-461C-A490-B07CF100C9F5}" dt="2023-10-25T20:08:27.887" v="73" actId="478"/>
          <ac:spMkLst>
            <pc:docMk/>
            <pc:sldMk cId="3847464380" sldId="728"/>
            <ac:spMk id="2" creationId="{F587A531-21FB-C540-5879-500F81A33B68}"/>
          </ac:spMkLst>
        </pc:spChg>
        <pc:spChg chg="add mod">
          <ac:chgData name="Jenifer Prince Devaraj" userId="c3fb109c-09d1-42a6-93f4-69472d709861" providerId="ADAL" clId="{AE63243A-9106-461C-A490-B07CF100C9F5}" dt="2023-10-25T20:08:28.470" v="74"/>
          <ac:spMkLst>
            <pc:docMk/>
            <pc:sldMk cId="3847464380" sldId="728"/>
            <ac:spMk id="3" creationId="{2196A98C-8966-DD64-6B67-775A5C8AE0E5}"/>
          </ac:spMkLst>
        </pc:spChg>
        <pc:spChg chg="add mod">
          <ac:chgData name="Jenifer Prince Devaraj" userId="c3fb109c-09d1-42a6-93f4-69472d709861" providerId="ADAL" clId="{AE63243A-9106-461C-A490-B07CF100C9F5}" dt="2023-10-25T20:08:28.470" v="74"/>
          <ac:spMkLst>
            <pc:docMk/>
            <pc:sldMk cId="3847464380" sldId="728"/>
            <ac:spMk id="7" creationId="{26062EF8-9215-8517-9037-C69D1E2AF544}"/>
          </ac:spMkLst>
        </pc:spChg>
        <pc:spChg chg="del mod">
          <ac:chgData name="Jenifer Prince Devaraj" userId="c3fb109c-09d1-42a6-93f4-69472d709861" providerId="ADAL" clId="{AE63243A-9106-461C-A490-B07CF100C9F5}" dt="2023-11-01T21:58:33.125" v="183" actId="478"/>
          <ac:spMkLst>
            <pc:docMk/>
            <pc:sldMk cId="3847464380" sldId="728"/>
            <ac:spMk id="32" creationId="{31086EEF-5A4E-F0A4-93D7-696B071373AC}"/>
          </ac:spMkLst>
        </pc:spChg>
        <pc:picChg chg="del">
          <ac:chgData name="Jenifer Prince Devaraj" userId="c3fb109c-09d1-42a6-93f4-69472d709861" providerId="ADAL" clId="{AE63243A-9106-461C-A490-B07CF100C9F5}" dt="2023-11-01T21:58:31.161" v="181" actId="478"/>
          <ac:picMkLst>
            <pc:docMk/>
            <pc:sldMk cId="3847464380" sldId="728"/>
            <ac:picMk id="30" creationId="{2599A65C-E7E5-0F93-C526-7930330AE3AB}"/>
          </ac:picMkLst>
        </pc:picChg>
        <pc:picChg chg="del">
          <ac:chgData name="Jenifer Prince Devaraj" userId="c3fb109c-09d1-42a6-93f4-69472d709861" providerId="ADAL" clId="{AE63243A-9106-461C-A490-B07CF100C9F5}" dt="2023-11-01T21:58:34.806" v="184" actId="478"/>
          <ac:picMkLst>
            <pc:docMk/>
            <pc:sldMk cId="3847464380" sldId="728"/>
            <ac:picMk id="36" creationId="{B3BA92E9-1B59-A979-FDEF-EBFFA2C2C088}"/>
          </ac:picMkLst>
        </pc:picChg>
      </pc:sldChg>
      <pc:sldChg chg="addSp delSp modSp mod">
        <pc:chgData name="Jenifer Prince Devaraj" userId="c3fb109c-09d1-42a6-93f4-69472d709861" providerId="ADAL" clId="{AE63243A-9106-461C-A490-B07CF100C9F5}" dt="2023-11-02T12:46:33.036" v="664" actId="1076"/>
        <pc:sldMkLst>
          <pc:docMk/>
          <pc:sldMk cId="2850814492" sldId="729"/>
        </pc:sldMkLst>
        <pc:spChg chg="del">
          <ac:chgData name="Jenifer Prince Devaraj" userId="c3fb109c-09d1-42a6-93f4-69472d709861" providerId="ADAL" clId="{AE63243A-9106-461C-A490-B07CF100C9F5}" dt="2023-10-25T20:08:39.032" v="75" actId="478"/>
          <ac:spMkLst>
            <pc:docMk/>
            <pc:sldMk cId="2850814492" sldId="729"/>
            <ac:spMk id="2" creationId="{F587A531-21FB-C540-5879-500F81A33B68}"/>
          </ac:spMkLst>
        </pc:spChg>
        <pc:spChg chg="add mod">
          <ac:chgData name="Jenifer Prince Devaraj" userId="c3fb109c-09d1-42a6-93f4-69472d709861" providerId="ADAL" clId="{AE63243A-9106-461C-A490-B07CF100C9F5}" dt="2023-10-25T20:08:39.771" v="76"/>
          <ac:spMkLst>
            <pc:docMk/>
            <pc:sldMk cId="2850814492" sldId="729"/>
            <ac:spMk id="3" creationId="{B508E0DC-8F0E-7E42-2CF7-97640EA688AA}"/>
          </ac:spMkLst>
        </pc:spChg>
        <pc:spChg chg="add mod">
          <ac:chgData name="Jenifer Prince Devaraj" userId="c3fb109c-09d1-42a6-93f4-69472d709861" providerId="ADAL" clId="{AE63243A-9106-461C-A490-B07CF100C9F5}" dt="2023-10-25T20:08:39.771" v="76"/>
          <ac:spMkLst>
            <pc:docMk/>
            <pc:sldMk cId="2850814492" sldId="729"/>
            <ac:spMk id="6" creationId="{8CAF7138-AA51-26C5-4F7C-B27AB6C2D559}"/>
          </ac:spMkLst>
        </pc:spChg>
        <pc:picChg chg="add mod">
          <ac:chgData name="Jenifer Prince Devaraj" userId="c3fb109c-09d1-42a6-93f4-69472d709861" providerId="ADAL" clId="{AE63243A-9106-461C-A490-B07CF100C9F5}" dt="2023-11-02T12:46:33.036" v="664" actId="1076"/>
          <ac:picMkLst>
            <pc:docMk/>
            <pc:sldMk cId="2850814492" sldId="729"/>
            <ac:picMk id="9" creationId="{E4B33FF8-E2DA-8921-DA25-E880934BB27A}"/>
          </ac:picMkLst>
        </pc:picChg>
        <pc:picChg chg="del">
          <ac:chgData name="Jenifer Prince Devaraj" userId="c3fb109c-09d1-42a6-93f4-69472d709861" providerId="ADAL" clId="{AE63243A-9106-461C-A490-B07CF100C9F5}" dt="2023-11-02T12:46:29.738" v="662" actId="478"/>
          <ac:picMkLst>
            <pc:docMk/>
            <pc:sldMk cId="2850814492" sldId="729"/>
            <ac:picMk id="10" creationId="{94105E7A-7971-2BCE-699F-A2840425E7BE}"/>
          </ac:picMkLst>
        </pc:picChg>
      </pc:sldChg>
      <pc:sldChg chg="addSp delSp modSp mod">
        <pc:chgData name="Jenifer Prince Devaraj" userId="c3fb109c-09d1-42a6-93f4-69472d709861" providerId="ADAL" clId="{AE63243A-9106-461C-A490-B07CF100C9F5}" dt="2023-10-25T20:09:03.018" v="82"/>
        <pc:sldMkLst>
          <pc:docMk/>
          <pc:sldMk cId="1566756597" sldId="731"/>
        </pc:sldMkLst>
        <pc:spChg chg="del">
          <ac:chgData name="Jenifer Prince Devaraj" userId="c3fb109c-09d1-42a6-93f4-69472d709861" providerId="ADAL" clId="{AE63243A-9106-461C-A490-B07CF100C9F5}" dt="2023-10-25T20:09:02.602" v="81" actId="478"/>
          <ac:spMkLst>
            <pc:docMk/>
            <pc:sldMk cId="1566756597" sldId="731"/>
            <ac:spMk id="2" creationId="{F587A531-21FB-C540-5879-500F81A33B68}"/>
          </ac:spMkLst>
        </pc:spChg>
        <pc:spChg chg="add mod">
          <ac:chgData name="Jenifer Prince Devaraj" userId="c3fb109c-09d1-42a6-93f4-69472d709861" providerId="ADAL" clId="{AE63243A-9106-461C-A490-B07CF100C9F5}" dt="2023-10-25T20:09:03.018" v="82"/>
          <ac:spMkLst>
            <pc:docMk/>
            <pc:sldMk cId="1566756597" sldId="731"/>
            <ac:spMk id="3" creationId="{52F57A77-C056-34F4-2C8D-752FE6C5A039}"/>
          </ac:spMkLst>
        </pc:spChg>
        <pc:spChg chg="add mod">
          <ac:chgData name="Jenifer Prince Devaraj" userId="c3fb109c-09d1-42a6-93f4-69472d709861" providerId="ADAL" clId="{AE63243A-9106-461C-A490-B07CF100C9F5}" dt="2023-10-25T20:09:03.018" v="82"/>
          <ac:spMkLst>
            <pc:docMk/>
            <pc:sldMk cId="1566756597" sldId="731"/>
            <ac:spMk id="5" creationId="{A7A209CE-6FE6-2C8C-B449-674A439E1A0B}"/>
          </ac:spMkLst>
        </pc:spChg>
      </pc:sldChg>
      <pc:sldChg chg="addSp delSp modSp mod">
        <pc:chgData name="Jenifer Prince Devaraj" userId="c3fb109c-09d1-42a6-93f4-69472d709861" providerId="ADAL" clId="{AE63243A-9106-461C-A490-B07CF100C9F5}" dt="2023-10-25T20:09:07.602" v="84"/>
        <pc:sldMkLst>
          <pc:docMk/>
          <pc:sldMk cId="4002295036" sldId="732"/>
        </pc:sldMkLst>
        <pc:spChg chg="del">
          <ac:chgData name="Jenifer Prince Devaraj" userId="c3fb109c-09d1-42a6-93f4-69472d709861" providerId="ADAL" clId="{AE63243A-9106-461C-A490-B07CF100C9F5}" dt="2023-10-25T20:09:07.142" v="83" actId="478"/>
          <ac:spMkLst>
            <pc:docMk/>
            <pc:sldMk cId="4002295036" sldId="732"/>
            <ac:spMk id="2" creationId="{F587A531-21FB-C540-5879-500F81A33B68}"/>
          </ac:spMkLst>
        </pc:spChg>
        <pc:spChg chg="add mod">
          <ac:chgData name="Jenifer Prince Devaraj" userId="c3fb109c-09d1-42a6-93f4-69472d709861" providerId="ADAL" clId="{AE63243A-9106-461C-A490-B07CF100C9F5}" dt="2023-10-25T20:09:07.602" v="84"/>
          <ac:spMkLst>
            <pc:docMk/>
            <pc:sldMk cId="4002295036" sldId="732"/>
            <ac:spMk id="3" creationId="{FD1C1A38-5471-DB75-E65E-91EA5A9B3C88}"/>
          </ac:spMkLst>
        </pc:spChg>
        <pc:spChg chg="add mod">
          <ac:chgData name="Jenifer Prince Devaraj" userId="c3fb109c-09d1-42a6-93f4-69472d709861" providerId="ADAL" clId="{AE63243A-9106-461C-A490-B07CF100C9F5}" dt="2023-10-25T20:09:07.602" v="84"/>
          <ac:spMkLst>
            <pc:docMk/>
            <pc:sldMk cId="4002295036" sldId="732"/>
            <ac:spMk id="5" creationId="{4D78CB93-4D93-E8AB-FD38-A3FA6AFA44A6}"/>
          </ac:spMkLst>
        </pc:spChg>
      </pc:sldChg>
      <pc:sldChg chg="addSp delSp modSp mod">
        <pc:chgData name="Jenifer Prince Devaraj" userId="c3fb109c-09d1-42a6-93f4-69472d709861" providerId="ADAL" clId="{AE63243A-9106-461C-A490-B07CF100C9F5}" dt="2023-10-25T20:09:12.601" v="86"/>
        <pc:sldMkLst>
          <pc:docMk/>
          <pc:sldMk cId="1414425243" sldId="733"/>
        </pc:sldMkLst>
        <pc:spChg chg="del">
          <ac:chgData name="Jenifer Prince Devaraj" userId="c3fb109c-09d1-42a6-93f4-69472d709861" providerId="ADAL" clId="{AE63243A-9106-461C-A490-B07CF100C9F5}" dt="2023-10-25T20:09:11.954" v="85" actId="478"/>
          <ac:spMkLst>
            <pc:docMk/>
            <pc:sldMk cId="1414425243" sldId="733"/>
            <ac:spMk id="2" creationId="{F587A531-21FB-C540-5879-500F81A33B68}"/>
          </ac:spMkLst>
        </pc:spChg>
        <pc:spChg chg="add mod">
          <ac:chgData name="Jenifer Prince Devaraj" userId="c3fb109c-09d1-42a6-93f4-69472d709861" providerId="ADAL" clId="{AE63243A-9106-461C-A490-B07CF100C9F5}" dt="2023-10-25T20:09:12.601" v="86"/>
          <ac:spMkLst>
            <pc:docMk/>
            <pc:sldMk cId="1414425243" sldId="733"/>
            <ac:spMk id="3" creationId="{BE5E9E13-3CBE-75B1-42C3-C4ACDB14BDC0}"/>
          </ac:spMkLst>
        </pc:spChg>
        <pc:spChg chg="add mod">
          <ac:chgData name="Jenifer Prince Devaraj" userId="c3fb109c-09d1-42a6-93f4-69472d709861" providerId="ADAL" clId="{AE63243A-9106-461C-A490-B07CF100C9F5}" dt="2023-10-25T20:09:12.601" v="86"/>
          <ac:spMkLst>
            <pc:docMk/>
            <pc:sldMk cId="1414425243" sldId="733"/>
            <ac:spMk id="5" creationId="{D69F6E62-033A-B5CE-8902-0FA64F820D65}"/>
          </ac:spMkLst>
        </pc:spChg>
      </pc:sldChg>
      <pc:sldChg chg="addSp delSp modSp mod modAnim">
        <pc:chgData name="Jenifer Prince Devaraj" userId="c3fb109c-09d1-42a6-93f4-69472d709861" providerId="ADAL" clId="{AE63243A-9106-461C-A490-B07CF100C9F5}" dt="2023-11-02T12:44:54.067" v="659" actId="14100"/>
        <pc:sldMkLst>
          <pc:docMk/>
          <pc:sldMk cId="3126036533" sldId="734"/>
        </pc:sldMkLst>
        <pc:spChg chg="add mod">
          <ac:chgData name="Jenifer Prince Devaraj" userId="c3fb109c-09d1-42a6-93f4-69472d709861" providerId="ADAL" clId="{AE63243A-9106-461C-A490-B07CF100C9F5}" dt="2023-11-02T12:42:46.157" v="633" actId="1076"/>
          <ac:spMkLst>
            <pc:docMk/>
            <pc:sldMk cId="3126036533" sldId="734"/>
            <ac:spMk id="2" creationId="{51B95CDA-55AC-6054-BD8E-3DF6FD14A91B}"/>
          </ac:spMkLst>
        </pc:spChg>
        <pc:spChg chg="del">
          <ac:chgData name="Jenifer Prince Devaraj" userId="c3fb109c-09d1-42a6-93f4-69472d709861" providerId="ADAL" clId="{AE63243A-9106-461C-A490-B07CF100C9F5}" dt="2023-10-25T20:09:16.899" v="87" actId="478"/>
          <ac:spMkLst>
            <pc:docMk/>
            <pc:sldMk cId="3126036533" sldId="734"/>
            <ac:spMk id="2" creationId="{F587A531-21FB-C540-5879-500F81A33B68}"/>
          </ac:spMkLst>
        </pc:spChg>
        <pc:spChg chg="add mod">
          <ac:chgData name="Jenifer Prince Devaraj" userId="c3fb109c-09d1-42a6-93f4-69472d709861" providerId="ADAL" clId="{AE63243A-9106-461C-A490-B07CF100C9F5}" dt="2023-10-25T20:09:17.664" v="88"/>
          <ac:spMkLst>
            <pc:docMk/>
            <pc:sldMk cId="3126036533" sldId="734"/>
            <ac:spMk id="3" creationId="{A0104AA4-DB7E-E422-87BE-16AA8C4FE8F4}"/>
          </ac:spMkLst>
        </pc:spChg>
        <pc:spChg chg="mod">
          <ac:chgData name="Jenifer Prince Devaraj" userId="c3fb109c-09d1-42a6-93f4-69472d709861" providerId="ADAL" clId="{AE63243A-9106-461C-A490-B07CF100C9F5}" dt="2023-11-02T12:44:54.067" v="659" actId="14100"/>
          <ac:spMkLst>
            <pc:docMk/>
            <pc:sldMk cId="3126036533" sldId="734"/>
            <ac:spMk id="5" creationId="{16F1CB06-8B96-C2F8-4EE0-B2B2E4D40819}"/>
          </ac:spMkLst>
        </pc:spChg>
        <pc:spChg chg="mod">
          <ac:chgData name="Jenifer Prince Devaraj" userId="c3fb109c-09d1-42a6-93f4-69472d709861" providerId="ADAL" clId="{AE63243A-9106-461C-A490-B07CF100C9F5}" dt="2023-11-01T22:09:01.288" v="376" actId="1076"/>
          <ac:spMkLst>
            <pc:docMk/>
            <pc:sldMk cId="3126036533" sldId="734"/>
            <ac:spMk id="8" creationId="{5D50AF7E-2332-60B6-D59E-B60DA74391B0}"/>
          </ac:spMkLst>
        </pc:spChg>
        <pc:spChg chg="add mod">
          <ac:chgData name="Jenifer Prince Devaraj" userId="c3fb109c-09d1-42a6-93f4-69472d709861" providerId="ADAL" clId="{AE63243A-9106-461C-A490-B07CF100C9F5}" dt="2023-10-25T20:09:17.664" v="88"/>
          <ac:spMkLst>
            <pc:docMk/>
            <pc:sldMk cId="3126036533" sldId="734"/>
            <ac:spMk id="11" creationId="{C1D0542F-C108-48AB-378E-B4437A693D73}"/>
          </ac:spMkLst>
        </pc:spChg>
        <pc:spChg chg="add mod">
          <ac:chgData name="Jenifer Prince Devaraj" userId="c3fb109c-09d1-42a6-93f4-69472d709861" providerId="ADAL" clId="{AE63243A-9106-461C-A490-B07CF100C9F5}" dt="2023-11-02T12:42:52.091" v="635" actId="1076"/>
          <ac:spMkLst>
            <pc:docMk/>
            <pc:sldMk cId="3126036533" sldId="734"/>
            <ac:spMk id="12" creationId="{E332F8F0-5F52-DA81-960B-E3EC15C4B077}"/>
          </ac:spMkLst>
        </pc:spChg>
        <pc:spChg chg="add mod">
          <ac:chgData name="Jenifer Prince Devaraj" userId="c3fb109c-09d1-42a6-93f4-69472d709861" providerId="ADAL" clId="{AE63243A-9106-461C-A490-B07CF100C9F5}" dt="2023-11-02T12:43:00.069" v="637" actId="1076"/>
          <ac:spMkLst>
            <pc:docMk/>
            <pc:sldMk cId="3126036533" sldId="734"/>
            <ac:spMk id="13" creationId="{CA0FF511-7617-D342-1E3F-EBD0DEA5EB4C}"/>
          </ac:spMkLst>
        </pc:spChg>
        <pc:spChg chg="add mod">
          <ac:chgData name="Jenifer Prince Devaraj" userId="c3fb109c-09d1-42a6-93f4-69472d709861" providerId="ADAL" clId="{AE63243A-9106-461C-A490-B07CF100C9F5}" dt="2023-11-02T12:43:15.083" v="642" actId="20577"/>
          <ac:spMkLst>
            <pc:docMk/>
            <pc:sldMk cId="3126036533" sldId="734"/>
            <ac:spMk id="15" creationId="{F044BA5B-326A-2021-B466-A501B53DF571}"/>
          </ac:spMkLst>
        </pc:spChg>
        <pc:spChg chg="add del mod">
          <ac:chgData name="Jenifer Prince Devaraj" userId="c3fb109c-09d1-42a6-93f4-69472d709861" providerId="ADAL" clId="{AE63243A-9106-461C-A490-B07CF100C9F5}" dt="2023-11-01T22:08:19.486" v="364" actId="478"/>
          <ac:spMkLst>
            <pc:docMk/>
            <pc:sldMk cId="3126036533" sldId="734"/>
            <ac:spMk id="15" creationId="{FE6640AA-D8F3-6741-B87F-77354050941E}"/>
          </ac:spMkLst>
        </pc:spChg>
        <pc:spChg chg="mod">
          <ac:chgData name="Jenifer Prince Devaraj" userId="c3fb109c-09d1-42a6-93f4-69472d709861" providerId="ADAL" clId="{AE63243A-9106-461C-A490-B07CF100C9F5}" dt="2023-11-02T12:42:56.278" v="636" actId="1076"/>
          <ac:spMkLst>
            <pc:docMk/>
            <pc:sldMk cId="3126036533" sldId="734"/>
            <ac:spMk id="18" creationId="{8D927428-F8DD-D268-8D39-F43DC451703B}"/>
          </ac:spMkLst>
        </pc:spChg>
        <pc:spChg chg="mod">
          <ac:chgData name="Jenifer Prince Devaraj" userId="c3fb109c-09d1-42a6-93f4-69472d709861" providerId="ADAL" clId="{AE63243A-9106-461C-A490-B07CF100C9F5}" dt="2023-11-02T12:43:16.997" v="643" actId="1076"/>
          <ac:spMkLst>
            <pc:docMk/>
            <pc:sldMk cId="3126036533" sldId="734"/>
            <ac:spMk id="19" creationId="{37CD831B-DEAF-B057-986E-675D0D23DC4C}"/>
          </ac:spMkLst>
        </pc:spChg>
        <pc:spChg chg="mod">
          <ac:chgData name="Jenifer Prince Devaraj" userId="c3fb109c-09d1-42a6-93f4-69472d709861" providerId="ADAL" clId="{AE63243A-9106-461C-A490-B07CF100C9F5}" dt="2023-11-01T22:07:06.266" v="348" actId="1076"/>
          <ac:spMkLst>
            <pc:docMk/>
            <pc:sldMk cId="3126036533" sldId="734"/>
            <ac:spMk id="20" creationId="{C927F31F-A9EB-8D1A-92E5-EB9A948E02E3}"/>
          </ac:spMkLst>
        </pc:spChg>
        <pc:spChg chg="mod">
          <ac:chgData name="Jenifer Prince Devaraj" userId="c3fb109c-09d1-42a6-93f4-69472d709861" providerId="ADAL" clId="{AE63243A-9106-461C-A490-B07CF100C9F5}" dt="2023-11-02T12:42:49.354" v="634" actId="1076"/>
          <ac:spMkLst>
            <pc:docMk/>
            <pc:sldMk cId="3126036533" sldId="734"/>
            <ac:spMk id="21" creationId="{44A61942-9C30-CE10-F891-2CD9976DAC2B}"/>
          </ac:spMkLst>
        </pc:spChg>
        <pc:spChg chg="add mod">
          <ac:chgData name="Jenifer Prince Devaraj" userId="c3fb109c-09d1-42a6-93f4-69472d709861" providerId="ADAL" clId="{AE63243A-9106-461C-A490-B07CF100C9F5}" dt="2023-11-01T22:08:50.694" v="375" actId="1076"/>
          <ac:spMkLst>
            <pc:docMk/>
            <pc:sldMk cId="3126036533" sldId="734"/>
            <ac:spMk id="23" creationId="{BFD6D427-BE51-D7B2-A3FD-5850025417CE}"/>
          </ac:spMkLst>
        </pc:spChg>
        <pc:spChg chg="add mod">
          <ac:chgData name="Jenifer Prince Devaraj" userId="c3fb109c-09d1-42a6-93f4-69472d709861" providerId="ADAL" clId="{AE63243A-9106-461C-A490-B07CF100C9F5}" dt="2023-11-02T12:43:57.595" v="651" actId="14100"/>
          <ac:spMkLst>
            <pc:docMk/>
            <pc:sldMk cId="3126036533" sldId="734"/>
            <ac:spMk id="24" creationId="{D36AC607-1ACE-600F-EA95-162E09109D8F}"/>
          </ac:spMkLst>
        </pc:spChg>
        <pc:picChg chg="del mod">
          <ac:chgData name="Jenifer Prince Devaraj" userId="c3fb109c-09d1-42a6-93f4-69472d709861" providerId="ADAL" clId="{AE63243A-9106-461C-A490-B07CF100C9F5}" dt="2023-11-02T12:39:24.080" v="617" actId="478"/>
          <ac:picMkLst>
            <pc:docMk/>
            <pc:sldMk cId="3126036533" sldId="734"/>
            <ac:picMk id="7" creationId="{C4767D09-8560-E168-CD0B-0E1907838219}"/>
          </ac:picMkLst>
        </pc:picChg>
      </pc:sldChg>
      <pc:sldChg chg="addSp delSp modSp mod">
        <pc:chgData name="Jenifer Prince Devaraj" userId="c3fb109c-09d1-42a6-93f4-69472d709861" providerId="ADAL" clId="{AE63243A-9106-461C-A490-B07CF100C9F5}" dt="2023-10-25T20:09:22.689" v="91"/>
        <pc:sldMkLst>
          <pc:docMk/>
          <pc:sldMk cId="6005151" sldId="735"/>
        </pc:sldMkLst>
        <pc:spChg chg="del mod">
          <ac:chgData name="Jenifer Prince Devaraj" userId="c3fb109c-09d1-42a6-93f4-69472d709861" providerId="ADAL" clId="{AE63243A-9106-461C-A490-B07CF100C9F5}" dt="2023-10-25T20:09:22.035" v="90" actId="478"/>
          <ac:spMkLst>
            <pc:docMk/>
            <pc:sldMk cId="6005151" sldId="735"/>
            <ac:spMk id="2" creationId="{F587A531-21FB-C540-5879-500F81A33B68}"/>
          </ac:spMkLst>
        </pc:spChg>
        <pc:spChg chg="add mod">
          <ac:chgData name="Jenifer Prince Devaraj" userId="c3fb109c-09d1-42a6-93f4-69472d709861" providerId="ADAL" clId="{AE63243A-9106-461C-A490-B07CF100C9F5}" dt="2023-10-25T20:09:22.689" v="91"/>
          <ac:spMkLst>
            <pc:docMk/>
            <pc:sldMk cId="6005151" sldId="735"/>
            <ac:spMk id="3" creationId="{9FD5FF88-43CB-194C-B079-4A0C2DB90AE7}"/>
          </ac:spMkLst>
        </pc:spChg>
        <pc:spChg chg="add mod">
          <ac:chgData name="Jenifer Prince Devaraj" userId="c3fb109c-09d1-42a6-93f4-69472d709861" providerId="ADAL" clId="{AE63243A-9106-461C-A490-B07CF100C9F5}" dt="2023-10-25T20:09:22.689" v="91"/>
          <ac:spMkLst>
            <pc:docMk/>
            <pc:sldMk cId="6005151" sldId="735"/>
            <ac:spMk id="5" creationId="{D974C07F-7826-A0D3-1CFC-5CB7811D6685}"/>
          </ac:spMkLst>
        </pc:spChg>
      </pc:sldChg>
      <pc:sldChg chg="addSp delSp modSp mod">
        <pc:chgData name="Jenifer Prince Devaraj" userId="c3fb109c-09d1-42a6-93f4-69472d709861" providerId="ADAL" clId="{AE63243A-9106-461C-A490-B07CF100C9F5}" dt="2023-10-25T20:09:31.230" v="93"/>
        <pc:sldMkLst>
          <pc:docMk/>
          <pc:sldMk cId="4008877391" sldId="736"/>
        </pc:sldMkLst>
        <pc:spChg chg="del">
          <ac:chgData name="Jenifer Prince Devaraj" userId="c3fb109c-09d1-42a6-93f4-69472d709861" providerId="ADAL" clId="{AE63243A-9106-461C-A490-B07CF100C9F5}" dt="2023-10-25T20:09:30.521" v="92" actId="478"/>
          <ac:spMkLst>
            <pc:docMk/>
            <pc:sldMk cId="4008877391" sldId="736"/>
            <ac:spMk id="2" creationId="{F587A531-21FB-C540-5879-500F81A33B68}"/>
          </ac:spMkLst>
        </pc:spChg>
        <pc:spChg chg="add mod">
          <ac:chgData name="Jenifer Prince Devaraj" userId="c3fb109c-09d1-42a6-93f4-69472d709861" providerId="ADAL" clId="{AE63243A-9106-461C-A490-B07CF100C9F5}" dt="2023-10-25T20:09:31.230" v="93"/>
          <ac:spMkLst>
            <pc:docMk/>
            <pc:sldMk cId="4008877391" sldId="736"/>
            <ac:spMk id="3" creationId="{5152CB81-5043-C2A1-C4F3-C4053B6CE911}"/>
          </ac:spMkLst>
        </pc:spChg>
        <pc:spChg chg="add mod">
          <ac:chgData name="Jenifer Prince Devaraj" userId="c3fb109c-09d1-42a6-93f4-69472d709861" providerId="ADAL" clId="{AE63243A-9106-461C-A490-B07CF100C9F5}" dt="2023-10-25T20:09:31.230" v="93"/>
          <ac:spMkLst>
            <pc:docMk/>
            <pc:sldMk cId="4008877391" sldId="736"/>
            <ac:spMk id="10" creationId="{CDD38BAD-08B6-7858-7737-A20E78BE341A}"/>
          </ac:spMkLst>
        </pc:spChg>
      </pc:sldChg>
      <pc:sldChg chg="addSp delSp modSp mod">
        <pc:chgData name="Jenifer Prince Devaraj" userId="c3fb109c-09d1-42a6-93f4-69472d709861" providerId="ADAL" clId="{AE63243A-9106-461C-A490-B07CF100C9F5}" dt="2023-10-25T20:09:36.280" v="95"/>
        <pc:sldMkLst>
          <pc:docMk/>
          <pc:sldMk cId="2498857174" sldId="737"/>
        </pc:sldMkLst>
        <pc:spChg chg="del">
          <ac:chgData name="Jenifer Prince Devaraj" userId="c3fb109c-09d1-42a6-93f4-69472d709861" providerId="ADAL" clId="{AE63243A-9106-461C-A490-B07CF100C9F5}" dt="2023-10-25T20:09:35.840" v="94" actId="478"/>
          <ac:spMkLst>
            <pc:docMk/>
            <pc:sldMk cId="2498857174" sldId="737"/>
            <ac:spMk id="2" creationId="{F587A531-21FB-C540-5879-500F81A33B68}"/>
          </ac:spMkLst>
        </pc:spChg>
        <pc:spChg chg="add mod">
          <ac:chgData name="Jenifer Prince Devaraj" userId="c3fb109c-09d1-42a6-93f4-69472d709861" providerId="ADAL" clId="{AE63243A-9106-461C-A490-B07CF100C9F5}" dt="2023-10-25T20:09:36.280" v="95"/>
          <ac:spMkLst>
            <pc:docMk/>
            <pc:sldMk cId="2498857174" sldId="737"/>
            <ac:spMk id="3" creationId="{C52C0A18-F724-96D7-1494-AE6F132CD118}"/>
          </ac:spMkLst>
        </pc:spChg>
        <pc:spChg chg="add mod">
          <ac:chgData name="Jenifer Prince Devaraj" userId="c3fb109c-09d1-42a6-93f4-69472d709861" providerId="ADAL" clId="{AE63243A-9106-461C-A490-B07CF100C9F5}" dt="2023-10-25T20:09:36.280" v="95"/>
          <ac:spMkLst>
            <pc:docMk/>
            <pc:sldMk cId="2498857174" sldId="737"/>
            <ac:spMk id="6" creationId="{54CB0B67-E9A1-F876-369E-27A661CE16CA}"/>
          </ac:spMkLst>
        </pc:spChg>
      </pc:sldChg>
      <pc:sldChg chg="addSp delSp modSp mod">
        <pc:chgData name="Jenifer Prince Devaraj" userId="c3fb109c-09d1-42a6-93f4-69472d709861" providerId="ADAL" clId="{AE63243A-9106-461C-A490-B07CF100C9F5}" dt="2023-10-25T20:09:42.889" v="97"/>
        <pc:sldMkLst>
          <pc:docMk/>
          <pc:sldMk cId="1043805472" sldId="738"/>
        </pc:sldMkLst>
        <pc:spChg chg="del">
          <ac:chgData name="Jenifer Prince Devaraj" userId="c3fb109c-09d1-42a6-93f4-69472d709861" providerId="ADAL" clId="{AE63243A-9106-461C-A490-B07CF100C9F5}" dt="2023-10-25T20:09:42.442" v="96" actId="478"/>
          <ac:spMkLst>
            <pc:docMk/>
            <pc:sldMk cId="1043805472" sldId="738"/>
            <ac:spMk id="2" creationId="{F587A531-21FB-C540-5879-500F81A33B68}"/>
          </ac:spMkLst>
        </pc:spChg>
        <pc:spChg chg="add mod">
          <ac:chgData name="Jenifer Prince Devaraj" userId="c3fb109c-09d1-42a6-93f4-69472d709861" providerId="ADAL" clId="{AE63243A-9106-461C-A490-B07CF100C9F5}" dt="2023-10-25T20:09:42.889" v="97"/>
          <ac:spMkLst>
            <pc:docMk/>
            <pc:sldMk cId="1043805472" sldId="738"/>
            <ac:spMk id="3" creationId="{A69C8C3C-8705-C910-4424-ED99D2FCEC4E}"/>
          </ac:spMkLst>
        </pc:spChg>
        <pc:spChg chg="add mod">
          <ac:chgData name="Jenifer Prince Devaraj" userId="c3fb109c-09d1-42a6-93f4-69472d709861" providerId="ADAL" clId="{AE63243A-9106-461C-A490-B07CF100C9F5}" dt="2023-10-25T20:09:42.889" v="97"/>
          <ac:spMkLst>
            <pc:docMk/>
            <pc:sldMk cId="1043805472" sldId="738"/>
            <ac:spMk id="7" creationId="{9C53462F-C624-FF7A-4D67-91C6124F92DF}"/>
          </ac:spMkLst>
        </pc:spChg>
      </pc:sldChg>
      <pc:sldChg chg="addSp delSp modSp mod">
        <pc:chgData name="Jenifer Prince Devaraj" userId="c3fb109c-09d1-42a6-93f4-69472d709861" providerId="ADAL" clId="{AE63243A-9106-461C-A490-B07CF100C9F5}" dt="2023-10-25T20:09:58.151" v="102" actId="478"/>
        <pc:sldMkLst>
          <pc:docMk/>
          <pc:sldMk cId="1581418567" sldId="739"/>
        </pc:sldMkLst>
        <pc:spChg chg="del">
          <ac:chgData name="Jenifer Prince Devaraj" userId="c3fb109c-09d1-42a6-93f4-69472d709861" providerId="ADAL" clId="{AE63243A-9106-461C-A490-B07CF100C9F5}" dt="2023-10-25T20:09:54.913" v="100" actId="478"/>
          <ac:spMkLst>
            <pc:docMk/>
            <pc:sldMk cId="1581418567" sldId="739"/>
            <ac:spMk id="2" creationId="{5AF40EAB-6954-8B5E-C784-2A455332F66A}"/>
          </ac:spMkLst>
        </pc:spChg>
        <pc:spChg chg="add del mod">
          <ac:chgData name="Jenifer Prince Devaraj" userId="c3fb109c-09d1-42a6-93f4-69472d709861" providerId="ADAL" clId="{AE63243A-9106-461C-A490-B07CF100C9F5}" dt="2023-10-25T20:09:58.151" v="102" actId="478"/>
          <ac:spMkLst>
            <pc:docMk/>
            <pc:sldMk cId="1581418567" sldId="739"/>
            <ac:spMk id="5" creationId="{12448EC5-296B-D7D6-1D22-6568A2717C35}"/>
          </ac:spMkLst>
        </pc:spChg>
      </pc:sldChg>
      <pc:sldChg chg="addSp delSp modSp mod">
        <pc:chgData name="Jenifer Prince Devaraj" userId="c3fb109c-09d1-42a6-93f4-69472d709861" providerId="ADAL" clId="{AE63243A-9106-461C-A490-B07CF100C9F5}" dt="2023-11-01T22:20:22.871" v="416" actId="1076"/>
        <pc:sldMkLst>
          <pc:docMk/>
          <pc:sldMk cId="3751822932" sldId="740"/>
        </pc:sldMkLst>
        <pc:spChg chg="add del mod">
          <ac:chgData name="Jenifer Prince Devaraj" userId="c3fb109c-09d1-42a6-93f4-69472d709861" providerId="ADAL" clId="{AE63243A-9106-461C-A490-B07CF100C9F5}" dt="2023-11-01T22:20:21.250" v="414"/>
          <ac:spMkLst>
            <pc:docMk/>
            <pc:sldMk cId="3751822932" sldId="740"/>
            <ac:spMk id="3" creationId="{28387D36-A7C2-41D4-BBAE-5667DA8425A0}"/>
          </ac:spMkLst>
        </pc:spChg>
        <pc:spChg chg="del">
          <ac:chgData name="Jenifer Prince Devaraj" userId="c3fb109c-09d1-42a6-93f4-69472d709861" providerId="ADAL" clId="{AE63243A-9106-461C-A490-B07CF100C9F5}" dt="2023-10-25T20:09:47.347" v="98" actId="478"/>
          <ac:spMkLst>
            <pc:docMk/>
            <pc:sldMk cId="3751822932" sldId="740"/>
            <ac:spMk id="3" creationId="{3D9D392F-C35B-6E03-829A-6C69306CF669}"/>
          </ac:spMkLst>
        </pc:spChg>
        <pc:spChg chg="add mod">
          <ac:chgData name="Jenifer Prince Devaraj" userId="c3fb109c-09d1-42a6-93f4-69472d709861" providerId="ADAL" clId="{AE63243A-9106-461C-A490-B07CF100C9F5}" dt="2023-10-25T20:09:48.014" v="99"/>
          <ac:spMkLst>
            <pc:docMk/>
            <pc:sldMk cId="3751822932" sldId="740"/>
            <ac:spMk id="4" creationId="{408A2E46-20FC-A489-1F28-2971056B025B}"/>
          </ac:spMkLst>
        </pc:spChg>
        <pc:spChg chg="add mod">
          <ac:chgData name="Jenifer Prince Devaraj" userId="c3fb109c-09d1-42a6-93f4-69472d709861" providerId="ADAL" clId="{AE63243A-9106-461C-A490-B07CF100C9F5}" dt="2023-11-01T22:17:29.273" v="389" actId="1076"/>
          <ac:spMkLst>
            <pc:docMk/>
            <pc:sldMk cId="3751822932" sldId="740"/>
            <ac:spMk id="5" creationId="{29816DF6-0B7E-C4BC-A936-0256E09A52FB}"/>
          </ac:spMkLst>
        </pc:spChg>
        <pc:spChg chg="add del mod">
          <ac:chgData name="Jenifer Prince Devaraj" userId="c3fb109c-09d1-42a6-93f4-69472d709861" providerId="ADAL" clId="{AE63243A-9106-461C-A490-B07CF100C9F5}" dt="2023-11-01T22:20:20.296" v="412"/>
          <ac:spMkLst>
            <pc:docMk/>
            <pc:sldMk cId="3751822932" sldId="740"/>
            <ac:spMk id="7" creationId="{F7F10AED-503A-DA78-88D9-61CF1DF63CD3}"/>
          </ac:spMkLst>
        </pc:spChg>
        <pc:spChg chg="mod">
          <ac:chgData name="Jenifer Prince Devaraj" userId="c3fb109c-09d1-42a6-93f4-69472d709861" providerId="ADAL" clId="{AE63243A-9106-461C-A490-B07CF100C9F5}" dt="2023-11-01T22:20:22.871" v="416" actId="1076"/>
          <ac:spMkLst>
            <pc:docMk/>
            <pc:sldMk cId="3751822932" sldId="740"/>
            <ac:spMk id="9" creationId="{A1F7C15A-D09F-4273-E0DD-7D301ECAB795}"/>
          </ac:spMkLst>
        </pc:spChg>
        <pc:spChg chg="add del mod">
          <ac:chgData name="Jenifer Prince Devaraj" userId="c3fb109c-09d1-42a6-93f4-69472d709861" providerId="ADAL" clId="{AE63243A-9106-461C-A490-B07CF100C9F5}" dt="2023-11-01T22:20:19.710" v="410"/>
          <ac:spMkLst>
            <pc:docMk/>
            <pc:sldMk cId="3751822932" sldId="740"/>
            <ac:spMk id="11" creationId="{A6CA0523-D1B5-6BE2-A175-1EFC46BFC95C}"/>
          </ac:spMkLst>
        </pc:spChg>
        <pc:spChg chg="mod">
          <ac:chgData name="Jenifer Prince Devaraj" userId="c3fb109c-09d1-42a6-93f4-69472d709861" providerId="ADAL" clId="{AE63243A-9106-461C-A490-B07CF100C9F5}" dt="2023-11-01T22:20:22.871" v="416" actId="1076"/>
          <ac:spMkLst>
            <pc:docMk/>
            <pc:sldMk cId="3751822932" sldId="740"/>
            <ac:spMk id="13" creationId="{5351F252-388A-7551-25E7-5892AA155088}"/>
          </ac:spMkLst>
        </pc:spChg>
        <pc:picChg chg="mod">
          <ac:chgData name="Jenifer Prince Devaraj" userId="c3fb109c-09d1-42a6-93f4-69472d709861" providerId="ADAL" clId="{AE63243A-9106-461C-A490-B07CF100C9F5}" dt="2023-11-01T22:20:22.871" v="416" actId="1076"/>
          <ac:picMkLst>
            <pc:docMk/>
            <pc:sldMk cId="3751822932" sldId="740"/>
            <ac:picMk id="8" creationId="{E4F6A3A7-C5E9-2A25-94F4-432D0E13CAAF}"/>
          </ac:picMkLst>
        </pc:picChg>
        <pc:inkChg chg="mod">
          <ac:chgData name="Jenifer Prince Devaraj" userId="c3fb109c-09d1-42a6-93f4-69472d709861" providerId="ADAL" clId="{AE63243A-9106-461C-A490-B07CF100C9F5}" dt="2023-11-01T22:20:22.871" v="416" actId="1076"/>
          <ac:inkMkLst>
            <pc:docMk/>
            <pc:sldMk cId="3751822932" sldId="740"/>
            <ac:inkMk id="10" creationId="{52D27B40-40A9-EF60-8223-F41EC6733012}"/>
          </ac:inkMkLst>
        </pc:inkChg>
        <pc:inkChg chg="mod">
          <ac:chgData name="Jenifer Prince Devaraj" userId="c3fb109c-09d1-42a6-93f4-69472d709861" providerId="ADAL" clId="{AE63243A-9106-461C-A490-B07CF100C9F5}" dt="2023-11-01T22:20:22.871" v="416" actId="1076"/>
          <ac:inkMkLst>
            <pc:docMk/>
            <pc:sldMk cId="3751822932" sldId="740"/>
            <ac:inkMk id="12" creationId="{02C24D05-2345-0E4E-F19A-57828AC3F0EA}"/>
          </ac:inkMkLst>
        </pc:inkChg>
      </pc:sldChg>
      <pc:sldChg chg="delSp modSp add mod delAnim">
        <pc:chgData name="Jenifer Prince Devaraj" userId="c3fb109c-09d1-42a6-93f4-69472d709861" providerId="ADAL" clId="{AE63243A-9106-461C-A490-B07CF100C9F5}" dt="2023-11-01T22:04:14.997" v="341" actId="207"/>
        <pc:sldMkLst>
          <pc:docMk/>
          <pc:sldMk cId="1247386128" sldId="741"/>
        </pc:sldMkLst>
        <pc:spChg chg="del">
          <ac:chgData name="Jenifer Prince Devaraj" userId="c3fb109c-09d1-42a6-93f4-69472d709861" providerId="ADAL" clId="{AE63243A-9106-461C-A490-B07CF100C9F5}" dt="2023-11-01T21:57:59.360" v="172" actId="478"/>
          <ac:spMkLst>
            <pc:docMk/>
            <pc:sldMk cId="1247386128" sldId="741"/>
            <ac:spMk id="6" creationId="{1B2D3266-D123-E108-F2B0-A124C3B825AE}"/>
          </ac:spMkLst>
        </pc:spChg>
        <pc:spChg chg="mod">
          <ac:chgData name="Jenifer Prince Devaraj" userId="c3fb109c-09d1-42a6-93f4-69472d709861" providerId="ADAL" clId="{AE63243A-9106-461C-A490-B07CF100C9F5}" dt="2023-11-01T22:04:14.997" v="341" actId="207"/>
          <ac:spMkLst>
            <pc:docMk/>
            <pc:sldMk cId="1247386128" sldId="741"/>
            <ac:spMk id="8" creationId="{5D50AF7E-2332-60B6-D59E-B60DA74391B0}"/>
          </ac:spMkLst>
        </pc:spChg>
        <pc:spChg chg="del">
          <ac:chgData name="Jenifer Prince Devaraj" userId="c3fb109c-09d1-42a6-93f4-69472d709861" providerId="ADAL" clId="{AE63243A-9106-461C-A490-B07CF100C9F5}" dt="2023-11-01T21:57:47.849" v="169" actId="478"/>
          <ac:spMkLst>
            <pc:docMk/>
            <pc:sldMk cId="1247386128" sldId="741"/>
            <ac:spMk id="11" creationId="{BE2A8AE8-CC0D-BC05-3A9A-50B74A74E442}"/>
          </ac:spMkLst>
        </pc:spChg>
        <pc:spChg chg="del">
          <ac:chgData name="Jenifer Prince Devaraj" userId="c3fb109c-09d1-42a6-93f4-69472d709861" providerId="ADAL" clId="{AE63243A-9106-461C-A490-B07CF100C9F5}" dt="2023-11-01T21:57:47.849" v="169" actId="478"/>
          <ac:spMkLst>
            <pc:docMk/>
            <pc:sldMk cId="1247386128" sldId="741"/>
            <ac:spMk id="12" creationId="{C7247B68-AAE7-9529-27A6-1D40424D18A7}"/>
          </ac:spMkLst>
        </pc:spChg>
        <pc:spChg chg="del">
          <ac:chgData name="Jenifer Prince Devaraj" userId="c3fb109c-09d1-42a6-93f4-69472d709861" providerId="ADAL" clId="{AE63243A-9106-461C-A490-B07CF100C9F5}" dt="2023-11-01T21:57:47.849" v="169" actId="478"/>
          <ac:spMkLst>
            <pc:docMk/>
            <pc:sldMk cId="1247386128" sldId="741"/>
            <ac:spMk id="13" creationId="{FE292BE7-975F-0CC8-2DE7-98156A44AFB4}"/>
          </ac:spMkLst>
        </pc:spChg>
        <pc:spChg chg="del">
          <ac:chgData name="Jenifer Prince Devaraj" userId="c3fb109c-09d1-42a6-93f4-69472d709861" providerId="ADAL" clId="{AE63243A-9106-461C-A490-B07CF100C9F5}" dt="2023-11-01T21:57:47.849" v="169" actId="478"/>
          <ac:spMkLst>
            <pc:docMk/>
            <pc:sldMk cId="1247386128" sldId="741"/>
            <ac:spMk id="14" creationId="{05D56C0A-14A7-51B5-4DCF-7E5135A13B3D}"/>
          </ac:spMkLst>
        </pc:spChg>
        <pc:spChg chg="del">
          <ac:chgData name="Jenifer Prince Devaraj" userId="c3fb109c-09d1-42a6-93f4-69472d709861" providerId="ADAL" clId="{AE63243A-9106-461C-A490-B07CF100C9F5}" dt="2023-11-01T21:57:47.849" v="169" actId="478"/>
          <ac:spMkLst>
            <pc:docMk/>
            <pc:sldMk cId="1247386128" sldId="741"/>
            <ac:spMk id="16" creationId="{1A27EDF4-4E98-9EF8-0300-1BE4571D78D2}"/>
          </ac:spMkLst>
        </pc:spChg>
        <pc:spChg chg="del">
          <ac:chgData name="Jenifer Prince Devaraj" userId="c3fb109c-09d1-42a6-93f4-69472d709861" providerId="ADAL" clId="{AE63243A-9106-461C-A490-B07CF100C9F5}" dt="2023-11-01T21:57:47.849" v="169" actId="478"/>
          <ac:spMkLst>
            <pc:docMk/>
            <pc:sldMk cId="1247386128" sldId="741"/>
            <ac:spMk id="17" creationId="{A242226B-3A4B-4A46-678E-5E97CA956385}"/>
          </ac:spMkLst>
        </pc:spChg>
        <pc:spChg chg="del">
          <ac:chgData name="Jenifer Prince Devaraj" userId="c3fb109c-09d1-42a6-93f4-69472d709861" providerId="ADAL" clId="{AE63243A-9106-461C-A490-B07CF100C9F5}" dt="2023-11-01T21:57:47.849" v="169" actId="478"/>
          <ac:spMkLst>
            <pc:docMk/>
            <pc:sldMk cId="1247386128" sldId="741"/>
            <ac:spMk id="19" creationId="{21CBE593-1599-0C1D-0CB9-D30B4972705D}"/>
          </ac:spMkLst>
        </pc:spChg>
        <pc:spChg chg="del">
          <ac:chgData name="Jenifer Prince Devaraj" userId="c3fb109c-09d1-42a6-93f4-69472d709861" providerId="ADAL" clId="{AE63243A-9106-461C-A490-B07CF100C9F5}" dt="2023-11-01T21:57:47.849" v="169" actId="478"/>
          <ac:spMkLst>
            <pc:docMk/>
            <pc:sldMk cId="1247386128" sldId="741"/>
            <ac:spMk id="20" creationId="{246863D9-9A10-5B9F-A8DB-67273866AA88}"/>
          </ac:spMkLst>
        </pc:spChg>
        <pc:spChg chg="del">
          <ac:chgData name="Jenifer Prince Devaraj" userId="c3fb109c-09d1-42a6-93f4-69472d709861" providerId="ADAL" clId="{AE63243A-9106-461C-A490-B07CF100C9F5}" dt="2023-11-01T21:57:55.158" v="171" actId="478"/>
          <ac:spMkLst>
            <pc:docMk/>
            <pc:sldMk cId="1247386128" sldId="741"/>
            <ac:spMk id="22" creationId="{302B25E6-9627-95BC-A0CC-A85CDC4DB9D7}"/>
          </ac:spMkLst>
        </pc:spChg>
        <pc:spChg chg="del">
          <ac:chgData name="Jenifer Prince Devaraj" userId="c3fb109c-09d1-42a6-93f4-69472d709861" providerId="ADAL" clId="{AE63243A-9106-461C-A490-B07CF100C9F5}" dt="2023-11-01T21:57:47.849" v="169" actId="478"/>
          <ac:spMkLst>
            <pc:docMk/>
            <pc:sldMk cId="1247386128" sldId="741"/>
            <ac:spMk id="23" creationId="{86D41BCC-7842-8541-C970-9C44BA763B17}"/>
          </ac:spMkLst>
        </pc:spChg>
        <pc:spChg chg="del">
          <ac:chgData name="Jenifer Prince Devaraj" userId="c3fb109c-09d1-42a6-93f4-69472d709861" providerId="ADAL" clId="{AE63243A-9106-461C-A490-B07CF100C9F5}" dt="2023-11-01T21:57:47.849" v="169" actId="478"/>
          <ac:spMkLst>
            <pc:docMk/>
            <pc:sldMk cId="1247386128" sldId="741"/>
            <ac:spMk id="24" creationId="{4A2DCAAB-3D8E-49AB-494E-05C8C5FB6383}"/>
          </ac:spMkLst>
        </pc:spChg>
        <pc:spChg chg="del">
          <ac:chgData name="Jenifer Prince Devaraj" userId="c3fb109c-09d1-42a6-93f4-69472d709861" providerId="ADAL" clId="{AE63243A-9106-461C-A490-B07CF100C9F5}" dt="2023-11-01T21:58:03.108" v="173" actId="478"/>
          <ac:spMkLst>
            <pc:docMk/>
            <pc:sldMk cId="1247386128" sldId="741"/>
            <ac:spMk id="25" creationId="{EE993804-CC5B-E299-983C-C56A80A74497}"/>
          </ac:spMkLst>
        </pc:spChg>
        <pc:spChg chg="del">
          <ac:chgData name="Jenifer Prince Devaraj" userId="c3fb109c-09d1-42a6-93f4-69472d709861" providerId="ADAL" clId="{AE63243A-9106-461C-A490-B07CF100C9F5}" dt="2023-11-01T21:57:51.650" v="170" actId="478"/>
          <ac:spMkLst>
            <pc:docMk/>
            <pc:sldMk cId="1247386128" sldId="741"/>
            <ac:spMk id="26" creationId="{9C858F6F-7E1E-C884-4FDF-DC6C8BE332F2}"/>
          </ac:spMkLst>
        </pc:spChg>
        <pc:spChg chg="del">
          <ac:chgData name="Jenifer Prince Devaraj" userId="c3fb109c-09d1-42a6-93f4-69472d709861" providerId="ADAL" clId="{AE63243A-9106-461C-A490-B07CF100C9F5}" dt="2023-11-01T21:57:51.650" v="170" actId="478"/>
          <ac:spMkLst>
            <pc:docMk/>
            <pc:sldMk cId="1247386128" sldId="741"/>
            <ac:spMk id="27" creationId="{BFF173FE-A528-D867-028B-A79BB8FA7363}"/>
          </ac:spMkLst>
        </pc:spChg>
        <pc:spChg chg="del">
          <ac:chgData name="Jenifer Prince Devaraj" userId="c3fb109c-09d1-42a6-93f4-69472d709861" providerId="ADAL" clId="{AE63243A-9106-461C-A490-B07CF100C9F5}" dt="2023-11-01T21:57:47.849" v="169" actId="478"/>
          <ac:spMkLst>
            <pc:docMk/>
            <pc:sldMk cId="1247386128" sldId="741"/>
            <ac:spMk id="28" creationId="{9BC1842B-7AAE-622D-31F1-455775C5B94E}"/>
          </ac:spMkLst>
        </pc:spChg>
        <pc:spChg chg="mod">
          <ac:chgData name="Jenifer Prince Devaraj" userId="c3fb109c-09d1-42a6-93f4-69472d709861" providerId="ADAL" clId="{AE63243A-9106-461C-A490-B07CF100C9F5}" dt="2023-11-01T21:58:24.415" v="180" actId="1076"/>
          <ac:spMkLst>
            <pc:docMk/>
            <pc:sldMk cId="1247386128" sldId="741"/>
            <ac:spMk id="32" creationId="{31086EEF-5A4E-F0A4-93D7-696B071373AC}"/>
          </ac:spMkLst>
        </pc:spChg>
        <pc:spChg chg="del">
          <ac:chgData name="Jenifer Prince Devaraj" userId="c3fb109c-09d1-42a6-93f4-69472d709861" providerId="ADAL" clId="{AE63243A-9106-461C-A490-B07CF100C9F5}" dt="2023-11-01T21:57:47.849" v="169" actId="478"/>
          <ac:spMkLst>
            <pc:docMk/>
            <pc:sldMk cId="1247386128" sldId="741"/>
            <ac:spMk id="37" creationId="{B49E4F9F-AFC1-DADC-EE1A-5775A3D898D1}"/>
          </ac:spMkLst>
        </pc:spChg>
        <pc:picChg chg="del">
          <ac:chgData name="Jenifer Prince Devaraj" userId="c3fb109c-09d1-42a6-93f4-69472d709861" providerId="ADAL" clId="{AE63243A-9106-461C-A490-B07CF100C9F5}" dt="2023-11-01T21:57:59.360" v="172" actId="478"/>
          <ac:picMkLst>
            <pc:docMk/>
            <pc:sldMk cId="1247386128" sldId="741"/>
            <ac:picMk id="5" creationId="{D75CF11B-3A65-94B9-D076-5C9222BC4B48}"/>
          </ac:picMkLst>
        </pc:picChg>
        <pc:picChg chg="del">
          <ac:chgData name="Jenifer Prince Devaraj" userId="c3fb109c-09d1-42a6-93f4-69472d709861" providerId="ADAL" clId="{AE63243A-9106-461C-A490-B07CF100C9F5}" dt="2023-11-01T21:57:47.849" v="169" actId="478"/>
          <ac:picMkLst>
            <pc:docMk/>
            <pc:sldMk cId="1247386128" sldId="741"/>
            <ac:picMk id="10" creationId="{E2A4E3B8-7AB4-02EC-D62D-1D06BFEC66D7}"/>
          </ac:picMkLst>
        </pc:picChg>
        <pc:picChg chg="del">
          <ac:chgData name="Jenifer Prince Devaraj" userId="c3fb109c-09d1-42a6-93f4-69472d709861" providerId="ADAL" clId="{AE63243A-9106-461C-A490-B07CF100C9F5}" dt="2023-11-01T21:57:47.849" v="169" actId="478"/>
          <ac:picMkLst>
            <pc:docMk/>
            <pc:sldMk cId="1247386128" sldId="741"/>
            <ac:picMk id="15" creationId="{910EE085-EB53-B2C8-1AD7-E31097FA6884}"/>
          </ac:picMkLst>
        </pc:picChg>
        <pc:picChg chg="del">
          <ac:chgData name="Jenifer Prince Devaraj" userId="c3fb109c-09d1-42a6-93f4-69472d709861" providerId="ADAL" clId="{AE63243A-9106-461C-A490-B07CF100C9F5}" dt="2023-11-01T21:57:47.849" v="169" actId="478"/>
          <ac:picMkLst>
            <pc:docMk/>
            <pc:sldMk cId="1247386128" sldId="741"/>
            <ac:picMk id="18" creationId="{D824A3A1-26B7-706C-7AEA-0FF52AB2FFBA}"/>
          </ac:picMkLst>
        </pc:picChg>
        <pc:picChg chg="mod">
          <ac:chgData name="Jenifer Prince Devaraj" userId="c3fb109c-09d1-42a6-93f4-69472d709861" providerId="ADAL" clId="{AE63243A-9106-461C-A490-B07CF100C9F5}" dt="2023-11-01T21:58:11.462" v="176" actId="1076"/>
          <ac:picMkLst>
            <pc:docMk/>
            <pc:sldMk cId="1247386128" sldId="741"/>
            <ac:picMk id="30" creationId="{2599A65C-E7E5-0F93-C526-7930330AE3AB}"/>
          </ac:picMkLst>
        </pc:picChg>
        <pc:picChg chg="mod">
          <ac:chgData name="Jenifer Prince Devaraj" userId="c3fb109c-09d1-42a6-93f4-69472d709861" providerId="ADAL" clId="{AE63243A-9106-461C-A490-B07CF100C9F5}" dt="2023-11-01T21:58:16.244" v="177" actId="1076"/>
          <ac:picMkLst>
            <pc:docMk/>
            <pc:sldMk cId="1247386128" sldId="741"/>
            <ac:picMk id="36" creationId="{B3BA92E9-1B59-A979-FDEF-EBFFA2C2C088}"/>
          </ac:picMkLst>
        </pc:picChg>
      </pc:sldChg>
      <pc:sldChg chg="addSp delSp modSp add del mod setBg modAnim replTag">
        <pc:chgData name="Jenifer Prince Devaraj" userId="c3fb109c-09d1-42a6-93f4-69472d709861" providerId="ADAL" clId="{AE63243A-9106-461C-A490-B07CF100C9F5}" dt="2023-11-01T21:23:30.254" v="161" actId="47"/>
        <pc:sldMkLst>
          <pc:docMk/>
          <pc:sldMk cId="2020447591" sldId="741"/>
        </pc:sldMkLst>
        <pc:spChg chg="add mod replST">
          <ac:chgData name="Jenifer Prince Devaraj" userId="c3fb109c-09d1-42a6-93f4-69472d709861" providerId="ADAL" clId="{AE63243A-9106-461C-A490-B07CF100C9F5}" dt="2023-11-01T21:22:40.975" v="135"/>
          <ac:spMkLst>
            <pc:docMk/>
            <pc:sldMk cId="2020447591" sldId="741"/>
            <ac:spMk id="6" creationId="{2551CE0E-E390-9DAC-CFF5-495F56B9E783}"/>
          </ac:spMkLst>
        </pc:spChg>
        <pc:spChg chg="add mod replST">
          <ac:chgData name="Jenifer Prince Devaraj" userId="c3fb109c-09d1-42a6-93f4-69472d709861" providerId="ADAL" clId="{AE63243A-9106-461C-A490-B07CF100C9F5}" dt="2023-11-01T21:22:40.982" v="145"/>
          <ac:spMkLst>
            <pc:docMk/>
            <pc:sldMk cId="2020447591" sldId="741"/>
            <ac:spMk id="7" creationId="{6F087906-5B37-D362-0E12-848FB4089107}"/>
          </ac:spMkLst>
        </pc:spChg>
        <pc:picChg chg="add mod replST">
          <ac:chgData name="Jenifer Prince Devaraj" userId="c3fb109c-09d1-42a6-93f4-69472d709861" providerId="ADAL" clId="{AE63243A-9106-461C-A490-B07CF100C9F5}" dt="2023-11-01T21:22:40.891" v="122"/>
          <ac:picMkLst>
            <pc:docMk/>
            <pc:sldMk cId="2020447591" sldId="741"/>
            <ac:picMk id="3" creationId="{8DBCE756-A1E6-032C-9C79-EA8943289023}"/>
          </ac:picMkLst>
        </pc:picChg>
        <pc:picChg chg="add mod replST">
          <ac:chgData name="Jenifer Prince Devaraj" userId="c3fb109c-09d1-42a6-93f4-69472d709861" providerId="ADAL" clId="{AE63243A-9106-461C-A490-B07CF100C9F5}" dt="2023-11-01T21:22:40.963" v="126"/>
          <ac:picMkLst>
            <pc:docMk/>
            <pc:sldMk cId="2020447591" sldId="741"/>
            <ac:picMk id="5" creationId="{BF429C26-F1AC-B05A-D242-878693E3D7DB}"/>
          </ac:picMkLst>
        </pc:picChg>
        <pc:picChg chg="add del mod">
          <ac:chgData name="Jenifer Prince Devaraj" userId="c3fb109c-09d1-42a6-93f4-69472d709861" providerId="ADAL" clId="{AE63243A-9106-461C-A490-B07CF100C9F5}" dt="2023-11-01T21:23:27.957" v="160" actId="478"/>
          <ac:picMkLst>
            <pc:docMk/>
            <pc:sldMk cId="2020447591" sldId="741"/>
            <ac:picMk id="8" creationId="{32276F73-7E6F-C888-A484-AD2E1ED250E1}"/>
          </ac:picMkLst>
        </pc:picChg>
      </pc:sldChg>
      <pc:sldChg chg="del">
        <pc:chgData name="Jenifer Prince Devaraj" userId="c3fb109c-09d1-42a6-93f4-69472d709861" providerId="ADAL" clId="{AE63243A-9106-461C-A490-B07CF100C9F5}" dt="2023-10-25T20:05:29.676" v="4" actId="47"/>
        <pc:sldMkLst>
          <pc:docMk/>
          <pc:sldMk cId="2069634184" sldId="741"/>
        </pc:sldMkLst>
      </pc:sldChg>
      <pc:sldChg chg="addSp modSp add mod setBg replTag">
        <pc:chgData name="Jenifer Prince Devaraj" userId="c3fb109c-09d1-42a6-93f4-69472d709861" providerId="ADAL" clId="{AE63243A-9106-461C-A490-B07CF100C9F5}" dt="2023-11-01T22:02:08.357" v="280"/>
        <pc:sldMkLst>
          <pc:docMk/>
          <pc:sldMk cId="792582412" sldId="742"/>
        </pc:sldMkLst>
        <pc:spChg chg="add mod replST">
          <ac:chgData name="Jenifer Prince Devaraj" userId="c3fb109c-09d1-42a6-93f4-69472d709861" providerId="ADAL" clId="{AE63243A-9106-461C-A490-B07CF100C9F5}" dt="2023-11-01T22:02:08.334" v="266"/>
          <ac:spMkLst>
            <pc:docMk/>
            <pc:sldMk cId="792582412" sldId="742"/>
            <ac:spMk id="6" creationId="{FAFA69B6-5F96-1A41-5211-AE06EE13E121}"/>
          </ac:spMkLst>
        </pc:spChg>
        <pc:spChg chg="add mod replST">
          <ac:chgData name="Jenifer Prince Devaraj" userId="c3fb109c-09d1-42a6-93f4-69472d709861" providerId="ADAL" clId="{AE63243A-9106-461C-A490-B07CF100C9F5}" dt="2023-11-01T22:02:08.347" v="276"/>
          <ac:spMkLst>
            <pc:docMk/>
            <pc:sldMk cId="792582412" sldId="742"/>
            <ac:spMk id="7" creationId="{3B0E62C3-CBA3-2F85-7F71-271F6E682063}"/>
          </ac:spMkLst>
        </pc:spChg>
        <pc:picChg chg="add mod replST">
          <ac:chgData name="Jenifer Prince Devaraj" userId="c3fb109c-09d1-42a6-93f4-69472d709861" providerId="ADAL" clId="{AE63243A-9106-461C-A490-B07CF100C9F5}" dt="2023-11-01T22:02:08.225" v="253"/>
          <ac:picMkLst>
            <pc:docMk/>
            <pc:sldMk cId="792582412" sldId="742"/>
            <ac:picMk id="3" creationId="{3A37FA0C-4015-A6F7-80D2-BC478C30402A}"/>
          </ac:picMkLst>
        </pc:picChg>
        <pc:picChg chg="add mod replST">
          <ac:chgData name="Jenifer Prince Devaraj" userId="c3fb109c-09d1-42a6-93f4-69472d709861" providerId="ADAL" clId="{AE63243A-9106-461C-A490-B07CF100C9F5}" dt="2023-11-01T22:02:08.318" v="257"/>
          <ac:picMkLst>
            <pc:docMk/>
            <pc:sldMk cId="792582412" sldId="742"/>
            <ac:picMk id="5" creationId="{9AFBCC38-3D52-FEF4-E6CF-AC6C83FB9DA8}"/>
          </ac:picMkLst>
        </pc:picChg>
      </pc:sldChg>
      <pc:sldChg chg="addSp delSp modSp add mod">
        <pc:chgData name="Jenifer Prince Devaraj" userId="c3fb109c-09d1-42a6-93f4-69472d709861" providerId="ADAL" clId="{AE63243A-9106-461C-A490-B07CF100C9F5}" dt="2023-11-02T12:32:15.663" v="614" actId="20577"/>
        <pc:sldMkLst>
          <pc:docMk/>
          <pc:sldMk cId="1630093662" sldId="743"/>
        </pc:sldMkLst>
        <pc:spChg chg="mod">
          <ac:chgData name="Jenifer Prince Devaraj" userId="c3fb109c-09d1-42a6-93f4-69472d709861" providerId="ADAL" clId="{AE63243A-9106-461C-A490-B07CF100C9F5}" dt="2023-11-01T22:38:45.800" v="611" actId="1076"/>
          <ac:spMkLst>
            <pc:docMk/>
            <pc:sldMk cId="1630093662" sldId="743"/>
            <ac:spMk id="2" creationId="{819B5E92-3B3A-353A-06DD-CB0BA4B1E6B9}"/>
          </ac:spMkLst>
        </pc:spChg>
        <pc:spChg chg="mod">
          <ac:chgData name="Jenifer Prince Devaraj" userId="c3fb109c-09d1-42a6-93f4-69472d709861" providerId="ADAL" clId="{AE63243A-9106-461C-A490-B07CF100C9F5}" dt="2023-11-01T22:38:42.029" v="610" actId="1076"/>
          <ac:spMkLst>
            <pc:docMk/>
            <pc:sldMk cId="1630093662" sldId="743"/>
            <ac:spMk id="6" creationId="{7D51A6CF-115D-4751-2A7A-69891D6DCBF5}"/>
          </ac:spMkLst>
        </pc:spChg>
        <pc:spChg chg="del mod">
          <ac:chgData name="Jenifer Prince Devaraj" userId="c3fb109c-09d1-42a6-93f4-69472d709861" providerId="ADAL" clId="{AE63243A-9106-461C-A490-B07CF100C9F5}" dt="2023-11-01T22:28:42.658" v="436" actId="478"/>
          <ac:spMkLst>
            <pc:docMk/>
            <pc:sldMk cId="1630093662" sldId="743"/>
            <ac:spMk id="9" creationId="{A1F7C15A-D09F-4273-E0DD-7D301ECAB795}"/>
          </ac:spMkLst>
        </pc:spChg>
        <pc:spChg chg="add mod">
          <ac:chgData name="Jenifer Prince Devaraj" userId="c3fb109c-09d1-42a6-93f4-69472d709861" providerId="ADAL" clId="{AE63243A-9106-461C-A490-B07CF100C9F5}" dt="2023-11-01T22:32:33.799" v="486" actId="1076"/>
          <ac:spMkLst>
            <pc:docMk/>
            <pc:sldMk cId="1630093662" sldId="743"/>
            <ac:spMk id="11" creationId="{41ADA19E-7CF4-E67B-0431-BC762E7E4192}"/>
          </ac:spMkLst>
        </pc:spChg>
        <pc:spChg chg="del mod">
          <ac:chgData name="Jenifer Prince Devaraj" userId="c3fb109c-09d1-42a6-93f4-69472d709861" providerId="ADAL" clId="{AE63243A-9106-461C-A490-B07CF100C9F5}" dt="2023-11-01T22:29:54.933" v="447" actId="21"/>
          <ac:spMkLst>
            <pc:docMk/>
            <pc:sldMk cId="1630093662" sldId="743"/>
            <ac:spMk id="13" creationId="{5351F252-388A-7551-25E7-5892AA155088}"/>
          </ac:spMkLst>
        </pc:spChg>
        <pc:spChg chg="add del mod">
          <ac:chgData name="Jenifer Prince Devaraj" userId="c3fb109c-09d1-42a6-93f4-69472d709861" providerId="ADAL" clId="{AE63243A-9106-461C-A490-B07CF100C9F5}" dt="2023-11-01T22:36:56.054" v="534" actId="478"/>
          <ac:spMkLst>
            <pc:docMk/>
            <pc:sldMk cId="1630093662" sldId="743"/>
            <ac:spMk id="15" creationId="{0AB6BC17-2968-ACA8-5CB7-51CC3A41757D}"/>
          </ac:spMkLst>
        </pc:spChg>
        <pc:spChg chg="add mod">
          <ac:chgData name="Jenifer Prince Devaraj" userId="c3fb109c-09d1-42a6-93f4-69472d709861" providerId="ADAL" clId="{AE63243A-9106-461C-A490-B07CF100C9F5}" dt="2023-11-01T22:32:50.938" v="493" actId="20577"/>
          <ac:spMkLst>
            <pc:docMk/>
            <pc:sldMk cId="1630093662" sldId="743"/>
            <ac:spMk id="16" creationId="{B3F98AAC-6E7D-C3B9-9455-195362C069F1}"/>
          </ac:spMkLst>
        </pc:spChg>
        <pc:spChg chg="add mod">
          <ac:chgData name="Jenifer Prince Devaraj" userId="c3fb109c-09d1-42a6-93f4-69472d709861" providerId="ADAL" clId="{AE63243A-9106-461C-A490-B07CF100C9F5}" dt="2023-11-01T22:33:11.046" v="498" actId="1076"/>
          <ac:spMkLst>
            <pc:docMk/>
            <pc:sldMk cId="1630093662" sldId="743"/>
            <ac:spMk id="17" creationId="{0D01EBF4-C254-469E-6492-8935315240AB}"/>
          </ac:spMkLst>
        </pc:spChg>
        <pc:spChg chg="add mod">
          <ac:chgData name="Jenifer Prince Devaraj" userId="c3fb109c-09d1-42a6-93f4-69472d709861" providerId="ADAL" clId="{AE63243A-9106-461C-A490-B07CF100C9F5}" dt="2023-11-01T22:34:17.195" v="514" actId="1076"/>
          <ac:spMkLst>
            <pc:docMk/>
            <pc:sldMk cId="1630093662" sldId="743"/>
            <ac:spMk id="18" creationId="{BE10DABE-D1BA-64BE-7BDE-846E0DA44DDA}"/>
          </ac:spMkLst>
        </pc:spChg>
        <pc:spChg chg="add mod">
          <ac:chgData name="Jenifer Prince Devaraj" userId="c3fb109c-09d1-42a6-93f4-69472d709861" providerId="ADAL" clId="{AE63243A-9106-461C-A490-B07CF100C9F5}" dt="2023-11-01T22:34:43.591" v="523" actId="20577"/>
          <ac:spMkLst>
            <pc:docMk/>
            <pc:sldMk cId="1630093662" sldId="743"/>
            <ac:spMk id="19" creationId="{0FA7C0AF-A0FA-8645-A05E-AA2C5F7D9A3D}"/>
          </ac:spMkLst>
        </pc:spChg>
        <pc:spChg chg="add mod">
          <ac:chgData name="Jenifer Prince Devaraj" userId="c3fb109c-09d1-42a6-93f4-69472d709861" providerId="ADAL" clId="{AE63243A-9106-461C-A490-B07CF100C9F5}" dt="2023-11-01T22:34:46.496" v="525" actId="20577"/>
          <ac:spMkLst>
            <pc:docMk/>
            <pc:sldMk cId="1630093662" sldId="743"/>
            <ac:spMk id="20" creationId="{10EA20B8-7F97-5EC8-30B6-C3BB17F6A95D}"/>
          </ac:spMkLst>
        </pc:spChg>
        <pc:spChg chg="add mod">
          <ac:chgData name="Jenifer Prince Devaraj" userId="c3fb109c-09d1-42a6-93f4-69472d709861" providerId="ADAL" clId="{AE63243A-9106-461C-A490-B07CF100C9F5}" dt="2023-11-01T22:34:49.171" v="527" actId="20577"/>
          <ac:spMkLst>
            <pc:docMk/>
            <pc:sldMk cId="1630093662" sldId="743"/>
            <ac:spMk id="21" creationId="{480DCAC8-E006-3D66-0F66-0F5FD26AE342}"/>
          </ac:spMkLst>
        </pc:spChg>
        <pc:spChg chg="add mod">
          <ac:chgData name="Jenifer Prince Devaraj" userId="c3fb109c-09d1-42a6-93f4-69472d709861" providerId="ADAL" clId="{AE63243A-9106-461C-A490-B07CF100C9F5}" dt="2023-11-02T12:32:15.663" v="614" actId="20577"/>
          <ac:spMkLst>
            <pc:docMk/>
            <pc:sldMk cId="1630093662" sldId="743"/>
            <ac:spMk id="22" creationId="{F3800F56-FE8F-7596-8678-B07F9F1A7590}"/>
          </ac:spMkLst>
        </pc:spChg>
        <pc:picChg chg="add mod">
          <ac:chgData name="Jenifer Prince Devaraj" userId="c3fb109c-09d1-42a6-93f4-69472d709861" providerId="ADAL" clId="{AE63243A-9106-461C-A490-B07CF100C9F5}" dt="2023-11-01T22:38:38.105" v="609" actId="1076"/>
          <ac:picMkLst>
            <pc:docMk/>
            <pc:sldMk cId="1630093662" sldId="743"/>
            <ac:picMk id="7" creationId="{D5B13708-0027-B73B-DCDA-A994C77E8D95}"/>
          </ac:picMkLst>
        </pc:picChg>
        <pc:picChg chg="del">
          <ac:chgData name="Jenifer Prince Devaraj" userId="c3fb109c-09d1-42a6-93f4-69472d709861" providerId="ADAL" clId="{AE63243A-9106-461C-A490-B07CF100C9F5}" dt="2023-11-01T22:28:27.100" v="432" actId="478"/>
          <ac:picMkLst>
            <pc:docMk/>
            <pc:sldMk cId="1630093662" sldId="743"/>
            <ac:picMk id="8" creationId="{E4F6A3A7-C5E9-2A25-94F4-432D0E13CAAF}"/>
          </ac:picMkLst>
        </pc:picChg>
        <pc:inkChg chg="del mod">
          <ac:chgData name="Jenifer Prince Devaraj" userId="c3fb109c-09d1-42a6-93f4-69472d709861" providerId="ADAL" clId="{AE63243A-9106-461C-A490-B07CF100C9F5}" dt="2023-11-01T22:28:46.359" v="438" actId="478"/>
          <ac:inkMkLst>
            <pc:docMk/>
            <pc:sldMk cId="1630093662" sldId="743"/>
            <ac:inkMk id="10" creationId="{52D27B40-40A9-EF60-8223-F41EC6733012}"/>
          </ac:inkMkLst>
        </pc:inkChg>
        <pc:inkChg chg="del mod">
          <ac:chgData name="Jenifer Prince Devaraj" userId="c3fb109c-09d1-42a6-93f4-69472d709861" providerId="ADAL" clId="{AE63243A-9106-461C-A490-B07CF100C9F5}" dt="2023-11-01T22:28:44.241" v="437" actId="478"/>
          <ac:inkMkLst>
            <pc:docMk/>
            <pc:sldMk cId="1630093662" sldId="743"/>
            <ac:inkMk id="12" creationId="{02C24D05-2345-0E4E-F19A-57828AC3F0EA}"/>
          </ac:inkMkLst>
        </pc:inkChg>
      </pc:sldChg>
      <pc:sldChg chg="addSp delSp modSp add mod">
        <pc:chgData name="Jenifer Prince Devaraj" userId="c3fb109c-09d1-42a6-93f4-69472d709861" providerId="ADAL" clId="{AE63243A-9106-461C-A490-B07CF100C9F5}" dt="2023-11-02T12:32:43.751" v="616" actId="478"/>
        <pc:sldMkLst>
          <pc:docMk/>
          <pc:sldMk cId="3374883712" sldId="744"/>
        </pc:sldMkLst>
        <pc:spChg chg="add mod">
          <ac:chgData name="Jenifer Prince Devaraj" userId="c3fb109c-09d1-42a6-93f4-69472d709861" providerId="ADAL" clId="{AE63243A-9106-461C-A490-B07CF100C9F5}" dt="2023-11-01T22:36:48.882" v="532" actId="20577"/>
          <ac:spMkLst>
            <pc:docMk/>
            <pc:sldMk cId="3374883712" sldId="744"/>
            <ac:spMk id="3" creationId="{D4FF6BD8-B9BE-19EF-5AAD-D34F71773C10}"/>
          </ac:spMkLst>
        </pc:spChg>
        <pc:spChg chg="add mod">
          <ac:chgData name="Jenifer Prince Devaraj" userId="c3fb109c-09d1-42a6-93f4-69472d709861" providerId="ADAL" clId="{AE63243A-9106-461C-A490-B07CF100C9F5}" dt="2023-11-01T22:30:51.199" v="467" actId="1036"/>
          <ac:spMkLst>
            <pc:docMk/>
            <pc:sldMk cId="3374883712" sldId="744"/>
            <ac:spMk id="8" creationId="{D9BAECA0-B5DB-0C7C-5B3D-6E2331A88C77}"/>
          </ac:spMkLst>
        </pc:spChg>
        <pc:spChg chg="del mod">
          <ac:chgData name="Jenifer Prince Devaraj" userId="c3fb109c-09d1-42a6-93f4-69472d709861" providerId="ADAL" clId="{AE63243A-9106-461C-A490-B07CF100C9F5}" dt="2023-11-01T22:30:16.759" v="452" actId="21"/>
          <ac:spMkLst>
            <pc:docMk/>
            <pc:sldMk cId="3374883712" sldId="744"/>
            <ac:spMk id="9" creationId="{A1F7C15A-D09F-4273-E0DD-7D301ECAB795}"/>
          </ac:spMkLst>
        </pc:spChg>
        <pc:spChg chg="del mod">
          <ac:chgData name="Jenifer Prince Devaraj" userId="c3fb109c-09d1-42a6-93f4-69472d709861" providerId="ADAL" clId="{AE63243A-9106-461C-A490-B07CF100C9F5}" dt="2023-11-01T22:36:26.819" v="528" actId="478"/>
          <ac:spMkLst>
            <pc:docMk/>
            <pc:sldMk cId="3374883712" sldId="744"/>
            <ac:spMk id="13" creationId="{5351F252-388A-7551-25E7-5892AA155088}"/>
          </ac:spMkLst>
        </pc:spChg>
        <pc:inkChg chg="del mod">
          <ac:chgData name="Jenifer Prince Devaraj" userId="c3fb109c-09d1-42a6-93f4-69472d709861" providerId="ADAL" clId="{AE63243A-9106-461C-A490-B07CF100C9F5}" dt="2023-11-01T22:31:06.039" v="470" actId="21"/>
          <ac:inkMkLst>
            <pc:docMk/>
            <pc:sldMk cId="3374883712" sldId="744"/>
            <ac:inkMk id="10" creationId="{52D27B40-40A9-EF60-8223-F41EC6733012}"/>
          </ac:inkMkLst>
        </pc:inkChg>
        <pc:inkChg chg="add del mod">
          <ac:chgData name="Jenifer Prince Devaraj" userId="c3fb109c-09d1-42a6-93f4-69472d709861" providerId="ADAL" clId="{AE63243A-9106-461C-A490-B07CF100C9F5}" dt="2023-11-02T12:32:39.137" v="615" actId="478"/>
          <ac:inkMkLst>
            <pc:docMk/>
            <pc:sldMk cId="3374883712" sldId="744"/>
            <ac:inkMk id="11" creationId="{144B6FC7-3BDF-4929-68F2-87CC284CA374}"/>
          </ac:inkMkLst>
        </pc:inkChg>
        <pc:inkChg chg="del mod">
          <ac:chgData name="Jenifer Prince Devaraj" userId="c3fb109c-09d1-42a6-93f4-69472d709861" providerId="ADAL" clId="{AE63243A-9106-461C-A490-B07CF100C9F5}" dt="2023-11-01T22:31:28.896" v="476" actId="21"/>
          <ac:inkMkLst>
            <pc:docMk/>
            <pc:sldMk cId="3374883712" sldId="744"/>
            <ac:inkMk id="12" creationId="{02C24D05-2345-0E4E-F19A-57828AC3F0EA}"/>
          </ac:inkMkLst>
        </pc:inkChg>
        <pc:inkChg chg="add del mod">
          <ac:chgData name="Jenifer Prince Devaraj" userId="c3fb109c-09d1-42a6-93f4-69472d709861" providerId="ADAL" clId="{AE63243A-9106-461C-A490-B07CF100C9F5}" dt="2023-11-02T12:32:43.751" v="616" actId="478"/>
          <ac:inkMkLst>
            <pc:docMk/>
            <pc:sldMk cId="3374883712" sldId="744"/>
            <ac:inkMk id="15" creationId="{6737B777-1346-1426-17EE-7FD11464F2D8}"/>
          </ac:inkMkLst>
        </pc:inkChg>
      </pc:sldChg>
      <pc:sldChg chg="addSp modSp add mod setBg modAnim replTag">
        <pc:chgData name="Jenifer Prince Devaraj" userId="c3fb109c-09d1-42a6-93f4-69472d709861" providerId="ADAL" clId="{AE63243A-9106-461C-A490-B07CF100C9F5}" dt="2023-11-01T22:37:22.323" v="579"/>
        <pc:sldMkLst>
          <pc:docMk/>
          <pc:sldMk cId="974830207" sldId="745"/>
        </pc:sldMkLst>
        <pc:spChg chg="add mod replST">
          <ac:chgData name="Jenifer Prince Devaraj" userId="c3fb109c-09d1-42a6-93f4-69472d709861" providerId="ADAL" clId="{AE63243A-9106-461C-A490-B07CF100C9F5}" dt="2023-11-01T22:37:22.299" v="557"/>
          <ac:spMkLst>
            <pc:docMk/>
            <pc:sldMk cId="974830207" sldId="745"/>
            <ac:spMk id="6" creationId="{2DC94D6B-474D-C721-DD9A-2D5522D871F4}"/>
          </ac:spMkLst>
        </pc:spChg>
        <pc:spChg chg="add mod replST">
          <ac:chgData name="Jenifer Prince Devaraj" userId="c3fb109c-09d1-42a6-93f4-69472d709861" providerId="ADAL" clId="{AE63243A-9106-461C-A490-B07CF100C9F5}" dt="2023-11-01T22:37:22.306" v="567"/>
          <ac:spMkLst>
            <pc:docMk/>
            <pc:sldMk cId="974830207" sldId="745"/>
            <ac:spMk id="7" creationId="{FE7A15AD-19F4-9A0C-C6E2-7F12C84F30FB}"/>
          </ac:spMkLst>
        </pc:spChg>
        <pc:picChg chg="add mod replST">
          <ac:chgData name="Jenifer Prince Devaraj" userId="c3fb109c-09d1-42a6-93f4-69472d709861" providerId="ADAL" clId="{AE63243A-9106-461C-A490-B07CF100C9F5}" dt="2023-11-01T22:37:22.194" v="544"/>
          <ac:picMkLst>
            <pc:docMk/>
            <pc:sldMk cId="974830207" sldId="745"/>
            <ac:picMk id="3" creationId="{C9A41934-0903-C4EA-C1F6-EB30FB49F383}"/>
          </ac:picMkLst>
        </pc:picChg>
        <pc:picChg chg="add mod replST">
          <ac:chgData name="Jenifer Prince Devaraj" userId="c3fb109c-09d1-42a6-93f4-69472d709861" providerId="ADAL" clId="{AE63243A-9106-461C-A490-B07CF100C9F5}" dt="2023-11-01T22:37:22.288" v="548"/>
          <ac:picMkLst>
            <pc:docMk/>
            <pc:sldMk cId="974830207" sldId="745"/>
            <ac:picMk id="5" creationId="{360355E3-7D45-2402-42C3-CEDA748A082E}"/>
          </ac:picMkLst>
        </pc:picChg>
      </pc:sldChg>
      <pc:sldChg chg="new del">
        <pc:chgData name="Jenifer Prince Devaraj" userId="c3fb109c-09d1-42a6-93f4-69472d709861" providerId="ADAL" clId="{AE63243A-9106-461C-A490-B07CF100C9F5}" dt="2023-11-02T12:45:16.358" v="660" actId="47"/>
        <pc:sldMkLst>
          <pc:docMk/>
          <pc:sldMk cId="939731894" sldId="746"/>
        </pc:sldMkLst>
      </pc:sldChg>
      <pc:sldChg chg="new del">
        <pc:chgData name="Jenifer Prince Devaraj" userId="c3fb109c-09d1-42a6-93f4-69472d709861" providerId="ADAL" clId="{AE63243A-9106-461C-A490-B07CF100C9F5}" dt="2023-11-02T12:45:20.170" v="661" actId="47"/>
        <pc:sldMkLst>
          <pc:docMk/>
          <pc:sldMk cId="3579210824" sldId="747"/>
        </pc:sldMkLst>
      </pc:sldChg>
    </pc:docChg>
  </pc:docChgLst>
  <pc:docChgLst>
    <pc:chgData name="Jenifer Prince Devaraj" userId="c3fb109c-09d1-42a6-93f4-69472d709861" providerId="ADAL" clId="{DB7D2E9A-6A3C-49BF-A02B-F440C652CE8B}"/>
    <pc:docChg chg="undo custSel addSld modSld sldOrd">
      <pc:chgData name="Jenifer Prince Devaraj" userId="c3fb109c-09d1-42a6-93f4-69472d709861" providerId="ADAL" clId="{DB7D2E9A-6A3C-49BF-A02B-F440C652CE8B}" dt="2023-01-30T16:31:18.134" v="119"/>
      <pc:docMkLst>
        <pc:docMk/>
      </pc:docMkLst>
      <pc:sldChg chg="delSp">
        <pc:chgData name="Jenifer Prince Devaraj" userId="c3fb109c-09d1-42a6-93f4-69472d709861" providerId="ADAL" clId="{DB7D2E9A-6A3C-49BF-A02B-F440C652CE8B}" dt="2023-01-30T16:31:18.134" v="119"/>
        <pc:sldMkLst>
          <pc:docMk/>
          <pc:sldMk cId="0" sldId="257"/>
        </pc:sldMkLst>
        <pc:spChg chg="del">
          <ac:chgData name="Jenifer Prince Devaraj" userId="c3fb109c-09d1-42a6-93f4-69472d709861" providerId="ADAL" clId="{DB7D2E9A-6A3C-49BF-A02B-F440C652CE8B}" dt="2023-01-30T16:31:18.134" v="119"/>
          <ac:spMkLst>
            <pc:docMk/>
            <pc:sldMk cId="0" sldId="257"/>
            <ac:spMk id="3" creationId="{699DFB5A-626A-15B9-E663-FDB86D939F2B}"/>
          </ac:spMkLst>
        </pc:spChg>
      </pc:sldChg>
      <pc:sldChg chg="delSp">
        <pc:chgData name="Jenifer Prince Devaraj" userId="c3fb109c-09d1-42a6-93f4-69472d709861" providerId="ADAL" clId="{DB7D2E9A-6A3C-49BF-A02B-F440C652CE8B}" dt="2023-01-30T16:31:18.134" v="119"/>
        <pc:sldMkLst>
          <pc:docMk/>
          <pc:sldMk cId="0" sldId="272"/>
        </pc:sldMkLst>
        <pc:spChg chg="del">
          <ac:chgData name="Jenifer Prince Devaraj" userId="c3fb109c-09d1-42a6-93f4-69472d709861" providerId="ADAL" clId="{DB7D2E9A-6A3C-49BF-A02B-F440C652CE8B}" dt="2023-01-30T16:31:18.134" v="119"/>
          <ac:spMkLst>
            <pc:docMk/>
            <pc:sldMk cId="0" sldId="272"/>
            <ac:spMk id="3" creationId="{5FAF6093-1095-8412-9EAB-1B58B375D086}"/>
          </ac:spMkLst>
        </pc:spChg>
      </pc:sldChg>
      <pc:sldChg chg="delSp">
        <pc:chgData name="Jenifer Prince Devaraj" userId="c3fb109c-09d1-42a6-93f4-69472d709861" providerId="ADAL" clId="{DB7D2E9A-6A3C-49BF-A02B-F440C652CE8B}" dt="2023-01-30T16:31:18.134" v="119"/>
        <pc:sldMkLst>
          <pc:docMk/>
          <pc:sldMk cId="3627575137" sldId="720"/>
        </pc:sldMkLst>
        <pc:spChg chg="del">
          <ac:chgData name="Jenifer Prince Devaraj" userId="c3fb109c-09d1-42a6-93f4-69472d709861" providerId="ADAL" clId="{DB7D2E9A-6A3C-49BF-A02B-F440C652CE8B}" dt="2023-01-30T16:31:18.134" v="119"/>
          <ac:spMkLst>
            <pc:docMk/>
            <pc:sldMk cId="3627575137" sldId="720"/>
            <ac:spMk id="3" creationId="{7D63FD70-052C-0976-A861-94AC4A7F111B}"/>
          </ac:spMkLst>
        </pc:spChg>
      </pc:sldChg>
      <pc:sldChg chg="delSp">
        <pc:chgData name="Jenifer Prince Devaraj" userId="c3fb109c-09d1-42a6-93f4-69472d709861" providerId="ADAL" clId="{DB7D2E9A-6A3C-49BF-A02B-F440C652CE8B}" dt="2023-01-30T16:31:18.134" v="119"/>
        <pc:sldMkLst>
          <pc:docMk/>
          <pc:sldMk cId="2973696859" sldId="721"/>
        </pc:sldMkLst>
        <pc:spChg chg="del">
          <ac:chgData name="Jenifer Prince Devaraj" userId="c3fb109c-09d1-42a6-93f4-69472d709861" providerId="ADAL" clId="{DB7D2E9A-6A3C-49BF-A02B-F440C652CE8B}" dt="2023-01-30T16:31:18.134" v="119"/>
          <ac:spMkLst>
            <pc:docMk/>
            <pc:sldMk cId="2973696859" sldId="721"/>
            <ac:spMk id="8" creationId="{EE14F1AA-125F-BB61-6BA2-270FE8CB20D7}"/>
          </ac:spMkLst>
        </pc:spChg>
      </pc:sldChg>
      <pc:sldChg chg="addSp delSp modSp mod delAnim">
        <pc:chgData name="Jenifer Prince Devaraj" userId="c3fb109c-09d1-42a6-93f4-69472d709861" providerId="ADAL" clId="{DB7D2E9A-6A3C-49BF-A02B-F440C652CE8B}" dt="2023-01-30T16:31:18.134" v="119"/>
        <pc:sldMkLst>
          <pc:docMk/>
          <pc:sldMk cId="244177383" sldId="723"/>
        </pc:sldMkLst>
        <pc:spChg chg="del">
          <ac:chgData name="Jenifer Prince Devaraj" userId="c3fb109c-09d1-42a6-93f4-69472d709861" providerId="ADAL" clId="{DB7D2E9A-6A3C-49BF-A02B-F440C652CE8B}" dt="2023-01-30T16:31:18.134" v="119"/>
          <ac:spMkLst>
            <pc:docMk/>
            <pc:sldMk cId="244177383" sldId="723"/>
            <ac:spMk id="7" creationId="{85D839F5-B1B9-D112-8542-7282E2395BEA}"/>
          </ac:spMkLst>
        </pc:spChg>
        <pc:picChg chg="del">
          <ac:chgData name="Jenifer Prince Devaraj" userId="c3fb109c-09d1-42a6-93f4-69472d709861" providerId="ADAL" clId="{DB7D2E9A-6A3C-49BF-A02B-F440C652CE8B}" dt="2023-01-30T16:14:13.957" v="2" actId="478"/>
          <ac:picMkLst>
            <pc:docMk/>
            <pc:sldMk cId="244177383" sldId="723"/>
            <ac:picMk id="3" creationId="{6308E97E-E73B-C68A-8A78-9D72A9F48F09}"/>
          </ac:picMkLst>
        </pc:picChg>
        <pc:picChg chg="add mod">
          <ac:chgData name="Jenifer Prince Devaraj" userId="c3fb109c-09d1-42a6-93f4-69472d709861" providerId="ADAL" clId="{DB7D2E9A-6A3C-49BF-A02B-F440C652CE8B}" dt="2023-01-30T16:14:53.584" v="9" actId="1076"/>
          <ac:picMkLst>
            <pc:docMk/>
            <pc:sldMk cId="244177383" sldId="723"/>
            <ac:picMk id="6" creationId="{18C3EDC5-12EE-4CB1-A610-8993280AF8B4}"/>
          </ac:picMkLst>
        </pc:picChg>
      </pc:sldChg>
      <pc:sldChg chg="delSp">
        <pc:chgData name="Jenifer Prince Devaraj" userId="c3fb109c-09d1-42a6-93f4-69472d709861" providerId="ADAL" clId="{DB7D2E9A-6A3C-49BF-A02B-F440C652CE8B}" dt="2023-01-30T16:31:18.134" v="119"/>
        <pc:sldMkLst>
          <pc:docMk/>
          <pc:sldMk cId="2497554757" sldId="725"/>
        </pc:sldMkLst>
        <pc:spChg chg="del">
          <ac:chgData name="Jenifer Prince Devaraj" userId="c3fb109c-09d1-42a6-93f4-69472d709861" providerId="ADAL" clId="{DB7D2E9A-6A3C-49BF-A02B-F440C652CE8B}" dt="2023-01-30T16:31:18.134" v="119"/>
          <ac:spMkLst>
            <pc:docMk/>
            <pc:sldMk cId="2497554757" sldId="725"/>
            <ac:spMk id="3" creationId="{06AF75CC-DF55-750B-B7E6-D38B802A669C}"/>
          </ac:spMkLst>
        </pc:spChg>
      </pc:sldChg>
      <pc:sldChg chg="addSp">
        <pc:chgData name="Jenifer Prince Devaraj" userId="c3fb109c-09d1-42a6-93f4-69472d709861" providerId="ADAL" clId="{DB7D2E9A-6A3C-49BF-A02B-F440C652CE8B}" dt="2023-01-30T16:31:18.134" v="119"/>
        <pc:sldMkLst>
          <pc:docMk/>
          <pc:sldMk cId="2400013414" sldId="726"/>
        </pc:sldMkLst>
        <pc:spChg chg="add">
          <ac:chgData name="Jenifer Prince Devaraj" userId="c3fb109c-09d1-42a6-93f4-69472d709861" providerId="ADAL" clId="{DB7D2E9A-6A3C-49BF-A02B-F440C652CE8B}" dt="2023-01-30T16:31:18.134" v="119"/>
          <ac:spMkLst>
            <pc:docMk/>
            <pc:sldMk cId="2400013414" sldId="726"/>
            <ac:spMk id="5" creationId="{C2A8705D-C1A5-6C0A-AFAE-09950CDECF34}"/>
          </ac:spMkLst>
        </pc:spChg>
      </pc:sldChg>
      <pc:sldChg chg="addSp">
        <pc:chgData name="Jenifer Prince Devaraj" userId="c3fb109c-09d1-42a6-93f4-69472d709861" providerId="ADAL" clId="{DB7D2E9A-6A3C-49BF-A02B-F440C652CE8B}" dt="2023-01-30T16:31:18.134" v="119"/>
        <pc:sldMkLst>
          <pc:docMk/>
          <pc:sldMk cId="3845585603" sldId="727"/>
        </pc:sldMkLst>
        <pc:spChg chg="add">
          <ac:chgData name="Jenifer Prince Devaraj" userId="c3fb109c-09d1-42a6-93f4-69472d709861" providerId="ADAL" clId="{DB7D2E9A-6A3C-49BF-A02B-F440C652CE8B}" dt="2023-01-30T16:31:18.134" v="119"/>
          <ac:spMkLst>
            <pc:docMk/>
            <pc:sldMk cId="3845585603" sldId="727"/>
            <ac:spMk id="5" creationId="{E5FA52BD-54A2-C99B-666C-021C1F603337}"/>
          </ac:spMkLst>
        </pc:spChg>
      </pc:sldChg>
      <pc:sldChg chg="delSp">
        <pc:chgData name="Jenifer Prince Devaraj" userId="c3fb109c-09d1-42a6-93f4-69472d709861" providerId="ADAL" clId="{DB7D2E9A-6A3C-49BF-A02B-F440C652CE8B}" dt="2023-01-30T16:31:18.134" v="119"/>
        <pc:sldMkLst>
          <pc:docMk/>
          <pc:sldMk cId="3847464380" sldId="728"/>
        </pc:sldMkLst>
        <pc:spChg chg="del">
          <ac:chgData name="Jenifer Prince Devaraj" userId="c3fb109c-09d1-42a6-93f4-69472d709861" providerId="ADAL" clId="{DB7D2E9A-6A3C-49BF-A02B-F440C652CE8B}" dt="2023-01-30T16:31:18.134" v="119"/>
          <ac:spMkLst>
            <pc:docMk/>
            <pc:sldMk cId="3847464380" sldId="728"/>
            <ac:spMk id="3" creationId="{E0855353-D19F-291E-3C0C-EF3DC77FEB41}"/>
          </ac:spMkLst>
        </pc:spChg>
      </pc:sldChg>
      <pc:sldChg chg="delSp">
        <pc:chgData name="Jenifer Prince Devaraj" userId="c3fb109c-09d1-42a6-93f4-69472d709861" providerId="ADAL" clId="{DB7D2E9A-6A3C-49BF-A02B-F440C652CE8B}" dt="2023-01-30T16:31:18.134" v="119"/>
        <pc:sldMkLst>
          <pc:docMk/>
          <pc:sldMk cId="2850814492" sldId="729"/>
        </pc:sldMkLst>
        <pc:spChg chg="del">
          <ac:chgData name="Jenifer Prince Devaraj" userId="c3fb109c-09d1-42a6-93f4-69472d709861" providerId="ADAL" clId="{DB7D2E9A-6A3C-49BF-A02B-F440C652CE8B}" dt="2023-01-30T16:31:18.134" v="119"/>
          <ac:spMkLst>
            <pc:docMk/>
            <pc:sldMk cId="2850814492" sldId="729"/>
            <ac:spMk id="3" creationId="{912AB1D1-67B6-E839-FCFA-1DFC35C20546}"/>
          </ac:spMkLst>
        </pc:spChg>
      </pc:sldChg>
      <pc:sldChg chg="delSp ord">
        <pc:chgData name="Jenifer Prince Devaraj" userId="c3fb109c-09d1-42a6-93f4-69472d709861" providerId="ADAL" clId="{DB7D2E9A-6A3C-49BF-A02B-F440C652CE8B}" dt="2023-01-30T16:31:18.134" v="119"/>
        <pc:sldMkLst>
          <pc:docMk/>
          <pc:sldMk cId="1566756597" sldId="731"/>
        </pc:sldMkLst>
        <pc:spChg chg="del">
          <ac:chgData name="Jenifer Prince Devaraj" userId="c3fb109c-09d1-42a6-93f4-69472d709861" providerId="ADAL" clId="{DB7D2E9A-6A3C-49BF-A02B-F440C652CE8B}" dt="2023-01-30T16:31:18.134" v="119"/>
          <ac:spMkLst>
            <pc:docMk/>
            <pc:sldMk cId="1566756597" sldId="731"/>
            <ac:spMk id="3" creationId="{9C94F1A7-8E51-F38D-4580-02CAFB2A1427}"/>
          </ac:spMkLst>
        </pc:spChg>
      </pc:sldChg>
      <pc:sldChg chg="delSp">
        <pc:chgData name="Jenifer Prince Devaraj" userId="c3fb109c-09d1-42a6-93f4-69472d709861" providerId="ADAL" clId="{DB7D2E9A-6A3C-49BF-A02B-F440C652CE8B}" dt="2023-01-30T16:31:18.134" v="119"/>
        <pc:sldMkLst>
          <pc:docMk/>
          <pc:sldMk cId="4002295036" sldId="732"/>
        </pc:sldMkLst>
        <pc:spChg chg="del">
          <ac:chgData name="Jenifer Prince Devaraj" userId="c3fb109c-09d1-42a6-93f4-69472d709861" providerId="ADAL" clId="{DB7D2E9A-6A3C-49BF-A02B-F440C652CE8B}" dt="2023-01-30T16:31:18.134" v="119"/>
          <ac:spMkLst>
            <pc:docMk/>
            <pc:sldMk cId="4002295036" sldId="732"/>
            <ac:spMk id="3" creationId="{C41C2514-2E65-2D4F-1592-E3488C8510B9}"/>
          </ac:spMkLst>
        </pc:spChg>
      </pc:sldChg>
      <pc:sldChg chg="delSp">
        <pc:chgData name="Jenifer Prince Devaraj" userId="c3fb109c-09d1-42a6-93f4-69472d709861" providerId="ADAL" clId="{DB7D2E9A-6A3C-49BF-A02B-F440C652CE8B}" dt="2023-01-30T16:31:18.134" v="119"/>
        <pc:sldMkLst>
          <pc:docMk/>
          <pc:sldMk cId="1414425243" sldId="733"/>
        </pc:sldMkLst>
        <pc:spChg chg="del">
          <ac:chgData name="Jenifer Prince Devaraj" userId="c3fb109c-09d1-42a6-93f4-69472d709861" providerId="ADAL" clId="{DB7D2E9A-6A3C-49BF-A02B-F440C652CE8B}" dt="2023-01-30T16:31:18.134" v="119"/>
          <ac:spMkLst>
            <pc:docMk/>
            <pc:sldMk cId="1414425243" sldId="733"/>
            <ac:spMk id="3" creationId="{4B42D54F-2BD0-7328-BD71-8D6C812E053B}"/>
          </ac:spMkLst>
        </pc:spChg>
      </pc:sldChg>
      <pc:sldChg chg="delSp">
        <pc:chgData name="Jenifer Prince Devaraj" userId="c3fb109c-09d1-42a6-93f4-69472d709861" providerId="ADAL" clId="{DB7D2E9A-6A3C-49BF-A02B-F440C652CE8B}" dt="2023-01-30T16:31:18.134" v="119"/>
        <pc:sldMkLst>
          <pc:docMk/>
          <pc:sldMk cId="3126036533" sldId="734"/>
        </pc:sldMkLst>
        <pc:spChg chg="del">
          <ac:chgData name="Jenifer Prince Devaraj" userId="c3fb109c-09d1-42a6-93f4-69472d709861" providerId="ADAL" clId="{DB7D2E9A-6A3C-49BF-A02B-F440C652CE8B}" dt="2023-01-30T16:31:18.134" v="119"/>
          <ac:spMkLst>
            <pc:docMk/>
            <pc:sldMk cId="3126036533" sldId="734"/>
            <ac:spMk id="3" creationId="{95613DC1-CC80-2B5D-4F03-1D8816ED37DB}"/>
          </ac:spMkLst>
        </pc:spChg>
      </pc:sldChg>
      <pc:sldChg chg="delSp">
        <pc:chgData name="Jenifer Prince Devaraj" userId="c3fb109c-09d1-42a6-93f4-69472d709861" providerId="ADAL" clId="{DB7D2E9A-6A3C-49BF-A02B-F440C652CE8B}" dt="2023-01-30T16:31:18.134" v="119"/>
        <pc:sldMkLst>
          <pc:docMk/>
          <pc:sldMk cId="6005151" sldId="735"/>
        </pc:sldMkLst>
        <pc:spChg chg="del">
          <ac:chgData name="Jenifer Prince Devaraj" userId="c3fb109c-09d1-42a6-93f4-69472d709861" providerId="ADAL" clId="{DB7D2E9A-6A3C-49BF-A02B-F440C652CE8B}" dt="2023-01-30T16:31:18.134" v="119"/>
          <ac:spMkLst>
            <pc:docMk/>
            <pc:sldMk cId="6005151" sldId="735"/>
            <ac:spMk id="3" creationId="{E6771696-4953-CC4E-1E6A-6B493DABDF69}"/>
          </ac:spMkLst>
        </pc:spChg>
      </pc:sldChg>
      <pc:sldChg chg="delSp">
        <pc:chgData name="Jenifer Prince Devaraj" userId="c3fb109c-09d1-42a6-93f4-69472d709861" providerId="ADAL" clId="{DB7D2E9A-6A3C-49BF-A02B-F440C652CE8B}" dt="2023-01-30T16:31:18.134" v="119"/>
        <pc:sldMkLst>
          <pc:docMk/>
          <pc:sldMk cId="4008877391" sldId="736"/>
        </pc:sldMkLst>
        <pc:spChg chg="del">
          <ac:chgData name="Jenifer Prince Devaraj" userId="c3fb109c-09d1-42a6-93f4-69472d709861" providerId="ADAL" clId="{DB7D2E9A-6A3C-49BF-A02B-F440C652CE8B}" dt="2023-01-30T16:31:18.134" v="119"/>
          <ac:spMkLst>
            <pc:docMk/>
            <pc:sldMk cId="4008877391" sldId="736"/>
            <ac:spMk id="3" creationId="{CD1DF2C3-FD9C-21BF-2E59-E489FADABC50}"/>
          </ac:spMkLst>
        </pc:spChg>
      </pc:sldChg>
      <pc:sldChg chg="delSp">
        <pc:chgData name="Jenifer Prince Devaraj" userId="c3fb109c-09d1-42a6-93f4-69472d709861" providerId="ADAL" clId="{DB7D2E9A-6A3C-49BF-A02B-F440C652CE8B}" dt="2023-01-30T16:31:18.134" v="119"/>
        <pc:sldMkLst>
          <pc:docMk/>
          <pc:sldMk cId="2498857174" sldId="737"/>
        </pc:sldMkLst>
        <pc:spChg chg="del">
          <ac:chgData name="Jenifer Prince Devaraj" userId="c3fb109c-09d1-42a6-93f4-69472d709861" providerId="ADAL" clId="{DB7D2E9A-6A3C-49BF-A02B-F440C652CE8B}" dt="2023-01-30T16:31:18.134" v="119"/>
          <ac:spMkLst>
            <pc:docMk/>
            <pc:sldMk cId="2498857174" sldId="737"/>
            <ac:spMk id="3" creationId="{55D9B086-B65D-9131-F679-48A941B6DF1A}"/>
          </ac:spMkLst>
        </pc:spChg>
      </pc:sldChg>
      <pc:sldChg chg="delSp">
        <pc:chgData name="Jenifer Prince Devaraj" userId="c3fb109c-09d1-42a6-93f4-69472d709861" providerId="ADAL" clId="{DB7D2E9A-6A3C-49BF-A02B-F440C652CE8B}" dt="2023-01-30T16:31:18.134" v="119"/>
        <pc:sldMkLst>
          <pc:docMk/>
          <pc:sldMk cId="1043805472" sldId="738"/>
        </pc:sldMkLst>
        <pc:spChg chg="del">
          <ac:chgData name="Jenifer Prince Devaraj" userId="c3fb109c-09d1-42a6-93f4-69472d709861" providerId="ADAL" clId="{DB7D2E9A-6A3C-49BF-A02B-F440C652CE8B}" dt="2023-01-30T16:31:18.134" v="119"/>
          <ac:spMkLst>
            <pc:docMk/>
            <pc:sldMk cId="1043805472" sldId="738"/>
            <ac:spMk id="3" creationId="{8419CEEC-A7D5-CA1F-EFE7-E6F08782A672}"/>
          </ac:spMkLst>
        </pc:spChg>
      </pc:sldChg>
      <pc:sldChg chg="addSp delSp modSp new mod">
        <pc:chgData name="Jenifer Prince Devaraj" userId="c3fb109c-09d1-42a6-93f4-69472d709861" providerId="ADAL" clId="{DB7D2E9A-6A3C-49BF-A02B-F440C652CE8B}" dt="2023-01-30T16:31:18.134" v="119"/>
        <pc:sldMkLst>
          <pc:docMk/>
          <pc:sldMk cId="3751822932" sldId="740"/>
        </pc:sldMkLst>
        <pc:spChg chg="mod">
          <ac:chgData name="Jenifer Prince Devaraj" userId="c3fb109c-09d1-42a6-93f4-69472d709861" providerId="ADAL" clId="{DB7D2E9A-6A3C-49BF-A02B-F440C652CE8B}" dt="2023-01-30T16:16:26.943" v="34" actId="1076"/>
          <ac:spMkLst>
            <pc:docMk/>
            <pc:sldMk cId="3751822932" sldId="740"/>
            <ac:spMk id="2" creationId="{819B5E92-3B3A-353A-06DD-CB0BA4B1E6B9}"/>
          </ac:spMkLst>
        </pc:spChg>
        <pc:spChg chg="del">
          <ac:chgData name="Jenifer Prince Devaraj" userId="c3fb109c-09d1-42a6-93f4-69472d709861" providerId="ADAL" clId="{DB7D2E9A-6A3C-49BF-A02B-F440C652CE8B}" dt="2023-01-30T16:15:52.140" v="11" actId="478"/>
          <ac:spMkLst>
            <pc:docMk/>
            <pc:sldMk cId="3751822932" sldId="740"/>
            <ac:spMk id="3" creationId="{FF6F3E5C-3C6B-2D41-2D07-53611F0E31A2}"/>
          </ac:spMkLst>
        </pc:spChg>
        <pc:spChg chg="add">
          <ac:chgData name="Jenifer Prince Devaraj" userId="c3fb109c-09d1-42a6-93f4-69472d709861" providerId="ADAL" clId="{DB7D2E9A-6A3C-49BF-A02B-F440C652CE8B}" dt="2023-01-30T16:31:18.134" v="119"/>
          <ac:spMkLst>
            <pc:docMk/>
            <pc:sldMk cId="3751822932" sldId="740"/>
            <ac:spMk id="5" creationId="{130F6B54-AFB3-EC70-B03D-15F28F12AA8C}"/>
          </ac:spMkLst>
        </pc:spChg>
        <pc:spChg chg="add mod">
          <ac:chgData name="Jenifer Prince Devaraj" userId="c3fb109c-09d1-42a6-93f4-69472d709861" providerId="ADAL" clId="{DB7D2E9A-6A3C-49BF-A02B-F440C652CE8B}" dt="2023-01-30T16:24:10.033" v="88" actId="20577"/>
          <ac:spMkLst>
            <pc:docMk/>
            <pc:sldMk cId="3751822932" sldId="740"/>
            <ac:spMk id="6" creationId="{7D51A6CF-115D-4751-2A7A-69891D6DCBF5}"/>
          </ac:spMkLst>
        </pc:spChg>
        <pc:spChg chg="add mod">
          <ac:chgData name="Jenifer Prince Devaraj" userId="c3fb109c-09d1-42a6-93f4-69472d709861" providerId="ADAL" clId="{DB7D2E9A-6A3C-49BF-A02B-F440C652CE8B}" dt="2023-01-30T16:27:58.280" v="99" actId="1076"/>
          <ac:spMkLst>
            <pc:docMk/>
            <pc:sldMk cId="3751822932" sldId="740"/>
            <ac:spMk id="9" creationId="{A1F7C15A-D09F-4273-E0DD-7D301ECAB795}"/>
          </ac:spMkLst>
        </pc:spChg>
        <pc:spChg chg="add mod">
          <ac:chgData name="Jenifer Prince Devaraj" userId="c3fb109c-09d1-42a6-93f4-69472d709861" providerId="ADAL" clId="{DB7D2E9A-6A3C-49BF-A02B-F440C652CE8B}" dt="2023-01-30T16:29:45.451" v="118" actId="114"/>
          <ac:spMkLst>
            <pc:docMk/>
            <pc:sldMk cId="3751822932" sldId="740"/>
            <ac:spMk id="13" creationId="{5351F252-388A-7551-25E7-5892AA155088}"/>
          </ac:spMkLst>
        </pc:spChg>
        <pc:picChg chg="add mod">
          <ac:chgData name="Jenifer Prince Devaraj" userId="c3fb109c-09d1-42a6-93f4-69472d709861" providerId="ADAL" clId="{DB7D2E9A-6A3C-49BF-A02B-F440C652CE8B}" dt="2023-01-30T16:27:26.520" v="93" actId="1076"/>
          <ac:picMkLst>
            <pc:docMk/>
            <pc:sldMk cId="3751822932" sldId="740"/>
            <ac:picMk id="8" creationId="{E4F6A3A7-C5E9-2A25-94F4-432D0E13CAAF}"/>
          </ac:picMkLst>
        </pc:picChg>
        <pc:inkChg chg="add">
          <ac:chgData name="Jenifer Prince Devaraj" userId="c3fb109c-09d1-42a6-93f4-69472d709861" providerId="ADAL" clId="{DB7D2E9A-6A3C-49BF-A02B-F440C652CE8B}" dt="2023-01-30T16:28:10.087" v="100" actId="9405"/>
          <ac:inkMkLst>
            <pc:docMk/>
            <pc:sldMk cId="3751822932" sldId="740"/>
            <ac:inkMk id="10" creationId="{52D27B40-40A9-EF60-8223-F41EC6733012}"/>
          </ac:inkMkLst>
        </pc:inkChg>
        <pc:inkChg chg="add del">
          <ac:chgData name="Jenifer Prince Devaraj" userId="c3fb109c-09d1-42a6-93f4-69472d709861" providerId="ADAL" clId="{DB7D2E9A-6A3C-49BF-A02B-F440C652CE8B}" dt="2023-01-30T16:28:14.952" v="102" actId="9405"/>
          <ac:inkMkLst>
            <pc:docMk/>
            <pc:sldMk cId="3751822932" sldId="740"/>
            <ac:inkMk id="11" creationId="{2DF4DF05-2E6A-EC4C-34F4-CC6DE12A08A4}"/>
          </ac:inkMkLst>
        </pc:inkChg>
        <pc:inkChg chg="add">
          <ac:chgData name="Jenifer Prince Devaraj" userId="c3fb109c-09d1-42a6-93f4-69472d709861" providerId="ADAL" clId="{DB7D2E9A-6A3C-49BF-A02B-F440C652CE8B}" dt="2023-01-30T16:28:19.401" v="103" actId="9405"/>
          <ac:inkMkLst>
            <pc:docMk/>
            <pc:sldMk cId="3751822932" sldId="740"/>
            <ac:inkMk id="12" creationId="{02C24D05-2345-0E4E-F19A-57828AC3F0EA}"/>
          </ac:inkMkLst>
        </pc:inkChg>
      </pc:sldChg>
    </pc:docChg>
  </pc:docChgLst>
  <pc:docChgLst>
    <pc:chgData name="Jenifer Prince Devaraj" userId="c3fb109c-09d1-42a6-93f4-69472d709861" providerId="ADAL" clId="{A56A801B-AA33-491B-BC7C-34BBA6E6C78B}"/>
    <pc:docChg chg="addSld modSld">
      <pc:chgData name="Jenifer Prince Devaraj" userId="c3fb109c-09d1-42a6-93f4-69472d709861" providerId="ADAL" clId="{A56A801B-AA33-491B-BC7C-34BBA6E6C78B}" dt="2023-02-07T11:00:00.455" v="5" actId="680"/>
      <pc:docMkLst>
        <pc:docMk/>
      </pc:docMkLst>
      <pc:sldChg chg="modSp mod">
        <pc:chgData name="Jenifer Prince Devaraj" userId="c3fb109c-09d1-42a6-93f4-69472d709861" providerId="ADAL" clId="{A56A801B-AA33-491B-BC7C-34BBA6E6C78B}" dt="2023-01-31T12:45:15.264" v="0" actId="20577"/>
        <pc:sldMkLst>
          <pc:docMk/>
          <pc:sldMk cId="0" sldId="257"/>
        </pc:sldMkLst>
        <pc:spChg chg="mod">
          <ac:chgData name="Jenifer Prince Devaraj" userId="c3fb109c-09d1-42a6-93f4-69472d709861" providerId="ADAL" clId="{A56A801B-AA33-491B-BC7C-34BBA6E6C78B}" dt="2023-01-31T12:45:15.264" v="0" actId="20577"/>
          <ac:spMkLst>
            <pc:docMk/>
            <pc:sldMk cId="0" sldId="257"/>
            <ac:spMk id="14339" creationId="{C358964F-49FE-81B6-3B6B-82A9443CA324}"/>
          </ac:spMkLst>
        </pc:spChg>
      </pc:sldChg>
      <pc:sldChg chg="addSp modSp mod">
        <pc:chgData name="Jenifer Prince Devaraj" userId="c3fb109c-09d1-42a6-93f4-69472d709861" providerId="ADAL" clId="{A56A801B-AA33-491B-BC7C-34BBA6E6C78B}" dt="2023-02-05T18:49:30.737" v="2" actId="1036"/>
        <pc:sldMkLst>
          <pc:docMk/>
          <pc:sldMk cId="2400013414" sldId="726"/>
        </pc:sldMkLst>
        <pc:spChg chg="add mod">
          <ac:chgData name="Jenifer Prince Devaraj" userId="c3fb109c-09d1-42a6-93f4-69472d709861" providerId="ADAL" clId="{A56A801B-AA33-491B-BC7C-34BBA6E6C78B}" dt="2023-02-05T18:49:30.737" v="2" actId="1036"/>
          <ac:spMkLst>
            <pc:docMk/>
            <pc:sldMk cId="2400013414" sldId="726"/>
            <ac:spMk id="3" creationId="{EBB5800A-ABA8-7991-023A-F5D74285775C}"/>
          </ac:spMkLst>
        </pc:spChg>
      </pc:sldChg>
      <pc:sldChg chg="addSp modSp">
        <pc:chgData name="Jenifer Prince Devaraj" userId="c3fb109c-09d1-42a6-93f4-69472d709861" providerId="ADAL" clId="{A56A801B-AA33-491B-BC7C-34BBA6E6C78B}" dt="2023-02-05T18:49:33.548" v="3"/>
        <pc:sldMkLst>
          <pc:docMk/>
          <pc:sldMk cId="3845585603" sldId="727"/>
        </pc:sldMkLst>
        <pc:spChg chg="add mod">
          <ac:chgData name="Jenifer Prince Devaraj" userId="c3fb109c-09d1-42a6-93f4-69472d709861" providerId="ADAL" clId="{A56A801B-AA33-491B-BC7C-34BBA6E6C78B}" dt="2023-02-05T18:49:33.548" v="3"/>
          <ac:spMkLst>
            <pc:docMk/>
            <pc:sldMk cId="3845585603" sldId="727"/>
            <ac:spMk id="3" creationId="{03E2CC77-BCE1-260B-E391-C1B0EE199DF5}"/>
          </ac:spMkLst>
        </pc:spChg>
      </pc:sldChg>
      <pc:sldChg chg="addSp modSp">
        <pc:chgData name="Jenifer Prince Devaraj" userId="c3fb109c-09d1-42a6-93f4-69472d709861" providerId="ADAL" clId="{A56A801B-AA33-491B-BC7C-34BBA6E6C78B}" dt="2023-02-05T18:49:45.366" v="4"/>
        <pc:sldMkLst>
          <pc:docMk/>
          <pc:sldMk cId="3751822932" sldId="740"/>
        </pc:sldMkLst>
        <pc:spChg chg="add mod">
          <ac:chgData name="Jenifer Prince Devaraj" userId="c3fb109c-09d1-42a6-93f4-69472d709861" providerId="ADAL" clId="{A56A801B-AA33-491B-BC7C-34BBA6E6C78B}" dt="2023-02-05T18:49:45.366" v="4"/>
          <ac:spMkLst>
            <pc:docMk/>
            <pc:sldMk cId="3751822932" sldId="740"/>
            <ac:spMk id="3" creationId="{3D9D392F-C35B-6E03-829A-6C69306CF669}"/>
          </ac:spMkLst>
        </pc:spChg>
      </pc:sldChg>
      <pc:sldChg chg="new">
        <pc:chgData name="Jenifer Prince Devaraj" userId="c3fb109c-09d1-42a6-93f4-69472d709861" providerId="ADAL" clId="{A56A801B-AA33-491B-BC7C-34BBA6E6C78B}" dt="2023-02-07T11:00:00.455" v="5" actId="680"/>
        <pc:sldMkLst>
          <pc:docMk/>
          <pc:sldMk cId="2069634184" sldId="74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60BC12-4B41-1C8D-FC88-995C2345EDE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DD8CABB-96F3-96B0-63CA-BA80A80D9FF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87BAC1E-F396-49B3-A4E8-6E33EFE76895}" type="datetimeFigureOut">
              <a:rPr lang="en-GB" smtClean="0"/>
              <a:t>02/11/2023</a:t>
            </a:fld>
            <a:endParaRPr lang="en-GB"/>
          </a:p>
        </p:txBody>
      </p:sp>
      <p:sp>
        <p:nvSpPr>
          <p:cNvPr id="4" name="Footer Placeholder 3">
            <a:extLst>
              <a:ext uri="{FF2B5EF4-FFF2-40B4-BE49-F238E27FC236}">
                <a16:creationId xmlns:a16="http://schemas.microsoft.com/office/drawing/2014/main" id="{38DFE3ED-0C42-6597-9A04-DB2C3527353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5D55628-ABE9-1B6C-1446-5F687B9615C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A11A270-BB46-4774-8D08-CFA27F6E5601}" type="slidenum">
              <a:rPr lang="en-GB" smtClean="0"/>
              <a:t>‹#›</a:t>
            </a:fld>
            <a:endParaRPr lang="en-GB"/>
          </a:p>
        </p:txBody>
      </p:sp>
    </p:spTree>
    <p:extLst>
      <p:ext uri="{BB962C8B-B14F-4D97-AF65-F5344CB8AC3E}">
        <p14:creationId xmlns:p14="http://schemas.microsoft.com/office/powerpoint/2010/main" val="3373445644"/>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20:44.664"/>
    </inkml:context>
    <inkml:brush xml:id="br0">
      <inkml:brushProperty name="width" value="0.1" units="cm"/>
      <inkml:brushProperty name="height" value="0.1" units="cm"/>
      <inkml:brushProperty name="color" value="#00A0D7"/>
    </inkml:brush>
  </inkml:definitions>
  <inkml:trace contextRef="#ctx0" brushRef="#br0">172 0 24575,'29'1'0,"0"1"0,0 1 0,0 1 0,-1 2 0,1 1 0,-1 1 0,33 15 0,-4-2 0,82 19 0,36 13 0,-2 6 0,-136-43 0,-1 1 0,0 2 0,-2 1 0,36 27 0,-35-23 0,28 21 0,-40-26 0,-15-14 0,-1 1 0,0 0 0,0 0 0,-1 1 0,1 0 0,-1 0 0,-1 0 0,1 1 0,4 9 0,3 10 0,-7-16 0,9 24 0,26 75 0,-23-64 0,-13-35 0,-1-1 0,0 1 0,0 0 0,-1 1 0,2 17 0,-4 126 0,-2-74 0,1-61 0,0 1 0,-4 41 0,3-55 0,-1 1 0,0-2 0,0 1 0,0 0 0,-1 0 0,0-1 0,0 1 0,-1-1 0,-6 10 0,4-10 0,-1 1 0,1-1 0,-1 0 0,-12 8 0,10-7 0,0 0 0,-9 10 0,11-11 0,0 0 0,0 0 0,-1-1 0,0 0 0,0-1 0,0 1 0,-17 5 0,8-3 0,10-4 0,-61 24 0,-41 6 0,-1-3 0,101-27 0,0 0 0,0 0 0,1 1 0,-10 6 0,11-6 0,-1 0 0,0 0 0,-1 0 0,1-1 0,-9 2 0,-168 37 0,158-35 0,-37 10 0,55-15 0,0 1 0,-1 0 0,1 1 0,-14 7 0,16-7 0,-2 0 0,1 0 0,0-1 0,-1 0 0,0 0 0,-10 1 0,2-1 0,1 0 0,-23 9 0,13-4 0,-95 20 0,100-23 0,-4-1 0,-28 1 0,-16 3 0,26-4 99,31-3-831,-24 4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20:49.307"/>
    </inkml:context>
    <inkml:brush xml:id="br0">
      <inkml:brushProperty name="width" value="0.1" units="cm"/>
      <inkml:brushProperty name="height" value="0.1" units="cm"/>
      <inkml:brushProperty name="color" value="#00A0D7"/>
    </inkml:brush>
  </inkml:definitions>
  <inkml:trace contextRef="#ctx0" brushRef="#br0">1119 0 24575,'-10'1'0,"0"0"0,0 1 0,0 0 0,1 1 0,-10 3 0,-17 4 0,-30 9 0,39-11 0,-36 6 0,46-10 0,-27 8 0,-9 3 0,32-10 0,1 1 0,1 1 0,-37 18 0,32-13 0,-39 12 0,-66 22 0,114-40 0,0 1 0,0 0 0,0 1 0,1 1 0,1 0 0,-22 19 0,-28 18 0,40-32 0,1 0 0,-28 25 0,44-34 0,0 1 0,0 0 0,1 1 0,0-1 0,0 1 0,0 0 0,1 0 0,0 0 0,1 1 0,-1 0 0,-3 15 0,7-22 0,-5 21 0,-16 43 0,-5 13 0,21-64 0,1 0 0,1 1 0,0 0 0,0 0 0,1 16 0,3 78 0,0-44 0,-1-53 0,0 0 0,1 0 0,1 0 0,4 21 0,-4-27 0,0-1 0,1 1 0,-1 0 0,1-1 0,0 0 0,1 0 0,-1 0 0,1 0 0,0 0 0,0-1 0,6 5 0,4 2 0,-1-1 0,2-1 0,17 9 0,8 5 0,-31-17 0,-1 1 0,0 0 0,13 13 0,-15-13 0,0-1 0,0 0 0,1 0 0,0 0 0,0-1 0,13 7 0,124 54 0,-134-61 0,1 1 0,14 12 0,13 7 0,-24-19 0,0 0 0,0 0 0,0-2 0,28 6 0,-34-8 0,-1 1 0,1-1 0,9 6 0,-10-5 0,1 0 0,15 5 0,-18-7 0,1 0 0,0 1 0,-1 0 0,1 1 0,-1-1 0,0 1 0,1 0 0,-1 0 0,5 5 0,-2-3 0,1 1 0,0-1 0,0 0 0,0-1 0,15 5 0,48 9 0,-18-5 0,-25-5 0,-18-4 0,1 0 0,0-2 0,0 1 0,22 1 0,-8-3 0,-1 2 0,35 9 0,-36-7 0,1 0 0,37 1 0,-45-6-1365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35:53.668"/>
    </inkml:context>
    <inkml:brush xml:id="br0">
      <inkml:brushProperty name="width" value="0.1" units="cm"/>
      <inkml:brushProperty name="height" value="0.1" units="cm"/>
      <inkml:brushProperty name="color" value="#00A0D7"/>
    </inkml:brush>
  </inkml:definitions>
  <inkml:trace contextRef="#ctx0" brushRef="#br0">0 0 24575,'743'0'0,"-629"10"0,-56-4 0,-35-3 0,1 1 0,-1 1 0,0 2 0,27 10 0,-28-7 0,28 16 0,12 7 0,29 12 0,-20-3 0,-26-15 0,-4-8 0,-34-17 0,-1 0 0,0 1 0,0 0 0,0 0 0,0 0 0,0 1 0,-1-1 0,1 2 0,-1-1 0,7 8 0,18 32 0,-22-31 0,0-1 0,1 1 0,11 10 0,-12-14 0,-1-1 0,0 1 0,0 1 0,-1-1 0,7 16 0,19 53 0,-9-19 0,-16-47 0,-1 0 0,12 15 0,-13-20 0,1 1 0,-1 0 0,-1 1 0,1-1 0,-1 1 0,-1 0 0,4 12 0,6 52 0,12 49 0,-11-46 0,-11-54 0,1 0 0,7 24 0,1-6 0,-3 1 0,7 68 0,-9-57 0,3 23 0,1 90 0,-12-82 0,7 154 0,4 34 0,-8-247 0,0 0 0,1-1 0,7 23 0,-4-16 0,3 32 0,-6 157 0,-5-113 0,2-85 0,1 0 0,2 0 0,0 0 0,6 22 0,-2-6 0,-2 1 0,-1-1 0,-2 68 0,2 23 0,6 222 0,-10-290 0,1-43 0,1 1 0,1-1 0,0-1 0,12 33 0,1 6 0,-7-13 0,-2 0 0,-2 0 0,0 45 0,-2-37 0,11 59 0,0-5 0,-9-61 0,7 143 0,-13-136 0,0 4 0,9 82 0,0-38 0,-5 142 0,-5-125 0,2 1102 0,0-1208 0,0-1 0,-1 1 0,0 0 0,-1 0 0,0-1 0,0 1 0,-1-1 0,0 1 0,0-1 0,-1 0 0,0 0 0,-1-1 0,-8 13 0,-66 88 0,69-95 0,-12 22 0,-6 9 0,-22 30 0,11-16 0,9-16 0,-3-2 0,-57 57 0,59-67 0,14-12 0,-26 20 0,-59 45 0,76-62 0,18-14 0,-1-2 0,1 1 0,-1-1 0,0 0 0,0-1 0,0 0 0,-18 5 0,0-2 0,-41 3 0,6 0 0,28-2 0,23-5 0,1 0 0,-1-1 0,-13 1 0,-247-2 0,134-3 0,121 3 0,0-1 0,0 2 0,0 0 0,0 1 0,0 0 0,0 2 0,-20 8 0,23-9 0,0 0 0,0 0 0,0-1 0,-1-1 0,-26 2 0,35-4 0,-1 1 0,0 0 0,0 1 0,0 0 0,1 0 0,-1 0 0,0 1 0,1-1 0,-1 1 0,1 1 0,-8 5 0,-11 7 0,15-11 22,0-1 0,-1-1-1,1 1 1,-19 2 0,-11 5-1496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36:11.772"/>
    </inkml:context>
    <inkml:brush xml:id="br0">
      <inkml:brushProperty name="width" value="0.1" units="cm"/>
      <inkml:brushProperty name="height" value="0.1" units="cm"/>
      <inkml:brushProperty name="color" value="#00A0D7"/>
    </inkml:brush>
  </inkml:definitions>
  <inkml:trace contextRef="#ctx0" brushRef="#br0">1734 7379 24575,'-967'0'0,"960"0"0,1-1 0,-1 1 0,1-1 0,-1 0 0,1-1 0,0 0 0,-1 0 0,1 0 0,0-1 0,0 0 0,1 0 0,-12-7 0,-1-3 0,-21-19 0,33 27 0,1 0 0,-1-1 0,1 0 0,1 0 0,-1-1 0,1 0 0,-4-8 0,-16-31 0,16 31 0,0-1 0,-8-21 0,8 7 0,1 0 0,-3-32 0,8 53 0,-5-86 0,-1 6 0,-8-30 0,0-8 0,-1 7 0,1 1 0,15 106 0,-2 1 0,0-1 0,-8-21 0,5 16 0,1 0 0,1 0 0,0 0 0,-1-36 0,-2-8 0,1 23 0,-1 3 0,-2-61 0,10-400 0,-2 467 0,-8-41 0,3 26 0,2 17 0,-9-132 0,12 146 0,0-1 0,-1 1 0,-1 0 0,-6-18 0,4 17 0,1-1 0,1 0 0,-2-20 0,5-194 0,1 108 0,0 40 0,-2-89 0,-7 102 0,1-12 0,4 47 0,0 0 0,-2 1 0,-11-37 0,-3-18 0,-10-110 0,12-1 0,14 171 0,2 12 0,-1 1 0,0-1 0,-9-28 0,5 25 0,2 1 0,0-1 0,0 0 0,0-28 0,5-80 0,1 52 0,-12-131 0,2-82 0,10 185 0,-2 43 0,-1-66 0,-6 64 0,3 35 0,-1-32 0,7-43 0,-4-78 0,0 162 0,-1 0 0,-8-25 0,6 26 0,1 0 0,-4-34 0,8 36 0,-1-12 0,-2 0 0,-9-51 0,6 47 0,1 0 0,2 0 0,1-1 0,2-34 0,1 52 0,-2 0 0,-1 1 0,0 0 0,0 0 0,-8-22 0,5 20 0,2 1 0,-1-1 0,-1-21 0,4-168 0,3 96 0,-3 18 0,2-99 0,0 181 0,0 0 0,0 0 0,0 0 0,1 1 0,1-1 0,-1 0 0,1 1 0,0-1 0,1 1 0,4-7 0,12-22 0,-16 29 0,-1 0 0,1 0 0,0 0 0,1 1 0,0-1 0,0 1 0,0 0 0,1 1 0,0-1 0,9-6 0,4-2 0,0-1 0,0 0 0,21-26 0,-27 29 0,-5 5 0,0 1 0,1-1 0,0 2 0,0 0 0,16-8 0,11-5 0,-23 11 0,1 1 0,17-6 0,17-8 0,-27 10 0,1 1 0,1 1 0,-1 1 0,1 0 0,33-3 0,19-6 0,-12 1 0,-41 9 0,24-4 0,-31 8 0,0-2 0,15-5 0,-16 4 0,0 1 0,22-4 0,88 2 0,-35 2 0,232-5-1365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42:14.144"/>
    </inkml:context>
    <inkml:brush xml:id="br0">
      <inkml:brushProperty name="width" value="0.1" units="cm"/>
      <inkml:brushProperty name="height" value="0.1" units="cm"/>
      <inkml:brushProperty name="color" value="#00A0D7"/>
    </inkml:brush>
  </inkml:definitions>
  <inkml:trace contextRef="#ctx0" brushRef="#br0">0 867 24575,'2'61'0,"13"80"0,21 58 0,-13-75 0,-11-51 0,19 93 0,-21-125 0,30 79 0,29 43 0,-48-114 0,1 0 0,3-2 0,2-1 0,43 56 0,-53-80 0,2-1 0,0-1 0,1-1 0,1 0 0,40 26 0,-31-26 0,1-2 0,1-1 0,0-1 0,36 11 0,41 20 0,-37-14 0,-40-21 0,58 12 0,-43-12 0,10 3 0,105 10 0,-23-2 0,-1 1 0,99 7 0,-144-19 0,148 0 0,-180-9 0,12 2 0,94 20 0,-148-21 0,9 3 0,30 10 0,-38-9 0,1-1 0,0-1 0,31 3 0,338 8 0,935-17 0,-1233-7 0,-13 1 0,-57 4 0,0 0 0,0-1 0,29-10 0,10-1 0,-31 8 0,0 0 0,0 2 0,43-3 0,-26 8 0,-30 1 0,1-1 0,-1-1 0,0 0 0,29-7 0,-9 0 0,-1 1 0,1 2 0,0 2 0,52 1 0,27-5 0,0-1 0,-89 7 0,35-6 0,19-1 0,-63 8 0,0 0 0,0-2 0,0 0 0,24-7 0,66-13 0,-72 17 0,41-13 0,-42 7 0,0 2 0,67-9 0,-92 16 0,1 0 0,-1-1 0,0 0 0,1 0 0,13-8 0,-13 6 0,-1 1 0,1 0 0,0 0 0,21-3 0,50-4 0,141-38 0,10-4 0,-217 49 0,-1-1 0,0 0 0,20-11 0,-25 11 0,37-15 0,-27 12 0,0-1 0,21-12 0,1-8 0,-30 20 0,0 1 0,1-1 0,0 2 0,1 0 0,0 1 0,16-6 0,-24 10 0,1 0 0,-1-1 0,1 0 0,-1 0 0,0-1 0,10-6 0,29-31 0,-33 29 0,1 1 0,20-15 0,-11 13 0,-14 9 0,-1-1 0,1 0 0,-1 0 0,0-1 0,9-8 0,-7 3 0,1 0 0,-1 0 0,-1-1 0,0 0 0,-1 0 0,0-1 0,5-14 0,8-18 0,-14 33 0,-1 0 0,0-1 0,0 1 0,4-24 0,-7 23 0,15-120 0,-14 118 0,-1-1 0,10-27 0,2-12 0,-3-1 0,-3 16 0,7-80 0,-16 64 0,-1 37 0,2 0 0,0-1 0,2 1 0,4-24 0,3-2 0,-1 0 0,-3 0 0,-1-87 0,5 2 0,0 8 0,-7 79 0,11-60 0,2-21 0,-13-135 41,-3 143-1447,1 98-5420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42:29.145"/>
    </inkml:context>
    <inkml:brush xml:id="br0">
      <inkml:brushProperty name="width" value="0.1" units="cm"/>
      <inkml:brushProperty name="height" value="0.1" units="cm"/>
      <inkml:brushProperty name="color" value="#00A0D7"/>
    </inkml:brush>
  </inkml:definitions>
  <inkml:trace contextRef="#ctx0" brushRef="#br0">0 1525 24575,'1'-14'0,"4"-27"0,0 12 0,15-105 0,-16 115 0,2 0 0,0 1 0,1 0 0,0 0 0,11-18 0,62-97 0,-69 112 0,-1 0 0,-1-1 0,11-37 0,-11 30 0,18-38 0,-14 40 0,-7 11 0,2 1 0,0 0 0,17-24 0,20-19 0,22-28 0,-55 73 0,1 0 0,0 1 0,1 0 0,17-10 0,4-1 0,22-15 0,85-41 0,16 7 0,-143 67 0,-1 0 0,1 0 0,1 2 0,-1-1 0,30-1 0,81 6 0,-66 0 0,551 0 0,-359-16 0,-147-1 0,-54 8 0,62-3 0,26 4 0,37-1 0,21-1 0,-1-8 0,146 10 0,-211 8 0,-13 1 0,130-4 0,-153-5 0,23-1 0,41-8 0,-31 1 0,-35 12 0,-42 2 0,92-14 0,280-70 0,-382 78 0,72-1 0,45 9 0,-49 1 0,183-2 0,-270 1 0,1 2 0,-1 0 0,27 8 0,24 4 0,-9-7 0,94 0 0,-112-8 0,1-1 0,-1 2 0,61 8 0,-64-4 0,2-1 0,69-5 0,-39 0 0,-23 0 0,-13 0 0,0 1 0,54 8 0,-57-3 0,70-1 0,-22-2 0,-71 0 0,0 1 0,-1 0 0,1 0 0,-1 1 0,17 8 0,23 6 0,77 28 0,-122-44 0,-1 1 0,1 0 0,-1 0 0,0 0 0,0 1 0,0-1 0,6 7 0,35 37 0,-33-32 0,21 17 0,-18-19 0,21 11 0,-21-14 0,20 16 0,-31-21 0,-1 0 0,0 0 0,0 0 0,0 0 0,-1 1 0,0 0 0,5 9 0,5 11 0,37 66 0,-44-80 0,-1 1 0,0-1 0,-1 1 0,0 0 0,-1 0 0,-1 1 0,3 18 0,-3-12 0,2 0 0,9 26 0,-11-40 0,5 15 0,0-1 0,22 35 0,44 57 0,-59-84 0,-11-20 0,-1-1 0,2 0 0,-1 0 0,1 0 0,0 0 0,12 11 0,-3-6 0,-1 2 0,0 0 0,-1 0 0,-1 1 0,0 1 0,11 22 0,-16-29 0,-1 0 0,0 0 0,-1 1 0,0-1 0,-1 1 0,0 0 0,0 0 0,-1 0 0,2 15 0,-3-14 0,1 0 0,0 0 0,0 0 0,7 15 0,3 14 0,-8-27-117,0 5-195,0 0 0,-1 0 0,2 25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51:44.172"/>
    </inkml:context>
    <inkml:brush xml:id="br0">
      <inkml:brushProperty name="width" value="0.1" units="cm"/>
      <inkml:brushProperty name="height" value="0.1" units="cm"/>
      <inkml:brushProperty name="color" value="#00A0D7"/>
    </inkml:brush>
  </inkml:definitions>
  <inkml:trace contextRef="#ctx0" brushRef="#br0">0 399 24575,'8'10'0,"-1"-1"0,0 1 0,-1 0 0,9 19 0,1 1 0,65 98 0,-28-48 0,-48-71 0,224 340 0,-181-274 0,-32-48 0,1-1 0,27 31 0,4-5 0,-19-22 0,-1 1 0,30 45 0,12 38 0,-61-101 0,0 0 0,1-1 0,0 0 0,12 11 0,21 24 0,-30-32 0,1-1 0,1-1 0,0 0 0,1-1 0,29 17 0,-19-12 0,31 16 0,98 44 0,-19-12 0,-115-55 0,1-1 0,0-1 0,0-1 0,1-1 0,-1-1 0,1-1 0,36 2 0,15 1 0,120 6 0,389-14 0,-553-1 0,1-1 0,-1-1 0,0-2 0,34-11 0,-58 15 0,24-6 0,-9 3 0,-1 0 0,0-2 0,0 0 0,34-18 0,18-17 0,60-37 0,116-82 0,-230 147 0,0 0 0,26-28 0,-25 22 0,27-19 0,-19 16 0,32-34 0,-34 32 0,37-29 0,-51 44 0,0 0 0,0 0 0,-1-1 0,15-19 0,29-54 0,-53 82 0,5-7 0,-1 0 0,1-1 0,-2 0 0,1 0 0,-1 0 0,-1-1 0,4-17 0,-4 11 0,12-84 0,3-164 0,-17 170 0,-3-68 0,-6 87 0,0-35 0,-1-45 0,5 105 29,4 38-308,0-1 0,-2 0 0,0 1 1,-4-16-1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51:47.202"/>
    </inkml:context>
    <inkml:brush xml:id="br0">
      <inkml:brushProperty name="width" value="0.1" units="cm"/>
      <inkml:brushProperty name="height" value="0.1" units="cm"/>
      <inkml:brushProperty name="color" value="#00A0D7"/>
    </inkml:brush>
  </inkml:definitions>
  <inkml:trace contextRef="#ctx0" brushRef="#br0">1 1959 24575,'0'-591'0,"1"559"0,1 0 0,2-1 0,16-61 0,39-87 0,-16 58 0,-35 100 0,1-1 0,0 1 0,2 1 0,1 0 0,1 0 0,1 1 0,0 1 0,31-32 0,-3 8 0,1 2 0,3 2 0,2 2 0,80-49 0,-110 76 0,154-83 0,-134 75 0,0 2 0,68-18 0,24-7 0,29-7 0,-31 25 0,14-3 0,32-2 0,-98 19 0,166-20 0,60 24 0,-184 8 0,-83-1 0,-1 1 0,0 2 0,0 1 0,47 14 0,101 47 0,-75-25 0,-84-31 0,-1 1 0,-1 2 0,0 0 0,38 31 0,-21-16 0,42 40 0,-74-63 0,0 1 0,0 1 0,0-1 0,-1 1 0,0 0 0,4 7 0,22 49 0,-7-14 0,16 35 0,34 104 0,-40-99 0,1-9 0,4 12 0,-33-77 0,-2 1 0,0-1 0,0 1 0,0 20 0,-3 48 0,-1-14 0,1-61 0,1 0 0,0 1 0,0-1 0,1-1 0,0 1 0,1 0 0,8 14 0,-5-11 0,-1 1 0,5 17 0,-6-6 0,-1-1 0,-1 1 0,-1 0 0,-3 45 0,0-37 0,6 54 0,2-3-65,-4 117-1,-4-115-1168,1-68-5592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6:28:10.016"/>
    </inkml:context>
    <inkml:brush xml:id="br0">
      <inkml:brushProperty name="width" value="0.1" units="cm"/>
      <inkml:brushProperty name="height" value="0.1" units="cm"/>
      <inkml:brushProperty name="color" value="#AE198D"/>
      <inkml:brushProperty name="inkEffects" value="galaxy"/>
      <inkml:brushProperty name="anchorX" value="0"/>
      <inkml:brushProperty name="anchorY" value="0"/>
      <inkml:brushProperty name="scaleFactor" value="0.5"/>
    </inkml:brush>
  </inkml:definitions>
  <inkml:trace contextRef="#ctx0" brushRef="#br0">240 0 24575,'0'0'0,"5"0"0,7 0 0,4 0 0,5 0 0,3 0 0,3 0 0,0 0 0,1 0 0,0 0 0,0 0 0,0 0 0,0 0 0,-1 0 0,0 0 0,0 0 0,0 0 0,0 0 0,0 0 0,0 0 0,-5 6 0,-1-1 0,6 1 0,1 4 0,1-2 0,1 0 0,-1 3 0,0-2 0,-7 4 0,6-2 0,-1-2 0,1-2 0,0-3 0,1 3 0,-2 0 0,1-2 0,-1-1 0,1-1 0,-1 10 0,0-1 0,-1-1 0,2-2 0,-7 3 0,1-2 0,-1-3 0,-4 4 0,1-2 0,2-2 0,1-2 0,2 4 0,2-2 0,-4 4 0,0-1 0,-5 5 0,7-3 0,1-3 0,2 9 0,-4 3 0,1-2 0,-1 1 0,-4 2 0,1-3 0,-5 0 0,8 1 0,-4 3 0,2-5 0,-4 7 0,-3 1 0,1-4 0,-4 1 0,3 0 0,4 1 0,-3 1 0,-3 0 0,-3 1 0,-3 1 0,3 0 0,4 0 0,-1 1 0,-1-1 0,-3 0 0,3 0 0,-1 0 0,-2 0 0,-2 0 0,3 0 0,0 0 0,-2 0 0,-1 0 0,-2 0 0,-2 0 0,0 0 0,-1 0 0,0 0 0,0 0 0,-1 1 0,1 4 0,0 0 0,0 1 0,0-1 0,0-2 0,0-1 0,0 5 0,0-1 0,0-1 0,0 0 0,0-2 0,0-1 0,0-2 0,0 1 0,0-1 0,0 0 0,0 0 0,0-1 0,0 1 0,0 0 0,0 0 0,0 0 0,0 0 0,0 0 0,0 0 0,0 0 0,0 0 0,0 0 0,0 0 0,0 0 0,0 0 0,0 0 0,0 0 0,0 0 0,0 0 0,0 0 0,0 0 0,0 0 0,0 0 0,0 0 0,0 0 0,0 0 0,0 0 0,0 0 0,0 0 0,0 1 0,0-1 0,0 0 0,0-1 0,0 2 0,0-1 0,0 0 0,0 0 0,0 0 0,-6-6 0,1 1 0,-6-1 0,-5 2 0,2 6 0,1 1 0,4 2 0,-2-1 0,2-1 0,-3-1 0,1 5 0,3-1 0,-3-5 0,1-2 0,3-2 0,2 1 0,-4-6 0,2 1 0,0 0 0,-8 2 0,1 1 0,1 2 0,-3-4 0,-1-5 0,2 0 0,3 1 0,-2-3 0,-2 2 0,-4-3 0,-7 2 0,-3 8 0,-1-2 0,-1 2 0,1-4 0,-4 0 0,-4-4 0,-6 1 0,2-3 0,2-3 0,5 1 0,-3-2 0,3-2 0,2-2 0,2-2 0,2-1 0,2-2 0,0 0 0,-4 0 0,0-1 0,0 1 0,0 0 0,3-1 0,-1 1 0,-3 0 0,0 0 0,0 0 0,2 0 0,1 0 0,1 0 0,1 0 0,1 0 0,0 0 0,0 0 0,0 0 0,0 0 0,0 0 0,0 0 0,1 0 0,-1 0 0,0 0 0,0 0 0,-1 0 0,1 0 0,0 0 0,1 6 0,-2 0 0,1 5 0,0-1 0,0 4 0,0-2 0,0-2 0,0-2 0,0-4 0,0-2 0,5-1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6:28:19.399"/>
    </inkml:context>
    <inkml:brush xml:id="br0">
      <inkml:brushProperty name="width" value="0.1" units="cm"/>
      <inkml:brushProperty name="height" value="0.1" units="cm"/>
      <inkml:brushProperty name="color" value="#AE198D"/>
      <inkml:brushProperty name="inkEffects" value="galaxy"/>
      <inkml:brushProperty name="anchorX" value="54.80545"/>
      <inkml:brushProperty name="anchorY" value="-7271.34326"/>
      <inkml:brushProperty name="scaleFactor" value="0.5"/>
    </inkml:brush>
  </inkml:definitions>
  <inkml:trace contextRef="#ctx0" brushRef="#br0">1651 1 24575,'0'0'0,"-5"0"0,-17 0 0,-11 0 0,-11 0 0,-6 0 0,2 5 0,3 1 0,4-1 0,5 5 0,-1-1 0,3-2 0,1-1 0,2 3 0,1-1 0,2-2 0,-5-1 0,1 4 0,0 4 0,0-1 0,2-2 0,1 3 0,2-2 0,-1-3 0,1-2 0,0 3 0,0-2 0,1-1 0,4 4 0,1-1 0,0-2 0,-2-2 0,-1-2 0,-1-1 0,0 4 0,-2 6 0,0-1 0,0 4 0,-6-2 0,0 3 0,-5-3 0,7 8 0,0-3 0,3-2 0,1-5 0,0-4 0,1-3 0,6 3 0,-1-1 0,5 5 0,0-2 0,3 5 0,-2-2 0,3 2 0,3 4 0,-2-2 0,2 7 0,-4 2 0,3 2 0,-4 2 0,2 0 0,3-1 0,-3 0 0,2 0 0,3 0 0,1-1 0,3 0 0,1 0 0,2 0 0,-6 0 0,1 0 0,-1 0 0,2 0 0,1 0 0,1 0 0,1 0 0,1 0 0,-1 0 0,2 0 0,-1 0 0,0 0 0,0 0 0,0 0 0,1 0 0,-1 0 0,0 0 0,0 0 0,0 0 0,0 0 0,0 0 0,0 0 0,0 0 0,0 0 0,0 0 0,0 0 0,0 1 0,0-1 0,0 0 0,0-1 0,0 12 0,0 0 0,0 0 0,0-2 0,0-2 0,0-2 0,0-3 0,5-1 0,1-1 0,0 0 0,-2-1 0,0 1 0,-2-1 0,-1 1 0,0 0 0,-1 0 0,0 0 0,5 0 0,0 0 0,0 0 0,5-5 0,-1-1 0,-2 6 0,-1 1 0,3 1 0,-1 1 0,3-1 0,0-1 0,-3 6 0,-1-1 0,-3 0 0,-2-1 0,-1-2 0,-1-1 0,0-1 0,5-6 0,0 5 0,0 0 0,-1 0 0,-1 2 0,-1-1 0,-1 0 0,5 4 0,0 1 0,0 0 0,-2-1 0,-1-2 0,-1-1 0,-1-1 0,5 5 0,0 0 0,-1-1 0,-1 0 0,-1-2 0,-1-2 0,-1 0 0,0 0 0,9-6 0,7-1 0,4 0 0,5-4 0,1-4 0,1-5 0,-4 2 0,-1-2 0,-1-3 0,1 0 0,-4 2 0,1 0 0,0-1 0,2-2 0,2-1 0,1-1 0,1-1 0,1-1 0,0 6 0,0-1 0,1 1 0,-1-2 0,0-1 0,0-1 0,-5 5 0,0-1 0,-1-1 0,2 0 0,0-2 0,2-1 0,1-1 0,6 4 0,0 1 0,1-1 0,-1-1 0,-2-1 0,0-1 0,3-1 0,1 0 0,-2-1 0,5-1 0,-1 1 0,-2 0 0,-1 0 0,-3 0 0,-1 0 0,5 0 0,-2 0 0,1 0 0,-2 0 0,-1 0 0,-1 0 0,-1 0 0,-1 0 0,0 0 0,0 0 0,0 0 0,0 0 0,-1 0 0,1 0 0,0 0 0,0 0 0,5 0 0,1 0 0,0 0 0,-7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7D1EF310-3BC6-719F-5C13-E82B59A74D5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08B586E-9BCA-3BD7-E9AC-6A7283E0E3A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2EDCE8D-F9F4-ED84-511D-41895F3EDFC6}"/>
              </a:ext>
            </a:extLst>
          </p:cNvPr>
          <p:cNvSpPr>
            <a:spLocks noGrp="1" noChangeArrowheads="1"/>
          </p:cNvSpPr>
          <p:nvPr>
            <p:ph type="sldNum" sz="quarter" idx="12"/>
          </p:nvPr>
        </p:nvSpPr>
        <p:spPr>
          <a:ln/>
        </p:spPr>
        <p:txBody>
          <a:bodyPr/>
          <a:lstStyle>
            <a:lvl1pPr>
              <a:defRPr/>
            </a:lvl1pPr>
          </a:lstStyle>
          <a:p>
            <a:fld id="{041DC1CA-1C04-4C31-B74E-7C107D883BCF}" type="slidenum">
              <a:rPr lang="en-US" altLang="en-US"/>
              <a:pPr/>
              <a:t>‹#›</a:t>
            </a:fld>
            <a:endParaRPr lang="en-US" altLang="en-US"/>
          </a:p>
        </p:txBody>
      </p:sp>
    </p:spTree>
    <p:extLst>
      <p:ext uri="{BB962C8B-B14F-4D97-AF65-F5344CB8AC3E}">
        <p14:creationId xmlns:p14="http://schemas.microsoft.com/office/powerpoint/2010/main" val="12921197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17510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7" Type="http://schemas.openxmlformats.org/officeDocument/2006/relationships/image" Target="../media/image13.png"/><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theme" Target="../theme/theme12.xml"/><Relationship Id="rId5" Type="http://schemas.openxmlformats.org/officeDocument/2006/relationships/slideLayout" Target="../slideLayouts/slideLayout38.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2.xml"/><Relationship Id="rId7" Type="http://schemas.openxmlformats.org/officeDocument/2006/relationships/image" Target="../media/image15.png"/><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theme" Target="../theme/theme14.xml"/><Relationship Id="rId5" Type="http://schemas.openxmlformats.org/officeDocument/2006/relationships/slideLayout" Target="../slideLayouts/slideLayout44.xml"/><Relationship Id="rId4"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7.xml"/><Relationship Id="rId7" Type="http://schemas.openxmlformats.org/officeDocument/2006/relationships/image" Target="../media/image16.png"/><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theme" Target="../theme/theme15.xml"/><Relationship Id="rId5" Type="http://schemas.openxmlformats.org/officeDocument/2006/relationships/slideLayout" Target="../slideLayouts/slideLayout49.xml"/><Relationship Id="rId4" Type="http://schemas.openxmlformats.org/officeDocument/2006/relationships/slideLayout" Target="../slideLayouts/slideLayout48.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2.xml"/><Relationship Id="rId7" Type="http://schemas.openxmlformats.org/officeDocument/2006/relationships/image" Target="../media/image17.png"/><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theme" Target="../theme/theme16.xml"/><Relationship Id="rId5" Type="http://schemas.openxmlformats.org/officeDocument/2006/relationships/slideLayout" Target="../slideLayouts/slideLayout54.xml"/><Relationship Id="rId4" Type="http://schemas.openxmlformats.org/officeDocument/2006/relationships/slideLayout" Target="../slideLayouts/slideLayout53.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slideLayout" Target="../slideLayouts/slideLayout67.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slideLayout" Target="../slideLayouts/slideLayout66.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70.xml"/><Relationship Id="rId7" Type="http://schemas.openxmlformats.org/officeDocument/2006/relationships/theme" Target="../theme/theme18.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5" Type="http://schemas.openxmlformats.org/officeDocument/2006/relationships/slideLayout" Target="../slideLayouts/slideLayout72.xml"/><Relationship Id="rId4" Type="http://schemas.openxmlformats.org/officeDocument/2006/relationships/slideLayout" Target="../slideLayouts/slideLayout71.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6.xml"/><Relationship Id="rId7" Type="http://schemas.openxmlformats.org/officeDocument/2006/relationships/image" Target="../media/image24.png"/><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theme" Target="../theme/theme19.xml"/><Relationship Id="rId5" Type="http://schemas.openxmlformats.org/officeDocument/2006/relationships/slideLayout" Target="../slideLayouts/slideLayout78.xml"/><Relationship Id="rId4" Type="http://schemas.openxmlformats.org/officeDocument/2006/relationships/slideLayout" Target="../slideLayouts/slideLayout7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7"/>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 id="2147483792"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5.png"/><Relationship Id="rId2" Type="http://schemas.openxmlformats.org/officeDocument/2006/relationships/image" Target="../media/image28.png"/><Relationship Id="rId1" Type="http://schemas.openxmlformats.org/officeDocument/2006/relationships/slideLayout" Target="../slideLayouts/slideLayout3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 Id="rId9" Type="http://schemas.openxmlformats.org/officeDocument/2006/relationships/image" Target="../media/image37.png"/></Relationships>
</file>

<file path=ppt/slides/_rels/slide8.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3.jpeg"/><Relationship Id="rId7" Type="http://schemas.openxmlformats.org/officeDocument/2006/relationships/image" Target="../media/image43.png"/><Relationship Id="rId2" Type="http://schemas.openxmlformats.org/officeDocument/2006/relationships/image" Target="../media/image32.png"/><Relationship Id="rId1" Type="http://schemas.openxmlformats.org/officeDocument/2006/relationships/slideLayout" Target="../slideLayouts/slideLayout37.xml"/><Relationship Id="rId6" Type="http://schemas.openxmlformats.org/officeDocument/2006/relationships/image" Target="../media/image42.png"/><Relationship Id="rId5" Type="http://schemas.openxmlformats.org/officeDocument/2006/relationships/image" Target="../media/image41.pn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png"/></Relationships>
</file>

<file path=ppt/slides/_rels/slide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tags" Target="../tags/tag4.xml"/><Relationship Id="rId7" Type="http://schemas.openxmlformats.org/officeDocument/2006/relationships/image" Target="../media/image34.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38.xml"/><Relationship Id="rId5" Type="http://schemas.openxmlformats.org/officeDocument/2006/relationships/tags" Target="../tags/tag6.xml"/><Relationship Id="rId4" Type="http://schemas.openxmlformats.org/officeDocument/2006/relationships/tags" Target="../tags/tag5.xml"/></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37.xml"/><Relationship Id="rId4" Type="http://schemas.openxmlformats.org/officeDocument/2006/relationships/hyperlink" Target="https://www.pngall.com/wrong-p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37.xml"/><Relationship Id="rId4" Type="http://schemas.openxmlformats.org/officeDocument/2006/relationships/image" Target="../media/image49.png"/></Relationships>
</file>

<file path=ppt/slides/_rels/slide12.xml.rels><?xml version="1.0" encoding="UTF-8" standalone="yes"?>
<Relationships xmlns="http://schemas.openxmlformats.org/package/2006/relationships"><Relationship Id="rId2" Type="http://schemas.openxmlformats.org/officeDocument/2006/relationships/image" Target="../media/image50.gif"/><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37.xml"/><Relationship Id="rId5" Type="http://schemas.openxmlformats.org/officeDocument/2006/relationships/image" Target="../media/image53.png"/><Relationship Id="rId4" Type="http://schemas.openxmlformats.org/officeDocument/2006/relationships/image" Target="../media/image47.png"/></Relationships>
</file>

<file path=ppt/slides/_rels/slide14.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33.jpeg"/><Relationship Id="rId2" Type="http://schemas.openxmlformats.org/officeDocument/2006/relationships/image" Target="../media/image54.png"/><Relationship Id="rId1" Type="http://schemas.openxmlformats.org/officeDocument/2006/relationships/slideLayout" Target="../slideLayouts/slideLayout3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1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5.png"/><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0.png"/><Relationship Id="rId3" Type="http://schemas.openxmlformats.org/officeDocument/2006/relationships/image" Target="../media/image63.png"/><Relationship Id="rId7" Type="http://schemas.openxmlformats.org/officeDocument/2006/relationships/customXml" Target="../ink/ink2.xml"/><Relationship Id="rId12" Type="http://schemas.openxmlformats.org/officeDocument/2006/relationships/image" Target="../media/image69.png"/><Relationship Id="rId2" Type="http://schemas.openxmlformats.org/officeDocument/2006/relationships/image" Target="../media/image62.png"/><Relationship Id="rId1" Type="http://schemas.openxmlformats.org/officeDocument/2006/relationships/slideLayout" Target="../slideLayouts/slideLayout37.xml"/><Relationship Id="rId6" Type="http://schemas.openxmlformats.org/officeDocument/2006/relationships/image" Target="../media/image65.png"/><Relationship Id="rId11" Type="http://schemas.openxmlformats.org/officeDocument/2006/relationships/image" Target="../media/image68.png"/><Relationship Id="rId5" Type="http://schemas.openxmlformats.org/officeDocument/2006/relationships/customXml" Target="../ink/ink1.xml"/><Relationship Id="rId10" Type="http://schemas.openxmlformats.org/officeDocument/2006/relationships/image" Target="../media/image67.png"/><Relationship Id="rId4" Type="http://schemas.openxmlformats.org/officeDocument/2006/relationships/image" Target="../media/image33.jpeg"/><Relationship Id="rId9" Type="http://schemas.openxmlformats.org/officeDocument/2006/relationships/image" Target="../media/image64.png"/></Relationships>
</file>

<file path=ppt/slides/_rels/slide18.xml.rels><?xml version="1.0" encoding="UTF-8" standalone="yes"?>
<Relationships xmlns="http://schemas.openxmlformats.org/package/2006/relationships"><Relationship Id="rId8" Type="http://schemas.openxmlformats.org/officeDocument/2006/relationships/image" Target="../media/image75.png"/><Relationship Id="rId13" Type="http://schemas.openxmlformats.org/officeDocument/2006/relationships/image" Target="../media/image78.png"/><Relationship Id="rId3" Type="http://schemas.openxmlformats.org/officeDocument/2006/relationships/customXml" Target="../ink/ink3.xml"/><Relationship Id="rId7" Type="http://schemas.openxmlformats.org/officeDocument/2006/relationships/image" Target="../media/image74.png"/><Relationship Id="rId12" Type="http://schemas.openxmlformats.org/officeDocument/2006/relationships/customXml" Target="../ink/ink6.xml"/><Relationship Id="rId2" Type="http://schemas.openxmlformats.org/officeDocument/2006/relationships/image" Target="../media/image71.png"/><Relationship Id="rId1" Type="http://schemas.openxmlformats.org/officeDocument/2006/relationships/slideLayout" Target="../slideLayouts/slideLayout37.xml"/><Relationship Id="rId6" Type="http://schemas.openxmlformats.org/officeDocument/2006/relationships/image" Target="../media/image73.png"/><Relationship Id="rId11" Type="http://schemas.openxmlformats.org/officeDocument/2006/relationships/image" Target="../media/image77.png"/><Relationship Id="rId5" Type="http://schemas.openxmlformats.org/officeDocument/2006/relationships/customXml" Target="../ink/ink4.xml"/><Relationship Id="rId10" Type="http://schemas.openxmlformats.org/officeDocument/2006/relationships/customXml" Target="../ink/ink5.xml"/><Relationship Id="rId4" Type="http://schemas.openxmlformats.org/officeDocument/2006/relationships/image" Target="../media/image72.png"/><Relationship Id="rId9" Type="http://schemas.openxmlformats.org/officeDocument/2006/relationships/image" Target="../media/image76.png"/></Relationships>
</file>

<file path=ppt/slides/_rels/slide1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37.xml"/><Relationship Id="rId5" Type="http://schemas.openxmlformats.org/officeDocument/2006/relationships/image" Target="../media/image82.png"/><Relationship Id="rId4" Type="http://schemas.openxmlformats.org/officeDocument/2006/relationships/image" Target="../media/image81.png"/></Relationships>
</file>

<file path=ppt/slides/_rels/slide20.xml.rels><?xml version="1.0" encoding="UTF-8" standalone="yes"?>
<Relationships xmlns="http://schemas.openxmlformats.org/package/2006/relationships"><Relationship Id="rId8" Type="http://schemas.openxmlformats.org/officeDocument/2006/relationships/customXml" Target="../ink/ink8.xml"/><Relationship Id="rId3" Type="http://schemas.openxmlformats.org/officeDocument/2006/relationships/image" Target="../media/image84.png"/><Relationship Id="rId7" Type="http://schemas.openxmlformats.org/officeDocument/2006/relationships/image" Target="../media/image87.png"/><Relationship Id="rId2" Type="http://schemas.openxmlformats.org/officeDocument/2006/relationships/image" Target="../media/image83.png"/><Relationship Id="rId1" Type="http://schemas.openxmlformats.org/officeDocument/2006/relationships/slideLayout" Target="../slideLayouts/slideLayout37.xml"/><Relationship Id="rId6" Type="http://schemas.openxmlformats.org/officeDocument/2006/relationships/customXml" Target="../ink/ink7.xml"/><Relationship Id="rId5" Type="http://schemas.openxmlformats.org/officeDocument/2006/relationships/image" Target="../media/image86.png"/><Relationship Id="rId4" Type="http://schemas.openxmlformats.org/officeDocument/2006/relationships/image" Target="../media/image85.png"/><Relationship Id="rId9" Type="http://schemas.openxmlformats.org/officeDocument/2006/relationships/image" Target="../media/image88.png"/></Relationships>
</file>

<file path=ppt/slides/_rels/slide2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37.xml"/></Relationships>
</file>

<file path=ppt/slides/_rels/slide22.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92.png"/><Relationship Id="rId7" Type="http://schemas.openxmlformats.org/officeDocument/2006/relationships/image" Target="../media/image93.png"/><Relationship Id="rId2" Type="http://schemas.openxmlformats.org/officeDocument/2006/relationships/image" Target="../media/image91.png"/><Relationship Id="rId1" Type="http://schemas.openxmlformats.org/officeDocument/2006/relationships/slideLayout" Target="../slideLayouts/slideLayout37.xml"/><Relationship Id="rId6" Type="http://schemas.openxmlformats.org/officeDocument/2006/relationships/customXml" Target="../ink/ink10.xml"/><Relationship Id="rId5" Type="http://schemas.openxmlformats.org/officeDocument/2006/relationships/image" Target="../media/image920.png"/><Relationship Id="rId4" Type="http://schemas.openxmlformats.org/officeDocument/2006/relationships/customXml" Target="../ink/ink9.xml"/></Relationships>
</file>

<file path=ppt/slides/_rels/slide23.xml.rels><?xml version="1.0" encoding="UTF-8" standalone="yes"?>
<Relationships xmlns="http://schemas.openxmlformats.org/package/2006/relationships"><Relationship Id="rId3" Type="http://schemas.openxmlformats.org/officeDocument/2006/relationships/image" Target="../media/image96.png"/><Relationship Id="rId7" Type="http://schemas.openxmlformats.org/officeDocument/2006/relationships/image" Target="../media/image100.png"/><Relationship Id="rId2" Type="http://schemas.openxmlformats.org/officeDocument/2006/relationships/image" Target="../media/image95.png"/><Relationship Id="rId1" Type="http://schemas.openxmlformats.org/officeDocument/2006/relationships/slideLayout" Target="../slideLayouts/slideLayout37.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24.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tags" Target="../tags/tag9.xml"/><Relationship Id="rId7" Type="http://schemas.openxmlformats.org/officeDocument/2006/relationships/image" Target="../media/image34.png"/><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Layout" Target="../slideLayouts/slideLayout38.xml"/><Relationship Id="rId5" Type="http://schemas.openxmlformats.org/officeDocument/2006/relationships/tags" Target="../tags/tag11.xml"/><Relationship Id="rId4" Type="http://schemas.openxmlformats.org/officeDocument/2006/relationships/tags" Target="../tags/tag10.xml"/></Relationships>
</file>

<file path=ppt/slides/_rels/slide2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102.png"/><Relationship Id="rId1" Type="http://schemas.openxmlformats.org/officeDocument/2006/relationships/slideLayout" Target="../slideLayouts/slideLayout37.xml"/><Relationship Id="rId4" Type="http://schemas.openxmlformats.org/officeDocument/2006/relationships/image" Target="../media/image10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C95340D3-4E88-E3B2-D4FA-73940A4C9A52}"/>
              </a:ext>
            </a:extLst>
          </p:cNvPr>
          <p:cNvSpPr txBox="1">
            <a:spLocks/>
          </p:cNvSpPr>
          <p:nvPr/>
        </p:nvSpPr>
        <p:spPr>
          <a:xfrm>
            <a:off x="2768169" y="1884527"/>
            <a:ext cx="6088350"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Arial" panose="020B0604020202020204" pitchFamily="34" charset="0"/>
                <a:ea typeface="Calibri" panose="020F0502020204030204" pitchFamily="34" charset="0"/>
              </a:rPr>
              <a:t>Module Name: Electronics II</a:t>
            </a:r>
          </a:p>
          <a:p>
            <a:r>
              <a:rPr lang="en-GB" b="1" dirty="0">
                <a:latin typeface="Arial" panose="020B0604020202020204" pitchFamily="34" charset="0"/>
                <a:ea typeface="Calibri" panose="020F0502020204030204" pitchFamily="34" charset="0"/>
              </a:rPr>
              <a:t>Module Code:  </a:t>
            </a:r>
            <a:r>
              <a:rPr lang="en-GB" b="1" dirty="0">
                <a:effectLst/>
                <a:latin typeface="Arial" panose="020B0604020202020204" pitchFamily="34" charset="0"/>
                <a:ea typeface="Calibri" panose="020F0502020204030204" pitchFamily="34" charset="0"/>
              </a:rPr>
              <a:t>ACDA6001</a:t>
            </a:r>
            <a:endParaRPr lang="en-GB" b="1" dirty="0">
              <a:latin typeface="Arial" panose="020B0604020202020204" pitchFamily="34" charset="0"/>
            </a:endParaRPr>
          </a:p>
          <a:p>
            <a:r>
              <a:rPr lang="en-GB" b="1" dirty="0">
                <a:latin typeface="Arial" panose="020B0604020202020204" pitchFamily="34" charset="0"/>
              </a:rPr>
              <a:t>Lecture – 3</a:t>
            </a:r>
          </a:p>
        </p:txBody>
      </p:sp>
      <p:sp>
        <p:nvSpPr>
          <p:cNvPr id="7" name="Content Placeholder 1">
            <a:extLst>
              <a:ext uri="{FF2B5EF4-FFF2-40B4-BE49-F238E27FC236}">
                <a16:creationId xmlns:a16="http://schemas.microsoft.com/office/drawing/2014/main" id="{D82DCBB4-C3E0-9D51-2A4D-EE31D97A54E3}"/>
              </a:ext>
            </a:extLst>
          </p:cNvPr>
          <p:cNvSpPr txBox="1">
            <a:spLocks/>
          </p:cNvSpPr>
          <p:nvPr/>
        </p:nvSpPr>
        <p:spPr>
          <a:xfrm>
            <a:off x="6891337"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DBBD58CC-B9C7-025A-74F3-BB379976D6EE}"/>
              </a:ext>
            </a:extLst>
          </p:cNvPr>
          <p:cNvSpPr>
            <a:spLocks noGrp="1" noChangeArrowheads="1"/>
          </p:cNvSpPr>
          <p:nvPr>
            <p:ph type="title"/>
          </p:nvPr>
        </p:nvSpPr>
        <p:spPr>
          <a:xfrm>
            <a:off x="144117" y="1719240"/>
            <a:ext cx="8915400" cy="381000"/>
          </a:xfrm>
        </p:spPr>
        <p:txBody>
          <a:bodyPr>
            <a:normAutofit fontScale="90000"/>
          </a:bodyPr>
          <a:lstStyle/>
          <a:p>
            <a:r>
              <a:rPr lang="en-US" altLang="en-US" sz="2800" b="1" dirty="0">
                <a:latin typeface="Cambria" panose="02040503050406030204" pitchFamily="18" charset="0"/>
                <a:ea typeface="Cambria" panose="02040503050406030204" pitchFamily="18" charset="0"/>
              </a:rPr>
              <a:t>Rules to obtain the most simplified expression</a:t>
            </a:r>
            <a:endParaRPr lang="en-GB" altLang="en-US" sz="2800" b="1" dirty="0">
              <a:latin typeface="Cambria" panose="02040503050406030204" pitchFamily="18" charset="0"/>
              <a:ea typeface="Cambria" panose="02040503050406030204" pitchFamily="18" charset="0"/>
            </a:endParaRPr>
          </a:p>
        </p:txBody>
      </p:sp>
      <p:sp>
        <p:nvSpPr>
          <p:cNvPr id="14339" name="Rectangle 3">
            <a:extLst>
              <a:ext uri="{FF2B5EF4-FFF2-40B4-BE49-F238E27FC236}">
                <a16:creationId xmlns:a16="http://schemas.microsoft.com/office/drawing/2014/main" id="{C358964F-49FE-81B6-3B6B-82A9443CA324}"/>
              </a:ext>
            </a:extLst>
          </p:cNvPr>
          <p:cNvSpPr>
            <a:spLocks noGrp="1" noChangeArrowheads="1"/>
          </p:cNvSpPr>
          <p:nvPr>
            <p:ph type="body" idx="1"/>
          </p:nvPr>
        </p:nvSpPr>
        <p:spPr>
          <a:xfrm>
            <a:off x="690769" y="2462864"/>
            <a:ext cx="11393557" cy="5188610"/>
          </a:xfrm>
        </p:spPr>
        <p:txBody>
          <a:bodyPr>
            <a:normAutofit/>
          </a:bodyPr>
          <a:lstStyle/>
          <a:p>
            <a:pPr marL="0" indent="0" algn="just">
              <a:lnSpc>
                <a:spcPct val="170000"/>
              </a:lnSpc>
              <a:buNone/>
            </a:pPr>
            <a:r>
              <a:rPr lang="en-US" altLang="en-US" dirty="0">
                <a:latin typeface="Cambria" panose="02040503050406030204" pitchFamily="18" charset="0"/>
                <a:ea typeface="Cambria" panose="02040503050406030204" pitchFamily="18" charset="0"/>
              </a:rPr>
              <a:t>Some of the Challenges of Boolean Algebra is :</a:t>
            </a:r>
          </a:p>
          <a:p>
            <a:pPr marL="666750" lvl="1" indent="-190500" algn="just">
              <a:lnSpc>
                <a:spcPct val="170000"/>
              </a:lnSpc>
            </a:pPr>
            <a:r>
              <a:rPr lang="en-US" altLang="en-US" dirty="0">
                <a:latin typeface="Cambria" panose="02040503050406030204" pitchFamily="18" charset="0"/>
                <a:ea typeface="Cambria" panose="02040503050406030204" pitchFamily="18" charset="0"/>
              </a:rPr>
              <a:t>It lacks specific rules to predict the most suitable next step in the simplification process.</a:t>
            </a:r>
          </a:p>
          <a:p>
            <a:pPr marL="666750" lvl="1" indent="-190500" algn="just">
              <a:lnSpc>
                <a:spcPct val="170000"/>
              </a:lnSpc>
            </a:pPr>
            <a:r>
              <a:rPr lang="en-US" altLang="en-US" dirty="0">
                <a:latin typeface="Cambria" panose="02040503050406030204" pitchFamily="18" charset="0"/>
                <a:ea typeface="Cambria" panose="02040503050406030204" pitchFamily="18" charset="0"/>
              </a:rPr>
              <a:t>It is difficult to determine whether the simplest form has been achieved.</a:t>
            </a:r>
          </a:p>
        </p:txBody>
      </p:sp>
      <p:sp>
        <p:nvSpPr>
          <p:cNvPr id="2" name="TextBox 1">
            <a:extLst>
              <a:ext uri="{FF2B5EF4-FFF2-40B4-BE49-F238E27FC236}">
                <a16:creationId xmlns:a16="http://schemas.microsoft.com/office/drawing/2014/main" id="{A95531A8-5EC1-F889-FC97-94C8353433E4}"/>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4" name="Slide Number Placeholder 3">
            <a:extLst>
              <a:ext uri="{FF2B5EF4-FFF2-40B4-BE49-F238E27FC236}">
                <a16:creationId xmlns:a16="http://schemas.microsoft.com/office/drawing/2014/main" id="{75897D16-6B2F-D17C-302A-19709384F1E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3" name="Footer Placeholder 3">
            <a:extLst>
              <a:ext uri="{FF2B5EF4-FFF2-40B4-BE49-F238E27FC236}">
                <a16:creationId xmlns:a16="http://schemas.microsoft.com/office/drawing/2014/main" id="{A57CFFAF-6E6E-ABB0-A161-8059695C8484}"/>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F6116F3-6362-FBDB-6F55-96E3678C4E50}"/>
              </a:ext>
            </a:extLst>
          </p:cNvPr>
          <p:cNvSpPr>
            <a:spLocks noGrp="1" noChangeArrowheads="1"/>
          </p:cNvSpPr>
          <p:nvPr>
            <p:ph type="ctrTitle"/>
          </p:nvPr>
        </p:nvSpPr>
        <p:spPr>
          <a:xfrm>
            <a:off x="1803400" y="1891748"/>
            <a:ext cx="8420100" cy="2133600"/>
          </a:xfrm>
          <a:ln>
            <a:solidFill>
              <a:schemeClr val="tx1"/>
            </a:solidFill>
            <a:miter lim="800000"/>
            <a:headEnd/>
            <a:tailEnd/>
          </a:ln>
        </p:spPr>
        <p:txBody>
          <a:bodyPr/>
          <a:lstStyle/>
          <a:p>
            <a:r>
              <a:rPr lang="en-US" altLang="en-US"/>
              <a:t>Karnaugh Maps (K-Maps)</a:t>
            </a:r>
          </a:p>
        </p:txBody>
      </p:sp>
      <p:sp>
        <p:nvSpPr>
          <p:cNvPr id="13315" name="Rectangle 3">
            <a:extLst>
              <a:ext uri="{FF2B5EF4-FFF2-40B4-BE49-F238E27FC236}">
                <a16:creationId xmlns:a16="http://schemas.microsoft.com/office/drawing/2014/main" id="{28C2CE5F-BBD9-5561-EE5C-4D375CEA66A8}"/>
              </a:ext>
            </a:extLst>
          </p:cNvPr>
          <p:cNvSpPr>
            <a:spLocks noGrp="1" noChangeArrowheads="1"/>
          </p:cNvSpPr>
          <p:nvPr>
            <p:ph type="subTitle" idx="1"/>
          </p:nvPr>
        </p:nvSpPr>
        <p:spPr>
          <a:xfrm>
            <a:off x="2133600" y="4484204"/>
            <a:ext cx="7759700" cy="1600200"/>
          </a:xfrm>
        </p:spPr>
        <p:txBody>
          <a:bodyPr/>
          <a:lstStyle/>
          <a:p>
            <a:pPr marL="288925" indent="-288925" algn="l">
              <a:buFontTx/>
              <a:buChar char="•"/>
            </a:pPr>
            <a:r>
              <a:rPr lang="en-US" altLang="en-US" dirty="0"/>
              <a:t>A visual way to simplify logic expressions</a:t>
            </a:r>
          </a:p>
          <a:p>
            <a:pPr marL="288925" indent="-288925" algn="l">
              <a:buFontTx/>
              <a:buChar char="•"/>
            </a:pPr>
            <a:r>
              <a:rPr lang="en-US" altLang="en-US" dirty="0"/>
              <a:t>It gives the most simplified form of the expression</a:t>
            </a:r>
            <a:endParaRPr lang="en-GB" altLang="en-US" dirty="0"/>
          </a:p>
        </p:txBody>
      </p:sp>
      <p:sp>
        <p:nvSpPr>
          <p:cNvPr id="4" name="Slide Number Placeholder 3">
            <a:extLst>
              <a:ext uri="{FF2B5EF4-FFF2-40B4-BE49-F238E27FC236}">
                <a16:creationId xmlns:a16="http://schemas.microsoft.com/office/drawing/2014/main" id="{90B74563-2074-C5C9-42E7-83D20826AF56}"/>
              </a:ext>
            </a:extLst>
          </p:cNvPr>
          <p:cNvSpPr>
            <a:spLocks noGrp="1"/>
          </p:cNvSpPr>
          <p:nvPr>
            <p:ph type="sldNum" sz="quarter" idx="12"/>
          </p:nvPr>
        </p:nvSpPr>
        <p:spPr/>
        <p:txBody>
          <a:bodyPr/>
          <a:lstStyle/>
          <a:p>
            <a:fld id="{041DC1CA-1C04-4C31-B74E-7C107D883BCF}" type="slidenum">
              <a:rPr lang="en-US" altLang="en-US" smtClean="0"/>
              <a:pPr/>
              <a:t>3</a:t>
            </a:fld>
            <a:endParaRPr lang="en-US" altLang="en-US"/>
          </a:p>
        </p:txBody>
      </p:sp>
      <p:sp>
        <p:nvSpPr>
          <p:cNvPr id="3" name="TextBox 2">
            <a:extLst>
              <a:ext uri="{FF2B5EF4-FFF2-40B4-BE49-F238E27FC236}">
                <a16:creationId xmlns:a16="http://schemas.microsoft.com/office/drawing/2014/main" id="{CD07B3F0-4612-4E83-9AD7-33EF5FD53BE3}"/>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A55269F1-650F-B9D4-074E-E3766F8E24B5}"/>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B5D4809-5FD5-0579-FF1D-DDFEB03C481E}"/>
              </a:ext>
            </a:extLst>
          </p:cNvPr>
          <p:cNvSpPr txBox="1"/>
          <p:nvPr/>
        </p:nvSpPr>
        <p:spPr>
          <a:xfrm>
            <a:off x="120099" y="1611902"/>
            <a:ext cx="11762960" cy="5192512"/>
          </a:xfrm>
          <a:prstGeom prst="rect">
            <a:avLst/>
          </a:prstGeom>
          <a:noFill/>
        </p:spPr>
        <p:txBody>
          <a:bodyPr wrap="square">
            <a:spAutoFit/>
          </a:bodyPr>
          <a:lstStyle/>
          <a:p>
            <a:pPr marL="342900" indent="-342900" algn="just">
              <a:lnSpc>
                <a:spcPct val="170000"/>
              </a:lnSpc>
              <a:buFont typeface="Arial" panose="020B0604020202020204" pitchFamily="34" charset="0"/>
              <a:buChar char="•"/>
            </a:pPr>
            <a:r>
              <a:rPr lang="en-US" altLang="en-US" sz="2200" dirty="0">
                <a:latin typeface="Cambria" panose="02040503050406030204" pitchFamily="18" charset="0"/>
                <a:ea typeface="Cambria" panose="02040503050406030204" pitchFamily="18" charset="0"/>
              </a:rPr>
              <a:t>A Karnaugh map is a graphical method used to obtained the most simplified form of an expression in a standard form (Sum-of-Products or Product-of-Sums).</a:t>
            </a:r>
          </a:p>
          <a:p>
            <a:pPr marL="342900" indent="-342900" algn="just">
              <a:lnSpc>
                <a:spcPct val="170000"/>
              </a:lnSpc>
              <a:buFont typeface="Arial" panose="020B0604020202020204" pitchFamily="34" charset="0"/>
              <a:buChar char="•"/>
            </a:pPr>
            <a:r>
              <a:rPr lang="en-US" altLang="en-US" sz="2200" dirty="0">
                <a:latin typeface="Cambria" panose="02040503050406030204" pitchFamily="18" charset="0"/>
                <a:ea typeface="Cambria" panose="02040503050406030204" pitchFamily="18" charset="0"/>
              </a:rPr>
              <a:t>The simplest form of an expression is the one that has the minimum number of terms with the least number of literals (variables) in each term.</a:t>
            </a:r>
          </a:p>
          <a:p>
            <a:pPr marL="342900" indent="-342900" algn="just">
              <a:lnSpc>
                <a:spcPct val="170000"/>
              </a:lnSpc>
              <a:buFont typeface="Arial" panose="020B0604020202020204" pitchFamily="34" charset="0"/>
              <a:buChar char="•"/>
            </a:pPr>
            <a:r>
              <a:rPr lang="en-US" altLang="en-US" sz="2200" dirty="0">
                <a:latin typeface="Cambria" panose="02040503050406030204" pitchFamily="18" charset="0"/>
                <a:ea typeface="Cambria" panose="02040503050406030204" pitchFamily="18" charset="0"/>
              </a:rPr>
              <a:t>By simplifying an expression to the one that uses the minimum number of terms, we ensure that the function will be implemented with the minimum number of gates.</a:t>
            </a:r>
          </a:p>
          <a:p>
            <a:pPr marL="342900" indent="-342900" algn="just">
              <a:lnSpc>
                <a:spcPct val="170000"/>
              </a:lnSpc>
              <a:buFont typeface="Arial" panose="020B0604020202020204" pitchFamily="34" charset="0"/>
              <a:buChar char="•"/>
            </a:pPr>
            <a:r>
              <a:rPr lang="en-US" altLang="en-US" sz="2200" dirty="0">
                <a:latin typeface="Cambria" panose="02040503050406030204" pitchFamily="18" charset="0"/>
                <a:ea typeface="Cambria" panose="02040503050406030204" pitchFamily="18" charset="0"/>
              </a:rPr>
              <a:t>By simplifying an expression to the one that uses the least number of literals for each terms, we ensure that the function will be implemented with gates that have the minimum number of inputs. </a:t>
            </a:r>
          </a:p>
        </p:txBody>
      </p:sp>
      <p:sp>
        <p:nvSpPr>
          <p:cNvPr id="9" name="TextBox 8">
            <a:extLst>
              <a:ext uri="{FF2B5EF4-FFF2-40B4-BE49-F238E27FC236}">
                <a16:creationId xmlns:a16="http://schemas.microsoft.com/office/drawing/2014/main" id="{B5E87703-9CB5-50FF-ED58-DBD202FE746C}"/>
              </a:ext>
            </a:extLst>
          </p:cNvPr>
          <p:cNvSpPr txBox="1"/>
          <p:nvPr/>
        </p:nvSpPr>
        <p:spPr>
          <a:xfrm>
            <a:off x="308941" y="1331843"/>
            <a:ext cx="3478695" cy="477054"/>
          </a:xfrm>
          <a:prstGeom prst="rect">
            <a:avLst/>
          </a:prstGeom>
          <a:noFill/>
        </p:spPr>
        <p:txBody>
          <a:bodyPr wrap="square" rtlCol="0">
            <a:spAutoFit/>
          </a:bodyPr>
          <a:lstStyle/>
          <a:p>
            <a:r>
              <a:rPr lang="en-GB" sz="2500" b="1" dirty="0"/>
              <a:t>What is K- Map?</a:t>
            </a:r>
          </a:p>
        </p:txBody>
      </p:sp>
      <p:sp>
        <p:nvSpPr>
          <p:cNvPr id="4" name="Slide Number Placeholder 3">
            <a:extLst>
              <a:ext uri="{FF2B5EF4-FFF2-40B4-BE49-F238E27FC236}">
                <a16:creationId xmlns:a16="http://schemas.microsoft.com/office/drawing/2014/main" id="{EA85282B-B7A5-8A29-F598-41AEC5F678AF}"/>
              </a:ext>
            </a:extLst>
          </p:cNvPr>
          <p:cNvSpPr>
            <a:spLocks noGrp="1"/>
          </p:cNvSpPr>
          <p:nvPr>
            <p:ph type="sldNum" sz="quarter" idx="12"/>
          </p:nvPr>
        </p:nvSpPr>
        <p:spPr/>
        <p:txBody>
          <a:bodyPr/>
          <a:lstStyle/>
          <a:p>
            <a:fld id="{041DC1CA-1C04-4C31-B74E-7C107D883BCF}" type="slidenum">
              <a:rPr lang="en-US" altLang="en-US" smtClean="0"/>
              <a:pPr/>
              <a:t>4</a:t>
            </a:fld>
            <a:endParaRPr lang="en-US" altLang="en-US"/>
          </a:p>
        </p:txBody>
      </p:sp>
      <p:sp>
        <p:nvSpPr>
          <p:cNvPr id="3" name="TextBox 2">
            <a:extLst>
              <a:ext uri="{FF2B5EF4-FFF2-40B4-BE49-F238E27FC236}">
                <a16:creationId xmlns:a16="http://schemas.microsoft.com/office/drawing/2014/main" id="{784E7AEC-B6AA-5B56-233D-28A44D46E2EC}"/>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21C2140D-2E4A-9A5B-97FD-8470870EB36E}"/>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627575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0E2B39-5C64-D5E6-64AF-396F17DC5114}"/>
              </a:ext>
            </a:extLst>
          </p:cNvPr>
          <p:cNvSpPr txBox="1"/>
          <p:nvPr/>
        </p:nvSpPr>
        <p:spPr>
          <a:xfrm>
            <a:off x="1754256" y="2563407"/>
            <a:ext cx="7091570"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Cambria" panose="02040503050406030204" pitchFamily="18" charset="0"/>
                <a:ea typeface="Cambria" panose="02040503050406030204" pitchFamily="18" charset="0"/>
              </a:rPr>
              <a:t>2 -  Variable K- Map </a:t>
            </a:r>
            <a:r>
              <a:rPr lang="en-GB" sz="2800" dirty="0">
                <a:effectLst/>
                <a:latin typeface="Calibri" panose="020F0502020204030204" pitchFamily="34" charset="0"/>
                <a:ea typeface="DengXian" panose="02010600030101010101" pitchFamily="2" charset="-122"/>
                <a:cs typeface="Arial" panose="020B0604020202020204" pitchFamily="34" charset="0"/>
              </a:rPr>
              <a:t>(2</a:t>
            </a:r>
            <a:r>
              <a:rPr lang="en-GB" sz="2800" baseline="30000" dirty="0">
                <a:effectLst/>
                <a:latin typeface="Calibri" panose="020F0502020204030204" pitchFamily="34" charset="0"/>
                <a:ea typeface="DengXian" panose="02010600030101010101" pitchFamily="2" charset="-122"/>
                <a:cs typeface="Arial" panose="020B0604020202020204" pitchFamily="34" charset="0"/>
              </a:rPr>
              <a:t>2</a:t>
            </a:r>
            <a:r>
              <a:rPr lang="en-GB" sz="2800" dirty="0">
                <a:effectLst/>
                <a:latin typeface="Calibri" panose="020F0502020204030204" pitchFamily="34" charset="0"/>
                <a:ea typeface="DengXian" panose="02010600030101010101" pitchFamily="2" charset="-122"/>
                <a:cs typeface="Arial" panose="020B0604020202020204" pitchFamily="34" charset="0"/>
              </a:rPr>
              <a:t>)</a:t>
            </a:r>
          </a:p>
          <a:p>
            <a:r>
              <a:rPr lang="en-GB" sz="2800" dirty="0">
                <a:effectLst/>
                <a:latin typeface="Calibri" panose="020F0502020204030204" pitchFamily="34" charset="0"/>
                <a:ea typeface="DengXian" panose="02010600030101010101" pitchFamily="2" charset="-122"/>
                <a:cs typeface="Arial" panose="020B0604020202020204" pitchFamily="34" charset="0"/>
              </a:rPr>
              <a:t> </a:t>
            </a:r>
            <a:endParaRPr lang="en-GB" sz="2800" dirty="0">
              <a:latin typeface="Cambria" panose="02040503050406030204" pitchFamily="18" charset="0"/>
              <a:ea typeface="Cambria" panose="02040503050406030204" pitchFamily="18" charset="0"/>
            </a:endParaRPr>
          </a:p>
          <a:p>
            <a:pPr marL="285750" indent="-285750">
              <a:buFont typeface="Arial" panose="020B0604020202020204" pitchFamily="34" charset="0"/>
              <a:buChar char="•"/>
            </a:pPr>
            <a:r>
              <a:rPr lang="en-GB" sz="2800" dirty="0">
                <a:latin typeface="Cambria" panose="02040503050406030204" pitchFamily="18" charset="0"/>
                <a:ea typeface="Cambria" panose="02040503050406030204" pitchFamily="18" charset="0"/>
              </a:rPr>
              <a:t>3 -  Variable K- Map</a:t>
            </a:r>
            <a:r>
              <a:rPr lang="en-GB" sz="2800" dirty="0">
                <a:effectLst/>
                <a:latin typeface="Calibri" panose="020F0502020204030204" pitchFamily="34" charset="0"/>
                <a:ea typeface="DengXian" panose="02010600030101010101" pitchFamily="2" charset="-122"/>
                <a:cs typeface="Arial" panose="020B0604020202020204" pitchFamily="34" charset="0"/>
              </a:rPr>
              <a:t>(2</a:t>
            </a:r>
            <a:r>
              <a:rPr lang="en-GB" sz="2800" baseline="30000" dirty="0">
                <a:effectLst/>
                <a:latin typeface="Calibri" panose="020F0502020204030204" pitchFamily="34" charset="0"/>
                <a:ea typeface="DengXian" panose="02010600030101010101" pitchFamily="2" charset="-122"/>
                <a:cs typeface="Arial" panose="020B0604020202020204" pitchFamily="34" charset="0"/>
              </a:rPr>
              <a:t>3</a:t>
            </a:r>
            <a:r>
              <a:rPr lang="en-GB" sz="2800" dirty="0">
                <a:effectLst/>
                <a:latin typeface="Calibri" panose="020F0502020204030204" pitchFamily="34" charset="0"/>
                <a:ea typeface="DengXian" panose="02010600030101010101" pitchFamily="2" charset="-122"/>
                <a:cs typeface="Arial" panose="020B0604020202020204" pitchFamily="34" charset="0"/>
              </a:rPr>
              <a:t>)</a:t>
            </a:r>
          </a:p>
          <a:p>
            <a:endParaRPr lang="en-GB" sz="2800" dirty="0">
              <a:latin typeface="Cambria" panose="02040503050406030204" pitchFamily="18" charset="0"/>
              <a:ea typeface="Cambria" panose="02040503050406030204" pitchFamily="18" charset="0"/>
            </a:endParaRPr>
          </a:p>
          <a:p>
            <a:pPr marL="285750" indent="-285750">
              <a:buFont typeface="Arial" panose="020B0604020202020204" pitchFamily="34" charset="0"/>
              <a:buChar char="•"/>
            </a:pPr>
            <a:r>
              <a:rPr lang="en-GB" sz="2800" dirty="0">
                <a:latin typeface="Cambria" panose="02040503050406030204" pitchFamily="18" charset="0"/>
                <a:ea typeface="Cambria" panose="02040503050406030204" pitchFamily="18" charset="0"/>
              </a:rPr>
              <a:t>4 -  Variable K - Map</a:t>
            </a:r>
            <a:r>
              <a:rPr lang="en-GB" sz="2800" dirty="0">
                <a:effectLst/>
                <a:latin typeface="Calibri" panose="020F0502020204030204" pitchFamily="34" charset="0"/>
                <a:ea typeface="DengXian" panose="02010600030101010101" pitchFamily="2" charset="-122"/>
                <a:cs typeface="Arial" panose="020B0604020202020204" pitchFamily="34" charset="0"/>
              </a:rPr>
              <a:t>(2</a:t>
            </a:r>
            <a:r>
              <a:rPr lang="en-GB" sz="2800" baseline="30000" dirty="0">
                <a:effectLst/>
                <a:latin typeface="Calibri" panose="020F0502020204030204" pitchFamily="34" charset="0"/>
                <a:ea typeface="DengXian" panose="02010600030101010101" pitchFamily="2" charset="-122"/>
                <a:cs typeface="Arial" panose="020B0604020202020204" pitchFamily="34" charset="0"/>
              </a:rPr>
              <a:t>4</a:t>
            </a:r>
            <a:r>
              <a:rPr lang="en-GB" sz="2800" dirty="0">
                <a:effectLst/>
                <a:latin typeface="Calibri" panose="020F0502020204030204" pitchFamily="34" charset="0"/>
                <a:ea typeface="DengXian" panose="02010600030101010101" pitchFamily="2" charset="-122"/>
                <a:cs typeface="Arial" panose="020B0604020202020204" pitchFamily="34" charset="0"/>
              </a:rPr>
              <a:t>)</a:t>
            </a:r>
          </a:p>
          <a:p>
            <a:r>
              <a:rPr lang="en-GB" sz="2800" dirty="0">
                <a:effectLst/>
                <a:latin typeface="Calibri" panose="020F0502020204030204" pitchFamily="34" charset="0"/>
                <a:ea typeface="DengXian" panose="02010600030101010101" pitchFamily="2" charset="-122"/>
                <a:cs typeface="Arial" panose="020B0604020202020204" pitchFamily="34" charset="0"/>
              </a:rPr>
              <a:t> </a:t>
            </a:r>
            <a:endParaRPr lang="en-GB" sz="2800" dirty="0">
              <a:latin typeface="Cambria" panose="02040503050406030204" pitchFamily="18" charset="0"/>
              <a:ea typeface="Cambria" panose="02040503050406030204" pitchFamily="18" charset="0"/>
            </a:endParaRPr>
          </a:p>
          <a:p>
            <a:pPr marL="285750" indent="-285750">
              <a:buFont typeface="Arial" panose="020B0604020202020204" pitchFamily="34" charset="0"/>
              <a:buChar char="•"/>
            </a:pPr>
            <a:r>
              <a:rPr lang="en-GB" sz="2800" dirty="0">
                <a:latin typeface="Cambria" panose="02040503050406030204" pitchFamily="18" charset="0"/>
                <a:ea typeface="Cambria" panose="02040503050406030204" pitchFamily="18" charset="0"/>
              </a:rPr>
              <a:t>5 – Variable K- Map </a:t>
            </a:r>
            <a:r>
              <a:rPr lang="en-GB" sz="2800" dirty="0">
                <a:effectLst/>
                <a:latin typeface="Calibri" panose="020F0502020204030204" pitchFamily="34" charset="0"/>
                <a:ea typeface="DengXian" panose="02010600030101010101" pitchFamily="2" charset="-122"/>
                <a:cs typeface="Arial" panose="020B0604020202020204" pitchFamily="34" charset="0"/>
              </a:rPr>
              <a:t>(2</a:t>
            </a:r>
            <a:r>
              <a:rPr lang="en-GB" sz="2800" baseline="30000" dirty="0">
                <a:effectLst/>
                <a:latin typeface="Calibri" panose="020F0502020204030204" pitchFamily="34" charset="0"/>
                <a:ea typeface="DengXian" panose="02010600030101010101" pitchFamily="2" charset="-122"/>
                <a:cs typeface="Arial" panose="020B0604020202020204" pitchFamily="34" charset="0"/>
              </a:rPr>
              <a:t>5</a:t>
            </a:r>
            <a:r>
              <a:rPr lang="en-GB" sz="2800" dirty="0">
                <a:effectLst/>
                <a:latin typeface="Calibri" panose="020F0502020204030204" pitchFamily="34" charset="0"/>
                <a:ea typeface="DengXian" panose="02010600030101010101" pitchFamily="2" charset="-122"/>
                <a:cs typeface="Arial" panose="020B0604020202020204" pitchFamily="34" charset="0"/>
              </a:rPr>
              <a:t>) </a:t>
            </a:r>
            <a:endParaRPr lang="en-GB" sz="2800" dirty="0">
              <a:latin typeface="Cambria" panose="02040503050406030204" pitchFamily="18" charset="0"/>
              <a:ea typeface="Cambria" panose="02040503050406030204" pitchFamily="18" charset="0"/>
            </a:endParaRPr>
          </a:p>
        </p:txBody>
      </p:sp>
      <p:sp>
        <p:nvSpPr>
          <p:cNvPr id="4" name="Arrow: Right 3">
            <a:extLst>
              <a:ext uri="{FF2B5EF4-FFF2-40B4-BE49-F238E27FC236}">
                <a16:creationId xmlns:a16="http://schemas.microsoft.com/office/drawing/2014/main" id="{4046216A-EB9B-BD5A-D7F7-3DB11853E156}"/>
              </a:ext>
            </a:extLst>
          </p:cNvPr>
          <p:cNvSpPr/>
          <p:nvPr/>
        </p:nvSpPr>
        <p:spPr>
          <a:xfrm>
            <a:off x="6157289" y="2659375"/>
            <a:ext cx="626165" cy="412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5" name="Arrow: Right 4">
            <a:extLst>
              <a:ext uri="{FF2B5EF4-FFF2-40B4-BE49-F238E27FC236}">
                <a16:creationId xmlns:a16="http://schemas.microsoft.com/office/drawing/2014/main" id="{4742591C-EEE8-9423-2F8B-C75398E4BCBC}"/>
              </a:ext>
            </a:extLst>
          </p:cNvPr>
          <p:cNvSpPr/>
          <p:nvPr/>
        </p:nvSpPr>
        <p:spPr>
          <a:xfrm>
            <a:off x="6157289" y="3494306"/>
            <a:ext cx="626165" cy="412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6" name="Arrow: Right 5">
            <a:extLst>
              <a:ext uri="{FF2B5EF4-FFF2-40B4-BE49-F238E27FC236}">
                <a16:creationId xmlns:a16="http://schemas.microsoft.com/office/drawing/2014/main" id="{F30375B7-661F-B389-8A9D-F84BA8FCC1DF}"/>
              </a:ext>
            </a:extLst>
          </p:cNvPr>
          <p:cNvSpPr/>
          <p:nvPr/>
        </p:nvSpPr>
        <p:spPr>
          <a:xfrm>
            <a:off x="6157289" y="4339221"/>
            <a:ext cx="626165" cy="412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7" name="Arrow: Right 6">
            <a:extLst>
              <a:ext uri="{FF2B5EF4-FFF2-40B4-BE49-F238E27FC236}">
                <a16:creationId xmlns:a16="http://schemas.microsoft.com/office/drawing/2014/main" id="{E64DFEB7-5DEA-AFA6-3C94-26A20D858F97}"/>
              </a:ext>
            </a:extLst>
          </p:cNvPr>
          <p:cNvSpPr/>
          <p:nvPr/>
        </p:nvSpPr>
        <p:spPr>
          <a:xfrm>
            <a:off x="6157290" y="5204103"/>
            <a:ext cx="626165" cy="412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0" name="TextBox 9">
            <a:extLst>
              <a:ext uri="{FF2B5EF4-FFF2-40B4-BE49-F238E27FC236}">
                <a16:creationId xmlns:a16="http://schemas.microsoft.com/office/drawing/2014/main" id="{B33E3B7D-74AC-C264-B480-BEB728CC5DC1}"/>
              </a:ext>
            </a:extLst>
          </p:cNvPr>
          <p:cNvSpPr txBox="1"/>
          <p:nvPr/>
        </p:nvSpPr>
        <p:spPr>
          <a:xfrm>
            <a:off x="7201729" y="2637290"/>
            <a:ext cx="2648778" cy="523220"/>
          </a:xfrm>
          <a:prstGeom prst="rect">
            <a:avLst/>
          </a:prstGeom>
          <a:noFill/>
        </p:spPr>
        <p:txBody>
          <a:bodyPr wrap="square" rtlCol="0">
            <a:spAutoFit/>
          </a:bodyPr>
          <a:lstStyle/>
          <a:p>
            <a:r>
              <a:rPr lang="en-GB" sz="2800" dirty="0"/>
              <a:t>4 Combinations</a:t>
            </a:r>
          </a:p>
        </p:txBody>
      </p:sp>
      <p:sp>
        <p:nvSpPr>
          <p:cNvPr id="11" name="TextBox 10">
            <a:extLst>
              <a:ext uri="{FF2B5EF4-FFF2-40B4-BE49-F238E27FC236}">
                <a16:creationId xmlns:a16="http://schemas.microsoft.com/office/drawing/2014/main" id="{AA72DE80-9402-DCCE-D19D-0FAE3CFC0279}"/>
              </a:ext>
            </a:extLst>
          </p:cNvPr>
          <p:cNvSpPr txBox="1"/>
          <p:nvPr/>
        </p:nvSpPr>
        <p:spPr>
          <a:xfrm>
            <a:off x="7241485" y="3460569"/>
            <a:ext cx="2609022" cy="523220"/>
          </a:xfrm>
          <a:prstGeom prst="rect">
            <a:avLst/>
          </a:prstGeom>
          <a:noFill/>
        </p:spPr>
        <p:txBody>
          <a:bodyPr wrap="square" rtlCol="0">
            <a:spAutoFit/>
          </a:bodyPr>
          <a:lstStyle/>
          <a:p>
            <a:r>
              <a:rPr lang="en-GB" sz="2800" dirty="0"/>
              <a:t>8 Combinations</a:t>
            </a:r>
          </a:p>
        </p:txBody>
      </p:sp>
      <p:sp>
        <p:nvSpPr>
          <p:cNvPr id="12" name="TextBox 11">
            <a:extLst>
              <a:ext uri="{FF2B5EF4-FFF2-40B4-BE49-F238E27FC236}">
                <a16:creationId xmlns:a16="http://schemas.microsoft.com/office/drawing/2014/main" id="{E374F862-A180-0300-0B12-1A7DB5BE1EC6}"/>
              </a:ext>
            </a:extLst>
          </p:cNvPr>
          <p:cNvSpPr txBox="1"/>
          <p:nvPr/>
        </p:nvSpPr>
        <p:spPr>
          <a:xfrm>
            <a:off x="7201729" y="4325451"/>
            <a:ext cx="2837623" cy="523220"/>
          </a:xfrm>
          <a:prstGeom prst="rect">
            <a:avLst/>
          </a:prstGeom>
          <a:noFill/>
        </p:spPr>
        <p:txBody>
          <a:bodyPr wrap="square" rtlCol="0">
            <a:spAutoFit/>
          </a:bodyPr>
          <a:lstStyle/>
          <a:p>
            <a:r>
              <a:rPr lang="en-GB" sz="2800" dirty="0"/>
              <a:t>16 Combinations</a:t>
            </a:r>
          </a:p>
        </p:txBody>
      </p:sp>
      <p:sp>
        <p:nvSpPr>
          <p:cNvPr id="13" name="TextBox 12">
            <a:extLst>
              <a:ext uri="{FF2B5EF4-FFF2-40B4-BE49-F238E27FC236}">
                <a16:creationId xmlns:a16="http://schemas.microsoft.com/office/drawing/2014/main" id="{CF11D6A2-4FD2-A3A5-B1A9-720B35DBFFC0}"/>
              </a:ext>
            </a:extLst>
          </p:cNvPr>
          <p:cNvSpPr txBox="1"/>
          <p:nvPr/>
        </p:nvSpPr>
        <p:spPr>
          <a:xfrm>
            <a:off x="7241485" y="5148730"/>
            <a:ext cx="2837623" cy="523220"/>
          </a:xfrm>
          <a:prstGeom prst="rect">
            <a:avLst/>
          </a:prstGeom>
          <a:noFill/>
        </p:spPr>
        <p:txBody>
          <a:bodyPr wrap="square" rtlCol="0">
            <a:spAutoFit/>
          </a:bodyPr>
          <a:lstStyle/>
          <a:p>
            <a:r>
              <a:rPr lang="en-GB" sz="2800" dirty="0"/>
              <a:t>32 Combinations</a:t>
            </a:r>
          </a:p>
        </p:txBody>
      </p:sp>
      <p:sp>
        <p:nvSpPr>
          <p:cNvPr id="9" name="Slide Number Placeholder 8">
            <a:extLst>
              <a:ext uri="{FF2B5EF4-FFF2-40B4-BE49-F238E27FC236}">
                <a16:creationId xmlns:a16="http://schemas.microsoft.com/office/drawing/2014/main" id="{D5C0E8E1-2F38-4E48-DCC6-1B0445B3C740}"/>
              </a:ext>
            </a:extLst>
          </p:cNvPr>
          <p:cNvSpPr>
            <a:spLocks noGrp="1"/>
          </p:cNvSpPr>
          <p:nvPr>
            <p:ph type="sldNum" sz="quarter" idx="12"/>
          </p:nvPr>
        </p:nvSpPr>
        <p:spPr/>
        <p:txBody>
          <a:bodyPr/>
          <a:lstStyle/>
          <a:p>
            <a:fld id="{041DC1CA-1C04-4C31-B74E-7C107D883BCF}" type="slidenum">
              <a:rPr lang="en-US" altLang="en-US" smtClean="0"/>
              <a:pPr/>
              <a:t>5</a:t>
            </a:fld>
            <a:endParaRPr lang="en-US" altLang="en-US"/>
          </a:p>
        </p:txBody>
      </p:sp>
      <p:sp>
        <p:nvSpPr>
          <p:cNvPr id="8" name="TextBox 7">
            <a:extLst>
              <a:ext uri="{FF2B5EF4-FFF2-40B4-BE49-F238E27FC236}">
                <a16:creationId xmlns:a16="http://schemas.microsoft.com/office/drawing/2014/main" id="{0B4ACEE3-F765-E42D-9045-D9B221AE7605}"/>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14" name="Footer Placeholder 3">
            <a:extLst>
              <a:ext uri="{FF2B5EF4-FFF2-40B4-BE49-F238E27FC236}">
                <a16:creationId xmlns:a16="http://schemas.microsoft.com/office/drawing/2014/main" id="{10E432B5-A4B6-255E-3870-B7FFAD28BCCE}"/>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97369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C8BB833-093E-E135-61E6-7DA21A3DDB31}"/>
              </a:ext>
            </a:extLst>
          </p:cNvPr>
          <p:cNvPicPr>
            <a:picLocks noChangeAspect="1"/>
          </p:cNvPicPr>
          <p:nvPr/>
        </p:nvPicPr>
        <p:blipFill>
          <a:blip r:embed="rId2"/>
          <a:stretch>
            <a:fillRect/>
          </a:stretch>
        </p:blipFill>
        <p:spPr>
          <a:xfrm>
            <a:off x="317988" y="2185985"/>
            <a:ext cx="5114201" cy="3708543"/>
          </a:xfrm>
          <a:prstGeom prst="rect">
            <a:avLst/>
          </a:prstGeom>
        </p:spPr>
      </p:pic>
      <p:sp>
        <p:nvSpPr>
          <p:cNvPr id="16" name="TextBox 15">
            <a:extLst>
              <a:ext uri="{FF2B5EF4-FFF2-40B4-BE49-F238E27FC236}">
                <a16:creationId xmlns:a16="http://schemas.microsoft.com/office/drawing/2014/main" id="{954D57D4-495C-4FEF-4A7B-37E5A8E91DAF}"/>
              </a:ext>
            </a:extLst>
          </p:cNvPr>
          <p:cNvSpPr txBox="1"/>
          <p:nvPr/>
        </p:nvSpPr>
        <p:spPr>
          <a:xfrm>
            <a:off x="866248" y="1400063"/>
            <a:ext cx="4437172"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2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effectLst/>
                <a:latin typeface="Calibri" panose="020F0502020204030204" pitchFamily="34" charset="0"/>
                <a:ea typeface="DengXian" panose="02010600030101010101" pitchFamily="2" charset="-122"/>
                <a:cs typeface="Arial" panose="020B0604020202020204" pitchFamily="34" charset="0"/>
              </a:rPr>
              <a:t>2</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sp>
        <p:nvSpPr>
          <p:cNvPr id="2" name="Slide Number Placeholder 1">
            <a:extLst>
              <a:ext uri="{FF2B5EF4-FFF2-40B4-BE49-F238E27FC236}">
                <a16:creationId xmlns:a16="http://schemas.microsoft.com/office/drawing/2014/main" id="{B0861F7C-DDB6-EE23-997A-9C9E9CB69468}"/>
              </a:ext>
            </a:extLst>
          </p:cNvPr>
          <p:cNvSpPr>
            <a:spLocks noGrp="1"/>
          </p:cNvSpPr>
          <p:nvPr>
            <p:ph type="sldNum" sz="quarter" idx="12"/>
          </p:nvPr>
        </p:nvSpPr>
        <p:spPr/>
        <p:txBody>
          <a:bodyPr/>
          <a:lstStyle/>
          <a:p>
            <a:fld id="{041DC1CA-1C04-4C31-B74E-7C107D883BCF}" type="slidenum">
              <a:rPr lang="en-US" altLang="en-US" smtClean="0"/>
              <a:pPr/>
              <a:t>6</a:t>
            </a:fld>
            <a:endParaRPr lang="en-US" altLang="en-US"/>
          </a:p>
        </p:txBody>
      </p:sp>
      <p:sp>
        <p:nvSpPr>
          <p:cNvPr id="4" name="TextBox 3">
            <a:extLst>
              <a:ext uri="{FF2B5EF4-FFF2-40B4-BE49-F238E27FC236}">
                <a16:creationId xmlns:a16="http://schemas.microsoft.com/office/drawing/2014/main" id="{09696D39-D816-2EF1-81E6-85268E535C32}"/>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16910DA6-2CF5-EB61-C029-B6BE672EC321}"/>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6" name="Picture 5">
            <a:extLst>
              <a:ext uri="{FF2B5EF4-FFF2-40B4-BE49-F238E27FC236}">
                <a16:creationId xmlns:a16="http://schemas.microsoft.com/office/drawing/2014/main" id="{B9DCCC9D-AC25-6732-1DB2-3CD044C8E974}"/>
              </a:ext>
            </a:extLst>
          </p:cNvPr>
          <p:cNvPicPr>
            <a:picLocks noChangeAspect="1"/>
          </p:cNvPicPr>
          <p:nvPr/>
        </p:nvPicPr>
        <p:blipFill>
          <a:blip r:embed="rId3"/>
          <a:stretch>
            <a:fillRect/>
          </a:stretch>
        </p:blipFill>
        <p:spPr>
          <a:xfrm>
            <a:off x="6485283" y="2098516"/>
            <a:ext cx="4362822" cy="3785449"/>
          </a:xfrm>
          <a:prstGeom prst="rect">
            <a:avLst/>
          </a:prstGeom>
        </p:spPr>
      </p:pic>
    </p:spTree>
    <p:extLst>
      <p:ext uri="{BB962C8B-B14F-4D97-AF65-F5344CB8AC3E}">
        <p14:creationId xmlns:p14="http://schemas.microsoft.com/office/powerpoint/2010/main" val="2400013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9B9B3C0-E004-DC9A-4B80-17A657B428F7}"/>
              </a:ext>
            </a:extLst>
          </p:cNvPr>
          <p:cNvPicPr>
            <a:picLocks noChangeAspect="1"/>
          </p:cNvPicPr>
          <p:nvPr/>
        </p:nvPicPr>
        <p:blipFill>
          <a:blip r:embed="rId2"/>
          <a:stretch>
            <a:fillRect/>
          </a:stretch>
        </p:blipFill>
        <p:spPr>
          <a:xfrm>
            <a:off x="482048" y="1995074"/>
            <a:ext cx="2196548" cy="465085"/>
          </a:xfrm>
          <a:prstGeom prst="rect">
            <a:avLst/>
          </a:prstGeom>
        </p:spPr>
      </p:pic>
      <p:sp>
        <p:nvSpPr>
          <p:cNvPr id="8" name="TextBox 7">
            <a:extLst>
              <a:ext uri="{FF2B5EF4-FFF2-40B4-BE49-F238E27FC236}">
                <a16:creationId xmlns:a16="http://schemas.microsoft.com/office/drawing/2014/main" id="{22D5813E-D5C8-351E-E952-33C6D3EF19B2}"/>
              </a:ext>
            </a:extLst>
          </p:cNvPr>
          <p:cNvSpPr txBox="1"/>
          <p:nvPr/>
        </p:nvSpPr>
        <p:spPr>
          <a:xfrm flipH="1">
            <a:off x="254438" y="1391478"/>
            <a:ext cx="8044735" cy="461665"/>
          </a:xfrm>
          <a:prstGeom prst="rect">
            <a:avLst/>
          </a:prstGeom>
          <a:noFill/>
        </p:spPr>
        <p:txBody>
          <a:bodyPr wrap="square" rtlCol="0">
            <a:spAutoFit/>
          </a:bodyPr>
          <a:lstStyle/>
          <a:p>
            <a:r>
              <a:rPr lang="en-GB" sz="2400" dirty="0">
                <a:latin typeface="Cambria" panose="02040503050406030204" pitchFamily="18" charset="0"/>
                <a:ea typeface="Cambria" panose="02040503050406030204" pitchFamily="18" charset="0"/>
              </a:rPr>
              <a:t>Find the Minimal Expression for the below </a:t>
            </a:r>
            <a:r>
              <a:rPr lang="en-GB" sz="2400" dirty="0" err="1">
                <a:latin typeface="Cambria" panose="02040503050406030204" pitchFamily="18" charset="0"/>
                <a:ea typeface="Cambria" panose="02040503050406030204" pitchFamily="18" charset="0"/>
              </a:rPr>
              <a:t>minterm</a:t>
            </a:r>
            <a:endParaRPr lang="en-GB" sz="2400" dirty="0">
              <a:latin typeface="Cambria" panose="02040503050406030204" pitchFamily="18" charset="0"/>
              <a:ea typeface="Cambria" panose="02040503050406030204" pitchFamily="18" charset="0"/>
            </a:endParaRPr>
          </a:p>
        </p:txBody>
      </p:sp>
      <p:pic>
        <p:nvPicPr>
          <p:cNvPr id="11" name="Picture 10">
            <a:extLst>
              <a:ext uri="{FF2B5EF4-FFF2-40B4-BE49-F238E27FC236}">
                <a16:creationId xmlns:a16="http://schemas.microsoft.com/office/drawing/2014/main" id="{5E462A61-867A-BEF3-4A31-E74EF6B439CB}"/>
              </a:ext>
            </a:extLst>
          </p:cNvPr>
          <p:cNvPicPr>
            <a:picLocks noChangeAspect="1"/>
          </p:cNvPicPr>
          <p:nvPr/>
        </p:nvPicPr>
        <p:blipFill>
          <a:blip r:embed="rId3"/>
          <a:stretch>
            <a:fillRect/>
          </a:stretch>
        </p:blipFill>
        <p:spPr>
          <a:xfrm>
            <a:off x="367084" y="2920947"/>
            <a:ext cx="3296653" cy="2545575"/>
          </a:xfrm>
          <a:prstGeom prst="rect">
            <a:avLst/>
          </a:prstGeom>
        </p:spPr>
      </p:pic>
      <p:sp>
        <p:nvSpPr>
          <p:cNvPr id="15" name="Rectangle: Rounded Corners 14">
            <a:extLst>
              <a:ext uri="{FF2B5EF4-FFF2-40B4-BE49-F238E27FC236}">
                <a16:creationId xmlns:a16="http://schemas.microsoft.com/office/drawing/2014/main" id="{20591460-7DB3-AB21-83F7-A92B854A885F}"/>
              </a:ext>
            </a:extLst>
          </p:cNvPr>
          <p:cNvSpPr/>
          <p:nvPr/>
        </p:nvSpPr>
        <p:spPr>
          <a:xfrm>
            <a:off x="149284" y="3497189"/>
            <a:ext cx="3732247"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C0DFD355-F6AB-41F9-0B90-B856DA24CA0A}"/>
              </a:ext>
            </a:extLst>
          </p:cNvPr>
          <p:cNvSpPr/>
          <p:nvPr/>
        </p:nvSpPr>
        <p:spPr>
          <a:xfrm>
            <a:off x="149285" y="3963391"/>
            <a:ext cx="3732247"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Rounded Corners 16">
            <a:extLst>
              <a:ext uri="{FF2B5EF4-FFF2-40B4-BE49-F238E27FC236}">
                <a16:creationId xmlns:a16="http://schemas.microsoft.com/office/drawing/2014/main" id="{F5A76836-63BA-D937-C6F5-3ED8149DA17A}"/>
              </a:ext>
            </a:extLst>
          </p:cNvPr>
          <p:cNvSpPr/>
          <p:nvPr/>
        </p:nvSpPr>
        <p:spPr>
          <a:xfrm>
            <a:off x="149284" y="4925436"/>
            <a:ext cx="3732247"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9C4F6F4E-9D24-7F3D-3DFB-947F00A2884B}"/>
              </a:ext>
            </a:extLst>
          </p:cNvPr>
          <p:cNvPicPr>
            <a:picLocks noChangeAspect="1"/>
          </p:cNvPicPr>
          <p:nvPr/>
        </p:nvPicPr>
        <p:blipFill>
          <a:blip r:embed="rId4"/>
          <a:stretch>
            <a:fillRect/>
          </a:stretch>
        </p:blipFill>
        <p:spPr>
          <a:xfrm>
            <a:off x="4921218" y="2920947"/>
            <a:ext cx="2686342" cy="2498795"/>
          </a:xfrm>
          <a:prstGeom prst="rect">
            <a:avLst/>
          </a:prstGeom>
        </p:spPr>
      </p:pic>
      <p:pic>
        <p:nvPicPr>
          <p:cNvPr id="21" name="Picture 20">
            <a:extLst>
              <a:ext uri="{FF2B5EF4-FFF2-40B4-BE49-F238E27FC236}">
                <a16:creationId xmlns:a16="http://schemas.microsoft.com/office/drawing/2014/main" id="{441F5FB2-35FE-A8AB-AA46-C0DE81460CD2}"/>
              </a:ext>
            </a:extLst>
          </p:cNvPr>
          <p:cNvPicPr>
            <a:picLocks noChangeAspect="1"/>
          </p:cNvPicPr>
          <p:nvPr/>
        </p:nvPicPr>
        <p:blipFill>
          <a:blip r:embed="rId5"/>
          <a:stretch>
            <a:fillRect/>
          </a:stretch>
        </p:blipFill>
        <p:spPr>
          <a:xfrm>
            <a:off x="7802709" y="1391478"/>
            <a:ext cx="1870108" cy="1793777"/>
          </a:xfrm>
          <a:prstGeom prst="rect">
            <a:avLst/>
          </a:prstGeom>
        </p:spPr>
      </p:pic>
      <p:pic>
        <p:nvPicPr>
          <p:cNvPr id="23" name="Picture 22">
            <a:extLst>
              <a:ext uri="{FF2B5EF4-FFF2-40B4-BE49-F238E27FC236}">
                <a16:creationId xmlns:a16="http://schemas.microsoft.com/office/drawing/2014/main" id="{4CC39AC0-884F-F299-919C-A6CA0F117735}"/>
              </a:ext>
            </a:extLst>
          </p:cNvPr>
          <p:cNvPicPr>
            <a:picLocks noChangeAspect="1"/>
          </p:cNvPicPr>
          <p:nvPr/>
        </p:nvPicPr>
        <p:blipFill>
          <a:blip r:embed="rId6"/>
          <a:stretch>
            <a:fillRect/>
          </a:stretch>
        </p:blipFill>
        <p:spPr>
          <a:xfrm>
            <a:off x="8594078" y="3889505"/>
            <a:ext cx="1934730" cy="2071861"/>
          </a:xfrm>
          <a:prstGeom prst="rect">
            <a:avLst/>
          </a:prstGeom>
        </p:spPr>
      </p:pic>
      <p:pic>
        <p:nvPicPr>
          <p:cNvPr id="24" name="Picture 23">
            <a:extLst>
              <a:ext uri="{FF2B5EF4-FFF2-40B4-BE49-F238E27FC236}">
                <a16:creationId xmlns:a16="http://schemas.microsoft.com/office/drawing/2014/main" id="{DB8D5191-68A3-378F-B94A-B680688D1B65}"/>
              </a:ext>
            </a:extLst>
          </p:cNvPr>
          <p:cNvPicPr>
            <a:picLocks noChangeAspect="1"/>
          </p:cNvPicPr>
          <p:nvPr/>
        </p:nvPicPr>
        <p:blipFill>
          <a:blip r:embed="rId4"/>
          <a:stretch>
            <a:fillRect/>
          </a:stretch>
        </p:blipFill>
        <p:spPr>
          <a:xfrm>
            <a:off x="9944099" y="1391478"/>
            <a:ext cx="1928409" cy="1793777"/>
          </a:xfrm>
          <a:prstGeom prst="rect">
            <a:avLst/>
          </a:prstGeom>
        </p:spPr>
      </p:pic>
      <p:sp>
        <p:nvSpPr>
          <p:cNvPr id="25" name="Rectangle: Rounded Corners 24">
            <a:extLst>
              <a:ext uri="{FF2B5EF4-FFF2-40B4-BE49-F238E27FC236}">
                <a16:creationId xmlns:a16="http://schemas.microsoft.com/office/drawing/2014/main" id="{D5911D7D-AE3C-4783-E242-7D3E97C89A45}"/>
              </a:ext>
            </a:extLst>
          </p:cNvPr>
          <p:cNvSpPr/>
          <p:nvPr/>
        </p:nvSpPr>
        <p:spPr>
          <a:xfrm>
            <a:off x="11151704" y="1837463"/>
            <a:ext cx="313083" cy="1044886"/>
          </a:xfrm>
          <a:prstGeom prst="roundRect">
            <a:avLst/>
          </a:prstGeom>
          <a:solidFill>
            <a:schemeClr val="accent1">
              <a:alpha val="0"/>
            </a:schemeClr>
          </a:solid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mc:AlternateContent xmlns:mc="http://schemas.openxmlformats.org/markup-compatibility/2006" xmlns:a14="http://schemas.microsoft.com/office/drawing/2010/main">
        <mc:Choice Requires="a14">
          <p:sp>
            <p:nvSpPr>
              <p:cNvPr id="33" name="Flowchart: Alternate Process 32">
                <a:extLst>
                  <a:ext uri="{FF2B5EF4-FFF2-40B4-BE49-F238E27FC236}">
                    <a16:creationId xmlns:a16="http://schemas.microsoft.com/office/drawing/2014/main" id="{3F105B01-9190-BC0A-4C1C-B8B035E1703D}"/>
                  </a:ext>
                </a:extLst>
              </p:cNvPr>
              <p:cNvSpPr/>
              <p:nvPr/>
            </p:nvSpPr>
            <p:spPr>
              <a:xfrm>
                <a:off x="8085059" y="3300030"/>
                <a:ext cx="1381540" cy="37271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3" name="Flowchart: Alternate Process 32">
                <a:extLst>
                  <a:ext uri="{FF2B5EF4-FFF2-40B4-BE49-F238E27FC236}">
                    <a16:creationId xmlns:a16="http://schemas.microsoft.com/office/drawing/2014/main" id="{3F105B01-9190-BC0A-4C1C-B8B035E1703D}"/>
                  </a:ext>
                </a:extLst>
              </p:cNvPr>
              <p:cNvSpPr>
                <a:spLocks noRot="1" noChangeAspect="1" noMove="1" noResize="1" noEditPoints="1" noAdjustHandles="1" noChangeArrowheads="1" noChangeShapeType="1" noTextEdit="1"/>
              </p:cNvSpPr>
              <p:nvPr/>
            </p:nvSpPr>
            <p:spPr>
              <a:xfrm>
                <a:off x="8085059" y="3300030"/>
                <a:ext cx="1381540" cy="372716"/>
              </a:xfrm>
              <a:prstGeom prst="flowChartAlternateProcess">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Flowchart: Alternate Process 33">
                <a:extLst>
                  <a:ext uri="{FF2B5EF4-FFF2-40B4-BE49-F238E27FC236}">
                    <a16:creationId xmlns:a16="http://schemas.microsoft.com/office/drawing/2014/main" id="{954BA33D-B23B-6774-0F98-60E201355179}"/>
                  </a:ext>
                </a:extLst>
              </p:cNvPr>
              <p:cNvSpPr/>
              <p:nvPr/>
            </p:nvSpPr>
            <p:spPr>
              <a:xfrm>
                <a:off x="10289889" y="3351022"/>
                <a:ext cx="1381540" cy="37271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4" name="Flowchart: Alternate Process 33">
                <a:extLst>
                  <a:ext uri="{FF2B5EF4-FFF2-40B4-BE49-F238E27FC236}">
                    <a16:creationId xmlns:a16="http://schemas.microsoft.com/office/drawing/2014/main" id="{954BA33D-B23B-6774-0F98-60E201355179}"/>
                  </a:ext>
                </a:extLst>
              </p:cNvPr>
              <p:cNvSpPr>
                <a:spLocks noRot="1" noChangeAspect="1" noMove="1" noResize="1" noEditPoints="1" noAdjustHandles="1" noChangeArrowheads="1" noChangeShapeType="1" noTextEdit="1"/>
              </p:cNvSpPr>
              <p:nvPr/>
            </p:nvSpPr>
            <p:spPr>
              <a:xfrm>
                <a:off x="10289889" y="3351022"/>
                <a:ext cx="1381540" cy="372716"/>
              </a:xfrm>
              <a:prstGeom prst="flowChartAlternateProcess">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Flowchart: Alternate Process 34">
                <a:extLst>
                  <a:ext uri="{FF2B5EF4-FFF2-40B4-BE49-F238E27FC236}">
                    <a16:creationId xmlns:a16="http://schemas.microsoft.com/office/drawing/2014/main" id="{4BCCF027-F4DD-B78C-3CCD-809558D1727C}"/>
                  </a:ext>
                </a:extLst>
              </p:cNvPr>
              <p:cNvSpPr/>
              <p:nvPr/>
            </p:nvSpPr>
            <p:spPr>
              <a:xfrm>
                <a:off x="10661176" y="4783968"/>
                <a:ext cx="1381540" cy="37271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5" name="Flowchart: Alternate Process 34">
                <a:extLst>
                  <a:ext uri="{FF2B5EF4-FFF2-40B4-BE49-F238E27FC236}">
                    <a16:creationId xmlns:a16="http://schemas.microsoft.com/office/drawing/2014/main" id="{4BCCF027-F4DD-B78C-3CCD-809558D1727C}"/>
                  </a:ext>
                </a:extLst>
              </p:cNvPr>
              <p:cNvSpPr>
                <a:spLocks noRot="1" noChangeAspect="1" noMove="1" noResize="1" noEditPoints="1" noAdjustHandles="1" noChangeArrowheads="1" noChangeShapeType="1" noTextEdit="1"/>
              </p:cNvSpPr>
              <p:nvPr/>
            </p:nvSpPr>
            <p:spPr>
              <a:xfrm>
                <a:off x="10661176" y="4783968"/>
                <a:ext cx="1381540" cy="372716"/>
              </a:xfrm>
              <a:prstGeom prst="flowChartAlternateProcess">
                <a:avLst/>
              </a:prstGeom>
              <a:blipFill>
                <a:blip r:embed="rId9"/>
                <a:stretch>
                  <a:fillRect/>
                </a:stretch>
              </a:blipFill>
            </p:spPr>
            <p:txBody>
              <a:bodyPr/>
              <a:lstStyle/>
              <a:p>
                <a:r>
                  <a:rPr lang="en-US">
                    <a:noFill/>
                  </a:rPr>
                  <a:t> </a:t>
                </a:r>
              </a:p>
            </p:txBody>
          </p:sp>
        </mc:Fallback>
      </mc:AlternateContent>
      <p:sp>
        <p:nvSpPr>
          <p:cNvPr id="2" name="Slide Number Placeholder 1">
            <a:extLst>
              <a:ext uri="{FF2B5EF4-FFF2-40B4-BE49-F238E27FC236}">
                <a16:creationId xmlns:a16="http://schemas.microsoft.com/office/drawing/2014/main" id="{1CA68C09-B158-6EB6-9384-A71FF9859D7C}"/>
              </a:ext>
            </a:extLst>
          </p:cNvPr>
          <p:cNvSpPr>
            <a:spLocks noGrp="1"/>
          </p:cNvSpPr>
          <p:nvPr>
            <p:ph type="sldNum" sz="quarter" idx="12"/>
          </p:nvPr>
        </p:nvSpPr>
        <p:spPr/>
        <p:txBody>
          <a:bodyPr/>
          <a:lstStyle/>
          <a:p>
            <a:fld id="{041DC1CA-1C04-4C31-B74E-7C107D883BCF}" type="slidenum">
              <a:rPr lang="en-US" altLang="en-US" smtClean="0"/>
              <a:pPr/>
              <a:t>7</a:t>
            </a:fld>
            <a:endParaRPr lang="en-US" altLang="en-US"/>
          </a:p>
        </p:txBody>
      </p:sp>
      <p:sp>
        <p:nvSpPr>
          <p:cNvPr id="4" name="TextBox 3">
            <a:extLst>
              <a:ext uri="{FF2B5EF4-FFF2-40B4-BE49-F238E27FC236}">
                <a16:creationId xmlns:a16="http://schemas.microsoft.com/office/drawing/2014/main" id="{ED08DF27-8000-CABD-1CEA-1890FDFA58F4}"/>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18D81353-B238-6A0A-0635-F5A226F16691}"/>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845585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2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1303569" y="1314740"/>
            <a:ext cx="8009395"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2 – Variable K – Map – Rounding Possibilities</a:t>
            </a:r>
          </a:p>
        </p:txBody>
      </p:sp>
      <p:pic>
        <p:nvPicPr>
          <p:cNvPr id="5" name="Picture 4">
            <a:extLst>
              <a:ext uri="{FF2B5EF4-FFF2-40B4-BE49-F238E27FC236}">
                <a16:creationId xmlns:a16="http://schemas.microsoft.com/office/drawing/2014/main" id="{D75CF11B-3A65-94B9-D076-5C9222BC4B48}"/>
              </a:ext>
            </a:extLst>
          </p:cNvPr>
          <p:cNvPicPr>
            <a:picLocks noChangeAspect="1"/>
          </p:cNvPicPr>
          <p:nvPr/>
        </p:nvPicPr>
        <p:blipFill>
          <a:blip r:embed="rId2"/>
          <a:stretch>
            <a:fillRect/>
          </a:stretch>
        </p:blipFill>
        <p:spPr>
          <a:xfrm>
            <a:off x="9472329" y="2422662"/>
            <a:ext cx="1986743" cy="1807434"/>
          </a:xfrm>
          <a:prstGeom prst="rect">
            <a:avLst/>
          </a:prstGeom>
        </p:spPr>
      </p:pic>
      <p:sp>
        <p:nvSpPr>
          <p:cNvPr id="6" name="Rectangle: Rounded Corners 5">
            <a:extLst>
              <a:ext uri="{FF2B5EF4-FFF2-40B4-BE49-F238E27FC236}">
                <a16:creationId xmlns:a16="http://schemas.microsoft.com/office/drawing/2014/main" id="{1B2D3266-D123-E108-F2B0-A124C3B825AE}"/>
              </a:ext>
            </a:extLst>
          </p:cNvPr>
          <p:cNvSpPr/>
          <p:nvPr/>
        </p:nvSpPr>
        <p:spPr>
          <a:xfrm>
            <a:off x="10132197" y="3004101"/>
            <a:ext cx="1023732" cy="96658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E2A4E3B8-7AB4-02EC-D62D-1D06BFEC66D7}"/>
              </a:ext>
            </a:extLst>
          </p:cNvPr>
          <p:cNvPicPr>
            <a:picLocks noChangeAspect="1"/>
          </p:cNvPicPr>
          <p:nvPr/>
        </p:nvPicPr>
        <p:blipFill>
          <a:blip r:embed="rId2"/>
          <a:stretch>
            <a:fillRect/>
          </a:stretch>
        </p:blipFill>
        <p:spPr>
          <a:xfrm>
            <a:off x="642107" y="2422662"/>
            <a:ext cx="1986743" cy="1772646"/>
          </a:xfrm>
          <a:prstGeom prst="rect">
            <a:avLst/>
          </a:prstGeom>
        </p:spPr>
      </p:pic>
      <p:sp>
        <p:nvSpPr>
          <p:cNvPr id="11" name="Oval 10">
            <a:extLst>
              <a:ext uri="{FF2B5EF4-FFF2-40B4-BE49-F238E27FC236}">
                <a16:creationId xmlns:a16="http://schemas.microsoft.com/office/drawing/2014/main" id="{BE2A8AE8-CC0D-BC05-3A9A-50B74A74E442}"/>
              </a:ext>
            </a:extLst>
          </p:cNvPr>
          <p:cNvSpPr/>
          <p:nvPr/>
        </p:nvSpPr>
        <p:spPr>
          <a:xfrm>
            <a:off x="1202011" y="2901567"/>
            <a:ext cx="433468" cy="420132"/>
          </a:xfrm>
          <a:prstGeom prst="ellipse">
            <a:avLst/>
          </a:prstGeom>
          <a:blipFill dpi="0" rotWithShape="1">
            <a:blip r:embed="rId3">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a:extLst>
              <a:ext uri="{FF2B5EF4-FFF2-40B4-BE49-F238E27FC236}">
                <a16:creationId xmlns:a16="http://schemas.microsoft.com/office/drawing/2014/main" id="{C7247B68-AAE7-9529-27A6-1D40424D18A7}"/>
              </a:ext>
            </a:extLst>
          </p:cNvPr>
          <p:cNvSpPr/>
          <p:nvPr/>
        </p:nvSpPr>
        <p:spPr>
          <a:xfrm>
            <a:off x="1797596" y="2901567"/>
            <a:ext cx="433468" cy="420132"/>
          </a:xfrm>
          <a:prstGeom prst="ellipse">
            <a:avLst/>
          </a:prstGeom>
          <a:blipFill dpi="0" rotWithShape="1">
            <a:blip r:embed="rId3">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FE292BE7-975F-0CC8-2DE7-98156A44AFB4}"/>
              </a:ext>
            </a:extLst>
          </p:cNvPr>
          <p:cNvSpPr/>
          <p:nvPr/>
        </p:nvSpPr>
        <p:spPr>
          <a:xfrm>
            <a:off x="1202011" y="3536302"/>
            <a:ext cx="433468" cy="420132"/>
          </a:xfrm>
          <a:prstGeom prst="ellipse">
            <a:avLst/>
          </a:prstGeom>
          <a:blipFill dpi="0" rotWithShape="1">
            <a:blip r:embed="rId3">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a:extLst>
              <a:ext uri="{FF2B5EF4-FFF2-40B4-BE49-F238E27FC236}">
                <a16:creationId xmlns:a16="http://schemas.microsoft.com/office/drawing/2014/main" id="{05D56C0A-14A7-51B5-4DCF-7E5135A13B3D}"/>
              </a:ext>
            </a:extLst>
          </p:cNvPr>
          <p:cNvSpPr/>
          <p:nvPr/>
        </p:nvSpPr>
        <p:spPr>
          <a:xfrm>
            <a:off x="1797596" y="3536302"/>
            <a:ext cx="433468" cy="420132"/>
          </a:xfrm>
          <a:prstGeom prst="ellipse">
            <a:avLst/>
          </a:prstGeom>
          <a:blipFill dpi="0" rotWithShape="1">
            <a:blip r:embed="rId3">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910EE085-EB53-B2C8-1AD7-E31097FA6884}"/>
              </a:ext>
            </a:extLst>
          </p:cNvPr>
          <p:cNvPicPr>
            <a:picLocks noChangeAspect="1"/>
          </p:cNvPicPr>
          <p:nvPr/>
        </p:nvPicPr>
        <p:blipFill>
          <a:blip r:embed="rId2"/>
          <a:stretch>
            <a:fillRect/>
          </a:stretch>
        </p:blipFill>
        <p:spPr>
          <a:xfrm>
            <a:off x="3783338" y="2422662"/>
            <a:ext cx="1986743" cy="1772646"/>
          </a:xfrm>
          <a:prstGeom prst="rect">
            <a:avLst/>
          </a:prstGeom>
        </p:spPr>
      </p:pic>
      <p:sp>
        <p:nvSpPr>
          <p:cNvPr id="16" name="Rectangle: Rounded Corners 15">
            <a:extLst>
              <a:ext uri="{FF2B5EF4-FFF2-40B4-BE49-F238E27FC236}">
                <a16:creationId xmlns:a16="http://schemas.microsoft.com/office/drawing/2014/main" id="{1A27EDF4-4E98-9EF8-0300-1BE4571D78D2}"/>
              </a:ext>
            </a:extLst>
          </p:cNvPr>
          <p:cNvSpPr/>
          <p:nvPr/>
        </p:nvSpPr>
        <p:spPr>
          <a:xfrm>
            <a:off x="4386055" y="2936344"/>
            <a:ext cx="1023732" cy="327099"/>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A242226B-3A4B-4A46-678E-5E97CA956385}"/>
              </a:ext>
            </a:extLst>
          </p:cNvPr>
          <p:cNvSpPr/>
          <p:nvPr/>
        </p:nvSpPr>
        <p:spPr>
          <a:xfrm>
            <a:off x="4392227" y="3565826"/>
            <a:ext cx="1023732" cy="327099"/>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D824A3A1-26B7-706C-7AEA-0FF52AB2FFBA}"/>
              </a:ext>
            </a:extLst>
          </p:cNvPr>
          <p:cNvPicPr>
            <a:picLocks noChangeAspect="1"/>
          </p:cNvPicPr>
          <p:nvPr/>
        </p:nvPicPr>
        <p:blipFill>
          <a:blip r:embed="rId2"/>
          <a:stretch>
            <a:fillRect/>
          </a:stretch>
        </p:blipFill>
        <p:spPr>
          <a:xfrm>
            <a:off x="6878564" y="2422662"/>
            <a:ext cx="1986743" cy="1772646"/>
          </a:xfrm>
          <a:prstGeom prst="rect">
            <a:avLst/>
          </a:prstGeom>
        </p:spPr>
      </p:pic>
      <p:sp>
        <p:nvSpPr>
          <p:cNvPr id="19" name="Rectangle: Rounded Corners 18">
            <a:extLst>
              <a:ext uri="{FF2B5EF4-FFF2-40B4-BE49-F238E27FC236}">
                <a16:creationId xmlns:a16="http://schemas.microsoft.com/office/drawing/2014/main" id="{21CBE593-1599-0C1D-0CB9-D30B4972705D}"/>
              </a:ext>
            </a:extLst>
          </p:cNvPr>
          <p:cNvSpPr/>
          <p:nvPr/>
        </p:nvSpPr>
        <p:spPr>
          <a:xfrm>
            <a:off x="7494755" y="2945709"/>
            <a:ext cx="377180" cy="96658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246863D9-9A10-5B9F-A8DB-67273866AA88}"/>
              </a:ext>
            </a:extLst>
          </p:cNvPr>
          <p:cNvSpPr/>
          <p:nvPr/>
        </p:nvSpPr>
        <p:spPr>
          <a:xfrm>
            <a:off x="8154623" y="2943336"/>
            <a:ext cx="377180" cy="96658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Alternate Process 20">
            <a:extLst>
              <a:ext uri="{FF2B5EF4-FFF2-40B4-BE49-F238E27FC236}">
                <a16:creationId xmlns:a16="http://schemas.microsoft.com/office/drawing/2014/main" id="{A8460823-CB0F-134B-C8A6-BC13E6460581}"/>
              </a:ext>
            </a:extLst>
          </p:cNvPr>
          <p:cNvSpPr/>
          <p:nvPr/>
        </p:nvSpPr>
        <p:spPr>
          <a:xfrm>
            <a:off x="1915886" y="-1212980"/>
            <a:ext cx="45719" cy="4571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22" name="Flowchart: Alternate Process 21">
                <a:extLst>
                  <a:ext uri="{FF2B5EF4-FFF2-40B4-BE49-F238E27FC236}">
                    <a16:creationId xmlns:a16="http://schemas.microsoft.com/office/drawing/2014/main" id="{302B25E6-9627-95BC-A0CC-A85CDC4DB9D7}"/>
                  </a:ext>
                </a:extLst>
              </p:cNvPr>
              <p:cNvSpPr/>
              <p:nvPr/>
            </p:nvSpPr>
            <p:spPr>
              <a:xfrm>
                <a:off x="143809" y="4373118"/>
                <a:ext cx="3003717" cy="746277"/>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r>
                      <a:rPr lang="en-GB" sz="1800" i="1">
                        <a:effectLst/>
                        <a:latin typeface="Cambria Math" panose="02040503050406030204" pitchFamily="18" charset="0"/>
                        <a:ea typeface="DengXian" panose="02010600030101010101" pitchFamily="2" charset="-122"/>
                        <a:cs typeface="Arial" panose="020B0604020202020204" pitchFamily="34" charset="0"/>
                      </a:rPr>
                      <m:t>𝐵</m:t>
                    </m:r>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𝐴𝐵</m:t>
                    </m:r>
                  </m:oMath>
                </a14:m>
                <a:r>
                  <a:rPr lang="en-GB" sz="1800" dirty="0">
                    <a:effectLst/>
                    <a:latin typeface="Calibri" panose="020F0502020204030204" pitchFamily="34" charset="0"/>
                    <a:ea typeface="DengXian" panose="02010600030101010101" pitchFamily="2" charset="-122"/>
                    <a:cs typeface="Arial" panose="020B0604020202020204" pitchFamily="34" charset="0"/>
                  </a:rPr>
                  <a:t> </a:t>
                </a:r>
              </a:p>
            </p:txBody>
          </p:sp>
        </mc:Choice>
        <mc:Fallback xmlns="">
          <p:sp>
            <p:nvSpPr>
              <p:cNvPr id="22" name="Flowchart: Alternate Process 21">
                <a:extLst>
                  <a:ext uri="{FF2B5EF4-FFF2-40B4-BE49-F238E27FC236}">
                    <a16:creationId xmlns:a16="http://schemas.microsoft.com/office/drawing/2014/main" id="{302B25E6-9627-95BC-A0CC-A85CDC4DB9D7}"/>
                  </a:ext>
                </a:extLst>
              </p:cNvPr>
              <p:cNvSpPr>
                <a:spLocks noRot="1" noChangeAspect="1" noMove="1" noResize="1" noEditPoints="1" noAdjustHandles="1" noChangeArrowheads="1" noChangeShapeType="1" noTextEdit="1"/>
              </p:cNvSpPr>
              <p:nvPr/>
            </p:nvSpPr>
            <p:spPr>
              <a:xfrm>
                <a:off x="143809" y="4373118"/>
                <a:ext cx="3003717" cy="746277"/>
              </a:xfrm>
              <a:prstGeom prst="flowChartAlternateProcess">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Flowchart: Alternate Process 22">
                <a:extLst>
                  <a:ext uri="{FF2B5EF4-FFF2-40B4-BE49-F238E27FC236}">
                    <a16:creationId xmlns:a16="http://schemas.microsoft.com/office/drawing/2014/main" id="{86D41BCC-7842-8541-C970-9C44BA763B17}"/>
                  </a:ext>
                </a:extLst>
              </p:cNvPr>
              <p:cNvSpPr/>
              <p:nvPr/>
            </p:nvSpPr>
            <p:spPr>
              <a:xfrm>
                <a:off x="3900196" y="4435151"/>
                <a:ext cx="1685731" cy="60093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𝐴</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3" name="Flowchart: Alternate Process 22">
                <a:extLst>
                  <a:ext uri="{FF2B5EF4-FFF2-40B4-BE49-F238E27FC236}">
                    <a16:creationId xmlns:a16="http://schemas.microsoft.com/office/drawing/2014/main" id="{86D41BCC-7842-8541-C970-9C44BA763B17}"/>
                  </a:ext>
                </a:extLst>
              </p:cNvPr>
              <p:cNvSpPr>
                <a:spLocks noRot="1" noChangeAspect="1" noMove="1" noResize="1" noEditPoints="1" noAdjustHandles="1" noChangeArrowheads="1" noChangeShapeType="1" noTextEdit="1"/>
              </p:cNvSpPr>
              <p:nvPr/>
            </p:nvSpPr>
            <p:spPr>
              <a:xfrm>
                <a:off x="3900196" y="4435151"/>
                <a:ext cx="1685731" cy="600938"/>
              </a:xfrm>
              <a:prstGeom prst="flowChartAlternateProcess">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Flowchart: Alternate Process 23">
                <a:extLst>
                  <a:ext uri="{FF2B5EF4-FFF2-40B4-BE49-F238E27FC236}">
                    <a16:creationId xmlns:a16="http://schemas.microsoft.com/office/drawing/2014/main" id="{4A2DCAAB-3D8E-49AB-494E-05C8C5FB6383}"/>
                  </a:ext>
                </a:extLst>
              </p:cNvPr>
              <p:cNvSpPr/>
              <p:nvPr/>
            </p:nvSpPr>
            <p:spPr>
              <a:xfrm>
                <a:off x="7066392" y="4446615"/>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m:t>
                      </m:r>
                    </m:oMath>
                  </m:oMathPara>
                </a14:m>
                <a:endParaRPr lang="en-GB" dirty="0"/>
              </a:p>
            </p:txBody>
          </p:sp>
        </mc:Choice>
        <mc:Fallback xmlns="">
          <p:sp>
            <p:nvSpPr>
              <p:cNvPr id="24" name="Flowchart: Alternate Process 23">
                <a:extLst>
                  <a:ext uri="{FF2B5EF4-FFF2-40B4-BE49-F238E27FC236}">
                    <a16:creationId xmlns:a16="http://schemas.microsoft.com/office/drawing/2014/main" id="{4A2DCAAB-3D8E-49AB-494E-05C8C5FB6383}"/>
                  </a:ext>
                </a:extLst>
              </p:cNvPr>
              <p:cNvSpPr>
                <a:spLocks noRot="1" noChangeAspect="1" noMove="1" noResize="1" noEditPoints="1" noAdjustHandles="1" noChangeArrowheads="1" noChangeShapeType="1" noTextEdit="1"/>
              </p:cNvSpPr>
              <p:nvPr/>
            </p:nvSpPr>
            <p:spPr>
              <a:xfrm>
                <a:off x="7066392" y="4446615"/>
                <a:ext cx="1611086" cy="538734"/>
              </a:xfrm>
              <a:prstGeom prst="flowChartAlternateProcess">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Flowchart: Alternate Process 24">
                <a:extLst>
                  <a:ext uri="{FF2B5EF4-FFF2-40B4-BE49-F238E27FC236}">
                    <a16:creationId xmlns:a16="http://schemas.microsoft.com/office/drawing/2014/main" id="{EE993804-CC5B-E299-983C-C56A80A74497}"/>
                  </a:ext>
                </a:extLst>
              </p:cNvPr>
              <p:cNvSpPr/>
              <p:nvPr/>
            </p:nvSpPr>
            <p:spPr>
              <a:xfrm>
                <a:off x="9660157" y="4435151"/>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5" name="Flowchart: Alternate Process 24">
                <a:extLst>
                  <a:ext uri="{FF2B5EF4-FFF2-40B4-BE49-F238E27FC236}">
                    <a16:creationId xmlns:a16="http://schemas.microsoft.com/office/drawing/2014/main" id="{EE993804-CC5B-E299-983C-C56A80A74497}"/>
                  </a:ext>
                </a:extLst>
              </p:cNvPr>
              <p:cNvSpPr>
                <a:spLocks noRot="1" noChangeAspect="1" noMove="1" noResize="1" noEditPoints="1" noAdjustHandles="1" noChangeArrowheads="1" noChangeShapeType="1" noTextEdit="1"/>
              </p:cNvSpPr>
              <p:nvPr/>
            </p:nvSpPr>
            <p:spPr>
              <a:xfrm>
                <a:off x="9660157" y="4435151"/>
                <a:ext cx="1611086" cy="538734"/>
              </a:xfrm>
              <a:prstGeom prst="flowChartAlternateProcess">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Flowchart: Alternate Process 25">
                <a:extLst>
                  <a:ext uri="{FF2B5EF4-FFF2-40B4-BE49-F238E27FC236}">
                    <a16:creationId xmlns:a16="http://schemas.microsoft.com/office/drawing/2014/main" id="{9C858F6F-7E1E-C884-4FDF-DC6C8BE332F2}"/>
                  </a:ext>
                </a:extLst>
              </p:cNvPr>
              <p:cNvSpPr/>
              <p:nvPr/>
            </p:nvSpPr>
            <p:spPr>
              <a:xfrm>
                <a:off x="699659" y="5477070"/>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6" name="Flowchart: Alternate Process 25">
                <a:extLst>
                  <a:ext uri="{FF2B5EF4-FFF2-40B4-BE49-F238E27FC236}">
                    <a16:creationId xmlns:a16="http://schemas.microsoft.com/office/drawing/2014/main" id="{9C858F6F-7E1E-C884-4FDF-DC6C8BE332F2}"/>
                  </a:ext>
                </a:extLst>
              </p:cNvPr>
              <p:cNvSpPr>
                <a:spLocks noRot="1" noChangeAspect="1" noMove="1" noResize="1" noEditPoints="1" noAdjustHandles="1" noChangeArrowheads="1" noChangeShapeType="1" noTextEdit="1"/>
              </p:cNvSpPr>
              <p:nvPr/>
            </p:nvSpPr>
            <p:spPr>
              <a:xfrm>
                <a:off x="699659" y="5477070"/>
                <a:ext cx="1611086" cy="538734"/>
              </a:xfrm>
              <a:prstGeom prst="flowChartAlternateProcess">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7" name="Flowchart: Alternate Process 26">
                <a:extLst>
                  <a:ext uri="{FF2B5EF4-FFF2-40B4-BE49-F238E27FC236}">
                    <a16:creationId xmlns:a16="http://schemas.microsoft.com/office/drawing/2014/main" id="{BFF173FE-A528-D867-028B-A79BB8FA7363}"/>
                  </a:ext>
                </a:extLst>
              </p:cNvPr>
              <p:cNvSpPr/>
              <p:nvPr/>
            </p:nvSpPr>
            <p:spPr>
              <a:xfrm>
                <a:off x="3974841" y="5477070"/>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7" name="Flowchart: Alternate Process 26">
                <a:extLst>
                  <a:ext uri="{FF2B5EF4-FFF2-40B4-BE49-F238E27FC236}">
                    <a16:creationId xmlns:a16="http://schemas.microsoft.com/office/drawing/2014/main" id="{BFF173FE-A528-D867-028B-A79BB8FA7363}"/>
                  </a:ext>
                </a:extLst>
              </p:cNvPr>
              <p:cNvSpPr>
                <a:spLocks noRot="1" noChangeAspect="1" noMove="1" noResize="1" noEditPoints="1" noAdjustHandles="1" noChangeArrowheads="1" noChangeShapeType="1" noTextEdit="1"/>
              </p:cNvSpPr>
              <p:nvPr/>
            </p:nvSpPr>
            <p:spPr>
              <a:xfrm>
                <a:off x="3974841" y="5477070"/>
                <a:ext cx="1611086" cy="538734"/>
              </a:xfrm>
              <a:prstGeom prst="flowChartAlternateProcess">
                <a:avLst/>
              </a:prstGeom>
              <a:blipFill>
                <a:blip r:embed="rId9"/>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8" name="Flowchart: Alternate Process 27">
                <a:extLst>
                  <a:ext uri="{FF2B5EF4-FFF2-40B4-BE49-F238E27FC236}">
                    <a16:creationId xmlns:a16="http://schemas.microsoft.com/office/drawing/2014/main" id="{9BC1842B-7AAE-622D-31F1-455775C5B94E}"/>
                  </a:ext>
                </a:extLst>
              </p:cNvPr>
              <p:cNvSpPr/>
              <p:nvPr/>
            </p:nvSpPr>
            <p:spPr>
              <a:xfrm>
                <a:off x="7135822" y="5371322"/>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8" name="Flowchart: Alternate Process 27">
                <a:extLst>
                  <a:ext uri="{FF2B5EF4-FFF2-40B4-BE49-F238E27FC236}">
                    <a16:creationId xmlns:a16="http://schemas.microsoft.com/office/drawing/2014/main" id="{9BC1842B-7AAE-622D-31F1-455775C5B94E}"/>
                  </a:ext>
                </a:extLst>
              </p:cNvPr>
              <p:cNvSpPr>
                <a:spLocks noRot="1" noChangeAspect="1" noMove="1" noResize="1" noEditPoints="1" noAdjustHandles="1" noChangeArrowheads="1" noChangeShapeType="1" noTextEdit="1"/>
              </p:cNvSpPr>
              <p:nvPr/>
            </p:nvSpPr>
            <p:spPr>
              <a:xfrm>
                <a:off x="7135822" y="5371322"/>
                <a:ext cx="1611086" cy="538734"/>
              </a:xfrm>
              <a:prstGeom prst="flowChartAlternateProcess">
                <a:avLst/>
              </a:prstGeom>
              <a:blipFill>
                <a:blip r:embed="rId10"/>
                <a:stretch>
                  <a:fillRect/>
                </a:stretch>
              </a:blipFill>
            </p:spPr>
            <p:txBody>
              <a:bodyPr/>
              <a:lstStyle/>
              <a:p>
                <a:r>
                  <a:rPr lang="en-US">
                    <a:noFill/>
                  </a:rPr>
                  <a:t> </a:t>
                </a:r>
              </a:p>
            </p:txBody>
          </p:sp>
        </mc:Fallback>
      </mc:AlternateContent>
      <p:sp>
        <p:nvSpPr>
          <p:cNvPr id="37" name="TextBox 36">
            <a:extLst>
              <a:ext uri="{FF2B5EF4-FFF2-40B4-BE49-F238E27FC236}">
                <a16:creationId xmlns:a16="http://schemas.microsoft.com/office/drawing/2014/main" id="{B49E4F9F-AFC1-DADC-EE1A-5775A3D898D1}"/>
              </a:ext>
            </a:extLst>
          </p:cNvPr>
          <p:cNvSpPr txBox="1"/>
          <p:nvPr/>
        </p:nvSpPr>
        <p:spPr>
          <a:xfrm>
            <a:off x="5238857" y="4286143"/>
            <a:ext cx="1714286" cy="230832"/>
          </a:xfrm>
          <a:prstGeom prst="rect">
            <a:avLst/>
          </a:prstGeom>
          <a:noFill/>
        </p:spPr>
        <p:txBody>
          <a:bodyPr wrap="square" rtlCol="0">
            <a:spAutoFit/>
          </a:bodyPr>
          <a:lstStyle/>
          <a:p>
            <a:endParaRPr lang="en-GB" sz="900" dirty="0"/>
          </a:p>
        </p:txBody>
      </p:sp>
      <p:sp>
        <p:nvSpPr>
          <p:cNvPr id="4" name="Slide Number Placeholder 3">
            <a:extLst>
              <a:ext uri="{FF2B5EF4-FFF2-40B4-BE49-F238E27FC236}">
                <a16:creationId xmlns:a16="http://schemas.microsoft.com/office/drawing/2014/main" id="{47A624D0-40F2-5D52-2F04-FDB17A38DFDD}"/>
              </a:ext>
            </a:extLst>
          </p:cNvPr>
          <p:cNvSpPr>
            <a:spLocks noGrp="1"/>
          </p:cNvSpPr>
          <p:nvPr>
            <p:ph type="sldNum" sz="quarter" idx="12"/>
          </p:nvPr>
        </p:nvSpPr>
        <p:spPr/>
        <p:txBody>
          <a:bodyPr/>
          <a:lstStyle/>
          <a:p>
            <a:fld id="{041DC1CA-1C04-4C31-B74E-7C107D883BCF}" type="slidenum">
              <a:rPr lang="en-US" altLang="en-US" smtClean="0"/>
              <a:pPr/>
              <a:t>8</a:t>
            </a:fld>
            <a:endParaRPr lang="en-US" altLang="en-US"/>
          </a:p>
        </p:txBody>
      </p:sp>
      <p:sp>
        <p:nvSpPr>
          <p:cNvPr id="3" name="TextBox 2">
            <a:extLst>
              <a:ext uri="{FF2B5EF4-FFF2-40B4-BE49-F238E27FC236}">
                <a16:creationId xmlns:a16="http://schemas.microsoft.com/office/drawing/2014/main" id="{2196A98C-8966-DD64-6B67-775A5C8AE0E5}"/>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7" name="Footer Placeholder 3">
            <a:extLst>
              <a:ext uri="{FF2B5EF4-FFF2-40B4-BE49-F238E27FC236}">
                <a16:creationId xmlns:a16="http://schemas.microsoft.com/office/drawing/2014/main" id="{26062EF8-9215-8517-9037-C69D1E2AF544}"/>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
        <p:nvSpPr>
          <p:cNvPr id="2" name="TextBox 1">
            <a:extLst>
              <a:ext uri="{FF2B5EF4-FFF2-40B4-BE49-F238E27FC236}">
                <a16:creationId xmlns:a16="http://schemas.microsoft.com/office/drawing/2014/main" id="{2FBB9B49-DA74-135C-E991-7C9D0FCA3659}"/>
              </a:ext>
            </a:extLst>
          </p:cNvPr>
          <p:cNvSpPr txBox="1"/>
          <p:nvPr/>
        </p:nvSpPr>
        <p:spPr>
          <a:xfrm>
            <a:off x="538058" y="1954742"/>
            <a:ext cx="11115884" cy="461665"/>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Case 1			     Case 2		          Case 3		       Case 4</a:t>
            </a:r>
          </a:p>
        </p:txBody>
      </p:sp>
    </p:spTree>
    <p:extLst>
      <p:ext uri="{BB962C8B-B14F-4D97-AF65-F5344CB8AC3E}">
        <p14:creationId xmlns:p14="http://schemas.microsoft.com/office/powerpoint/2010/main" val="3847464380"/>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4"/>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5"/>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6"/>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27"/>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12" grpId="0" animBg="1"/>
      <p:bldP spid="13" grpId="0" animBg="1"/>
      <p:bldP spid="14" grpId="0" animBg="1"/>
      <p:bldP spid="16" grpId="0" animBg="1"/>
      <p:bldP spid="17" grpId="0" animBg="1"/>
      <p:bldP spid="19" grpId="0" animBg="1"/>
      <p:bldP spid="20" grpId="0" animBg="1"/>
      <p:bldP spid="22" grpId="0" animBg="1"/>
      <p:bldP spid="23" grpId="0" animBg="1"/>
      <p:bldP spid="24" grpId="0" animBg="1"/>
      <p:bldP spid="25" grpId="0" animBg="1"/>
      <p:bldP spid="26" grpId="0" animBg="1"/>
      <p:bldP spid="27" grpId="0" animBg="1"/>
      <p:bldP spid="28"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37FA0C-4015-A6F7-80D2-BC478C30402A}"/>
              </a:ext>
            </a:extLst>
          </p:cNvPr>
          <p:cNvPicPr>
            <a:picLocks/>
          </p:cNvPicPr>
          <p:nvPr>
            <p:custDataLst>
              <p:tags r:id="rId2"/>
            </p:custDataLst>
          </p:nvPr>
        </p:nvPicPr>
        <p:blipFill>
          <a:blip r:embed="rId7"/>
          <a:stretch>
            <a:fillRect/>
          </a:stretch>
        </p:blipFill>
        <p:spPr>
          <a:xfrm>
            <a:off x="3201670" y="508000"/>
            <a:ext cx="1219200" cy="510126"/>
          </a:xfrm>
          <a:prstGeom prst="rect">
            <a:avLst/>
          </a:prstGeom>
        </p:spPr>
      </p:pic>
      <p:pic>
        <p:nvPicPr>
          <p:cNvPr id="5" name="Picture 4">
            <a:extLst>
              <a:ext uri="{FF2B5EF4-FFF2-40B4-BE49-F238E27FC236}">
                <a16:creationId xmlns:a16="http://schemas.microsoft.com/office/drawing/2014/main" id="{9AFBCC38-3D52-FEF4-E6CF-AC6C83FB9DA8}"/>
              </a:ext>
            </a:extLst>
          </p:cNvPr>
          <p:cNvPicPr>
            <a:picLocks/>
          </p:cNvPicPr>
          <p:nvPr>
            <p:custDataLst>
              <p:tags r:id="rId3"/>
            </p:custDataLst>
          </p:nvPr>
        </p:nvPicPr>
        <p:blipFill>
          <a:blip r:embed="rId8"/>
          <a:stretch>
            <a:fillRect/>
          </a:stretch>
        </p:blipFill>
        <p:spPr>
          <a:xfrm>
            <a:off x="508000" y="2209800"/>
            <a:ext cx="2438400" cy="2438400"/>
          </a:xfrm>
          <a:prstGeom prst="rect">
            <a:avLst/>
          </a:prstGeom>
        </p:spPr>
      </p:pic>
      <p:sp>
        <p:nvSpPr>
          <p:cNvPr id="6" name="Rectangle 5">
            <a:extLst>
              <a:ext uri="{FF2B5EF4-FFF2-40B4-BE49-F238E27FC236}">
                <a16:creationId xmlns:a16="http://schemas.microsoft.com/office/drawing/2014/main" id="{FAFA69B6-5F96-1A41-5211-AE06EE13E121}"/>
              </a:ext>
            </a:extLst>
          </p:cNvPr>
          <p:cNvSpPr/>
          <p:nvPr>
            <p:custDataLst>
              <p:tags r:id="rId4"/>
            </p:custDataLst>
          </p:nvPr>
        </p:nvSpPr>
        <p:spPr>
          <a:xfrm>
            <a:off x="3200400" y="2571750"/>
            <a:ext cx="8483600" cy="1714500"/>
          </a:xfrm>
          <a:prstGeom prst="rect">
            <a:avLst/>
          </a:prstGeom>
          <a:noFill/>
          <a:ln w="12700" cap="flat" cmpd="sng" algn="ctr">
            <a:solidFill>
              <a:srgbClr val="FFFFFF"/>
            </a:solidFill>
            <a:prstDash val="solid"/>
            <a:miter lim="800000"/>
          </a:ln>
          <a:effectLst/>
          <a:extLst>
            <a:ext uri="{909E8E84-426E-40DD-AFC4-6F175D3DCCD1}">
              <a14:hiddenFill xmlns:a14="http://schemas.microsoft.com/office/drawing/2010/main">
                <a:solidFill>
                  <a:schemeClr val="accent1"/>
                </a:solidFill>
              </a14:hiddenFill>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b="1" dirty="0">
                <a:solidFill>
                  <a:srgbClr val="5B5B5B"/>
                </a:solidFill>
              </a:rPr>
              <a:t>Which Case in the Previous Slide is Perfectly simplified?</a:t>
            </a:r>
          </a:p>
        </p:txBody>
      </p:sp>
      <p:sp>
        <p:nvSpPr>
          <p:cNvPr id="7" name="Rectangle 6">
            <a:extLst>
              <a:ext uri="{FF2B5EF4-FFF2-40B4-BE49-F238E27FC236}">
                <a16:creationId xmlns:a16="http://schemas.microsoft.com/office/drawing/2014/main" id="{3B0E62C3-CBA3-2F85-7F71-271F6E682063}"/>
              </a:ext>
            </a:extLst>
          </p:cNvPr>
          <p:cNvSpPr/>
          <p:nvPr>
            <p:custDataLst>
              <p:tags r:id="rId5"/>
            </p:custDataLst>
          </p:nvPr>
        </p:nvSpPr>
        <p:spPr>
          <a:xfrm>
            <a:off x="3200400" y="6096000"/>
            <a:ext cx="8737600" cy="510125"/>
          </a:xfrm>
          <a:prstGeom prst="rect">
            <a:avLst/>
          </a:prstGeom>
          <a:noFill/>
          <a:ln w="12700" cap="flat" cmpd="sng" algn="ctr">
            <a:noFill/>
            <a:prstDash val="solid"/>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b="1">
                <a:solidFill>
                  <a:srgbClr val="5B5B5B"/>
                </a:solidFill>
              </a:rPr>
              <a:t>ⓘ</a:t>
            </a:r>
            <a:r>
              <a:rPr lang="en-GB" sz="1400">
                <a:solidFill>
                  <a:srgbClr val="5B5B5B"/>
                </a:solidFill>
              </a:rPr>
              <a:t> Start presenting to display the poll results on this slide.</a:t>
            </a:r>
          </a:p>
        </p:txBody>
      </p:sp>
    </p:spTree>
    <p:custDataLst>
      <p:tags r:id="rId1"/>
    </p:custDataLst>
    <p:extLst>
      <p:ext uri="{BB962C8B-B14F-4D97-AF65-F5344CB8AC3E}">
        <p14:creationId xmlns:p14="http://schemas.microsoft.com/office/powerpoint/2010/main" val="792582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1303569" y="1314740"/>
            <a:ext cx="8009395" cy="523220"/>
          </a:xfrm>
          <a:prstGeom prst="rect">
            <a:avLst/>
          </a:prstGeom>
          <a:noFill/>
        </p:spPr>
        <p:txBody>
          <a:bodyPr wrap="square" rtlCol="0">
            <a:spAutoFit/>
          </a:bodyPr>
          <a:lstStyle/>
          <a:p>
            <a:r>
              <a:rPr lang="cy-GB" sz="2800" b="1" dirty="0">
                <a:latin typeface="Cambria" panose="02040503050406030204" pitchFamily="18" charset="0"/>
                <a:ea typeface="Cambria" panose="02040503050406030204" pitchFamily="18" charset="0"/>
              </a:rPr>
              <a:t>W</a:t>
            </a:r>
            <a:r>
              <a:rPr lang="en-GB" sz="2800" b="1" dirty="0">
                <a:latin typeface="Cambria" panose="02040503050406030204" pitchFamily="18" charset="0"/>
                <a:ea typeface="Cambria" panose="02040503050406030204" pitchFamily="18" charset="0"/>
              </a:rPr>
              <a:t>hat cannot be done? – </a:t>
            </a:r>
            <a:r>
              <a:rPr lang="en-GB" sz="2800" b="1" dirty="0">
                <a:solidFill>
                  <a:srgbClr val="00B050"/>
                </a:solidFill>
                <a:latin typeface="Cambria" panose="02040503050406030204" pitchFamily="18" charset="0"/>
                <a:ea typeface="Cambria" panose="02040503050406030204" pitchFamily="18" charset="0"/>
              </a:rPr>
              <a:t>Diagonal Grouping</a:t>
            </a:r>
          </a:p>
        </p:txBody>
      </p:sp>
      <p:sp>
        <p:nvSpPr>
          <p:cNvPr id="21" name="Flowchart: Alternate Process 20">
            <a:extLst>
              <a:ext uri="{FF2B5EF4-FFF2-40B4-BE49-F238E27FC236}">
                <a16:creationId xmlns:a16="http://schemas.microsoft.com/office/drawing/2014/main" id="{A8460823-CB0F-134B-C8A6-BC13E6460581}"/>
              </a:ext>
            </a:extLst>
          </p:cNvPr>
          <p:cNvSpPr/>
          <p:nvPr/>
        </p:nvSpPr>
        <p:spPr>
          <a:xfrm>
            <a:off x="1915886" y="-1212980"/>
            <a:ext cx="45719" cy="4571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 name="Picture 29">
            <a:extLst>
              <a:ext uri="{FF2B5EF4-FFF2-40B4-BE49-F238E27FC236}">
                <a16:creationId xmlns:a16="http://schemas.microsoft.com/office/drawing/2014/main" id="{2599A65C-E7E5-0F93-C526-7930330AE3AB}"/>
              </a:ext>
            </a:extLst>
          </p:cNvPr>
          <p:cNvPicPr>
            <a:picLocks noChangeAspect="1"/>
          </p:cNvPicPr>
          <p:nvPr/>
        </p:nvPicPr>
        <p:blipFill>
          <a:blip r:embed="rId2"/>
          <a:stretch>
            <a:fillRect/>
          </a:stretch>
        </p:blipFill>
        <p:spPr>
          <a:xfrm>
            <a:off x="4119565" y="2575229"/>
            <a:ext cx="3707500" cy="3307969"/>
          </a:xfrm>
          <a:prstGeom prst="rect">
            <a:avLst/>
          </a:prstGeom>
        </p:spPr>
      </p:pic>
      <p:sp>
        <p:nvSpPr>
          <p:cNvPr id="32" name="Rectangle: Rounded Corners 31">
            <a:extLst>
              <a:ext uri="{FF2B5EF4-FFF2-40B4-BE49-F238E27FC236}">
                <a16:creationId xmlns:a16="http://schemas.microsoft.com/office/drawing/2014/main" id="{31086EEF-5A4E-F0A4-93D7-696B071373AC}"/>
              </a:ext>
            </a:extLst>
          </p:cNvPr>
          <p:cNvSpPr/>
          <p:nvPr/>
        </p:nvSpPr>
        <p:spPr>
          <a:xfrm rot="19102719" flipV="1">
            <a:off x="5053243" y="4099390"/>
            <a:ext cx="2085514" cy="613863"/>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6" name="Picture 35" descr="Icon&#10;&#10;Description automatically generated">
            <a:extLst>
              <a:ext uri="{FF2B5EF4-FFF2-40B4-BE49-F238E27FC236}">
                <a16:creationId xmlns:a16="http://schemas.microsoft.com/office/drawing/2014/main" id="{B3BA92E9-1B59-A979-FDEF-EBFFA2C2C08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677744" y="4843586"/>
            <a:ext cx="857143" cy="857143"/>
          </a:xfrm>
          <a:prstGeom prst="rect">
            <a:avLst/>
          </a:prstGeom>
        </p:spPr>
      </p:pic>
      <p:sp>
        <p:nvSpPr>
          <p:cNvPr id="4" name="Slide Number Placeholder 3">
            <a:extLst>
              <a:ext uri="{FF2B5EF4-FFF2-40B4-BE49-F238E27FC236}">
                <a16:creationId xmlns:a16="http://schemas.microsoft.com/office/drawing/2014/main" id="{47A624D0-40F2-5D52-2F04-FDB17A38DFDD}"/>
              </a:ext>
            </a:extLst>
          </p:cNvPr>
          <p:cNvSpPr>
            <a:spLocks noGrp="1"/>
          </p:cNvSpPr>
          <p:nvPr>
            <p:ph type="sldNum" sz="quarter" idx="12"/>
          </p:nvPr>
        </p:nvSpPr>
        <p:spPr/>
        <p:txBody>
          <a:bodyPr/>
          <a:lstStyle/>
          <a:p>
            <a:fld id="{041DC1CA-1C04-4C31-B74E-7C107D883BCF}" type="slidenum">
              <a:rPr lang="en-US" altLang="en-US" smtClean="0"/>
              <a:pPr/>
              <a:t>10</a:t>
            </a:fld>
            <a:endParaRPr lang="en-US" altLang="en-US"/>
          </a:p>
        </p:txBody>
      </p:sp>
      <p:sp>
        <p:nvSpPr>
          <p:cNvPr id="3" name="TextBox 2">
            <a:extLst>
              <a:ext uri="{FF2B5EF4-FFF2-40B4-BE49-F238E27FC236}">
                <a16:creationId xmlns:a16="http://schemas.microsoft.com/office/drawing/2014/main" id="{2196A98C-8966-DD64-6B67-775A5C8AE0E5}"/>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7" name="Footer Placeholder 3">
            <a:extLst>
              <a:ext uri="{FF2B5EF4-FFF2-40B4-BE49-F238E27FC236}">
                <a16:creationId xmlns:a16="http://schemas.microsoft.com/office/drawing/2014/main" id="{26062EF8-9215-8517-9037-C69D1E2AF544}"/>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247386128"/>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513771" y="1290516"/>
            <a:ext cx="44856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3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effectLst/>
                <a:latin typeface="Calibri" panose="020F0502020204030204" pitchFamily="34" charset="0"/>
                <a:ea typeface="DengXian" panose="02010600030101010101" pitchFamily="2" charset="-122"/>
                <a:cs typeface="Arial" panose="020B0604020202020204" pitchFamily="34" charset="0"/>
              </a:rPr>
              <a:t>3</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pic>
        <p:nvPicPr>
          <p:cNvPr id="5" name="Picture 4">
            <a:extLst>
              <a:ext uri="{FF2B5EF4-FFF2-40B4-BE49-F238E27FC236}">
                <a16:creationId xmlns:a16="http://schemas.microsoft.com/office/drawing/2014/main" id="{C8738CDB-B2D7-DDF9-1433-CA1585324A1B}"/>
              </a:ext>
            </a:extLst>
          </p:cNvPr>
          <p:cNvPicPr>
            <a:picLocks noChangeAspect="1"/>
          </p:cNvPicPr>
          <p:nvPr/>
        </p:nvPicPr>
        <p:blipFill>
          <a:blip r:embed="rId2"/>
          <a:stretch>
            <a:fillRect/>
          </a:stretch>
        </p:blipFill>
        <p:spPr>
          <a:xfrm>
            <a:off x="475945" y="1924018"/>
            <a:ext cx="4272100" cy="4398059"/>
          </a:xfrm>
          <a:prstGeom prst="rect">
            <a:avLst/>
          </a:prstGeom>
        </p:spPr>
      </p:pic>
      <p:pic>
        <p:nvPicPr>
          <p:cNvPr id="7" name="Picture 6">
            <a:extLst>
              <a:ext uri="{FF2B5EF4-FFF2-40B4-BE49-F238E27FC236}">
                <a16:creationId xmlns:a16="http://schemas.microsoft.com/office/drawing/2014/main" id="{01736404-9501-B7CA-FDB1-5875F9573711}"/>
              </a:ext>
            </a:extLst>
          </p:cNvPr>
          <p:cNvPicPr>
            <a:picLocks noChangeAspect="1"/>
          </p:cNvPicPr>
          <p:nvPr/>
        </p:nvPicPr>
        <p:blipFill>
          <a:blip r:embed="rId3"/>
          <a:stretch>
            <a:fillRect/>
          </a:stretch>
        </p:blipFill>
        <p:spPr>
          <a:xfrm>
            <a:off x="6585956" y="1231439"/>
            <a:ext cx="4180952" cy="2275707"/>
          </a:xfrm>
          <a:prstGeom prst="rect">
            <a:avLst/>
          </a:prstGeom>
        </p:spPr>
      </p:pic>
      <p:sp>
        <p:nvSpPr>
          <p:cNvPr id="4" name="Slide Number Placeholder 3">
            <a:extLst>
              <a:ext uri="{FF2B5EF4-FFF2-40B4-BE49-F238E27FC236}">
                <a16:creationId xmlns:a16="http://schemas.microsoft.com/office/drawing/2014/main" id="{3E598BA5-82DD-351C-CB78-AE5D9B3E2854}"/>
              </a:ext>
            </a:extLst>
          </p:cNvPr>
          <p:cNvSpPr>
            <a:spLocks noGrp="1"/>
          </p:cNvSpPr>
          <p:nvPr>
            <p:ph type="sldNum" sz="quarter" idx="12"/>
          </p:nvPr>
        </p:nvSpPr>
        <p:spPr/>
        <p:txBody>
          <a:bodyPr/>
          <a:lstStyle/>
          <a:p>
            <a:fld id="{041DC1CA-1C04-4C31-B74E-7C107D883BCF}" type="slidenum">
              <a:rPr lang="en-US" altLang="en-US" smtClean="0"/>
              <a:pPr/>
              <a:t>11</a:t>
            </a:fld>
            <a:endParaRPr lang="en-US" altLang="en-US"/>
          </a:p>
        </p:txBody>
      </p:sp>
      <p:sp>
        <p:nvSpPr>
          <p:cNvPr id="3" name="TextBox 2">
            <a:extLst>
              <a:ext uri="{FF2B5EF4-FFF2-40B4-BE49-F238E27FC236}">
                <a16:creationId xmlns:a16="http://schemas.microsoft.com/office/drawing/2014/main" id="{B508E0DC-8F0E-7E42-2CF7-97640EA688AA}"/>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6" name="Footer Placeholder 3">
            <a:extLst>
              <a:ext uri="{FF2B5EF4-FFF2-40B4-BE49-F238E27FC236}">
                <a16:creationId xmlns:a16="http://schemas.microsoft.com/office/drawing/2014/main" id="{8CAF7138-AA51-26C5-4F7C-B27AB6C2D559}"/>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9" name="Picture 8">
            <a:extLst>
              <a:ext uri="{FF2B5EF4-FFF2-40B4-BE49-F238E27FC236}">
                <a16:creationId xmlns:a16="http://schemas.microsoft.com/office/drawing/2014/main" id="{E4B33FF8-E2DA-8921-DA25-E880934BB27A}"/>
              </a:ext>
            </a:extLst>
          </p:cNvPr>
          <p:cNvPicPr>
            <a:picLocks noChangeAspect="1"/>
          </p:cNvPicPr>
          <p:nvPr/>
        </p:nvPicPr>
        <p:blipFill>
          <a:blip r:embed="rId4"/>
          <a:stretch>
            <a:fillRect/>
          </a:stretch>
        </p:blipFill>
        <p:spPr>
          <a:xfrm>
            <a:off x="6519019" y="3756577"/>
            <a:ext cx="4314825" cy="2495550"/>
          </a:xfrm>
          <a:prstGeom prst="rect">
            <a:avLst/>
          </a:prstGeom>
        </p:spPr>
      </p:pic>
    </p:spTree>
    <p:extLst>
      <p:ext uri="{BB962C8B-B14F-4D97-AF65-F5344CB8AC3E}">
        <p14:creationId xmlns:p14="http://schemas.microsoft.com/office/powerpoint/2010/main" val="2850814492"/>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9F7B0-AF45-6B1E-F322-B5CEBD812D03}"/>
              </a:ext>
            </a:extLst>
          </p:cNvPr>
          <p:cNvSpPr txBox="1"/>
          <p:nvPr/>
        </p:nvSpPr>
        <p:spPr>
          <a:xfrm>
            <a:off x="653051" y="1290516"/>
            <a:ext cx="8993566"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3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effectLst/>
                <a:latin typeface="Calibri" panose="020F0502020204030204" pitchFamily="34" charset="0"/>
                <a:ea typeface="DengXian" panose="02010600030101010101" pitchFamily="2" charset="-122"/>
                <a:cs typeface="Arial" panose="020B0604020202020204" pitchFamily="34" charset="0"/>
              </a:rPr>
              <a:t>3</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pic>
        <p:nvPicPr>
          <p:cNvPr id="6" name="Picture 5" descr="A screenshot of a computer&#10;&#10;Description automatically generated with medium confidence">
            <a:extLst>
              <a:ext uri="{FF2B5EF4-FFF2-40B4-BE49-F238E27FC236}">
                <a16:creationId xmlns:a16="http://schemas.microsoft.com/office/drawing/2014/main" id="{18C3EDC5-12EE-4CB1-A610-8993280AF8B4}"/>
              </a:ext>
            </a:extLst>
          </p:cNvPr>
          <p:cNvPicPr>
            <a:picLocks noChangeAspect="1"/>
          </p:cNvPicPr>
          <p:nvPr/>
        </p:nvPicPr>
        <p:blipFill>
          <a:blip r:embed="rId2"/>
          <a:stretch>
            <a:fillRect/>
          </a:stretch>
        </p:blipFill>
        <p:spPr>
          <a:xfrm>
            <a:off x="1413972" y="1933074"/>
            <a:ext cx="8363692" cy="4704576"/>
          </a:xfrm>
          <a:prstGeom prst="rect">
            <a:avLst/>
          </a:prstGeom>
        </p:spPr>
      </p:pic>
      <p:sp>
        <p:nvSpPr>
          <p:cNvPr id="8" name="Slide Number Placeholder 7">
            <a:extLst>
              <a:ext uri="{FF2B5EF4-FFF2-40B4-BE49-F238E27FC236}">
                <a16:creationId xmlns:a16="http://schemas.microsoft.com/office/drawing/2014/main" id="{32B8A1DD-234A-3EF1-A797-3AD42305CEB7}"/>
              </a:ext>
            </a:extLst>
          </p:cNvPr>
          <p:cNvSpPr>
            <a:spLocks noGrp="1"/>
          </p:cNvSpPr>
          <p:nvPr>
            <p:ph type="sldNum" sz="quarter" idx="12"/>
          </p:nvPr>
        </p:nvSpPr>
        <p:spPr/>
        <p:txBody>
          <a:bodyPr/>
          <a:lstStyle/>
          <a:p>
            <a:fld id="{041DC1CA-1C04-4C31-B74E-7C107D883BCF}" type="slidenum">
              <a:rPr lang="en-US" altLang="en-US" smtClean="0"/>
              <a:pPr/>
              <a:t>12</a:t>
            </a:fld>
            <a:endParaRPr lang="en-US" altLang="en-US"/>
          </a:p>
        </p:txBody>
      </p:sp>
      <p:sp>
        <p:nvSpPr>
          <p:cNvPr id="3" name="TextBox 2">
            <a:extLst>
              <a:ext uri="{FF2B5EF4-FFF2-40B4-BE49-F238E27FC236}">
                <a16:creationId xmlns:a16="http://schemas.microsoft.com/office/drawing/2014/main" id="{F586C7D2-6035-635C-7092-A0C5BA9AB344}"/>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CBAAF1F8-7E28-407D-9991-A1AECA66FC64}"/>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44177383"/>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486060" y="1044370"/>
            <a:ext cx="5832726"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3 – Variable K – Map – Example </a:t>
            </a:r>
          </a:p>
        </p:txBody>
      </p:sp>
      <p:sp>
        <p:nvSpPr>
          <p:cNvPr id="5" name="TextBox 4">
            <a:extLst>
              <a:ext uri="{FF2B5EF4-FFF2-40B4-BE49-F238E27FC236}">
                <a16:creationId xmlns:a16="http://schemas.microsoft.com/office/drawing/2014/main" id="{EACF5E8A-5E4A-524C-E4AF-9660E2B073BB}"/>
              </a:ext>
            </a:extLst>
          </p:cNvPr>
          <p:cNvSpPr txBox="1"/>
          <p:nvPr/>
        </p:nvSpPr>
        <p:spPr>
          <a:xfrm>
            <a:off x="14731" y="1480631"/>
            <a:ext cx="7681974" cy="461665"/>
          </a:xfrm>
          <a:prstGeom prst="rect">
            <a:avLst/>
          </a:prstGeom>
          <a:noFill/>
        </p:spPr>
        <p:txBody>
          <a:bodyPr wrap="square">
            <a:spAutoFit/>
          </a:bodyPr>
          <a:lstStyle/>
          <a:p>
            <a:r>
              <a:rPr lang="en-GB" sz="2400" dirty="0">
                <a:latin typeface="Cambria" panose="02040503050406030204" pitchFamily="18" charset="0"/>
                <a:ea typeface="Cambria" panose="02040503050406030204" pitchFamily="18" charset="0"/>
              </a:rPr>
              <a:t>Find the Minimal Expression for the below </a:t>
            </a:r>
            <a:r>
              <a:rPr lang="en-GB" sz="2400" dirty="0" err="1">
                <a:latin typeface="Cambria" panose="02040503050406030204" pitchFamily="18" charset="0"/>
                <a:ea typeface="Cambria" panose="02040503050406030204" pitchFamily="18" charset="0"/>
              </a:rPr>
              <a:t>minterm</a:t>
            </a:r>
            <a:endParaRPr lang="en-GB" sz="2400"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64289819-C7FB-675B-12AD-C4636FFF0935}"/>
              </a:ext>
            </a:extLst>
          </p:cNvPr>
          <p:cNvPicPr>
            <a:picLocks noChangeAspect="1"/>
          </p:cNvPicPr>
          <p:nvPr/>
        </p:nvPicPr>
        <p:blipFill>
          <a:blip r:embed="rId2"/>
          <a:stretch>
            <a:fillRect/>
          </a:stretch>
        </p:blipFill>
        <p:spPr>
          <a:xfrm>
            <a:off x="576895" y="1898735"/>
            <a:ext cx="2038350" cy="381000"/>
          </a:xfrm>
          <a:prstGeom prst="rect">
            <a:avLst/>
          </a:prstGeom>
        </p:spPr>
      </p:pic>
      <p:pic>
        <p:nvPicPr>
          <p:cNvPr id="10" name="Picture 9">
            <a:extLst>
              <a:ext uri="{FF2B5EF4-FFF2-40B4-BE49-F238E27FC236}">
                <a16:creationId xmlns:a16="http://schemas.microsoft.com/office/drawing/2014/main" id="{6A6A2F47-E16A-9904-08D0-1F19D6466023}"/>
              </a:ext>
            </a:extLst>
          </p:cNvPr>
          <p:cNvPicPr>
            <a:picLocks noChangeAspect="1"/>
          </p:cNvPicPr>
          <p:nvPr/>
        </p:nvPicPr>
        <p:blipFill>
          <a:blip r:embed="rId3"/>
          <a:stretch>
            <a:fillRect/>
          </a:stretch>
        </p:blipFill>
        <p:spPr>
          <a:xfrm>
            <a:off x="4999382" y="2175631"/>
            <a:ext cx="4405840" cy="2190478"/>
          </a:xfrm>
          <a:prstGeom prst="rect">
            <a:avLst/>
          </a:prstGeom>
        </p:spPr>
      </p:pic>
      <p:pic>
        <p:nvPicPr>
          <p:cNvPr id="11" name="Picture 10">
            <a:extLst>
              <a:ext uri="{FF2B5EF4-FFF2-40B4-BE49-F238E27FC236}">
                <a16:creationId xmlns:a16="http://schemas.microsoft.com/office/drawing/2014/main" id="{0B7F6CA7-CD10-C78F-AFEE-94F747B3D6C6}"/>
              </a:ext>
            </a:extLst>
          </p:cNvPr>
          <p:cNvPicPr>
            <a:picLocks noChangeAspect="1"/>
          </p:cNvPicPr>
          <p:nvPr/>
        </p:nvPicPr>
        <p:blipFill>
          <a:blip r:embed="rId4"/>
          <a:stretch>
            <a:fillRect/>
          </a:stretch>
        </p:blipFill>
        <p:spPr>
          <a:xfrm>
            <a:off x="312442" y="2415760"/>
            <a:ext cx="4272100" cy="4398059"/>
          </a:xfrm>
          <a:prstGeom prst="rect">
            <a:avLst/>
          </a:prstGeom>
        </p:spPr>
      </p:pic>
      <p:sp>
        <p:nvSpPr>
          <p:cNvPr id="12" name="Rectangle: Rounded Corners 11">
            <a:extLst>
              <a:ext uri="{FF2B5EF4-FFF2-40B4-BE49-F238E27FC236}">
                <a16:creationId xmlns:a16="http://schemas.microsoft.com/office/drawing/2014/main" id="{C1D9AB49-ED21-469F-2444-F208EAD346F7}"/>
              </a:ext>
            </a:extLst>
          </p:cNvPr>
          <p:cNvSpPr/>
          <p:nvPr/>
        </p:nvSpPr>
        <p:spPr>
          <a:xfrm>
            <a:off x="40369" y="3050620"/>
            <a:ext cx="4544173"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1E7608C0-FB7E-36DA-0E68-C9692A78E4C4}"/>
              </a:ext>
            </a:extLst>
          </p:cNvPr>
          <p:cNvSpPr/>
          <p:nvPr/>
        </p:nvSpPr>
        <p:spPr>
          <a:xfrm>
            <a:off x="112606" y="3533997"/>
            <a:ext cx="4544173"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4897CEF3-601F-9B59-EA2D-27B684A16647}"/>
              </a:ext>
            </a:extLst>
          </p:cNvPr>
          <p:cNvSpPr/>
          <p:nvPr/>
        </p:nvSpPr>
        <p:spPr>
          <a:xfrm>
            <a:off x="176405" y="5304842"/>
            <a:ext cx="4544173"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047DF97B-29EC-8CA2-13C1-79AB2186ECC3}"/>
              </a:ext>
            </a:extLst>
          </p:cNvPr>
          <p:cNvSpPr/>
          <p:nvPr/>
        </p:nvSpPr>
        <p:spPr>
          <a:xfrm>
            <a:off x="5740735" y="2731089"/>
            <a:ext cx="1295906" cy="617674"/>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CBB82520-ECE3-FBF2-045A-78408EE55190}"/>
              </a:ext>
            </a:extLst>
          </p:cNvPr>
          <p:cNvSpPr/>
          <p:nvPr/>
        </p:nvSpPr>
        <p:spPr>
          <a:xfrm>
            <a:off x="6549627" y="2864393"/>
            <a:ext cx="726242" cy="1129214"/>
          </a:xfrm>
          <a:prstGeom prst="roundRect">
            <a:avLst/>
          </a:prstGeom>
          <a:solidFill>
            <a:schemeClr val="accent1">
              <a:alpha val="0"/>
            </a:schemeClr>
          </a:solid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05BB78AA-D577-CF70-6239-6A9E6DC88389}"/>
              </a:ext>
            </a:extLst>
          </p:cNvPr>
          <p:cNvPicPr>
            <a:picLocks noChangeAspect="1"/>
          </p:cNvPicPr>
          <p:nvPr/>
        </p:nvPicPr>
        <p:blipFill>
          <a:blip r:embed="rId5"/>
          <a:stretch>
            <a:fillRect/>
          </a:stretch>
        </p:blipFill>
        <p:spPr>
          <a:xfrm>
            <a:off x="6095999" y="4682368"/>
            <a:ext cx="2310001" cy="470971"/>
          </a:xfrm>
          <a:prstGeom prst="rect">
            <a:avLst/>
          </a:prstGeom>
        </p:spPr>
      </p:pic>
      <p:sp>
        <p:nvSpPr>
          <p:cNvPr id="4" name="Slide Number Placeholder 3">
            <a:extLst>
              <a:ext uri="{FF2B5EF4-FFF2-40B4-BE49-F238E27FC236}">
                <a16:creationId xmlns:a16="http://schemas.microsoft.com/office/drawing/2014/main" id="{8B446168-9D66-5136-5B64-9D618375DA06}"/>
              </a:ext>
            </a:extLst>
          </p:cNvPr>
          <p:cNvSpPr>
            <a:spLocks noGrp="1"/>
          </p:cNvSpPr>
          <p:nvPr>
            <p:ph type="sldNum" sz="quarter" idx="12"/>
          </p:nvPr>
        </p:nvSpPr>
        <p:spPr/>
        <p:txBody>
          <a:bodyPr/>
          <a:lstStyle/>
          <a:p>
            <a:fld id="{041DC1CA-1C04-4C31-B74E-7C107D883BCF}" type="slidenum">
              <a:rPr lang="en-US" altLang="en-US" smtClean="0"/>
              <a:pPr/>
              <a:t>13</a:t>
            </a:fld>
            <a:endParaRPr lang="en-US" altLang="en-US"/>
          </a:p>
        </p:txBody>
      </p:sp>
      <p:sp>
        <p:nvSpPr>
          <p:cNvPr id="3" name="TextBox 2">
            <a:extLst>
              <a:ext uri="{FF2B5EF4-FFF2-40B4-BE49-F238E27FC236}">
                <a16:creationId xmlns:a16="http://schemas.microsoft.com/office/drawing/2014/main" id="{8D11AA3A-0A9B-DADD-ECB6-96176CAD2548}"/>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6" name="Footer Placeholder 3">
            <a:extLst>
              <a:ext uri="{FF2B5EF4-FFF2-40B4-BE49-F238E27FC236}">
                <a16:creationId xmlns:a16="http://schemas.microsoft.com/office/drawing/2014/main" id="{944EFAB9-6EA1-A487-B182-8820004129E9}"/>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497554757"/>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6"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219612" y="1195761"/>
            <a:ext cx="8052377"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3 – Variable K – Map – Rounding Possibilities</a:t>
            </a:r>
          </a:p>
        </p:txBody>
      </p:sp>
      <p:pic>
        <p:nvPicPr>
          <p:cNvPr id="6" name="Picture 5">
            <a:extLst>
              <a:ext uri="{FF2B5EF4-FFF2-40B4-BE49-F238E27FC236}">
                <a16:creationId xmlns:a16="http://schemas.microsoft.com/office/drawing/2014/main" id="{3CBFA572-9207-5C3E-5872-12DCC50FFC51}"/>
              </a:ext>
            </a:extLst>
          </p:cNvPr>
          <p:cNvPicPr>
            <a:picLocks noChangeAspect="1"/>
          </p:cNvPicPr>
          <p:nvPr/>
        </p:nvPicPr>
        <p:blipFill>
          <a:blip r:embed="rId2"/>
          <a:stretch>
            <a:fillRect/>
          </a:stretch>
        </p:blipFill>
        <p:spPr>
          <a:xfrm>
            <a:off x="435602" y="1917983"/>
            <a:ext cx="3169581" cy="1584791"/>
          </a:xfrm>
          <a:prstGeom prst="rect">
            <a:avLst/>
          </a:prstGeom>
        </p:spPr>
      </p:pic>
      <p:pic>
        <p:nvPicPr>
          <p:cNvPr id="7" name="Picture 6">
            <a:extLst>
              <a:ext uri="{FF2B5EF4-FFF2-40B4-BE49-F238E27FC236}">
                <a16:creationId xmlns:a16="http://schemas.microsoft.com/office/drawing/2014/main" id="{22F9877C-BC8E-2F1C-E67B-9B515C473DA6}"/>
              </a:ext>
            </a:extLst>
          </p:cNvPr>
          <p:cNvPicPr>
            <a:picLocks noChangeAspect="1"/>
          </p:cNvPicPr>
          <p:nvPr/>
        </p:nvPicPr>
        <p:blipFill>
          <a:blip r:embed="rId2"/>
          <a:stretch>
            <a:fillRect/>
          </a:stretch>
        </p:blipFill>
        <p:spPr>
          <a:xfrm>
            <a:off x="8347845" y="1834904"/>
            <a:ext cx="3169581" cy="1584791"/>
          </a:xfrm>
          <a:prstGeom prst="rect">
            <a:avLst/>
          </a:prstGeom>
        </p:spPr>
      </p:pic>
      <p:pic>
        <p:nvPicPr>
          <p:cNvPr id="10" name="Picture 9">
            <a:extLst>
              <a:ext uri="{FF2B5EF4-FFF2-40B4-BE49-F238E27FC236}">
                <a16:creationId xmlns:a16="http://schemas.microsoft.com/office/drawing/2014/main" id="{FAF4D137-FE9C-2976-1EE9-4ADA883F9D85}"/>
              </a:ext>
            </a:extLst>
          </p:cNvPr>
          <p:cNvPicPr>
            <a:picLocks noChangeAspect="1"/>
          </p:cNvPicPr>
          <p:nvPr/>
        </p:nvPicPr>
        <p:blipFill>
          <a:blip r:embed="rId2"/>
          <a:stretch>
            <a:fillRect/>
          </a:stretch>
        </p:blipFill>
        <p:spPr>
          <a:xfrm>
            <a:off x="426864" y="4323026"/>
            <a:ext cx="3169581" cy="1584791"/>
          </a:xfrm>
          <a:prstGeom prst="rect">
            <a:avLst/>
          </a:prstGeom>
        </p:spPr>
      </p:pic>
      <p:pic>
        <p:nvPicPr>
          <p:cNvPr id="11" name="Picture 10">
            <a:extLst>
              <a:ext uri="{FF2B5EF4-FFF2-40B4-BE49-F238E27FC236}">
                <a16:creationId xmlns:a16="http://schemas.microsoft.com/office/drawing/2014/main" id="{553E0D57-9359-A985-3140-1812B18B3BF2}"/>
              </a:ext>
            </a:extLst>
          </p:cNvPr>
          <p:cNvPicPr>
            <a:picLocks noChangeAspect="1"/>
          </p:cNvPicPr>
          <p:nvPr/>
        </p:nvPicPr>
        <p:blipFill>
          <a:blip r:embed="rId2"/>
          <a:stretch>
            <a:fillRect/>
          </a:stretch>
        </p:blipFill>
        <p:spPr>
          <a:xfrm>
            <a:off x="6356574" y="4202041"/>
            <a:ext cx="3169581" cy="1584791"/>
          </a:xfrm>
          <a:prstGeom prst="rect">
            <a:avLst/>
          </a:prstGeom>
        </p:spPr>
      </p:pic>
      <mc:AlternateContent xmlns:mc="http://schemas.openxmlformats.org/markup-compatibility/2006" xmlns:a14="http://schemas.microsoft.com/office/drawing/2010/main">
        <mc:Choice Requires="a14">
          <p:sp>
            <p:nvSpPr>
              <p:cNvPr id="13" name="Flowchart: Alternate Process 12">
                <a:extLst>
                  <a:ext uri="{FF2B5EF4-FFF2-40B4-BE49-F238E27FC236}">
                    <a16:creationId xmlns:a16="http://schemas.microsoft.com/office/drawing/2014/main" id="{F23B070F-76DD-536C-5D98-29C9539C1840}"/>
                  </a:ext>
                </a:extLst>
              </p:cNvPr>
              <p:cNvSpPr/>
              <p:nvPr/>
            </p:nvSpPr>
            <p:spPr>
              <a:xfrm>
                <a:off x="219611" y="3701776"/>
                <a:ext cx="6955807" cy="4222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0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0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𝐵</m:t>
                          </m:r>
                        </m:e>
                      </m:acc>
                      <m:r>
                        <a:rPr lang="en-GB" sz="2000" i="1">
                          <a:effectLst/>
                          <a:latin typeface="Cambria Math" panose="02040503050406030204" pitchFamily="18" charset="0"/>
                          <a:ea typeface="DengXian" panose="02010600030101010101" pitchFamily="2" charset="-122"/>
                          <a:cs typeface="Arial" panose="020B0604020202020204" pitchFamily="34" charset="0"/>
                        </a:rPr>
                        <m:t>𝐶</m:t>
                      </m:r>
                      <m:r>
                        <a:rPr lang="en-GB" sz="20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0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0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000" i="1">
                          <a:effectLst/>
                          <a:latin typeface="Cambria Math" panose="02040503050406030204" pitchFamily="18" charset="0"/>
                          <a:ea typeface="DengXian" panose="02010600030101010101" pitchFamily="2" charset="-122"/>
                          <a:cs typeface="Arial" panose="020B0604020202020204" pitchFamily="34" charset="0"/>
                        </a:rPr>
                        <m:t>𝐵𝐶</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𝐵</m:t>
                          </m:r>
                        </m:e>
                      </m:acc>
                      <m:r>
                        <a:rPr lang="en-GB" sz="2000" i="1">
                          <a:effectLst/>
                          <a:latin typeface="Cambria Math" panose="02040503050406030204" pitchFamily="18" charset="0"/>
                          <a:ea typeface="DengXian" panose="02010600030101010101" pitchFamily="2" charset="-122"/>
                          <a:cs typeface="Arial" panose="020B0604020202020204" pitchFamily="34" charset="0"/>
                        </a:rPr>
                        <m:t>𝐶</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𝐴𝐵</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𝐴𝐵𝐶</m:t>
                      </m:r>
                    </m:oMath>
                  </m:oMathPara>
                </a14:m>
                <a:endParaRPr lang="en-GB" sz="20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3" name="Flowchart: Alternate Process 12">
                <a:extLst>
                  <a:ext uri="{FF2B5EF4-FFF2-40B4-BE49-F238E27FC236}">
                    <a16:creationId xmlns:a16="http://schemas.microsoft.com/office/drawing/2014/main" id="{F23B070F-76DD-536C-5D98-29C9539C1840}"/>
                  </a:ext>
                </a:extLst>
              </p:cNvPr>
              <p:cNvSpPr>
                <a:spLocks noRot="1" noChangeAspect="1" noMove="1" noResize="1" noEditPoints="1" noAdjustHandles="1" noChangeArrowheads="1" noChangeShapeType="1" noTextEdit="1"/>
              </p:cNvSpPr>
              <p:nvPr/>
            </p:nvSpPr>
            <p:spPr>
              <a:xfrm>
                <a:off x="219611" y="3701776"/>
                <a:ext cx="6955807" cy="422248"/>
              </a:xfrm>
              <a:prstGeom prst="flowChartAlternateProcess">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Flowchart: Alternate Process 13">
                <a:extLst>
                  <a:ext uri="{FF2B5EF4-FFF2-40B4-BE49-F238E27FC236}">
                    <a16:creationId xmlns:a16="http://schemas.microsoft.com/office/drawing/2014/main" id="{F3E42B97-BF59-40CB-FA94-D62E0611722F}"/>
                  </a:ext>
                </a:extLst>
              </p:cNvPr>
              <p:cNvSpPr/>
              <p:nvPr/>
            </p:nvSpPr>
            <p:spPr>
              <a:xfrm>
                <a:off x="8406087" y="3614411"/>
                <a:ext cx="3244819" cy="32615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𝐶</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𝐵𝐶</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4" name="Flowchart: Alternate Process 13">
                <a:extLst>
                  <a:ext uri="{FF2B5EF4-FFF2-40B4-BE49-F238E27FC236}">
                    <a16:creationId xmlns:a16="http://schemas.microsoft.com/office/drawing/2014/main" id="{F3E42B97-BF59-40CB-FA94-D62E0611722F}"/>
                  </a:ext>
                </a:extLst>
              </p:cNvPr>
              <p:cNvSpPr>
                <a:spLocks noRot="1" noChangeAspect="1" noMove="1" noResize="1" noEditPoints="1" noAdjustHandles="1" noChangeArrowheads="1" noChangeShapeType="1" noTextEdit="1"/>
              </p:cNvSpPr>
              <p:nvPr/>
            </p:nvSpPr>
            <p:spPr>
              <a:xfrm>
                <a:off x="8406087" y="3614411"/>
                <a:ext cx="3244819" cy="326155"/>
              </a:xfrm>
              <a:prstGeom prst="flowChartAlternateProcess">
                <a:avLst/>
              </a:prstGeom>
              <a:blipFill>
                <a:blip r:embed="rId4"/>
                <a:stretch>
                  <a:fillRect b="-727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Flowchart: Alternate Process 14">
                <a:extLst>
                  <a:ext uri="{FF2B5EF4-FFF2-40B4-BE49-F238E27FC236}">
                    <a16:creationId xmlns:a16="http://schemas.microsoft.com/office/drawing/2014/main" id="{E64E27C9-2DF7-2ED3-D55A-2D7B95F92644}"/>
                  </a:ext>
                </a:extLst>
              </p:cNvPr>
              <p:cNvSpPr/>
              <p:nvPr/>
            </p:nvSpPr>
            <p:spPr>
              <a:xfrm>
                <a:off x="709340" y="6192728"/>
                <a:ext cx="2278477" cy="46059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1</m:t>
                          </m:r>
                        </m:sub>
                      </m:sSub>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𝐵</m:t>
                          </m:r>
                        </m:e>
                      </m:acc>
                      <m:r>
                        <a:rPr lang="en-GB" i="1">
                          <a:latin typeface="Cambria Math" panose="02040503050406030204" pitchFamily="18" charset="0"/>
                        </a:rPr>
                        <m:t>+</m:t>
                      </m:r>
                      <m:r>
                        <a:rPr lang="en-GB" i="1">
                          <a:latin typeface="Cambria Math" panose="02040503050406030204" pitchFamily="18" charset="0"/>
                        </a:rPr>
                        <m:t>𝐵</m:t>
                      </m:r>
                    </m:oMath>
                  </m:oMathPara>
                </a14:m>
                <a:endParaRPr lang="en-GB" dirty="0"/>
              </a:p>
            </p:txBody>
          </p:sp>
        </mc:Choice>
        <mc:Fallback xmlns="">
          <p:sp>
            <p:nvSpPr>
              <p:cNvPr id="15" name="Flowchart: Alternate Process 14">
                <a:extLst>
                  <a:ext uri="{FF2B5EF4-FFF2-40B4-BE49-F238E27FC236}">
                    <a16:creationId xmlns:a16="http://schemas.microsoft.com/office/drawing/2014/main" id="{E64E27C9-2DF7-2ED3-D55A-2D7B95F92644}"/>
                  </a:ext>
                </a:extLst>
              </p:cNvPr>
              <p:cNvSpPr>
                <a:spLocks noRot="1" noChangeAspect="1" noMove="1" noResize="1" noEditPoints="1" noAdjustHandles="1" noChangeArrowheads="1" noChangeShapeType="1" noTextEdit="1"/>
              </p:cNvSpPr>
              <p:nvPr/>
            </p:nvSpPr>
            <p:spPr>
              <a:xfrm>
                <a:off x="709340" y="6192728"/>
                <a:ext cx="2278477" cy="460595"/>
              </a:xfrm>
              <a:prstGeom prst="flowChartAlternateProcess">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Flowchart: Alternate Process 15">
                <a:extLst>
                  <a:ext uri="{FF2B5EF4-FFF2-40B4-BE49-F238E27FC236}">
                    <a16:creationId xmlns:a16="http://schemas.microsoft.com/office/drawing/2014/main" id="{8A0669F1-FB59-A2E3-5073-649D91071C02}"/>
                  </a:ext>
                </a:extLst>
              </p:cNvPr>
              <p:cNvSpPr/>
              <p:nvPr/>
            </p:nvSpPr>
            <p:spPr>
              <a:xfrm>
                <a:off x="7175418" y="5923361"/>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6" name="Flowchart: Alternate Process 15">
                <a:extLst>
                  <a:ext uri="{FF2B5EF4-FFF2-40B4-BE49-F238E27FC236}">
                    <a16:creationId xmlns:a16="http://schemas.microsoft.com/office/drawing/2014/main" id="{8A0669F1-FB59-A2E3-5073-649D91071C02}"/>
                  </a:ext>
                </a:extLst>
              </p:cNvPr>
              <p:cNvSpPr>
                <a:spLocks noRot="1" noChangeAspect="1" noMove="1" noResize="1" noEditPoints="1" noAdjustHandles="1" noChangeArrowheads="1" noChangeShapeType="1" noTextEdit="1"/>
              </p:cNvSpPr>
              <p:nvPr/>
            </p:nvSpPr>
            <p:spPr>
              <a:xfrm>
                <a:off x="7175418" y="5923361"/>
                <a:ext cx="1611086" cy="538734"/>
              </a:xfrm>
              <a:prstGeom prst="flowChartAlternateProcess">
                <a:avLst/>
              </a:prstGeom>
              <a:blipFill>
                <a:blip r:embed="rId6"/>
                <a:stretch>
                  <a:fillRect/>
                </a:stretch>
              </a:blipFill>
            </p:spPr>
            <p:txBody>
              <a:bodyPr/>
              <a:lstStyle/>
              <a:p>
                <a:r>
                  <a:rPr lang="en-US">
                    <a:noFill/>
                  </a:rPr>
                  <a:t> </a:t>
                </a:r>
              </a:p>
            </p:txBody>
          </p:sp>
        </mc:Fallback>
      </mc:AlternateContent>
      <p:sp>
        <p:nvSpPr>
          <p:cNvPr id="17" name="Oval 16">
            <a:extLst>
              <a:ext uri="{FF2B5EF4-FFF2-40B4-BE49-F238E27FC236}">
                <a16:creationId xmlns:a16="http://schemas.microsoft.com/office/drawing/2014/main" id="{8CAD30C2-DD78-98EB-30CF-4368E7FB05FD}"/>
              </a:ext>
            </a:extLst>
          </p:cNvPr>
          <p:cNvSpPr/>
          <p:nvPr/>
        </p:nvSpPr>
        <p:spPr>
          <a:xfrm>
            <a:off x="992339" y="233031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a:extLst>
              <a:ext uri="{FF2B5EF4-FFF2-40B4-BE49-F238E27FC236}">
                <a16:creationId xmlns:a16="http://schemas.microsoft.com/office/drawing/2014/main" id="{EC7012D8-A5CF-BB42-5441-FFC21B6EF709}"/>
              </a:ext>
            </a:extLst>
          </p:cNvPr>
          <p:cNvSpPr/>
          <p:nvPr/>
        </p:nvSpPr>
        <p:spPr>
          <a:xfrm>
            <a:off x="1631844" y="233031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Oval 18">
            <a:extLst>
              <a:ext uri="{FF2B5EF4-FFF2-40B4-BE49-F238E27FC236}">
                <a16:creationId xmlns:a16="http://schemas.microsoft.com/office/drawing/2014/main" id="{AB0390AA-FB6F-D715-0462-AE6154D28632}"/>
              </a:ext>
            </a:extLst>
          </p:cNvPr>
          <p:cNvSpPr/>
          <p:nvPr/>
        </p:nvSpPr>
        <p:spPr>
          <a:xfrm>
            <a:off x="2271349" y="2331339"/>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Oval 19">
            <a:extLst>
              <a:ext uri="{FF2B5EF4-FFF2-40B4-BE49-F238E27FC236}">
                <a16:creationId xmlns:a16="http://schemas.microsoft.com/office/drawing/2014/main" id="{58250979-7682-C8F4-70D9-0A30A5E95E5D}"/>
              </a:ext>
            </a:extLst>
          </p:cNvPr>
          <p:cNvSpPr/>
          <p:nvPr/>
        </p:nvSpPr>
        <p:spPr>
          <a:xfrm>
            <a:off x="2987817" y="233031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Oval 20">
            <a:extLst>
              <a:ext uri="{FF2B5EF4-FFF2-40B4-BE49-F238E27FC236}">
                <a16:creationId xmlns:a16="http://schemas.microsoft.com/office/drawing/2014/main" id="{18544DDD-0F16-EFFB-2D8F-DA02B19951CF}"/>
              </a:ext>
            </a:extLst>
          </p:cNvPr>
          <p:cNvSpPr/>
          <p:nvPr/>
        </p:nvSpPr>
        <p:spPr>
          <a:xfrm>
            <a:off x="992339" y="292912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Oval 21">
            <a:extLst>
              <a:ext uri="{FF2B5EF4-FFF2-40B4-BE49-F238E27FC236}">
                <a16:creationId xmlns:a16="http://schemas.microsoft.com/office/drawing/2014/main" id="{B3CE06D7-B5FF-23B5-5D4D-C3B4D5245F19}"/>
              </a:ext>
            </a:extLst>
          </p:cNvPr>
          <p:cNvSpPr/>
          <p:nvPr/>
        </p:nvSpPr>
        <p:spPr>
          <a:xfrm>
            <a:off x="1631844" y="291654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a:extLst>
              <a:ext uri="{FF2B5EF4-FFF2-40B4-BE49-F238E27FC236}">
                <a16:creationId xmlns:a16="http://schemas.microsoft.com/office/drawing/2014/main" id="{DCDFC00C-BE79-4693-DCAF-7CF342C6E0FA}"/>
              </a:ext>
            </a:extLst>
          </p:cNvPr>
          <p:cNvSpPr/>
          <p:nvPr/>
        </p:nvSpPr>
        <p:spPr>
          <a:xfrm>
            <a:off x="2271349" y="292912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Oval 23">
            <a:extLst>
              <a:ext uri="{FF2B5EF4-FFF2-40B4-BE49-F238E27FC236}">
                <a16:creationId xmlns:a16="http://schemas.microsoft.com/office/drawing/2014/main" id="{0FC57E59-0221-2389-FE92-9733D8B9542F}"/>
              </a:ext>
            </a:extLst>
          </p:cNvPr>
          <p:cNvSpPr/>
          <p:nvPr/>
        </p:nvSpPr>
        <p:spPr>
          <a:xfrm>
            <a:off x="2987817" y="292912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Rounded Corners 27">
            <a:extLst>
              <a:ext uri="{FF2B5EF4-FFF2-40B4-BE49-F238E27FC236}">
                <a16:creationId xmlns:a16="http://schemas.microsoft.com/office/drawing/2014/main" id="{9419B2A8-2393-7B17-42CF-0A0AD5FE018B}"/>
              </a:ext>
            </a:extLst>
          </p:cNvPr>
          <p:cNvSpPr/>
          <p:nvPr/>
        </p:nvSpPr>
        <p:spPr>
          <a:xfrm>
            <a:off x="10856520" y="2297369"/>
            <a:ext cx="369649" cy="967156"/>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Rounded Corners 28">
            <a:extLst>
              <a:ext uri="{FF2B5EF4-FFF2-40B4-BE49-F238E27FC236}">
                <a16:creationId xmlns:a16="http://schemas.microsoft.com/office/drawing/2014/main" id="{04094EEF-5C0B-25B8-D897-A0CD6F65CE9A}"/>
              </a:ext>
            </a:extLst>
          </p:cNvPr>
          <p:cNvSpPr/>
          <p:nvPr/>
        </p:nvSpPr>
        <p:spPr>
          <a:xfrm>
            <a:off x="923350" y="4751402"/>
            <a:ext cx="1004914" cy="967156"/>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Rounded Corners 29">
            <a:extLst>
              <a:ext uri="{FF2B5EF4-FFF2-40B4-BE49-F238E27FC236}">
                <a16:creationId xmlns:a16="http://schemas.microsoft.com/office/drawing/2014/main" id="{A72117F1-E184-259D-3277-8EA77F1D5B04}"/>
              </a:ext>
            </a:extLst>
          </p:cNvPr>
          <p:cNvSpPr/>
          <p:nvPr/>
        </p:nvSpPr>
        <p:spPr>
          <a:xfrm>
            <a:off x="2303414" y="4819676"/>
            <a:ext cx="1004914" cy="967156"/>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Rounded Corners 30">
            <a:extLst>
              <a:ext uri="{FF2B5EF4-FFF2-40B4-BE49-F238E27FC236}">
                <a16:creationId xmlns:a16="http://schemas.microsoft.com/office/drawing/2014/main" id="{476F73E6-132E-3907-E256-66FF1BFB1A7C}"/>
              </a:ext>
            </a:extLst>
          </p:cNvPr>
          <p:cNvSpPr/>
          <p:nvPr/>
        </p:nvSpPr>
        <p:spPr>
          <a:xfrm>
            <a:off x="6921340" y="4751402"/>
            <a:ext cx="2321671" cy="94405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Rounded Corners 31">
            <a:extLst>
              <a:ext uri="{FF2B5EF4-FFF2-40B4-BE49-F238E27FC236}">
                <a16:creationId xmlns:a16="http://schemas.microsoft.com/office/drawing/2014/main" id="{61151D5B-FCCE-9C7B-1761-A281E2DF9887}"/>
              </a:ext>
            </a:extLst>
          </p:cNvPr>
          <p:cNvSpPr/>
          <p:nvPr/>
        </p:nvSpPr>
        <p:spPr>
          <a:xfrm>
            <a:off x="8908903" y="2330313"/>
            <a:ext cx="1023732" cy="327099"/>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1B748B7C-6E58-ABE1-C748-D92AB9BBF885}"/>
              </a:ext>
            </a:extLst>
          </p:cNvPr>
          <p:cNvSpPr/>
          <p:nvPr/>
        </p:nvSpPr>
        <p:spPr>
          <a:xfrm>
            <a:off x="8934625" y="2915556"/>
            <a:ext cx="1023732" cy="327099"/>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Rounded Corners 33">
            <a:extLst>
              <a:ext uri="{FF2B5EF4-FFF2-40B4-BE49-F238E27FC236}">
                <a16:creationId xmlns:a16="http://schemas.microsoft.com/office/drawing/2014/main" id="{F2749982-6C2D-F6BF-3852-367739F1FAA4}"/>
              </a:ext>
            </a:extLst>
          </p:cNvPr>
          <p:cNvSpPr/>
          <p:nvPr/>
        </p:nvSpPr>
        <p:spPr>
          <a:xfrm>
            <a:off x="10195615" y="2275499"/>
            <a:ext cx="369649" cy="967156"/>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1C606F69-635F-0F11-5B7D-215781CF4DDC}"/>
              </a:ext>
            </a:extLst>
          </p:cNvPr>
          <p:cNvSpPr>
            <a:spLocks noGrp="1"/>
          </p:cNvSpPr>
          <p:nvPr>
            <p:ph type="sldNum" sz="quarter" idx="12"/>
          </p:nvPr>
        </p:nvSpPr>
        <p:spPr/>
        <p:txBody>
          <a:bodyPr/>
          <a:lstStyle/>
          <a:p>
            <a:fld id="{041DC1CA-1C04-4C31-B74E-7C107D883BCF}" type="slidenum">
              <a:rPr lang="en-US" altLang="en-US" smtClean="0"/>
              <a:pPr/>
              <a:t>14</a:t>
            </a:fld>
            <a:endParaRPr lang="en-US" altLang="en-US"/>
          </a:p>
        </p:txBody>
      </p:sp>
      <p:sp>
        <p:nvSpPr>
          <p:cNvPr id="3" name="TextBox 2">
            <a:extLst>
              <a:ext uri="{FF2B5EF4-FFF2-40B4-BE49-F238E27FC236}">
                <a16:creationId xmlns:a16="http://schemas.microsoft.com/office/drawing/2014/main" id="{52F57A77-C056-34F4-2C8D-752FE6C5A039}"/>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A7A209CE-6FE6-2C8C-B449-674A439E1A0B}"/>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566756597"/>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9"/>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30"/>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31"/>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8" grpId="0" animBg="1"/>
      <p:bldP spid="29" grpId="0" animBg="1"/>
      <p:bldP spid="30" grpId="0" animBg="1"/>
      <p:bldP spid="31" grpId="0" animBg="1"/>
      <p:bldP spid="32" grpId="0" animBg="1"/>
      <p:bldP spid="33" grpId="0" animBg="1"/>
      <p:bldP spid="3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513771" y="1290516"/>
            <a:ext cx="44856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CD00F6AC-1F99-5CF8-0279-EDF2DA9FE8B5}"/>
              </a:ext>
            </a:extLst>
          </p:cNvPr>
          <p:cNvPicPr>
            <a:picLocks noChangeAspect="1"/>
          </p:cNvPicPr>
          <p:nvPr/>
        </p:nvPicPr>
        <p:blipFill>
          <a:blip r:embed="rId2"/>
          <a:stretch>
            <a:fillRect/>
          </a:stretch>
        </p:blipFill>
        <p:spPr>
          <a:xfrm>
            <a:off x="513771" y="1751114"/>
            <a:ext cx="3678825" cy="4911776"/>
          </a:xfrm>
          <a:prstGeom prst="rect">
            <a:avLst/>
          </a:prstGeom>
        </p:spPr>
      </p:pic>
      <p:pic>
        <p:nvPicPr>
          <p:cNvPr id="12" name="Picture 11">
            <a:extLst>
              <a:ext uri="{FF2B5EF4-FFF2-40B4-BE49-F238E27FC236}">
                <a16:creationId xmlns:a16="http://schemas.microsoft.com/office/drawing/2014/main" id="{771C7AE4-B128-80DD-43AA-387A131E9E60}"/>
              </a:ext>
            </a:extLst>
          </p:cNvPr>
          <p:cNvPicPr>
            <a:picLocks noChangeAspect="1"/>
          </p:cNvPicPr>
          <p:nvPr/>
        </p:nvPicPr>
        <p:blipFill>
          <a:blip r:embed="rId3"/>
          <a:stretch>
            <a:fillRect/>
          </a:stretch>
        </p:blipFill>
        <p:spPr>
          <a:xfrm>
            <a:off x="5345619" y="1998036"/>
            <a:ext cx="3996404" cy="3577471"/>
          </a:xfrm>
          <a:prstGeom prst="rect">
            <a:avLst/>
          </a:prstGeom>
        </p:spPr>
      </p:pic>
      <p:sp>
        <p:nvSpPr>
          <p:cNvPr id="4" name="Slide Number Placeholder 3">
            <a:extLst>
              <a:ext uri="{FF2B5EF4-FFF2-40B4-BE49-F238E27FC236}">
                <a16:creationId xmlns:a16="http://schemas.microsoft.com/office/drawing/2014/main" id="{F3E7341D-64B0-D56C-0F2A-346EC97869BA}"/>
              </a:ext>
            </a:extLst>
          </p:cNvPr>
          <p:cNvSpPr>
            <a:spLocks noGrp="1"/>
          </p:cNvSpPr>
          <p:nvPr>
            <p:ph type="sldNum" sz="quarter" idx="12"/>
          </p:nvPr>
        </p:nvSpPr>
        <p:spPr/>
        <p:txBody>
          <a:bodyPr/>
          <a:lstStyle/>
          <a:p>
            <a:fld id="{041DC1CA-1C04-4C31-B74E-7C107D883BCF}" type="slidenum">
              <a:rPr lang="en-US" altLang="en-US" smtClean="0"/>
              <a:pPr/>
              <a:t>15</a:t>
            </a:fld>
            <a:endParaRPr lang="en-US" altLang="en-US"/>
          </a:p>
        </p:txBody>
      </p:sp>
      <p:sp>
        <p:nvSpPr>
          <p:cNvPr id="3" name="TextBox 2">
            <a:extLst>
              <a:ext uri="{FF2B5EF4-FFF2-40B4-BE49-F238E27FC236}">
                <a16:creationId xmlns:a16="http://schemas.microsoft.com/office/drawing/2014/main" id="{FD1C1A38-5471-DB75-E65E-91EA5A9B3C88}"/>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4D78CB93-4D93-E8AB-FD38-A3FA6AFA44A6}"/>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4002295036"/>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513771" y="1290516"/>
            <a:ext cx="44856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pic>
        <p:nvPicPr>
          <p:cNvPr id="16" name="Picture 15">
            <a:extLst>
              <a:ext uri="{FF2B5EF4-FFF2-40B4-BE49-F238E27FC236}">
                <a16:creationId xmlns:a16="http://schemas.microsoft.com/office/drawing/2014/main" id="{FB7103E9-A852-FE13-A7C9-A679A32ED2DD}"/>
              </a:ext>
            </a:extLst>
          </p:cNvPr>
          <p:cNvPicPr>
            <a:picLocks noChangeAspect="1"/>
          </p:cNvPicPr>
          <p:nvPr/>
        </p:nvPicPr>
        <p:blipFill>
          <a:blip r:embed="rId2"/>
          <a:stretch>
            <a:fillRect/>
          </a:stretch>
        </p:blipFill>
        <p:spPr>
          <a:xfrm>
            <a:off x="929667" y="2244623"/>
            <a:ext cx="8559902" cy="3141331"/>
          </a:xfrm>
          <a:prstGeom prst="rect">
            <a:avLst/>
          </a:prstGeom>
        </p:spPr>
      </p:pic>
      <p:sp>
        <p:nvSpPr>
          <p:cNvPr id="4" name="Slide Number Placeholder 3">
            <a:extLst>
              <a:ext uri="{FF2B5EF4-FFF2-40B4-BE49-F238E27FC236}">
                <a16:creationId xmlns:a16="http://schemas.microsoft.com/office/drawing/2014/main" id="{9E53492A-0AA0-2C4B-4297-3820E8C7F761}"/>
              </a:ext>
            </a:extLst>
          </p:cNvPr>
          <p:cNvSpPr>
            <a:spLocks noGrp="1"/>
          </p:cNvSpPr>
          <p:nvPr>
            <p:ph type="sldNum" sz="quarter" idx="12"/>
          </p:nvPr>
        </p:nvSpPr>
        <p:spPr/>
        <p:txBody>
          <a:bodyPr/>
          <a:lstStyle/>
          <a:p>
            <a:fld id="{041DC1CA-1C04-4C31-B74E-7C107D883BCF}" type="slidenum">
              <a:rPr lang="en-US" altLang="en-US" smtClean="0"/>
              <a:pPr/>
              <a:t>16</a:t>
            </a:fld>
            <a:endParaRPr lang="en-US" altLang="en-US"/>
          </a:p>
        </p:txBody>
      </p:sp>
      <p:sp>
        <p:nvSpPr>
          <p:cNvPr id="3" name="TextBox 2">
            <a:extLst>
              <a:ext uri="{FF2B5EF4-FFF2-40B4-BE49-F238E27FC236}">
                <a16:creationId xmlns:a16="http://schemas.microsoft.com/office/drawing/2014/main" id="{BE5E9E13-3CBE-75B1-42C3-C4ACDB14BDC0}"/>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D69F6E62-033A-B5CE-8902-0FA64F820D65}"/>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414425243"/>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44942" y="1142857"/>
            <a:ext cx="44856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16F1CB06-8B96-C2F8-4EE0-B2B2E4D40819}"/>
                  </a:ext>
                </a:extLst>
              </p:cNvPr>
              <p:cNvSpPr txBox="1"/>
              <p:nvPr/>
            </p:nvSpPr>
            <p:spPr>
              <a:xfrm>
                <a:off x="-62610" y="1687816"/>
                <a:ext cx="10816749" cy="830997"/>
              </a:xfrm>
              <a:prstGeom prst="rect">
                <a:avLst/>
              </a:prstGeom>
              <a:noFill/>
            </p:spPr>
            <p:txBody>
              <a:bodyPr wrap="square">
                <a:spAutoFit/>
              </a:bodyPr>
              <a:lstStyle/>
              <a:p>
                <a:r>
                  <a:rPr lang="en-GB" sz="2400" dirty="0">
                    <a:latin typeface="Cambria" panose="02040503050406030204" pitchFamily="18" charset="0"/>
                    <a:ea typeface="Cambria" panose="02040503050406030204" pitchFamily="18" charset="0"/>
                  </a:rPr>
                  <a:t>Find the Minimal Expression for the </a:t>
                </a:r>
                <a:r>
                  <a:rPr lang="en-GB" sz="2400" dirty="0" err="1">
                    <a:latin typeface="Cambria" panose="02040503050406030204" pitchFamily="18" charset="0"/>
                    <a:ea typeface="Cambria" panose="02040503050406030204" pitchFamily="18" charset="0"/>
                  </a:rPr>
                  <a:t>minterms</a:t>
                </a:r>
                <a:r>
                  <a:rPr lang="en-GB" sz="2400" dirty="0">
                    <a:latin typeface="Cambria" panose="02040503050406030204" pitchFamily="18" charset="0"/>
                    <a:ea typeface="Cambria" panose="02040503050406030204" pitchFamily="18" charset="0"/>
                  </a:rPr>
                  <a:t> </a:t>
                </a:r>
                <a14:m>
                  <m:oMath xmlns:m="http://schemas.openxmlformats.org/officeDocument/2006/math">
                    <m:r>
                      <m:rPr>
                        <m:sty m:val="p"/>
                      </m:rPr>
                      <a:rPr lang="en-GB" sz="1800" kern="100" smtClean="0">
                        <a:effectLst/>
                        <a:latin typeface="Cambria Math" panose="02040503050406030204" pitchFamily="18" charset="0"/>
                        <a:ea typeface="DengXian" panose="02010600030101010101" pitchFamily="2" charset="-122"/>
                        <a:cs typeface="Arial" panose="020B0604020202020204" pitchFamily="34" charset="0"/>
                      </a:rPr>
                      <m:t>f</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A</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B</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C</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D</m:t>
                        </m:r>
                      </m:e>
                    </m:d>
                    <m:r>
                      <a:rPr lang="en-GB" sz="1800"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Σ</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(0,2, 5,9,15)</m:t>
                    </m:r>
                  </m:oMath>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r>
                  <a:rPr lang="en-GB" sz="2400" dirty="0">
                    <a:latin typeface="Cambria" panose="02040503050406030204" pitchFamily="18" charset="0"/>
                    <a:ea typeface="Cambria" panose="02040503050406030204" pitchFamily="18" charset="0"/>
                  </a:rPr>
                  <a:t>    </a:t>
                </a:r>
              </a:p>
            </p:txBody>
          </p:sp>
        </mc:Choice>
        <mc:Fallback>
          <p:sp>
            <p:nvSpPr>
              <p:cNvPr id="5" name="TextBox 4">
                <a:extLst>
                  <a:ext uri="{FF2B5EF4-FFF2-40B4-BE49-F238E27FC236}">
                    <a16:creationId xmlns:a16="http://schemas.microsoft.com/office/drawing/2014/main" id="{16F1CB06-8B96-C2F8-4EE0-B2B2E4D40819}"/>
                  </a:ext>
                </a:extLst>
              </p:cNvPr>
              <p:cNvSpPr txBox="1">
                <a:spLocks noRot="1" noChangeAspect="1" noMove="1" noResize="1" noEditPoints="1" noAdjustHandles="1" noChangeArrowheads="1" noChangeShapeType="1" noTextEdit="1"/>
              </p:cNvSpPr>
              <p:nvPr/>
            </p:nvSpPr>
            <p:spPr>
              <a:xfrm>
                <a:off x="-62610" y="1687816"/>
                <a:ext cx="10816749" cy="830997"/>
              </a:xfrm>
              <a:prstGeom prst="rect">
                <a:avLst/>
              </a:prstGeom>
              <a:blipFill>
                <a:blip r:embed="rId2"/>
                <a:stretch>
                  <a:fillRect l="-902" t="-5882"/>
                </a:stretch>
              </a:blipFill>
            </p:spPr>
            <p:txBody>
              <a:bodyPr/>
              <a:lstStyle/>
              <a:p>
                <a:r>
                  <a:rPr lang="en-GB">
                    <a:noFill/>
                  </a:rPr>
                  <a:t> </a:t>
                </a:r>
              </a:p>
            </p:txBody>
          </p:sp>
        </mc:Fallback>
      </mc:AlternateContent>
      <p:pic>
        <p:nvPicPr>
          <p:cNvPr id="14" name="Picture 13">
            <a:extLst>
              <a:ext uri="{FF2B5EF4-FFF2-40B4-BE49-F238E27FC236}">
                <a16:creationId xmlns:a16="http://schemas.microsoft.com/office/drawing/2014/main" id="{53D4976E-1F37-93A6-65BA-CB19FFFFE7E2}"/>
              </a:ext>
            </a:extLst>
          </p:cNvPr>
          <p:cNvPicPr>
            <a:picLocks noChangeAspect="1"/>
          </p:cNvPicPr>
          <p:nvPr/>
        </p:nvPicPr>
        <p:blipFill>
          <a:blip r:embed="rId3"/>
          <a:stretch>
            <a:fillRect/>
          </a:stretch>
        </p:blipFill>
        <p:spPr>
          <a:xfrm>
            <a:off x="285355" y="2777695"/>
            <a:ext cx="3825018" cy="3471675"/>
          </a:xfrm>
          <a:prstGeom prst="rect">
            <a:avLst/>
          </a:prstGeom>
        </p:spPr>
      </p:pic>
      <p:sp>
        <p:nvSpPr>
          <p:cNvPr id="4" name="Oval 3">
            <a:extLst>
              <a:ext uri="{FF2B5EF4-FFF2-40B4-BE49-F238E27FC236}">
                <a16:creationId xmlns:a16="http://schemas.microsoft.com/office/drawing/2014/main" id="{0E528479-AE8B-8C99-6D09-179B003DB9F6}"/>
              </a:ext>
            </a:extLst>
          </p:cNvPr>
          <p:cNvSpPr/>
          <p:nvPr/>
        </p:nvSpPr>
        <p:spPr>
          <a:xfrm>
            <a:off x="1764396" y="4116562"/>
            <a:ext cx="433468" cy="346680"/>
          </a:xfrm>
          <a:prstGeom prst="ellipse">
            <a:avLst/>
          </a:prstGeom>
          <a:blipFill dpi="0" rotWithShape="1">
            <a:blip r:embed="rId4">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a:extLst>
              <a:ext uri="{FF2B5EF4-FFF2-40B4-BE49-F238E27FC236}">
                <a16:creationId xmlns:a16="http://schemas.microsoft.com/office/drawing/2014/main" id="{2233F6CD-F38D-AC02-0C9C-0CDD1A78986B}"/>
              </a:ext>
            </a:extLst>
          </p:cNvPr>
          <p:cNvSpPr/>
          <p:nvPr/>
        </p:nvSpPr>
        <p:spPr>
          <a:xfrm>
            <a:off x="2539842" y="4835202"/>
            <a:ext cx="433468" cy="420132"/>
          </a:xfrm>
          <a:prstGeom prst="ellipse">
            <a:avLst/>
          </a:prstGeom>
          <a:blipFill dpi="0" rotWithShape="1">
            <a:blip r:embed="rId4">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CA62ED12-50CF-9FD1-81CB-96AAF1FE2FF4}"/>
              </a:ext>
            </a:extLst>
          </p:cNvPr>
          <p:cNvSpPr/>
          <p:nvPr/>
        </p:nvSpPr>
        <p:spPr>
          <a:xfrm>
            <a:off x="1764396" y="5592043"/>
            <a:ext cx="433468" cy="420132"/>
          </a:xfrm>
          <a:prstGeom prst="ellipse">
            <a:avLst/>
          </a:prstGeom>
          <a:blipFill dpi="0" rotWithShape="1">
            <a:blip r:embed="rId4">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mc:AlternateContent xmlns:mc="http://schemas.openxmlformats.org/markup-compatibility/2006" xmlns:p14="http://schemas.microsoft.com/office/powerpoint/2010/main">
        <mc:Choice Requires="p14">
          <p:contentPart p14:bwMode="auto" r:id="rId5">
            <p14:nvContentPartPr>
              <p14:cNvPr id="16" name="Ink 15">
                <a:extLst>
                  <a:ext uri="{FF2B5EF4-FFF2-40B4-BE49-F238E27FC236}">
                    <a16:creationId xmlns:a16="http://schemas.microsoft.com/office/drawing/2014/main" id="{AE831D89-1409-E1C1-35A2-48F4E39DED42}"/>
                  </a:ext>
                </a:extLst>
              </p14:cNvPr>
              <p14:cNvContentPartPr/>
              <p14:nvPr/>
            </p14:nvContentPartPr>
            <p14:xfrm>
              <a:off x="852198" y="3266922"/>
              <a:ext cx="540360" cy="613080"/>
            </p14:xfrm>
          </p:contentPart>
        </mc:Choice>
        <mc:Fallback xmlns="">
          <p:pic>
            <p:nvPicPr>
              <p:cNvPr id="16" name="Ink 15">
                <a:extLst>
                  <a:ext uri="{FF2B5EF4-FFF2-40B4-BE49-F238E27FC236}">
                    <a16:creationId xmlns:a16="http://schemas.microsoft.com/office/drawing/2014/main" id="{AE831D89-1409-E1C1-35A2-48F4E39DED42}"/>
                  </a:ext>
                </a:extLst>
              </p:cNvPr>
              <p:cNvPicPr/>
              <p:nvPr/>
            </p:nvPicPr>
            <p:blipFill>
              <a:blip r:embed="rId6"/>
              <a:stretch>
                <a:fillRect/>
              </a:stretch>
            </p:blipFill>
            <p:spPr>
              <a:xfrm>
                <a:off x="834198" y="3248933"/>
                <a:ext cx="576000" cy="64869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7" name="Ink 16">
                <a:extLst>
                  <a:ext uri="{FF2B5EF4-FFF2-40B4-BE49-F238E27FC236}">
                    <a16:creationId xmlns:a16="http://schemas.microsoft.com/office/drawing/2014/main" id="{3CD8D4C6-99BF-89CF-7448-A727B6A7BF12}"/>
                  </a:ext>
                </a:extLst>
              </p14:cNvPr>
              <p14:cNvContentPartPr/>
              <p14:nvPr/>
            </p14:nvContentPartPr>
            <p14:xfrm>
              <a:off x="3178878" y="3266922"/>
              <a:ext cx="461160" cy="571680"/>
            </p14:xfrm>
          </p:contentPart>
        </mc:Choice>
        <mc:Fallback xmlns="">
          <p:pic>
            <p:nvPicPr>
              <p:cNvPr id="17" name="Ink 16">
                <a:extLst>
                  <a:ext uri="{FF2B5EF4-FFF2-40B4-BE49-F238E27FC236}">
                    <a16:creationId xmlns:a16="http://schemas.microsoft.com/office/drawing/2014/main" id="{3CD8D4C6-99BF-89CF-7448-A727B6A7BF12}"/>
                  </a:ext>
                </a:extLst>
              </p:cNvPr>
              <p:cNvPicPr/>
              <p:nvPr/>
            </p:nvPicPr>
            <p:blipFill>
              <a:blip r:embed="rId8"/>
              <a:stretch>
                <a:fillRect/>
              </a:stretch>
            </p:blipFill>
            <p:spPr>
              <a:xfrm>
                <a:off x="3160878" y="3248922"/>
                <a:ext cx="496800" cy="607320"/>
              </a:xfrm>
              <a:prstGeom prst="rect">
                <a:avLst/>
              </a:prstGeom>
            </p:spPr>
          </p:pic>
        </mc:Fallback>
      </mc:AlternateContent>
      <mc:AlternateContent xmlns:mc="http://schemas.openxmlformats.org/markup-compatibility/2006">
        <mc:Choice xmlns:a14="http://schemas.microsoft.com/office/drawing/2010/main" Requires="a14">
          <p:sp>
            <p:nvSpPr>
              <p:cNvPr id="18" name="Flowchart: Alternate Process 17">
                <a:extLst>
                  <a:ext uri="{FF2B5EF4-FFF2-40B4-BE49-F238E27FC236}">
                    <a16:creationId xmlns:a16="http://schemas.microsoft.com/office/drawing/2014/main" id="{8D927428-F8DD-D268-8D39-F43DC451703B}"/>
                  </a:ext>
                </a:extLst>
              </p:cNvPr>
              <p:cNvSpPr/>
              <p:nvPr/>
            </p:nvSpPr>
            <p:spPr>
              <a:xfrm>
                <a:off x="6547418" y="3196583"/>
                <a:ext cx="3150895" cy="73201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oMath>
                </a14:m>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18" name="Flowchart: Alternate Process 17">
                <a:extLst>
                  <a:ext uri="{FF2B5EF4-FFF2-40B4-BE49-F238E27FC236}">
                    <a16:creationId xmlns:a16="http://schemas.microsoft.com/office/drawing/2014/main" id="{8D927428-F8DD-D268-8D39-F43DC451703B}"/>
                  </a:ext>
                </a:extLst>
              </p:cNvPr>
              <p:cNvSpPr>
                <a:spLocks noRot="1" noChangeAspect="1" noMove="1" noResize="1" noEditPoints="1" noAdjustHandles="1" noChangeArrowheads="1" noChangeShapeType="1" noTextEdit="1"/>
              </p:cNvSpPr>
              <p:nvPr/>
            </p:nvSpPr>
            <p:spPr>
              <a:xfrm>
                <a:off x="6547418" y="3196583"/>
                <a:ext cx="3150895" cy="732012"/>
              </a:xfrm>
              <a:prstGeom prst="flowChartAlternateProcess">
                <a:avLst/>
              </a:prstGeom>
              <a:blipFill>
                <a:blip r:embed="rId9"/>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9" name="Flowchart: Alternate Process 18">
                <a:extLst>
                  <a:ext uri="{FF2B5EF4-FFF2-40B4-BE49-F238E27FC236}">
                    <a16:creationId xmlns:a16="http://schemas.microsoft.com/office/drawing/2014/main" id="{37CD831B-DEAF-B057-986E-675D0D23DC4C}"/>
                  </a:ext>
                </a:extLst>
              </p:cNvPr>
              <p:cNvSpPr/>
              <p:nvPr/>
            </p:nvSpPr>
            <p:spPr>
              <a:xfrm>
                <a:off x="6515944" y="4116562"/>
                <a:ext cx="4030349" cy="6246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r>
                      <a:rPr lang="en-GB" sz="2400" i="1">
                        <a:effectLst/>
                        <a:latin typeface="Cambria Math" panose="02040503050406030204" pitchFamily="18" charset="0"/>
                        <a:ea typeface="DengXian" panose="02010600030101010101" pitchFamily="2" charset="-122"/>
                        <a:cs typeface="Arial" panose="020B0604020202020204" pitchFamily="34" charset="0"/>
                      </a:rPr>
                      <m:t>+</m:t>
                    </m:r>
                    <m:r>
                      <a:rPr lang="en-GB" sz="2400" i="1">
                        <a:effectLst/>
                        <a:latin typeface="Cambria Math" panose="02040503050406030204" pitchFamily="18" charset="0"/>
                        <a:ea typeface="DengXian" panose="02010600030101010101" pitchFamily="2" charset="-122"/>
                        <a:cs typeface="Arial" panose="020B0604020202020204" pitchFamily="34" charset="0"/>
                      </a:rPr>
                      <m:t>𝐴𝐵𝐶𝐷</m:t>
                    </m:r>
                  </m:oMath>
                </a14:m>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19" name="Flowchart: Alternate Process 18">
                <a:extLst>
                  <a:ext uri="{FF2B5EF4-FFF2-40B4-BE49-F238E27FC236}">
                    <a16:creationId xmlns:a16="http://schemas.microsoft.com/office/drawing/2014/main" id="{37CD831B-DEAF-B057-986E-675D0D23DC4C}"/>
                  </a:ext>
                </a:extLst>
              </p:cNvPr>
              <p:cNvSpPr>
                <a:spLocks noRot="1" noChangeAspect="1" noMove="1" noResize="1" noEditPoints="1" noAdjustHandles="1" noChangeArrowheads="1" noChangeShapeType="1" noTextEdit="1"/>
              </p:cNvSpPr>
              <p:nvPr/>
            </p:nvSpPr>
            <p:spPr>
              <a:xfrm>
                <a:off x="6515944" y="4116562"/>
                <a:ext cx="4030349" cy="624640"/>
              </a:xfrm>
              <a:prstGeom prst="flowChartAlternateProcess">
                <a:avLst/>
              </a:prstGeom>
              <a:blipFill>
                <a:blip r:embed="rId10"/>
                <a:stretch>
                  <a:fillRect b="-761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0" name="Flowchart: Alternate Process 19">
                <a:extLst>
                  <a:ext uri="{FF2B5EF4-FFF2-40B4-BE49-F238E27FC236}">
                    <a16:creationId xmlns:a16="http://schemas.microsoft.com/office/drawing/2014/main" id="{C927F31F-A9EB-8D1A-92E5-EB9A948E02E3}"/>
                  </a:ext>
                </a:extLst>
              </p:cNvPr>
              <p:cNvSpPr/>
              <p:nvPr/>
            </p:nvSpPr>
            <p:spPr>
              <a:xfrm>
                <a:off x="6587174" y="5802109"/>
                <a:ext cx="5399037" cy="6246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r>
                      <a:rPr lang="en-GB" sz="2400" i="1">
                        <a:effectLst/>
                        <a:latin typeface="Cambria Math" panose="02040503050406030204" pitchFamily="18" charset="0"/>
                        <a:ea typeface="DengXian" panose="02010600030101010101" pitchFamily="2" charset="-122"/>
                        <a:cs typeface="Arial" panose="020B0604020202020204" pitchFamily="34" charset="0"/>
                      </a:rPr>
                      <m:t>+</m:t>
                    </m:r>
                    <m:r>
                      <a:rPr lang="en-GB" sz="2400" i="1">
                        <a:effectLst/>
                        <a:latin typeface="Cambria Math" panose="02040503050406030204" pitchFamily="18" charset="0"/>
                        <a:ea typeface="DengXian" panose="02010600030101010101" pitchFamily="2" charset="-122"/>
                        <a:cs typeface="Arial" panose="020B0604020202020204" pitchFamily="34" charset="0"/>
                      </a:rPr>
                      <m:t>𝐴𝐵𝐶𝐷</m:t>
                    </m:r>
                    <m:r>
                      <a:rPr lang="en-GB" sz="2400" i="1">
                        <a:effectLst/>
                        <a:latin typeface="Cambria Math" panose="02040503050406030204" pitchFamily="18" charset="0"/>
                        <a:ea typeface="DengXian" panose="02010600030101010101" pitchFamily="2" charset="-122"/>
                        <a:cs typeface="Arial" panose="020B0604020202020204" pitchFamily="34" charset="0"/>
                      </a:rPr>
                      <m:t>+</m:t>
                    </m:r>
                    <m:r>
                      <a:rPr lang="en-GB" sz="24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oMath>
                </a14:m>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0" name="Flowchart: Alternate Process 19">
                <a:extLst>
                  <a:ext uri="{FF2B5EF4-FFF2-40B4-BE49-F238E27FC236}">
                    <a16:creationId xmlns:a16="http://schemas.microsoft.com/office/drawing/2014/main" id="{C927F31F-A9EB-8D1A-92E5-EB9A948E02E3}"/>
                  </a:ext>
                </a:extLst>
              </p:cNvPr>
              <p:cNvSpPr>
                <a:spLocks noRot="1" noChangeAspect="1" noMove="1" noResize="1" noEditPoints="1" noAdjustHandles="1" noChangeArrowheads="1" noChangeShapeType="1" noTextEdit="1"/>
              </p:cNvSpPr>
              <p:nvPr/>
            </p:nvSpPr>
            <p:spPr>
              <a:xfrm>
                <a:off x="6587174" y="5802109"/>
                <a:ext cx="5399037" cy="624640"/>
              </a:xfrm>
              <a:prstGeom prst="flowChartAlternateProcess">
                <a:avLst/>
              </a:prstGeom>
              <a:blipFill>
                <a:blip r:embed="rId11"/>
                <a:stretch>
                  <a:fillRect b="-7692"/>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1" name="Flowchart: Alternate Process 20">
                <a:extLst>
                  <a:ext uri="{FF2B5EF4-FFF2-40B4-BE49-F238E27FC236}">
                    <a16:creationId xmlns:a16="http://schemas.microsoft.com/office/drawing/2014/main" id="{44A61942-9C30-CE10-F891-2CD9976DAC2B}"/>
                  </a:ext>
                </a:extLst>
              </p:cNvPr>
              <p:cNvSpPr/>
              <p:nvPr/>
            </p:nvSpPr>
            <p:spPr>
              <a:xfrm>
                <a:off x="6587174" y="2344719"/>
                <a:ext cx="2283088" cy="6246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p>
            </p:txBody>
          </p:sp>
        </mc:Choice>
        <mc:Fallback>
          <p:sp>
            <p:nvSpPr>
              <p:cNvPr id="21" name="Flowchart: Alternate Process 20">
                <a:extLst>
                  <a:ext uri="{FF2B5EF4-FFF2-40B4-BE49-F238E27FC236}">
                    <a16:creationId xmlns:a16="http://schemas.microsoft.com/office/drawing/2014/main" id="{44A61942-9C30-CE10-F891-2CD9976DAC2B}"/>
                  </a:ext>
                </a:extLst>
              </p:cNvPr>
              <p:cNvSpPr>
                <a:spLocks noRot="1" noChangeAspect="1" noMove="1" noResize="1" noEditPoints="1" noAdjustHandles="1" noChangeArrowheads="1" noChangeShapeType="1" noTextEdit="1"/>
              </p:cNvSpPr>
              <p:nvPr/>
            </p:nvSpPr>
            <p:spPr>
              <a:xfrm>
                <a:off x="6587174" y="2344719"/>
                <a:ext cx="2283088" cy="624640"/>
              </a:xfrm>
              <a:prstGeom prst="flowChartAlternateProcess">
                <a:avLst/>
              </a:prstGeom>
              <a:blipFill>
                <a:blip r:embed="rId12"/>
                <a:stretch>
                  <a:fillRect r="-2394"/>
                </a:stretch>
              </a:blipFill>
            </p:spPr>
            <p:txBody>
              <a:bodyPr/>
              <a:lstStyle/>
              <a:p>
                <a:r>
                  <a:rPr lang="en-GB">
                    <a:noFill/>
                  </a:rPr>
                  <a:t> </a:t>
                </a:r>
              </a:p>
            </p:txBody>
          </p:sp>
        </mc:Fallback>
      </mc:AlternateContent>
      <p:sp>
        <p:nvSpPr>
          <p:cNvPr id="22" name="TextBox 21">
            <a:extLst>
              <a:ext uri="{FF2B5EF4-FFF2-40B4-BE49-F238E27FC236}">
                <a16:creationId xmlns:a16="http://schemas.microsoft.com/office/drawing/2014/main" id="{41E8EEF0-5910-28AA-A4FD-4976F1FA5580}"/>
              </a:ext>
            </a:extLst>
          </p:cNvPr>
          <p:cNvSpPr txBox="1"/>
          <p:nvPr/>
        </p:nvSpPr>
        <p:spPr>
          <a:xfrm>
            <a:off x="4210900" y="5255334"/>
            <a:ext cx="2912102" cy="461665"/>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Final Expression</a:t>
            </a:r>
          </a:p>
        </p:txBody>
      </p:sp>
      <p:sp>
        <p:nvSpPr>
          <p:cNvPr id="10" name="Slide Number Placeholder 9">
            <a:extLst>
              <a:ext uri="{FF2B5EF4-FFF2-40B4-BE49-F238E27FC236}">
                <a16:creationId xmlns:a16="http://schemas.microsoft.com/office/drawing/2014/main" id="{9ADD60C7-EA5B-8F58-C944-236DF790A6B8}"/>
              </a:ext>
            </a:extLst>
          </p:cNvPr>
          <p:cNvSpPr>
            <a:spLocks noGrp="1"/>
          </p:cNvSpPr>
          <p:nvPr>
            <p:ph type="sldNum" sz="quarter" idx="12"/>
          </p:nvPr>
        </p:nvSpPr>
        <p:spPr/>
        <p:txBody>
          <a:bodyPr/>
          <a:lstStyle/>
          <a:p>
            <a:fld id="{041DC1CA-1C04-4C31-B74E-7C107D883BCF}" type="slidenum">
              <a:rPr lang="en-US" altLang="en-US" smtClean="0"/>
              <a:pPr/>
              <a:t>17</a:t>
            </a:fld>
            <a:endParaRPr lang="en-US" altLang="en-US"/>
          </a:p>
        </p:txBody>
      </p:sp>
      <p:sp>
        <p:nvSpPr>
          <p:cNvPr id="3" name="TextBox 2">
            <a:extLst>
              <a:ext uri="{FF2B5EF4-FFF2-40B4-BE49-F238E27FC236}">
                <a16:creationId xmlns:a16="http://schemas.microsoft.com/office/drawing/2014/main" id="{A0104AA4-DB7E-E422-87BE-16AA8C4FE8F4}"/>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11" name="Footer Placeholder 3">
            <a:extLst>
              <a:ext uri="{FF2B5EF4-FFF2-40B4-BE49-F238E27FC236}">
                <a16:creationId xmlns:a16="http://schemas.microsoft.com/office/drawing/2014/main" id="{C1D0542F-C108-48AB-378E-B4437A693D73}"/>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
        <p:nvSpPr>
          <p:cNvPr id="2" name="Oval 1">
            <a:extLst>
              <a:ext uri="{FF2B5EF4-FFF2-40B4-BE49-F238E27FC236}">
                <a16:creationId xmlns:a16="http://schemas.microsoft.com/office/drawing/2014/main" id="{51B95CDA-55AC-6054-BD8E-3DF6FD14A91B}"/>
              </a:ext>
            </a:extLst>
          </p:cNvPr>
          <p:cNvSpPr/>
          <p:nvPr/>
        </p:nvSpPr>
        <p:spPr>
          <a:xfrm>
            <a:off x="5340401" y="2442921"/>
            <a:ext cx="435721" cy="428237"/>
          </a:xfrm>
          <a:prstGeom prst="ellipse">
            <a:avLst/>
          </a:prstGeom>
          <a:solidFill>
            <a:srgbClr val="00B050"/>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cy-GB" dirty="0"/>
              <a:t>1</a:t>
            </a:r>
            <a:endParaRPr lang="en-GB" dirty="0"/>
          </a:p>
        </p:txBody>
      </p:sp>
      <p:sp>
        <p:nvSpPr>
          <p:cNvPr id="12" name="Oval 11">
            <a:extLst>
              <a:ext uri="{FF2B5EF4-FFF2-40B4-BE49-F238E27FC236}">
                <a16:creationId xmlns:a16="http://schemas.microsoft.com/office/drawing/2014/main" id="{E332F8F0-5F52-DA81-960B-E3EC15C4B077}"/>
              </a:ext>
            </a:extLst>
          </p:cNvPr>
          <p:cNvSpPr/>
          <p:nvPr/>
        </p:nvSpPr>
        <p:spPr>
          <a:xfrm>
            <a:off x="5340401" y="3322995"/>
            <a:ext cx="435721" cy="428237"/>
          </a:xfrm>
          <a:prstGeom prst="ellipse">
            <a:avLst/>
          </a:prstGeom>
          <a:solidFill>
            <a:srgbClr val="00B050"/>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cy-GB" dirty="0"/>
              <a:t>2</a:t>
            </a:r>
            <a:endParaRPr lang="en-GB" dirty="0"/>
          </a:p>
        </p:txBody>
      </p:sp>
      <p:sp>
        <p:nvSpPr>
          <p:cNvPr id="13" name="Oval 12">
            <a:extLst>
              <a:ext uri="{FF2B5EF4-FFF2-40B4-BE49-F238E27FC236}">
                <a16:creationId xmlns:a16="http://schemas.microsoft.com/office/drawing/2014/main" id="{CA0FF511-7617-D342-1E3F-EBD0DEA5EB4C}"/>
              </a:ext>
            </a:extLst>
          </p:cNvPr>
          <p:cNvSpPr/>
          <p:nvPr/>
        </p:nvSpPr>
        <p:spPr>
          <a:xfrm>
            <a:off x="5340401" y="4139218"/>
            <a:ext cx="435721" cy="428237"/>
          </a:xfrm>
          <a:prstGeom prst="ellipse">
            <a:avLst/>
          </a:prstGeom>
          <a:solidFill>
            <a:srgbClr val="00B050"/>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cy-GB" dirty="0"/>
              <a:t>3</a:t>
            </a:r>
            <a:endParaRPr lang="en-GB" dirty="0"/>
          </a:p>
        </p:txBody>
      </p:sp>
      <p:sp>
        <p:nvSpPr>
          <p:cNvPr id="23" name="Arrow: Right 22">
            <a:extLst>
              <a:ext uri="{FF2B5EF4-FFF2-40B4-BE49-F238E27FC236}">
                <a16:creationId xmlns:a16="http://schemas.microsoft.com/office/drawing/2014/main" id="{BFD6D427-BE51-D7B2-A3FD-5850025417CE}"/>
              </a:ext>
            </a:extLst>
          </p:cNvPr>
          <p:cNvSpPr/>
          <p:nvPr/>
        </p:nvSpPr>
        <p:spPr>
          <a:xfrm>
            <a:off x="5160655" y="5707171"/>
            <a:ext cx="1012591" cy="683254"/>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t>Finally</a:t>
            </a:r>
            <a:endParaRPr lang="en-GB" dirty="0"/>
          </a:p>
        </p:txBody>
      </p:sp>
      <p:sp>
        <p:nvSpPr>
          <p:cNvPr id="15" name="Oval 14">
            <a:extLst>
              <a:ext uri="{FF2B5EF4-FFF2-40B4-BE49-F238E27FC236}">
                <a16:creationId xmlns:a16="http://schemas.microsoft.com/office/drawing/2014/main" id="{F044BA5B-326A-2021-B466-A501B53DF571}"/>
              </a:ext>
            </a:extLst>
          </p:cNvPr>
          <p:cNvSpPr/>
          <p:nvPr/>
        </p:nvSpPr>
        <p:spPr>
          <a:xfrm>
            <a:off x="5340400" y="4805173"/>
            <a:ext cx="435721" cy="428237"/>
          </a:xfrm>
          <a:prstGeom prst="ellipse">
            <a:avLst/>
          </a:prstGeom>
          <a:solidFill>
            <a:srgbClr val="00B050"/>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cy-GB" dirty="0"/>
              <a:t>4</a:t>
            </a:r>
            <a:endParaRPr lang="en-GB" dirty="0"/>
          </a:p>
        </p:txBody>
      </p:sp>
      <mc:AlternateContent xmlns:mc="http://schemas.openxmlformats.org/markup-compatibility/2006">
        <mc:Choice xmlns:a14="http://schemas.microsoft.com/office/drawing/2010/main" Requires="a14">
          <p:sp>
            <p:nvSpPr>
              <p:cNvPr id="24" name="Flowchart: Alternate Process 23">
                <a:extLst>
                  <a:ext uri="{FF2B5EF4-FFF2-40B4-BE49-F238E27FC236}">
                    <a16:creationId xmlns:a16="http://schemas.microsoft.com/office/drawing/2014/main" id="{D36AC607-1ACE-600F-EA95-162E09109D8F}"/>
                  </a:ext>
                </a:extLst>
              </p:cNvPr>
              <p:cNvSpPr/>
              <p:nvPr/>
            </p:nvSpPr>
            <p:spPr>
              <a:xfrm>
                <a:off x="6547418" y="4826312"/>
                <a:ext cx="5066456" cy="6246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r>
                      <a:rPr lang="en-GB" sz="2400" i="1">
                        <a:effectLst/>
                        <a:latin typeface="Cambria Math" panose="02040503050406030204" pitchFamily="18" charset="0"/>
                        <a:ea typeface="DengXian" panose="02010600030101010101" pitchFamily="2" charset="-122"/>
                        <a:cs typeface="Arial" panose="020B0604020202020204" pitchFamily="34" charset="0"/>
                      </a:rPr>
                      <m:t>+</m:t>
                    </m:r>
                    <m:r>
                      <a:rPr lang="en-GB" sz="2400" i="1">
                        <a:effectLst/>
                        <a:latin typeface="Cambria Math" panose="02040503050406030204" pitchFamily="18" charset="0"/>
                        <a:ea typeface="DengXian" panose="02010600030101010101" pitchFamily="2" charset="-122"/>
                        <a:cs typeface="Arial" panose="020B0604020202020204" pitchFamily="34" charset="0"/>
                      </a:rPr>
                      <m:t>𝐴𝐵𝐶𝐷</m:t>
                    </m:r>
                    <m:r>
                      <a:rPr lang="cy-GB" sz="2400" b="0" i="1" smtClean="0">
                        <a:effectLst/>
                        <a:latin typeface="Cambria Math" panose="02040503050406030204" pitchFamily="18" charset="0"/>
                        <a:ea typeface="DengXian" panose="02010600030101010101" pitchFamily="2" charset="-122"/>
                        <a:cs typeface="Arial" panose="020B0604020202020204" pitchFamily="34" charset="0"/>
                      </a:rPr>
                      <m:t>+</m:t>
                    </m:r>
                    <m:r>
                      <a:rPr lang="en-GB" sz="2400" i="1">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2400" i="1">
                            <a:latin typeface="Cambria Math" panose="02040503050406030204" pitchFamily="18" charset="0"/>
                            <a:ea typeface="DengXian" panose="02010600030101010101" pitchFamily="2" charset="-122"/>
                            <a:cs typeface="Arial" panose="020B0604020202020204" pitchFamily="34" charset="0"/>
                          </a:rPr>
                        </m:ctrlPr>
                      </m:accPr>
                      <m:e>
                        <m:r>
                          <a:rPr lang="en-GB" sz="2400" i="1">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latin typeface="Cambria Math" panose="02040503050406030204" pitchFamily="18" charset="0"/>
                            <a:ea typeface="DengXian" panose="02010600030101010101" pitchFamily="2" charset="-122"/>
                            <a:cs typeface="Arial" panose="020B0604020202020204" pitchFamily="34" charset="0"/>
                          </a:rPr>
                        </m:ctrlPr>
                      </m:accPr>
                      <m:e>
                        <m:r>
                          <a:rPr lang="en-GB" sz="2400" i="1">
                            <a:latin typeface="Cambria Math" panose="02040503050406030204" pitchFamily="18" charset="0"/>
                            <a:ea typeface="DengXian" panose="02010600030101010101" pitchFamily="2" charset="-122"/>
                            <a:cs typeface="Arial" panose="020B0604020202020204" pitchFamily="34" charset="0"/>
                          </a:rPr>
                          <m:t>𝐶</m:t>
                        </m:r>
                      </m:e>
                    </m:acc>
                    <m:r>
                      <a:rPr lang="en-GB" sz="2400" i="1">
                        <a:latin typeface="Cambria Math" panose="02040503050406030204" pitchFamily="18" charset="0"/>
                        <a:ea typeface="DengXian" panose="02010600030101010101" pitchFamily="2" charset="-122"/>
                        <a:cs typeface="Arial" panose="020B0604020202020204" pitchFamily="34" charset="0"/>
                      </a:rPr>
                      <m:t>𝐷</m:t>
                    </m:r>
                  </m:oMath>
                </a14:m>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24" name="Flowchart: Alternate Process 23">
                <a:extLst>
                  <a:ext uri="{FF2B5EF4-FFF2-40B4-BE49-F238E27FC236}">
                    <a16:creationId xmlns:a16="http://schemas.microsoft.com/office/drawing/2014/main" id="{D36AC607-1ACE-600F-EA95-162E09109D8F}"/>
                  </a:ext>
                </a:extLst>
              </p:cNvPr>
              <p:cNvSpPr>
                <a:spLocks noRot="1" noChangeAspect="1" noMove="1" noResize="1" noEditPoints="1" noAdjustHandles="1" noChangeArrowheads="1" noChangeShapeType="1" noTextEdit="1"/>
              </p:cNvSpPr>
              <p:nvPr/>
            </p:nvSpPr>
            <p:spPr>
              <a:xfrm>
                <a:off x="6547418" y="4826312"/>
                <a:ext cx="5066456" cy="624640"/>
              </a:xfrm>
              <a:prstGeom prst="flowChartAlternateProcess">
                <a:avLst/>
              </a:prstGeom>
              <a:blipFill>
                <a:blip r:embed="rId13"/>
                <a:stretch>
                  <a:fillRect r="-960" b="-7692"/>
                </a:stretch>
              </a:blipFill>
            </p:spPr>
            <p:txBody>
              <a:bodyPr/>
              <a:lstStyle/>
              <a:p>
                <a:r>
                  <a:rPr lang="en-GB">
                    <a:noFill/>
                  </a:rPr>
                  <a:t> </a:t>
                </a:r>
              </a:p>
            </p:txBody>
          </p:sp>
        </mc:Fallback>
      </mc:AlternateContent>
    </p:spTree>
    <p:extLst>
      <p:ext uri="{BB962C8B-B14F-4D97-AF65-F5344CB8AC3E}">
        <p14:creationId xmlns:p14="http://schemas.microsoft.com/office/powerpoint/2010/main" val="3126036533"/>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3"/>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20"/>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15"/>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9" grpId="0" animBg="1"/>
      <p:bldP spid="18" grpId="0" animBg="1"/>
      <p:bldP spid="19" grpId="0" animBg="1"/>
      <p:bldP spid="20" grpId="0" animBg="1"/>
      <p:bldP spid="21" grpId="0" animBg="1"/>
      <p:bldP spid="22" grpId="0"/>
      <p:bldP spid="2" grpId="0" animBg="1"/>
      <p:bldP spid="12" grpId="0" animBg="1"/>
      <p:bldP spid="13" grpId="0" animBg="1"/>
      <p:bldP spid="23" grpId="0" animBg="1"/>
      <p:bldP spid="15" grpId="0" animBg="1"/>
      <p:bldP spid="2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513771" y="1290517"/>
            <a:ext cx="100455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 Possibilities </a:t>
            </a:r>
            <a:r>
              <a:rPr lang="en-GB" sz="2800" b="1" dirty="0">
                <a:latin typeface="Calibri" panose="020F0502020204030204" pitchFamily="34" charset="0"/>
                <a:ea typeface="DengXian" panose="02010600030101010101" pitchFamily="2" charset="-122"/>
                <a:cs typeface="Arial" panose="020B0604020202020204" pitchFamily="34" charset="0"/>
              </a:rPr>
              <a:t>-Round Wrapping</a:t>
            </a:r>
            <a:endParaRPr lang="en-GB" sz="2800" b="1" dirty="0">
              <a:effectLst/>
              <a:latin typeface="Calibri" panose="020F0502020204030204" pitchFamily="34" charset="0"/>
              <a:ea typeface="DengXian" panose="02010600030101010101" pitchFamily="2" charset="-122"/>
              <a:cs typeface="Arial" panose="020B0604020202020204" pitchFamily="34" charset="0"/>
            </a:endParaRPr>
          </a:p>
          <a:p>
            <a:endParaRPr lang="en-GB" sz="2800" b="1" dirty="0">
              <a:latin typeface="Cambria" panose="02040503050406030204" pitchFamily="18" charset="0"/>
              <a:ea typeface="Cambria" panose="02040503050406030204" pitchFamily="18" charset="0"/>
            </a:endParaRPr>
          </a:p>
        </p:txBody>
      </p:sp>
      <p:pic>
        <p:nvPicPr>
          <p:cNvPr id="13" name="Picture 12">
            <a:extLst>
              <a:ext uri="{FF2B5EF4-FFF2-40B4-BE49-F238E27FC236}">
                <a16:creationId xmlns:a16="http://schemas.microsoft.com/office/drawing/2014/main" id="{70B5A2AF-AAF0-092C-3235-CAF232F17914}"/>
              </a:ext>
            </a:extLst>
          </p:cNvPr>
          <p:cNvPicPr>
            <a:picLocks noChangeAspect="1"/>
          </p:cNvPicPr>
          <p:nvPr/>
        </p:nvPicPr>
        <p:blipFill>
          <a:blip r:embed="rId2"/>
          <a:stretch>
            <a:fillRect/>
          </a:stretch>
        </p:blipFill>
        <p:spPr>
          <a:xfrm>
            <a:off x="513771" y="2244624"/>
            <a:ext cx="4048125" cy="3609975"/>
          </a:xfrm>
          <a:prstGeom prst="rect">
            <a:avLst/>
          </a:prstGeom>
        </p:spPr>
      </p:pic>
      <mc:AlternateContent xmlns:mc="http://schemas.openxmlformats.org/markup-compatibility/2006" xmlns:p14="http://schemas.microsoft.com/office/powerpoint/2010/main">
        <mc:Choice Requires="p14">
          <p:contentPart p14:bwMode="auto" r:id="rId3">
            <p14:nvContentPartPr>
              <p14:cNvPr id="24" name="Ink 23">
                <a:extLst>
                  <a:ext uri="{FF2B5EF4-FFF2-40B4-BE49-F238E27FC236}">
                    <a16:creationId xmlns:a16="http://schemas.microsoft.com/office/drawing/2014/main" id="{31FBF33A-6E5A-30EC-8784-56FDAF17C6BC}"/>
                  </a:ext>
                </a:extLst>
              </p14:cNvPr>
              <p14:cNvContentPartPr/>
              <p14:nvPr/>
            </p14:nvContentPartPr>
            <p14:xfrm>
              <a:off x="1112118" y="2958402"/>
              <a:ext cx="763920" cy="2674080"/>
            </p14:xfrm>
          </p:contentPart>
        </mc:Choice>
        <mc:Fallback xmlns="">
          <p:pic>
            <p:nvPicPr>
              <p:cNvPr id="24" name="Ink 23">
                <a:extLst>
                  <a:ext uri="{FF2B5EF4-FFF2-40B4-BE49-F238E27FC236}">
                    <a16:creationId xmlns:a16="http://schemas.microsoft.com/office/drawing/2014/main" id="{31FBF33A-6E5A-30EC-8784-56FDAF17C6BC}"/>
                  </a:ext>
                </a:extLst>
              </p:cNvPr>
              <p:cNvPicPr/>
              <p:nvPr/>
            </p:nvPicPr>
            <p:blipFill>
              <a:blip r:embed="rId4"/>
              <a:stretch>
                <a:fillRect/>
              </a:stretch>
            </p:blipFill>
            <p:spPr>
              <a:xfrm>
                <a:off x="1094118" y="2940402"/>
                <a:ext cx="799560" cy="27097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8" name="Ink 27">
                <a:extLst>
                  <a:ext uri="{FF2B5EF4-FFF2-40B4-BE49-F238E27FC236}">
                    <a16:creationId xmlns:a16="http://schemas.microsoft.com/office/drawing/2014/main" id="{E233B9FE-3E33-82F3-BCEE-76620EE3FF6B}"/>
                  </a:ext>
                </a:extLst>
              </p14:cNvPr>
              <p14:cNvContentPartPr/>
              <p14:nvPr/>
            </p14:nvContentPartPr>
            <p14:xfrm>
              <a:off x="3423678" y="2760042"/>
              <a:ext cx="624240" cy="2656440"/>
            </p14:xfrm>
          </p:contentPart>
        </mc:Choice>
        <mc:Fallback xmlns="">
          <p:pic>
            <p:nvPicPr>
              <p:cNvPr id="28" name="Ink 27">
                <a:extLst>
                  <a:ext uri="{FF2B5EF4-FFF2-40B4-BE49-F238E27FC236}">
                    <a16:creationId xmlns:a16="http://schemas.microsoft.com/office/drawing/2014/main" id="{E233B9FE-3E33-82F3-BCEE-76620EE3FF6B}"/>
                  </a:ext>
                </a:extLst>
              </p:cNvPr>
              <p:cNvPicPr/>
              <p:nvPr/>
            </p:nvPicPr>
            <p:blipFill>
              <a:blip r:embed="rId6"/>
              <a:stretch>
                <a:fillRect/>
              </a:stretch>
            </p:blipFill>
            <p:spPr>
              <a:xfrm>
                <a:off x="3405688" y="2742042"/>
                <a:ext cx="659859" cy="2692080"/>
              </a:xfrm>
              <a:prstGeom prst="rect">
                <a:avLst/>
              </a:prstGeom>
            </p:spPr>
          </p:pic>
        </mc:Fallback>
      </mc:AlternateContent>
      <mc:AlternateContent xmlns:mc="http://schemas.openxmlformats.org/markup-compatibility/2006" xmlns:a14="http://schemas.microsoft.com/office/drawing/2010/main">
        <mc:Choice Requires="a14">
          <p:sp>
            <p:nvSpPr>
              <p:cNvPr id="36" name="Flowchart: Alternate Process 35">
                <a:extLst>
                  <a:ext uri="{FF2B5EF4-FFF2-40B4-BE49-F238E27FC236}">
                    <a16:creationId xmlns:a16="http://schemas.microsoft.com/office/drawing/2014/main" id="{E6255174-02FA-E000-50A7-9521E2F372CA}"/>
                  </a:ext>
                </a:extLst>
              </p:cNvPr>
              <p:cNvSpPr/>
              <p:nvPr/>
            </p:nvSpPr>
            <p:spPr>
              <a:xfrm>
                <a:off x="1339567" y="5929039"/>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a:effectLst/>
                              <a:latin typeface="Cambria Math" panose="02040503050406030204" pitchFamily="18" charset="0"/>
                              <a:ea typeface="DengXian" panose="02010600030101010101" pitchFamily="2" charset="-122"/>
                              <a:cs typeface="Arial" panose="020B0604020202020204" pitchFamily="34" charset="0"/>
                            </a:rPr>
                            <m:t>𝑫</m:t>
                          </m:r>
                        </m:e>
                      </m:acc>
                    </m:oMath>
                  </m:oMathPara>
                </a14:m>
                <a:endParaRPr lang="en-GB" sz="2400" b="1" dirty="0"/>
              </a:p>
            </p:txBody>
          </p:sp>
        </mc:Choice>
        <mc:Fallback xmlns="">
          <p:sp>
            <p:nvSpPr>
              <p:cNvPr id="36" name="Flowchart: Alternate Process 35">
                <a:extLst>
                  <a:ext uri="{FF2B5EF4-FFF2-40B4-BE49-F238E27FC236}">
                    <a16:creationId xmlns:a16="http://schemas.microsoft.com/office/drawing/2014/main" id="{E6255174-02FA-E000-50A7-9521E2F372CA}"/>
                  </a:ext>
                </a:extLst>
              </p:cNvPr>
              <p:cNvSpPr>
                <a:spLocks noRot="1" noChangeAspect="1" noMove="1" noResize="1" noEditPoints="1" noAdjustHandles="1" noChangeArrowheads="1" noChangeShapeType="1" noTextEdit="1"/>
              </p:cNvSpPr>
              <p:nvPr/>
            </p:nvSpPr>
            <p:spPr>
              <a:xfrm>
                <a:off x="1339567" y="5929039"/>
                <a:ext cx="2015174" cy="570772"/>
              </a:xfrm>
              <a:prstGeom prst="flowChartAlternateProcess">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Flowchart: Alternate Process 36">
                <a:extLst>
                  <a:ext uri="{FF2B5EF4-FFF2-40B4-BE49-F238E27FC236}">
                    <a16:creationId xmlns:a16="http://schemas.microsoft.com/office/drawing/2014/main" id="{4FDC1A52-97E7-2FD4-D6F2-18A85A547823}"/>
                  </a:ext>
                </a:extLst>
              </p:cNvPr>
              <p:cNvSpPr/>
              <p:nvPr/>
            </p:nvSpPr>
            <p:spPr>
              <a:xfrm>
                <a:off x="6779471" y="5796053"/>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ea typeface="DengXian" panose="02010600030101010101" pitchFamily="2" charset="-122"/>
                              <a:cs typeface="Arial" panose="020B0604020202020204" pitchFamily="34" charset="0"/>
                            </a:rPr>
                            <m:t>𝑩</m:t>
                          </m:r>
                        </m:e>
                      </m:acc>
                    </m:oMath>
                  </m:oMathPara>
                </a14:m>
                <a:endParaRPr lang="en-GB" sz="2400" b="1" dirty="0"/>
              </a:p>
            </p:txBody>
          </p:sp>
        </mc:Choice>
        <mc:Fallback xmlns="">
          <p:sp>
            <p:nvSpPr>
              <p:cNvPr id="37" name="Flowchart: Alternate Process 36">
                <a:extLst>
                  <a:ext uri="{FF2B5EF4-FFF2-40B4-BE49-F238E27FC236}">
                    <a16:creationId xmlns:a16="http://schemas.microsoft.com/office/drawing/2014/main" id="{4FDC1A52-97E7-2FD4-D6F2-18A85A547823}"/>
                  </a:ext>
                </a:extLst>
              </p:cNvPr>
              <p:cNvSpPr>
                <a:spLocks noRot="1" noChangeAspect="1" noMove="1" noResize="1" noEditPoints="1" noAdjustHandles="1" noChangeArrowheads="1" noChangeShapeType="1" noTextEdit="1"/>
              </p:cNvSpPr>
              <p:nvPr/>
            </p:nvSpPr>
            <p:spPr>
              <a:xfrm>
                <a:off x="6779471" y="5796053"/>
                <a:ext cx="2015174" cy="570772"/>
              </a:xfrm>
              <a:prstGeom prst="flowChartAlternateProcess">
                <a:avLst/>
              </a:prstGeom>
              <a:blipFill>
                <a:blip r:embed="rId8"/>
                <a:stretch>
                  <a:fillRect/>
                </a:stretch>
              </a:blipFill>
            </p:spPr>
            <p:txBody>
              <a:bodyPr/>
              <a:lstStyle/>
              <a:p>
                <a:r>
                  <a:rPr lang="en-US">
                    <a:noFill/>
                  </a:rPr>
                  <a:t> </a:t>
                </a:r>
              </a:p>
            </p:txBody>
          </p:sp>
        </mc:Fallback>
      </mc:AlternateContent>
      <p:pic>
        <p:nvPicPr>
          <p:cNvPr id="40" name="Picture 39">
            <a:extLst>
              <a:ext uri="{FF2B5EF4-FFF2-40B4-BE49-F238E27FC236}">
                <a16:creationId xmlns:a16="http://schemas.microsoft.com/office/drawing/2014/main" id="{755E09B0-902F-5211-345E-412588F5E90B}"/>
              </a:ext>
            </a:extLst>
          </p:cNvPr>
          <p:cNvPicPr>
            <a:picLocks noChangeAspect="1"/>
          </p:cNvPicPr>
          <p:nvPr/>
        </p:nvPicPr>
        <p:blipFill>
          <a:blip r:embed="rId9"/>
          <a:stretch>
            <a:fillRect/>
          </a:stretch>
        </p:blipFill>
        <p:spPr>
          <a:xfrm>
            <a:off x="6029479" y="1881279"/>
            <a:ext cx="3943350" cy="3629025"/>
          </a:xfrm>
          <a:prstGeom prst="rect">
            <a:avLst/>
          </a:prstGeom>
        </p:spPr>
      </p:pic>
      <mc:AlternateContent xmlns:mc="http://schemas.openxmlformats.org/markup-compatibility/2006" xmlns:p14="http://schemas.microsoft.com/office/powerpoint/2010/main">
        <mc:Choice Requires="p14">
          <p:contentPart p14:bwMode="auto" r:id="rId10">
            <p14:nvContentPartPr>
              <p14:cNvPr id="41" name="Ink 40">
                <a:extLst>
                  <a:ext uri="{FF2B5EF4-FFF2-40B4-BE49-F238E27FC236}">
                    <a16:creationId xmlns:a16="http://schemas.microsoft.com/office/drawing/2014/main" id="{5CFFEC12-6749-E7E4-396F-77A569B62296}"/>
                  </a:ext>
                </a:extLst>
              </p14:cNvPr>
              <p14:cNvContentPartPr/>
              <p14:nvPr/>
            </p14:nvContentPartPr>
            <p14:xfrm>
              <a:off x="6709392" y="2161302"/>
              <a:ext cx="2807640" cy="1023120"/>
            </p14:xfrm>
          </p:contentPart>
        </mc:Choice>
        <mc:Fallback xmlns="">
          <p:pic>
            <p:nvPicPr>
              <p:cNvPr id="41" name="Ink 40">
                <a:extLst>
                  <a:ext uri="{FF2B5EF4-FFF2-40B4-BE49-F238E27FC236}">
                    <a16:creationId xmlns:a16="http://schemas.microsoft.com/office/drawing/2014/main" id="{5CFFEC12-6749-E7E4-396F-77A569B62296}"/>
                  </a:ext>
                </a:extLst>
              </p:cNvPr>
              <p:cNvPicPr/>
              <p:nvPr/>
            </p:nvPicPr>
            <p:blipFill>
              <a:blip r:embed="rId11"/>
              <a:stretch>
                <a:fillRect/>
              </a:stretch>
            </p:blipFill>
            <p:spPr>
              <a:xfrm>
                <a:off x="6691394" y="2143302"/>
                <a:ext cx="2843275" cy="10587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43" name="Ink 42">
                <a:extLst>
                  <a:ext uri="{FF2B5EF4-FFF2-40B4-BE49-F238E27FC236}">
                    <a16:creationId xmlns:a16="http://schemas.microsoft.com/office/drawing/2014/main" id="{1B1580ED-D8E7-D6B6-FC87-E29796E31658}"/>
                  </a:ext>
                </a:extLst>
              </p14:cNvPr>
              <p14:cNvContentPartPr/>
              <p14:nvPr/>
            </p14:nvContentPartPr>
            <p14:xfrm>
              <a:off x="6709392" y="4535372"/>
              <a:ext cx="2971080" cy="549000"/>
            </p14:xfrm>
          </p:contentPart>
        </mc:Choice>
        <mc:Fallback xmlns="">
          <p:pic>
            <p:nvPicPr>
              <p:cNvPr id="43" name="Ink 42">
                <a:extLst>
                  <a:ext uri="{FF2B5EF4-FFF2-40B4-BE49-F238E27FC236}">
                    <a16:creationId xmlns:a16="http://schemas.microsoft.com/office/drawing/2014/main" id="{1B1580ED-D8E7-D6B6-FC87-E29796E31658}"/>
                  </a:ext>
                </a:extLst>
              </p:cNvPr>
              <p:cNvPicPr/>
              <p:nvPr/>
            </p:nvPicPr>
            <p:blipFill>
              <a:blip r:embed="rId13"/>
              <a:stretch>
                <a:fillRect/>
              </a:stretch>
            </p:blipFill>
            <p:spPr>
              <a:xfrm>
                <a:off x="6691394" y="4517372"/>
                <a:ext cx="3006716" cy="584640"/>
              </a:xfrm>
              <a:prstGeom prst="rect">
                <a:avLst/>
              </a:prstGeom>
            </p:spPr>
          </p:pic>
        </mc:Fallback>
      </mc:AlternateContent>
      <p:sp>
        <p:nvSpPr>
          <p:cNvPr id="4" name="Slide Number Placeholder 3">
            <a:extLst>
              <a:ext uri="{FF2B5EF4-FFF2-40B4-BE49-F238E27FC236}">
                <a16:creationId xmlns:a16="http://schemas.microsoft.com/office/drawing/2014/main" id="{07650FF6-355A-7143-0FFD-94FCD88C96AA}"/>
              </a:ext>
            </a:extLst>
          </p:cNvPr>
          <p:cNvSpPr>
            <a:spLocks noGrp="1"/>
          </p:cNvSpPr>
          <p:nvPr>
            <p:ph type="sldNum" sz="quarter" idx="12"/>
          </p:nvPr>
        </p:nvSpPr>
        <p:spPr/>
        <p:txBody>
          <a:bodyPr/>
          <a:lstStyle/>
          <a:p>
            <a:fld id="{041DC1CA-1C04-4C31-B74E-7C107D883BCF}" type="slidenum">
              <a:rPr lang="en-US" altLang="en-US" smtClean="0"/>
              <a:pPr/>
              <a:t>18</a:t>
            </a:fld>
            <a:endParaRPr lang="en-US" altLang="en-US"/>
          </a:p>
        </p:txBody>
      </p:sp>
      <p:sp>
        <p:nvSpPr>
          <p:cNvPr id="3" name="TextBox 2">
            <a:extLst>
              <a:ext uri="{FF2B5EF4-FFF2-40B4-BE49-F238E27FC236}">
                <a16:creationId xmlns:a16="http://schemas.microsoft.com/office/drawing/2014/main" id="{9FD5FF88-43CB-194C-B079-4A0C2DB90AE7}"/>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D974C07F-7826-A0D3-1CFC-5CB7811D6685}"/>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6005151"/>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513771" y="1290517"/>
            <a:ext cx="10045511"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 Possibilities</a:t>
            </a:r>
            <a:endParaRPr lang="en-GB" sz="2800" b="1" dirty="0">
              <a:latin typeface="Cambria" panose="02040503050406030204" pitchFamily="18" charset="0"/>
              <a:ea typeface="Cambria" panose="02040503050406030204" pitchFamily="18" charset="0"/>
            </a:endParaRPr>
          </a:p>
        </p:txBody>
      </p:sp>
      <mc:AlternateContent xmlns:mc="http://schemas.openxmlformats.org/markup-compatibility/2006" xmlns:a14="http://schemas.microsoft.com/office/drawing/2010/main">
        <mc:Choice Requires="a14">
          <p:sp>
            <p:nvSpPr>
              <p:cNvPr id="36" name="Flowchart: Alternate Process 35">
                <a:extLst>
                  <a:ext uri="{FF2B5EF4-FFF2-40B4-BE49-F238E27FC236}">
                    <a16:creationId xmlns:a16="http://schemas.microsoft.com/office/drawing/2014/main" id="{E6255174-02FA-E000-50A7-9521E2F372CA}"/>
                  </a:ext>
                </a:extLst>
              </p:cNvPr>
              <p:cNvSpPr/>
              <p:nvPr/>
            </p:nvSpPr>
            <p:spPr>
              <a:xfrm>
                <a:off x="1100775" y="5627151"/>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rPr>
                            <m:t>𝑪</m:t>
                          </m:r>
                        </m:e>
                      </m:acc>
                    </m:oMath>
                  </m:oMathPara>
                </a14:m>
                <a:endParaRPr lang="en-GB" sz="2400" b="1" dirty="0"/>
              </a:p>
            </p:txBody>
          </p:sp>
        </mc:Choice>
        <mc:Fallback xmlns="">
          <p:sp>
            <p:nvSpPr>
              <p:cNvPr id="36" name="Flowchart: Alternate Process 35">
                <a:extLst>
                  <a:ext uri="{FF2B5EF4-FFF2-40B4-BE49-F238E27FC236}">
                    <a16:creationId xmlns:a16="http://schemas.microsoft.com/office/drawing/2014/main" id="{E6255174-02FA-E000-50A7-9521E2F372CA}"/>
                  </a:ext>
                </a:extLst>
              </p:cNvPr>
              <p:cNvSpPr>
                <a:spLocks noRot="1" noChangeAspect="1" noMove="1" noResize="1" noEditPoints="1" noAdjustHandles="1" noChangeArrowheads="1" noChangeShapeType="1" noTextEdit="1"/>
              </p:cNvSpPr>
              <p:nvPr/>
            </p:nvSpPr>
            <p:spPr>
              <a:xfrm>
                <a:off x="1100775" y="5627151"/>
                <a:ext cx="2015174" cy="570772"/>
              </a:xfrm>
              <a:prstGeom prst="flowChartAlternateProcess">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Flowchart: Alternate Process 36">
                <a:extLst>
                  <a:ext uri="{FF2B5EF4-FFF2-40B4-BE49-F238E27FC236}">
                    <a16:creationId xmlns:a16="http://schemas.microsoft.com/office/drawing/2014/main" id="{4FDC1A52-97E7-2FD4-D6F2-18A85A547823}"/>
                  </a:ext>
                </a:extLst>
              </p:cNvPr>
              <p:cNvSpPr/>
              <p:nvPr/>
            </p:nvSpPr>
            <p:spPr>
              <a:xfrm>
                <a:off x="7326946" y="5627151"/>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rPr>
                            <m:t>𝑨</m:t>
                          </m:r>
                        </m:e>
                      </m:acc>
                    </m:oMath>
                  </m:oMathPara>
                </a14:m>
                <a:endParaRPr lang="en-GB" sz="2400" b="1" dirty="0"/>
              </a:p>
            </p:txBody>
          </p:sp>
        </mc:Choice>
        <mc:Fallback xmlns="">
          <p:sp>
            <p:nvSpPr>
              <p:cNvPr id="37" name="Flowchart: Alternate Process 36">
                <a:extLst>
                  <a:ext uri="{FF2B5EF4-FFF2-40B4-BE49-F238E27FC236}">
                    <a16:creationId xmlns:a16="http://schemas.microsoft.com/office/drawing/2014/main" id="{4FDC1A52-97E7-2FD4-D6F2-18A85A547823}"/>
                  </a:ext>
                </a:extLst>
              </p:cNvPr>
              <p:cNvSpPr>
                <a:spLocks noRot="1" noChangeAspect="1" noMove="1" noResize="1" noEditPoints="1" noAdjustHandles="1" noChangeArrowheads="1" noChangeShapeType="1" noTextEdit="1"/>
              </p:cNvSpPr>
              <p:nvPr/>
            </p:nvSpPr>
            <p:spPr>
              <a:xfrm>
                <a:off x="7326946" y="5627151"/>
                <a:ext cx="2015174" cy="570772"/>
              </a:xfrm>
              <a:prstGeom prst="flowChartAlternateProcess">
                <a:avLst/>
              </a:prstGeom>
              <a:blipFill>
                <a:blip r:embed="rId3"/>
                <a:stretch>
                  <a:fillRect/>
                </a:stretch>
              </a:blipFill>
            </p:spPr>
            <p:txBody>
              <a:bodyPr/>
              <a:lstStyle/>
              <a:p>
                <a:r>
                  <a:rPr lang="en-US">
                    <a:noFill/>
                  </a:rPr>
                  <a:t> </a:t>
                </a:r>
              </a:p>
            </p:txBody>
          </p:sp>
        </mc:Fallback>
      </mc:AlternateContent>
      <p:pic>
        <p:nvPicPr>
          <p:cNvPr id="4" name="Picture 3">
            <a:extLst>
              <a:ext uri="{FF2B5EF4-FFF2-40B4-BE49-F238E27FC236}">
                <a16:creationId xmlns:a16="http://schemas.microsoft.com/office/drawing/2014/main" id="{339E2AC0-370E-3172-4519-02494E8A8FAD}"/>
              </a:ext>
            </a:extLst>
          </p:cNvPr>
          <p:cNvPicPr>
            <a:picLocks noChangeAspect="1"/>
          </p:cNvPicPr>
          <p:nvPr/>
        </p:nvPicPr>
        <p:blipFill>
          <a:blip r:embed="rId4"/>
          <a:stretch>
            <a:fillRect/>
          </a:stretch>
        </p:blipFill>
        <p:spPr>
          <a:xfrm>
            <a:off x="299946" y="1929744"/>
            <a:ext cx="3962400" cy="3581400"/>
          </a:xfrm>
          <a:prstGeom prst="rect">
            <a:avLst/>
          </a:prstGeom>
        </p:spPr>
      </p:pic>
      <p:pic>
        <p:nvPicPr>
          <p:cNvPr id="6" name="Picture 5">
            <a:extLst>
              <a:ext uri="{FF2B5EF4-FFF2-40B4-BE49-F238E27FC236}">
                <a16:creationId xmlns:a16="http://schemas.microsoft.com/office/drawing/2014/main" id="{0F70126A-F14E-5816-D90A-12B26C2822E7}"/>
              </a:ext>
            </a:extLst>
          </p:cNvPr>
          <p:cNvPicPr>
            <a:picLocks noChangeAspect="1"/>
          </p:cNvPicPr>
          <p:nvPr/>
        </p:nvPicPr>
        <p:blipFill>
          <a:blip r:embed="rId5"/>
          <a:stretch>
            <a:fillRect/>
          </a:stretch>
        </p:blipFill>
        <p:spPr>
          <a:xfrm>
            <a:off x="6096000" y="1724085"/>
            <a:ext cx="3905250" cy="3619500"/>
          </a:xfrm>
          <a:prstGeom prst="rect">
            <a:avLst/>
          </a:prstGeom>
        </p:spPr>
      </p:pic>
      <p:sp>
        <p:nvSpPr>
          <p:cNvPr id="7" name="Rectangle: Rounded Corners 6">
            <a:extLst>
              <a:ext uri="{FF2B5EF4-FFF2-40B4-BE49-F238E27FC236}">
                <a16:creationId xmlns:a16="http://schemas.microsoft.com/office/drawing/2014/main" id="{AFDF9B22-7713-CB75-70A0-315A232F5B10}"/>
              </a:ext>
            </a:extLst>
          </p:cNvPr>
          <p:cNvSpPr/>
          <p:nvPr/>
        </p:nvSpPr>
        <p:spPr>
          <a:xfrm>
            <a:off x="1100774" y="2461844"/>
            <a:ext cx="1089975" cy="2739170"/>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DF4A0592-65DC-7FA8-937D-5CC3568B39BD}"/>
              </a:ext>
            </a:extLst>
          </p:cNvPr>
          <p:cNvSpPr/>
          <p:nvPr/>
        </p:nvSpPr>
        <p:spPr>
          <a:xfrm>
            <a:off x="6773931" y="2443474"/>
            <a:ext cx="3010731" cy="109036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1257C4C9-7E19-55CA-667E-4E42CAF27AD2}"/>
              </a:ext>
            </a:extLst>
          </p:cNvPr>
          <p:cNvSpPr>
            <a:spLocks noGrp="1"/>
          </p:cNvSpPr>
          <p:nvPr>
            <p:ph type="sldNum" sz="quarter" idx="12"/>
          </p:nvPr>
        </p:nvSpPr>
        <p:spPr/>
        <p:txBody>
          <a:bodyPr/>
          <a:lstStyle/>
          <a:p>
            <a:fld id="{041DC1CA-1C04-4C31-B74E-7C107D883BCF}" type="slidenum">
              <a:rPr lang="en-US" altLang="en-US" smtClean="0"/>
              <a:pPr/>
              <a:t>19</a:t>
            </a:fld>
            <a:endParaRPr lang="en-US" altLang="en-US"/>
          </a:p>
        </p:txBody>
      </p:sp>
      <p:sp>
        <p:nvSpPr>
          <p:cNvPr id="3" name="TextBox 2">
            <a:extLst>
              <a:ext uri="{FF2B5EF4-FFF2-40B4-BE49-F238E27FC236}">
                <a16:creationId xmlns:a16="http://schemas.microsoft.com/office/drawing/2014/main" id="{5152CB81-5043-C2A1-C4F3-C4053B6CE911}"/>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10" name="Footer Placeholder 3">
            <a:extLst>
              <a:ext uri="{FF2B5EF4-FFF2-40B4-BE49-F238E27FC236}">
                <a16:creationId xmlns:a16="http://schemas.microsoft.com/office/drawing/2014/main" id="{CDD38BAD-08B6-7858-7737-A20E78BE341A}"/>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4008877391"/>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513771" y="1290517"/>
            <a:ext cx="10045511"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 Possibilities</a:t>
            </a:r>
            <a:endParaRPr lang="en-GB" sz="2800" b="1" dirty="0">
              <a:latin typeface="Cambria" panose="02040503050406030204" pitchFamily="18" charset="0"/>
              <a:ea typeface="Cambria" panose="02040503050406030204" pitchFamily="18" charset="0"/>
            </a:endParaRPr>
          </a:p>
        </p:txBody>
      </p:sp>
      <mc:AlternateContent xmlns:mc="http://schemas.openxmlformats.org/markup-compatibility/2006" xmlns:a14="http://schemas.microsoft.com/office/drawing/2010/main">
        <mc:Choice Requires="a14">
          <p:sp>
            <p:nvSpPr>
              <p:cNvPr id="36" name="Flowchart: Alternate Process 35">
                <a:extLst>
                  <a:ext uri="{FF2B5EF4-FFF2-40B4-BE49-F238E27FC236}">
                    <a16:creationId xmlns:a16="http://schemas.microsoft.com/office/drawing/2014/main" id="{E6255174-02FA-E000-50A7-9521E2F372CA}"/>
                  </a:ext>
                </a:extLst>
              </p:cNvPr>
              <p:cNvSpPr/>
              <p:nvPr/>
            </p:nvSpPr>
            <p:spPr>
              <a:xfrm>
                <a:off x="1100775" y="5627151"/>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rPr>
                          <m:t>𝑨</m:t>
                        </m:r>
                      </m:e>
                    </m:acc>
                  </m:oMath>
                </a14:m>
                <a:r>
                  <a:rPr lang="en-GB" sz="2400" b="1" dirty="0"/>
                  <a:t> </a:t>
                </a:r>
                <a14:m>
                  <m:oMath xmlns:m="http://schemas.openxmlformats.org/officeDocument/2006/math">
                    <m:acc>
                      <m:accPr>
                        <m:chr m:val="̅"/>
                        <m:ctrlPr>
                          <a:rPr lang="en-GB" sz="2400" b="1" i="1" smtClean="0">
                            <a:latin typeface="Cambria Math" panose="02040503050406030204" pitchFamily="18" charset="0"/>
                          </a:rPr>
                        </m:ctrlPr>
                      </m:accPr>
                      <m:e>
                        <m:r>
                          <a:rPr lang="en-GB" sz="2400" b="1" i="1" smtClean="0">
                            <a:latin typeface="Cambria Math" panose="02040503050406030204" pitchFamily="18" charset="0"/>
                          </a:rPr>
                          <m:t>𝑪</m:t>
                        </m:r>
                      </m:e>
                    </m:acc>
                  </m:oMath>
                </a14:m>
                <a:r>
                  <a:rPr lang="en-GB" sz="2400" b="1" dirty="0"/>
                  <a:t>+AC</a:t>
                </a:r>
              </a:p>
            </p:txBody>
          </p:sp>
        </mc:Choice>
        <mc:Fallback xmlns="">
          <p:sp>
            <p:nvSpPr>
              <p:cNvPr id="36" name="Flowchart: Alternate Process 35">
                <a:extLst>
                  <a:ext uri="{FF2B5EF4-FFF2-40B4-BE49-F238E27FC236}">
                    <a16:creationId xmlns:a16="http://schemas.microsoft.com/office/drawing/2014/main" id="{E6255174-02FA-E000-50A7-9521E2F372CA}"/>
                  </a:ext>
                </a:extLst>
              </p:cNvPr>
              <p:cNvSpPr>
                <a:spLocks noRot="1" noChangeAspect="1" noMove="1" noResize="1" noEditPoints="1" noAdjustHandles="1" noChangeArrowheads="1" noChangeShapeType="1" noTextEdit="1"/>
              </p:cNvSpPr>
              <p:nvPr/>
            </p:nvSpPr>
            <p:spPr>
              <a:xfrm>
                <a:off x="1100775" y="5627151"/>
                <a:ext cx="2015174" cy="570772"/>
              </a:xfrm>
              <a:prstGeom prst="flowChartAlternateProcess">
                <a:avLst/>
              </a:prstGeom>
              <a:blipFill>
                <a:blip r:embed="rId2"/>
                <a:stretch>
                  <a:fillRect r="-602" b="-1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Flowchart: Alternate Process 36">
                <a:extLst>
                  <a:ext uri="{FF2B5EF4-FFF2-40B4-BE49-F238E27FC236}">
                    <a16:creationId xmlns:a16="http://schemas.microsoft.com/office/drawing/2014/main" id="{4FDC1A52-97E7-2FD4-D6F2-18A85A547823}"/>
                  </a:ext>
                </a:extLst>
              </p:cNvPr>
              <p:cNvSpPr/>
              <p:nvPr/>
            </p:nvSpPr>
            <p:spPr>
              <a:xfrm>
                <a:off x="7326946" y="5627151"/>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ea typeface="DengXian" panose="02010600030101010101" pitchFamily="2" charset="-122"/>
                              <a:cs typeface="Arial" panose="020B0604020202020204" pitchFamily="34" charset="0"/>
                            </a:rPr>
                            <m:t>𝑩</m:t>
                          </m:r>
                        </m:e>
                      </m:acc>
                      <m:acc>
                        <m:accPr>
                          <m:chr m:val="̅"/>
                          <m:ctrlPr>
                            <a:rPr lang="en-GB" sz="2400" b="1" i="1">
                              <a:latin typeface="Cambria Math" panose="02040503050406030204" pitchFamily="18" charset="0"/>
                            </a:rPr>
                          </m:ctrlPr>
                        </m:accPr>
                        <m:e>
                          <m:r>
                            <a:rPr lang="en-GB" sz="2400" b="1" i="1" smtClean="0">
                              <a:latin typeface="Cambria Math" panose="02040503050406030204" pitchFamily="18" charset="0"/>
                            </a:rPr>
                            <m:t>𝑪</m:t>
                          </m:r>
                        </m:e>
                      </m:acc>
                    </m:oMath>
                  </m:oMathPara>
                </a14:m>
                <a:endParaRPr lang="en-GB" sz="2400" b="1" dirty="0"/>
              </a:p>
            </p:txBody>
          </p:sp>
        </mc:Choice>
        <mc:Fallback xmlns="">
          <p:sp>
            <p:nvSpPr>
              <p:cNvPr id="37" name="Flowchart: Alternate Process 36">
                <a:extLst>
                  <a:ext uri="{FF2B5EF4-FFF2-40B4-BE49-F238E27FC236}">
                    <a16:creationId xmlns:a16="http://schemas.microsoft.com/office/drawing/2014/main" id="{4FDC1A52-97E7-2FD4-D6F2-18A85A547823}"/>
                  </a:ext>
                </a:extLst>
              </p:cNvPr>
              <p:cNvSpPr>
                <a:spLocks noRot="1" noChangeAspect="1" noMove="1" noResize="1" noEditPoints="1" noAdjustHandles="1" noChangeArrowheads="1" noChangeShapeType="1" noTextEdit="1"/>
              </p:cNvSpPr>
              <p:nvPr/>
            </p:nvSpPr>
            <p:spPr>
              <a:xfrm>
                <a:off x="7326946" y="5627151"/>
                <a:ext cx="2015174" cy="570772"/>
              </a:xfrm>
              <a:prstGeom prst="flowChartAlternateProcess">
                <a:avLst/>
              </a:prstGeom>
              <a:blipFill>
                <a:blip r:embed="rId3"/>
                <a:stretch>
                  <a:fillRect r="-4204"/>
                </a:stretch>
              </a:blipFill>
            </p:spPr>
            <p:txBody>
              <a:bodyPr/>
              <a:lstStyle/>
              <a:p>
                <a:r>
                  <a:rPr lang="en-US">
                    <a:noFill/>
                  </a:rPr>
                  <a:t> </a:t>
                </a:r>
              </a:p>
            </p:txBody>
          </p:sp>
        </mc:Fallback>
      </mc:AlternateContent>
      <p:pic>
        <p:nvPicPr>
          <p:cNvPr id="5" name="Picture 4">
            <a:extLst>
              <a:ext uri="{FF2B5EF4-FFF2-40B4-BE49-F238E27FC236}">
                <a16:creationId xmlns:a16="http://schemas.microsoft.com/office/drawing/2014/main" id="{4BC451ED-A549-2075-C629-388E12EA8809}"/>
              </a:ext>
            </a:extLst>
          </p:cNvPr>
          <p:cNvPicPr>
            <a:picLocks noChangeAspect="1"/>
          </p:cNvPicPr>
          <p:nvPr/>
        </p:nvPicPr>
        <p:blipFill>
          <a:blip r:embed="rId4"/>
          <a:stretch>
            <a:fillRect/>
          </a:stretch>
        </p:blipFill>
        <p:spPr>
          <a:xfrm>
            <a:off x="463540" y="1874969"/>
            <a:ext cx="3914775" cy="3562350"/>
          </a:xfrm>
          <a:prstGeom prst="rect">
            <a:avLst/>
          </a:prstGeom>
        </p:spPr>
      </p:pic>
      <p:pic>
        <p:nvPicPr>
          <p:cNvPr id="9" name="Picture 8">
            <a:extLst>
              <a:ext uri="{FF2B5EF4-FFF2-40B4-BE49-F238E27FC236}">
                <a16:creationId xmlns:a16="http://schemas.microsoft.com/office/drawing/2014/main" id="{704C2238-ACE1-9385-6356-A28263D655BC}"/>
              </a:ext>
            </a:extLst>
          </p:cNvPr>
          <p:cNvPicPr>
            <a:picLocks noChangeAspect="1"/>
          </p:cNvPicPr>
          <p:nvPr/>
        </p:nvPicPr>
        <p:blipFill>
          <a:blip r:embed="rId5"/>
          <a:stretch>
            <a:fillRect/>
          </a:stretch>
        </p:blipFill>
        <p:spPr>
          <a:xfrm>
            <a:off x="6824632" y="1813737"/>
            <a:ext cx="3924300" cy="3543300"/>
          </a:xfrm>
          <a:prstGeom prst="rect">
            <a:avLst/>
          </a:prstGeom>
        </p:spPr>
      </p:pic>
      <p:sp>
        <p:nvSpPr>
          <p:cNvPr id="10" name="Rectangle: Rounded Corners 9">
            <a:extLst>
              <a:ext uri="{FF2B5EF4-FFF2-40B4-BE49-F238E27FC236}">
                <a16:creationId xmlns:a16="http://schemas.microsoft.com/office/drawing/2014/main" id="{E3604E32-F8B3-1DD1-D9B3-ACC1C691B92B}"/>
              </a:ext>
            </a:extLst>
          </p:cNvPr>
          <p:cNvSpPr/>
          <p:nvPr/>
        </p:nvSpPr>
        <p:spPr>
          <a:xfrm>
            <a:off x="1214561" y="2461844"/>
            <a:ext cx="1161714" cy="114333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C28F4F8A-AC87-1763-2491-630248BC5B22}"/>
              </a:ext>
            </a:extLst>
          </p:cNvPr>
          <p:cNvSpPr/>
          <p:nvPr/>
        </p:nvSpPr>
        <p:spPr>
          <a:xfrm>
            <a:off x="2613492" y="3924365"/>
            <a:ext cx="1317846" cy="118346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71AF9761-E0F3-4792-1A7A-B12747381DFE}"/>
                  </a:ext>
                </a:extLst>
              </p14:cNvPr>
              <p14:cNvContentPartPr/>
              <p14:nvPr/>
            </p14:nvContentPartPr>
            <p14:xfrm>
              <a:off x="7385093" y="2208871"/>
              <a:ext cx="1357560" cy="732600"/>
            </p14:xfrm>
          </p:contentPart>
        </mc:Choice>
        <mc:Fallback xmlns="">
          <p:pic>
            <p:nvPicPr>
              <p:cNvPr id="13" name="Ink 12">
                <a:extLst>
                  <a:ext uri="{FF2B5EF4-FFF2-40B4-BE49-F238E27FC236}">
                    <a16:creationId xmlns:a16="http://schemas.microsoft.com/office/drawing/2014/main" id="{71AF9761-E0F3-4792-1A7A-B12747381DFE}"/>
                  </a:ext>
                </a:extLst>
              </p:cNvPr>
              <p:cNvPicPr/>
              <p:nvPr/>
            </p:nvPicPr>
            <p:blipFill>
              <a:blip r:embed="rId7"/>
              <a:stretch>
                <a:fillRect/>
              </a:stretch>
            </p:blipFill>
            <p:spPr>
              <a:xfrm>
                <a:off x="7367098" y="2190871"/>
                <a:ext cx="1393191" cy="7682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3AAB244C-EFC9-94F9-A2DC-ACD5821D720A}"/>
                  </a:ext>
                </a:extLst>
              </p14:cNvPr>
              <p14:cNvContentPartPr/>
              <p14:nvPr/>
            </p14:nvContentPartPr>
            <p14:xfrm>
              <a:off x="7553573" y="4396591"/>
              <a:ext cx="1299240" cy="750240"/>
            </p14:xfrm>
          </p:contentPart>
        </mc:Choice>
        <mc:Fallback xmlns="">
          <p:pic>
            <p:nvPicPr>
              <p:cNvPr id="14" name="Ink 13">
                <a:extLst>
                  <a:ext uri="{FF2B5EF4-FFF2-40B4-BE49-F238E27FC236}">
                    <a16:creationId xmlns:a16="http://schemas.microsoft.com/office/drawing/2014/main" id="{3AAB244C-EFC9-94F9-A2DC-ACD5821D720A}"/>
                  </a:ext>
                </a:extLst>
              </p:cNvPr>
              <p:cNvPicPr/>
              <p:nvPr/>
            </p:nvPicPr>
            <p:blipFill>
              <a:blip r:embed="rId9"/>
              <a:stretch>
                <a:fillRect/>
              </a:stretch>
            </p:blipFill>
            <p:spPr>
              <a:xfrm>
                <a:off x="7535573" y="4378600"/>
                <a:ext cx="1334880" cy="785863"/>
              </a:xfrm>
              <a:prstGeom prst="rect">
                <a:avLst/>
              </a:prstGeom>
            </p:spPr>
          </p:pic>
        </mc:Fallback>
      </mc:AlternateContent>
      <p:sp>
        <p:nvSpPr>
          <p:cNvPr id="4" name="Slide Number Placeholder 3">
            <a:extLst>
              <a:ext uri="{FF2B5EF4-FFF2-40B4-BE49-F238E27FC236}">
                <a16:creationId xmlns:a16="http://schemas.microsoft.com/office/drawing/2014/main" id="{B44ADB10-BE82-4164-F0DA-0168D8072BA8}"/>
              </a:ext>
            </a:extLst>
          </p:cNvPr>
          <p:cNvSpPr>
            <a:spLocks noGrp="1"/>
          </p:cNvSpPr>
          <p:nvPr>
            <p:ph type="sldNum" sz="quarter" idx="12"/>
          </p:nvPr>
        </p:nvSpPr>
        <p:spPr/>
        <p:txBody>
          <a:bodyPr/>
          <a:lstStyle/>
          <a:p>
            <a:fld id="{041DC1CA-1C04-4C31-B74E-7C107D883BCF}" type="slidenum">
              <a:rPr lang="en-US" altLang="en-US" smtClean="0"/>
              <a:pPr/>
              <a:t>20</a:t>
            </a:fld>
            <a:endParaRPr lang="en-US" altLang="en-US"/>
          </a:p>
        </p:txBody>
      </p:sp>
      <p:sp>
        <p:nvSpPr>
          <p:cNvPr id="3" name="TextBox 2">
            <a:extLst>
              <a:ext uri="{FF2B5EF4-FFF2-40B4-BE49-F238E27FC236}">
                <a16:creationId xmlns:a16="http://schemas.microsoft.com/office/drawing/2014/main" id="{C52C0A18-F724-96D7-1494-AE6F132CD118}"/>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6" name="Footer Placeholder 3">
            <a:extLst>
              <a:ext uri="{FF2B5EF4-FFF2-40B4-BE49-F238E27FC236}">
                <a16:creationId xmlns:a16="http://schemas.microsoft.com/office/drawing/2014/main" id="{54CB0B67-E9A1-F876-369E-27A661CE16CA}"/>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498857174"/>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50AF7E-2332-60B6-D59E-B60DA74391B0}"/>
              </a:ext>
            </a:extLst>
          </p:cNvPr>
          <p:cNvSpPr txBox="1"/>
          <p:nvPr/>
        </p:nvSpPr>
        <p:spPr>
          <a:xfrm>
            <a:off x="513771" y="1290517"/>
            <a:ext cx="10045511"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 Possibilities</a:t>
            </a:r>
            <a:endParaRPr lang="en-GB" sz="2800" b="1" dirty="0">
              <a:latin typeface="Cambria" panose="02040503050406030204" pitchFamily="18" charset="0"/>
              <a:ea typeface="Cambria" panose="02040503050406030204" pitchFamily="18" charset="0"/>
            </a:endParaRPr>
          </a:p>
        </p:txBody>
      </p:sp>
      <mc:AlternateContent xmlns:mc="http://schemas.openxmlformats.org/markup-compatibility/2006" xmlns:a14="http://schemas.microsoft.com/office/drawing/2010/main">
        <mc:Choice Requires="a14">
          <p:sp>
            <p:nvSpPr>
              <p:cNvPr id="36" name="Flowchart: Alternate Process 35">
                <a:extLst>
                  <a:ext uri="{FF2B5EF4-FFF2-40B4-BE49-F238E27FC236}">
                    <a16:creationId xmlns:a16="http://schemas.microsoft.com/office/drawing/2014/main" id="{E6255174-02FA-E000-50A7-9521E2F372CA}"/>
                  </a:ext>
                </a:extLst>
              </p:cNvPr>
              <p:cNvSpPr/>
              <p:nvPr/>
            </p:nvSpPr>
            <p:spPr>
              <a:xfrm>
                <a:off x="3459578" y="5860120"/>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r>
                        <a:rPr lang="en-GB" sz="2400" b="1" i="1" smtClean="0">
                          <a:effectLst/>
                          <a:latin typeface="Cambria Math" panose="02040503050406030204" pitchFamily="18" charset="0"/>
                          <a:ea typeface="DengXian" panose="02010600030101010101" pitchFamily="2" charset="-122"/>
                          <a:cs typeface="Arial" panose="020B0604020202020204" pitchFamily="34" charset="0"/>
                        </a:rPr>
                        <m:t>𝟏</m:t>
                      </m:r>
                    </m:oMath>
                  </m:oMathPara>
                </a14:m>
                <a:endParaRPr lang="en-GB" sz="2400" b="1" dirty="0"/>
              </a:p>
            </p:txBody>
          </p:sp>
        </mc:Choice>
        <mc:Fallback xmlns="">
          <p:sp>
            <p:nvSpPr>
              <p:cNvPr id="36" name="Flowchart: Alternate Process 35">
                <a:extLst>
                  <a:ext uri="{FF2B5EF4-FFF2-40B4-BE49-F238E27FC236}">
                    <a16:creationId xmlns:a16="http://schemas.microsoft.com/office/drawing/2014/main" id="{E6255174-02FA-E000-50A7-9521E2F372CA}"/>
                  </a:ext>
                </a:extLst>
              </p:cNvPr>
              <p:cNvSpPr>
                <a:spLocks noRot="1" noChangeAspect="1" noMove="1" noResize="1" noEditPoints="1" noAdjustHandles="1" noChangeArrowheads="1" noChangeShapeType="1" noTextEdit="1"/>
              </p:cNvSpPr>
              <p:nvPr/>
            </p:nvSpPr>
            <p:spPr>
              <a:xfrm>
                <a:off x="3459578" y="5860120"/>
                <a:ext cx="2015174" cy="570772"/>
              </a:xfrm>
              <a:prstGeom prst="flowChartAlternateProcess">
                <a:avLst/>
              </a:prstGeom>
              <a:blipFill>
                <a:blip r:embed="rId2"/>
                <a:stretch>
                  <a:fillRect/>
                </a:stretch>
              </a:blipFill>
            </p:spPr>
            <p:txBody>
              <a:bodyPr/>
              <a:lstStyle/>
              <a:p>
                <a:r>
                  <a:rPr lang="en-US">
                    <a:noFill/>
                  </a:rPr>
                  <a:t> </a:t>
                </a:r>
              </a:p>
            </p:txBody>
          </p:sp>
        </mc:Fallback>
      </mc:AlternateContent>
      <p:pic>
        <p:nvPicPr>
          <p:cNvPr id="4" name="Picture 3">
            <a:extLst>
              <a:ext uri="{FF2B5EF4-FFF2-40B4-BE49-F238E27FC236}">
                <a16:creationId xmlns:a16="http://schemas.microsoft.com/office/drawing/2014/main" id="{B674747F-4228-25F8-F731-3AF842620ADE}"/>
              </a:ext>
            </a:extLst>
          </p:cNvPr>
          <p:cNvPicPr>
            <a:picLocks noChangeAspect="1"/>
          </p:cNvPicPr>
          <p:nvPr/>
        </p:nvPicPr>
        <p:blipFill>
          <a:blip r:embed="rId3"/>
          <a:stretch>
            <a:fillRect/>
          </a:stretch>
        </p:blipFill>
        <p:spPr>
          <a:xfrm>
            <a:off x="2428815" y="1928933"/>
            <a:ext cx="4076700" cy="3638550"/>
          </a:xfrm>
          <a:prstGeom prst="rect">
            <a:avLst/>
          </a:prstGeom>
        </p:spPr>
      </p:pic>
      <p:sp>
        <p:nvSpPr>
          <p:cNvPr id="6" name="Rectangle: Rounded Corners 5">
            <a:extLst>
              <a:ext uri="{FF2B5EF4-FFF2-40B4-BE49-F238E27FC236}">
                <a16:creationId xmlns:a16="http://schemas.microsoft.com/office/drawing/2014/main" id="{EAFABEFA-8579-6A3F-EDA5-B894ECFD5E9F}"/>
              </a:ext>
            </a:extLst>
          </p:cNvPr>
          <p:cNvSpPr/>
          <p:nvPr/>
        </p:nvSpPr>
        <p:spPr>
          <a:xfrm>
            <a:off x="3047244" y="2419392"/>
            <a:ext cx="3048756" cy="265763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374C6C9D-1844-A9BD-CAE9-C78606AC3772}"/>
              </a:ext>
            </a:extLst>
          </p:cNvPr>
          <p:cNvSpPr>
            <a:spLocks noGrp="1"/>
          </p:cNvSpPr>
          <p:nvPr>
            <p:ph type="sldNum" sz="quarter" idx="12"/>
          </p:nvPr>
        </p:nvSpPr>
        <p:spPr/>
        <p:txBody>
          <a:bodyPr/>
          <a:lstStyle/>
          <a:p>
            <a:fld id="{041DC1CA-1C04-4C31-B74E-7C107D883BCF}" type="slidenum">
              <a:rPr lang="en-US" altLang="en-US" smtClean="0"/>
              <a:pPr/>
              <a:t>21</a:t>
            </a:fld>
            <a:endParaRPr lang="en-US" altLang="en-US"/>
          </a:p>
        </p:txBody>
      </p:sp>
      <p:sp>
        <p:nvSpPr>
          <p:cNvPr id="3" name="TextBox 2">
            <a:extLst>
              <a:ext uri="{FF2B5EF4-FFF2-40B4-BE49-F238E27FC236}">
                <a16:creationId xmlns:a16="http://schemas.microsoft.com/office/drawing/2014/main" id="{A69C8C3C-8705-C910-4424-ED99D2FCEC4E}"/>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7" name="Footer Placeholder 3">
            <a:extLst>
              <a:ext uri="{FF2B5EF4-FFF2-40B4-BE49-F238E27FC236}">
                <a16:creationId xmlns:a16="http://schemas.microsoft.com/office/drawing/2014/main" id="{9C53462F-C624-FF7A-4D67-91C6124F92DF}"/>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043805472"/>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5E92-3B3A-353A-06DD-CB0BA4B1E6B9}"/>
              </a:ext>
            </a:extLst>
          </p:cNvPr>
          <p:cNvSpPr>
            <a:spLocks noGrp="1"/>
          </p:cNvSpPr>
          <p:nvPr>
            <p:ph type="ctrTitle"/>
          </p:nvPr>
        </p:nvSpPr>
        <p:spPr>
          <a:xfrm>
            <a:off x="914400" y="742784"/>
            <a:ext cx="10363200" cy="1470025"/>
          </a:xfrm>
        </p:spPr>
        <p:txBody>
          <a:bodyPr>
            <a:normAutofit/>
          </a:bodyPr>
          <a:lstStyle/>
          <a:p>
            <a:r>
              <a:rPr lang="en-US" sz="2800" b="1" dirty="0">
                <a:latin typeface="Cambria" panose="02040503050406030204" pitchFamily="18" charset="0"/>
                <a:ea typeface="Cambria" panose="02040503050406030204" pitchFamily="18" charset="0"/>
              </a:rPr>
              <a:t>Don’t Care function</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7D51A6CF-115D-4751-2A7A-69891D6DCBF5}"/>
                  </a:ext>
                </a:extLst>
              </p:cNvPr>
              <p:cNvSpPr txBox="1"/>
              <p:nvPr/>
            </p:nvSpPr>
            <p:spPr>
              <a:xfrm>
                <a:off x="755780" y="1978090"/>
                <a:ext cx="8285583" cy="646331"/>
              </a:xfrm>
              <a:prstGeom prst="rect">
                <a:avLst/>
              </a:prstGeom>
              <a:noFill/>
            </p:spPr>
            <p:txBody>
              <a:bodyPr wrap="square" rtlCol="0">
                <a:spAutoFit/>
              </a:bodyPr>
              <a:lstStyle/>
              <a:p>
                <a:r>
                  <a:rPr lang="en-US" dirty="0"/>
                  <a:t>Find the Minimal Expression for the function </a:t>
                </a:r>
                <a14:m>
                  <m:oMath xmlns:m="http://schemas.openxmlformats.org/officeDocument/2006/math">
                    <m:sSub>
                      <m:sSubPr>
                        <m:ctrlPr>
                          <a:rPr lang="en-US" sz="1800" i="1"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1800" i="1">
                            <a:effectLst/>
                            <a:latin typeface="Cambria Math" panose="02040503050406030204" pitchFamily="18" charset="0"/>
                            <a:ea typeface="Calibri" panose="020F0502020204030204" pitchFamily="34" charset="0"/>
                            <a:cs typeface="Times New Roman" panose="02020603050405020304" pitchFamily="18" charset="0"/>
                          </a:rPr>
                          <m:t>𝐹</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US" sz="18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US" sz="1800" i="1">
                            <a:effectLst/>
                            <a:latin typeface="Cambria Math" panose="02040503050406030204" pitchFamily="18" charset="0"/>
                            <a:ea typeface="Calibri" panose="020F0502020204030204" pitchFamily="34" charset="0"/>
                            <a:cs typeface="Times New Roman" panose="02020603050405020304" pitchFamily="18" charset="0"/>
                          </a:rPr>
                        </m:ctrlPr>
                      </m:sSubPr>
                      <m:e>
                        <m:r>
                          <m:rPr>
                            <m:sty m:val="p"/>
                          </m:rPr>
                          <a:rPr lang="en-US" sz="1800">
                            <a:effectLst/>
                            <a:latin typeface="Cambria Math" panose="02040503050406030204" pitchFamily="18" charset="0"/>
                            <a:ea typeface="Calibri" panose="020F0502020204030204" pitchFamily="34" charset="0"/>
                            <a:cs typeface="Times New Roman" panose="02020603050405020304" pitchFamily="18" charset="0"/>
                          </a:rPr>
                          <m:t>Σ</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𝑚</m:t>
                        </m:r>
                      </m:sub>
                    </m:sSub>
                    <m:r>
                      <a:rPr lang="en-US" sz="1800" i="1">
                        <a:effectLst/>
                        <a:latin typeface="Cambria Math" panose="02040503050406030204" pitchFamily="18" charset="0"/>
                        <a:ea typeface="Calibri" panose="020F0502020204030204" pitchFamily="34" charset="0"/>
                        <a:cs typeface="Times New Roman" panose="02020603050405020304" pitchFamily="18" charset="0"/>
                      </a:rPr>
                      <m:t>(0,1,10,1</m:t>
                    </m:r>
                    <m:r>
                      <a:rPr lang="en-US" sz="1800" b="0" i="1" smtClean="0">
                        <a:effectLst/>
                        <a:latin typeface="Cambria Math" panose="02040503050406030204" pitchFamily="18" charset="0"/>
                        <a:ea typeface="Calibri" panose="020F0502020204030204" pitchFamily="34" charset="0"/>
                        <a:cs typeface="Times New Roman" panose="02020603050405020304" pitchFamily="18" charset="0"/>
                      </a:rPr>
                      <m:t>4</m:t>
                    </m:r>
                    <m:r>
                      <a:rPr lang="en-US" sz="1800" i="1">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US" sz="1800" i="1">
                            <a:effectLst/>
                            <a:latin typeface="Cambria Math" panose="02040503050406030204" pitchFamily="18" charset="0"/>
                            <a:ea typeface="Calibri" panose="020F0502020204030204" pitchFamily="34" charset="0"/>
                            <a:cs typeface="Times New Roman" panose="02020603050405020304" pitchFamily="18" charset="0"/>
                          </a:rPr>
                        </m:ctrlPr>
                      </m:sSubPr>
                      <m:e>
                        <m:r>
                          <m:rPr>
                            <m:sty m:val="p"/>
                          </m:rPr>
                          <a:rPr lang="en-US" sz="1800">
                            <a:effectLst/>
                            <a:latin typeface="Cambria Math" panose="02040503050406030204" pitchFamily="18" charset="0"/>
                            <a:ea typeface="Calibri" panose="020F0502020204030204" pitchFamily="34" charset="0"/>
                            <a:cs typeface="Times New Roman" panose="02020603050405020304" pitchFamily="18" charset="0"/>
                          </a:rPr>
                          <m:t>Σ</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𝑑</m:t>
                        </m:r>
                      </m:sub>
                    </m:sSub>
                  </m:oMath>
                </a14:m>
                <a:r>
                  <a:rPr lang="en-US" sz="1800" dirty="0">
                    <a:effectLst/>
                    <a:latin typeface="Calibri" panose="020F0502020204030204" pitchFamily="34" charset="0"/>
                    <a:ea typeface="Times New Roman" panose="02020603050405020304" pitchFamily="18" charset="0"/>
                    <a:cs typeface="Times New Roman" panose="02020603050405020304" pitchFamily="18" charset="0"/>
                  </a:rPr>
                  <a:t>(4,5, 8,12)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 </a:t>
                </a:r>
              </a:p>
            </p:txBody>
          </p:sp>
        </mc:Choice>
        <mc:Fallback xmlns="">
          <p:sp>
            <p:nvSpPr>
              <p:cNvPr id="6" name="TextBox 5">
                <a:extLst>
                  <a:ext uri="{FF2B5EF4-FFF2-40B4-BE49-F238E27FC236}">
                    <a16:creationId xmlns:a16="http://schemas.microsoft.com/office/drawing/2014/main" id="{7D51A6CF-115D-4751-2A7A-69891D6DCBF5}"/>
                  </a:ext>
                </a:extLst>
              </p:cNvPr>
              <p:cNvSpPr txBox="1">
                <a:spLocks noRot="1" noChangeAspect="1" noMove="1" noResize="1" noEditPoints="1" noAdjustHandles="1" noChangeArrowheads="1" noChangeShapeType="1" noTextEdit="1"/>
              </p:cNvSpPr>
              <p:nvPr/>
            </p:nvSpPr>
            <p:spPr>
              <a:xfrm>
                <a:off x="755780" y="1978090"/>
                <a:ext cx="8285583" cy="646331"/>
              </a:xfrm>
              <a:prstGeom prst="rect">
                <a:avLst/>
              </a:prstGeom>
              <a:blipFill>
                <a:blip r:embed="rId2"/>
                <a:stretch>
                  <a:fillRect l="-662" t="-4673"/>
                </a:stretch>
              </a:blipFill>
            </p:spPr>
            <p:txBody>
              <a:bodyPr/>
              <a:lstStyle/>
              <a:p>
                <a:r>
                  <a:rPr lang="en-US">
                    <a:noFill/>
                  </a:rPr>
                  <a:t> </a:t>
                </a:r>
              </a:p>
            </p:txBody>
          </p:sp>
        </mc:Fallback>
      </mc:AlternateContent>
      <p:pic>
        <p:nvPicPr>
          <p:cNvPr id="8" name="Picture 7">
            <a:extLst>
              <a:ext uri="{FF2B5EF4-FFF2-40B4-BE49-F238E27FC236}">
                <a16:creationId xmlns:a16="http://schemas.microsoft.com/office/drawing/2014/main" id="{E4F6A3A7-C5E9-2A25-94F4-432D0E13CAAF}"/>
              </a:ext>
            </a:extLst>
          </p:cNvPr>
          <p:cNvPicPr>
            <a:picLocks noChangeAspect="1"/>
          </p:cNvPicPr>
          <p:nvPr/>
        </p:nvPicPr>
        <p:blipFill>
          <a:blip r:embed="rId3"/>
          <a:stretch>
            <a:fillRect/>
          </a:stretch>
        </p:blipFill>
        <p:spPr>
          <a:xfrm>
            <a:off x="2796955" y="2624421"/>
            <a:ext cx="3487113" cy="3124241"/>
          </a:xfrm>
          <a:prstGeom prst="rect">
            <a:avLst/>
          </a:prstGeom>
        </p:spPr>
      </p:pic>
      <p:sp>
        <p:nvSpPr>
          <p:cNvPr id="9" name="Rectangle: Rounded Corners 8">
            <a:extLst>
              <a:ext uri="{FF2B5EF4-FFF2-40B4-BE49-F238E27FC236}">
                <a16:creationId xmlns:a16="http://schemas.microsoft.com/office/drawing/2014/main" id="{A1F7C15A-D09F-4273-E0DD-7D301ECAB795}"/>
              </a:ext>
            </a:extLst>
          </p:cNvPr>
          <p:cNvSpPr/>
          <p:nvPr/>
        </p:nvSpPr>
        <p:spPr>
          <a:xfrm>
            <a:off x="3436351" y="3214191"/>
            <a:ext cx="1310748" cy="111461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xmlns:aink="http://schemas.microsoft.com/office/drawing/2016/ink">
        <mc:Choice Requires="p14 aink">
          <p:contentPart p14:bwMode="auto" r:id="rId4">
            <p14:nvContentPartPr>
              <p14:cNvPr id="10" name="Ink 9">
                <a:extLst>
                  <a:ext uri="{FF2B5EF4-FFF2-40B4-BE49-F238E27FC236}">
                    <a16:creationId xmlns:a16="http://schemas.microsoft.com/office/drawing/2014/main" id="{52D27B40-40A9-EF60-8223-F41EC6733012}"/>
                  </a:ext>
                </a:extLst>
              </p14:cNvPr>
              <p14:cNvContentPartPr/>
              <p14:nvPr/>
            </p14:nvContentPartPr>
            <p14:xfrm>
              <a:off x="3133256" y="4455130"/>
              <a:ext cx="729360" cy="1362960"/>
            </p14:xfrm>
          </p:contentPart>
        </mc:Choice>
        <mc:Fallback xmlns="">
          <p:pic>
            <p:nvPicPr>
              <p:cNvPr id="10" name="Ink 9">
                <a:extLst>
                  <a:ext uri="{FF2B5EF4-FFF2-40B4-BE49-F238E27FC236}">
                    <a16:creationId xmlns:a16="http://schemas.microsoft.com/office/drawing/2014/main" id="{52D27B40-40A9-EF60-8223-F41EC6733012}"/>
                  </a:ext>
                </a:extLst>
              </p:cNvPr>
              <p:cNvPicPr/>
              <p:nvPr/>
            </p:nvPicPr>
            <p:blipFill>
              <a:blip r:embed="rId5"/>
              <a:stretch>
                <a:fillRect/>
              </a:stretch>
            </p:blipFill>
            <p:spPr>
              <a:xfrm>
                <a:off x="3115256" y="4437130"/>
                <a:ext cx="765000" cy="13986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12" name="Ink 11">
                <a:extLst>
                  <a:ext uri="{FF2B5EF4-FFF2-40B4-BE49-F238E27FC236}">
                    <a16:creationId xmlns:a16="http://schemas.microsoft.com/office/drawing/2014/main" id="{02C24D05-2345-0E4E-F19A-57828AC3F0EA}"/>
                  </a:ext>
                </a:extLst>
              </p14:cNvPr>
              <p14:cNvContentPartPr/>
              <p14:nvPr/>
            </p14:nvContentPartPr>
            <p14:xfrm>
              <a:off x="5534096" y="4357570"/>
              <a:ext cx="726840" cy="1284840"/>
            </p14:xfrm>
          </p:contentPart>
        </mc:Choice>
        <mc:Fallback xmlns="">
          <p:pic>
            <p:nvPicPr>
              <p:cNvPr id="12" name="Ink 11">
                <a:extLst>
                  <a:ext uri="{FF2B5EF4-FFF2-40B4-BE49-F238E27FC236}">
                    <a16:creationId xmlns:a16="http://schemas.microsoft.com/office/drawing/2014/main" id="{02C24D05-2345-0E4E-F19A-57828AC3F0EA}"/>
                  </a:ext>
                </a:extLst>
              </p:cNvPr>
              <p:cNvPicPr/>
              <p:nvPr/>
            </p:nvPicPr>
            <p:blipFill>
              <a:blip r:embed="rId7"/>
              <a:stretch>
                <a:fillRect/>
              </a:stretch>
            </p:blipFill>
            <p:spPr>
              <a:xfrm>
                <a:off x="5516105" y="4339570"/>
                <a:ext cx="762462" cy="1320480"/>
              </a:xfrm>
              <a:prstGeom prst="rect">
                <a:avLst/>
              </a:prstGeom>
            </p:spPr>
          </p:pic>
        </mc:Fallback>
      </mc:AlternateContent>
      <mc:AlternateContent xmlns:mc="http://schemas.openxmlformats.org/markup-compatibility/2006" xmlns:a14="http://schemas.microsoft.com/office/drawing/2010/main">
        <mc:Choice Requires="a14">
          <p:sp>
            <p:nvSpPr>
              <p:cNvPr id="13" name="Flowchart: Alternate Process 12">
                <a:extLst>
                  <a:ext uri="{FF2B5EF4-FFF2-40B4-BE49-F238E27FC236}">
                    <a16:creationId xmlns:a16="http://schemas.microsoft.com/office/drawing/2014/main" id="{5351F252-388A-7551-25E7-5892AA155088}"/>
                  </a:ext>
                </a:extLst>
              </p:cNvPr>
              <p:cNvSpPr/>
              <p:nvPr/>
            </p:nvSpPr>
            <p:spPr>
              <a:xfrm>
                <a:off x="3586030" y="5944411"/>
                <a:ext cx="2322138" cy="52034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b="1" i="1" smtClean="0">
                            <a:effectLst/>
                            <a:latin typeface="Cambria Math" panose="02040503050406030204" pitchFamily="18" charset="0"/>
                            <a:ea typeface="Cambria Math" panose="02040503050406030204" pitchFamily="18" charset="0"/>
                          </a:rPr>
                        </m:ctrlPr>
                      </m:sSubPr>
                      <m:e>
                        <m:r>
                          <a:rPr lang="en-GB" sz="2400" b="1" i="1">
                            <a:effectLst/>
                            <a:latin typeface="Cambria Math" panose="02040503050406030204" pitchFamily="18" charset="0"/>
                            <a:ea typeface="Cambria Math" panose="02040503050406030204" pitchFamily="18" charset="0"/>
                            <a:cs typeface="Arial" panose="020B0604020202020204" pitchFamily="34" charset="0"/>
                          </a:rPr>
                          <m:t>𝑭</m:t>
                        </m:r>
                      </m:e>
                      <m:sub>
                        <m:r>
                          <a:rPr lang="en-GB" sz="2400" b="1" i="1">
                            <a:effectLst/>
                            <a:latin typeface="Cambria Math" panose="02040503050406030204" pitchFamily="18" charset="0"/>
                            <a:ea typeface="Cambria Math" panose="02040503050406030204" pitchFamily="18" charset="0"/>
                            <a:cs typeface="Arial" panose="020B0604020202020204" pitchFamily="34" charset="0"/>
                          </a:rPr>
                          <m:t>𝟏</m:t>
                        </m:r>
                      </m:sub>
                    </m:sSub>
                    <m:r>
                      <a:rPr lang="en-GB" sz="2400" b="1" i="1">
                        <a:effectLst/>
                        <a:latin typeface="Cambria Math" panose="02040503050406030204" pitchFamily="18" charset="0"/>
                        <a:ea typeface="Cambria Math" panose="02040503050406030204" pitchFamily="18" charset="0"/>
                        <a:cs typeface="Arial" panose="020B0604020202020204" pitchFamily="34" charset="0"/>
                      </a:rPr>
                      <m:t>=</m:t>
                    </m:r>
                    <m:acc>
                      <m:accPr>
                        <m:chr m:val="̅"/>
                        <m:ctrlPr>
                          <a:rPr lang="en-GB" sz="2400" b="1" i="1">
                            <a:effectLst/>
                            <a:latin typeface="Cambria Math" panose="02040503050406030204" pitchFamily="18" charset="0"/>
                            <a:ea typeface="Cambria Math" panose="02040503050406030204" pitchFamily="18" charset="0"/>
                          </a:rPr>
                        </m:ctrlPr>
                      </m:accPr>
                      <m:e>
                        <m:r>
                          <a:rPr lang="en-GB" sz="2400" b="1" i="1" smtClean="0">
                            <a:effectLst/>
                            <a:latin typeface="Cambria Math" panose="02040503050406030204" pitchFamily="18" charset="0"/>
                            <a:ea typeface="Cambria Math" panose="02040503050406030204" pitchFamily="18" charset="0"/>
                          </a:rPr>
                          <m:t>𝑨</m:t>
                        </m:r>
                      </m:e>
                    </m:acc>
                  </m:oMath>
                </a14:m>
                <a:r>
                  <a:rPr lang="en-GB" sz="2400" b="1" i="1" dirty="0">
                    <a:latin typeface="Cambria Math" panose="02040503050406030204" pitchFamily="18" charset="0"/>
                    <a:ea typeface="Cambria Math" panose="02040503050406030204" pitchFamily="18" charset="0"/>
                  </a:rPr>
                  <a:t> </a:t>
                </a:r>
                <a14:m>
                  <m:oMath xmlns:m="http://schemas.openxmlformats.org/officeDocument/2006/math">
                    <m:acc>
                      <m:accPr>
                        <m:chr m:val="̅"/>
                        <m:ctrlPr>
                          <a:rPr lang="en-GB" sz="2400" b="1" i="1" smtClean="0">
                            <a:latin typeface="Cambria Math" panose="02040503050406030204" pitchFamily="18" charset="0"/>
                            <a:ea typeface="Cambria Math" panose="02040503050406030204" pitchFamily="18" charset="0"/>
                          </a:rPr>
                        </m:ctrlPr>
                      </m:accPr>
                      <m:e>
                        <m:r>
                          <a:rPr lang="en-GB" sz="2400" b="1" i="1" smtClean="0">
                            <a:latin typeface="Cambria Math" panose="02040503050406030204" pitchFamily="18" charset="0"/>
                            <a:ea typeface="Cambria Math" panose="02040503050406030204" pitchFamily="18" charset="0"/>
                          </a:rPr>
                          <m:t>𝑪</m:t>
                        </m:r>
                      </m:e>
                    </m:acc>
                  </m:oMath>
                </a14:m>
                <a:r>
                  <a:rPr lang="en-GB" sz="2400" b="1" i="1" dirty="0">
                    <a:latin typeface="Cambria Math" panose="02040503050406030204" pitchFamily="18" charset="0"/>
                    <a:ea typeface="Cambria Math" panose="02040503050406030204" pitchFamily="18" charset="0"/>
                  </a:rPr>
                  <a:t>+A </a:t>
                </a:r>
                <a14:m>
                  <m:oMath xmlns:m="http://schemas.openxmlformats.org/officeDocument/2006/math">
                    <m:acc>
                      <m:accPr>
                        <m:chr m:val="̅"/>
                        <m:ctrlPr>
                          <a:rPr lang="en-GB" sz="2400" b="1" i="1" smtClean="0">
                            <a:latin typeface="Cambria Math" panose="02040503050406030204" pitchFamily="18" charset="0"/>
                            <a:ea typeface="Cambria Math" panose="02040503050406030204" pitchFamily="18" charset="0"/>
                          </a:rPr>
                        </m:ctrlPr>
                      </m:accPr>
                      <m:e>
                        <m:r>
                          <a:rPr lang="en-US" sz="2400" b="1" i="1" smtClean="0">
                            <a:latin typeface="Cambria Math" panose="02040503050406030204" pitchFamily="18" charset="0"/>
                            <a:ea typeface="Cambria Math" panose="02040503050406030204" pitchFamily="18" charset="0"/>
                          </a:rPr>
                          <m:t>𝑫</m:t>
                        </m:r>
                      </m:e>
                    </m:acc>
                  </m:oMath>
                </a14:m>
                <a:endParaRPr lang="en-GB" sz="2400" b="1" i="1" dirty="0">
                  <a:latin typeface="Cambria Math" panose="02040503050406030204" pitchFamily="18" charset="0"/>
                  <a:ea typeface="Cambria Math" panose="02040503050406030204" pitchFamily="18" charset="0"/>
                </a:endParaRPr>
              </a:p>
            </p:txBody>
          </p:sp>
        </mc:Choice>
        <mc:Fallback xmlns="">
          <p:sp>
            <p:nvSpPr>
              <p:cNvPr id="13" name="Flowchart: Alternate Process 12">
                <a:extLst>
                  <a:ext uri="{FF2B5EF4-FFF2-40B4-BE49-F238E27FC236}">
                    <a16:creationId xmlns:a16="http://schemas.microsoft.com/office/drawing/2014/main" id="{5351F252-388A-7551-25E7-5892AA155088}"/>
                  </a:ext>
                </a:extLst>
              </p:cNvPr>
              <p:cNvSpPr>
                <a:spLocks noRot="1" noChangeAspect="1" noMove="1" noResize="1" noEditPoints="1" noAdjustHandles="1" noChangeArrowheads="1" noChangeShapeType="1" noTextEdit="1"/>
              </p:cNvSpPr>
              <p:nvPr/>
            </p:nvSpPr>
            <p:spPr>
              <a:xfrm>
                <a:off x="3586030" y="5944411"/>
                <a:ext cx="2322138" cy="520342"/>
              </a:xfrm>
              <a:prstGeom prst="flowChartAlternateProcess">
                <a:avLst/>
              </a:prstGeom>
              <a:blipFill>
                <a:blip r:embed="rId8"/>
                <a:stretch>
                  <a:fillRect t="-2299" r="-14099" b="-19540"/>
                </a:stretch>
              </a:blipFill>
            </p:spPr>
            <p:txBody>
              <a:bodyPr/>
              <a:lstStyle/>
              <a:p>
                <a:r>
                  <a:rPr lang="en-GB">
                    <a:noFill/>
                  </a:rPr>
                  <a:t> </a:t>
                </a:r>
              </a:p>
            </p:txBody>
          </p:sp>
        </mc:Fallback>
      </mc:AlternateContent>
      <p:sp>
        <p:nvSpPr>
          <p:cNvPr id="14" name="Slide Number Placeholder 13">
            <a:extLst>
              <a:ext uri="{FF2B5EF4-FFF2-40B4-BE49-F238E27FC236}">
                <a16:creationId xmlns:a16="http://schemas.microsoft.com/office/drawing/2014/main" id="{3D913391-24DB-5920-5206-5C113EB0EA09}"/>
              </a:ext>
            </a:extLst>
          </p:cNvPr>
          <p:cNvSpPr>
            <a:spLocks noGrp="1"/>
          </p:cNvSpPr>
          <p:nvPr>
            <p:ph type="sldNum" sz="quarter" idx="12"/>
          </p:nvPr>
        </p:nvSpPr>
        <p:spPr/>
        <p:txBody>
          <a:bodyPr/>
          <a:lstStyle/>
          <a:p>
            <a:fld id="{041DC1CA-1C04-4C31-B74E-7C107D883BCF}" type="slidenum">
              <a:rPr lang="en-US" altLang="en-US" smtClean="0"/>
              <a:pPr/>
              <a:t>22</a:t>
            </a:fld>
            <a:endParaRPr lang="en-US" altLang="en-US"/>
          </a:p>
        </p:txBody>
      </p:sp>
      <p:sp>
        <p:nvSpPr>
          <p:cNvPr id="4" name="TextBox 3">
            <a:extLst>
              <a:ext uri="{FF2B5EF4-FFF2-40B4-BE49-F238E27FC236}">
                <a16:creationId xmlns:a16="http://schemas.microsoft.com/office/drawing/2014/main" id="{408A2E46-20FC-A489-1F28-2971056B025B}"/>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29816DF6-0B7E-C4BC-A936-0256E09A52FB}"/>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751822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5E92-3B3A-353A-06DD-CB0BA4B1E6B9}"/>
              </a:ext>
            </a:extLst>
          </p:cNvPr>
          <p:cNvSpPr>
            <a:spLocks noGrp="1"/>
          </p:cNvSpPr>
          <p:nvPr>
            <p:ph type="ctrTitle"/>
          </p:nvPr>
        </p:nvSpPr>
        <p:spPr>
          <a:xfrm>
            <a:off x="107674" y="794204"/>
            <a:ext cx="10363200" cy="1470025"/>
          </a:xfrm>
        </p:spPr>
        <p:txBody>
          <a:bodyPr>
            <a:normAutofit/>
          </a:bodyPr>
          <a:lstStyle/>
          <a:p>
            <a:r>
              <a:rPr lang="en-US" sz="2800" b="1" dirty="0">
                <a:latin typeface="Cambria" panose="02040503050406030204" pitchFamily="18" charset="0"/>
                <a:ea typeface="Cambria" panose="02040503050406030204" pitchFamily="18" charset="0"/>
              </a:rPr>
              <a:t>Don’t Care function</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7D51A6CF-115D-4751-2A7A-69891D6DCBF5}"/>
                  </a:ext>
                </a:extLst>
              </p:cNvPr>
              <p:cNvSpPr txBox="1"/>
              <p:nvPr/>
            </p:nvSpPr>
            <p:spPr>
              <a:xfrm>
                <a:off x="884479" y="1813176"/>
                <a:ext cx="8285583" cy="1200329"/>
              </a:xfrm>
              <a:prstGeom prst="rect">
                <a:avLst/>
              </a:prstGeom>
              <a:noFill/>
            </p:spPr>
            <p:txBody>
              <a:bodyPr wrap="square" rtlCol="0">
                <a:spAutoFit/>
              </a:bodyPr>
              <a:lstStyle/>
              <a:p>
                <a:r>
                  <a:rPr lang="en-US" dirty="0"/>
                  <a:t>Choose the correct option.</a:t>
                </a:r>
              </a:p>
              <a:p>
                <a:endParaRPr lang="en-US" dirty="0"/>
              </a:p>
              <a:p>
                <a:r>
                  <a:rPr lang="en-US" dirty="0"/>
                  <a:t>Find the Minimal Expression for the function </a:t>
                </a:r>
                <a14:m>
                  <m:oMath xmlns:m="http://schemas.openxmlformats.org/officeDocument/2006/math">
                    <m:sSub>
                      <m:sSubPr>
                        <m:ctrlPr>
                          <a:rPr lang="en-US" sz="1800" i="1"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1800" i="1">
                            <a:effectLst/>
                            <a:latin typeface="Cambria Math" panose="02040503050406030204" pitchFamily="18" charset="0"/>
                            <a:ea typeface="Calibri" panose="020F0502020204030204" pitchFamily="34" charset="0"/>
                            <a:cs typeface="Times New Roman" panose="02020603050405020304" pitchFamily="18" charset="0"/>
                          </a:rPr>
                          <m:t>𝐹</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US" sz="18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US" sz="1800" i="1">
                            <a:effectLst/>
                            <a:latin typeface="Cambria Math" panose="02040503050406030204" pitchFamily="18" charset="0"/>
                            <a:ea typeface="Calibri" panose="020F0502020204030204" pitchFamily="34" charset="0"/>
                            <a:cs typeface="Times New Roman" panose="02020603050405020304" pitchFamily="18" charset="0"/>
                          </a:rPr>
                        </m:ctrlPr>
                      </m:sSubPr>
                      <m:e>
                        <m:r>
                          <m:rPr>
                            <m:sty m:val="p"/>
                          </m:rPr>
                          <a:rPr lang="en-US" sz="1800">
                            <a:effectLst/>
                            <a:latin typeface="Cambria Math" panose="02040503050406030204" pitchFamily="18" charset="0"/>
                            <a:ea typeface="Calibri" panose="020F0502020204030204" pitchFamily="34" charset="0"/>
                            <a:cs typeface="Times New Roman" panose="02020603050405020304" pitchFamily="18" charset="0"/>
                          </a:rPr>
                          <m:t>Σ</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𝑚</m:t>
                        </m:r>
                      </m:sub>
                    </m:sSub>
                    <m:r>
                      <a:rPr lang="en-US" sz="1800" i="1">
                        <a:effectLst/>
                        <a:latin typeface="Cambria Math" panose="02040503050406030204" pitchFamily="18" charset="0"/>
                        <a:ea typeface="Calibri" panose="020F0502020204030204" pitchFamily="34" charset="0"/>
                        <a:cs typeface="Times New Roman" panose="02020603050405020304" pitchFamily="18" charset="0"/>
                      </a:rPr>
                      <m:t>(0,1,</m:t>
                    </m:r>
                    <m:r>
                      <a:rPr lang="cy-GB" sz="1800" b="0" i="1" smtClean="0">
                        <a:effectLst/>
                        <a:latin typeface="Cambria Math" panose="02040503050406030204" pitchFamily="18" charset="0"/>
                        <a:ea typeface="Calibri" panose="020F0502020204030204" pitchFamily="34" charset="0"/>
                        <a:cs typeface="Times New Roman" panose="02020603050405020304" pitchFamily="18" charset="0"/>
                      </a:rPr>
                      <m:t>3</m:t>
                    </m:r>
                    <m:r>
                      <a:rPr lang="en-US" sz="1800" i="1">
                        <a:effectLst/>
                        <a:latin typeface="Cambria Math" panose="02040503050406030204" pitchFamily="18" charset="0"/>
                        <a:ea typeface="Calibri" panose="020F0502020204030204" pitchFamily="34" charset="0"/>
                        <a:cs typeface="Times New Roman" panose="02020603050405020304" pitchFamily="18" charset="0"/>
                      </a:rPr>
                      <m:t>,</m:t>
                    </m:r>
                    <m:r>
                      <a:rPr lang="cy-GB" sz="1800" b="0" i="1" smtClean="0">
                        <a:effectLst/>
                        <a:latin typeface="Cambria Math" panose="02040503050406030204" pitchFamily="18" charset="0"/>
                        <a:ea typeface="Calibri" panose="020F0502020204030204" pitchFamily="34" charset="0"/>
                        <a:cs typeface="Times New Roman" panose="02020603050405020304" pitchFamily="18" charset="0"/>
                      </a:rPr>
                      <m:t>2</m:t>
                    </m:r>
                    <m:r>
                      <a:rPr lang="en-US" sz="1800" i="1">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US" sz="1800" i="1">
                            <a:effectLst/>
                            <a:latin typeface="Cambria Math" panose="02040503050406030204" pitchFamily="18" charset="0"/>
                            <a:ea typeface="Calibri" panose="020F0502020204030204" pitchFamily="34" charset="0"/>
                            <a:cs typeface="Times New Roman" panose="02020603050405020304" pitchFamily="18" charset="0"/>
                          </a:rPr>
                        </m:ctrlPr>
                      </m:sSubPr>
                      <m:e>
                        <m:r>
                          <m:rPr>
                            <m:sty m:val="p"/>
                          </m:rPr>
                          <a:rPr lang="en-US" sz="1800">
                            <a:effectLst/>
                            <a:latin typeface="Cambria Math" panose="02040503050406030204" pitchFamily="18" charset="0"/>
                            <a:ea typeface="Calibri" panose="020F0502020204030204" pitchFamily="34" charset="0"/>
                            <a:cs typeface="Times New Roman" panose="02020603050405020304" pitchFamily="18" charset="0"/>
                          </a:rPr>
                          <m:t>Σ</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𝑑</m:t>
                        </m:r>
                      </m:sub>
                    </m:sSub>
                  </m:oMath>
                </a14:m>
                <a:r>
                  <a:rPr lang="en-US" sz="1800" dirty="0">
                    <a:effectLst/>
                    <a:latin typeface="Calibri" panose="020F0502020204030204" pitchFamily="34" charset="0"/>
                    <a:ea typeface="Times New Roman" panose="02020603050405020304" pitchFamily="18" charset="0"/>
                    <a:cs typeface="Times New Roman" panose="02020603050405020304" pitchFamily="18" charset="0"/>
                  </a:rPr>
                  <a:t>(8,9)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 </a:t>
                </a:r>
              </a:p>
            </p:txBody>
          </p:sp>
        </mc:Choice>
        <mc:Fallback xmlns="">
          <p:sp>
            <p:nvSpPr>
              <p:cNvPr id="6" name="TextBox 5">
                <a:extLst>
                  <a:ext uri="{FF2B5EF4-FFF2-40B4-BE49-F238E27FC236}">
                    <a16:creationId xmlns:a16="http://schemas.microsoft.com/office/drawing/2014/main" id="{7D51A6CF-115D-4751-2A7A-69891D6DCBF5}"/>
                  </a:ext>
                </a:extLst>
              </p:cNvPr>
              <p:cNvSpPr txBox="1">
                <a:spLocks noRot="1" noChangeAspect="1" noMove="1" noResize="1" noEditPoints="1" noAdjustHandles="1" noChangeArrowheads="1" noChangeShapeType="1" noTextEdit="1"/>
              </p:cNvSpPr>
              <p:nvPr/>
            </p:nvSpPr>
            <p:spPr>
              <a:xfrm>
                <a:off x="884479" y="1813176"/>
                <a:ext cx="8285583" cy="1200329"/>
              </a:xfrm>
              <a:prstGeom prst="rect">
                <a:avLst/>
              </a:prstGeom>
              <a:blipFill>
                <a:blip r:embed="rId2"/>
                <a:stretch>
                  <a:fillRect l="-589" t="-2538"/>
                </a:stretch>
              </a:blipFill>
            </p:spPr>
            <p:txBody>
              <a:bodyPr/>
              <a:lstStyle/>
              <a:p>
                <a:r>
                  <a:rPr lang="en-GB">
                    <a:noFill/>
                  </a:rPr>
                  <a:t> </a:t>
                </a:r>
              </a:p>
            </p:txBody>
          </p:sp>
        </mc:Fallback>
      </mc:AlternateContent>
      <p:sp>
        <p:nvSpPr>
          <p:cNvPr id="14" name="Slide Number Placeholder 13">
            <a:extLst>
              <a:ext uri="{FF2B5EF4-FFF2-40B4-BE49-F238E27FC236}">
                <a16:creationId xmlns:a16="http://schemas.microsoft.com/office/drawing/2014/main" id="{3D913391-24DB-5920-5206-5C113EB0EA09}"/>
              </a:ext>
            </a:extLst>
          </p:cNvPr>
          <p:cNvSpPr>
            <a:spLocks noGrp="1"/>
          </p:cNvSpPr>
          <p:nvPr>
            <p:ph type="sldNum" sz="quarter" idx="12"/>
          </p:nvPr>
        </p:nvSpPr>
        <p:spPr/>
        <p:txBody>
          <a:bodyPr/>
          <a:lstStyle/>
          <a:p>
            <a:fld id="{041DC1CA-1C04-4C31-B74E-7C107D883BCF}" type="slidenum">
              <a:rPr lang="en-US" altLang="en-US" smtClean="0"/>
              <a:pPr/>
              <a:t>23</a:t>
            </a:fld>
            <a:endParaRPr lang="en-US" altLang="en-US"/>
          </a:p>
        </p:txBody>
      </p:sp>
      <p:sp>
        <p:nvSpPr>
          <p:cNvPr id="4" name="TextBox 3">
            <a:extLst>
              <a:ext uri="{FF2B5EF4-FFF2-40B4-BE49-F238E27FC236}">
                <a16:creationId xmlns:a16="http://schemas.microsoft.com/office/drawing/2014/main" id="{408A2E46-20FC-A489-1F28-2971056B025B}"/>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29816DF6-0B7E-C4BC-A936-0256E09A52FB}"/>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7" name="Picture 6">
            <a:extLst>
              <a:ext uri="{FF2B5EF4-FFF2-40B4-BE49-F238E27FC236}">
                <a16:creationId xmlns:a16="http://schemas.microsoft.com/office/drawing/2014/main" id="{D5B13708-0027-B73B-DCDA-A994C77E8D95}"/>
              </a:ext>
            </a:extLst>
          </p:cNvPr>
          <p:cNvPicPr>
            <a:picLocks noChangeAspect="1"/>
          </p:cNvPicPr>
          <p:nvPr/>
        </p:nvPicPr>
        <p:blipFill>
          <a:blip r:embed="rId3"/>
          <a:stretch>
            <a:fillRect/>
          </a:stretch>
        </p:blipFill>
        <p:spPr>
          <a:xfrm>
            <a:off x="884479" y="2878304"/>
            <a:ext cx="3743325" cy="3533775"/>
          </a:xfrm>
          <a:prstGeom prst="rect">
            <a:avLst/>
          </a:prstGeom>
        </p:spPr>
      </p:pic>
      <mc:AlternateContent xmlns:mc="http://schemas.openxmlformats.org/markup-compatibility/2006" xmlns:a14="http://schemas.microsoft.com/office/drawing/2010/main">
        <mc:Choice Requires="a14">
          <p:sp>
            <p:nvSpPr>
              <p:cNvPr id="11" name="Flowchart: Alternate Process 10">
                <a:extLst>
                  <a:ext uri="{FF2B5EF4-FFF2-40B4-BE49-F238E27FC236}">
                    <a16:creationId xmlns:a16="http://schemas.microsoft.com/office/drawing/2014/main" id="{41ADA19E-7CF4-E67B-0431-BC762E7E4192}"/>
                  </a:ext>
                </a:extLst>
              </p:cNvPr>
              <p:cNvSpPr/>
              <p:nvPr/>
            </p:nvSpPr>
            <p:spPr>
              <a:xfrm>
                <a:off x="5803804" y="2947965"/>
                <a:ext cx="2322138" cy="52034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b="1" i="1" smtClean="0">
                            <a:effectLst/>
                            <a:latin typeface="Cambria Math" panose="02040503050406030204" pitchFamily="18" charset="0"/>
                            <a:ea typeface="Cambria Math" panose="02040503050406030204" pitchFamily="18" charset="0"/>
                          </a:rPr>
                        </m:ctrlPr>
                      </m:sSubPr>
                      <m:e>
                        <m:r>
                          <a:rPr lang="en-GB" sz="2400" b="1" i="1">
                            <a:effectLst/>
                            <a:latin typeface="Cambria Math" panose="02040503050406030204" pitchFamily="18" charset="0"/>
                            <a:ea typeface="Cambria Math" panose="02040503050406030204" pitchFamily="18" charset="0"/>
                            <a:cs typeface="Arial" panose="020B0604020202020204" pitchFamily="34" charset="0"/>
                          </a:rPr>
                          <m:t>𝑭</m:t>
                        </m:r>
                      </m:e>
                      <m:sub>
                        <m:r>
                          <a:rPr lang="en-GB" sz="2400" b="1" i="1">
                            <a:effectLst/>
                            <a:latin typeface="Cambria Math" panose="02040503050406030204" pitchFamily="18" charset="0"/>
                            <a:ea typeface="Cambria Math" panose="02040503050406030204" pitchFamily="18" charset="0"/>
                            <a:cs typeface="Arial" panose="020B0604020202020204" pitchFamily="34" charset="0"/>
                          </a:rPr>
                          <m:t>𝟏</m:t>
                        </m:r>
                      </m:sub>
                    </m:sSub>
                    <m:r>
                      <a:rPr lang="en-GB" sz="2400" b="1" i="1">
                        <a:effectLst/>
                        <a:latin typeface="Cambria Math" panose="02040503050406030204" pitchFamily="18" charset="0"/>
                        <a:ea typeface="Cambria Math" panose="02040503050406030204" pitchFamily="18" charset="0"/>
                        <a:cs typeface="Arial" panose="020B0604020202020204" pitchFamily="34" charset="0"/>
                      </a:rPr>
                      <m:t>=</m:t>
                    </m:r>
                    <m:acc>
                      <m:accPr>
                        <m:chr m:val="̅"/>
                        <m:ctrlPr>
                          <a:rPr lang="en-GB" sz="2400" b="1" i="1">
                            <a:effectLst/>
                            <a:latin typeface="Cambria Math" panose="02040503050406030204" pitchFamily="18" charset="0"/>
                            <a:ea typeface="Cambria Math" panose="02040503050406030204" pitchFamily="18" charset="0"/>
                          </a:rPr>
                        </m:ctrlPr>
                      </m:accPr>
                      <m:e>
                        <m:r>
                          <a:rPr lang="en-GB" sz="2400" b="1" i="1" smtClean="0">
                            <a:effectLst/>
                            <a:latin typeface="Cambria Math" panose="02040503050406030204" pitchFamily="18" charset="0"/>
                            <a:ea typeface="Cambria Math" panose="02040503050406030204" pitchFamily="18" charset="0"/>
                          </a:rPr>
                          <m:t>𝑨</m:t>
                        </m:r>
                      </m:e>
                    </m:acc>
                  </m:oMath>
                </a14:m>
                <a:r>
                  <a:rPr lang="en-GB" sz="2400" b="1" i="1" dirty="0">
                    <a:latin typeface="Cambria Math" panose="02040503050406030204" pitchFamily="18" charset="0"/>
                    <a:ea typeface="Cambria Math" panose="02040503050406030204" pitchFamily="18" charset="0"/>
                  </a:rPr>
                  <a:t> </a:t>
                </a:r>
                <a14:m>
                  <m:oMath xmlns:m="http://schemas.openxmlformats.org/officeDocument/2006/math">
                    <m:acc>
                      <m:accPr>
                        <m:chr m:val="̅"/>
                        <m:ctrlPr>
                          <a:rPr lang="en-GB" sz="2400" b="1" i="1" smtClean="0">
                            <a:latin typeface="Cambria Math" panose="02040503050406030204" pitchFamily="18" charset="0"/>
                            <a:ea typeface="Cambria Math" panose="02040503050406030204" pitchFamily="18" charset="0"/>
                          </a:rPr>
                        </m:ctrlPr>
                      </m:accPr>
                      <m:e>
                        <m:r>
                          <a:rPr lang="en-GB" sz="2400" b="1" i="1" smtClean="0">
                            <a:latin typeface="Cambria Math" panose="02040503050406030204" pitchFamily="18" charset="0"/>
                            <a:ea typeface="Cambria Math" panose="02040503050406030204" pitchFamily="18" charset="0"/>
                          </a:rPr>
                          <m:t>𝑪</m:t>
                        </m:r>
                      </m:e>
                    </m:acc>
                  </m:oMath>
                </a14:m>
                <a:r>
                  <a:rPr lang="en-GB" sz="2400" b="1" i="1" dirty="0">
                    <a:latin typeface="Cambria Math" panose="02040503050406030204" pitchFamily="18" charset="0"/>
                    <a:ea typeface="Cambria Math" panose="02040503050406030204" pitchFamily="18" charset="0"/>
                  </a:rPr>
                  <a:t>+A </a:t>
                </a:r>
                <a14:m>
                  <m:oMath xmlns:m="http://schemas.openxmlformats.org/officeDocument/2006/math">
                    <m:acc>
                      <m:accPr>
                        <m:chr m:val="̅"/>
                        <m:ctrlPr>
                          <a:rPr lang="en-GB" sz="2400" b="1" i="1" smtClean="0">
                            <a:latin typeface="Cambria Math" panose="02040503050406030204" pitchFamily="18" charset="0"/>
                            <a:ea typeface="Cambria Math" panose="02040503050406030204" pitchFamily="18" charset="0"/>
                          </a:rPr>
                        </m:ctrlPr>
                      </m:accPr>
                      <m:e>
                        <m:r>
                          <a:rPr lang="en-US" sz="2400" b="1" i="1" smtClean="0">
                            <a:latin typeface="Cambria Math" panose="02040503050406030204" pitchFamily="18" charset="0"/>
                            <a:ea typeface="Cambria Math" panose="02040503050406030204" pitchFamily="18" charset="0"/>
                          </a:rPr>
                          <m:t>𝑫</m:t>
                        </m:r>
                      </m:e>
                    </m:acc>
                  </m:oMath>
                </a14:m>
                <a:endParaRPr lang="en-GB" sz="2400" b="1" i="1" dirty="0">
                  <a:latin typeface="Cambria Math" panose="02040503050406030204" pitchFamily="18" charset="0"/>
                  <a:ea typeface="Cambria Math" panose="02040503050406030204" pitchFamily="18" charset="0"/>
                </a:endParaRPr>
              </a:p>
            </p:txBody>
          </p:sp>
        </mc:Choice>
        <mc:Fallback xmlns="">
          <p:sp>
            <p:nvSpPr>
              <p:cNvPr id="11" name="Flowchart: Alternate Process 10">
                <a:extLst>
                  <a:ext uri="{FF2B5EF4-FFF2-40B4-BE49-F238E27FC236}">
                    <a16:creationId xmlns:a16="http://schemas.microsoft.com/office/drawing/2014/main" id="{41ADA19E-7CF4-E67B-0431-BC762E7E4192}"/>
                  </a:ext>
                </a:extLst>
              </p:cNvPr>
              <p:cNvSpPr>
                <a:spLocks noRot="1" noChangeAspect="1" noMove="1" noResize="1" noEditPoints="1" noAdjustHandles="1" noChangeArrowheads="1" noChangeShapeType="1" noTextEdit="1"/>
              </p:cNvSpPr>
              <p:nvPr/>
            </p:nvSpPr>
            <p:spPr>
              <a:xfrm>
                <a:off x="5803804" y="2947965"/>
                <a:ext cx="2322138" cy="520342"/>
              </a:xfrm>
              <a:prstGeom prst="flowChartAlternateProcess">
                <a:avLst/>
              </a:prstGeom>
              <a:blipFill>
                <a:blip r:embed="rId4"/>
                <a:stretch>
                  <a:fillRect t="-2299" r="-14099" b="-1954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6" name="Flowchart: Alternate Process 15">
                <a:extLst>
                  <a:ext uri="{FF2B5EF4-FFF2-40B4-BE49-F238E27FC236}">
                    <a16:creationId xmlns:a16="http://schemas.microsoft.com/office/drawing/2014/main" id="{B3F98AAC-6E7D-C3B9-9455-195362C069F1}"/>
                  </a:ext>
                </a:extLst>
              </p:cNvPr>
              <p:cNvSpPr/>
              <p:nvPr/>
            </p:nvSpPr>
            <p:spPr>
              <a:xfrm>
                <a:off x="5803804" y="4710453"/>
                <a:ext cx="2322138" cy="52034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b="1" i="1" smtClean="0">
                            <a:effectLst/>
                            <a:latin typeface="Cambria Math" panose="02040503050406030204" pitchFamily="18" charset="0"/>
                            <a:ea typeface="Cambria Math" panose="02040503050406030204" pitchFamily="18" charset="0"/>
                          </a:rPr>
                        </m:ctrlPr>
                      </m:sSubPr>
                      <m:e>
                        <m:r>
                          <a:rPr lang="en-GB" sz="2400" b="1" i="1">
                            <a:effectLst/>
                            <a:latin typeface="Cambria Math" panose="02040503050406030204" pitchFamily="18" charset="0"/>
                            <a:ea typeface="Cambria Math" panose="02040503050406030204" pitchFamily="18" charset="0"/>
                            <a:cs typeface="Arial" panose="020B0604020202020204" pitchFamily="34" charset="0"/>
                          </a:rPr>
                          <m:t>𝑭</m:t>
                        </m:r>
                      </m:e>
                      <m:sub>
                        <m:r>
                          <a:rPr lang="en-GB" sz="2400" b="1" i="1">
                            <a:effectLst/>
                            <a:latin typeface="Cambria Math" panose="02040503050406030204" pitchFamily="18" charset="0"/>
                            <a:ea typeface="Cambria Math" panose="02040503050406030204" pitchFamily="18" charset="0"/>
                            <a:cs typeface="Arial" panose="020B0604020202020204" pitchFamily="34" charset="0"/>
                          </a:rPr>
                          <m:t>𝟏</m:t>
                        </m:r>
                      </m:sub>
                    </m:sSub>
                    <m:r>
                      <a:rPr lang="en-GB" sz="2400" b="1" i="1">
                        <a:effectLst/>
                        <a:latin typeface="Cambria Math" panose="02040503050406030204" pitchFamily="18" charset="0"/>
                        <a:ea typeface="Cambria Math" panose="02040503050406030204" pitchFamily="18" charset="0"/>
                        <a:cs typeface="Arial" panose="020B0604020202020204" pitchFamily="34" charset="0"/>
                      </a:rPr>
                      <m:t>=</m:t>
                    </m:r>
                    <m:acc>
                      <m:accPr>
                        <m:chr m:val="̅"/>
                        <m:ctrlPr>
                          <a:rPr lang="en-GB" sz="2400" b="1" i="1">
                            <a:effectLst/>
                            <a:latin typeface="Cambria Math" panose="02040503050406030204" pitchFamily="18" charset="0"/>
                            <a:ea typeface="Cambria Math" panose="02040503050406030204" pitchFamily="18" charset="0"/>
                          </a:rPr>
                        </m:ctrlPr>
                      </m:accPr>
                      <m:e>
                        <m:r>
                          <a:rPr lang="en-GB" sz="2400" b="1" i="1" smtClean="0">
                            <a:effectLst/>
                            <a:latin typeface="Cambria Math" panose="02040503050406030204" pitchFamily="18" charset="0"/>
                            <a:ea typeface="Cambria Math" panose="02040503050406030204" pitchFamily="18" charset="0"/>
                          </a:rPr>
                          <m:t>𝑨</m:t>
                        </m:r>
                      </m:e>
                    </m:acc>
                  </m:oMath>
                </a14:m>
                <a:r>
                  <a:rPr lang="en-GB" sz="2400" b="1" i="1" dirty="0">
                    <a:latin typeface="Cambria Math" panose="02040503050406030204" pitchFamily="18" charset="0"/>
                    <a:ea typeface="Cambria Math" panose="02040503050406030204" pitchFamily="18" charset="0"/>
                  </a:rPr>
                  <a:t> </a:t>
                </a:r>
                <a14:m>
                  <m:oMath xmlns:m="http://schemas.openxmlformats.org/officeDocument/2006/math">
                    <m:r>
                      <a:rPr lang="cy-GB" sz="2400" b="1" i="1" smtClean="0">
                        <a:latin typeface="Cambria Math" panose="02040503050406030204" pitchFamily="18" charset="0"/>
                        <a:ea typeface="Cambria Math" panose="02040503050406030204" pitchFamily="18" charset="0"/>
                      </a:rPr>
                      <m:t>𝑪</m:t>
                    </m:r>
                  </m:oMath>
                </a14:m>
                <a:r>
                  <a:rPr lang="en-GB" sz="2400" b="1" i="1" dirty="0">
                    <a:latin typeface="Cambria Math" panose="02040503050406030204" pitchFamily="18" charset="0"/>
                    <a:ea typeface="Cambria Math" panose="02040503050406030204" pitchFamily="18" charset="0"/>
                  </a:rPr>
                  <a:t>+ </a:t>
                </a:r>
                <a14:m>
                  <m:oMath xmlns:m="http://schemas.openxmlformats.org/officeDocument/2006/math">
                    <m:acc>
                      <m:accPr>
                        <m:chr m:val="̅"/>
                        <m:ctrlPr>
                          <a:rPr lang="en-GB" sz="2400" b="1" i="1">
                            <a:latin typeface="Cambria Math" panose="02040503050406030204" pitchFamily="18" charset="0"/>
                            <a:ea typeface="Cambria Math" panose="02040503050406030204" pitchFamily="18" charset="0"/>
                          </a:rPr>
                        </m:ctrlPr>
                      </m:accPr>
                      <m:e>
                        <m:r>
                          <a:rPr lang="cy-GB" sz="2400" b="1" i="1" smtClean="0">
                            <a:latin typeface="Cambria Math" panose="02040503050406030204" pitchFamily="18" charset="0"/>
                            <a:ea typeface="Cambria Math" panose="02040503050406030204" pitchFamily="18" charset="0"/>
                          </a:rPr>
                          <m:t>𝑪</m:t>
                        </m:r>
                      </m:e>
                    </m:acc>
                  </m:oMath>
                </a14:m>
                <a:endParaRPr lang="en-GB" sz="2400" b="1" i="1" dirty="0">
                  <a:latin typeface="Cambria Math" panose="02040503050406030204" pitchFamily="18" charset="0"/>
                  <a:ea typeface="Cambria Math" panose="02040503050406030204" pitchFamily="18" charset="0"/>
                </a:endParaRPr>
              </a:p>
            </p:txBody>
          </p:sp>
        </mc:Choice>
        <mc:Fallback xmlns="">
          <p:sp>
            <p:nvSpPr>
              <p:cNvPr id="16" name="Flowchart: Alternate Process 15">
                <a:extLst>
                  <a:ext uri="{FF2B5EF4-FFF2-40B4-BE49-F238E27FC236}">
                    <a16:creationId xmlns:a16="http://schemas.microsoft.com/office/drawing/2014/main" id="{B3F98AAC-6E7D-C3B9-9455-195362C069F1}"/>
                  </a:ext>
                </a:extLst>
              </p:cNvPr>
              <p:cNvSpPr>
                <a:spLocks noRot="1" noChangeAspect="1" noMove="1" noResize="1" noEditPoints="1" noAdjustHandles="1" noChangeArrowheads="1" noChangeShapeType="1" noTextEdit="1"/>
              </p:cNvSpPr>
              <p:nvPr/>
            </p:nvSpPr>
            <p:spPr>
              <a:xfrm>
                <a:off x="5803804" y="4710453"/>
                <a:ext cx="2322138" cy="520342"/>
              </a:xfrm>
              <a:prstGeom prst="flowChartAlternateProcess">
                <a:avLst/>
              </a:prstGeom>
              <a:blipFill>
                <a:blip r:embed="rId5"/>
                <a:stretch>
                  <a:fillRect t="-2299" r="-9922" b="-1954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7" name="Flowchart: Alternate Process 16">
                <a:extLst>
                  <a:ext uri="{FF2B5EF4-FFF2-40B4-BE49-F238E27FC236}">
                    <a16:creationId xmlns:a16="http://schemas.microsoft.com/office/drawing/2014/main" id="{0D01EBF4-C254-469E-6492-8935315240AB}"/>
                  </a:ext>
                </a:extLst>
              </p:cNvPr>
              <p:cNvSpPr/>
              <p:nvPr/>
            </p:nvSpPr>
            <p:spPr>
              <a:xfrm>
                <a:off x="5786438" y="5513592"/>
                <a:ext cx="2512736" cy="52034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b="1" i="1" smtClean="0">
                            <a:effectLst/>
                            <a:latin typeface="Cambria Math" panose="02040503050406030204" pitchFamily="18" charset="0"/>
                            <a:ea typeface="Cambria Math" panose="02040503050406030204" pitchFamily="18" charset="0"/>
                          </a:rPr>
                        </m:ctrlPr>
                      </m:sSubPr>
                      <m:e>
                        <m:r>
                          <a:rPr lang="en-GB" sz="2400" b="1" i="1">
                            <a:effectLst/>
                            <a:latin typeface="Cambria Math" panose="02040503050406030204" pitchFamily="18" charset="0"/>
                            <a:ea typeface="Cambria Math" panose="02040503050406030204" pitchFamily="18" charset="0"/>
                            <a:cs typeface="Arial" panose="020B0604020202020204" pitchFamily="34" charset="0"/>
                          </a:rPr>
                          <m:t>𝑭</m:t>
                        </m:r>
                      </m:e>
                      <m:sub>
                        <m:r>
                          <a:rPr lang="en-GB" sz="2400" b="1" i="1">
                            <a:effectLst/>
                            <a:latin typeface="Cambria Math" panose="02040503050406030204" pitchFamily="18" charset="0"/>
                            <a:ea typeface="Cambria Math" panose="02040503050406030204" pitchFamily="18" charset="0"/>
                            <a:cs typeface="Arial" panose="020B0604020202020204" pitchFamily="34" charset="0"/>
                          </a:rPr>
                          <m:t>𝟏</m:t>
                        </m:r>
                      </m:sub>
                    </m:sSub>
                    <m:r>
                      <a:rPr lang="en-GB" sz="2400" b="1" i="1">
                        <a:effectLst/>
                        <a:latin typeface="Cambria Math" panose="02040503050406030204" pitchFamily="18" charset="0"/>
                        <a:ea typeface="Cambria Math" panose="02040503050406030204" pitchFamily="18" charset="0"/>
                        <a:cs typeface="Arial" panose="020B0604020202020204" pitchFamily="34" charset="0"/>
                      </a:rPr>
                      <m:t>=</m:t>
                    </m:r>
                    <m:acc>
                      <m:accPr>
                        <m:chr m:val="̅"/>
                        <m:ctrlPr>
                          <a:rPr lang="en-GB" sz="2400" b="1" i="1">
                            <a:effectLst/>
                            <a:latin typeface="Cambria Math" panose="02040503050406030204" pitchFamily="18" charset="0"/>
                            <a:ea typeface="Cambria Math" panose="02040503050406030204" pitchFamily="18" charset="0"/>
                          </a:rPr>
                        </m:ctrlPr>
                      </m:accPr>
                      <m:e>
                        <m:r>
                          <a:rPr lang="en-GB" sz="2400" b="1" i="1" smtClean="0">
                            <a:effectLst/>
                            <a:latin typeface="Cambria Math" panose="02040503050406030204" pitchFamily="18" charset="0"/>
                            <a:ea typeface="Cambria Math" panose="02040503050406030204" pitchFamily="18" charset="0"/>
                          </a:rPr>
                          <m:t>𝑨</m:t>
                        </m:r>
                      </m:e>
                    </m:acc>
                  </m:oMath>
                </a14:m>
                <a:r>
                  <a:rPr lang="en-GB" sz="2400" b="1" i="1" dirty="0">
                    <a:latin typeface="Cambria Math" panose="02040503050406030204" pitchFamily="18" charset="0"/>
                    <a:ea typeface="Cambria Math" panose="02040503050406030204" pitchFamily="18" charset="0"/>
                  </a:rPr>
                  <a:t> </a:t>
                </a:r>
                <a14:m>
                  <m:oMath xmlns:m="http://schemas.openxmlformats.org/officeDocument/2006/math">
                    <m:r>
                      <a:rPr lang="cy-GB" sz="2400" b="1" i="1" smtClean="0">
                        <a:latin typeface="Cambria Math" panose="02040503050406030204" pitchFamily="18" charset="0"/>
                        <a:ea typeface="Cambria Math" panose="02040503050406030204" pitchFamily="18" charset="0"/>
                      </a:rPr>
                      <m:t>𝑩</m:t>
                    </m:r>
                  </m:oMath>
                </a14:m>
                <a:r>
                  <a:rPr lang="en-GB" sz="2400" b="1" i="1" dirty="0">
                    <a:latin typeface="Cambria Math" panose="02040503050406030204" pitchFamily="18" charset="0"/>
                    <a:ea typeface="Cambria Math" panose="02040503050406030204" pitchFamily="18" charset="0"/>
                  </a:rPr>
                  <a:t>C+ </a:t>
                </a:r>
                <a14:m>
                  <m:oMath xmlns:m="http://schemas.openxmlformats.org/officeDocument/2006/math">
                    <m:acc>
                      <m:accPr>
                        <m:chr m:val="̅"/>
                        <m:ctrlPr>
                          <a:rPr lang="en-GB" sz="2400" b="1" i="1" smtClean="0">
                            <a:latin typeface="Cambria Math" panose="02040503050406030204" pitchFamily="18" charset="0"/>
                            <a:ea typeface="Cambria Math" panose="02040503050406030204" pitchFamily="18" charset="0"/>
                          </a:rPr>
                        </m:ctrlPr>
                      </m:accPr>
                      <m:e>
                        <m:r>
                          <a:rPr lang="cy-GB" sz="2400" b="1" i="1" smtClean="0">
                            <a:latin typeface="Cambria Math" panose="02040503050406030204" pitchFamily="18" charset="0"/>
                            <a:ea typeface="Cambria Math" panose="02040503050406030204" pitchFamily="18" charset="0"/>
                          </a:rPr>
                          <m:t>𝑩</m:t>
                        </m:r>
                      </m:e>
                    </m:acc>
                  </m:oMath>
                </a14:m>
                <a:r>
                  <a:rPr lang="en-GB" sz="2400" b="1" dirty="0">
                    <a:ea typeface="Cambria Math" panose="02040503050406030204" pitchFamily="18" charset="0"/>
                  </a:rPr>
                  <a:t> </a:t>
                </a:r>
                <a14:m>
                  <m:oMath xmlns:m="http://schemas.openxmlformats.org/officeDocument/2006/math">
                    <m:acc>
                      <m:accPr>
                        <m:chr m:val="̅"/>
                        <m:ctrlPr>
                          <a:rPr lang="en-GB" sz="2400" b="1" i="1">
                            <a:latin typeface="Cambria Math" panose="02040503050406030204" pitchFamily="18" charset="0"/>
                            <a:ea typeface="Cambria Math" panose="02040503050406030204" pitchFamily="18" charset="0"/>
                          </a:rPr>
                        </m:ctrlPr>
                      </m:accPr>
                      <m:e>
                        <m:r>
                          <a:rPr lang="cy-GB" sz="2400" b="1" i="1" smtClean="0">
                            <a:latin typeface="Cambria Math" panose="02040503050406030204" pitchFamily="18" charset="0"/>
                            <a:ea typeface="Cambria Math" panose="02040503050406030204" pitchFamily="18" charset="0"/>
                          </a:rPr>
                          <m:t>𝑪</m:t>
                        </m:r>
                      </m:e>
                    </m:acc>
                  </m:oMath>
                </a14:m>
                <a:endParaRPr lang="en-GB" sz="2400" b="1" i="1" dirty="0">
                  <a:latin typeface="Cambria Math" panose="02040503050406030204" pitchFamily="18" charset="0"/>
                  <a:ea typeface="Cambria Math" panose="02040503050406030204" pitchFamily="18" charset="0"/>
                </a:endParaRPr>
              </a:p>
            </p:txBody>
          </p:sp>
        </mc:Choice>
        <mc:Fallback xmlns="">
          <p:sp>
            <p:nvSpPr>
              <p:cNvPr id="17" name="Flowchart: Alternate Process 16">
                <a:extLst>
                  <a:ext uri="{FF2B5EF4-FFF2-40B4-BE49-F238E27FC236}">
                    <a16:creationId xmlns:a16="http://schemas.microsoft.com/office/drawing/2014/main" id="{0D01EBF4-C254-469E-6492-8935315240AB}"/>
                  </a:ext>
                </a:extLst>
              </p:cNvPr>
              <p:cNvSpPr>
                <a:spLocks noRot="1" noChangeAspect="1" noMove="1" noResize="1" noEditPoints="1" noAdjustHandles="1" noChangeArrowheads="1" noChangeShapeType="1" noTextEdit="1"/>
              </p:cNvSpPr>
              <p:nvPr/>
            </p:nvSpPr>
            <p:spPr>
              <a:xfrm>
                <a:off x="5786438" y="5513592"/>
                <a:ext cx="2512736" cy="520342"/>
              </a:xfrm>
              <a:prstGeom prst="flowChartAlternateProcess">
                <a:avLst/>
              </a:prstGeom>
              <a:blipFill>
                <a:blip r:embed="rId6"/>
                <a:stretch>
                  <a:fillRect t="-3409" r="-15217" b="-17045"/>
                </a:stretch>
              </a:blipFill>
            </p:spPr>
            <p:txBody>
              <a:bodyPr/>
              <a:lstStyle/>
              <a:p>
                <a:r>
                  <a:rPr lang="en-GB">
                    <a:noFill/>
                  </a:rPr>
                  <a:t> </a:t>
                </a:r>
              </a:p>
            </p:txBody>
          </p:sp>
        </mc:Fallback>
      </mc:AlternateContent>
      <p:sp>
        <p:nvSpPr>
          <p:cNvPr id="18" name="Title 1">
            <a:extLst>
              <a:ext uri="{FF2B5EF4-FFF2-40B4-BE49-F238E27FC236}">
                <a16:creationId xmlns:a16="http://schemas.microsoft.com/office/drawing/2014/main" id="{BE10DABE-D1BA-64BE-7BDE-846E0DA44DDA}"/>
              </a:ext>
            </a:extLst>
          </p:cNvPr>
          <p:cNvSpPr txBox="1">
            <a:spLocks/>
          </p:cNvSpPr>
          <p:nvPr/>
        </p:nvSpPr>
        <p:spPr>
          <a:xfrm>
            <a:off x="5062953" y="2885302"/>
            <a:ext cx="607554" cy="5473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b="1" dirty="0">
                <a:latin typeface="Cambria" panose="02040503050406030204" pitchFamily="18" charset="0"/>
                <a:ea typeface="Cambria" panose="02040503050406030204" pitchFamily="18" charset="0"/>
              </a:rPr>
              <a:t>(a)</a:t>
            </a:r>
          </a:p>
        </p:txBody>
      </p:sp>
      <p:sp>
        <p:nvSpPr>
          <p:cNvPr id="19" name="Title 1">
            <a:extLst>
              <a:ext uri="{FF2B5EF4-FFF2-40B4-BE49-F238E27FC236}">
                <a16:creationId xmlns:a16="http://schemas.microsoft.com/office/drawing/2014/main" id="{0FA7C0AF-A0FA-8645-A05E-AA2C5F7D9A3D}"/>
              </a:ext>
            </a:extLst>
          </p:cNvPr>
          <p:cNvSpPr txBox="1">
            <a:spLocks/>
          </p:cNvSpPr>
          <p:nvPr/>
        </p:nvSpPr>
        <p:spPr>
          <a:xfrm>
            <a:off x="5035337" y="3800056"/>
            <a:ext cx="607554" cy="5473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b="1" dirty="0">
                <a:latin typeface="Cambria" panose="02040503050406030204" pitchFamily="18" charset="0"/>
                <a:ea typeface="Cambria" panose="02040503050406030204" pitchFamily="18" charset="0"/>
              </a:rPr>
              <a:t>(b)</a:t>
            </a:r>
          </a:p>
        </p:txBody>
      </p:sp>
      <p:sp>
        <p:nvSpPr>
          <p:cNvPr id="20" name="Title 1">
            <a:extLst>
              <a:ext uri="{FF2B5EF4-FFF2-40B4-BE49-F238E27FC236}">
                <a16:creationId xmlns:a16="http://schemas.microsoft.com/office/drawing/2014/main" id="{10EA20B8-7F97-5EC8-30B6-C3BB17F6A95D}"/>
              </a:ext>
            </a:extLst>
          </p:cNvPr>
          <p:cNvSpPr txBox="1">
            <a:spLocks/>
          </p:cNvSpPr>
          <p:nvPr/>
        </p:nvSpPr>
        <p:spPr>
          <a:xfrm>
            <a:off x="5035337" y="4692877"/>
            <a:ext cx="607554" cy="5473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b="1" dirty="0">
                <a:latin typeface="Cambria" panose="02040503050406030204" pitchFamily="18" charset="0"/>
                <a:ea typeface="Cambria" panose="02040503050406030204" pitchFamily="18" charset="0"/>
              </a:rPr>
              <a:t>(c)</a:t>
            </a:r>
          </a:p>
        </p:txBody>
      </p:sp>
      <p:sp>
        <p:nvSpPr>
          <p:cNvPr id="21" name="Title 1">
            <a:extLst>
              <a:ext uri="{FF2B5EF4-FFF2-40B4-BE49-F238E27FC236}">
                <a16:creationId xmlns:a16="http://schemas.microsoft.com/office/drawing/2014/main" id="{480DCAC8-E006-3D66-0F66-0F5FD26AE342}"/>
              </a:ext>
            </a:extLst>
          </p:cNvPr>
          <p:cNvSpPr txBox="1">
            <a:spLocks/>
          </p:cNvSpPr>
          <p:nvPr/>
        </p:nvSpPr>
        <p:spPr>
          <a:xfrm>
            <a:off x="5035337" y="5486615"/>
            <a:ext cx="607554" cy="5473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b="1" dirty="0">
                <a:latin typeface="Cambria" panose="02040503050406030204" pitchFamily="18" charset="0"/>
                <a:ea typeface="Cambria" panose="02040503050406030204" pitchFamily="18" charset="0"/>
              </a:rPr>
              <a:t>(d)</a:t>
            </a:r>
          </a:p>
        </p:txBody>
      </p:sp>
      <mc:AlternateContent xmlns:mc="http://schemas.openxmlformats.org/markup-compatibility/2006">
        <mc:Choice xmlns:a14="http://schemas.microsoft.com/office/drawing/2010/main" Requires="a14">
          <p:sp>
            <p:nvSpPr>
              <p:cNvPr id="22" name="Flowchart: Alternate Process 21">
                <a:extLst>
                  <a:ext uri="{FF2B5EF4-FFF2-40B4-BE49-F238E27FC236}">
                    <a16:creationId xmlns:a16="http://schemas.microsoft.com/office/drawing/2014/main" id="{F3800F56-FE8F-7596-8678-B07F9F1A7590}"/>
                  </a:ext>
                </a:extLst>
              </p:cNvPr>
              <p:cNvSpPr/>
              <p:nvPr/>
            </p:nvSpPr>
            <p:spPr>
              <a:xfrm>
                <a:off x="5786438" y="3858113"/>
                <a:ext cx="2322138" cy="52034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ea typeface="Cambria Math" panose="02040503050406030204" pitchFamily="18" charset="0"/>
                            </a:rPr>
                          </m:ctrlPr>
                        </m:sSubPr>
                        <m:e>
                          <m:r>
                            <a:rPr lang="en-GB" sz="2400" b="1" i="1">
                              <a:effectLst/>
                              <a:latin typeface="Cambria Math" panose="02040503050406030204" pitchFamily="18" charset="0"/>
                              <a:ea typeface="Cambria Math" panose="02040503050406030204" pitchFamily="18" charset="0"/>
                              <a:cs typeface="Arial" panose="020B0604020202020204" pitchFamily="34" charset="0"/>
                            </a:rPr>
                            <m:t>𝑭</m:t>
                          </m:r>
                        </m:e>
                        <m:sub>
                          <m:r>
                            <a:rPr lang="en-GB" sz="2400" b="1" i="1">
                              <a:effectLst/>
                              <a:latin typeface="Cambria Math" panose="02040503050406030204" pitchFamily="18" charset="0"/>
                              <a:ea typeface="Cambria Math" panose="02040503050406030204" pitchFamily="18" charset="0"/>
                              <a:cs typeface="Arial" panose="020B0604020202020204" pitchFamily="34" charset="0"/>
                            </a:rPr>
                            <m:t>𝟏</m:t>
                          </m:r>
                        </m:sub>
                      </m:sSub>
                      <m:r>
                        <a:rPr lang="en-GB" sz="2400" b="1" i="1">
                          <a:effectLst/>
                          <a:latin typeface="Cambria Math" panose="02040503050406030204" pitchFamily="18" charset="0"/>
                          <a:ea typeface="Cambria Math" panose="02040503050406030204" pitchFamily="18" charset="0"/>
                          <a:cs typeface="Arial" panose="020B0604020202020204" pitchFamily="34" charset="0"/>
                        </a:rPr>
                        <m:t>=</m:t>
                      </m:r>
                      <m:acc>
                        <m:accPr>
                          <m:chr m:val="̅"/>
                          <m:ctrlPr>
                            <a:rPr lang="en-GB" sz="2400" b="1" i="1">
                              <a:effectLst/>
                              <a:latin typeface="Cambria Math" panose="02040503050406030204" pitchFamily="18" charset="0"/>
                              <a:ea typeface="Cambria Math" panose="02040503050406030204" pitchFamily="18" charset="0"/>
                            </a:rPr>
                          </m:ctrlPr>
                        </m:accPr>
                        <m:e>
                          <m:r>
                            <a:rPr lang="en-GB" sz="2400" b="1" i="1" smtClean="0">
                              <a:effectLst/>
                              <a:latin typeface="Cambria Math" panose="02040503050406030204" pitchFamily="18" charset="0"/>
                              <a:ea typeface="Cambria Math" panose="02040503050406030204" pitchFamily="18" charset="0"/>
                            </a:rPr>
                            <m:t>𝑨</m:t>
                          </m:r>
                        </m:e>
                      </m:acc>
                      <m:acc>
                        <m:accPr>
                          <m:chr m:val="̅"/>
                          <m:ctrlPr>
                            <a:rPr lang="en-GB" sz="2400" b="1" i="1">
                              <a:latin typeface="Cambria Math" panose="02040503050406030204" pitchFamily="18" charset="0"/>
                              <a:ea typeface="Cambria Math" panose="02040503050406030204" pitchFamily="18" charset="0"/>
                            </a:rPr>
                          </m:ctrlPr>
                        </m:accPr>
                        <m:e>
                          <m:r>
                            <a:rPr lang="cy-GB" sz="2400" b="1" i="1" smtClean="0">
                              <a:latin typeface="Cambria Math" panose="02040503050406030204" pitchFamily="18" charset="0"/>
                              <a:ea typeface="Cambria Math" panose="02040503050406030204" pitchFamily="18" charset="0"/>
                            </a:rPr>
                            <m:t>𝑩</m:t>
                          </m:r>
                        </m:e>
                      </m:acc>
                    </m:oMath>
                  </m:oMathPara>
                </a14:m>
                <a:endParaRPr lang="en-GB" sz="2400" b="1" i="1" dirty="0">
                  <a:latin typeface="Cambria Math" panose="02040503050406030204" pitchFamily="18" charset="0"/>
                  <a:ea typeface="Cambria Math" panose="02040503050406030204" pitchFamily="18" charset="0"/>
                </a:endParaRPr>
              </a:p>
            </p:txBody>
          </p:sp>
        </mc:Choice>
        <mc:Fallback>
          <p:sp>
            <p:nvSpPr>
              <p:cNvPr id="22" name="Flowchart: Alternate Process 21">
                <a:extLst>
                  <a:ext uri="{FF2B5EF4-FFF2-40B4-BE49-F238E27FC236}">
                    <a16:creationId xmlns:a16="http://schemas.microsoft.com/office/drawing/2014/main" id="{F3800F56-FE8F-7596-8678-B07F9F1A7590}"/>
                  </a:ext>
                </a:extLst>
              </p:cNvPr>
              <p:cNvSpPr>
                <a:spLocks noRot="1" noChangeAspect="1" noMove="1" noResize="1" noEditPoints="1" noAdjustHandles="1" noChangeArrowheads="1" noChangeShapeType="1" noTextEdit="1"/>
              </p:cNvSpPr>
              <p:nvPr/>
            </p:nvSpPr>
            <p:spPr>
              <a:xfrm>
                <a:off x="5786438" y="3858113"/>
                <a:ext cx="2322138" cy="520342"/>
              </a:xfrm>
              <a:prstGeom prst="flowChartAlternateProcess">
                <a:avLst/>
              </a:prstGeom>
              <a:blipFill>
                <a:blip r:embed="rId7"/>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6300936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A41934-0903-C4EA-C1F6-EB30FB49F383}"/>
              </a:ext>
            </a:extLst>
          </p:cNvPr>
          <p:cNvPicPr>
            <a:picLocks/>
          </p:cNvPicPr>
          <p:nvPr>
            <p:custDataLst>
              <p:tags r:id="rId2"/>
            </p:custDataLst>
          </p:nvPr>
        </p:nvPicPr>
        <p:blipFill>
          <a:blip r:embed="rId7"/>
          <a:stretch>
            <a:fillRect/>
          </a:stretch>
        </p:blipFill>
        <p:spPr>
          <a:xfrm>
            <a:off x="3201670" y="508000"/>
            <a:ext cx="1219200" cy="510126"/>
          </a:xfrm>
          <a:prstGeom prst="rect">
            <a:avLst/>
          </a:prstGeom>
        </p:spPr>
      </p:pic>
      <p:pic>
        <p:nvPicPr>
          <p:cNvPr id="5" name="Picture 4">
            <a:extLst>
              <a:ext uri="{FF2B5EF4-FFF2-40B4-BE49-F238E27FC236}">
                <a16:creationId xmlns:a16="http://schemas.microsoft.com/office/drawing/2014/main" id="{360355E3-7D45-2402-42C3-CEDA748A082E}"/>
              </a:ext>
            </a:extLst>
          </p:cNvPr>
          <p:cNvPicPr>
            <a:picLocks/>
          </p:cNvPicPr>
          <p:nvPr>
            <p:custDataLst>
              <p:tags r:id="rId3"/>
            </p:custDataLst>
          </p:nvPr>
        </p:nvPicPr>
        <p:blipFill>
          <a:blip r:embed="rId8"/>
          <a:stretch>
            <a:fillRect/>
          </a:stretch>
        </p:blipFill>
        <p:spPr>
          <a:xfrm>
            <a:off x="508000" y="2209800"/>
            <a:ext cx="2438400" cy="2438400"/>
          </a:xfrm>
          <a:prstGeom prst="rect">
            <a:avLst/>
          </a:prstGeom>
        </p:spPr>
      </p:pic>
      <p:sp>
        <p:nvSpPr>
          <p:cNvPr id="6" name="Rectangle 5">
            <a:extLst>
              <a:ext uri="{FF2B5EF4-FFF2-40B4-BE49-F238E27FC236}">
                <a16:creationId xmlns:a16="http://schemas.microsoft.com/office/drawing/2014/main" id="{2DC94D6B-474D-C721-DD9A-2D5522D871F4}"/>
              </a:ext>
            </a:extLst>
          </p:cNvPr>
          <p:cNvSpPr/>
          <p:nvPr>
            <p:custDataLst>
              <p:tags r:id="rId4"/>
            </p:custDataLst>
          </p:nvPr>
        </p:nvSpPr>
        <p:spPr>
          <a:xfrm>
            <a:off x="3200400" y="2571750"/>
            <a:ext cx="8483600" cy="1714500"/>
          </a:xfrm>
          <a:prstGeom prst="rect">
            <a:avLst/>
          </a:prstGeom>
          <a:noFill/>
          <a:ln w="12700" cap="flat" cmpd="sng" algn="ctr">
            <a:solidFill>
              <a:srgbClr val="FFFFFF"/>
            </a:solidFill>
            <a:prstDash val="solid"/>
            <a:miter lim="800000"/>
          </a:ln>
          <a:effectLst/>
          <a:extLst>
            <a:ext uri="{909E8E84-426E-40DD-AFC4-6F175D3DCCD1}">
              <a14:hiddenFill xmlns:a14="http://schemas.microsoft.com/office/drawing/2010/main">
                <a:solidFill>
                  <a:schemeClr val="accent1"/>
                </a:solidFill>
              </a14:hiddenFill>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b="1" dirty="0">
                <a:solidFill>
                  <a:srgbClr val="5B5B5B"/>
                </a:solidFill>
              </a:rPr>
              <a:t>Which Option is the right one?</a:t>
            </a:r>
          </a:p>
        </p:txBody>
      </p:sp>
      <p:sp>
        <p:nvSpPr>
          <p:cNvPr id="7" name="Rectangle 6">
            <a:extLst>
              <a:ext uri="{FF2B5EF4-FFF2-40B4-BE49-F238E27FC236}">
                <a16:creationId xmlns:a16="http://schemas.microsoft.com/office/drawing/2014/main" id="{FE7A15AD-19F4-9A0C-C6E2-7F12C84F30FB}"/>
              </a:ext>
            </a:extLst>
          </p:cNvPr>
          <p:cNvSpPr/>
          <p:nvPr>
            <p:custDataLst>
              <p:tags r:id="rId5"/>
            </p:custDataLst>
          </p:nvPr>
        </p:nvSpPr>
        <p:spPr>
          <a:xfrm>
            <a:off x="3200400" y="6096000"/>
            <a:ext cx="8737600" cy="510125"/>
          </a:xfrm>
          <a:prstGeom prst="rect">
            <a:avLst/>
          </a:prstGeom>
          <a:noFill/>
          <a:ln w="12700" cap="flat" cmpd="sng" algn="ctr">
            <a:noFill/>
            <a:prstDash val="solid"/>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b="1">
                <a:solidFill>
                  <a:srgbClr val="5B5B5B"/>
                </a:solidFill>
              </a:rPr>
              <a:t>ⓘ</a:t>
            </a:r>
            <a:r>
              <a:rPr lang="en-GB" sz="1400">
                <a:solidFill>
                  <a:srgbClr val="5B5B5B"/>
                </a:solidFill>
              </a:rPr>
              <a:t> Start presenting to display the poll results on this slide.</a:t>
            </a:r>
          </a:p>
        </p:txBody>
      </p:sp>
    </p:spTree>
    <p:custDataLst>
      <p:tags r:id="rId1"/>
    </p:custDataLst>
    <p:extLst>
      <p:ext uri="{BB962C8B-B14F-4D97-AF65-F5344CB8AC3E}">
        <p14:creationId xmlns:p14="http://schemas.microsoft.com/office/powerpoint/2010/main" val="974830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6"/>
                                        </p:tgtEl>
                                      </p:cBhvr>
                                    </p:animEffect>
                                    <p:animScale>
                                      <p:cBhvr>
                                        <p:cTn id="7" dur="25" autoRev="1" fill="hold"/>
                                        <p:tgtEl>
                                          <p:spTgt spid="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1" nodeType="clickEffect">
                                  <p:stCondLst>
                                    <p:cond delay="0"/>
                                  </p:stCondLst>
                                  <p:childTnLst>
                                    <p:animEffect transition="out" filter="fade">
                                      <p:cBhvr>
                                        <p:cTn id="11" dur="50" tmFilter="0, 0; .2, .5; .8, .5; 1, 0"/>
                                        <p:tgtEl>
                                          <p:spTgt spid="6"/>
                                        </p:tgtEl>
                                      </p:cBhvr>
                                    </p:animEffect>
                                    <p:animScale>
                                      <p:cBhvr>
                                        <p:cTn id="12" dur="25" autoRev="1" fill="hold"/>
                                        <p:tgtEl>
                                          <p:spTgt spid="6"/>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2" nodeType="clickEffect">
                                  <p:stCondLst>
                                    <p:cond delay="0"/>
                                  </p:stCondLst>
                                  <p:childTnLst>
                                    <p:animEffect transition="out" filter="fade">
                                      <p:cBhvr>
                                        <p:cTn id="16" dur="50" tmFilter="0, 0; .2, .5; .8, .5; 1, 0"/>
                                        <p:tgtEl>
                                          <p:spTgt spid="6"/>
                                        </p:tgtEl>
                                      </p:cBhvr>
                                    </p:animEffect>
                                    <p:animScale>
                                      <p:cBhvr>
                                        <p:cTn id="17" dur="25" autoRev="1" fill="hold"/>
                                        <p:tgtEl>
                                          <p:spTgt spid="6"/>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3" nodeType="clickEffect">
                                  <p:stCondLst>
                                    <p:cond delay="0"/>
                                  </p:stCondLst>
                                  <p:childTnLst>
                                    <p:animEffect transition="out" filter="fade">
                                      <p:cBhvr>
                                        <p:cTn id="21" dur="50" tmFilter="0, 0; .2, .5; .8, .5; 1, 0"/>
                                        <p:tgtEl>
                                          <p:spTgt spid="6"/>
                                        </p:tgtEl>
                                      </p:cBhvr>
                                    </p:animEffect>
                                    <p:animScale>
                                      <p:cBhvr>
                                        <p:cTn id="22" dur="25"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6" grpId="2" animBg="1"/>
      <p:bldP spid="6" grpId="3"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5E92-3B3A-353A-06DD-CB0BA4B1E6B9}"/>
              </a:ext>
            </a:extLst>
          </p:cNvPr>
          <p:cNvSpPr>
            <a:spLocks noGrp="1"/>
          </p:cNvSpPr>
          <p:nvPr>
            <p:ph type="ctrTitle"/>
          </p:nvPr>
        </p:nvSpPr>
        <p:spPr>
          <a:xfrm>
            <a:off x="914400" y="742784"/>
            <a:ext cx="10363200" cy="1470025"/>
          </a:xfrm>
        </p:spPr>
        <p:txBody>
          <a:bodyPr>
            <a:normAutofit/>
          </a:bodyPr>
          <a:lstStyle/>
          <a:p>
            <a:r>
              <a:rPr lang="en-US" sz="2800" b="1" dirty="0">
                <a:latin typeface="Cambria" panose="02040503050406030204" pitchFamily="18" charset="0"/>
                <a:ea typeface="Cambria" panose="02040503050406030204" pitchFamily="18" charset="0"/>
              </a:rPr>
              <a:t>Don’t Care function</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7D51A6CF-115D-4751-2A7A-69891D6DCBF5}"/>
                  </a:ext>
                </a:extLst>
              </p:cNvPr>
              <p:cNvSpPr txBox="1"/>
              <p:nvPr/>
            </p:nvSpPr>
            <p:spPr>
              <a:xfrm>
                <a:off x="755780" y="1978090"/>
                <a:ext cx="8285583" cy="646331"/>
              </a:xfrm>
              <a:prstGeom prst="rect">
                <a:avLst/>
              </a:prstGeom>
              <a:noFill/>
            </p:spPr>
            <p:txBody>
              <a:bodyPr wrap="square" rtlCol="0">
                <a:spAutoFit/>
              </a:bodyPr>
              <a:lstStyle/>
              <a:p>
                <a:r>
                  <a:rPr lang="en-US" dirty="0"/>
                  <a:t>Find the Minimal Expression for the function </a:t>
                </a:r>
                <a14:m>
                  <m:oMath xmlns:m="http://schemas.openxmlformats.org/officeDocument/2006/math">
                    <m:sSub>
                      <m:sSubPr>
                        <m:ctrlPr>
                          <a:rPr lang="en-US" sz="1800" i="1"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1800" i="1">
                            <a:effectLst/>
                            <a:latin typeface="Cambria Math" panose="02040503050406030204" pitchFamily="18" charset="0"/>
                            <a:ea typeface="Calibri" panose="020F0502020204030204" pitchFamily="34" charset="0"/>
                            <a:cs typeface="Times New Roman" panose="02020603050405020304" pitchFamily="18" charset="0"/>
                          </a:rPr>
                          <m:t>𝐹</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US" sz="18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US" sz="1800" i="1">
                            <a:effectLst/>
                            <a:latin typeface="Cambria Math" panose="02040503050406030204" pitchFamily="18" charset="0"/>
                            <a:ea typeface="Calibri" panose="020F0502020204030204" pitchFamily="34" charset="0"/>
                            <a:cs typeface="Times New Roman" panose="02020603050405020304" pitchFamily="18" charset="0"/>
                          </a:rPr>
                        </m:ctrlPr>
                      </m:sSubPr>
                      <m:e>
                        <m:r>
                          <m:rPr>
                            <m:sty m:val="p"/>
                          </m:rPr>
                          <a:rPr lang="en-US" sz="1800">
                            <a:effectLst/>
                            <a:latin typeface="Cambria Math" panose="02040503050406030204" pitchFamily="18" charset="0"/>
                            <a:ea typeface="Calibri" panose="020F0502020204030204" pitchFamily="34" charset="0"/>
                            <a:cs typeface="Times New Roman" panose="02020603050405020304" pitchFamily="18" charset="0"/>
                          </a:rPr>
                          <m:t>Σ</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𝑚</m:t>
                        </m:r>
                      </m:sub>
                    </m:sSub>
                    <m:r>
                      <a:rPr lang="en-US" sz="1800" i="1">
                        <a:effectLst/>
                        <a:latin typeface="Cambria Math" panose="02040503050406030204" pitchFamily="18" charset="0"/>
                        <a:ea typeface="Calibri" panose="020F0502020204030204" pitchFamily="34" charset="0"/>
                        <a:cs typeface="Times New Roman" panose="02020603050405020304" pitchFamily="18" charset="0"/>
                      </a:rPr>
                      <m:t>(0,1,</m:t>
                    </m:r>
                    <m:r>
                      <a:rPr lang="cy-GB" sz="1800" b="0" i="1" smtClean="0">
                        <a:effectLst/>
                        <a:latin typeface="Cambria Math" panose="02040503050406030204" pitchFamily="18" charset="0"/>
                        <a:ea typeface="Calibri" panose="020F0502020204030204" pitchFamily="34" charset="0"/>
                        <a:cs typeface="Times New Roman" panose="02020603050405020304" pitchFamily="18" charset="0"/>
                      </a:rPr>
                      <m:t>3</m:t>
                    </m:r>
                    <m:r>
                      <a:rPr lang="en-US" sz="1800" i="1">
                        <a:effectLst/>
                        <a:latin typeface="Cambria Math" panose="02040503050406030204" pitchFamily="18" charset="0"/>
                        <a:ea typeface="Calibri" panose="020F0502020204030204" pitchFamily="34" charset="0"/>
                        <a:cs typeface="Times New Roman" panose="02020603050405020304" pitchFamily="18" charset="0"/>
                      </a:rPr>
                      <m:t>,</m:t>
                    </m:r>
                    <m:r>
                      <a:rPr lang="cy-GB" sz="1800" b="0" i="1" smtClean="0">
                        <a:effectLst/>
                        <a:latin typeface="Cambria Math" panose="02040503050406030204" pitchFamily="18" charset="0"/>
                        <a:ea typeface="Calibri" panose="020F0502020204030204" pitchFamily="34" charset="0"/>
                        <a:cs typeface="Times New Roman" panose="02020603050405020304" pitchFamily="18" charset="0"/>
                      </a:rPr>
                      <m:t>2</m:t>
                    </m:r>
                    <m:r>
                      <a:rPr lang="en-US" sz="1800" i="1">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US" sz="1800" i="1">
                            <a:effectLst/>
                            <a:latin typeface="Cambria Math" panose="02040503050406030204" pitchFamily="18" charset="0"/>
                            <a:ea typeface="Calibri" panose="020F0502020204030204" pitchFamily="34" charset="0"/>
                            <a:cs typeface="Times New Roman" panose="02020603050405020304" pitchFamily="18" charset="0"/>
                          </a:rPr>
                        </m:ctrlPr>
                      </m:sSubPr>
                      <m:e>
                        <m:r>
                          <m:rPr>
                            <m:sty m:val="p"/>
                          </m:rPr>
                          <a:rPr lang="en-US" sz="1800">
                            <a:effectLst/>
                            <a:latin typeface="Cambria Math" panose="02040503050406030204" pitchFamily="18" charset="0"/>
                            <a:ea typeface="Calibri" panose="020F0502020204030204" pitchFamily="34" charset="0"/>
                            <a:cs typeface="Times New Roman" panose="02020603050405020304" pitchFamily="18" charset="0"/>
                          </a:rPr>
                          <m:t>Σ</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𝑑</m:t>
                        </m:r>
                      </m:sub>
                    </m:sSub>
                  </m:oMath>
                </a14:m>
                <a:r>
                  <a:rPr lang="en-US" sz="1800" dirty="0">
                    <a:effectLst/>
                    <a:latin typeface="Calibri" panose="020F0502020204030204" pitchFamily="34" charset="0"/>
                    <a:ea typeface="Times New Roman" panose="02020603050405020304" pitchFamily="18" charset="0"/>
                    <a:cs typeface="Times New Roman" panose="02020603050405020304" pitchFamily="18" charset="0"/>
                  </a:rPr>
                  <a:t>(8,9)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 </a:t>
                </a:r>
              </a:p>
            </p:txBody>
          </p:sp>
        </mc:Choice>
        <mc:Fallback xmlns="">
          <p:sp>
            <p:nvSpPr>
              <p:cNvPr id="6" name="TextBox 5">
                <a:extLst>
                  <a:ext uri="{FF2B5EF4-FFF2-40B4-BE49-F238E27FC236}">
                    <a16:creationId xmlns:a16="http://schemas.microsoft.com/office/drawing/2014/main" id="{7D51A6CF-115D-4751-2A7A-69891D6DCBF5}"/>
                  </a:ext>
                </a:extLst>
              </p:cNvPr>
              <p:cNvSpPr txBox="1">
                <a:spLocks noRot="1" noChangeAspect="1" noMove="1" noResize="1" noEditPoints="1" noAdjustHandles="1" noChangeArrowheads="1" noChangeShapeType="1" noTextEdit="1"/>
              </p:cNvSpPr>
              <p:nvPr/>
            </p:nvSpPr>
            <p:spPr>
              <a:xfrm>
                <a:off x="755780" y="1978090"/>
                <a:ext cx="8285583" cy="646331"/>
              </a:xfrm>
              <a:prstGeom prst="rect">
                <a:avLst/>
              </a:prstGeom>
              <a:blipFill>
                <a:blip r:embed="rId2"/>
                <a:stretch>
                  <a:fillRect l="-662" t="-4673"/>
                </a:stretch>
              </a:blipFill>
            </p:spPr>
            <p:txBody>
              <a:bodyPr/>
              <a:lstStyle/>
              <a:p>
                <a:r>
                  <a:rPr lang="en-GB">
                    <a:noFill/>
                  </a:rPr>
                  <a:t> </a:t>
                </a:r>
              </a:p>
            </p:txBody>
          </p:sp>
        </mc:Fallback>
      </mc:AlternateContent>
      <p:sp>
        <p:nvSpPr>
          <p:cNvPr id="14" name="Slide Number Placeholder 13">
            <a:extLst>
              <a:ext uri="{FF2B5EF4-FFF2-40B4-BE49-F238E27FC236}">
                <a16:creationId xmlns:a16="http://schemas.microsoft.com/office/drawing/2014/main" id="{3D913391-24DB-5920-5206-5C113EB0EA09}"/>
              </a:ext>
            </a:extLst>
          </p:cNvPr>
          <p:cNvSpPr>
            <a:spLocks noGrp="1"/>
          </p:cNvSpPr>
          <p:nvPr>
            <p:ph type="sldNum" sz="quarter" idx="12"/>
          </p:nvPr>
        </p:nvSpPr>
        <p:spPr/>
        <p:txBody>
          <a:bodyPr/>
          <a:lstStyle/>
          <a:p>
            <a:fld id="{041DC1CA-1C04-4C31-B74E-7C107D883BCF}" type="slidenum">
              <a:rPr lang="en-US" altLang="en-US" smtClean="0"/>
              <a:pPr/>
              <a:t>25</a:t>
            </a:fld>
            <a:endParaRPr lang="en-US" altLang="en-US"/>
          </a:p>
        </p:txBody>
      </p:sp>
      <p:sp>
        <p:nvSpPr>
          <p:cNvPr id="4" name="TextBox 3">
            <a:extLst>
              <a:ext uri="{FF2B5EF4-FFF2-40B4-BE49-F238E27FC236}">
                <a16:creationId xmlns:a16="http://schemas.microsoft.com/office/drawing/2014/main" id="{408A2E46-20FC-A489-1F28-2971056B025B}"/>
              </a:ext>
            </a:extLst>
          </p:cNvPr>
          <p:cNvSpPr txBox="1"/>
          <p:nvPr/>
        </p:nvSpPr>
        <p:spPr>
          <a:xfrm>
            <a:off x="3578087" y="183106"/>
            <a:ext cx="9442174" cy="892552"/>
          </a:xfrm>
          <a:prstGeom prst="rect">
            <a:avLst/>
          </a:prstGeom>
          <a:noFill/>
        </p:spPr>
        <p:txBody>
          <a:bodyPr wrap="square" rtlCol="0">
            <a:spAutoFit/>
          </a:bodyPr>
          <a:lstStyle/>
          <a:p>
            <a:r>
              <a:rPr lang="en-GB" sz="2600" b="1" dirty="0">
                <a:solidFill>
                  <a:schemeClr val="bg1"/>
                </a:solidFill>
                <a:latin typeface="Cambria" panose="02040503050406030204" pitchFamily="18" charset="0"/>
                <a:ea typeface="Cambria" panose="02040503050406030204" pitchFamily="18" charset="0"/>
              </a:rPr>
              <a:t>Introduction to Digital Electronics </a:t>
            </a:r>
          </a:p>
          <a:p>
            <a:r>
              <a:rPr lang="en-GB" sz="2600" b="1" dirty="0">
                <a:solidFill>
                  <a:schemeClr val="bg1"/>
                </a:solidFill>
                <a:latin typeface="Cambria" panose="02040503050406030204" pitchFamily="18" charset="0"/>
                <a:ea typeface="Cambria" panose="02040503050406030204" pitchFamily="18" charset="0"/>
              </a:rPr>
              <a:t>		K - Map</a:t>
            </a:r>
          </a:p>
        </p:txBody>
      </p:sp>
      <p:sp>
        <p:nvSpPr>
          <p:cNvPr id="5" name="Footer Placeholder 3">
            <a:extLst>
              <a:ext uri="{FF2B5EF4-FFF2-40B4-BE49-F238E27FC236}">
                <a16:creationId xmlns:a16="http://schemas.microsoft.com/office/drawing/2014/main" id="{29816DF6-0B7E-C4BC-A936-0256E09A52FB}"/>
              </a:ext>
            </a:extLst>
          </p:cNvPr>
          <p:cNvSpPr txBox="1">
            <a:spLocks/>
          </p:cNvSpPr>
          <p:nvPr/>
        </p:nvSpPr>
        <p:spPr>
          <a:xfrm>
            <a:off x="107674"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7" name="Picture 6">
            <a:extLst>
              <a:ext uri="{FF2B5EF4-FFF2-40B4-BE49-F238E27FC236}">
                <a16:creationId xmlns:a16="http://schemas.microsoft.com/office/drawing/2014/main" id="{D5B13708-0027-B73B-DCDA-A994C77E8D95}"/>
              </a:ext>
            </a:extLst>
          </p:cNvPr>
          <p:cNvPicPr>
            <a:picLocks noChangeAspect="1"/>
          </p:cNvPicPr>
          <p:nvPr/>
        </p:nvPicPr>
        <p:blipFill>
          <a:blip r:embed="rId3"/>
          <a:stretch>
            <a:fillRect/>
          </a:stretch>
        </p:blipFill>
        <p:spPr>
          <a:xfrm>
            <a:off x="3026908" y="2284315"/>
            <a:ext cx="3743325" cy="3533775"/>
          </a:xfrm>
          <a:prstGeom prst="rect">
            <a:avLst/>
          </a:prstGeom>
        </p:spPr>
      </p:pic>
      <mc:AlternateContent xmlns:mc="http://schemas.openxmlformats.org/markup-compatibility/2006" xmlns:a14="http://schemas.microsoft.com/office/drawing/2010/main">
        <mc:Choice Requires="a14">
          <p:sp>
            <p:nvSpPr>
              <p:cNvPr id="3" name="Flowchart: Alternate Process 2">
                <a:extLst>
                  <a:ext uri="{FF2B5EF4-FFF2-40B4-BE49-F238E27FC236}">
                    <a16:creationId xmlns:a16="http://schemas.microsoft.com/office/drawing/2014/main" id="{D4FF6BD8-B9BE-19EF-5AAD-D34F71773C10}"/>
                  </a:ext>
                </a:extLst>
              </p:cNvPr>
              <p:cNvSpPr/>
              <p:nvPr/>
            </p:nvSpPr>
            <p:spPr>
              <a:xfrm>
                <a:off x="3586030" y="5944411"/>
                <a:ext cx="2322138" cy="52034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b="1" i="1" smtClean="0">
                            <a:effectLst/>
                            <a:latin typeface="Cambria Math" panose="02040503050406030204" pitchFamily="18" charset="0"/>
                            <a:ea typeface="Cambria Math" panose="02040503050406030204" pitchFamily="18" charset="0"/>
                          </a:rPr>
                        </m:ctrlPr>
                      </m:sSubPr>
                      <m:e>
                        <m:r>
                          <a:rPr lang="en-GB" sz="2400" b="1" i="1">
                            <a:effectLst/>
                            <a:latin typeface="Cambria Math" panose="02040503050406030204" pitchFamily="18" charset="0"/>
                            <a:ea typeface="Cambria Math" panose="02040503050406030204" pitchFamily="18" charset="0"/>
                            <a:cs typeface="Arial" panose="020B0604020202020204" pitchFamily="34" charset="0"/>
                          </a:rPr>
                          <m:t>𝑭</m:t>
                        </m:r>
                      </m:e>
                      <m:sub>
                        <m:r>
                          <a:rPr lang="en-GB" sz="2400" b="1" i="1">
                            <a:effectLst/>
                            <a:latin typeface="Cambria Math" panose="02040503050406030204" pitchFamily="18" charset="0"/>
                            <a:ea typeface="Cambria Math" panose="02040503050406030204" pitchFamily="18" charset="0"/>
                            <a:cs typeface="Arial" panose="020B0604020202020204" pitchFamily="34" charset="0"/>
                          </a:rPr>
                          <m:t>𝟏</m:t>
                        </m:r>
                      </m:sub>
                    </m:sSub>
                    <m:r>
                      <a:rPr lang="en-GB" sz="2400" b="1" i="1">
                        <a:effectLst/>
                        <a:latin typeface="Cambria Math" panose="02040503050406030204" pitchFamily="18" charset="0"/>
                        <a:ea typeface="Cambria Math" panose="02040503050406030204" pitchFamily="18" charset="0"/>
                        <a:cs typeface="Arial" panose="020B0604020202020204" pitchFamily="34" charset="0"/>
                      </a:rPr>
                      <m:t>=</m:t>
                    </m:r>
                    <m:acc>
                      <m:accPr>
                        <m:chr m:val="̅"/>
                        <m:ctrlPr>
                          <a:rPr lang="en-GB" sz="2400" b="1" i="1">
                            <a:effectLst/>
                            <a:latin typeface="Cambria Math" panose="02040503050406030204" pitchFamily="18" charset="0"/>
                            <a:ea typeface="Cambria Math" panose="02040503050406030204" pitchFamily="18" charset="0"/>
                          </a:rPr>
                        </m:ctrlPr>
                      </m:accPr>
                      <m:e>
                        <m:r>
                          <a:rPr lang="en-GB" sz="2400" b="1" i="1" smtClean="0">
                            <a:effectLst/>
                            <a:latin typeface="Cambria Math" panose="02040503050406030204" pitchFamily="18" charset="0"/>
                            <a:ea typeface="Cambria Math" panose="02040503050406030204" pitchFamily="18" charset="0"/>
                          </a:rPr>
                          <m:t>𝑨</m:t>
                        </m:r>
                      </m:e>
                    </m:acc>
                    <m:acc>
                      <m:accPr>
                        <m:chr m:val="̅"/>
                        <m:ctrlPr>
                          <a:rPr lang="en-GB" sz="2400" b="1" i="1">
                            <a:latin typeface="Cambria Math" panose="02040503050406030204" pitchFamily="18" charset="0"/>
                            <a:ea typeface="Cambria Math" panose="02040503050406030204" pitchFamily="18" charset="0"/>
                          </a:rPr>
                        </m:ctrlPr>
                      </m:accPr>
                      <m:e>
                        <m:r>
                          <a:rPr lang="cy-GB" sz="2400" b="1" i="1" smtClean="0">
                            <a:latin typeface="Cambria Math" panose="02040503050406030204" pitchFamily="18" charset="0"/>
                            <a:ea typeface="Cambria Math" panose="02040503050406030204" pitchFamily="18" charset="0"/>
                          </a:rPr>
                          <m:t>𝑩</m:t>
                        </m:r>
                      </m:e>
                    </m:acc>
                  </m:oMath>
                </a14:m>
                <a:r>
                  <a:rPr lang="en-GB" sz="2400" b="1" i="1" dirty="0">
                    <a:latin typeface="Cambria Math" panose="02040503050406030204" pitchFamily="18" charset="0"/>
                    <a:ea typeface="Cambria Math" panose="02040503050406030204" pitchFamily="18" charset="0"/>
                  </a:rPr>
                  <a:t>+ </a:t>
                </a:r>
                <a14:m>
                  <m:oMath xmlns:m="http://schemas.openxmlformats.org/officeDocument/2006/math">
                    <m:acc>
                      <m:accPr>
                        <m:chr m:val="̅"/>
                        <m:ctrlPr>
                          <a:rPr lang="en-GB" sz="2400" b="1" i="1" smtClean="0">
                            <a:latin typeface="Cambria Math" panose="02040503050406030204" pitchFamily="18" charset="0"/>
                            <a:ea typeface="Cambria Math" panose="02040503050406030204" pitchFamily="18" charset="0"/>
                          </a:rPr>
                        </m:ctrlPr>
                      </m:accPr>
                      <m:e>
                        <m:r>
                          <a:rPr lang="cy-GB" sz="2400" b="1" i="1" smtClean="0">
                            <a:latin typeface="Cambria Math" panose="02040503050406030204" pitchFamily="18" charset="0"/>
                            <a:ea typeface="Cambria Math" panose="02040503050406030204" pitchFamily="18" charset="0"/>
                          </a:rPr>
                          <m:t>𝑩</m:t>
                        </m:r>
                      </m:e>
                    </m:acc>
                  </m:oMath>
                </a14:m>
                <a:r>
                  <a:rPr lang="en-GB" sz="2400" b="1" dirty="0">
                    <a:ea typeface="Cambria Math" panose="02040503050406030204" pitchFamily="18" charset="0"/>
                  </a:rPr>
                  <a:t> </a:t>
                </a:r>
                <a14:m>
                  <m:oMath xmlns:m="http://schemas.openxmlformats.org/officeDocument/2006/math">
                    <m:acc>
                      <m:accPr>
                        <m:chr m:val="̅"/>
                        <m:ctrlPr>
                          <a:rPr lang="en-GB" sz="2400" b="1" i="1">
                            <a:latin typeface="Cambria Math" panose="02040503050406030204" pitchFamily="18" charset="0"/>
                            <a:ea typeface="Cambria Math" panose="02040503050406030204" pitchFamily="18" charset="0"/>
                          </a:rPr>
                        </m:ctrlPr>
                      </m:accPr>
                      <m:e>
                        <m:r>
                          <a:rPr lang="cy-GB" sz="2400" b="1" i="1" smtClean="0">
                            <a:latin typeface="Cambria Math" panose="02040503050406030204" pitchFamily="18" charset="0"/>
                            <a:ea typeface="Cambria Math" panose="02040503050406030204" pitchFamily="18" charset="0"/>
                          </a:rPr>
                          <m:t>𝑪</m:t>
                        </m:r>
                      </m:e>
                    </m:acc>
                  </m:oMath>
                </a14:m>
                <a:endParaRPr lang="en-GB" sz="2400" b="1" i="1" dirty="0">
                  <a:latin typeface="Cambria Math" panose="02040503050406030204" pitchFamily="18" charset="0"/>
                  <a:ea typeface="Cambria Math" panose="02040503050406030204" pitchFamily="18" charset="0"/>
                </a:endParaRPr>
              </a:p>
            </p:txBody>
          </p:sp>
        </mc:Choice>
        <mc:Fallback xmlns="">
          <p:sp>
            <p:nvSpPr>
              <p:cNvPr id="3" name="Flowchart: Alternate Process 2">
                <a:extLst>
                  <a:ext uri="{FF2B5EF4-FFF2-40B4-BE49-F238E27FC236}">
                    <a16:creationId xmlns:a16="http://schemas.microsoft.com/office/drawing/2014/main" id="{D4FF6BD8-B9BE-19EF-5AAD-D34F71773C10}"/>
                  </a:ext>
                </a:extLst>
              </p:cNvPr>
              <p:cNvSpPr>
                <a:spLocks noRot="1" noChangeAspect="1" noMove="1" noResize="1" noEditPoints="1" noAdjustHandles="1" noChangeArrowheads="1" noChangeShapeType="1" noTextEdit="1"/>
              </p:cNvSpPr>
              <p:nvPr/>
            </p:nvSpPr>
            <p:spPr>
              <a:xfrm>
                <a:off x="3586030" y="5944411"/>
                <a:ext cx="2322138" cy="520342"/>
              </a:xfrm>
              <a:prstGeom prst="flowChartAlternateProcess">
                <a:avLst/>
              </a:prstGeom>
              <a:blipFill>
                <a:blip r:embed="rId4"/>
                <a:stretch>
                  <a:fillRect t="-4598" r="-15405" b="-17241"/>
                </a:stretch>
              </a:blipFill>
            </p:spPr>
            <p:txBody>
              <a:bodyPr/>
              <a:lstStyle/>
              <a:p>
                <a:r>
                  <a:rPr lang="en-GB">
                    <a:noFill/>
                  </a:rPr>
                  <a:t> </a:t>
                </a:r>
              </a:p>
            </p:txBody>
          </p:sp>
        </mc:Fallback>
      </mc:AlternateContent>
      <p:sp>
        <p:nvSpPr>
          <p:cNvPr id="8" name="Rectangle: Rounded Corners 7">
            <a:extLst>
              <a:ext uri="{FF2B5EF4-FFF2-40B4-BE49-F238E27FC236}">
                <a16:creationId xmlns:a16="http://schemas.microsoft.com/office/drawing/2014/main" id="{D9BAECA0-B5DB-0C7C-5B3D-6E2331A88C77}"/>
              </a:ext>
            </a:extLst>
          </p:cNvPr>
          <p:cNvSpPr/>
          <p:nvPr/>
        </p:nvSpPr>
        <p:spPr>
          <a:xfrm>
            <a:off x="3799968" y="3134322"/>
            <a:ext cx="2797214" cy="326067"/>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48837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4774265" y="3035226"/>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b="1" dirty="0">
                <a:latin typeface="Cambria" panose="02040503050406030204" pitchFamily="18" charset="0"/>
                <a:ea typeface="Cambria" panose="02040503050406030204" pitchFamily="18" charset="0"/>
              </a:rPr>
              <a:t>Thank you</a:t>
            </a:r>
          </a:p>
        </p:txBody>
      </p:sp>
    </p:spTree>
    <p:extLst>
      <p:ext uri="{BB962C8B-B14F-4D97-AF65-F5344CB8AC3E}">
        <p14:creationId xmlns:p14="http://schemas.microsoft.com/office/powerpoint/2010/main" val="15814185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5aad907c-993c-4408-80e2-4a808b236c86"/>
  <p:tag name="SLIDO_EVENT_SECTION_UUID" val="f01c792e-5bf2-4a14-b35e-4be9ff155c39"/>
</p:tagLst>
</file>

<file path=ppt/tags/tag2.xml><?xml version="1.0" encoding="utf-8"?>
<p:tagLst xmlns:a="http://schemas.openxmlformats.org/drawingml/2006/main" xmlns:r="http://schemas.openxmlformats.org/officeDocument/2006/relationships" xmlns:p="http://schemas.openxmlformats.org/presentationml/2006/main">
  <p:tag name="SLIDO_METADATA" val="eyJUaW1lc3RhbXAiOjE2OTg4NzYxMjh9"/>
  <p:tag name="SLIDO_TYPE" val="SlidoPoll"/>
  <p:tag name="SLIDO_POLL_UUID" val="7201877d-c116-45f6-80b0-588ae508de0f"/>
  <p:tag name="SLIDO_TIMELINE" val="W3sicG9sbFF1ZXN0aW9uVXVpZCI6IjIwYzQyZGFlLWE3ZjUtNGI0MS1iZmRiLTM2NmRmYTRkOWUxOSIsInNob3dSZXN1bHRzIjp0cnVlLCJzaG93Q29ycmVjdEFuc3dlcnMiOmZhbHNlLCJ2b3RpbmdMb2NrZWQiOmZhbHNlfV0="/>
</p:tagLst>
</file>

<file path=ppt/tags/tag3.xml><?xml version="1.0" encoding="utf-8"?>
<p:tagLst xmlns:a="http://schemas.openxmlformats.org/drawingml/2006/main" xmlns:r="http://schemas.openxmlformats.org/officeDocument/2006/relationships" xmlns:p="http://schemas.openxmlformats.org/presentationml/2006/main">
  <p:tag name="SLIDO_ELEMENT" val="logo"/>
</p:tagLst>
</file>

<file path=ppt/tags/tag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MultipleChoice"/>
</p:tagLst>
</file>

<file path=ppt/tags/tag5.xml><?xml version="1.0" encoding="utf-8"?>
<p:tagLst xmlns:a="http://schemas.openxmlformats.org/drawingml/2006/main" xmlns:r="http://schemas.openxmlformats.org/officeDocument/2006/relationships" xmlns:p="http://schemas.openxmlformats.org/presentationml/2006/main">
  <p:tag name="SLIDO_ELEMENT" val="title"/>
</p:tagLst>
</file>

<file path=ppt/tags/tag6.xml><?xml version="1.0" encoding="utf-8"?>
<p:tagLst xmlns:a="http://schemas.openxmlformats.org/drawingml/2006/main" xmlns:r="http://schemas.openxmlformats.org/officeDocument/2006/relationships" xmlns:p="http://schemas.openxmlformats.org/presentationml/2006/main">
  <p:tag name="SLIDO_ELEMENT" val="footer"/>
</p:tagLst>
</file>

<file path=ppt/tags/tag7.xml><?xml version="1.0" encoding="utf-8"?>
<p:tagLst xmlns:a="http://schemas.openxmlformats.org/drawingml/2006/main" xmlns:r="http://schemas.openxmlformats.org/officeDocument/2006/relationships" xmlns:p="http://schemas.openxmlformats.org/presentationml/2006/main">
  <p:tag name="SLIDO_METADATA" val="eyJUaW1lc3RhbXAiOjE2OTg4NzgyNDF9"/>
  <p:tag name="SLIDO_TYPE" val="SlidoPoll"/>
  <p:tag name="SLIDO_POLL_UUID" val="efe34c76-1a94-4d09-aa4e-b0231f145946"/>
  <p:tag name="SLIDO_POLL_QUESTION_UUID" val="d90e47ac-f5e5-41b2-867f-075169e5dfde"/>
  <p:tag name="SLIDO_TIMELINE" val="W3sic2NyZWVuIjoiUXVpekpvaW5pbmciLCJzaG93UmVzdWx0cyI6ZmFsc2UsInNob3dDb3JyZWN0QW5zd2VycyI6ZmFsc2UsInZvdGluZ0xvY2tlZCI6ZmFsc2V9LHsicG9sbFF1ZXN0aW9uVXVpZCI6ImQ5MGU0N2FjLWY1ZTUtNDFiMi04NjdmLTA3NTE2OWU1ZGZkZSIsInNob3dSZXN1bHRzIjpmYWxzZSwic2hvd0NvcnJlY3RBbnN3ZXJzIjpmYWxzZSwidm90aW5nTG9ja2VkIjpmYWxzZX0seyJwb2xsUXVlc3Rpb25VdWlkIjoiZDkwZTQ3YWMtZjVlNS00MWIyLTg2N2YtMDc1MTY5ZTVkZmRlIiwic2hvd1Jlc3VsdHMiOnRydWUsInNob3dDb3JyZWN0QW5zd2VycyI6ZmFsc2UsInZvdGluZ0xvY2tlZCI6dHJ1ZX0seyJwb2xsUXVlc3Rpb25VdWlkIjoiZDkwZTQ3YWMtZjVlNS00MWIyLTg2N2YtMDc1MTY5ZTVkZmRlIiwic2hvd1Jlc3VsdHMiOnRydWUsInNob3dDb3JyZWN0QW5zd2VycyI6dHJ1ZSwidm90aW5nTG9ja2VkIjp0cnVlfSx7InNjcmVlbiI6IlF1aXpMZWFkZXJib2FyZCIsInBvbGxRdWVzdGlvblV1aWQiOiI0YmRkMmQ4MS04ZWRkLTQwZDAtOWZlNi1lZWVmMzMxMWVkZjgiLCJzaG93UmVzdWx0cyI6dHJ1ZSwic2hvd0NvcnJlY3RBbnN3ZXJzIjp0cnVlLCJ2b3RpbmdMb2NrZWQiOnRydWV9XQ=="/>
</p:tagLst>
</file>

<file path=ppt/tags/tag8.xml><?xml version="1.0" encoding="utf-8"?>
<p:tagLst xmlns:a="http://schemas.openxmlformats.org/drawingml/2006/main" xmlns:r="http://schemas.openxmlformats.org/officeDocument/2006/relationships" xmlns:p="http://schemas.openxmlformats.org/presentationml/2006/main">
  <p:tag name="SLIDO_ELEMENT" val="logo"/>
</p:tagLst>
</file>

<file path=ppt/tags/tag9.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Quiz"/>
</p:tagLst>
</file>

<file path=ppt/tags/tag10.xml><?xml version="1.0" encoding="utf-8"?>
<p:tagLst xmlns:a="http://schemas.openxmlformats.org/drawingml/2006/main" xmlns:r="http://schemas.openxmlformats.org/officeDocument/2006/relationships" xmlns:p="http://schemas.openxmlformats.org/presentationml/2006/main">
  <p:tag name="SLIDO_ELEMENT" val="title"/>
</p:tagLst>
</file>

<file path=ppt/tags/tag11.xml><?xml version="1.0" encoding="utf-8"?>
<p:tagLst xmlns:a="http://schemas.openxmlformats.org/drawingml/2006/main" xmlns:r="http://schemas.openxmlformats.org/officeDocument/2006/relationships" xmlns:p="http://schemas.openxmlformats.org/presentationml/2006/main">
  <p:tag name="SLIDO_ELEMENT" val="footer"/>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purl.org/dc/elements/1.1/"/>
    <ds:schemaRef ds:uri="303dbf9b-b85b-46a0-94f1-894078c07ecd"/>
    <ds:schemaRef ds:uri="http://schemas.microsoft.com/office/infopath/2007/PartnerControls"/>
    <ds:schemaRef ds:uri="http://schemas.microsoft.com/office/2006/documentManagement/types"/>
    <ds:schemaRef ds:uri="http://schemas.openxmlformats.org/package/2006/metadata/core-properties"/>
    <ds:schemaRef ds:uri="211f9404-bca0-4bcf-9c1d-965ccb6f8d2d"/>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1219</Words>
  <Application>Microsoft Office PowerPoint</Application>
  <PresentationFormat>Widescreen</PresentationFormat>
  <Paragraphs>219</Paragraphs>
  <Slides>26</Slides>
  <Notes>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26</vt:i4>
      </vt:variant>
    </vt:vector>
  </HeadingPairs>
  <TitlesOfParts>
    <vt:vector size="51"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Rules to obtain the most simplified expression</vt:lpstr>
      <vt:lpstr>Karnaugh Maps (K-Maps)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Don’t Care function</vt:lpstr>
      <vt:lpstr>Don’t Care function</vt:lpstr>
      <vt:lpstr>PowerPoint Presentation</vt:lpstr>
      <vt:lpstr>Don’t Care function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251</cp:revision>
  <dcterms:created xsi:type="dcterms:W3CDTF">2021-03-09T15:35:42Z</dcterms:created>
  <dcterms:modified xsi:type="dcterms:W3CDTF">2023-11-02T12:46:35Z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