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62" r:id="rId14"/>
    <p:sldId id="263" r:id="rId15"/>
    <p:sldId id="264" r:id="rId16"/>
    <p:sldId id="261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9AA"/>
    <a:srgbClr val="EE3E41"/>
    <a:srgbClr val="07B7FF"/>
    <a:srgbClr val="F3CA00"/>
    <a:srgbClr val="3B5999"/>
    <a:srgbClr val="B3E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>
      <p:cViewPr varScale="1">
        <p:scale>
          <a:sx n="62" d="100"/>
          <a:sy n="62" d="100"/>
        </p:scale>
        <p:origin x="142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naslov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84500" y="1333500"/>
            <a:ext cx="5753100" cy="2006600"/>
          </a:xfrm>
        </p:spPr>
        <p:txBody>
          <a:bodyPr anchor="b">
            <a:no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4500" y="3619500"/>
            <a:ext cx="5753100" cy="5461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485900" y="6273800"/>
            <a:ext cx="107315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107C66-BA49-4E84-BEB2-68F0F319EADB}" type="datetimeFigureOut">
              <a:rPr lang="en-US" smtClean="0"/>
              <a:pPr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02665" y="6273800"/>
            <a:ext cx="251957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65850" y="6273801"/>
            <a:ext cx="107315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3CFD6F3-DCA9-4025-ADA8-221600B5C2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605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865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odlomk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641494"/>
            <a:ext cx="5537200" cy="1781176"/>
          </a:xfrm>
        </p:spPr>
        <p:txBody>
          <a:bodyPr anchor="b">
            <a:no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454473"/>
            <a:ext cx="5537200" cy="936678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269999" y="6375399"/>
            <a:ext cx="1363359" cy="365125"/>
          </a:xfrm>
        </p:spPr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18605" y="6375399"/>
            <a:ext cx="356402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67878" y="6375399"/>
            <a:ext cx="798122" cy="365125"/>
          </a:xfrm>
        </p:spPr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781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slov i 2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899" y="1762125"/>
            <a:ext cx="2959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94098" y="1762125"/>
            <a:ext cx="2844802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06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eđen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799" y="339726"/>
            <a:ext cx="59833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1799" y="1665289"/>
            <a:ext cx="288187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1799" y="2489201"/>
            <a:ext cx="288187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19524" y="1665289"/>
            <a:ext cx="28956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19524" y="2489201"/>
            <a:ext cx="289560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76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068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238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a opisom sli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685801"/>
            <a:ext cx="26570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6750" y="685801"/>
            <a:ext cx="3232150" cy="54117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2750" y="2286001"/>
            <a:ext cx="26570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486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a opisom sli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800" y="614363"/>
            <a:ext cx="246141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49662" y="622300"/>
            <a:ext cx="2919338" cy="540385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1800" y="2214563"/>
            <a:ext cx="246141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168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vertikaln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95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n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60900" y="339725"/>
            <a:ext cx="13081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1" y="339725"/>
            <a:ext cx="4114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749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://pptmag.com/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01626"/>
            <a:ext cx="6096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s-Latn-BA" dirty="0"/>
              <a:t>Kliknite da biste uredili stilove prototipa naslova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762125"/>
            <a:ext cx="6096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s-Latn-BA"/>
              <a:t>Kliknite da biste uredili stilove teksta prototipa</a:t>
            </a:r>
          </a:p>
          <a:p>
            <a:pPr lvl="1"/>
            <a:r>
              <a:rPr lang="bs-Latn-BA"/>
              <a:t>Drugi nivo</a:t>
            </a:r>
          </a:p>
          <a:p>
            <a:pPr lvl="2"/>
            <a:r>
              <a:rPr lang="bs-Latn-BA"/>
              <a:t>Treći nivo</a:t>
            </a:r>
          </a:p>
          <a:p>
            <a:pPr lvl="3"/>
            <a:r>
              <a:rPr lang="bs-Latn-BA"/>
              <a:t>Četvrti nivo</a:t>
            </a:r>
          </a:p>
          <a:p>
            <a:pPr lvl="4"/>
            <a:r>
              <a:rPr lang="bs-Latn-BA"/>
              <a:t>Peti nivo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899" y="6248399"/>
            <a:ext cx="13633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BD107C66-BA49-4E84-BEB2-68F0F319EADB}" type="datetimeFigureOut">
              <a:rPr lang="en-US" smtClean="0"/>
              <a:pPr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91505" y="6248399"/>
            <a:ext cx="35640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640778" y="6248399"/>
            <a:ext cx="7981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3CFD6F3-DCA9-4025-ADA8-221600B5C2B2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2" name="Picture 11">
            <a:hlinkClick r:id="rId14"/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 rot="16200000">
            <a:off x="-1009391" y="5317516"/>
            <a:ext cx="1695700" cy="38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693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ln>
            <a:noFill/>
          </a:ln>
          <a:solidFill>
            <a:srgbClr val="EE3E4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33773" y="228862"/>
            <a:ext cx="6410227" cy="3111238"/>
          </a:xfrm>
        </p:spPr>
        <p:txBody>
          <a:bodyPr/>
          <a:lstStyle/>
          <a:p>
            <a:r>
              <a:rPr lang="en-US" dirty="0"/>
              <a:t>     </a:t>
            </a:r>
            <a:br>
              <a:rPr lang="en-US" dirty="0"/>
            </a:br>
            <a:r>
              <a:rPr lang="en-US" dirty="0"/>
              <a:t>     Academic Skills</a:t>
            </a:r>
            <a:br>
              <a:rPr lang="en-US" dirty="0"/>
            </a:br>
            <a:r>
              <a:rPr lang="en-US" dirty="0"/>
              <a:t>        </a:t>
            </a:r>
            <a:r>
              <a:rPr lang="en-US" sz="2800" dirty="0"/>
              <a:t>(LCBB4000_BIRM)</a:t>
            </a:r>
            <a:br>
              <a:rPr lang="en-US" sz="2800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   Group presentation     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4500" y="3619500"/>
            <a:ext cx="5753100" cy="3111238"/>
          </a:xfrm>
        </p:spPr>
        <p:txBody>
          <a:bodyPr>
            <a:normAutofit/>
          </a:bodyPr>
          <a:lstStyle/>
          <a:p>
            <a:r>
              <a:rPr lang="pt-BR" noProof="1"/>
              <a:t>Anamaria - Gabriela Duman (2015291) </a:t>
            </a:r>
          </a:p>
          <a:p>
            <a:r>
              <a:rPr lang="pt-BR" noProof="1"/>
              <a:t>Maria Mihaela Chircusi (2019258)</a:t>
            </a:r>
          </a:p>
          <a:p>
            <a:r>
              <a:rPr lang="pt-BR" noProof="1"/>
              <a:t>Madalina Maria Marinescu (2020638)</a:t>
            </a:r>
          </a:p>
          <a:p>
            <a:endParaRPr lang="pt-BR" noProof="1"/>
          </a:p>
          <a:p>
            <a:endParaRPr lang="pt-BR" noProof="1"/>
          </a:p>
          <a:p>
            <a:r>
              <a:rPr lang="pt-BR" noProof="1"/>
              <a:t>                                         Lecturer:Tarila Zuofa</a:t>
            </a:r>
          </a:p>
          <a:p>
            <a:r>
              <a:rPr lang="pt-BR" noProof="1"/>
              <a:t>                                      </a:t>
            </a:r>
          </a:p>
          <a:p>
            <a:endParaRPr lang="en-US" noProof="1"/>
          </a:p>
        </p:txBody>
      </p:sp>
    </p:spTree>
    <p:extLst>
      <p:ext uri="{BB962C8B-B14F-4D97-AF65-F5344CB8AC3E}">
        <p14:creationId xmlns:p14="http://schemas.microsoft.com/office/powerpoint/2010/main" val="189682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PEPSICO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noProof="1"/>
          </a:p>
          <a:p>
            <a:r>
              <a:rPr lang="en-US" noProof="1"/>
              <a:t>In 1898 , Caleb Bradham invented Pepsi.</a:t>
            </a:r>
          </a:p>
          <a:p>
            <a:r>
              <a:rPr lang="en-US" noProof="1"/>
              <a:t>Caleb Bradham was a pharmacist.</a:t>
            </a:r>
          </a:p>
          <a:p>
            <a:r>
              <a:rPr lang="en-US" noProof="1"/>
              <a:t>In 1902 the drink become a success and popular.</a:t>
            </a:r>
          </a:p>
          <a:p>
            <a:r>
              <a:rPr lang="en-US" noProof="1"/>
              <a:t> Bradham incorporated the Pepsi-Cola Company.</a:t>
            </a:r>
          </a:p>
          <a:p>
            <a:endParaRPr lang="en-US" noProof="1"/>
          </a:p>
        </p:txBody>
      </p:sp>
    </p:spTree>
    <p:extLst>
      <p:ext uri="{BB962C8B-B14F-4D97-AF65-F5344CB8AC3E}">
        <p14:creationId xmlns:p14="http://schemas.microsoft.com/office/powerpoint/2010/main" val="2934558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023C5-697F-47A3-81DC-B6175CFF0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Pepsico</a:t>
            </a:r>
            <a:r>
              <a:rPr lang="en-GB" dirty="0"/>
              <a:t> Company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E93CE-5724-4303-8E08-4A8FE0041E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In 2008 it bought a controlling interest in JSC </a:t>
            </a:r>
            <a:r>
              <a:rPr lang="en-US" dirty="0" err="1"/>
              <a:t>Lebedyansky</a:t>
            </a:r>
            <a:r>
              <a:rPr lang="en-US" dirty="0"/>
              <a:t>.</a:t>
            </a:r>
          </a:p>
          <a:p>
            <a:r>
              <a:rPr lang="en-US" dirty="0"/>
              <a:t>3years later completed its acquisition of </a:t>
            </a:r>
            <a:r>
              <a:rPr lang="en-US" dirty="0" err="1"/>
              <a:t>Wimm</a:t>
            </a:r>
            <a:r>
              <a:rPr lang="en-US" dirty="0"/>
              <a:t>-Bill-Dann Foods.</a:t>
            </a:r>
          </a:p>
          <a:p>
            <a:r>
              <a:rPr lang="en-US" dirty="0"/>
              <a:t>Those investments helped make PepsiCo the largest food and beverage company in Russia.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E4649-8FF7-4785-A88C-F627013976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With the merger, PepsiCo’s popular brands included Pepsi cola, Frito-Lay snack products, Lipton Tea, Tropicana juices, Gatorade sports drinks, Quaker Oats cereals, and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Rold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Gold pretzels.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C84F3-5AB0-4680-AE77-475C6C3EB3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711" y="3742152"/>
            <a:ext cx="2367575" cy="281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821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45949-D3C1-449A-95FE-60FA505C5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Company Profile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FD7-1671-421C-AC6A-9AF241C95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Type:Public</a:t>
            </a:r>
            <a:r>
              <a:rPr lang="en-GB" dirty="0"/>
              <a:t>(</a:t>
            </a:r>
            <a:r>
              <a:rPr lang="en-GB" dirty="0" err="1"/>
              <a:t>nyse;pep</a:t>
            </a:r>
            <a:r>
              <a:rPr lang="en-GB" dirty="0"/>
              <a:t>)</a:t>
            </a:r>
          </a:p>
          <a:p>
            <a:r>
              <a:rPr lang="en-GB" dirty="0"/>
              <a:t>Founded: </a:t>
            </a:r>
            <a:r>
              <a:rPr lang="en-GB" dirty="0" err="1"/>
              <a:t>Chicago,Illinois,U.S</a:t>
            </a:r>
            <a:r>
              <a:rPr lang="en-GB" dirty="0"/>
              <a:t>.</a:t>
            </a:r>
          </a:p>
          <a:p>
            <a:r>
              <a:rPr lang="en-GB" dirty="0" err="1"/>
              <a:t>Headquarters:Purchases,New</a:t>
            </a:r>
            <a:r>
              <a:rPr lang="en-GB" dirty="0"/>
              <a:t> </a:t>
            </a:r>
            <a:r>
              <a:rPr lang="en-GB" dirty="0" err="1"/>
              <a:t>York,U.S</a:t>
            </a:r>
            <a:endParaRPr lang="en-GB" dirty="0"/>
          </a:p>
          <a:p>
            <a:r>
              <a:rPr lang="en-GB" dirty="0"/>
              <a:t>Area </a:t>
            </a:r>
            <a:r>
              <a:rPr lang="en-GB" dirty="0" err="1"/>
              <a:t>served:Worldwide</a:t>
            </a:r>
            <a:r>
              <a:rPr lang="en-GB" dirty="0"/>
              <a:t> </a:t>
            </a:r>
          </a:p>
          <a:p>
            <a:r>
              <a:rPr lang="en-GB" dirty="0"/>
              <a:t>Key </a:t>
            </a:r>
            <a:r>
              <a:rPr lang="en-GB" dirty="0" err="1"/>
              <a:t>people:Indra</a:t>
            </a:r>
            <a:r>
              <a:rPr lang="en-GB" dirty="0"/>
              <a:t> Krishnamurthy Nooyi(Chairwoman, President and CEO)</a:t>
            </a:r>
          </a:p>
          <a:p>
            <a:r>
              <a:rPr lang="en-GB" dirty="0"/>
              <a:t>Present CEO : Ramon </a:t>
            </a:r>
            <a:r>
              <a:rPr lang="en-GB" dirty="0" err="1"/>
              <a:t>Laguarta</a:t>
            </a:r>
            <a:r>
              <a:rPr lang="en-GB" dirty="0"/>
              <a:t> </a:t>
            </a:r>
          </a:p>
          <a:p>
            <a:r>
              <a:rPr lang="en-GB" dirty="0" err="1"/>
              <a:t>Industry:Food</a:t>
            </a:r>
            <a:r>
              <a:rPr lang="en-GB" dirty="0"/>
              <a:t> Non-Alcoholic beverage.</a:t>
            </a:r>
          </a:p>
        </p:txBody>
      </p:sp>
    </p:spTree>
    <p:extLst>
      <p:ext uri="{BB962C8B-B14F-4D97-AF65-F5344CB8AC3E}">
        <p14:creationId xmlns:p14="http://schemas.microsoft.com/office/powerpoint/2010/main" val="3565095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79E4B-F721-44FF-A7ED-FC5F35373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0EC7D-766E-46AA-9D78-0B938A9B5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PEPSICO  is one of the largest company in the world who sells food and beverage .</a:t>
            </a:r>
          </a:p>
          <a:p>
            <a:r>
              <a:rPr lang="en-US" dirty="0"/>
              <a:t>Is producing and selling carbonated and non- carbonated drinks ,sweet ,salty  and grain-based snacks.</a:t>
            </a:r>
          </a:p>
          <a:p>
            <a:r>
              <a:rPr lang="en-US" dirty="0"/>
              <a:t>The company is continuing to grow over the years by creating new products .</a:t>
            </a:r>
          </a:p>
          <a:p>
            <a:r>
              <a:rPr lang="en-US" dirty="0"/>
              <a:t>Brand value: 11,123m USD.</a:t>
            </a:r>
          </a:p>
          <a:p>
            <a:r>
              <a:rPr lang="en-US" dirty="0"/>
              <a:t>Net revenue worldwide: 67.16 bn USD.</a:t>
            </a:r>
          </a:p>
          <a:p>
            <a:r>
              <a:rPr lang="en-US" dirty="0"/>
              <a:t>Employees worldwide: 267k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429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1CE4AE-EB9B-4BC8-8C5A-E9D83F94B0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109" y="252615"/>
            <a:ext cx="6579910" cy="63527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780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AAC3EF-73B8-42EE-9063-2F62AAAEE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68" y="954464"/>
            <a:ext cx="6617617" cy="445887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984976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5668D0-5D18-463D-8761-3624AA71F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56" y="179108"/>
            <a:ext cx="8748074" cy="569379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87891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5EE80E-1D78-4C57-965A-D05A4EE47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88" y="0"/>
            <a:ext cx="8983744" cy="596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120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2BEED3-FCC3-463D-B98E-401BECCBCF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59" r="10241"/>
          <a:stretch/>
        </p:blipFill>
        <p:spPr>
          <a:xfrm>
            <a:off x="94268" y="75415"/>
            <a:ext cx="8936610" cy="59011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17344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0D057-98BD-4674-9B98-88D1EBDFA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  (STRENGHTS)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46402-D0E8-4600-90D8-D1ED40167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Best Global Brand;</a:t>
            </a:r>
          </a:p>
          <a:p>
            <a:r>
              <a:rPr lang="en-US" dirty="0"/>
              <a:t>Diversified product portfolio -23 billion dollar brands;</a:t>
            </a:r>
          </a:p>
          <a:p>
            <a:r>
              <a:rPr lang="en-US" dirty="0"/>
              <a:t>High-profile sponsorship deals;</a:t>
            </a:r>
          </a:p>
          <a:p>
            <a:r>
              <a:rPr lang="en-US" dirty="0"/>
              <a:t>Strong advertising;</a:t>
            </a:r>
          </a:p>
          <a:p>
            <a:r>
              <a:rPr lang="en-US" dirty="0"/>
              <a:t>Large number of diversity businesses;</a:t>
            </a:r>
          </a:p>
          <a:p>
            <a:r>
              <a:rPr lang="en-US" dirty="0"/>
              <a:t>Strong Global Presence;</a:t>
            </a:r>
          </a:p>
          <a:p>
            <a:r>
              <a:rPr lang="en-US" dirty="0"/>
              <a:t>Direct-Store-Delivery;</a:t>
            </a:r>
          </a:p>
          <a:p>
            <a:r>
              <a:rPr lang="en-US" dirty="0"/>
              <a:t>Market dominance.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164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4398F-DCA0-4C5F-B9E2-12DCE49FB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(WEAKNESSES)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A73E2-7499-411A-9443-A8584C836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Products Perceived as  unhealthy;</a:t>
            </a:r>
          </a:p>
          <a:p>
            <a:r>
              <a:rPr lang="en-US" dirty="0"/>
              <a:t>Dependence on Food and Beverages</a:t>
            </a:r>
          </a:p>
          <a:p>
            <a:r>
              <a:rPr lang="en-US" dirty="0"/>
              <a:t>Far behind others companies in the international market</a:t>
            </a:r>
          </a:p>
          <a:p>
            <a:r>
              <a:rPr lang="en-US" dirty="0"/>
              <a:t>The effects of failed products;</a:t>
            </a:r>
          </a:p>
          <a:p>
            <a:r>
              <a:rPr lang="en-US" dirty="0"/>
              <a:t>Controversial Advertisements.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580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18F0A-4ACA-4FD3-BB58-E77937E6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0AEDE-C81D-4828-B85A-603B92044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366463"/>
            <a:ext cx="6096000" cy="4747000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●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PepsiCo is a classic business success tale, having grown from a single man's invention to a multibillion-dollar corporation with operations all over the world.                                                      ● PepsiCo is doing all it can to anticipate the future and please its customers.                                                     ● The company should concentrate on growing its business.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289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FDC8795-C734-4B9C-8A01-BEFB44D14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226031"/>
            <a:ext cx="6096000" cy="5887432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●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Should extend its balanced beverage and snack offerings.                                                                                  ● Create carbonated beverages and waters.                                                                                                           ● Using carbonated sodas, extend worldwide.                                                                                                             ● Sports drinks and a nutritious snack                                                                                                                  ● Develop new environmentally friendly packaging types</a:t>
            </a:r>
            <a:endParaRPr lang="en-US" sz="29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566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01AC6-DECF-4419-B0FF-E1BA35A71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64387"/>
            <a:ext cx="6096000" cy="5949076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● Older goods should be reformulated to appeal to today's health-conscious consumers.                                                   ● Develop low-cost brand-name snacks for a specific target market.                                                               ● Reduce the company's long-term debt and extend its powdered beverage line.                                                     ● PepsiCo's brand revenues would increase if they obeyed these strategic guidelines</a:t>
            </a:r>
            <a:r>
              <a:rPr lang="en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                                                  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● They will build new brands and enjoy improved revenue while lowering fixed costs.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589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1E2C-D94E-4D62-A5AF-50785A868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5925-7968-4CBE-B55B-B96D8F347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sz="2900" dirty="0"/>
              <a:t>https://www.powershow.com/view0/84a2ea-ZGMzN/Case_Analysis_-_PepsiCo_powerpoint_ppt_presentation ,viewed 15 March,2020;</a:t>
            </a:r>
          </a:p>
          <a:p>
            <a:r>
              <a:rPr lang="en-US" sz="2900" dirty="0"/>
              <a:t>https://www.scribd.com/document/161397035/Introduction-Pepsico</a:t>
            </a:r>
          </a:p>
          <a:p>
            <a:r>
              <a:rPr lang="en-US" sz="2900" dirty="0"/>
              <a:t>https://www.statista.com/statistics/258121/distribution-of-net-revenue-of-pepsico-worldwide-by-food-and-beverage/ ,viewed 14 March,2020;</a:t>
            </a:r>
          </a:p>
          <a:p>
            <a:r>
              <a:rPr lang="en-US" sz="2900" dirty="0"/>
              <a:t>https://www.britannica.com/topic/PepsiCo-Inc, viewed 14 March,2020;</a:t>
            </a:r>
          </a:p>
          <a:p>
            <a:r>
              <a:rPr lang="en-US" sz="2900" dirty="0"/>
              <a:t>http://www.pepsico.com/Company/Our-Mission-and-Vision.html(10/3/210</a:t>
            </a:r>
          </a:p>
          <a:p>
            <a:r>
              <a:rPr lang="en-US" sz="2900" dirty="0"/>
              <a:t>http://www.pepsico.com(12/3/20)		                    https://www.statista.com/statistics/233378/net-revenue-of-pepsico-worldwide/</a:t>
            </a:r>
          </a:p>
          <a:p>
            <a:r>
              <a:rPr lang="en-US" sz="2900" dirty="0"/>
              <a:t>https://en.Wikipedia.org/wiki/PepsiCo,  viewed14 March,2020;</a:t>
            </a:r>
          </a:p>
          <a:p>
            <a:r>
              <a:rPr lang="en-US" sz="2900" dirty="0"/>
              <a:t>https://images.app.goo.gl/itxuTZEBghLfBKM79 ,viewed 15 March,2020.</a:t>
            </a:r>
          </a:p>
          <a:p>
            <a:r>
              <a:rPr lang="en-US" sz="2900" dirty="0"/>
              <a:t>https://images.app.goo.gl/MR1iPV1mcrGnr6md7 ,viewed 15 March,2020;</a:t>
            </a:r>
          </a:p>
          <a:p>
            <a:r>
              <a:rPr lang="en-US" sz="2900" dirty="0"/>
              <a:t>https://images.app.goo.gl/pavGq3nhMwD46Yt8A ,viewed 15 March,2020;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1482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1E2C-D94E-4D62-A5AF-50785A868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5925-7968-4CBE-B55B-B96D8F347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https://www.statista.com/statistics/233378/net-revenue-of-pepsico-worldwide/</a:t>
            </a:r>
          </a:p>
          <a:p>
            <a:r>
              <a:rPr lang="en-US" dirty="0"/>
              <a:t>, viewed 14 March,2020;</a:t>
            </a:r>
          </a:p>
          <a:p>
            <a:r>
              <a:rPr lang="en-US" dirty="0"/>
              <a:t>https://en.Wikipedia.org/wiki/PepsiCo,  viewed14 March,2020;</a:t>
            </a:r>
          </a:p>
          <a:p>
            <a:r>
              <a:rPr lang="en-US" dirty="0"/>
              <a:t>https://www.statista.com/statistics/258121/distribution-of-net-revenue-of-pepsico-worldwide-by-food-and-beverage/ ,viewed 14 March,2020;</a:t>
            </a:r>
          </a:p>
          <a:p>
            <a:r>
              <a:rPr lang="en-US" dirty="0"/>
              <a:t>https://www.powershow.com/view0/84a2ea-ZGMzN/Case_Analysis_-_PepsiCo_powerpoint_ppt_presentation ,viewed 15 March,2020;</a:t>
            </a:r>
          </a:p>
          <a:p>
            <a:r>
              <a:rPr lang="en-US" dirty="0"/>
              <a:t>https://images.app.goo.gl/MR1iPV1mcrGnr6md7 ,viewed 15 March,2020;</a:t>
            </a:r>
          </a:p>
          <a:p>
            <a:r>
              <a:rPr lang="en-US" dirty="0"/>
              <a:t>https://images.app.goo.gl/pavGq3nhMwD46Yt8A ,viewed 15 March,2020;</a:t>
            </a:r>
          </a:p>
          <a:p>
            <a:r>
              <a:rPr lang="en-US" dirty="0"/>
              <a:t>https://images.app.goo.gl/itxuTZEBghLfBKM79 ,viewed 15 March,2020.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025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ike PowerPoint Template" id="{E5988146-1D44-4D0A-8A93-0D88D7DDC744}" vid="{2EA4316F-E930-4CE4-9BBE-A55985DD56C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Pepsi-PowerPoint-Template</Template>
  <TotalTime>529</TotalTime>
  <Words>841</Words>
  <Application>Microsoft Office PowerPoint</Application>
  <PresentationFormat>On-screen Show (4:3)</PresentationFormat>
  <Paragraphs>75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Trebuchet MS</vt:lpstr>
      <vt:lpstr>Office tema</vt:lpstr>
      <vt:lpstr>           Academic Skills         (LCBB4000_BIRM)      Group presentation       </vt:lpstr>
      <vt:lpstr>PEPSICO HISTORY</vt:lpstr>
      <vt:lpstr>Pepsico Company History</vt:lpstr>
      <vt:lpstr>Company Profile </vt:lpstr>
      <vt:lpstr>Current Position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SWOT   (STRENGHTS) </vt:lpstr>
      <vt:lpstr>SWOT (WEAKNESSES) </vt:lpstr>
      <vt:lpstr>Conclusion</vt:lpstr>
      <vt:lpstr>PowerPoint Presentation</vt:lpstr>
      <vt:lpstr>PowerPoint Presentation</vt:lpstr>
      <vt:lpstr>Referencing List</vt:lpstr>
      <vt:lpstr>Referencing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anamaria duman</dc:creator>
  <cp:lastModifiedBy>Madalina Marinescu</cp:lastModifiedBy>
  <cp:revision>24</cp:revision>
  <dcterms:created xsi:type="dcterms:W3CDTF">2021-03-08T11:29:49Z</dcterms:created>
  <dcterms:modified xsi:type="dcterms:W3CDTF">2021-03-18T11:20:58Z</dcterms:modified>
</cp:coreProperties>
</file>