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68" r:id="rId3"/>
    <p:sldId id="272" r:id="rId4"/>
    <p:sldId id="273" r:id="rId5"/>
    <p:sldId id="269" r:id="rId6"/>
    <p:sldId id="260" r:id="rId7"/>
    <p:sldId id="270" r:id="rId8"/>
    <p:sldId id="271" r:id="rId9"/>
    <p:sldId id="263"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6FCD51CD-B661-4E3D-9C14-10FC455BBBCA}">
          <p14:sldIdLst>
            <p14:sldId id="264"/>
            <p14:sldId id="268"/>
            <p14:sldId id="272"/>
            <p14:sldId id="273"/>
            <p14:sldId id="269"/>
            <p14:sldId id="260"/>
            <p14:sldId id="270"/>
            <p14:sldId id="271"/>
            <p14:sldId id="263"/>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9EC1A638-98C2-45EE-94AC-6DEF95F3AF5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0580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spTree>
    <p:extLst>
      <p:ext uri="{BB962C8B-B14F-4D97-AF65-F5344CB8AC3E}">
        <p14:creationId xmlns:p14="http://schemas.microsoft.com/office/powerpoint/2010/main" val="3813543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774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3540AB-EF7E-4B03-89E1-FF3BF320A8D9}"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1A638-98C2-45EE-94AC-6DEF95F3AF52}" type="slidenum">
              <a:rPr lang="en-GB" smtClean="0"/>
              <a:t>‹#›</a:t>
            </a:fld>
            <a:endParaRPr lang="en-GB"/>
          </a:p>
        </p:txBody>
      </p:sp>
    </p:spTree>
    <p:extLst>
      <p:ext uri="{BB962C8B-B14F-4D97-AF65-F5344CB8AC3E}">
        <p14:creationId xmlns:p14="http://schemas.microsoft.com/office/powerpoint/2010/main" val="1346911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3540AB-EF7E-4B03-89E1-FF3BF320A8D9}" type="datetimeFigureOut">
              <a:rPr lang="en-GB" smtClean="0"/>
              <a:t>09/12/2021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C1A638-98C2-45EE-94AC-6DEF95F3AF5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886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3540AB-EF7E-4B03-89E1-FF3BF320A8D9}" type="datetimeFigureOut">
              <a:rPr lang="en-GB" smtClean="0"/>
              <a:t>09/12/2021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1A638-98C2-45EE-94AC-6DEF95F3AF5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3690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3540AB-EF7E-4B03-89E1-FF3BF320A8D9}" type="datetimeFigureOut">
              <a:rPr lang="en-GB" smtClean="0"/>
              <a:t>09/12/2021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C1A638-98C2-45EE-94AC-6DEF95F3AF52}" type="slidenum">
              <a:rPr lang="en-GB" smtClean="0"/>
              <a:t>‹#›</a:t>
            </a:fld>
            <a:endParaRPr lang="en-GB"/>
          </a:p>
        </p:txBody>
      </p:sp>
    </p:spTree>
    <p:extLst>
      <p:ext uri="{BB962C8B-B14F-4D97-AF65-F5344CB8AC3E}">
        <p14:creationId xmlns:p14="http://schemas.microsoft.com/office/powerpoint/2010/main" val="1074647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3540AB-EF7E-4B03-89E1-FF3BF320A8D9}"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1A638-98C2-45EE-94AC-6DEF95F3AF5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0607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3540AB-EF7E-4B03-89E1-FF3BF320A8D9}"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1A638-98C2-45EE-94AC-6DEF95F3AF52}" type="slidenum">
              <a:rPr lang="en-GB" smtClean="0"/>
              <a:t>‹#›</a:t>
            </a:fld>
            <a:endParaRPr lang="en-GB"/>
          </a:p>
        </p:txBody>
      </p:sp>
    </p:spTree>
    <p:extLst>
      <p:ext uri="{BB962C8B-B14F-4D97-AF65-F5344CB8AC3E}">
        <p14:creationId xmlns:p14="http://schemas.microsoft.com/office/powerpoint/2010/main" val="253765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3540AB-EF7E-4B03-89E1-FF3BF320A8D9}"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1A638-98C2-45EE-94AC-6DEF95F3AF52}" type="slidenum">
              <a:rPr lang="en-GB" smtClean="0"/>
              <a:t>‹#›</a:t>
            </a:fld>
            <a:endParaRPr lang="en-GB"/>
          </a:p>
        </p:txBody>
      </p:sp>
    </p:spTree>
    <p:extLst>
      <p:ext uri="{BB962C8B-B14F-4D97-AF65-F5344CB8AC3E}">
        <p14:creationId xmlns:p14="http://schemas.microsoft.com/office/powerpoint/2010/main" val="140650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9389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1907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spTree>
    <p:extLst>
      <p:ext uri="{BB962C8B-B14F-4D97-AF65-F5344CB8AC3E}">
        <p14:creationId xmlns:p14="http://schemas.microsoft.com/office/powerpoint/2010/main" val="2403043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9001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6215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9655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540AB-EF7E-4B03-89E1-FF3BF320A8D9}"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1A638-98C2-45EE-94AC-6DEF95F3AF5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0337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53540AB-EF7E-4B03-89E1-FF3BF320A8D9}" type="datetimeFigureOut">
              <a:rPr lang="en-GB" smtClean="0"/>
              <a:t>09/12/2021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EC1A638-98C2-45EE-94AC-6DEF95F3AF52}" type="slidenum">
              <a:rPr lang="en-GB" smtClean="0"/>
              <a:t>‹#›</a:t>
            </a:fld>
            <a:endParaRPr lang="en-GB"/>
          </a:p>
        </p:txBody>
      </p:sp>
    </p:spTree>
    <p:extLst>
      <p:ext uri="{BB962C8B-B14F-4D97-AF65-F5344CB8AC3E}">
        <p14:creationId xmlns:p14="http://schemas.microsoft.com/office/powerpoint/2010/main" val="33370650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17F58-40B5-438C-B96D-02E3E9A284F3}"/>
              </a:ext>
            </a:extLst>
          </p:cNvPr>
          <p:cNvSpPr>
            <a:spLocks noGrp="1"/>
          </p:cNvSpPr>
          <p:nvPr>
            <p:ph type="title"/>
          </p:nvPr>
        </p:nvSpPr>
        <p:spPr>
          <a:xfrm>
            <a:off x="1295402" y="982132"/>
            <a:ext cx="9601196" cy="2171885"/>
          </a:xfrm>
        </p:spPr>
        <p:txBody>
          <a:bodyPr>
            <a:normAutofit/>
          </a:bodyPr>
          <a:lstStyle/>
          <a:p>
            <a:pPr algn="l"/>
            <a:r>
              <a:rPr lang="en-GB" dirty="0"/>
              <a:t>Name: </a:t>
            </a:r>
            <a:r>
              <a:rPr lang="en-GB" dirty="0" err="1"/>
              <a:t>Shakera</a:t>
            </a:r>
            <a:r>
              <a:rPr lang="en-GB" dirty="0"/>
              <a:t> Rowe</a:t>
            </a:r>
            <a:br>
              <a:rPr lang="en-GB" dirty="0"/>
            </a:br>
            <a:r>
              <a:rPr lang="en-GB" dirty="0"/>
              <a:t>Lecturer: </a:t>
            </a:r>
            <a:r>
              <a:rPr lang="en-GB" sz="4000" dirty="0"/>
              <a:t>Anita Nan</a:t>
            </a:r>
          </a:p>
        </p:txBody>
      </p:sp>
      <p:sp>
        <p:nvSpPr>
          <p:cNvPr id="3" name="Content Placeholder 2">
            <a:extLst>
              <a:ext uri="{FF2B5EF4-FFF2-40B4-BE49-F238E27FC236}">
                <a16:creationId xmlns:a16="http://schemas.microsoft.com/office/drawing/2014/main" id="{60CA170F-3296-4B33-8543-6090AD03F6E6}"/>
              </a:ext>
            </a:extLst>
          </p:cNvPr>
          <p:cNvSpPr>
            <a:spLocks noGrp="1"/>
          </p:cNvSpPr>
          <p:nvPr>
            <p:ph idx="1"/>
          </p:nvPr>
        </p:nvSpPr>
        <p:spPr>
          <a:xfrm>
            <a:off x="1295402" y="3091802"/>
            <a:ext cx="12526614" cy="3723128"/>
          </a:xfrm>
        </p:spPr>
        <p:txBody>
          <a:bodyPr>
            <a:normAutofit/>
          </a:bodyPr>
          <a:lstStyle/>
          <a:p>
            <a:pPr marL="0" indent="0">
              <a:buNone/>
            </a:pPr>
            <a:r>
              <a:rPr lang="en-GB" sz="4000" dirty="0"/>
              <a:t>Moodle Code: BMSW4001</a:t>
            </a:r>
          </a:p>
          <a:p>
            <a:pPr marL="0" indent="0">
              <a:buNone/>
            </a:pPr>
            <a:r>
              <a:rPr lang="en-GB" sz="4000" dirty="0"/>
              <a:t>Student ID: 2011492</a:t>
            </a:r>
          </a:p>
        </p:txBody>
      </p:sp>
    </p:spTree>
    <p:extLst>
      <p:ext uri="{BB962C8B-B14F-4D97-AF65-F5344CB8AC3E}">
        <p14:creationId xmlns:p14="http://schemas.microsoft.com/office/powerpoint/2010/main" val="2313406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50071-095D-4D87-BB78-763232479EE7}"/>
              </a:ext>
            </a:extLst>
          </p:cNvPr>
          <p:cNvSpPr>
            <a:spLocks noGrp="1"/>
          </p:cNvSpPr>
          <p:nvPr>
            <p:ph type="ctrTitle"/>
          </p:nvPr>
        </p:nvSpPr>
        <p:spPr/>
        <p:txBody>
          <a:bodyPr/>
          <a:lstStyle/>
          <a:p>
            <a:r>
              <a:rPr lang="en-GB" dirty="0"/>
              <a:t>introduction</a:t>
            </a:r>
          </a:p>
        </p:txBody>
      </p:sp>
      <p:sp>
        <p:nvSpPr>
          <p:cNvPr id="3" name="Subtitle 2">
            <a:extLst>
              <a:ext uri="{FF2B5EF4-FFF2-40B4-BE49-F238E27FC236}">
                <a16:creationId xmlns:a16="http://schemas.microsoft.com/office/drawing/2014/main" id="{97D75E42-48EB-4BB4-9DFC-212257672518}"/>
              </a:ext>
            </a:extLst>
          </p:cNvPr>
          <p:cNvSpPr>
            <a:spLocks noGrp="1"/>
          </p:cNvSpPr>
          <p:nvPr>
            <p:ph type="subTitle" idx="1"/>
          </p:nvPr>
        </p:nvSpPr>
        <p:spPr>
          <a:xfrm>
            <a:off x="2692398" y="3657597"/>
            <a:ext cx="7312993" cy="2650438"/>
          </a:xfrm>
        </p:spPr>
        <p:txBody>
          <a:bodyPr>
            <a:noAutofit/>
          </a:bodyPr>
          <a:lstStyle/>
          <a:p>
            <a:r>
              <a:rPr lang="en-GB" sz="2800" dirty="0"/>
              <a:t>My name is </a:t>
            </a:r>
            <a:r>
              <a:rPr lang="en-GB" sz="2800" dirty="0" err="1"/>
              <a:t>shakera</a:t>
            </a:r>
            <a:r>
              <a:rPr lang="en-GB" sz="2800" dirty="0"/>
              <a:t> </a:t>
            </a:r>
            <a:r>
              <a:rPr lang="en-GB" sz="2800" dirty="0" err="1"/>
              <a:t>rowe</a:t>
            </a:r>
            <a:r>
              <a:rPr lang="en-GB" sz="2800" dirty="0"/>
              <a:t> am currently studding health and social care, the aims of this PowerPoint slide is cover the skills I need to be a social worker skills I need to improve skills I already have and how will I improve on the one the one that I consider a threat to my intended career   </a:t>
            </a:r>
          </a:p>
        </p:txBody>
      </p:sp>
    </p:spTree>
    <p:extLst>
      <p:ext uri="{BB962C8B-B14F-4D97-AF65-F5344CB8AC3E}">
        <p14:creationId xmlns:p14="http://schemas.microsoft.com/office/powerpoint/2010/main" val="1135750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FA4E6-DA10-4088-AC55-57F2A84B4670}"/>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38C213E8-120F-462E-8066-0BE0E5F50A67}"/>
              </a:ext>
            </a:extLst>
          </p:cNvPr>
          <p:cNvSpPr>
            <a:spLocks noGrp="1"/>
          </p:cNvSpPr>
          <p:nvPr>
            <p:ph idx="1"/>
          </p:nvPr>
        </p:nvSpPr>
        <p:spPr/>
        <p:txBody>
          <a:bodyPr>
            <a:normAutofit lnSpcReduction="10000"/>
          </a:bodyPr>
          <a:lstStyle/>
          <a:p>
            <a:r>
              <a:rPr lang="en-GB" dirty="0"/>
              <a:t>Introduction </a:t>
            </a:r>
          </a:p>
          <a:p>
            <a:r>
              <a:rPr lang="en-GB" dirty="0"/>
              <a:t>Weakness / strength</a:t>
            </a:r>
          </a:p>
          <a:p>
            <a:r>
              <a:rPr lang="en-GB" dirty="0"/>
              <a:t>Swot analysis </a:t>
            </a:r>
          </a:p>
          <a:p>
            <a:r>
              <a:rPr lang="en-GB" dirty="0"/>
              <a:t>Personal develop plan</a:t>
            </a:r>
          </a:p>
          <a:p>
            <a:r>
              <a:rPr lang="en-GB" dirty="0"/>
              <a:t>Summarise </a:t>
            </a:r>
          </a:p>
          <a:p>
            <a:r>
              <a:rPr lang="en-GB" dirty="0"/>
              <a:t>Reference </a:t>
            </a:r>
          </a:p>
          <a:p>
            <a:r>
              <a:rPr lang="en-GB" dirty="0"/>
              <a:t> </a:t>
            </a:r>
          </a:p>
        </p:txBody>
      </p:sp>
    </p:spTree>
    <p:extLst>
      <p:ext uri="{BB962C8B-B14F-4D97-AF65-F5344CB8AC3E}">
        <p14:creationId xmlns:p14="http://schemas.microsoft.com/office/powerpoint/2010/main" val="4184691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4E359-03F2-4B33-89BE-A7C428BF624B}"/>
              </a:ext>
            </a:extLst>
          </p:cNvPr>
          <p:cNvSpPr>
            <a:spLocks noGrp="1"/>
          </p:cNvSpPr>
          <p:nvPr>
            <p:ph type="title"/>
          </p:nvPr>
        </p:nvSpPr>
        <p:spPr/>
        <p:txBody>
          <a:bodyPr/>
          <a:lstStyle/>
          <a:p>
            <a:r>
              <a:rPr lang="en-GB" dirty="0"/>
              <a:t>Time management </a:t>
            </a:r>
          </a:p>
        </p:txBody>
      </p:sp>
      <p:sp>
        <p:nvSpPr>
          <p:cNvPr id="3" name="Content Placeholder 2">
            <a:extLst>
              <a:ext uri="{FF2B5EF4-FFF2-40B4-BE49-F238E27FC236}">
                <a16:creationId xmlns:a16="http://schemas.microsoft.com/office/drawing/2014/main" id="{331059AB-6DDF-4C72-BCB4-2B35CE9DD9AA}"/>
              </a:ext>
            </a:extLst>
          </p:cNvPr>
          <p:cNvSpPr>
            <a:spLocks noGrp="1"/>
          </p:cNvSpPr>
          <p:nvPr>
            <p:ph idx="1"/>
          </p:nvPr>
        </p:nvSpPr>
        <p:spPr/>
        <p:txBody>
          <a:bodyPr>
            <a:normAutofit/>
          </a:bodyPr>
          <a:lstStyle/>
          <a:p>
            <a:r>
              <a:rPr lang="en-GB" sz="2800" dirty="0"/>
              <a:t>Set alarm for reminder </a:t>
            </a:r>
          </a:p>
          <a:p>
            <a:r>
              <a:rPr lang="en-GB" sz="2800" dirty="0"/>
              <a:t>Plan my day in advance </a:t>
            </a:r>
          </a:p>
          <a:p>
            <a:r>
              <a:rPr lang="en-GB" sz="2800" dirty="0"/>
              <a:t>Do the most important task for the day </a:t>
            </a:r>
          </a:p>
        </p:txBody>
      </p:sp>
    </p:spTree>
    <p:extLst>
      <p:ext uri="{BB962C8B-B14F-4D97-AF65-F5344CB8AC3E}">
        <p14:creationId xmlns:p14="http://schemas.microsoft.com/office/powerpoint/2010/main" val="2052897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D418A-FBD7-44B0-B960-3856A957235B}"/>
              </a:ext>
            </a:extLst>
          </p:cNvPr>
          <p:cNvSpPr>
            <a:spLocks noGrp="1"/>
          </p:cNvSpPr>
          <p:nvPr>
            <p:ph type="title"/>
          </p:nvPr>
        </p:nvSpPr>
        <p:spPr/>
        <p:txBody>
          <a:bodyPr/>
          <a:lstStyle/>
          <a:p>
            <a:r>
              <a:rPr lang="en-GB" dirty="0"/>
              <a:t>Strength and weakness </a:t>
            </a:r>
          </a:p>
        </p:txBody>
      </p:sp>
      <p:sp>
        <p:nvSpPr>
          <p:cNvPr id="3" name="Text Placeholder 2">
            <a:extLst>
              <a:ext uri="{FF2B5EF4-FFF2-40B4-BE49-F238E27FC236}">
                <a16:creationId xmlns:a16="http://schemas.microsoft.com/office/drawing/2014/main" id="{D8EBE84B-F3B1-4E70-B4DE-8852BD068808}"/>
              </a:ext>
            </a:extLst>
          </p:cNvPr>
          <p:cNvSpPr>
            <a:spLocks noGrp="1"/>
          </p:cNvSpPr>
          <p:nvPr>
            <p:ph type="body" idx="1"/>
          </p:nvPr>
        </p:nvSpPr>
        <p:spPr/>
        <p:txBody>
          <a:bodyPr/>
          <a:lstStyle/>
          <a:p>
            <a:r>
              <a:rPr lang="en-GB" dirty="0">
                <a:highlight>
                  <a:srgbClr val="000000"/>
                </a:highlight>
              </a:rPr>
              <a:t>       Strength </a:t>
            </a:r>
          </a:p>
        </p:txBody>
      </p:sp>
      <p:sp>
        <p:nvSpPr>
          <p:cNvPr id="4" name="Content Placeholder 3">
            <a:extLst>
              <a:ext uri="{FF2B5EF4-FFF2-40B4-BE49-F238E27FC236}">
                <a16:creationId xmlns:a16="http://schemas.microsoft.com/office/drawing/2014/main" id="{2FD97E67-7879-416E-8F0D-6237246D554F}"/>
              </a:ext>
            </a:extLst>
          </p:cNvPr>
          <p:cNvSpPr>
            <a:spLocks noGrp="1"/>
          </p:cNvSpPr>
          <p:nvPr>
            <p:ph sz="half" idx="2"/>
          </p:nvPr>
        </p:nvSpPr>
        <p:spPr/>
        <p:txBody>
          <a:bodyPr>
            <a:noAutofit/>
          </a:bodyPr>
          <a:lstStyle/>
          <a:p>
            <a:r>
              <a:rPr lang="en-GB" sz="2800" dirty="0"/>
              <a:t>Good communication skills</a:t>
            </a:r>
          </a:p>
          <a:p>
            <a:r>
              <a:rPr lang="en-GB" sz="2800" dirty="0"/>
              <a:t>Good work ethic </a:t>
            </a:r>
          </a:p>
          <a:p>
            <a:r>
              <a:rPr lang="en-GB" sz="2800" dirty="0"/>
              <a:t>Empathy </a:t>
            </a:r>
          </a:p>
          <a:p>
            <a:r>
              <a:rPr lang="en-GB" sz="2800" dirty="0"/>
              <a:t>Teamwork </a:t>
            </a:r>
          </a:p>
          <a:p>
            <a:r>
              <a:rPr lang="en-GB" sz="2800" dirty="0"/>
              <a:t>Selfcare </a:t>
            </a:r>
          </a:p>
        </p:txBody>
      </p:sp>
      <p:sp>
        <p:nvSpPr>
          <p:cNvPr id="5" name="Text Placeholder 4">
            <a:extLst>
              <a:ext uri="{FF2B5EF4-FFF2-40B4-BE49-F238E27FC236}">
                <a16:creationId xmlns:a16="http://schemas.microsoft.com/office/drawing/2014/main" id="{6EA683FD-085A-46ED-8D5E-F0F87131E0F4}"/>
              </a:ext>
            </a:extLst>
          </p:cNvPr>
          <p:cNvSpPr>
            <a:spLocks noGrp="1"/>
          </p:cNvSpPr>
          <p:nvPr>
            <p:ph type="body" sz="quarter" idx="3"/>
          </p:nvPr>
        </p:nvSpPr>
        <p:spPr>
          <a:xfrm>
            <a:off x="6909539" y="2667000"/>
            <a:ext cx="4718304" cy="576262"/>
          </a:xfrm>
        </p:spPr>
        <p:txBody>
          <a:bodyPr/>
          <a:lstStyle/>
          <a:p>
            <a:r>
              <a:rPr lang="en-GB" dirty="0">
                <a:highlight>
                  <a:srgbClr val="000000"/>
                </a:highlight>
              </a:rPr>
              <a:t>weakness</a:t>
            </a:r>
          </a:p>
        </p:txBody>
      </p:sp>
      <p:sp>
        <p:nvSpPr>
          <p:cNvPr id="6" name="Content Placeholder 5">
            <a:extLst>
              <a:ext uri="{FF2B5EF4-FFF2-40B4-BE49-F238E27FC236}">
                <a16:creationId xmlns:a16="http://schemas.microsoft.com/office/drawing/2014/main" id="{2994F75A-1D13-47FE-8104-C530B51DE465}"/>
              </a:ext>
            </a:extLst>
          </p:cNvPr>
          <p:cNvSpPr>
            <a:spLocks noGrp="1"/>
          </p:cNvSpPr>
          <p:nvPr>
            <p:ph sz="quarter" idx="4"/>
          </p:nvPr>
        </p:nvSpPr>
        <p:spPr/>
        <p:txBody>
          <a:bodyPr/>
          <a:lstStyle/>
          <a:p>
            <a:r>
              <a:rPr lang="en-GB" sz="2800" dirty="0"/>
              <a:t>Time management</a:t>
            </a:r>
          </a:p>
          <a:p>
            <a:r>
              <a:rPr lang="en-GB" sz="2800" dirty="0"/>
              <a:t>Good writing skill</a:t>
            </a:r>
          </a:p>
          <a:p>
            <a:r>
              <a:rPr lang="en-GB" sz="2800" dirty="0"/>
              <a:t>Poor IT skills </a:t>
            </a:r>
          </a:p>
          <a:p>
            <a:r>
              <a:rPr lang="en-GB" sz="2800" dirty="0"/>
              <a:t>New environment/ changes</a:t>
            </a:r>
            <a:r>
              <a:rPr lang="en-GB" dirty="0"/>
              <a:t>   </a:t>
            </a:r>
          </a:p>
        </p:txBody>
      </p:sp>
    </p:spTree>
    <p:extLst>
      <p:ext uri="{BB962C8B-B14F-4D97-AF65-F5344CB8AC3E}">
        <p14:creationId xmlns:p14="http://schemas.microsoft.com/office/powerpoint/2010/main" val="1876638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F18C6-12AE-4C85-AFD6-C1DAF33E5574}"/>
              </a:ext>
            </a:extLst>
          </p:cNvPr>
          <p:cNvSpPr>
            <a:spLocks noGrp="1"/>
          </p:cNvSpPr>
          <p:nvPr>
            <p:ph type="title"/>
          </p:nvPr>
        </p:nvSpPr>
        <p:spPr/>
        <p:txBody>
          <a:bodyPr/>
          <a:lstStyle/>
          <a:p>
            <a:r>
              <a:rPr lang="en-GB" dirty="0"/>
              <a:t>       Swot Analysis </a:t>
            </a:r>
          </a:p>
        </p:txBody>
      </p:sp>
      <p:sp>
        <p:nvSpPr>
          <p:cNvPr id="3" name="Content Placeholder 2">
            <a:extLst>
              <a:ext uri="{FF2B5EF4-FFF2-40B4-BE49-F238E27FC236}">
                <a16:creationId xmlns:a16="http://schemas.microsoft.com/office/drawing/2014/main" id="{8932FAB4-C1C2-4BD5-9DF9-75CAFFF26C26}"/>
              </a:ext>
            </a:extLst>
          </p:cNvPr>
          <p:cNvSpPr>
            <a:spLocks noGrp="1"/>
          </p:cNvSpPr>
          <p:nvPr>
            <p:ph idx="1"/>
          </p:nvPr>
        </p:nvSpPr>
        <p:spPr/>
        <p:txBody>
          <a:bodyPr>
            <a:normAutofit/>
          </a:bodyPr>
          <a:lstStyle/>
          <a:p>
            <a:r>
              <a:rPr lang="en-GB" sz="2800" dirty="0"/>
              <a:t>Meeting new people </a:t>
            </a:r>
          </a:p>
          <a:p>
            <a:r>
              <a:rPr lang="en-GB" sz="2800" dirty="0"/>
              <a:t>Traveling </a:t>
            </a:r>
          </a:p>
          <a:p>
            <a:r>
              <a:rPr lang="en-GB" sz="2800" dirty="0"/>
              <a:t>Learn new skills </a:t>
            </a:r>
          </a:p>
          <a:p>
            <a:r>
              <a:rPr lang="en-GB" sz="2800" dirty="0"/>
              <a:t>Being a mother </a:t>
            </a:r>
          </a:p>
        </p:txBody>
      </p:sp>
    </p:spTree>
    <p:extLst>
      <p:ext uri="{BB962C8B-B14F-4D97-AF65-F5344CB8AC3E}">
        <p14:creationId xmlns:p14="http://schemas.microsoft.com/office/powerpoint/2010/main" val="4294377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117FA-F226-4A93-9912-E81CEAD3F4EB}"/>
              </a:ext>
            </a:extLst>
          </p:cNvPr>
          <p:cNvSpPr>
            <a:spLocks noGrp="1"/>
          </p:cNvSpPr>
          <p:nvPr>
            <p:ph type="title"/>
          </p:nvPr>
        </p:nvSpPr>
        <p:spPr/>
        <p:txBody>
          <a:bodyPr/>
          <a:lstStyle/>
          <a:p>
            <a:r>
              <a:rPr lang="en-GB" dirty="0"/>
              <a:t>Personal development plan</a:t>
            </a:r>
          </a:p>
        </p:txBody>
      </p:sp>
      <p:sp>
        <p:nvSpPr>
          <p:cNvPr id="3" name="Content Placeholder 2">
            <a:extLst>
              <a:ext uri="{FF2B5EF4-FFF2-40B4-BE49-F238E27FC236}">
                <a16:creationId xmlns:a16="http://schemas.microsoft.com/office/drawing/2014/main" id="{83AD20B6-2B15-4759-8197-5F2683D2B2DA}"/>
              </a:ext>
            </a:extLst>
          </p:cNvPr>
          <p:cNvSpPr>
            <a:spLocks noGrp="1"/>
          </p:cNvSpPr>
          <p:nvPr>
            <p:ph idx="1"/>
          </p:nvPr>
        </p:nvSpPr>
        <p:spPr/>
        <p:txBody>
          <a:bodyPr/>
          <a:lstStyle/>
          <a:p>
            <a:r>
              <a:rPr lang="en-GB" sz="2800" dirty="0"/>
              <a:t>Personal development plan is important for my intended career as a social worker, I will fine ways to work on my on my weakness so they will added to my strength and weakness to work on and well as allow room for improvement on my strength</a:t>
            </a:r>
            <a:r>
              <a:rPr lang="en-GB" dirty="0"/>
              <a:t>.</a:t>
            </a:r>
          </a:p>
        </p:txBody>
      </p:sp>
    </p:spTree>
    <p:extLst>
      <p:ext uri="{BB962C8B-B14F-4D97-AF65-F5344CB8AC3E}">
        <p14:creationId xmlns:p14="http://schemas.microsoft.com/office/powerpoint/2010/main" val="3347513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1A87-CCBA-47A8-A1C0-1B8D86BDFE9E}"/>
              </a:ext>
            </a:extLst>
          </p:cNvPr>
          <p:cNvSpPr>
            <a:spLocks noGrp="1"/>
          </p:cNvSpPr>
          <p:nvPr>
            <p:ph type="ctrTitle"/>
          </p:nvPr>
        </p:nvSpPr>
        <p:spPr/>
        <p:txBody>
          <a:bodyPr/>
          <a:lstStyle/>
          <a:p>
            <a:r>
              <a:rPr lang="en-GB" dirty="0"/>
              <a:t>Summarise </a:t>
            </a:r>
          </a:p>
        </p:txBody>
      </p:sp>
      <p:sp>
        <p:nvSpPr>
          <p:cNvPr id="3" name="Subtitle 2">
            <a:extLst>
              <a:ext uri="{FF2B5EF4-FFF2-40B4-BE49-F238E27FC236}">
                <a16:creationId xmlns:a16="http://schemas.microsoft.com/office/drawing/2014/main" id="{C89ED94B-3E9A-4160-A66A-EF98A7B90350}"/>
              </a:ext>
            </a:extLst>
          </p:cNvPr>
          <p:cNvSpPr>
            <a:spLocks noGrp="1"/>
          </p:cNvSpPr>
          <p:nvPr>
            <p:ph type="subTitle" idx="1"/>
          </p:nvPr>
        </p:nvSpPr>
        <p:spPr/>
        <p:txBody>
          <a:bodyPr/>
          <a:lstStyle/>
          <a:p>
            <a:r>
              <a:rPr lang="en-GB" sz="2800" dirty="0"/>
              <a:t>I was able to come up with ideas to work on my weakness as well as work om my me strength</a:t>
            </a:r>
            <a:r>
              <a:rPr lang="en-GB" dirty="0"/>
              <a:t>.</a:t>
            </a:r>
          </a:p>
        </p:txBody>
      </p:sp>
    </p:spTree>
    <p:extLst>
      <p:ext uri="{BB962C8B-B14F-4D97-AF65-F5344CB8AC3E}">
        <p14:creationId xmlns:p14="http://schemas.microsoft.com/office/powerpoint/2010/main" val="2917173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E5C3-5CD8-4EBA-A529-F9285880EBE8}"/>
              </a:ext>
            </a:extLst>
          </p:cNvPr>
          <p:cNvSpPr>
            <a:spLocks noGrp="1"/>
          </p:cNvSpPr>
          <p:nvPr>
            <p:ph type="title"/>
          </p:nvPr>
        </p:nvSpPr>
        <p:spPr/>
        <p:txBody>
          <a:bodyPr>
            <a:normAutofit fontScale="90000"/>
          </a:bodyPr>
          <a:lstStyle/>
          <a:p>
            <a:r>
              <a:rPr lang="en-GB" dirty="0"/>
              <a:t>   </a:t>
            </a:r>
            <a:r>
              <a:rPr lang="en-GB" sz="5300" dirty="0"/>
              <a:t>Conclusion </a:t>
            </a:r>
            <a:br>
              <a:rPr lang="en-GB" sz="5300" dirty="0"/>
            </a:br>
            <a:endParaRPr lang="en-GB" sz="5300" dirty="0"/>
          </a:p>
        </p:txBody>
      </p:sp>
      <p:sp>
        <p:nvSpPr>
          <p:cNvPr id="3" name="Content Placeholder 2">
            <a:extLst>
              <a:ext uri="{FF2B5EF4-FFF2-40B4-BE49-F238E27FC236}">
                <a16:creationId xmlns:a16="http://schemas.microsoft.com/office/drawing/2014/main" id="{108C57B6-5151-4EBF-BF56-DB4652778E99}"/>
              </a:ext>
            </a:extLst>
          </p:cNvPr>
          <p:cNvSpPr>
            <a:spLocks noGrp="1"/>
          </p:cNvSpPr>
          <p:nvPr>
            <p:ph idx="1"/>
          </p:nvPr>
        </p:nvSpPr>
        <p:spPr/>
        <p:txBody>
          <a:bodyPr>
            <a:normAutofit/>
          </a:bodyPr>
          <a:lstStyle/>
          <a:p>
            <a:r>
              <a:rPr lang="en-GB" sz="2800" dirty="0"/>
              <a:t>I will start setting gaols that can help me to turn my weaknesses into strength. I will reflex on where I was and where am at and anylise my growth when am comfortable I will move on to new goals. I will also take course that will be beneficial in my field as a social worker. </a:t>
            </a:r>
          </a:p>
        </p:txBody>
      </p:sp>
    </p:spTree>
    <p:extLst>
      <p:ext uri="{BB962C8B-B14F-4D97-AF65-F5344CB8AC3E}">
        <p14:creationId xmlns:p14="http://schemas.microsoft.com/office/powerpoint/2010/main" val="832098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CBF20-B733-45EA-A8D1-82C06518C0C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4161F68-1828-4705-8E0B-C11B7EE67EA8}"/>
              </a:ext>
            </a:extLst>
          </p:cNvPr>
          <p:cNvSpPr>
            <a:spLocks noGrp="1"/>
          </p:cNvSpPr>
          <p:nvPr>
            <p:ph idx="1"/>
          </p:nvPr>
        </p:nvSpPr>
        <p:spPr/>
        <p:txBody>
          <a:bodyPr/>
          <a:lstStyle/>
          <a:p>
            <a:r>
              <a:rPr lang="en-GB" dirty="0" err="1"/>
              <a:t>Blaxell</a:t>
            </a:r>
            <a:r>
              <a:rPr lang="en-GB" dirty="0"/>
              <a:t> R. &amp; Moore C. (2012)</a:t>
            </a:r>
          </a:p>
          <a:p>
            <a:r>
              <a:rPr lang="en-GB" dirty="0" err="1"/>
              <a:t>Imren</a:t>
            </a:r>
            <a:r>
              <a:rPr lang="en-GB" dirty="0"/>
              <a:t> </a:t>
            </a:r>
            <a:r>
              <a:rPr lang="en-GB" dirty="0" err="1"/>
              <a:t>markes</a:t>
            </a:r>
            <a:r>
              <a:rPr lang="en-GB" dirty="0"/>
              <a:t> . (14 oct 2011)</a:t>
            </a:r>
          </a:p>
          <a:p>
            <a:endParaRPr lang="en-GB" dirty="0"/>
          </a:p>
        </p:txBody>
      </p:sp>
    </p:spTree>
    <p:extLst>
      <p:ext uri="{BB962C8B-B14F-4D97-AF65-F5344CB8AC3E}">
        <p14:creationId xmlns:p14="http://schemas.microsoft.com/office/powerpoint/2010/main" val="170150125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2008</TotalTime>
  <Words>303</Words>
  <Application>Microsoft Office PowerPoint</Application>
  <PresentationFormat>Widescreen</PresentationFormat>
  <Paragraphs>43</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Garamond</vt:lpstr>
      <vt:lpstr>Organic</vt:lpstr>
      <vt:lpstr>Name: Shakera Rowe Lecturer: Anita Nan</vt:lpstr>
      <vt:lpstr>introduction</vt:lpstr>
      <vt:lpstr>overview</vt:lpstr>
      <vt:lpstr>Time management </vt:lpstr>
      <vt:lpstr>Strength and weakness </vt:lpstr>
      <vt:lpstr>       Swot Analysis </vt:lpstr>
      <vt:lpstr>Personal development plan</vt:lpstr>
      <vt:lpstr>Summarise </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Shakera Rowe University: UWTSD LECTUR: ANNITA NAN Date: MUDEL Code  </dc:title>
  <dc:creator>447490281073</dc:creator>
  <cp:lastModifiedBy>447490281073</cp:lastModifiedBy>
  <cp:revision>9</cp:revision>
  <dcterms:created xsi:type="dcterms:W3CDTF">2021-11-24T20:51:32Z</dcterms:created>
  <dcterms:modified xsi:type="dcterms:W3CDTF">2021-12-09T15:13:59Z</dcterms:modified>
</cp:coreProperties>
</file>