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8CEF3"/>
    <a:srgbClr val="56235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5" d="100"/>
          <a:sy n="85" d="100"/>
        </p:scale>
        <p:origin x="59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117FC-929F-4AEC-9608-E5FCAFA766F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06524-D920-467A-80D0-6106A57484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0400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117FC-929F-4AEC-9608-E5FCAFA766F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06524-D920-467A-80D0-6106A57484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1640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117FC-929F-4AEC-9608-E5FCAFA766F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06524-D920-467A-80D0-6106A57484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1528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117FC-929F-4AEC-9608-E5FCAFA766F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06524-D920-467A-80D0-6106A57484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0436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117FC-929F-4AEC-9608-E5FCAFA766F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06524-D920-467A-80D0-6106A57484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3786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117FC-929F-4AEC-9608-E5FCAFA766F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06524-D920-467A-80D0-6106A57484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435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117FC-929F-4AEC-9608-E5FCAFA766F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06524-D920-467A-80D0-6106A57484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7530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117FC-929F-4AEC-9608-E5FCAFA766F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06524-D920-467A-80D0-6106A57484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4665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117FC-929F-4AEC-9608-E5FCAFA766F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06524-D920-467A-80D0-6106A57484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401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117FC-929F-4AEC-9608-E5FCAFA766F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06524-D920-467A-80D0-6106A57484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012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117FC-929F-4AEC-9608-E5FCAFA766F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06524-D920-467A-80D0-6106A57484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6119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B117FC-929F-4AEC-9608-E5FCAFA766F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A06524-D920-467A-80D0-6106A57484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397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8566" y="238797"/>
            <a:ext cx="5880327" cy="1238250"/>
          </a:xfrm>
          <a:prstGeom prst="rect">
            <a:avLst/>
          </a:prstGeom>
        </p:spPr>
      </p:pic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6553249"/>
              </p:ext>
            </p:extLst>
          </p:nvPr>
        </p:nvGraphicFramePr>
        <p:xfrm>
          <a:off x="1384663" y="1644559"/>
          <a:ext cx="9588135" cy="305516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196045">
                  <a:extLst>
                    <a:ext uri="{9D8B030D-6E8A-4147-A177-3AD203B41FA5}">
                      <a16:colId xmlns:a16="http://schemas.microsoft.com/office/drawing/2014/main" val="3149169568"/>
                    </a:ext>
                  </a:extLst>
                </a:gridCol>
                <a:gridCol w="3196045">
                  <a:extLst>
                    <a:ext uri="{9D8B030D-6E8A-4147-A177-3AD203B41FA5}">
                      <a16:colId xmlns:a16="http://schemas.microsoft.com/office/drawing/2014/main" val="3582230894"/>
                    </a:ext>
                  </a:extLst>
                </a:gridCol>
                <a:gridCol w="3196045">
                  <a:extLst>
                    <a:ext uri="{9D8B030D-6E8A-4147-A177-3AD203B41FA5}">
                      <a16:colId xmlns:a16="http://schemas.microsoft.com/office/drawing/2014/main" val="288453845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Tipos De Habitacion</a:t>
                      </a:r>
                    </a:p>
                  </a:txBody>
                  <a:tcPr>
                    <a:solidFill>
                      <a:srgbClr val="56235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Precio (miembros no hoteleros)</a:t>
                      </a:r>
                    </a:p>
                  </a:txBody>
                  <a:tcPr>
                    <a:solidFill>
                      <a:srgbClr val="56235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Precio (miembros de hoteleros)</a:t>
                      </a:r>
                    </a:p>
                  </a:txBody>
                  <a:tcPr>
                    <a:solidFill>
                      <a:srgbClr val="56235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43673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Individual</a:t>
                      </a:r>
                      <a:r>
                        <a:rPr lang="en-GB" baseline="0" dirty="0">
                          <a:solidFill>
                            <a:schemeClr val="bg1"/>
                          </a:solidFill>
                        </a:rPr>
                        <a:t> (1 Cama)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£49.99</a:t>
                      </a:r>
                    </a:p>
                  </a:txBody>
                  <a:tcPr>
                    <a:solidFill>
                      <a:srgbClr val="F8CEF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£45.00</a:t>
                      </a:r>
                    </a:p>
                  </a:txBody>
                  <a:tcPr>
                    <a:solidFill>
                      <a:srgbClr val="F8CE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64764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Individual Suite (2 Camas)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£49.99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69155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Individual</a:t>
                      </a:r>
                      <a:r>
                        <a:rPr lang="en-GB" baseline="0" dirty="0">
                          <a:solidFill>
                            <a:schemeClr val="bg1"/>
                          </a:solidFill>
                        </a:rPr>
                        <a:t> Delux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£60.00</a:t>
                      </a:r>
                    </a:p>
                  </a:txBody>
                  <a:tcPr>
                    <a:solidFill>
                      <a:srgbClr val="F8CEF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£50.00</a:t>
                      </a:r>
                    </a:p>
                  </a:txBody>
                  <a:tcPr>
                    <a:solidFill>
                      <a:srgbClr val="F8CE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4656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Doble (</a:t>
                      </a:r>
                      <a:r>
                        <a:rPr lang="en-GB" baseline="0" dirty="0">
                          <a:solidFill>
                            <a:schemeClr val="bg1"/>
                          </a:solidFill>
                        </a:rPr>
                        <a:t>1 Cama)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£55.99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1584044"/>
                  </a:ext>
                </a:extLst>
              </a:tr>
              <a:tr h="45928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Doble Suite (2 Camas)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£67.00</a:t>
                      </a:r>
                    </a:p>
                  </a:txBody>
                  <a:tcPr>
                    <a:solidFill>
                      <a:srgbClr val="F8CEF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£60.95</a:t>
                      </a:r>
                    </a:p>
                  </a:txBody>
                  <a:tcPr>
                    <a:solidFill>
                      <a:srgbClr val="F8CE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22146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Doble Delux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£76.00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£70.00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20210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 Gran</a:t>
                      </a:r>
                      <a:r>
                        <a:rPr lang="en-GB" baseline="0" dirty="0">
                          <a:solidFill>
                            <a:schemeClr val="bg1"/>
                          </a:solidFill>
                        </a:rPr>
                        <a:t> Maestro Suite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£120.00</a:t>
                      </a:r>
                    </a:p>
                  </a:txBody>
                  <a:tcPr>
                    <a:solidFill>
                      <a:srgbClr val="F8CEF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£100.00</a:t>
                      </a:r>
                    </a:p>
                  </a:txBody>
                  <a:tcPr>
                    <a:solidFill>
                      <a:srgbClr val="F8CE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4553116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0980403"/>
              </p:ext>
            </p:extLst>
          </p:nvPr>
        </p:nvGraphicFramePr>
        <p:xfrm>
          <a:off x="1384664" y="4711669"/>
          <a:ext cx="9588135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96045">
                  <a:extLst>
                    <a:ext uri="{9D8B030D-6E8A-4147-A177-3AD203B41FA5}">
                      <a16:colId xmlns:a16="http://schemas.microsoft.com/office/drawing/2014/main" val="1056558793"/>
                    </a:ext>
                  </a:extLst>
                </a:gridCol>
                <a:gridCol w="3196045">
                  <a:extLst>
                    <a:ext uri="{9D8B030D-6E8A-4147-A177-3AD203B41FA5}">
                      <a16:colId xmlns:a16="http://schemas.microsoft.com/office/drawing/2014/main" val="606615803"/>
                    </a:ext>
                  </a:extLst>
                </a:gridCol>
                <a:gridCol w="3196045">
                  <a:extLst>
                    <a:ext uri="{9D8B030D-6E8A-4147-A177-3AD203B41FA5}">
                      <a16:colId xmlns:a16="http://schemas.microsoft.com/office/drawing/2014/main" val="225063475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Adiciones</a:t>
                      </a:r>
                      <a:endParaRPr lang="en-GB" dirty="0"/>
                    </a:p>
                  </a:txBody>
                  <a:tcPr>
                    <a:solidFill>
                      <a:srgbClr val="56235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56235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56235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35664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Spa</a:t>
                      </a:r>
                      <a:r>
                        <a:rPr lang="en-GB" baseline="0" dirty="0">
                          <a:solidFill>
                            <a:schemeClr val="bg1"/>
                          </a:solidFill>
                        </a:rPr>
                        <a:t> 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£20.00</a:t>
                      </a:r>
                    </a:p>
                  </a:txBody>
                  <a:tcPr>
                    <a:solidFill>
                      <a:srgbClr val="F8CEF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Gratis</a:t>
                      </a:r>
                    </a:p>
                  </a:txBody>
                  <a:tcPr>
                    <a:solidFill>
                      <a:srgbClr val="F8CE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152478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Desayuno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£8.00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Gratis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33131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Piscina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£6.50</a:t>
                      </a:r>
                    </a:p>
                  </a:txBody>
                  <a:tcPr>
                    <a:solidFill>
                      <a:srgbClr val="F8CEF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Gratis</a:t>
                      </a:r>
                    </a:p>
                  </a:txBody>
                  <a:tcPr>
                    <a:solidFill>
                      <a:srgbClr val="F8CE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35599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aseline="0" dirty="0">
                          <a:solidFill>
                            <a:schemeClr val="bg1"/>
                          </a:solidFill>
                        </a:rPr>
                        <a:t> Decoración Personalizada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£25.50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43130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9662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93</Words>
  <Application>Microsoft Office PowerPoint</Application>
  <PresentationFormat>Widescreen</PresentationFormat>
  <Paragraphs>37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Owner</dc:creator>
  <cp:lastModifiedBy>Areeb Riyad</cp:lastModifiedBy>
  <cp:revision>7</cp:revision>
  <dcterms:created xsi:type="dcterms:W3CDTF">2022-06-06T15:22:33Z</dcterms:created>
  <dcterms:modified xsi:type="dcterms:W3CDTF">2022-06-17T12:08:05Z</dcterms:modified>
</cp:coreProperties>
</file>