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6A421E7-3D30-4D7E-991C-FE82E43544EB}" v="15" dt="2023-02-13T14:15:46.8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0" d="100"/>
          <a:sy n="80" d="100"/>
        </p:scale>
        <p:origin x="58" y="1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d Jewel Ahmed (2117693)" userId="b619405b-9551-45ec-a59c-29a33f7f7305" providerId="ADAL" clId="{76A421E7-3D30-4D7E-991C-FE82E43544EB}"/>
    <pc:docChg chg="undo custSel addSld delSld modSld">
      <pc:chgData name="Md Jewel Ahmed (2117693)" userId="b619405b-9551-45ec-a59c-29a33f7f7305" providerId="ADAL" clId="{76A421E7-3D30-4D7E-991C-FE82E43544EB}" dt="2023-02-13T14:20:06.185" v="82" actId="207"/>
      <pc:docMkLst>
        <pc:docMk/>
      </pc:docMkLst>
      <pc:sldChg chg="addSp delSp modSp mod delDesignElem">
        <pc:chgData name="Md Jewel Ahmed (2117693)" userId="b619405b-9551-45ec-a59c-29a33f7f7305" providerId="ADAL" clId="{76A421E7-3D30-4D7E-991C-FE82E43544EB}" dt="2023-02-13T14:15:24.438" v="64"/>
        <pc:sldMkLst>
          <pc:docMk/>
          <pc:sldMk cId="967637650" sldId="256"/>
        </pc:sldMkLst>
        <pc:spChg chg="mod">
          <ac:chgData name="Md Jewel Ahmed (2117693)" userId="b619405b-9551-45ec-a59c-29a33f7f7305" providerId="ADAL" clId="{76A421E7-3D30-4D7E-991C-FE82E43544EB}" dt="2023-02-13T14:10:10.150" v="41" actId="255"/>
          <ac:spMkLst>
            <pc:docMk/>
            <pc:sldMk cId="967637650" sldId="256"/>
            <ac:spMk id="2" creationId="{165DE185-46B3-155F-34DB-F326F17964AB}"/>
          </ac:spMkLst>
        </pc:spChg>
        <pc:spChg chg="mod">
          <ac:chgData name="Md Jewel Ahmed (2117693)" userId="b619405b-9551-45ec-a59c-29a33f7f7305" providerId="ADAL" clId="{76A421E7-3D30-4D7E-991C-FE82E43544EB}" dt="2023-02-13T14:11:13.278" v="51" actId="14100"/>
          <ac:spMkLst>
            <pc:docMk/>
            <pc:sldMk cId="967637650" sldId="256"/>
            <ac:spMk id="4" creationId="{CB71B933-0F7A-22D9-23AC-0481A6F3251D}"/>
          </ac:spMkLst>
        </pc:spChg>
        <pc:spChg chg="del">
          <ac:chgData name="Md Jewel Ahmed (2117693)" userId="b619405b-9551-45ec-a59c-29a33f7f7305" providerId="ADAL" clId="{76A421E7-3D30-4D7E-991C-FE82E43544EB}" dt="2023-02-13T14:05:43.982" v="13" actId="26606"/>
          <ac:spMkLst>
            <pc:docMk/>
            <pc:sldMk cId="967637650" sldId="256"/>
            <ac:spMk id="9" creationId="{827B839B-9ADE-406B-8590-F1CAEDED45A1}"/>
          </ac:spMkLst>
        </pc:spChg>
        <pc:spChg chg="del">
          <ac:chgData name="Md Jewel Ahmed (2117693)" userId="b619405b-9551-45ec-a59c-29a33f7f7305" providerId="ADAL" clId="{76A421E7-3D30-4D7E-991C-FE82E43544EB}" dt="2023-02-13T14:05:43.982" v="13" actId="26606"/>
          <ac:spMkLst>
            <pc:docMk/>
            <pc:sldMk cId="967637650" sldId="256"/>
            <ac:spMk id="11" creationId="{CFE45BF0-46DB-408C-B5F7-7B11716805D4}"/>
          </ac:spMkLst>
        </pc:spChg>
        <pc:spChg chg="del">
          <ac:chgData name="Md Jewel Ahmed (2117693)" userId="b619405b-9551-45ec-a59c-29a33f7f7305" providerId="ADAL" clId="{76A421E7-3D30-4D7E-991C-FE82E43544EB}" dt="2023-02-13T14:05:43.982" v="13" actId="26606"/>
          <ac:spMkLst>
            <pc:docMk/>
            <pc:sldMk cId="967637650" sldId="256"/>
            <ac:spMk id="13" creationId="{2AEBC8F2-97B1-41B4-93F1-2D289E197FBA}"/>
          </ac:spMkLst>
        </pc:spChg>
        <pc:spChg chg="del">
          <ac:chgData name="Md Jewel Ahmed (2117693)" userId="b619405b-9551-45ec-a59c-29a33f7f7305" providerId="ADAL" clId="{76A421E7-3D30-4D7E-991C-FE82E43544EB}" dt="2023-02-13T14:05:43.982" v="13" actId="26606"/>
          <ac:spMkLst>
            <pc:docMk/>
            <pc:sldMk cId="967637650" sldId="256"/>
            <ac:spMk id="15" creationId="{472E3A19-F5D5-48FC-BB9C-48C2F68F598B}"/>
          </ac:spMkLst>
        </pc:spChg>
        <pc:spChg chg="del">
          <ac:chgData name="Md Jewel Ahmed (2117693)" userId="b619405b-9551-45ec-a59c-29a33f7f7305" providerId="ADAL" clId="{76A421E7-3D30-4D7E-991C-FE82E43544EB}" dt="2023-02-13T14:05:43.982" v="13" actId="26606"/>
          <ac:spMkLst>
            <pc:docMk/>
            <pc:sldMk cId="967637650" sldId="256"/>
            <ac:spMk id="17" creationId="{7A62E32F-BB65-43A8-8EB5-92346890E549}"/>
          </ac:spMkLst>
        </pc:spChg>
        <pc:spChg chg="del">
          <ac:chgData name="Md Jewel Ahmed (2117693)" userId="b619405b-9551-45ec-a59c-29a33f7f7305" providerId="ADAL" clId="{76A421E7-3D30-4D7E-991C-FE82E43544EB}" dt="2023-02-13T14:05:43.982" v="13" actId="26606"/>
          <ac:spMkLst>
            <pc:docMk/>
            <pc:sldMk cId="967637650" sldId="256"/>
            <ac:spMk id="19" creationId="{14E91B64-9FCC-451E-AFB4-A827D6329367}"/>
          </ac:spMkLst>
        </pc:spChg>
        <pc:spChg chg="add del">
          <ac:chgData name="Md Jewel Ahmed (2117693)" userId="b619405b-9551-45ec-a59c-29a33f7f7305" providerId="ADAL" clId="{76A421E7-3D30-4D7E-991C-FE82E43544EB}" dt="2023-02-13T14:06:57.165" v="20" actId="26606"/>
          <ac:spMkLst>
            <pc:docMk/>
            <pc:sldMk cId="967637650" sldId="256"/>
            <ac:spMk id="26" creationId="{59A309A7-1751-4ABE-A3C1-EEC40366AD89}"/>
          </ac:spMkLst>
        </pc:spChg>
        <pc:spChg chg="add del">
          <ac:chgData name="Md Jewel Ahmed (2117693)" userId="b619405b-9551-45ec-a59c-29a33f7f7305" providerId="ADAL" clId="{76A421E7-3D30-4D7E-991C-FE82E43544EB}" dt="2023-02-13T14:06:57.165" v="20" actId="26606"/>
          <ac:spMkLst>
            <pc:docMk/>
            <pc:sldMk cId="967637650" sldId="256"/>
            <ac:spMk id="28" creationId="{967D8EB6-EAE1-4F9C-B398-83321E287204}"/>
          </ac:spMkLst>
        </pc:spChg>
        <pc:spChg chg="add del">
          <ac:chgData name="Md Jewel Ahmed (2117693)" userId="b619405b-9551-45ec-a59c-29a33f7f7305" providerId="ADAL" clId="{76A421E7-3D30-4D7E-991C-FE82E43544EB}" dt="2023-02-13T14:15:24.438" v="64"/>
          <ac:spMkLst>
            <pc:docMk/>
            <pc:sldMk cId="967637650" sldId="256"/>
            <ac:spMk id="33" creationId="{6FBDFA86-51D3-4729-B154-796918372804}"/>
          </ac:spMkLst>
        </pc:spChg>
        <pc:picChg chg="add mod">
          <ac:chgData name="Md Jewel Ahmed (2117693)" userId="b619405b-9551-45ec-a59c-29a33f7f7305" providerId="ADAL" clId="{76A421E7-3D30-4D7E-991C-FE82E43544EB}" dt="2023-02-13T14:06:57.165" v="20" actId="26606"/>
          <ac:picMkLst>
            <pc:docMk/>
            <pc:sldMk cId="967637650" sldId="256"/>
            <ac:picMk id="23" creationId="{F38AB3C2-A8F7-F3F3-3BFB-6928145DDE86}"/>
          </ac:picMkLst>
        </pc:picChg>
        <pc:cxnChg chg="add del">
          <ac:chgData name="Md Jewel Ahmed (2117693)" userId="b619405b-9551-45ec-a59c-29a33f7f7305" providerId="ADAL" clId="{76A421E7-3D30-4D7E-991C-FE82E43544EB}" dt="2023-02-13T14:15:24.438" v="64"/>
          <ac:cxnSpMkLst>
            <pc:docMk/>
            <pc:sldMk cId="967637650" sldId="256"/>
            <ac:cxnSpMk id="35" creationId="{0F1CE7C6-BE91-42A7-9214-F33FD918C386}"/>
          </ac:cxnSpMkLst>
        </pc:cxnChg>
      </pc:sldChg>
      <pc:sldChg chg="addSp delSp modSp mod setBg delAnim">
        <pc:chgData name="Md Jewel Ahmed (2117693)" userId="b619405b-9551-45ec-a59c-29a33f7f7305" providerId="ADAL" clId="{76A421E7-3D30-4D7E-991C-FE82E43544EB}" dt="2023-02-13T14:20:06.185" v="82" actId="207"/>
        <pc:sldMkLst>
          <pc:docMk/>
          <pc:sldMk cId="2779397810" sldId="257"/>
        </pc:sldMkLst>
        <pc:spChg chg="add del mod">
          <ac:chgData name="Md Jewel Ahmed (2117693)" userId="b619405b-9551-45ec-a59c-29a33f7f7305" providerId="ADAL" clId="{76A421E7-3D30-4D7E-991C-FE82E43544EB}" dt="2023-02-13T14:20:06.185" v="82" actId="207"/>
          <ac:spMkLst>
            <pc:docMk/>
            <pc:sldMk cId="2779397810" sldId="257"/>
            <ac:spMk id="5" creationId="{DC964142-5692-BEAA-04A3-328104D07A91}"/>
          </ac:spMkLst>
        </pc:spChg>
        <pc:graphicFrameChg chg="add del">
          <ac:chgData name="Md Jewel Ahmed (2117693)" userId="b619405b-9551-45ec-a59c-29a33f7f7305" providerId="ADAL" clId="{76A421E7-3D30-4D7E-991C-FE82E43544EB}" dt="2023-02-13T14:11:56.506" v="53" actId="26606"/>
          <ac:graphicFrameMkLst>
            <pc:docMk/>
            <pc:sldMk cId="2779397810" sldId="257"/>
            <ac:graphicFrameMk id="8" creationId="{B4071232-22F2-B8A1-E5F8-FA27CBCA2C76}"/>
          </ac:graphicFrameMkLst>
        </pc:graphicFrameChg>
        <pc:picChg chg="del mod">
          <ac:chgData name="Md Jewel Ahmed (2117693)" userId="b619405b-9551-45ec-a59c-29a33f7f7305" providerId="ADAL" clId="{76A421E7-3D30-4D7E-991C-FE82E43544EB}" dt="2023-02-13T13:12:08.069" v="4" actId="478"/>
          <ac:picMkLst>
            <pc:docMk/>
            <pc:sldMk cId="2779397810" sldId="257"/>
            <ac:picMk id="2" creationId="{C5A7E794-29EC-B734-2083-79C64BFF2773}"/>
          </ac:picMkLst>
        </pc:picChg>
        <pc:picChg chg="del mod">
          <ac:chgData name="Md Jewel Ahmed (2117693)" userId="b619405b-9551-45ec-a59c-29a33f7f7305" providerId="ADAL" clId="{76A421E7-3D30-4D7E-991C-FE82E43544EB}" dt="2023-02-13T13:19:12.192" v="6" actId="478"/>
          <ac:picMkLst>
            <pc:docMk/>
            <pc:sldMk cId="2779397810" sldId="257"/>
            <ac:picMk id="3" creationId="{555A28D1-4BA4-82A7-5866-C5D0110FE9BA}"/>
          </ac:picMkLst>
        </pc:picChg>
        <pc:picChg chg="del mod">
          <ac:chgData name="Md Jewel Ahmed (2117693)" userId="b619405b-9551-45ec-a59c-29a33f7f7305" providerId="ADAL" clId="{76A421E7-3D30-4D7E-991C-FE82E43544EB}" dt="2023-02-13T13:30:01.812" v="8" actId="478"/>
          <ac:picMkLst>
            <pc:docMk/>
            <pc:sldMk cId="2779397810" sldId="257"/>
            <ac:picMk id="4" creationId="{23BD682F-BB1D-CFC9-F702-CF861F8EEC5F}"/>
          </ac:picMkLst>
        </pc:picChg>
        <pc:picChg chg="mod">
          <ac:chgData name="Md Jewel Ahmed (2117693)" userId="b619405b-9551-45ec-a59c-29a33f7f7305" providerId="ADAL" clId="{76A421E7-3D30-4D7E-991C-FE82E43544EB}" dt="2023-02-13T14:04:40.786" v="12" actId="1076"/>
          <ac:picMkLst>
            <pc:docMk/>
            <pc:sldMk cId="2779397810" sldId="257"/>
            <ac:picMk id="6" creationId="{7DBBD327-BF76-004D-1DE5-A863EA2A825B}"/>
          </ac:picMkLst>
        </pc:picChg>
      </pc:sldChg>
      <pc:sldChg chg="addSp delSp modSp add del mod">
        <pc:chgData name="Md Jewel Ahmed (2117693)" userId="b619405b-9551-45ec-a59c-29a33f7f7305" providerId="ADAL" clId="{76A421E7-3D30-4D7E-991C-FE82E43544EB}" dt="2023-02-13T14:14:57.481" v="61" actId="2696"/>
        <pc:sldMkLst>
          <pc:docMk/>
          <pc:sldMk cId="1338324086" sldId="258"/>
        </pc:sldMkLst>
        <pc:spChg chg="del mod">
          <ac:chgData name="Md Jewel Ahmed (2117693)" userId="b619405b-9551-45ec-a59c-29a33f7f7305" providerId="ADAL" clId="{76A421E7-3D30-4D7E-991C-FE82E43544EB}" dt="2023-02-13T14:13:52.789" v="56" actId="478"/>
          <ac:spMkLst>
            <pc:docMk/>
            <pc:sldMk cId="1338324086" sldId="258"/>
            <ac:spMk id="2" creationId="{165DE185-46B3-155F-34DB-F326F17964AB}"/>
          </ac:spMkLst>
        </pc:spChg>
        <pc:spChg chg="del">
          <ac:chgData name="Md Jewel Ahmed (2117693)" userId="b619405b-9551-45ec-a59c-29a33f7f7305" providerId="ADAL" clId="{76A421E7-3D30-4D7E-991C-FE82E43544EB}" dt="2023-02-13T14:13:57.332" v="57" actId="478"/>
          <ac:spMkLst>
            <pc:docMk/>
            <pc:sldMk cId="1338324086" sldId="258"/>
            <ac:spMk id="4" creationId="{CB71B933-0F7A-22D9-23AC-0481A6F3251D}"/>
          </ac:spMkLst>
        </pc:spChg>
        <pc:spChg chg="add del mod">
          <ac:chgData name="Md Jewel Ahmed (2117693)" userId="b619405b-9551-45ec-a59c-29a33f7f7305" providerId="ADAL" clId="{76A421E7-3D30-4D7E-991C-FE82E43544EB}" dt="2023-02-13T14:14:01.887" v="58" actId="478"/>
          <ac:spMkLst>
            <pc:docMk/>
            <pc:sldMk cId="1338324086" sldId="258"/>
            <ac:spMk id="5" creationId="{15F7594A-BE46-F130-AB65-F6BB837D988B}"/>
          </ac:spMkLst>
        </pc:spChg>
        <pc:picChg chg="mod">
          <ac:chgData name="Md Jewel Ahmed (2117693)" userId="b619405b-9551-45ec-a59c-29a33f7f7305" providerId="ADAL" clId="{76A421E7-3D30-4D7E-991C-FE82E43544EB}" dt="2023-02-13T14:14:20.901" v="60" actId="1076"/>
          <ac:picMkLst>
            <pc:docMk/>
            <pc:sldMk cId="1338324086" sldId="258"/>
            <ac:picMk id="23" creationId="{F38AB3C2-A8F7-F3F3-3BFB-6928145DDE86}"/>
          </ac:picMkLst>
        </pc:picChg>
      </pc:sldChg>
    </pc:docChg>
  </pc:docChgLst>
  <pc:docChgLst>
    <pc:chgData name="Md Jewel Ahmed" userId="b619405b-9551-45ec-a59c-29a33f7f7305" providerId="ADAL" clId="{76A421E7-3D30-4D7E-991C-FE82E43544EB}"/>
    <pc:docChg chg="custSel modSld">
      <pc:chgData name="Md Jewel Ahmed" userId="b619405b-9551-45ec-a59c-29a33f7f7305" providerId="ADAL" clId="{76A421E7-3D30-4D7E-991C-FE82E43544EB}" dt="2023-02-06T12:22:52.403" v="2" actId="478"/>
      <pc:docMkLst>
        <pc:docMk/>
      </pc:docMkLst>
      <pc:sldChg chg="delSp modSp mod delAnim">
        <pc:chgData name="Md Jewel Ahmed" userId="b619405b-9551-45ec-a59c-29a33f7f7305" providerId="ADAL" clId="{76A421E7-3D30-4D7E-991C-FE82E43544EB}" dt="2023-02-06T12:22:52.403" v="2" actId="478"/>
        <pc:sldMkLst>
          <pc:docMk/>
          <pc:sldMk cId="2779397810" sldId="257"/>
        </pc:sldMkLst>
        <pc:spChg chg="mod">
          <ac:chgData name="Md Jewel Ahmed" userId="b619405b-9551-45ec-a59c-29a33f7f7305" providerId="ADAL" clId="{76A421E7-3D30-4D7E-991C-FE82E43544EB}" dt="2023-02-06T12:16:49.205" v="0" actId="1076"/>
          <ac:spMkLst>
            <pc:docMk/>
            <pc:sldMk cId="2779397810" sldId="257"/>
            <ac:spMk id="5" creationId="{DC964142-5692-BEAA-04A3-328104D07A91}"/>
          </ac:spMkLst>
        </pc:spChg>
        <pc:picChg chg="del mod">
          <ac:chgData name="Md Jewel Ahmed" userId="b619405b-9551-45ec-a59c-29a33f7f7305" providerId="ADAL" clId="{76A421E7-3D30-4D7E-991C-FE82E43544EB}" dt="2023-02-06T12:22:52.403" v="2" actId="478"/>
          <ac:picMkLst>
            <pc:docMk/>
            <pc:sldMk cId="2779397810" sldId="257"/>
            <ac:picMk id="6" creationId="{01351DD1-FF60-CC35-1E8D-CD240E384D70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052E4-B1A9-4002-A5B2-862EF4946002}" type="datetimeFigureOut">
              <a:rPr lang="en-GB" smtClean="0"/>
              <a:t>13/02/2023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818548-3186-4007-83F0-E0A9430A5A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28272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052E4-B1A9-4002-A5B2-862EF4946002}" type="datetimeFigureOut">
              <a:rPr lang="en-GB" smtClean="0"/>
              <a:t>13/02/2023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818548-3186-4007-83F0-E0A9430A5A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6732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052E4-B1A9-4002-A5B2-862EF4946002}" type="datetimeFigureOut">
              <a:rPr lang="en-GB" smtClean="0"/>
              <a:t>13/02/2023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818548-3186-4007-83F0-E0A9430A5A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28424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052E4-B1A9-4002-A5B2-862EF4946002}" type="datetimeFigureOut">
              <a:rPr lang="en-GB" smtClean="0"/>
              <a:t>13/02/2023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818548-3186-4007-83F0-E0A9430A5A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09323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052E4-B1A9-4002-A5B2-862EF4946002}" type="datetimeFigureOut">
              <a:rPr lang="en-GB" smtClean="0"/>
              <a:t>13/02/2023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818548-3186-4007-83F0-E0A9430A5A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5699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052E4-B1A9-4002-A5B2-862EF4946002}" type="datetimeFigureOut">
              <a:rPr lang="en-GB" smtClean="0"/>
              <a:t>13/02/2023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818548-3186-4007-83F0-E0A9430A5A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34924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052E4-B1A9-4002-A5B2-862EF4946002}" type="datetimeFigureOut">
              <a:rPr lang="en-GB" smtClean="0"/>
              <a:t>13/02/2023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818548-3186-4007-83F0-E0A9430A5A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91180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052E4-B1A9-4002-A5B2-862EF4946002}" type="datetimeFigureOut">
              <a:rPr lang="en-GB" smtClean="0"/>
              <a:t>13/02/2023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818548-3186-4007-83F0-E0A9430A5A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96919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052E4-B1A9-4002-A5B2-862EF4946002}" type="datetimeFigureOut">
              <a:rPr lang="en-GB" smtClean="0"/>
              <a:t>13/02/2023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818548-3186-4007-83F0-E0A9430A5A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9657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052E4-B1A9-4002-A5B2-862EF4946002}" type="datetimeFigureOut">
              <a:rPr lang="en-GB" smtClean="0"/>
              <a:t>13/02/2023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818548-3186-4007-83F0-E0A9430A5A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19758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052E4-B1A9-4002-A5B2-862EF4946002}" type="datetimeFigureOut">
              <a:rPr lang="en-GB" smtClean="0"/>
              <a:t>13/02/2023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818548-3186-4007-83F0-E0A9430A5A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10283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C052E4-B1A9-4002-A5B2-862EF4946002}" type="datetimeFigureOut">
              <a:rPr lang="en-GB" smtClean="0"/>
              <a:t>13/02/2023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818548-3186-4007-83F0-E0A9430A5A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83468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6FBDFA86-51D3-4729-B154-7969183728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88521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5DE185-46B3-155F-34DB-F326F17964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0962" y="533716"/>
            <a:ext cx="6519888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b="1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Hotel Room Reservation</a:t>
            </a: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0F1CE7C6-BE91-42A7-9214-F33FD918C3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CB71B933-0F7A-22D9-23AC-0481A6F3251D}"/>
              </a:ext>
            </a:extLst>
          </p:cNvPr>
          <p:cNvSpPr txBox="1"/>
          <p:nvPr/>
        </p:nvSpPr>
        <p:spPr>
          <a:xfrm>
            <a:off x="42183" y="4256508"/>
            <a:ext cx="6800850" cy="14996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r>
              <a:rPr lang="en-US" sz="20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Md Jewel Ahmed (2117693)</a:t>
            </a:r>
          </a:p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r>
              <a:rPr lang="en-US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Foreign languages &amp; cultural awareness Spanish – Español</a:t>
            </a:r>
          </a:p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r>
              <a:rPr lang="en-US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BMIH5003 </a:t>
            </a:r>
          </a:p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r>
              <a:rPr lang="en-US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Rodrigo Aguilera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23" name="Graphic 22" descr="Hotel">
            <a:extLst>
              <a:ext uri="{FF2B5EF4-FFF2-40B4-BE49-F238E27FC236}">
                <a16:creationId xmlns:a16="http://schemas.microsoft.com/office/drawing/2014/main" id="{F38AB3C2-A8F7-F3F3-3BFB-6928145DDE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44017" y="1425048"/>
            <a:ext cx="4007904" cy="4007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76376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C964142-5692-BEAA-04A3-328104D07A91}"/>
              </a:ext>
            </a:extLst>
          </p:cNvPr>
          <p:cNvSpPr txBox="1"/>
          <p:nvPr/>
        </p:nvSpPr>
        <p:spPr>
          <a:xfrm>
            <a:off x="661412" y="1866477"/>
            <a:ext cx="10869171" cy="4801313"/>
          </a:xfrm>
          <a:prstGeom prst="rect">
            <a:avLst/>
          </a:prstGeom>
          <a:noFill/>
          <a:ln w="38103" cap="flat">
            <a:solidFill>
              <a:srgbClr val="ED7D31"/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kumimoji="0" lang="es-ES" sz="1800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>Recepcionista: 	Buenos días! Hotel Dusai. Como le puedo ayudar? </a:t>
            </a:r>
            <a:r>
              <a:rPr kumimoji="0" lang="es-ES" sz="1800" b="0" i="1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(</a:t>
            </a:r>
            <a:r>
              <a:rPr kumimoji="0" lang="es-ES" sz="1800" b="0" i="1" u="none" strike="noStrike" kern="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How</a:t>
            </a:r>
            <a:r>
              <a:rPr kumimoji="0" lang="es-ES" sz="1800" b="0" i="1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 </a:t>
            </a:r>
            <a:r>
              <a:rPr kumimoji="0" lang="es-ES" sz="1800" b="0" i="1" u="none" strike="noStrike" kern="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may</a:t>
            </a:r>
            <a:r>
              <a:rPr kumimoji="0" lang="es-ES" sz="1800" b="0" i="1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 I </a:t>
            </a:r>
            <a:r>
              <a:rPr kumimoji="0" lang="es-ES" sz="1800" b="0" i="1" u="none" strike="noStrike" kern="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help</a:t>
            </a:r>
            <a:r>
              <a:rPr kumimoji="0" lang="es-ES" sz="1800" b="0" i="1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 </a:t>
            </a:r>
            <a:r>
              <a:rPr kumimoji="0" lang="es-ES" sz="1800" b="0" i="1" u="none" strike="noStrike" kern="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you</a:t>
            </a:r>
            <a:r>
              <a:rPr kumimoji="0" lang="es-ES" sz="1800" b="0" i="1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)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kumimoji="0" lang="es-ES" sz="1800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>Sra. </a:t>
            </a:r>
            <a:r>
              <a:rPr lang="es-ES" kern="0" dirty="0">
                <a:solidFill>
                  <a:schemeClr val="bg1"/>
                </a:solidFill>
              </a:rPr>
              <a:t>Ahmed</a:t>
            </a:r>
            <a:r>
              <a:rPr kumimoji="0" lang="es-ES" sz="1800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>: 	Buenos días! Me gustaría reservar una habitación en el hotel.</a:t>
            </a:r>
            <a:r>
              <a:rPr kumimoji="0" lang="es-E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rPr>
              <a:t> </a:t>
            </a:r>
            <a:r>
              <a:rPr kumimoji="0" lang="es-ES" sz="1800" b="0" i="1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(</a:t>
            </a:r>
            <a:r>
              <a:rPr kumimoji="0" lang="es-ES" sz="1800" b="0" i="1" u="none" strike="noStrike" kern="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Make</a:t>
            </a:r>
            <a:r>
              <a:rPr kumimoji="0" lang="es-ES" sz="1800" b="0" i="1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 a </a:t>
            </a:r>
            <a:r>
              <a:rPr kumimoji="0" lang="es-ES" sz="1800" b="0" i="1" u="none" strike="noStrike" kern="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reservation</a:t>
            </a:r>
            <a:r>
              <a:rPr kumimoji="0" lang="es-ES" sz="1800" b="0" i="1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)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kumimoji="0" lang="es-ES" sz="1800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>Recepcionista: 	Muy bien. Como se llama usted?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kumimoji="0" lang="es-ES" sz="1800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>Sra. </a:t>
            </a:r>
            <a:r>
              <a:rPr lang="es-ES" kern="0" dirty="0">
                <a:solidFill>
                  <a:schemeClr val="bg1"/>
                </a:solidFill>
              </a:rPr>
              <a:t>Ahmed</a:t>
            </a:r>
            <a:r>
              <a:rPr kumimoji="0" lang="es-ES" sz="1800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>: 	Me llamo </a:t>
            </a:r>
            <a:r>
              <a:rPr lang="es-ES" kern="0" dirty="0">
                <a:solidFill>
                  <a:schemeClr val="bg1"/>
                </a:solidFill>
              </a:rPr>
              <a:t>Ahmed</a:t>
            </a:r>
            <a:r>
              <a:rPr kumimoji="0" lang="es-ES" sz="1800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>.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kumimoji="0" lang="es-ES" sz="1800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>Recepcionista: 	Muy bien Señor Ahmed. Para cuantas personas?</a:t>
            </a:r>
            <a:r>
              <a:rPr kumimoji="0" lang="es-E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rPr>
              <a:t> </a:t>
            </a:r>
            <a:r>
              <a:rPr kumimoji="0" lang="es-ES" sz="1800" b="0" i="1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(</a:t>
            </a:r>
            <a:r>
              <a:rPr kumimoji="0" lang="es-ES" sz="1800" b="0" i="1" u="none" strike="noStrike" kern="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for</a:t>
            </a:r>
            <a:r>
              <a:rPr kumimoji="0" lang="es-ES" sz="1800" b="0" i="1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 </a:t>
            </a:r>
            <a:r>
              <a:rPr kumimoji="0" lang="es-ES" sz="1800" b="0" i="1" u="none" strike="noStrike" kern="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how</a:t>
            </a:r>
            <a:r>
              <a:rPr kumimoji="0" lang="es-ES" sz="1800" b="0" i="1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 </a:t>
            </a:r>
            <a:r>
              <a:rPr kumimoji="0" lang="es-ES" sz="1800" b="0" i="1" u="none" strike="noStrike" kern="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many</a:t>
            </a:r>
            <a:r>
              <a:rPr kumimoji="0" lang="es-ES" sz="1800" b="0" i="1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 </a:t>
            </a:r>
            <a:r>
              <a:rPr kumimoji="0" lang="es-ES" sz="1800" b="0" i="1" u="none" strike="noStrike" kern="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people</a:t>
            </a:r>
            <a:r>
              <a:rPr kumimoji="0" lang="es-ES" sz="1800" b="0" i="1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)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kumimoji="0" lang="es-ES" sz="1800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>Sra. </a:t>
            </a:r>
            <a:r>
              <a:rPr lang="es-ES" kern="0" dirty="0">
                <a:solidFill>
                  <a:schemeClr val="bg1"/>
                </a:solidFill>
              </a:rPr>
              <a:t>Ahmed</a:t>
            </a:r>
            <a:r>
              <a:rPr kumimoji="0" lang="es-ES" sz="1800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>: 	Para cuatro personas.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kumimoji="0" lang="es-ES" sz="1800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>Recepcionista: 	Una o dos habitaciones?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kumimoji="0" lang="es-ES" sz="1800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>Sra. </a:t>
            </a:r>
            <a:r>
              <a:rPr lang="es-ES" kern="0" dirty="0">
                <a:solidFill>
                  <a:schemeClr val="bg1"/>
                </a:solidFill>
              </a:rPr>
              <a:t>Ahmed</a:t>
            </a:r>
            <a:r>
              <a:rPr kumimoji="0" lang="es-ES" sz="1800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>: 	</a:t>
            </a:r>
            <a:r>
              <a:rPr lang="es-ES" kern="0" dirty="0">
                <a:solidFill>
                  <a:schemeClr val="bg1"/>
                </a:solidFill>
              </a:rPr>
              <a:t>dos</a:t>
            </a:r>
            <a:r>
              <a:rPr kumimoji="0" lang="es-ES" sz="1800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> habitaciones.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kumimoji="0" lang="es-ES" sz="1800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>Recepcionista: 	Cama doble o dos individuales? </a:t>
            </a:r>
            <a:r>
              <a:rPr kumimoji="0" lang="es-ES" sz="1800" b="0" i="1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(doublé </a:t>
            </a:r>
            <a:r>
              <a:rPr kumimoji="0" lang="es-ES" sz="1800" b="0" i="1" u="none" strike="noStrike" kern="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bed</a:t>
            </a:r>
            <a:r>
              <a:rPr kumimoji="0" lang="es-ES" sz="1800" b="0" i="1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 </a:t>
            </a:r>
            <a:r>
              <a:rPr kumimoji="0" lang="es-ES" sz="1800" b="0" i="1" u="none" strike="noStrike" kern="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or</a:t>
            </a:r>
            <a:r>
              <a:rPr kumimoji="0" lang="es-ES" sz="1800" b="0" i="1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 2 singles)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kumimoji="0" lang="es-ES" sz="1800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>Sra. </a:t>
            </a:r>
            <a:r>
              <a:rPr lang="es-ES" kern="0" dirty="0">
                <a:solidFill>
                  <a:schemeClr val="bg1"/>
                </a:solidFill>
              </a:rPr>
              <a:t>Ahmed</a:t>
            </a:r>
            <a:r>
              <a:rPr kumimoji="0" lang="es-ES" sz="1800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>: 	dos habitaciones dobles.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kumimoji="0" lang="es-ES" sz="1800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>Recepcionista: 	Para que fecha?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kumimoji="0" lang="es-ES" sz="1800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>Sra. </a:t>
            </a:r>
            <a:r>
              <a:rPr lang="es-ES" kern="0" dirty="0">
                <a:solidFill>
                  <a:schemeClr val="bg1"/>
                </a:solidFill>
              </a:rPr>
              <a:t>Ahmed</a:t>
            </a:r>
            <a:r>
              <a:rPr kumimoji="0" lang="es-ES" sz="1800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>: 	Para el </a:t>
            </a:r>
            <a:r>
              <a:rPr lang="es-ES" kern="0" dirty="0">
                <a:solidFill>
                  <a:schemeClr val="bg1"/>
                </a:solidFill>
              </a:rPr>
              <a:t>ocho</a:t>
            </a:r>
            <a:r>
              <a:rPr kumimoji="0" lang="es-ES" sz="1800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> de marzo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kumimoji="0" lang="es-ES" sz="1800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>Recepcionista: 	Por cuantas noches? </a:t>
            </a:r>
            <a:r>
              <a:rPr kumimoji="0" lang="es-ES" sz="1800" b="0" i="1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(</a:t>
            </a:r>
            <a:r>
              <a:rPr kumimoji="0" lang="es-ES" sz="1800" b="0" i="1" u="none" strike="noStrike" kern="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How</a:t>
            </a:r>
            <a:r>
              <a:rPr kumimoji="0" lang="es-ES" sz="1800" b="0" i="1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 </a:t>
            </a:r>
            <a:r>
              <a:rPr kumimoji="0" lang="es-ES" sz="1800" b="0" i="1" u="none" strike="noStrike" kern="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many</a:t>
            </a:r>
            <a:r>
              <a:rPr kumimoji="0" lang="es-ES" sz="1800" b="0" i="1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 </a:t>
            </a:r>
            <a:r>
              <a:rPr kumimoji="0" lang="es-ES" sz="1800" b="0" i="1" u="none" strike="noStrike" kern="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nights</a:t>
            </a:r>
            <a:r>
              <a:rPr kumimoji="0" lang="es-ES" sz="1800" b="0" i="1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)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kumimoji="0" lang="es-ES" sz="1800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>Sra. </a:t>
            </a:r>
            <a:r>
              <a:rPr lang="es-ES" kern="0" dirty="0">
                <a:solidFill>
                  <a:schemeClr val="bg1"/>
                </a:solidFill>
              </a:rPr>
              <a:t>Ahmed</a:t>
            </a:r>
            <a:r>
              <a:rPr kumimoji="0" lang="es-ES" sz="1800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>: 	Por </a:t>
            </a:r>
            <a:r>
              <a:rPr lang="es-ES" kern="0" dirty="0">
                <a:solidFill>
                  <a:schemeClr val="bg1"/>
                </a:solidFill>
              </a:rPr>
              <a:t>tres</a:t>
            </a:r>
            <a:r>
              <a:rPr kumimoji="0" lang="es-ES" sz="1800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> noche</a:t>
            </a:r>
            <a:r>
              <a:rPr lang="es-ES" kern="0" dirty="0">
                <a:solidFill>
                  <a:schemeClr val="bg1"/>
                </a:solidFill>
              </a:rPr>
              <a:t>s</a:t>
            </a:r>
            <a:endParaRPr kumimoji="0" lang="es-ES" sz="1800" b="0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kumimoji="0" lang="es-ES" sz="1800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>Recepcionista: 	Bueno. Todo esta reservado. </a:t>
            </a:r>
            <a:r>
              <a:rPr kumimoji="0" lang="es-ES" sz="1800" b="0" i="1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(</a:t>
            </a:r>
            <a:r>
              <a:rPr kumimoji="0" lang="es-ES" sz="1800" b="0" i="1" u="none" strike="noStrike" kern="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Everything</a:t>
            </a:r>
            <a:r>
              <a:rPr kumimoji="0" lang="es-ES" sz="1800" b="0" i="1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 </a:t>
            </a:r>
            <a:r>
              <a:rPr kumimoji="0" lang="es-ES" sz="1800" b="0" i="1" u="none" strike="noStrike" kern="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is</a:t>
            </a:r>
            <a:r>
              <a:rPr kumimoji="0" lang="es-ES" sz="1800" b="0" i="1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 </a:t>
            </a:r>
            <a:r>
              <a:rPr kumimoji="0" lang="es-ES" sz="1800" b="0" i="1" u="none" strike="noStrike" kern="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reserved</a:t>
            </a:r>
            <a:r>
              <a:rPr kumimoji="0" lang="es-ES" sz="1800" b="0" i="1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)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kumimoji="0" lang="es-ES" sz="1800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>Sra. </a:t>
            </a:r>
            <a:r>
              <a:rPr lang="es-ES" kern="0" dirty="0">
                <a:solidFill>
                  <a:schemeClr val="bg1"/>
                </a:solidFill>
              </a:rPr>
              <a:t>Ahmed</a:t>
            </a:r>
            <a:r>
              <a:rPr kumimoji="0" lang="es-ES" sz="1800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>: 	Genial! Muchas Gracias. Adiós.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kumimoji="0" lang="es-ES" sz="1800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>Recepcionista: 	Muchas gracias. Adiós. </a:t>
            </a:r>
          </a:p>
        </p:txBody>
      </p:sp>
      <p:pic>
        <p:nvPicPr>
          <p:cNvPr id="6" name="Assignment 2 Spanish">
            <a:hlinkClick r:id="" action="ppaction://media"/>
            <a:extLst>
              <a:ext uri="{FF2B5EF4-FFF2-40B4-BE49-F238E27FC236}">
                <a16:creationId xmlns:a16="http://schemas.microsoft.com/office/drawing/2014/main" id="{7DBBD327-BF76-004D-1DE5-A863EA2A825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641909" y="319088"/>
            <a:ext cx="908179" cy="9081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9397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57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Gree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AE6F2518-B084-4896-AF52-66CC2144AA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 2013 - 2022</Template>
  <TotalTime>113</TotalTime>
  <Words>222</Words>
  <Application>Microsoft Office PowerPoint</Application>
  <PresentationFormat>Widescreen</PresentationFormat>
  <Paragraphs>22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Hotel Room Reservation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Hotel Room Reservation</dc:title>
  <dc:creator>Md Jewel Ahmed</dc:creator>
  <cp:lastModifiedBy>Md Jewel Ahmed</cp:lastModifiedBy>
  <cp:revision>1</cp:revision>
  <dcterms:created xsi:type="dcterms:W3CDTF">2023-02-06T11:51:44Z</dcterms:created>
  <dcterms:modified xsi:type="dcterms:W3CDTF">2023-02-13T14:20:06Z</dcterms:modified>
</cp:coreProperties>
</file>