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6" r:id="rId1"/>
  </p:sldMasterIdLst>
  <p:sldIdLst>
    <p:sldId id="256" r:id="rId2"/>
    <p:sldId id="257" r:id="rId3"/>
    <p:sldId id="258" r:id="rId4"/>
    <p:sldId id="259" r:id="rId5"/>
    <p:sldId id="260" r:id="rId6"/>
    <p:sldId id="261" r:id="rId7"/>
    <p:sldId id="263" r:id="rId8"/>
    <p:sldId id="264" r:id="rId9"/>
    <p:sldId id="262"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655"/>
  </p:normalViewPr>
  <p:slideViewPr>
    <p:cSldViewPr snapToGrid="0" snapToObjects="1">
      <p:cViewPr varScale="1">
        <p:scale>
          <a:sx n="90" d="100"/>
          <a:sy n="90" d="100"/>
        </p:scale>
        <p:origin x="232" y="2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_rels/data3.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3.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4266C4E-1DC9-4D99-83F9-7FB85C650023}" type="doc">
      <dgm:prSet loTypeId="urn:microsoft.com/office/officeart/2005/8/layout/cycle5" loCatId="cycle" qsTypeId="urn:microsoft.com/office/officeart/2005/8/quickstyle/simple3" qsCatId="simple" csTypeId="urn:microsoft.com/office/officeart/2005/8/colors/colorful1" csCatId="colorful"/>
      <dgm:spPr/>
      <dgm:t>
        <a:bodyPr/>
        <a:lstStyle/>
        <a:p>
          <a:endParaRPr lang="en-US"/>
        </a:p>
      </dgm:t>
    </dgm:pt>
    <dgm:pt modelId="{E81BB6C2-8575-4E76-A9BC-8146E7CC512F}">
      <dgm:prSet/>
      <dgm:spPr/>
      <dgm:t>
        <a:bodyPr/>
        <a:lstStyle/>
        <a:p>
          <a:r>
            <a:rPr lang="en-GB"/>
            <a:t>The objective of this project is to provide the young couple a successful epic wedding involving their culture and making everyone happy.</a:t>
          </a:r>
          <a:endParaRPr lang="en-US"/>
        </a:p>
      </dgm:t>
    </dgm:pt>
    <dgm:pt modelId="{60931E4E-F5CE-4F1F-BB4B-784BB4E412CC}" type="parTrans" cxnId="{0D0B2A7F-DA3B-416F-AB08-9A3D8763B9AB}">
      <dgm:prSet/>
      <dgm:spPr/>
      <dgm:t>
        <a:bodyPr/>
        <a:lstStyle/>
        <a:p>
          <a:endParaRPr lang="en-US"/>
        </a:p>
      </dgm:t>
    </dgm:pt>
    <dgm:pt modelId="{E2E8DE2F-30D1-4556-B27B-FD831FDBA664}" type="sibTrans" cxnId="{0D0B2A7F-DA3B-416F-AB08-9A3D8763B9AB}">
      <dgm:prSet/>
      <dgm:spPr/>
      <dgm:t>
        <a:bodyPr/>
        <a:lstStyle/>
        <a:p>
          <a:endParaRPr lang="en-US"/>
        </a:p>
      </dgm:t>
    </dgm:pt>
    <dgm:pt modelId="{5F286CE5-0122-401D-A80E-F3ACA5D20C1C}">
      <dgm:prSet/>
      <dgm:spPr/>
      <dgm:t>
        <a:bodyPr/>
        <a:lstStyle/>
        <a:p>
          <a:r>
            <a:rPr lang="en-GB"/>
            <a:t>The groom age is 23 and the bride age is 21. </a:t>
          </a:r>
          <a:endParaRPr lang="en-US"/>
        </a:p>
      </dgm:t>
    </dgm:pt>
    <dgm:pt modelId="{67B69697-5ADB-45E0-8974-0FE1CC54B9A3}" type="parTrans" cxnId="{3DE23161-222F-4340-AE99-7B1649B6E551}">
      <dgm:prSet/>
      <dgm:spPr/>
      <dgm:t>
        <a:bodyPr/>
        <a:lstStyle/>
        <a:p>
          <a:endParaRPr lang="en-US"/>
        </a:p>
      </dgm:t>
    </dgm:pt>
    <dgm:pt modelId="{B815D8C9-E035-4C58-80A3-41ECEDD87C0D}" type="sibTrans" cxnId="{3DE23161-222F-4340-AE99-7B1649B6E551}">
      <dgm:prSet/>
      <dgm:spPr/>
      <dgm:t>
        <a:bodyPr/>
        <a:lstStyle/>
        <a:p>
          <a:endParaRPr lang="en-US"/>
        </a:p>
      </dgm:t>
    </dgm:pt>
    <dgm:pt modelId="{3F3B5B29-1BB0-43AA-886A-1E1F13012DDE}">
      <dgm:prSet/>
      <dgm:spPr/>
      <dgm:t>
        <a:bodyPr/>
        <a:lstStyle/>
        <a:p>
          <a:r>
            <a:rPr lang="en-GB"/>
            <a:t>The couple budget is £40,000  for the event and this to include Venue, Catering, Vehicle Hire, Photography, Nikah and outfit for the Groom and Bride. </a:t>
          </a:r>
          <a:endParaRPr lang="en-US"/>
        </a:p>
      </dgm:t>
    </dgm:pt>
    <dgm:pt modelId="{D8A24A09-4269-48CB-84E2-6D754593A21C}" type="parTrans" cxnId="{C899E716-8F33-49A1-8448-01A5D4A514FB}">
      <dgm:prSet/>
      <dgm:spPr/>
      <dgm:t>
        <a:bodyPr/>
        <a:lstStyle/>
        <a:p>
          <a:endParaRPr lang="en-US"/>
        </a:p>
      </dgm:t>
    </dgm:pt>
    <dgm:pt modelId="{5FA4C47C-0DC9-4180-AEF9-F031F7060FAE}" type="sibTrans" cxnId="{C899E716-8F33-49A1-8448-01A5D4A514FB}">
      <dgm:prSet/>
      <dgm:spPr/>
      <dgm:t>
        <a:bodyPr/>
        <a:lstStyle/>
        <a:p>
          <a:endParaRPr lang="en-US"/>
        </a:p>
      </dgm:t>
    </dgm:pt>
    <dgm:pt modelId="{29379358-0D7E-4D49-8B47-EC92D316053F}">
      <dgm:prSet/>
      <dgm:spPr/>
      <dgm:t>
        <a:bodyPr/>
        <a:lstStyle/>
        <a:p>
          <a:r>
            <a:rPr lang="en-GB"/>
            <a:t>The couple have invited 500 guest.</a:t>
          </a:r>
          <a:endParaRPr lang="en-US"/>
        </a:p>
      </dgm:t>
    </dgm:pt>
    <dgm:pt modelId="{3D649567-BF68-4C25-85AE-9A60EC5AAF22}" type="parTrans" cxnId="{F874D816-4BB4-482A-9F77-E86E193C619D}">
      <dgm:prSet/>
      <dgm:spPr/>
      <dgm:t>
        <a:bodyPr/>
        <a:lstStyle/>
        <a:p>
          <a:endParaRPr lang="en-US"/>
        </a:p>
      </dgm:t>
    </dgm:pt>
    <dgm:pt modelId="{23225BA7-6CF5-48AD-BD10-FF15C10ED257}" type="sibTrans" cxnId="{F874D816-4BB4-482A-9F77-E86E193C619D}">
      <dgm:prSet/>
      <dgm:spPr/>
      <dgm:t>
        <a:bodyPr/>
        <a:lstStyle/>
        <a:p>
          <a:endParaRPr lang="en-US"/>
        </a:p>
      </dgm:t>
    </dgm:pt>
    <dgm:pt modelId="{D3C763C1-353A-4D5E-AD76-B0C4F9D585AE}">
      <dgm:prSet/>
      <dgm:spPr/>
      <dgm:t>
        <a:bodyPr/>
        <a:lstStyle/>
        <a:p>
          <a:r>
            <a:rPr lang="en-GB"/>
            <a:t>The Wedding Date has been set for Sunday 2nd January,2022. </a:t>
          </a:r>
          <a:endParaRPr lang="en-US"/>
        </a:p>
      </dgm:t>
    </dgm:pt>
    <dgm:pt modelId="{0FFC56F3-8CD2-4149-9FB2-9CFA2A87CCB2}" type="parTrans" cxnId="{0EEB2304-5E5E-48F4-ACCE-30C3EEDB304A}">
      <dgm:prSet/>
      <dgm:spPr/>
      <dgm:t>
        <a:bodyPr/>
        <a:lstStyle/>
        <a:p>
          <a:endParaRPr lang="en-US"/>
        </a:p>
      </dgm:t>
    </dgm:pt>
    <dgm:pt modelId="{FAD5697C-A24F-4EBA-A651-D5B0DD6261E7}" type="sibTrans" cxnId="{0EEB2304-5E5E-48F4-ACCE-30C3EEDB304A}">
      <dgm:prSet/>
      <dgm:spPr/>
      <dgm:t>
        <a:bodyPr/>
        <a:lstStyle/>
        <a:p>
          <a:endParaRPr lang="en-US"/>
        </a:p>
      </dgm:t>
    </dgm:pt>
    <dgm:pt modelId="{605CD9F5-63C4-444B-A1D0-C68280BBBE39}">
      <dgm:prSet/>
      <dgm:spPr/>
      <dgm:t>
        <a:bodyPr/>
        <a:lstStyle/>
        <a:p>
          <a:r>
            <a:rPr lang="en-GB"/>
            <a:t>The contract start date: 1</a:t>
          </a:r>
          <a:r>
            <a:rPr lang="en-GB" baseline="30000"/>
            <a:t>st</a:t>
          </a:r>
          <a:r>
            <a:rPr lang="en-GB"/>
            <a:t> July,2021 to 2</a:t>
          </a:r>
          <a:r>
            <a:rPr lang="en-GB" baseline="30000"/>
            <a:t>nd</a:t>
          </a:r>
          <a:r>
            <a:rPr lang="en-GB"/>
            <a:t> January,2022 </a:t>
          </a:r>
          <a:endParaRPr lang="en-US"/>
        </a:p>
      </dgm:t>
    </dgm:pt>
    <dgm:pt modelId="{9ED56908-ABEE-4AF0-83FC-5F2C9DC482E6}" type="parTrans" cxnId="{EC5D482B-2763-4A3A-A64D-D2E106121136}">
      <dgm:prSet/>
      <dgm:spPr/>
      <dgm:t>
        <a:bodyPr/>
        <a:lstStyle/>
        <a:p>
          <a:endParaRPr lang="en-US"/>
        </a:p>
      </dgm:t>
    </dgm:pt>
    <dgm:pt modelId="{1B334ED4-6527-4B5E-B519-AFD2DBF894BB}" type="sibTrans" cxnId="{EC5D482B-2763-4A3A-A64D-D2E106121136}">
      <dgm:prSet/>
      <dgm:spPr/>
      <dgm:t>
        <a:bodyPr/>
        <a:lstStyle/>
        <a:p>
          <a:endParaRPr lang="en-US"/>
        </a:p>
      </dgm:t>
    </dgm:pt>
    <dgm:pt modelId="{D6E9AA95-E95A-4D83-B6E5-773B9D27CD03}">
      <dgm:prSet/>
      <dgm:spPr/>
      <dgm:t>
        <a:bodyPr/>
        <a:lstStyle/>
        <a:p>
          <a:r>
            <a:rPr lang="en-GB"/>
            <a:t>Planning duration is six months therefore we have six months to plan and organise an Epic wedding for this young couple. </a:t>
          </a:r>
          <a:endParaRPr lang="en-US"/>
        </a:p>
      </dgm:t>
    </dgm:pt>
    <dgm:pt modelId="{CC531BE4-B86F-4473-83AB-56031E92EF11}" type="parTrans" cxnId="{A7F31788-071C-42DF-947F-F8A18E3401BE}">
      <dgm:prSet/>
      <dgm:spPr/>
      <dgm:t>
        <a:bodyPr/>
        <a:lstStyle/>
        <a:p>
          <a:endParaRPr lang="en-US"/>
        </a:p>
      </dgm:t>
    </dgm:pt>
    <dgm:pt modelId="{928C542F-AB49-4A34-AD1A-88A74FF4A8E9}" type="sibTrans" cxnId="{A7F31788-071C-42DF-947F-F8A18E3401BE}">
      <dgm:prSet/>
      <dgm:spPr/>
      <dgm:t>
        <a:bodyPr/>
        <a:lstStyle/>
        <a:p>
          <a:endParaRPr lang="en-US"/>
        </a:p>
      </dgm:t>
    </dgm:pt>
    <dgm:pt modelId="{42F1E2A8-D6DB-B74C-891B-A1D1CAD33560}" type="pres">
      <dgm:prSet presAssocID="{74266C4E-1DC9-4D99-83F9-7FB85C650023}" presName="cycle" presStyleCnt="0">
        <dgm:presLayoutVars>
          <dgm:dir/>
          <dgm:resizeHandles val="exact"/>
        </dgm:presLayoutVars>
      </dgm:prSet>
      <dgm:spPr/>
    </dgm:pt>
    <dgm:pt modelId="{620901AA-8C69-DA4C-B214-2251B1950F33}" type="pres">
      <dgm:prSet presAssocID="{E81BB6C2-8575-4E76-A9BC-8146E7CC512F}" presName="node" presStyleLbl="node1" presStyleIdx="0" presStyleCnt="7">
        <dgm:presLayoutVars>
          <dgm:bulletEnabled val="1"/>
        </dgm:presLayoutVars>
      </dgm:prSet>
      <dgm:spPr/>
    </dgm:pt>
    <dgm:pt modelId="{C753527A-4657-AF4A-9D2F-2BEB24502B26}" type="pres">
      <dgm:prSet presAssocID="{E81BB6C2-8575-4E76-A9BC-8146E7CC512F}" presName="spNode" presStyleCnt="0"/>
      <dgm:spPr/>
    </dgm:pt>
    <dgm:pt modelId="{27B75218-C41F-494D-941F-BC6EA5DC15A8}" type="pres">
      <dgm:prSet presAssocID="{E2E8DE2F-30D1-4556-B27B-FD831FDBA664}" presName="sibTrans" presStyleLbl="sibTrans1D1" presStyleIdx="0" presStyleCnt="7"/>
      <dgm:spPr/>
    </dgm:pt>
    <dgm:pt modelId="{C99FDB21-883B-6B44-B716-F229AEAE640A}" type="pres">
      <dgm:prSet presAssocID="{5F286CE5-0122-401D-A80E-F3ACA5D20C1C}" presName="node" presStyleLbl="node1" presStyleIdx="1" presStyleCnt="7">
        <dgm:presLayoutVars>
          <dgm:bulletEnabled val="1"/>
        </dgm:presLayoutVars>
      </dgm:prSet>
      <dgm:spPr/>
    </dgm:pt>
    <dgm:pt modelId="{D53CE1DC-9EFC-FC47-9DA2-8E02D29BE40C}" type="pres">
      <dgm:prSet presAssocID="{5F286CE5-0122-401D-A80E-F3ACA5D20C1C}" presName="spNode" presStyleCnt="0"/>
      <dgm:spPr/>
    </dgm:pt>
    <dgm:pt modelId="{3E9144F3-4C08-CA44-A65E-42DEB9321C7B}" type="pres">
      <dgm:prSet presAssocID="{B815D8C9-E035-4C58-80A3-41ECEDD87C0D}" presName="sibTrans" presStyleLbl="sibTrans1D1" presStyleIdx="1" presStyleCnt="7"/>
      <dgm:spPr/>
    </dgm:pt>
    <dgm:pt modelId="{5D65455B-18D5-FF40-B1F5-2CB08DF3CBAC}" type="pres">
      <dgm:prSet presAssocID="{3F3B5B29-1BB0-43AA-886A-1E1F13012DDE}" presName="node" presStyleLbl="node1" presStyleIdx="2" presStyleCnt="7">
        <dgm:presLayoutVars>
          <dgm:bulletEnabled val="1"/>
        </dgm:presLayoutVars>
      </dgm:prSet>
      <dgm:spPr/>
    </dgm:pt>
    <dgm:pt modelId="{69450B2E-73E7-C245-95C8-8564AB3AFB43}" type="pres">
      <dgm:prSet presAssocID="{3F3B5B29-1BB0-43AA-886A-1E1F13012DDE}" presName="spNode" presStyleCnt="0"/>
      <dgm:spPr/>
    </dgm:pt>
    <dgm:pt modelId="{DF21826C-C2F0-B042-BC93-2B60EC163D35}" type="pres">
      <dgm:prSet presAssocID="{5FA4C47C-0DC9-4180-AEF9-F031F7060FAE}" presName="sibTrans" presStyleLbl="sibTrans1D1" presStyleIdx="2" presStyleCnt="7"/>
      <dgm:spPr/>
    </dgm:pt>
    <dgm:pt modelId="{BD8D2F20-81E3-CB42-8622-65D01334C362}" type="pres">
      <dgm:prSet presAssocID="{29379358-0D7E-4D49-8B47-EC92D316053F}" presName="node" presStyleLbl="node1" presStyleIdx="3" presStyleCnt="7">
        <dgm:presLayoutVars>
          <dgm:bulletEnabled val="1"/>
        </dgm:presLayoutVars>
      </dgm:prSet>
      <dgm:spPr/>
    </dgm:pt>
    <dgm:pt modelId="{776F4E41-948A-1747-81EF-C44E28EAD901}" type="pres">
      <dgm:prSet presAssocID="{29379358-0D7E-4D49-8B47-EC92D316053F}" presName="spNode" presStyleCnt="0"/>
      <dgm:spPr/>
    </dgm:pt>
    <dgm:pt modelId="{DD3942B4-075D-464E-880E-9557AE9D76D5}" type="pres">
      <dgm:prSet presAssocID="{23225BA7-6CF5-48AD-BD10-FF15C10ED257}" presName="sibTrans" presStyleLbl="sibTrans1D1" presStyleIdx="3" presStyleCnt="7"/>
      <dgm:spPr/>
    </dgm:pt>
    <dgm:pt modelId="{40C92897-84A4-7245-99FA-A46D13286E93}" type="pres">
      <dgm:prSet presAssocID="{D3C763C1-353A-4D5E-AD76-B0C4F9D585AE}" presName="node" presStyleLbl="node1" presStyleIdx="4" presStyleCnt="7">
        <dgm:presLayoutVars>
          <dgm:bulletEnabled val="1"/>
        </dgm:presLayoutVars>
      </dgm:prSet>
      <dgm:spPr/>
    </dgm:pt>
    <dgm:pt modelId="{4BDDEC6D-DA14-7C4D-8F3F-09FA84C22C68}" type="pres">
      <dgm:prSet presAssocID="{D3C763C1-353A-4D5E-AD76-B0C4F9D585AE}" presName="spNode" presStyleCnt="0"/>
      <dgm:spPr/>
    </dgm:pt>
    <dgm:pt modelId="{59BF0EE2-5D76-CA4B-8D20-B60E5AE7C7F0}" type="pres">
      <dgm:prSet presAssocID="{FAD5697C-A24F-4EBA-A651-D5B0DD6261E7}" presName="sibTrans" presStyleLbl="sibTrans1D1" presStyleIdx="4" presStyleCnt="7"/>
      <dgm:spPr/>
    </dgm:pt>
    <dgm:pt modelId="{6CAF801B-BAED-9A4A-AB3A-9FA0B8EA2EB5}" type="pres">
      <dgm:prSet presAssocID="{605CD9F5-63C4-444B-A1D0-C68280BBBE39}" presName="node" presStyleLbl="node1" presStyleIdx="5" presStyleCnt="7">
        <dgm:presLayoutVars>
          <dgm:bulletEnabled val="1"/>
        </dgm:presLayoutVars>
      </dgm:prSet>
      <dgm:spPr/>
    </dgm:pt>
    <dgm:pt modelId="{0162694E-98DD-8B45-BFFB-106EEA0FBEE7}" type="pres">
      <dgm:prSet presAssocID="{605CD9F5-63C4-444B-A1D0-C68280BBBE39}" presName="spNode" presStyleCnt="0"/>
      <dgm:spPr/>
    </dgm:pt>
    <dgm:pt modelId="{57B90E41-0588-1146-81E9-517041F645B0}" type="pres">
      <dgm:prSet presAssocID="{1B334ED4-6527-4B5E-B519-AFD2DBF894BB}" presName="sibTrans" presStyleLbl="sibTrans1D1" presStyleIdx="5" presStyleCnt="7"/>
      <dgm:spPr/>
    </dgm:pt>
    <dgm:pt modelId="{716B286C-39A0-B74E-AC08-BADF4736AE33}" type="pres">
      <dgm:prSet presAssocID="{D6E9AA95-E95A-4D83-B6E5-773B9D27CD03}" presName="node" presStyleLbl="node1" presStyleIdx="6" presStyleCnt="7">
        <dgm:presLayoutVars>
          <dgm:bulletEnabled val="1"/>
        </dgm:presLayoutVars>
      </dgm:prSet>
      <dgm:spPr/>
    </dgm:pt>
    <dgm:pt modelId="{D2C924CE-A29C-7C46-B46D-187BEA89C9E5}" type="pres">
      <dgm:prSet presAssocID="{D6E9AA95-E95A-4D83-B6E5-773B9D27CD03}" presName="spNode" presStyleCnt="0"/>
      <dgm:spPr/>
    </dgm:pt>
    <dgm:pt modelId="{24F8302C-2D46-4947-9AAA-370990E80249}" type="pres">
      <dgm:prSet presAssocID="{928C542F-AB49-4A34-AD1A-88A74FF4A8E9}" presName="sibTrans" presStyleLbl="sibTrans1D1" presStyleIdx="6" presStyleCnt="7"/>
      <dgm:spPr/>
    </dgm:pt>
  </dgm:ptLst>
  <dgm:cxnLst>
    <dgm:cxn modelId="{0EEB2304-5E5E-48F4-ACCE-30C3EEDB304A}" srcId="{74266C4E-1DC9-4D99-83F9-7FB85C650023}" destId="{D3C763C1-353A-4D5E-AD76-B0C4F9D585AE}" srcOrd="4" destOrd="0" parTransId="{0FFC56F3-8CD2-4149-9FB2-9CFA2A87CCB2}" sibTransId="{FAD5697C-A24F-4EBA-A651-D5B0DD6261E7}"/>
    <dgm:cxn modelId="{F874D816-4BB4-482A-9F77-E86E193C619D}" srcId="{74266C4E-1DC9-4D99-83F9-7FB85C650023}" destId="{29379358-0D7E-4D49-8B47-EC92D316053F}" srcOrd="3" destOrd="0" parTransId="{3D649567-BF68-4C25-85AE-9A60EC5AAF22}" sibTransId="{23225BA7-6CF5-48AD-BD10-FF15C10ED257}"/>
    <dgm:cxn modelId="{C899E716-8F33-49A1-8448-01A5D4A514FB}" srcId="{74266C4E-1DC9-4D99-83F9-7FB85C650023}" destId="{3F3B5B29-1BB0-43AA-886A-1E1F13012DDE}" srcOrd="2" destOrd="0" parTransId="{D8A24A09-4269-48CB-84E2-6D754593A21C}" sibTransId="{5FA4C47C-0DC9-4180-AEF9-F031F7060FAE}"/>
    <dgm:cxn modelId="{2C433F18-26B4-1441-B9B8-34AC4CBCE90D}" type="presOf" srcId="{928C542F-AB49-4A34-AD1A-88A74FF4A8E9}" destId="{24F8302C-2D46-4947-9AAA-370990E80249}" srcOrd="0" destOrd="0" presId="urn:microsoft.com/office/officeart/2005/8/layout/cycle5"/>
    <dgm:cxn modelId="{B7D5631A-7613-4144-99E3-279AB0C3B57B}" type="presOf" srcId="{D3C763C1-353A-4D5E-AD76-B0C4F9D585AE}" destId="{40C92897-84A4-7245-99FA-A46D13286E93}" srcOrd="0" destOrd="0" presId="urn:microsoft.com/office/officeart/2005/8/layout/cycle5"/>
    <dgm:cxn modelId="{EC5D482B-2763-4A3A-A64D-D2E106121136}" srcId="{74266C4E-1DC9-4D99-83F9-7FB85C650023}" destId="{605CD9F5-63C4-444B-A1D0-C68280BBBE39}" srcOrd="5" destOrd="0" parTransId="{9ED56908-ABEE-4AF0-83FC-5F2C9DC482E6}" sibTransId="{1B334ED4-6527-4B5E-B519-AFD2DBF894BB}"/>
    <dgm:cxn modelId="{FCC7432D-4165-3C43-9D41-0951DE0F20D3}" type="presOf" srcId="{B815D8C9-E035-4C58-80A3-41ECEDD87C0D}" destId="{3E9144F3-4C08-CA44-A65E-42DEB9321C7B}" srcOrd="0" destOrd="0" presId="urn:microsoft.com/office/officeart/2005/8/layout/cycle5"/>
    <dgm:cxn modelId="{8CF77E49-B00A-A94A-94B2-070A109E5EF2}" type="presOf" srcId="{605CD9F5-63C4-444B-A1D0-C68280BBBE39}" destId="{6CAF801B-BAED-9A4A-AB3A-9FA0B8EA2EB5}" srcOrd="0" destOrd="0" presId="urn:microsoft.com/office/officeart/2005/8/layout/cycle5"/>
    <dgm:cxn modelId="{AAFD9F52-18ED-0645-80EE-7DA00274E58E}" type="presOf" srcId="{E81BB6C2-8575-4E76-A9BC-8146E7CC512F}" destId="{620901AA-8C69-DA4C-B214-2251B1950F33}" srcOrd="0" destOrd="0" presId="urn:microsoft.com/office/officeart/2005/8/layout/cycle5"/>
    <dgm:cxn modelId="{B350F755-DB7D-FF46-8DA8-9FAD03803098}" type="presOf" srcId="{E2E8DE2F-30D1-4556-B27B-FD831FDBA664}" destId="{27B75218-C41F-494D-941F-BC6EA5DC15A8}" srcOrd="0" destOrd="0" presId="urn:microsoft.com/office/officeart/2005/8/layout/cycle5"/>
    <dgm:cxn modelId="{3DE23161-222F-4340-AE99-7B1649B6E551}" srcId="{74266C4E-1DC9-4D99-83F9-7FB85C650023}" destId="{5F286CE5-0122-401D-A80E-F3ACA5D20C1C}" srcOrd="1" destOrd="0" parTransId="{67B69697-5ADB-45E0-8974-0FE1CC54B9A3}" sibTransId="{B815D8C9-E035-4C58-80A3-41ECEDD87C0D}"/>
    <dgm:cxn modelId="{FE996871-0EB9-F142-AE36-901F0B7CE79D}" type="presOf" srcId="{5F286CE5-0122-401D-A80E-F3ACA5D20C1C}" destId="{C99FDB21-883B-6B44-B716-F229AEAE640A}" srcOrd="0" destOrd="0" presId="urn:microsoft.com/office/officeart/2005/8/layout/cycle5"/>
    <dgm:cxn modelId="{46769075-09E6-A046-81E3-C13ACADC4E44}" type="presOf" srcId="{29379358-0D7E-4D49-8B47-EC92D316053F}" destId="{BD8D2F20-81E3-CB42-8622-65D01334C362}" srcOrd="0" destOrd="0" presId="urn:microsoft.com/office/officeart/2005/8/layout/cycle5"/>
    <dgm:cxn modelId="{05FD8679-74C9-C147-B079-19B851C8AEC9}" type="presOf" srcId="{FAD5697C-A24F-4EBA-A651-D5B0DD6261E7}" destId="{59BF0EE2-5D76-CA4B-8D20-B60E5AE7C7F0}" srcOrd="0" destOrd="0" presId="urn:microsoft.com/office/officeart/2005/8/layout/cycle5"/>
    <dgm:cxn modelId="{7C834B7C-6DF7-5541-B1CF-18934012D610}" type="presOf" srcId="{74266C4E-1DC9-4D99-83F9-7FB85C650023}" destId="{42F1E2A8-D6DB-B74C-891B-A1D1CAD33560}" srcOrd="0" destOrd="0" presId="urn:microsoft.com/office/officeart/2005/8/layout/cycle5"/>
    <dgm:cxn modelId="{0D0B2A7F-DA3B-416F-AB08-9A3D8763B9AB}" srcId="{74266C4E-1DC9-4D99-83F9-7FB85C650023}" destId="{E81BB6C2-8575-4E76-A9BC-8146E7CC512F}" srcOrd="0" destOrd="0" parTransId="{60931E4E-F5CE-4F1F-BB4B-784BB4E412CC}" sibTransId="{E2E8DE2F-30D1-4556-B27B-FD831FDBA664}"/>
    <dgm:cxn modelId="{9DCEEF87-DBA2-EC40-BC44-307FC41295E0}" type="presOf" srcId="{23225BA7-6CF5-48AD-BD10-FF15C10ED257}" destId="{DD3942B4-075D-464E-880E-9557AE9D76D5}" srcOrd="0" destOrd="0" presId="urn:microsoft.com/office/officeart/2005/8/layout/cycle5"/>
    <dgm:cxn modelId="{A7F31788-071C-42DF-947F-F8A18E3401BE}" srcId="{74266C4E-1DC9-4D99-83F9-7FB85C650023}" destId="{D6E9AA95-E95A-4D83-B6E5-773B9D27CD03}" srcOrd="6" destOrd="0" parTransId="{CC531BE4-B86F-4473-83AB-56031E92EF11}" sibTransId="{928C542F-AB49-4A34-AD1A-88A74FF4A8E9}"/>
    <dgm:cxn modelId="{4B7DE58F-4BF3-F34D-8D19-13058029F72F}" type="presOf" srcId="{D6E9AA95-E95A-4D83-B6E5-773B9D27CD03}" destId="{716B286C-39A0-B74E-AC08-BADF4736AE33}" srcOrd="0" destOrd="0" presId="urn:microsoft.com/office/officeart/2005/8/layout/cycle5"/>
    <dgm:cxn modelId="{8909DBA9-7DDF-624E-841E-C7E7367C5DA8}" type="presOf" srcId="{1B334ED4-6527-4B5E-B519-AFD2DBF894BB}" destId="{57B90E41-0588-1146-81E9-517041F645B0}" srcOrd="0" destOrd="0" presId="urn:microsoft.com/office/officeart/2005/8/layout/cycle5"/>
    <dgm:cxn modelId="{FF1CA6BD-6E09-4A4A-90EE-14C6C8E112A8}" type="presOf" srcId="{5FA4C47C-0DC9-4180-AEF9-F031F7060FAE}" destId="{DF21826C-C2F0-B042-BC93-2B60EC163D35}" srcOrd="0" destOrd="0" presId="urn:microsoft.com/office/officeart/2005/8/layout/cycle5"/>
    <dgm:cxn modelId="{143706F1-E2D1-DD45-8DD0-3DF93CAF45D2}" type="presOf" srcId="{3F3B5B29-1BB0-43AA-886A-1E1F13012DDE}" destId="{5D65455B-18D5-FF40-B1F5-2CB08DF3CBAC}" srcOrd="0" destOrd="0" presId="urn:microsoft.com/office/officeart/2005/8/layout/cycle5"/>
    <dgm:cxn modelId="{5D989845-C812-9542-BE20-74DA9D4329C8}" type="presParOf" srcId="{42F1E2A8-D6DB-B74C-891B-A1D1CAD33560}" destId="{620901AA-8C69-DA4C-B214-2251B1950F33}" srcOrd="0" destOrd="0" presId="urn:microsoft.com/office/officeart/2005/8/layout/cycle5"/>
    <dgm:cxn modelId="{89B2B515-8E86-FE41-B258-D39055CD5545}" type="presParOf" srcId="{42F1E2A8-D6DB-B74C-891B-A1D1CAD33560}" destId="{C753527A-4657-AF4A-9D2F-2BEB24502B26}" srcOrd="1" destOrd="0" presId="urn:microsoft.com/office/officeart/2005/8/layout/cycle5"/>
    <dgm:cxn modelId="{6009EF44-CCA3-CC40-AB45-464CA1E9219B}" type="presParOf" srcId="{42F1E2A8-D6DB-B74C-891B-A1D1CAD33560}" destId="{27B75218-C41F-494D-941F-BC6EA5DC15A8}" srcOrd="2" destOrd="0" presId="urn:microsoft.com/office/officeart/2005/8/layout/cycle5"/>
    <dgm:cxn modelId="{2700EDBC-95D2-8C46-AE5A-B1FA0897D5D7}" type="presParOf" srcId="{42F1E2A8-D6DB-B74C-891B-A1D1CAD33560}" destId="{C99FDB21-883B-6B44-B716-F229AEAE640A}" srcOrd="3" destOrd="0" presId="urn:microsoft.com/office/officeart/2005/8/layout/cycle5"/>
    <dgm:cxn modelId="{1DFF121B-1659-C142-8318-988943075AFE}" type="presParOf" srcId="{42F1E2A8-D6DB-B74C-891B-A1D1CAD33560}" destId="{D53CE1DC-9EFC-FC47-9DA2-8E02D29BE40C}" srcOrd="4" destOrd="0" presId="urn:microsoft.com/office/officeart/2005/8/layout/cycle5"/>
    <dgm:cxn modelId="{D91331D4-D867-E549-A188-A72EAB4A6C8F}" type="presParOf" srcId="{42F1E2A8-D6DB-B74C-891B-A1D1CAD33560}" destId="{3E9144F3-4C08-CA44-A65E-42DEB9321C7B}" srcOrd="5" destOrd="0" presId="urn:microsoft.com/office/officeart/2005/8/layout/cycle5"/>
    <dgm:cxn modelId="{7EFF1CB8-5754-2E4A-BCB5-C0CD80EE4D82}" type="presParOf" srcId="{42F1E2A8-D6DB-B74C-891B-A1D1CAD33560}" destId="{5D65455B-18D5-FF40-B1F5-2CB08DF3CBAC}" srcOrd="6" destOrd="0" presId="urn:microsoft.com/office/officeart/2005/8/layout/cycle5"/>
    <dgm:cxn modelId="{BD96BB20-1B82-6945-B4C5-F83E9E4BB535}" type="presParOf" srcId="{42F1E2A8-D6DB-B74C-891B-A1D1CAD33560}" destId="{69450B2E-73E7-C245-95C8-8564AB3AFB43}" srcOrd="7" destOrd="0" presId="urn:microsoft.com/office/officeart/2005/8/layout/cycle5"/>
    <dgm:cxn modelId="{8FEB44D4-F771-9A4E-B0AE-5C5058B8A2BF}" type="presParOf" srcId="{42F1E2A8-D6DB-B74C-891B-A1D1CAD33560}" destId="{DF21826C-C2F0-B042-BC93-2B60EC163D35}" srcOrd="8" destOrd="0" presId="urn:microsoft.com/office/officeart/2005/8/layout/cycle5"/>
    <dgm:cxn modelId="{37E043E3-9319-5A4A-93AC-AF2AB34AC59C}" type="presParOf" srcId="{42F1E2A8-D6DB-B74C-891B-A1D1CAD33560}" destId="{BD8D2F20-81E3-CB42-8622-65D01334C362}" srcOrd="9" destOrd="0" presId="urn:microsoft.com/office/officeart/2005/8/layout/cycle5"/>
    <dgm:cxn modelId="{BA0A775E-0FDB-384C-869A-3771AA67ABDD}" type="presParOf" srcId="{42F1E2A8-D6DB-B74C-891B-A1D1CAD33560}" destId="{776F4E41-948A-1747-81EF-C44E28EAD901}" srcOrd="10" destOrd="0" presId="urn:microsoft.com/office/officeart/2005/8/layout/cycle5"/>
    <dgm:cxn modelId="{F652E666-B3B9-ED48-8675-5A8B2F651346}" type="presParOf" srcId="{42F1E2A8-D6DB-B74C-891B-A1D1CAD33560}" destId="{DD3942B4-075D-464E-880E-9557AE9D76D5}" srcOrd="11" destOrd="0" presId="urn:microsoft.com/office/officeart/2005/8/layout/cycle5"/>
    <dgm:cxn modelId="{F4DD4CA4-CEEA-6449-A0BF-79304E752108}" type="presParOf" srcId="{42F1E2A8-D6DB-B74C-891B-A1D1CAD33560}" destId="{40C92897-84A4-7245-99FA-A46D13286E93}" srcOrd="12" destOrd="0" presId="urn:microsoft.com/office/officeart/2005/8/layout/cycle5"/>
    <dgm:cxn modelId="{67AC5077-F0C9-ED4B-A49B-CA6D1C71D74E}" type="presParOf" srcId="{42F1E2A8-D6DB-B74C-891B-A1D1CAD33560}" destId="{4BDDEC6D-DA14-7C4D-8F3F-09FA84C22C68}" srcOrd="13" destOrd="0" presId="urn:microsoft.com/office/officeart/2005/8/layout/cycle5"/>
    <dgm:cxn modelId="{450BD06E-2BC3-3141-86B1-9FA35886DB06}" type="presParOf" srcId="{42F1E2A8-D6DB-B74C-891B-A1D1CAD33560}" destId="{59BF0EE2-5D76-CA4B-8D20-B60E5AE7C7F0}" srcOrd="14" destOrd="0" presId="urn:microsoft.com/office/officeart/2005/8/layout/cycle5"/>
    <dgm:cxn modelId="{F3D13181-876E-D941-B121-73AA1162622B}" type="presParOf" srcId="{42F1E2A8-D6DB-B74C-891B-A1D1CAD33560}" destId="{6CAF801B-BAED-9A4A-AB3A-9FA0B8EA2EB5}" srcOrd="15" destOrd="0" presId="urn:microsoft.com/office/officeart/2005/8/layout/cycle5"/>
    <dgm:cxn modelId="{05A0772F-5F66-5344-AEBA-11B4F0992243}" type="presParOf" srcId="{42F1E2A8-D6DB-B74C-891B-A1D1CAD33560}" destId="{0162694E-98DD-8B45-BFFB-106EEA0FBEE7}" srcOrd="16" destOrd="0" presId="urn:microsoft.com/office/officeart/2005/8/layout/cycle5"/>
    <dgm:cxn modelId="{1A938340-CD57-094A-BB65-20B93A73A5A1}" type="presParOf" srcId="{42F1E2A8-D6DB-B74C-891B-A1D1CAD33560}" destId="{57B90E41-0588-1146-81E9-517041F645B0}" srcOrd="17" destOrd="0" presId="urn:microsoft.com/office/officeart/2005/8/layout/cycle5"/>
    <dgm:cxn modelId="{C288FCDB-D80A-7541-9B16-A22946588CF4}" type="presParOf" srcId="{42F1E2A8-D6DB-B74C-891B-A1D1CAD33560}" destId="{716B286C-39A0-B74E-AC08-BADF4736AE33}" srcOrd="18" destOrd="0" presId="urn:microsoft.com/office/officeart/2005/8/layout/cycle5"/>
    <dgm:cxn modelId="{01A03C71-08DF-1646-8921-8F741FF4EE71}" type="presParOf" srcId="{42F1E2A8-D6DB-B74C-891B-A1D1CAD33560}" destId="{D2C924CE-A29C-7C46-B46D-187BEA89C9E5}" srcOrd="19" destOrd="0" presId="urn:microsoft.com/office/officeart/2005/8/layout/cycle5"/>
    <dgm:cxn modelId="{C383BC41-2D6F-8146-94C4-1FA9D9391B00}" type="presParOf" srcId="{42F1E2A8-D6DB-B74C-891B-A1D1CAD33560}" destId="{24F8302C-2D46-4947-9AAA-370990E80249}" srcOrd="20" destOrd="0" presId="urn:microsoft.com/office/officeart/2005/8/layout/cycle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E37E450-694F-4AEB-A639-0D007B4612F5}" type="doc">
      <dgm:prSet loTypeId="urn:microsoft.com/office/officeart/2005/8/layout/default" loCatId="list" qsTypeId="urn:microsoft.com/office/officeart/2005/8/quickstyle/simple3" qsCatId="simple" csTypeId="urn:microsoft.com/office/officeart/2005/8/colors/colorful1" csCatId="colorful"/>
      <dgm:spPr/>
      <dgm:t>
        <a:bodyPr/>
        <a:lstStyle/>
        <a:p>
          <a:endParaRPr lang="en-US"/>
        </a:p>
      </dgm:t>
    </dgm:pt>
    <dgm:pt modelId="{DC38217E-8ECE-41BE-B9DE-62530193476B}">
      <dgm:prSet/>
      <dgm:spPr/>
      <dgm:t>
        <a:bodyPr/>
        <a:lstStyle/>
        <a:p>
          <a:r>
            <a:rPr lang="en-GB"/>
            <a:t>Stakeholders that are involved and assigned to this Wedding project are:</a:t>
          </a:r>
          <a:endParaRPr lang="en-US"/>
        </a:p>
      </dgm:t>
    </dgm:pt>
    <dgm:pt modelId="{0D9B6D5C-6042-41A4-AE66-0E2ECD98EAAF}" type="parTrans" cxnId="{927DE7F4-00EB-44D5-A277-59C38B2B7249}">
      <dgm:prSet/>
      <dgm:spPr/>
      <dgm:t>
        <a:bodyPr/>
        <a:lstStyle/>
        <a:p>
          <a:endParaRPr lang="en-US"/>
        </a:p>
      </dgm:t>
    </dgm:pt>
    <dgm:pt modelId="{10BA591E-6CDA-4E92-BEEF-05833BE6CC52}" type="sibTrans" cxnId="{927DE7F4-00EB-44D5-A277-59C38B2B7249}">
      <dgm:prSet/>
      <dgm:spPr/>
      <dgm:t>
        <a:bodyPr/>
        <a:lstStyle/>
        <a:p>
          <a:endParaRPr lang="en-US"/>
        </a:p>
      </dgm:t>
    </dgm:pt>
    <dgm:pt modelId="{43B1E024-EFD0-47CF-95F1-30F0F7AA1C56}">
      <dgm:prSet/>
      <dgm:spPr/>
      <dgm:t>
        <a:bodyPr/>
        <a:lstStyle/>
        <a:p>
          <a:r>
            <a:rPr lang="en-GB"/>
            <a:t>Bride and Groom (External)</a:t>
          </a:r>
          <a:endParaRPr lang="en-US"/>
        </a:p>
      </dgm:t>
    </dgm:pt>
    <dgm:pt modelId="{478C20E9-1E5B-46DF-A283-3EFADF571CD3}" type="parTrans" cxnId="{8DAE5701-FD1E-4265-8D57-8772DA7A8E68}">
      <dgm:prSet/>
      <dgm:spPr/>
      <dgm:t>
        <a:bodyPr/>
        <a:lstStyle/>
        <a:p>
          <a:endParaRPr lang="en-US"/>
        </a:p>
      </dgm:t>
    </dgm:pt>
    <dgm:pt modelId="{2F9723CF-5B7D-4057-9218-4641857E1B73}" type="sibTrans" cxnId="{8DAE5701-FD1E-4265-8D57-8772DA7A8E68}">
      <dgm:prSet/>
      <dgm:spPr/>
      <dgm:t>
        <a:bodyPr/>
        <a:lstStyle/>
        <a:p>
          <a:endParaRPr lang="en-US"/>
        </a:p>
      </dgm:t>
    </dgm:pt>
    <dgm:pt modelId="{12D0663D-FF73-4AAC-B8DF-E2B3993FF370}">
      <dgm:prSet/>
      <dgm:spPr/>
      <dgm:t>
        <a:bodyPr/>
        <a:lstStyle/>
        <a:p>
          <a:r>
            <a:rPr lang="en-GB"/>
            <a:t>Bride and Groom Family (External)</a:t>
          </a:r>
          <a:endParaRPr lang="en-US"/>
        </a:p>
      </dgm:t>
    </dgm:pt>
    <dgm:pt modelId="{F73A2A85-6918-4200-B1A8-BFDC8D2769E2}" type="parTrans" cxnId="{79F0357A-67E4-464E-A482-C42AE333B6D4}">
      <dgm:prSet/>
      <dgm:spPr/>
      <dgm:t>
        <a:bodyPr/>
        <a:lstStyle/>
        <a:p>
          <a:endParaRPr lang="en-US"/>
        </a:p>
      </dgm:t>
    </dgm:pt>
    <dgm:pt modelId="{565A258A-AE9C-4CD9-B1CA-ED12519B51E9}" type="sibTrans" cxnId="{79F0357A-67E4-464E-A482-C42AE333B6D4}">
      <dgm:prSet/>
      <dgm:spPr/>
      <dgm:t>
        <a:bodyPr/>
        <a:lstStyle/>
        <a:p>
          <a:endParaRPr lang="en-US"/>
        </a:p>
      </dgm:t>
    </dgm:pt>
    <dgm:pt modelId="{78DF8A3B-B0C1-4815-B1DF-963AA2372A35}">
      <dgm:prSet/>
      <dgm:spPr/>
      <dgm:t>
        <a:bodyPr/>
        <a:lstStyle/>
        <a:p>
          <a:r>
            <a:rPr lang="en-GB"/>
            <a:t>Wedding Planner x 3 employee (Internal)</a:t>
          </a:r>
          <a:endParaRPr lang="en-US"/>
        </a:p>
      </dgm:t>
    </dgm:pt>
    <dgm:pt modelId="{9ED02A7D-1AF0-4EE6-B26C-DB915F79F1D2}" type="parTrans" cxnId="{6147E965-0496-4981-9E90-39920E1C1DED}">
      <dgm:prSet/>
      <dgm:spPr/>
      <dgm:t>
        <a:bodyPr/>
        <a:lstStyle/>
        <a:p>
          <a:endParaRPr lang="en-US"/>
        </a:p>
      </dgm:t>
    </dgm:pt>
    <dgm:pt modelId="{003466AF-FB66-4DB8-AB53-0D417E684E55}" type="sibTrans" cxnId="{6147E965-0496-4981-9E90-39920E1C1DED}">
      <dgm:prSet/>
      <dgm:spPr/>
      <dgm:t>
        <a:bodyPr/>
        <a:lstStyle/>
        <a:p>
          <a:endParaRPr lang="en-US"/>
        </a:p>
      </dgm:t>
    </dgm:pt>
    <dgm:pt modelId="{C3EC608F-95D0-4FD7-9732-AA5545521781}">
      <dgm:prSet/>
      <dgm:spPr/>
      <dgm:t>
        <a:bodyPr/>
        <a:lstStyle/>
        <a:p>
          <a:r>
            <a:rPr lang="en-GB"/>
            <a:t>Event Manager x 1 (Internal)</a:t>
          </a:r>
          <a:endParaRPr lang="en-US"/>
        </a:p>
      </dgm:t>
    </dgm:pt>
    <dgm:pt modelId="{C066E67D-2E62-4ED7-9E71-7BFACD89AABC}" type="parTrans" cxnId="{93210BFF-7EB1-4C80-8EBB-465ED2B75EB1}">
      <dgm:prSet/>
      <dgm:spPr/>
      <dgm:t>
        <a:bodyPr/>
        <a:lstStyle/>
        <a:p>
          <a:endParaRPr lang="en-US"/>
        </a:p>
      </dgm:t>
    </dgm:pt>
    <dgm:pt modelId="{21C34FEC-4194-4329-9779-951F2C614C77}" type="sibTrans" cxnId="{93210BFF-7EB1-4C80-8EBB-465ED2B75EB1}">
      <dgm:prSet/>
      <dgm:spPr/>
      <dgm:t>
        <a:bodyPr/>
        <a:lstStyle/>
        <a:p>
          <a:endParaRPr lang="en-US"/>
        </a:p>
      </dgm:t>
    </dgm:pt>
    <dgm:pt modelId="{0931CF74-40ED-4AF0-BE69-7AA5E2A558DF}">
      <dgm:prSet/>
      <dgm:spPr/>
      <dgm:t>
        <a:bodyPr/>
        <a:lstStyle/>
        <a:p>
          <a:r>
            <a:rPr lang="en-GB"/>
            <a:t>Administrator Team (Back Office) x 2 employees (Internal)</a:t>
          </a:r>
          <a:endParaRPr lang="en-US"/>
        </a:p>
      </dgm:t>
    </dgm:pt>
    <dgm:pt modelId="{9414B907-6A23-4817-B84A-B22F4BD41B7B}" type="parTrans" cxnId="{5F838ADF-C092-4E1E-9919-E4280810904A}">
      <dgm:prSet/>
      <dgm:spPr/>
      <dgm:t>
        <a:bodyPr/>
        <a:lstStyle/>
        <a:p>
          <a:endParaRPr lang="en-US"/>
        </a:p>
      </dgm:t>
    </dgm:pt>
    <dgm:pt modelId="{CF69C67C-8C29-4BEB-88F8-8BB3A2946CE7}" type="sibTrans" cxnId="{5F838ADF-C092-4E1E-9919-E4280810904A}">
      <dgm:prSet/>
      <dgm:spPr/>
      <dgm:t>
        <a:bodyPr/>
        <a:lstStyle/>
        <a:p>
          <a:endParaRPr lang="en-US"/>
        </a:p>
      </dgm:t>
    </dgm:pt>
    <dgm:pt modelId="{A254CC04-B278-4B0E-ACDB-12337321D6EF}">
      <dgm:prSet/>
      <dgm:spPr/>
      <dgm:t>
        <a:bodyPr/>
        <a:lstStyle/>
        <a:p>
          <a:r>
            <a:rPr lang="en-GB"/>
            <a:t>Customer Service Specialist x 1 (Internal)</a:t>
          </a:r>
          <a:endParaRPr lang="en-US"/>
        </a:p>
      </dgm:t>
    </dgm:pt>
    <dgm:pt modelId="{3D0EB767-D5AA-468B-B94C-1E627ED28208}" type="parTrans" cxnId="{05021911-2E03-4C29-8DF3-1D427FB57CDB}">
      <dgm:prSet/>
      <dgm:spPr/>
      <dgm:t>
        <a:bodyPr/>
        <a:lstStyle/>
        <a:p>
          <a:endParaRPr lang="en-US"/>
        </a:p>
      </dgm:t>
    </dgm:pt>
    <dgm:pt modelId="{8B141BBD-59FD-4761-992F-D7EA106AF9CD}" type="sibTrans" cxnId="{05021911-2E03-4C29-8DF3-1D427FB57CDB}">
      <dgm:prSet/>
      <dgm:spPr/>
      <dgm:t>
        <a:bodyPr/>
        <a:lstStyle/>
        <a:p>
          <a:endParaRPr lang="en-US"/>
        </a:p>
      </dgm:t>
    </dgm:pt>
    <dgm:pt modelId="{E90243D8-8DF6-0149-9E4F-AA516CD947D7}" type="pres">
      <dgm:prSet presAssocID="{8E37E450-694F-4AEB-A639-0D007B4612F5}" presName="diagram" presStyleCnt="0">
        <dgm:presLayoutVars>
          <dgm:dir/>
          <dgm:resizeHandles val="exact"/>
        </dgm:presLayoutVars>
      </dgm:prSet>
      <dgm:spPr/>
    </dgm:pt>
    <dgm:pt modelId="{69D665DA-71C5-C745-809B-6E536A312E70}" type="pres">
      <dgm:prSet presAssocID="{DC38217E-8ECE-41BE-B9DE-62530193476B}" presName="node" presStyleLbl="node1" presStyleIdx="0" presStyleCnt="7">
        <dgm:presLayoutVars>
          <dgm:bulletEnabled val="1"/>
        </dgm:presLayoutVars>
      </dgm:prSet>
      <dgm:spPr/>
    </dgm:pt>
    <dgm:pt modelId="{CCF27637-646B-774D-97FB-EF8F084F4372}" type="pres">
      <dgm:prSet presAssocID="{10BA591E-6CDA-4E92-BEEF-05833BE6CC52}" presName="sibTrans" presStyleCnt="0"/>
      <dgm:spPr/>
    </dgm:pt>
    <dgm:pt modelId="{467B09A3-FBB9-CC42-9ECC-D91D5ED7229E}" type="pres">
      <dgm:prSet presAssocID="{43B1E024-EFD0-47CF-95F1-30F0F7AA1C56}" presName="node" presStyleLbl="node1" presStyleIdx="1" presStyleCnt="7">
        <dgm:presLayoutVars>
          <dgm:bulletEnabled val="1"/>
        </dgm:presLayoutVars>
      </dgm:prSet>
      <dgm:spPr/>
    </dgm:pt>
    <dgm:pt modelId="{11FBEFA3-9FE2-F343-9CB5-61BE9B173C4F}" type="pres">
      <dgm:prSet presAssocID="{2F9723CF-5B7D-4057-9218-4641857E1B73}" presName="sibTrans" presStyleCnt="0"/>
      <dgm:spPr/>
    </dgm:pt>
    <dgm:pt modelId="{FC271FE3-D41F-DA40-BC9C-A3AFF8D83B6A}" type="pres">
      <dgm:prSet presAssocID="{12D0663D-FF73-4AAC-B8DF-E2B3993FF370}" presName="node" presStyleLbl="node1" presStyleIdx="2" presStyleCnt="7">
        <dgm:presLayoutVars>
          <dgm:bulletEnabled val="1"/>
        </dgm:presLayoutVars>
      </dgm:prSet>
      <dgm:spPr/>
    </dgm:pt>
    <dgm:pt modelId="{A3DDCF2B-9733-8A43-8F6D-B7ECA02D3CC9}" type="pres">
      <dgm:prSet presAssocID="{565A258A-AE9C-4CD9-B1CA-ED12519B51E9}" presName="sibTrans" presStyleCnt="0"/>
      <dgm:spPr/>
    </dgm:pt>
    <dgm:pt modelId="{F3829AEC-FF78-8043-BCA8-0CC7D96E05E8}" type="pres">
      <dgm:prSet presAssocID="{78DF8A3B-B0C1-4815-B1DF-963AA2372A35}" presName="node" presStyleLbl="node1" presStyleIdx="3" presStyleCnt="7">
        <dgm:presLayoutVars>
          <dgm:bulletEnabled val="1"/>
        </dgm:presLayoutVars>
      </dgm:prSet>
      <dgm:spPr/>
    </dgm:pt>
    <dgm:pt modelId="{26773A20-1AAE-7B4B-A7AA-2DAD58D00847}" type="pres">
      <dgm:prSet presAssocID="{003466AF-FB66-4DB8-AB53-0D417E684E55}" presName="sibTrans" presStyleCnt="0"/>
      <dgm:spPr/>
    </dgm:pt>
    <dgm:pt modelId="{64416BB0-4C3F-C747-8EF0-0053A8747A06}" type="pres">
      <dgm:prSet presAssocID="{C3EC608F-95D0-4FD7-9732-AA5545521781}" presName="node" presStyleLbl="node1" presStyleIdx="4" presStyleCnt="7">
        <dgm:presLayoutVars>
          <dgm:bulletEnabled val="1"/>
        </dgm:presLayoutVars>
      </dgm:prSet>
      <dgm:spPr/>
    </dgm:pt>
    <dgm:pt modelId="{6AC12417-19F6-544E-9531-FD791BA61774}" type="pres">
      <dgm:prSet presAssocID="{21C34FEC-4194-4329-9779-951F2C614C77}" presName="sibTrans" presStyleCnt="0"/>
      <dgm:spPr/>
    </dgm:pt>
    <dgm:pt modelId="{4133B47A-6C6B-E149-A0A7-5B4BA81F1180}" type="pres">
      <dgm:prSet presAssocID="{0931CF74-40ED-4AF0-BE69-7AA5E2A558DF}" presName="node" presStyleLbl="node1" presStyleIdx="5" presStyleCnt="7">
        <dgm:presLayoutVars>
          <dgm:bulletEnabled val="1"/>
        </dgm:presLayoutVars>
      </dgm:prSet>
      <dgm:spPr/>
    </dgm:pt>
    <dgm:pt modelId="{A3D93C55-6563-124E-9B42-2090A3478F73}" type="pres">
      <dgm:prSet presAssocID="{CF69C67C-8C29-4BEB-88F8-8BB3A2946CE7}" presName="sibTrans" presStyleCnt="0"/>
      <dgm:spPr/>
    </dgm:pt>
    <dgm:pt modelId="{3B7F99D8-F5F7-F74D-91B8-17C87253A8CF}" type="pres">
      <dgm:prSet presAssocID="{A254CC04-B278-4B0E-ACDB-12337321D6EF}" presName="node" presStyleLbl="node1" presStyleIdx="6" presStyleCnt="7">
        <dgm:presLayoutVars>
          <dgm:bulletEnabled val="1"/>
        </dgm:presLayoutVars>
      </dgm:prSet>
      <dgm:spPr/>
    </dgm:pt>
  </dgm:ptLst>
  <dgm:cxnLst>
    <dgm:cxn modelId="{8DAE5701-FD1E-4265-8D57-8772DA7A8E68}" srcId="{8E37E450-694F-4AEB-A639-0D007B4612F5}" destId="{43B1E024-EFD0-47CF-95F1-30F0F7AA1C56}" srcOrd="1" destOrd="0" parTransId="{478C20E9-1E5B-46DF-A283-3EFADF571CD3}" sibTransId="{2F9723CF-5B7D-4057-9218-4641857E1B73}"/>
    <dgm:cxn modelId="{05021911-2E03-4C29-8DF3-1D427FB57CDB}" srcId="{8E37E450-694F-4AEB-A639-0D007B4612F5}" destId="{A254CC04-B278-4B0E-ACDB-12337321D6EF}" srcOrd="6" destOrd="0" parTransId="{3D0EB767-D5AA-468B-B94C-1E627ED28208}" sibTransId="{8B141BBD-59FD-4761-992F-D7EA106AF9CD}"/>
    <dgm:cxn modelId="{D6EA2323-CD8F-D74D-9469-71F41B05145B}" type="presOf" srcId="{C3EC608F-95D0-4FD7-9732-AA5545521781}" destId="{64416BB0-4C3F-C747-8EF0-0053A8747A06}" srcOrd="0" destOrd="0" presId="urn:microsoft.com/office/officeart/2005/8/layout/default"/>
    <dgm:cxn modelId="{2F95F634-0856-3544-91B0-C0A390B6511E}" type="presOf" srcId="{78DF8A3B-B0C1-4815-B1DF-963AA2372A35}" destId="{F3829AEC-FF78-8043-BCA8-0CC7D96E05E8}" srcOrd="0" destOrd="0" presId="urn:microsoft.com/office/officeart/2005/8/layout/default"/>
    <dgm:cxn modelId="{728CCC4F-525B-574F-94B1-1389C9C5ECAE}" type="presOf" srcId="{0931CF74-40ED-4AF0-BE69-7AA5E2A558DF}" destId="{4133B47A-6C6B-E149-A0A7-5B4BA81F1180}" srcOrd="0" destOrd="0" presId="urn:microsoft.com/office/officeart/2005/8/layout/default"/>
    <dgm:cxn modelId="{6147E965-0496-4981-9E90-39920E1C1DED}" srcId="{8E37E450-694F-4AEB-A639-0D007B4612F5}" destId="{78DF8A3B-B0C1-4815-B1DF-963AA2372A35}" srcOrd="3" destOrd="0" parTransId="{9ED02A7D-1AF0-4EE6-B26C-DB915F79F1D2}" sibTransId="{003466AF-FB66-4DB8-AB53-0D417E684E55}"/>
    <dgm:cxn modelId="{0DFFA567-FBEC-D246-ABED-0129CEEEAD3C}" type="presOf" srcId="{43B1E024-EFD0-47CF-95F1-30F0F7AA1C56}" destId="{467B09A3-FBB9-CC42-9ECC-D91D5ED7229E}" srcOrd="0" destOrd="0" presId="urn:microsoft.com/office/officeart/2005/8/layout/default"/>
    <dgm:cxn modelId="{79F0357A-67E4-464E-A482-C42AE333B6D4}" srcId="{8E37E450-694F-4AEB-A639-0D007B4612F5}" destId="{12D0663D-FF73-4AAC-B8DF-E2B3993FF370}" srcOrd="2" destOrd="0" parTransId="{F73A2A85-6918-4200-B1A8-BFDC8D2769E2}" sibTransId="{565A258A-AE9C-4CD9-B1CA-ED12519B51E9}"/>
    <dgm:cxn modelId="{0A18847C-C961-3544-9C94-DBF101D4DD41}" type="presOf" srcId="{DC38217E-8ECE-41BE-B9DE-62530193476B}" destId="{69D665DA-71C5-C745-809B-6E536A312E70}" srcOrd="0" destOrd="0" presId="urn:microsoft.com/office/officeart/2005/8/layout/default"/>
    <dgm:cxn modelId="{787FC08E-E530-4942-9953-B51D4AC27A1C}" type="presOf" srcId="{8E37E450-694F-4AEB-A639-0D007B4612F5}" destId="{E90243D8-8DF6-0149-9E4F-AA516CD947D7}" srcOrd="0" destOrd="0" presId="urn:microsoft.com/office/officeart/2005/8/layout/default"/>
    <dgm:cxn modelId="{DCB30BCF-B1EA-9741-A3E2-8DE9B24B03E3}" type="presOf" srcId="{12D0663D-FF73-4AAC-B8DF-E2B3993FF370}" destId="{FC271FE3-D41F-DA40-BC9C-A3AFF8D83B6A}" srcOrd="0" destOrd="0" presId="urn:microsoft.com/office/officeart/2005/8/layout/default"/>
    <dgm:cxn modelId="{BD6619DD-344B-BC4F-9901-E995C063C354}" type="presOf" srcId="{A254CC04-B278-4B0E-ACDB-12337321D6EF}" destId="{3B7F99D8-F5F7-F74D-91B8-17C87253A8CF}" srcOrd="0" destOrd="0" presId="urn:microsoft.com/office/officeart/2005/8/layout/default"/>
    <dgm:cxn modelId="{5F838ADF-C092-4E1E-9919-E4280810904A}" srcId="{8E37E450-694F-4AEB-A639-0D007B4612F5}" destId="{0931CF74-40ED-4AF0-BE69-7AA5E2A558DF}" srcOrd="5" destOrd="0" parTransId="{9414B907-6A23-4817-B84A-B22F4BD41B7B}" sibTransId="{CF69C67C-8C29-4BEB-88F8-8BB3A2946CE7}"/>
    <dgm:cxn modelId="{927DE7F4-00EB-44D5-A277-59C38B2B7249}" srcId="{8E37E450-694F-4AEB-A639-0D007B4612F5}" destId="{DC38217E-8ECE-41BE-B9DE-62530193476B}" srcOrd="0" destOrd="0" parTransId="{0D9B6D5C-6042-41A4-AE66-0E2ECD98EAAF}" sibTransId="{10BA591E-6CDA-4E92-BEEF-05833BE6CC52}"/>
    <dgm:cxn modelId="{93210BFF-7EB1-4C80-8EBB-465ED2B75EB1}" srcId="{8E37E450-694F-4AEB-A639-0D007B4612F5}" destId="{C3EC608F-95D0-4FD7-9732-AA5545521781}" srcOrd="4" destOrd="0" parTransId="{C066E67D-2E62-4ED7-9E71-7BFACD89AABC}" sibTransId="{21C34FEC-4194-4329-9779-951F2C614C77}"/>
    <dgm:cxn modelId="{EEC3328F-DC98-0341-B4F1-17D797D0FEB5}" type="presParOf" srcId="{E90243D8-8DF6-0149-9E4F-AA516CD947D7}" destId="{69D665DA-71C5-C745-809B-6E536A312E70}" srcOrd="0" destOrd="0" presId="urn:microsoft.com/office/officeart/2005/8/layout/default"/>
    <dgm:cxn modelId="{44DF208A-8F7D-BF4B-A6D0-837E5CED53FA}" type="presParOf" srcId="{E90243D8-8DF6-0149-9E4F-AA516CD947D7}" destId="{CCF27637-646B-774D-97FB-EF8F084F4372}" srcOrd="1" destOrd="0" presId="urn:microsoft.com/office/officeart/2005/8/layout/default"/>
    <dgm:cxn modelId="{F59BD56A-ACBB-014B-9ECE-D33A1719B683}" type="presParOf" srcId="{E90243D8-8DF6-0149-9E4F-AA516CD947D7}" destId="{467B09A3-FBB9-CC42-9ECC-D91D5ED7229E}" srcOrd="2" destOrd="0" presId="urn:microsoft.com/office/officeart/2005/8/layout/default"/>
    <dgm:cxn modelId="{7C9D2115-8A26-0B4E-B16B-46B5EFEDF88A}" type="presParOf" srcId="{E90243D8-8DF6-0149-9E4F-AA516CD947D7}" destId="{11FBEFA3-9FE2-F343-9CB5-61BE9B173C4F}" srcOrd="3" destOrd="0" presId="urn:microsoft.com/office/officeart/2005/8/layout/default"/>
    <dgm:cxn modelId="{D3FFC3BD-9BBC-9C46-9EB7-5C619D765FA9}" type="presParOf" srcId="{E90243D8-8DF6-0149-9E4F-AA516CD947D7}" destId="{FC271FE3-D41F-DA40-BC9C-A3AFF8D83B6A}" srcOrd="4" destOrd="0" presId="urn:microsoft.com/office/officeart/2005/8/layout/default"/>
    <dgm:cxn modelId="{5E73A21A-8679-E241-BE80-BF37A39361DC}" type="presParOf" srcId="{E90243D8-8DF6-0149-9E4F-AA516CD947D7}" destId="{A3DDCF2B-9733-8A43-8F6D-B7ECA02D3CC9}" srcOrd="5" destOrd="0" presId="urn:microsoft.com/office/officeart/2005/8/layout/default"/>
    <dgm:cxn modelId="{9FCAF3C7-8D00-0B45-A549-CC2683618DDF}" type="presParOf" srcId="{E90243D8-8DF6-0149-9E4F-AA516CD947D7}" destId="{F3829AEC-FF78-8043-BCA8-0CC7D96E05E8}" srcOrd="6" destOrd="0" presId="urn:microsoft.com/office/officeart/2005/8/layout/default"/>
    <dgm:cxn modelId="{0D643983-6099-A545-A8FD-2CC14A805DEB}" type="presParOf" srcId="{E90243D8-8DF6-0149-9E4F-AA516CD947D7}" destId="{26773A20-1AAE-7B4B-A7AA-2DAD58D00847}" srcOrd="7" destOrd="0" presId="urn:microsoft.com/office/officeart/2005/8/layout/default"/>
    <dgm:cxn modelId="{1EB2F8E5-CCA9-1B43-8075-F25BD576E832}" type="presParOf" srcId="{E90243D8-8DF6-0149-9E4F-AA516CD947D7}" destId="{64416BB0-4C3F-C747-8EF0-0053A8747A06}" srcOrd="8" destOrd="0" presId="urn:microsoft.com/office/officeart/2005/8/layout/default"/>
    <dgm:cxn modelId="{A26C520A-BAE1-C84F-911D-E27CC621E637}" type="presParOf" srcId="{E90243D8-8DF6-0149-9E4F-AA516CD947D7}" destId="{6AC12417-19F6-544E-9531-FD791BA61774}" srcOrd="9" destOrd="0" presId="urn:microsoft.com/office/officeart/2005/8/layout/default"/>
    <dgm:cxn modelId="{EDC74974-508C-C647-8473-75B7247A27E6}" type="presParOf" srcId="{E90243D8-8DF6-0149-9E4F-AA516CD947D7}" destId="{4133B47A-6C6B-E149-A0A7-5B4BA81F1180}" srcOrd="10" destOrd="0" presId="urn:microsoft.com/office/officeart/2005/8/layout/default"/>
    <dgm:cxn modelId="{8424E1C4-7892-BB48-B74D-DF6B65DF04A2}" type="presParOf" srcId="{E90243D8-8DF6-0149-9E4F-AA516CD947D7}" destId="{A3D93C55-6563-124E-9B42-2090A3478F73}" srcOrd="11" destOrd="0" presId="urn:microsoft.com/office/officeart/2005/8/layout/default"/>
    <dgm:cxn modelId="{7AA67C49-00DE-D74F-A597-1D63B2AD5CF5}" type="presParOf" srcId="{E90243D8-8DF6-0149-9E4F-AA516CD947D7}" destId="{3B7F99D8-F5F7-F74D-91B8-17C87253A8CF}"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262C839-1B38-479E-B619-86E701D39591}"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0B38CBF0-381E-405B-B99E-BC36D69E9E80}">
      <dgm:prSet/>
      <dgm:spPr/>
      <dgm:t>
        <a:bodyPr/>
        <a:lstStyle/>
        <a:p>
          <a:r>
            <a:rPr lang="en-US"/>
            <a:t>Important to Sign Contract</a:t>
          </a:r>
        </a:p>
      </dgm:t>
    </dgm:pt>
    <dgm:pt modelId="{5A0B17E5-A679-4F29-B990-622803879C57}" type="parTrans" cxnId="{9EA4B04F-2D3A-4EF6-ABBA-D99BE269C11C}">
      <dgm:prSet/>
      <dgm:spPr/>
      <dgm:t>
        <a:bodyPr/>
        <a:lstStyle/>
        <a:p>
          <a:endParaRPr lang="en-US"/>
        </a:p>
      </dgm:t>
    </dgm:pt>
    <dgm:pt modelId="{0B32C7F1-884F-4DB8-A869-80C723ABEF08}" type="sibTrans" cxnId="{9EA4B04F-2D3A-4EF6-ABBA-D99BE269C11C}">
      <dgm:prSet/>
      <dgm:spPr/>
      <dgm:t>
        <a:bodyPr/>
        <a:lstStyle/>
        <a:p>
          <a:endParaRPr lang="en-US"/>
        </a:p>
      </dgm:t>
    </dgm:pt>
    <dgm:pt modelId="{8386FE89-C7E1-4AF9-A8F3-7D16A2B3543C}">
      <dgm:prSet/>
      <dgm:spPr/>
      <dgm:t>
        <a:bodyPr/>
        <a:lstStyle/>
        <a:p>
          <a:r>
            <a:rPr lang="en-US"/>
            <a:t>Contingency Plan</a:t>
          </a:r>
        </a:p>
      </dgm:t>
    </dgm:pt>
    <dgm:pt modelId="{C8882BCE-0BF8-48AD-B908-5FF3942272B8}" type="parTrans" cxnId="{BB02DADC-C77E-4F4B-A385-D144E60FB2C0}">
      <dgm:prSet/>
      <dgm:spPr/>
      <dgm:t>
        <a:bodyPr/>
        <a:lstStyle/>
        <a:p>
          <a:endParaRPr lang="en-US"/>
        </a:p>
      </dgm:t>
    </dgm:pt>
    <dgm:pt modelId="{88842DAC-BC54-4DA8-8A9A-53B017BCE1AA}" type="sibTrans" cxnId="{BB02DADC-C77E-4F4B-A385-D144E60FB2C0}">
      <dgm:prSet/>
      <dgm:spPr/>
      <dgm:t>
        <a:bodyPr/>
        <a:lstStyle/>
        <a:p>
          <a:endParaRPr lang="en-US"/>
        </a:p>
      </dgm:t>
    </dgm:pt>
    <dgm:pt modelId="{3BF4CC20-5CCC-4C7A-827D-468633A5B26C}">
      <dgm:prSet/>
      <dgm:spPr/>
      <dgm:t>
        <a:bodyPr/>
        <a:lstStyle/>
        <a:p>
          <a:r>
            <a:rPr lang="en-US"/>
            <a:t>Staff sick on the day of event, </a:t>
          </a:r>
        </a:p>
      </dgm:t>
    </dgm:pt>
    <dgm:pt modelId="{B27A689E-2F00-4D98-89C1-644D016FE7A9}" type="parTrans" cxnId="{756616A9-E3A2-4E5A-862C-4AB3AFFB5421}">
      <dgm:prSet/>
      <dgm:spPr/>
      <dgm:t>
        <a:bodyPr/>
        <a:lstStyle/>
        <a:p>
          <a:endParaRPr lang="en-US"/>
        </a:p>
      </dgm:t>
    </dgm:pt>
    <dgm:pt modelId="{19EC80D1-46D0-4FBD-B994-184FBBBB781B}" type="sibTrans" cxnId="{756616A9-E3A2-4E5A-862C-4AB3AFFB5421}">
      <dgm:prSet/>
      <dgm:spPr/>
      <dgm:t>
        <a:bodyPr/>
        <a:lstStyle/>
        <a:p>
          <a:endParaRPr lang="en-US"/>
        </a:p>
      </dgm:t>
    </dgm:pt>
    <dgm:pt modelId="{065BB53C-EF4A-43E3-AE52-9F268F5EE5B7}">
      <dgm:prSet/>
      <dgm:spPr/>
      <dgm:t>
        <a:bodyPr/>
        <a:lstStyle/>
        <a:p>
          <a:r>
            <a:rPr lang="en-US"/>
            <a:t>Fire </a:t>
          </a:r>
        </a:p>
      </dgm:t>
    </dgm:pt>
    <dgm:pt modelId="{4426FA63-8C4A-4FCC-A8B1-8D83EA446B83}" type="parTrans" cxnId="{90469B20-FFD7-49AD-A04E-5F8F9070194A}">
      <dgm:prSet/>
      <dgm:spPr/>
      <dgm:t>
        <a:bodyPr/>
        <a:lstStyle/>
        <a:p>
          <a:endParaRPr lang="en-US"/>
        </a:p>
      </dgm:t>
    </dgm:pt>
    <dgm:pt modelId="{DA204560-30D1-4C4E-B2B7-DDDC255CC926}" type="sibTrans" cxnId="{90469B20-FFD7-49AD-A04E-5F8F9070194A}">
      <dgm:prSet/>
      <dgm:spPr/>
      <dgm:t>
        <a:bodyPr/>
        <a:lstStyle/>
        <a:p>
          <a:endParaRPr lang="en-US"/>
        </a:p>
      </dgm:t>
    </dgm:pt>
    <dgm:pt modelId="{E5106127-7844-484B-BE28-EB76FECB5B9D}">
      <dgm:prSet/>
      <dgm:spPr/>
      <dgm:t>
        <a:bodyPr/>
        <a:lstStyle/>
        <a:p>
          <a:r>
            <a:rPr lang="en-US"/>
            <a:t>Delivery not on time, eg; Outfits, caterers, Favours , Cake or Ring</a:t>
          </a:r>
        </a:p>
      </dgm:t>
    </dgm:pt>
    <dgm:pt modelId="{1BA6D656-35AC-4D12-BDA6-06FD84FC3016}" type="parTrans" cxnId="{FC111349-9218-4951-BEF4-CC1C88B92E10}">
      <dgm:prSet/>
      <dgm:spPr/>
      <dgm:t>
        <a:bodyPr/>
        <a:lstStyle/>
        <a:p>
          <a:endParaRPr lang="en-US"/>
        </a:p>
      </dgm:t>
    </dgm:pt>
    <dgm:pt modelId="{B3C5B7CB-1D76-4962-83D1-62BD591FC569}" type="sibTrans" cxnId="{FC111349-9218-4951-BEF4-CC1C88B92E10}">
      <dgm:prSet/>
      <dgm:spPr/>
      <dgm:t>
        <a:bodyPr/>
        <a:lstStyle/>
        <a:p>
          <a:endParaRPr lang="en-US"/>
        </a:p>
      </dgm:t>
    </dgm:pt>
    <dgm:pt modelId="{685AFAEE-7565-455C-B325-C363A0EACCA6}" type="pres">
      <dgm:prSet presAssocID="{B262C839-1B38-479E-B619-86E701D39591}" presName="root" presStyleCnt="0">
        <dgm:presLayoutVars>
          <dgm:dir/>
          <dgm:resizeHandles val="exact"/>
        </dgm:presLayoutVars>
      </dgm:prSet>
      <dgm:spPr/>
    </dgm:pt>
    <dgm:pt modelId="{AAD50D1D-7029-4A91-AC9C-27843D5A927F}" type="pres">
      <dgm:prSet presAssocID="{0B38CBF0-381E-405B-B99E-BC36D69E9E80}" presName="compNode" presStyleCnt="0"/>
      <dgm:spPr/>
    </dgm:pt>
    <dgm:pt modelId="{C5F38D12-F72F-4586-B533-A2599F632B43}" type="pres">
      <dgm:prSet presAssocID="{0B38CBF0-381E-405B-B99E-BC36D69E9E80}" presName="bgRect" presStyleLbl="bgShp" presStyleIdx="0" presStyleCnt="5"/>
      <dgm:spPr/>
    </dgm:pt>
    <dgm:pt modelId="{61C57259-0332-4E8B-86BD-9FF449D67568}" type="pres">
      <dgm:prSet presAssocID="{0B38CBF0-381E-405B-B99E-BC36D69E9E80}"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tract"/>
        </a:ext>
      </dgm:extLst>
    </dgm:pt>
    <dgm:pt modelId="{C5CB6AEF-6BBE-4818-9216-B00E35B35298}" type="pres">
      <dgm:prSet presAssocID="{0B38CBF0-381E-405B-B99E-BC36D69E9E80}" presName="spaceRect" presStyleCnt="0"/>
      <dgm:spPr/>
    </dgm:pt>
    <dgm:pt modelId="{F37F0BEE-6FC6-452B-A70B-838860AFB707}" type="pres">
      <dgm:prSet presAssocID="{0B38CBF0-381E-405B-B99E-BC36D69E9E80}" presName="parTx" presStyleLbl="revTx" presStyleIdx="0" presStyleCnt="5">
        <dgm:presLayoutVars>
          <dgm:chMax val="0"/>
          <dgm:chPref val="0"/>
        </dgm:presLayoutVars>
      </dgm:prSet>
      <dgm:spPr/>
    </dgm:pt>
    <dgm:pt modelId="{EC3787BD-C272-4E59-8244-1FA16F45B78D}" type="pres">
      <dgm:prSet presAssocID="{0B32C7F1-884F-4DB8-A869-80C723ABEF08}" presName="sibTrans" presStyleCnt="0"/>
      <dgm:spPr/>
    </dgm:pt>
    <dgm:pt modelId="{0B96387F-4BD7-4E7B-9573-B112EBE7D9E5}" type="pres">
      <dgm:prSet presAssocID="{8386FE89-C7E1-4AF9-A8F3-7D16A2B3543C}" presName="compNode" presStyleCnt="0"/>
      <dgm:spPr/>
    </dgm:pt>
    <dgm:pt modelId="{314BF75C-9189-4603-82A4-83B075832932}" type="pres">
      <dgm:prSet presAssocID="{8386FE89-C7E1-4AF9-A8F3-7D16A2B3543C}" presName="bgRect" presStyleLbl="bgShp" presStyleIdx="1" presStyleCnt="5"/>
      <dgm:spPr/>
    </dgm:pt>
    <dgm:pt modelId="{5FFFA137-AD98-41E4-839F-5D86C45C1632}" type="pres">
      <dgm:prSet presAssocID="{8386FE89-C7E1-4AF9-A8F3-7D16A2B3543C}"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ick"/>
        </a:ext>
      </dgm:extLst>
    </dgm:pt>
    <dgm:pt modelId="{CEC3ABC8-1F2B-4E19-951D-1A3BE297CFBA}" type="pres">
      <dgm:prSet presAssocID="{8386FE89-C7E1-4AF9-A8F3-7D16A2B3543C}" presName="spaceRect" presStyleCnt="0"/>
      <dgm:spPr/>
    </dgm:pt>
    <dgm:pt modelId="{4A1DEE83-3B26-4FD3-9E95-964E57E06977}" type="pres">
      <dgm:prSet presAssocID="{8386FE89-C7E1-4AF9-A8F3-7D16A2B3543C}" presName="parTx" presStyleLbl="revTx" presStyleIdx="1" presStyleCnt="5">
        <dgm:presLayoutVars>
          <dgm:chMax val="0"/>
          <dgm:chPref val="0"/>
        </dgm:presLayoutVars>
      </dgm:prSet>
      <dgm:spPr/>
    </dgm:pt>
    <dgm:pt modelId="{10276ED1-74C1-4095-B1B6-075EBF99AAA4}" type="pres">
      <dgm:prSet presAssocID="{88842DAC-BC54-4DA8-8A9A-53B017BCE1AA}" presName="sibTrans" presStyleCnt="0"/>
      <dgm:spPr/>
    </dgm:pt>
    <dgm:pt modelId="{E25715D7-25C3-4587-955D-F24DE4AB0376}" type="pres">
      <dgm:prSet presAssocID="{3BF4CC20-5CCC-4C7A-827D-468633A5B26C}" presName="compNode" presStyleCnt="0"/>
      <dgm:spPr/>
    </dgm:pt>
    <dgm:pt modelId="{819953A3-7CA1-4F96-9DE1-C68D8146301A}" type="pres">
      <dgm:prSet presAssocID="{3BF4CC20-5CCC-4C7A-827D-468633A5B26C}" presName="bgRect" presStyleLbl="bgShp" presStyleIdx="2" presStyleCnt="5"/>
      <dgm:spPr/>
    </dgm:pt>
    <dgm:pt modelId="{AC2CC407-3661-48CC-98C9-2D9067FBD1A4}" type="pres">
      <dgm:prSet presAssocID="{3BF4CC20-5CCC-4C7A-827D-468633A5B26C}"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ospital"/>
        </a:ext>
      </dgm:extLst>
    </dgm:pt>
    <dgm:pt modelId="{6CEE4E6B-D478-4B2E-BE94-E767F07D203B}" type="pres">
      <dgm:prSet presAssocID="{3BF4CC20-5CCC-4C7A-827D-468633A5B26C}" presName="spaceRect" presStyleCnt="0"/>
      <dgm:spPr/>
    </dgm:pt>
    <dgm:pt modelId="{F40337DA-0CD8-4E9B-96D7-F6B763CED473}" type="pres">
      <dgm:prSet presAssocID="{3BF4CC20-5CCC-4C7A-827D-468633A5B26C}" presName="parTx" presStyleLbl="revTx" presStyleIdx="2" presStyleCnt="5">
        <dgm:presLayoutVars>
          <dgm:chMax val="0"/>
          <dgm:chPref val="0"/>
        </dgm:presLayoutVars>
      </dgm:prSet>
      <dgm:spPr/>
    </dgm:pt>
    <dgm:pt modelId="{5238A573-304A-4205-A864-FAD0FEE0CBB8}" type="pres">
      <dgm:prSet presAssocID="{19EC80D1-46D0-4FBD-B994-184FBBBB781B}" presName="sibTrans" presStyleCnt="0"/>
      <dgm:spPr/>
    </dgm:pt>
    <dgm:pt modelId="{6174CC06-C934-4116-B688-CC4BC2027CF3}" type="pres">
      <dgm:prSet presAssocID="{065BB53C-EF4A-43E3-AE52-9F268F5EE5B7}" presName="compNode" presStyleCnt="0"/>
      <dgm:spPr/>
    </dgm:pt>
    <dgm:pt modelId="{19D1CDA7-D476-4414-892D-3678EF541E4B}" type="pres">
      <dgm:prSet presAssocID="{065BB53C-EF4A-43E3-AE52-9F268F5EE5B7}" presName="bgRect" presStyleLbl="bgShp" presStyleIdx="3" presStyleCnt="5"/>
      <dgm:spPr/>
    </dgm:pt>
    <dgm:pt modelId="{FA76E949-9D91-4CFE-AED6-79D1132474DF}" type="pres">
      <dgm:prSet presAssocID="{065BB53C-EF4A-43E3-AE52-9F268F5EE5B7}"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irefighter"/>
        </a:ext>
      </dgm:extLst>
    </dgm:pt>
    <dgm:pt modelId="{EAB0BEAE-EA63-434D-9713-C539A366FE52}" type="pres">
      <dgm:prSet presAssocID="{065BB53C-EF4A-43E3-AE52-9F268F5EE5B7}" presName="spaceRect" presStyleCnt="0"/>
      <dgm:spPr/>
    </dgm:pt>
    <dgm:pt modelId="{6F665AA7-0624-46FC-82D9-BD70489AD6E0}" type="pres">
      <dgm:prSet presAssocID="{065BB53C-EF4A-43E3-AE52-9F268F5EE5B7}" presName="parTx" presStyleLbl="revTx" presStyleIdx="3" presStyleCnt="5">
        <dgm:presLayoutVars>
          <dgm:chMax val="0"/>
          <dgm:chPref val="0"/>
        </dgm:presLayoutVars>
      </dgm:prSet>
      <dgm:spPr/>
    </dgm:pt>
    <dgm:pt modelId="{BAB27EE9-E51A-44A7-9279-B46B53FE21EB}" type="pres">
      <dgm:prSet presAssocID="{DA204560-30D1-4C4E-B2B7-DDDC255CC926}" presName="sibTrans" presStyleCnt="0"/>
      <dgm:spPr/>
    </dgm:pt>
    <dgm:pt modelId="{BAE43A2A-5E6A-4D7E-B94C-F0460058CABE}" type="pres">
      <dgm:prSet presAssocID="{E5106127-7844-484B-BE28-EB76FECB5B9D}" presName="compNode" presStyleCnt="0"/>
      <dgm:spPr/>
    </dgm:pt>
    <dgm:pt modelId="{D2A04E27-3C6B-4E1D-A2F0-355B6639817D}" type="pres">
      <dgm:prSet presAssocID="{E5106127-7844-484B-BE28-EB76FECB5B9D}" presName="bgRect" presStyleLbl="bgShp" presStyleIdx="4" presStyleCnt="5"/>
      <dgm:spPr/>
    </dgm:pt>
    <dgm:pt modelId="{E34B9AC3-26EE-41B7-B523-B225F31CD3A9}" type="pres">
      <dgm:prSet presAssocID="{E5106127-7844-484B-BE28-EB76FECB5B9D}"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ake"/>
        </a:ext>
      </dgm:extLst>
    </dgm:pt>
    <dgm:pt modelId="{07F4C1C9-0A64-436E-9F24-F77D34FB92A6}" type="pres">
      <dgm:prSet presAssocID="{E5106127-7844-484B-BE28-EB76FECB5B9D}" presName="spaceRect" presStyleCnt="0"/>
      <dgm:spPr/>
    </dgm:pt>
    <dgm:pt modelId="{F22E2BA1-807E-47E8-BA84-37E5DCA04BA8}" type="pres">
      <dgm:prSet presAssocID="{E5106127-7844-484B-BE28-EB76FECB5B9D}" presName="parTx" presStyleLbl="revTx" presStyleIdx="4" presStyleCnt="5">
        <dgm:presLayoutVars>
          <dgm:chMax val="0"/>
          <dgm:chPref val="0"/>
        </dgm:presLayoutVars>
      </dgm:prSet>
      <dgm:spPr/>
    </dgm:pt>
  </dgm:ptLst>
  <dgm:cxnLst>
    <dgm:cxn modelId="{90469B20-FFD7-49AD-A04E-5F8F9070194A}" srcId="{B262C839-1B38-479E-B619-86E701D39591}" destId="{065BB53C-EF4A-43E3-AE52-9F268F5EE5B7}" srcOrd="3" destOrd="0" parTransId="{4426FA63-8C4A-4FCC-A8B1-8D83EA446B83}" sibTransId="{DA204560-30D1-4C4E-B2B7-DDDC255CC926}"/>
    <dgm:cxn modelId="{97E69835-196B-4790-987C-4D09DF85483C}" type="presOf" srcId="{3BF4CC20-5CCC-4C7A-827D-468633A5B26C}" destId="{F40337DA-0CD8-4E9B-96D7-F6B763CED473}" srcOrd="0" destOrd="0" presId="urn:microsoft.com/office/officeart/2018/2/layout/IconVerticalSolidList"/>
    <dgm:cxn modelId="{FC111349-9218-4951-BEF4-CC1C88B92E10}" srcId="{B262C839-1B38-479E-B619-86E701D39591}" destId="{E5106127-7844-484B-BE28-EB76FECB5B9D}" srcOrd="4" destOrd="0" parTransId="{1BA6D656-35AC-4D12-BDA6-06FD84FC3016}" sibTransId="{B3C5B7CB-1D76-4962-83D1-62BD591FC569}"/>
    <dgm:cxn modelId="{9EA4B04F-2D3A-4EF6-ABBA-D99BE269C11C}" srcId="{B262C839-1B38-479E-B619-86E701D39591}" destId="{0B38CBF0-381E-405B-B99E-BC36D69E9E80}" srcOrd="0" destOrd="0" parTransId="{5A0B17E5-A679-4F29-B990-622803879C57}" sibTransId="{0B32C7F1-884F-4DB8-A869-80C723ABEF08}"/>
    <dgm:cxn modelId="{07FAE458-019D-4069-A02D-CC4346BBBA0B}" type="presOf" srcId="{B262C839-1B38-479E-B619-86E701D39591}" destId="{685AFAEE-7565-455C-B325-C363A0EACCA6}" srcOrd="0" destOrd="0" presId="urn:microsoft.com/office/officeart/2018/2/layout/IconVerticalSolidList"/>
    <dgm:cxn modelId="{7BBB9C61-52E6-4D19-8A7E-E6DC3E27A285}" type="presOf" srcId="{065BB53C-EF4A-43E3-AE52-9F268F5EE5B7}" destId="{6F665AA7-0624-46FC-82D9-BD70489AD6E0}" srcOrd="0" destOrd="0" presId="urn:microsoft.com/office/officeart/2018/2/layout/IconVerticalSolidList"/>
    <dgm:cxn modelId="{646204A7-7C30-41D8-9A32-7016CDBC2CF6}" type="presOf" srcId="{E5106127-7844-484B-BE28-EB76FECB5B9D}" destId="{F22E2BA1-807E-47E8-BA84-37E5DCA04BA8}" srcOrd="0" destOrd="0" presId="urn:microsoft.com/office/officeart/2018/2/layout/IconVerticalSolidList"/>
    <dgm:cxn modelId="{756616A9-E3A2-4E5A-862C-4AB3AFFB5421}" srcId="{B262C839-1B38-479E-B619-86E701D39591}" destId="{3BF4CC20-5CCC-4C7A-827D-468633A5B26C}" srcOrd="2" destOrd="0" parTransId="{B27A689E-2F00-4D98-89C1-644D016FE7A9}" sibTransId="{19EC80D1-46D0-4FBD-B994-184FBBBB781B}"/>
    <dgm:cxn modelId="{09F9E8BA-F311-4087-858C-658B8D9D562A}" type="presOf" srcId="{8386FE89-C7E1-4AF9-A8F3-7D16A2B3543C}" destId="{4A1DEE83-3B26-4FD3-9E95-964E57E06977}" srcOrd="0" destOrd="0" presId="urn:microsoft.com/office/officeart/2018/2/layout/IconVerticalSolidList"/>
    <dgm:cxn modelId="{9B3D6DC5-EAD6-41C6-8F3A-4C62D74A1CCD}" type="presOf" srcId="{0B38CBF0-381E-405B-B99E-BC36D69E9E80}" destId="{F37F0BEE-6FC6-452B-A70B-838860AFB707}" srcOrd="0" destOrd="0" presId="urn:microsoft.com/office/officeart/2018/2/layout/IconVerticalSolidList"/>
    <dgm:cxn modelId="{BB02DADC-C77E-4F4B-A385-D144E60FB2C0}" srcId="{B262C839-1B38-479E-B619-86E701D39591}" destId="{8386FE89-C7E1-4AF9-A8F3-7D16A2B3543C}" srcOrd="1" destOrd="0" parTransId="{C8882BCE-0BF8-48AD-B908-5FF3942272B8}" sibTransId="{88842DAC-BC54-4DA8-8A9A-53B017BCE1AA}"/>
    <dgm:cxn modelId="{42518F66-6FE6-4BCE-A034-F96B8F34DAB0}" type="presParOf" srcId="{685AFAEE-7565-455C-B325-C363A0EACCA6}" destId="{AAD50D1D-7029-4A91-AC9C-27843D5A927F}" srcOrd="0" destOrd="0" presId="urn:microsoft.com/office/officeart/2018/2/layout/IconVerticalSolidList"/>
    <dgm:cxn modelId="{D40D9486-E7D5-40A0-9628-6965B9DF03D8}" type="presParOf" srcId="{AAD50D1D-7029-4A91-AC9C-27843D5A927F}" destId="{C5F38D12-F72F-4586-B533-A2599F632B43}" srcOrd="0" destOrd="0" presId="urn:microsoft.com/office/officeart/2018/2/layout/IconVerticalSolidList"/>
    <dgm:cxn modelId="{1B11FF9E-EBDF-4139-AA4B-DFA58B9897C7}" type="presParOf" srcId="{AAD50D1D-7029-4A91-AC9C-27843D5A927F}" destId="{61C57259-0332-4E8B-86BD-9FF449D67568}" srcOrd="1" destOrd="0" presId="urn:microsoft.com/office/officeart/2018/2/layout/IconVerticalSolidList"/>
    <dgm:cxn modelId="{B8C624FC-9F8A-4978-9D2E-0D807BB79EFD}" type="presParOf" srcId="{AAD50D1D-7029-4A91-AC9C-27843D5A927F}" destId="{C5CB6AEF-6BBE-4818-9216-B00E35B35298}" srcOrd="2" destOrd="0" presId="urn:microsoft.com/office/officeart/2018/2/layout/IconVerticalSolidList"/>
    <dgm:cxn modelId="{04B4406B-5E30-492B-B94A-4EFCF918B4E1}" type="presParOf" srcId="{AAD50D1D-7029-4A91-AC9C-27843D5A927F}" destId="{F37F0BEE-6FC6-452B-A70B-838860AFB707}" srcOrd="3" destOrd="0" presId="urn:microsoft.com/office/officeart/2018/2/layout/IconVerticalSolidList"/>
    <dgm:cxn modelId="{2AEC7CC5-97C9-457A-B5B0-358751B973BA}" type="presParOf" srcId="{685AFAEE-7565-455C-B325-C363A0EACCA6}" destId="{EC3787BD-C272-4E59-8244-1FA16F45B78D}" srcOrd="1" destOrd="0" presId="urn:microsoft.com/office/officeart/2018/2/layout/IconVerticalSolidList"/>
    <dgm:cxn modelId="{B403D0E5-4FF4-45FF-8791-81AB992D6F17}" type="presParOf" srcId="{685AFAEE-7565-455C-B325-C363A0EACCA6}" destId="{0B96387F-4BD7-4E7B-9573-B112EBE7D9E5}" srcOrd="2" destOrd="0" presId="urn:microsoft.com/office/officeart/2018/2/layout/IconVerticalSolidList"/>
    <dgm:cxn modelId="{2A1E6C3E-453F-4272-8423-17301B6E0E9A}" type="presParOf" srcId="{0B96387F-4BD7-4E7B-9573-B112EBE7D9E5}" destId="{314BF75C-9189-4603-82A4-83B075832932}" srcOrd="0" destOrd="0" presId="urn:microsoft.com/office/officeart/2018/2/layout/IconVerticalSolidList"/>
    <dgm:cxn modelId="{5286675A-BC22-4A3C-B091-BEB4B40C48F4}" type="presParOf" srcId="{0B96387F-4BD7-4E7B-9573-B112EBE7D9E5}" destId="{5FFFA137-AD98-41E4-839F-5D86C45C1632}" srcOrd="1" destOrd="0" presId="urn:microsoft.com/office/officeart/2018/2/layout/IconVerticalSolidList"/>
    <dgm:cxn modelId="{3E50C99F-8ABD-43AE-B4F1-2F620018EF40}" type="presParOf" srcId="{0B96387F-4BD7-4E7B-9573-B112EBE7D9E5}" destId="{CEC3ABC8-1F2B-4E19-951D-1A3BE297CFBA}" srcOrd="2" destOrd="0" presId="urn:microsoft.com/office/officeart/2018/2/layout/IconVerticalSolidList"/>
    <dgm:cxn modelId="{58FF99D1-8569-4341-A9FD-319C683296F7}" type="presParOf" srcId="{0B96387F-4BD7-4E7B-9573-B112EBE7D9E5}" destId="{4A1DEE83-3B26-4FD3-9E95-964E57E06977}" srcOrd="3" destOrd="0" presId="urn:microsoft.com/office/officeart/2018/2/layout/IconVerticalSolidList"/>
    <dgm:cxn modelId="{70F65B57-49BA-4091-B380-6FF439EB98D1}" type="presParOf" srcId="{685AFAEE-7565-455C-B325-C363A0EACCA6}" destId="{10276ED1-74C1-4095-B1B6-075EBF99AAA4}" srcOrd="3" destOrd="0" presId="urn:microsoft.com/office/officeart/2018/2/layout/IconVerticalSolidList"/>
    <dgm:cxn modelId="{9F6DA5F3-67DE-49E1-B64F-0B037311E020}" type="presParOf" srcId="{685AFAEE-7565-455C-B325-C363A0EACCA6}" destId="{E25715D7-25C3-4587-955D-F24DE4AB0376}" srcOrd="4" destOrd="0" presId="urn:microsoft.com/office/officeart/2018/2/layout/IconVerticalSolidList"/>
    <dgm:cxn modelId="{CCF05F80-08AA-4718-9449-D73495ABEAB3}" type="presParOf" srcId="{E25715D7-25C3-4587-955D-F24DE4AB0376}" destId="{819953A3-7CA1-4F96-9DE1-C68D8146301A}" srcOrd="0" destOrd="0" presId="urn:microsoft.com/office/officeart/2018/2/layout/IconVerticalSolidList"/>
    <dgm:cxn modelId="{82B2A8CD-73F0-4E4B-B539-EF9EDEED5CDF}" type="presParOf" srcId="{E25715D7-25C3-4587-955D-F24DE4AB0376}" destId="{AC2CC407-3661-48CC-98C9-2D9067FBD1A4}" srcOrd="1" destOrd="0" presId="urn:microsoft.com/office/officeart/2018/2/layout/IconVerticalSolidList"/>
    <dgm:cxn modelId="{10F018C5-609D-4AA0-90CC-E3CEC4E5D787}" type="presParOf" srcId="{E25715D7-25C3-4587-955D-F24DE4AB0376}" destId="{6CEE4E6B-D478-4B2E-BE94-E767F07D203B}" srcOrd="2" destOrd="0" presId="urn:microsoft.com/office/officeart/2018/2/layout/IconVerticalSolidList"/>
    <dgm:cxn modelId="{EABD759F-E985-461E-AA12-FDD025CAE275}" type="presParOf" srcId="{E25715D7-25C3-4587-955D-F24DE4AB0376}" destId="{F40337DA-0CD8-4E9B-96D7-F6B763CED473}" srcOrd="3" destOrd="0" presId="urn:microsoft.com/office/officeart/2018/2/layout/IconVerticalSolidList"/>
    <dgm:cxn modelId="{521D72BD-8A76-471C-A9FD-659DF60A2D93}" type="presParOf" srcId="{685AFAEE-7565-455C-B325-C363A0EACCA6}" destId="{5238A573-304A-4205-A864-FAD0FEE0CBB8}" srcOrd="5" destOrd="0" presId="urn:microsoft.com/office/officeart/2018/2/layout/IconVerticalSolidList"/>
    <dgm:cxn modelId="{022C417B-F875-4931-94DC-EF54A3A16C7D}" type="presParOf" srcId="{685AFAEE-7565-455C-B325-C363A0EACCA6}" destId="{6174CC06-C934-4116-B688-CC4BC2027CF3}" srcOrd="6" destOrd="0" presId="urn:microsoft.com/office/officeart/2018/2/layout/IconVerticalSolidList"/>
    <dgm:cxn modelId="{DE4445F2-1DAD-4F7A-B749-9637124C92D2}" type="presParOf" srcId="{6174CC06-C934-4116-B688-CC4BC2027CF3}" destId="{19D1CDA7-D476-4414-892D-3678EF541E4B}" srcOrd="0" destOrd="0" presId="urn:microsoft.com/office/officeart/2018/2/layout/IconVerticalSolidList"/>
    <dgm:cxn modelId="{380768D8-34C4-4AB5-A731-B46C6312EC02}" type="presParOf" srcId="{6174CC06-C934-4116-B688-CC4BC2027CF3}" destId="{FA76E949-9D91-4CFE-AED6-79D1132474DF}" srcOrd="1" destOrd="0" presId="urn:microsoft.com/office/officeart/2018/2/layout/IconVerticalSolidList"/>
    <dgm:cxn modelId="{2F8FA4C5-C9DE-4498-A8CE-5F27FC2C93A9}" type="presParOf" srcId="{6174CC06-C934-4116-B688-CC4BC2027CF3}" destId="{EAB0BEAE-EA63-434D-9713-C539A366FE52}" srcOrd="2" destOrd="0" presId="urn:microsoft.com/office/officeart/2018/2/layout/IconVerticalSolidList"/>
    <dgm:cxn modelId="{6F8B1743-5F8B-47B1-930A-57FBDDA19E3B}" type="presParOf" srcId="{6174CC06-C934-4116-B688-CC4BC2027CF3}" destId="{6F665AA7-0624-46FC-82D9-BD70489AD6E0}" srcOrd="3" destOrd="0" presId="urn:microsoft.com/office/officeart/2018/2/layout/IconVerticalSolidList"/>
    <dgm:cxn modelId="{2F476542-C325-48A3-A273-2941D50380A1}" type="presParOf" srcId="{685AFAEE-7565-455C-B325-C363A0EACCA6}" destId="{BAB27EE9-E51A-44A7-9279-B46B53FE21EB}" srcOrd="7" destOrd="0" presId="urn:microsoft.com/office/officeart/2018/2/layout/IconVerticalSolidList"/>
    <dgm:cxn modelId="{135FC267-7268-4E5F-B94C-1B9B699B091B}" type="presParOf" srcId="{685AFAEE-7565-455C-B325-C363A0EACCA6}" destId="{BAE43A2A-5E6A-4D7E-B94C-F0460058CABE}" srcOrd="8" destOrd="0" presId="urn:microsoft.com/office/officeart/2018/2/layout/IconVerticalSolidList"/>
    <dgm:cxn modelId="{08258464-7512-4053-B9AF-8D476844FCCC}" type="presParOf" srcId="{BAE43A2A-5E6A-4D7E-B94C-F0460058CABE}" destId="{D2A04E27-3C6B-4E1D-A2F0-355B6639817D}" srcOrd="0" destOrd="0" presId="urn:microsoft.com/office/officeart/2018/2/layout/IconVerticalSolidList"/>
    <dgm:cxn modelId="{50B3C7CC-89C7-4AD6-96DB-EBA312210B0D}" type="presParOf" srcId="{BAE43A2A-5E6A-4D7E-B94C-F0460058CABE}" destId="{E34B9AC3-26EE-41B7-B523-B225F31CD3A9}" srcOrd="1" destOrd="0" presId="urn:microsoft.com/office/officeart/2018/2/layout/IconVerticalSolidList"/>
    <dgm:cxn modelId="{1E5B06B5-4FCA-458F-8E0E-134FA028326E}" type="presParOf" srcId="{BAE43A2A-5E6A-4D7E-B94C-F0460058CABE}" destId="{07F4C1C9-0A64-436E-9F24-F77D34FB92A6}" srcOrd="2" destOrd="0" presId="urn:microsoft.com/office/officeart/2018/2/layout/IconVerticalSolidList"/>
    <dgm:cxn modelId="{FEDFBA93-8BC4-499C-BDDD-465106B5CAB0}" type="presParOf" srcId="{BAE43A2A-5E6A-4D7E-B94C-F0460058CABE}" destId="{F22E2BA1-807E-47E8-BA84-37E5DCA04BA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7042555-A5BD-4A3F-BC3B-A361CF32022B}" type="doc">
      <dgm:prSet loTypeId="urn:microsoft.com/office/officeart/2005/8/layout/vList2" loCatId="list" qsTypeId="urn:microsoft.com/office/officeart/2005/8/quickstyle/simple3" qsCatId="simple" csTypeId="urn:microsoft.com/office/officeart/2005/8/colors/colorful2" csCatId="colorful"/>
      <dgm:spPr/>
      <dgm:t>
        <a:bodyPr/>
        <a:lstStyle/>
        <a:p>
          <a:endParaRPr lang="en-US"/>
        </a:p>
      </dgm:t>
    </dgm:pt>
    <dgm:pt modelId="{F7C2DE6C-04A2-4577-A433-0DAF3C6DD1CF}">
      <dgm:prSet/>
      <dgm:spPr/>
      <dgm:t>
        <a:bodyPr/>
        <a:lstStyle/>
        <a:p>
          <a:r>
            <a:rPr lang="en-US"/>
            <a:t>Assessing all risk factors using a contingency plan the wedding would be a success.</a:t>
          </a:r>
        </a:p>
      </dgm:t>
    </dgm:pt>
    <dgm:pt modelId="{10F11239-124F-445B-84F1-90720D28FC35}" type="parTrans" cxnId="{38800D86-D787-428F-B02D-524A0B10C66B}">
      <dgm:prSet/>
      <dgm:spPr/>
      <dgm:t>
        <a:bodyPr/>
        <a:lstStyle/>
        <a:p>
          <a:endParaRPr lang="en-US"/>
        </a:p>
      </dgm:t>
    </dgm:pt>
    <dgm:pt modelId="{C0D3E795-1F7E-4B6C-92E5-F22F0384DD90}" type="sibTrans" cxnId="{38800D86-D787-428F-B02D-524A0B10C66B}">
      <dgm:prSet/>
      <dgm:spPr/>
      <dgm:t>
        <a:bodyPr/>
        <a:lstStyle/>
        <a:p>
          <a:endParaRPr lang="en-US"/>
        </a:p>
      </dgm:t>
    </dgm:pt>
    <dgm:pt modelId="{6FA71D07-BB99-457F-A186-87078F549F35}">
      <dgm:prSet/>
      <dgm:spPr/>
      <dgm:t>
        <a:bodyPr/>
        <a:lstStyle/>
        <a:p>
          <a:r>
            <a:rPr lang="en-US"/>
            <a:t>Jobs task have been allocated to staff accordingly and the Event manager is doing weekly meetings making sure the team is update to date they do not fall behind on any task.</a:t>
          </a:r>
        </a:p>
      </dgm:t>
    </dgm:pt>
    <dgm:pt modelId="{8AA74641-5154-4E59-9FC4-D7D71F8F4189}" type="parTrans" cxnId="{35E3DEB2-365A-46C3-A7FD-3498E54149E8}">
      <dgm:prSet/>
      <dgm:spPr/>
      <dgm:t>
        <a:bodyPr/>
        <a:lstStyle/>
        <a:p>
          <a:endParaRPr lang="en-US"/>
        </a:p>
      </dgm:t>
    </dgm:pt>
    <dgm:pt modelId="{BDE645D9-3488-4172-B976-A8BE7A21FC07}" type="sibTrans" cxnId="{35E3DEB2-365A-46C3-A7FD-3498E54149E8}">
      <dgm:prSet/>
      <dgm:spPr/>
      <dgm:t>
        <a:bodyPr/>
        <a:lstStyle/>
        <a:p>
          <a:endParaRPr lang="en-US"/>
        </a:p>
      </dgm:t>
    </dgm:pt>
    <dgm:pt modelId="{C73E3D5F-A68F-45AE-9A30-DCAEE2D694B1}">
      <dgm:prSet/>
      <dgm:spPr/>
      <dgm:t>
        <a:bodyPr/>
        <a:lstStyle/>
        <a:p>
          <a:r>
            <a:rPr lang="en-US"/>
            <a:t>The weeding has been successfully planned within the couple budget of £40,000 which is a success for the wedding planners.</a:t>
          </a:r>
        </a:p>
      </dgm:t>
    </dgm:pt>
    <dgm:pt modelId="{318E8482-2769-40F6-92E1-ED3C688F3D1E}" type="parTrans" cxnId="{7C2E018F-5B3D-4970-A65C-37BE5262909E}">
      <dgm:prSet/>
      <dgm:spPr/>
      <dgm:t>
        <a:bodyPr/>
        <a:lstStyle/>
        <a:p>
          <a:endParaRPr lang="en-US"/>
        </a:p>
      </dgm:t>
    </dgm:pt>
    <dgm:pt modelId="{DDF9C615-F26A-4658-9D54-0B08E83BC110}" type="sibTrans" cxnId="{7C2E018F-5B3D-4970-A65C-37BE5262909E}">
      <dgm:prSet/>
      <dgm:spPr/>
      <dgm:t>
        <a:bodyPr/>
        <a:lstStyle/>
        <a:p>
          <a:endParaRPr lang="en-US"/>
        </a:p>
      </dgm:t>
    </dgm:pt>
    <dgm:pt modelId="{A2F05E16-6B97-4FE9-BE02-39E52F89D6E4}">
      <dgm:prSet/>
      <dgm:spPr/>
      <dgm:t>
        <a:bodyPr/>
        <a:lstStyle/>
        <a:p>
          <a:r>
            <a:rPr lang="en-US"/>
            <a:t>The entertainment has been spent accordingly giving the couple and guest an epic wedding to remember for years to come.</a:t>
          </a:r>
        </a:p>
      </dgm:t>
    </dgm:pt>
    <dgm:pt modelId="{7A327D99-8677-4179-9EDA-B2D50794FF58}" type="parTrans" cxnId="{32B9036D-A831-4CD5-B16C-F7F80642D354}">
      <dgm:prSet/>
      <dgm:spPr/>
      <dgm:t>
        <a:bodyPr/>
        <a:lstStyle/>
        <a:p>
          <a:endParaRPr lang="en-US"/>
        </a:p>
      </dgm:t>
    </dgm:pt>
    <dgm:pt modelId="{2D3558E8-466C-43C0-9AC0-3FF94C3C4AC3}" type="sibTrans" cxnId="{32B9036D-A831-4CD5-B16C-F7F80642D354}">
      <dgm:prSet/>
      <dgm:spPr/>
      <dgm:t>
        <a:bodyPr/>
        <a:lstStyle/>
        <a:p>
          <a:endParaRPr lang="en-US"/>
        </a:p>
      </dgm:t>
    </dgm:pt>
    <dgm:pt modelId="{9AACB1FF-2B35-B746-97D3-67C2966BC4E0}" type="pres">
      <dgm:prSet presAssocID="{E7042555-A5BD-4A3F-BC3B-A361CF32022B}" presName="linear" presStyleCnt="0">
        <dgm:presLayoutVars>
          <dgm:animLvl val="lvl"/>
          <dgm:resizeHandles val="exact"/>
        </dgm:presLayoutVars>
      </dgm:prSet>
      <dgm:spPr/>
    </dgm:pt>
    <dgm:pt modelId="{E29AB27A-B145-8749-B05D-1105BB896B1C}" type="pres">
      <dgm:prSet presAssocID="{F7C2DE6C-04A2-4577-A433-0DAF3C6DD1CF}" presName="parentText" presStyleLbl="node1" presStyleIdx="0" presStyleCnt="4">
        <dgm:presLayoutVars>
          <dgm:chMax val="0"/>
          <dgm:bulletEnabled val="1"/>
        </dgm:presLayoutVars>
      </dgm:prSet>
      <dgm:spPr/>
    </dgm:pt>
    <dgm:pt modelId="{96D26536-30E5-1A45-A143-744BBD917D89}" type="pres">
      <dgm:prSet presAssocID="{C0D3E795-1F7E-4B6C-92E5-F22F0384DD90}" presName="spacer" presStyleCnt="0"/>
      <dgm:spPr/>
    </dgm:pt>
    <dgm:pt modelId="{A0B9BCD7-6312-9647-9705-CF7B10FB51D5}" type="pres">
      <dgm:prSet presAssocID="{6FA71D07-BB99-457F-A186-87078F549F35}" presName="parentText" presStyleLbl="node1" presStyleIdx="1" presStyleCnt="4">
        <dgm:presLayoutVars>
          <dgm:chMax val="0"/>
          <dgm:bulletEnabled val="1"/>
        </dgm:presLayoutVars>
      </dgm:prSet>
      <dgm:spPr/>
    </dgm:pt>
    <dgm:pt modelId="{E2C51D97-827C-7F4B-B954-7D8C5527C1FA}" type="pres">
      <dgm:prSet presAssocID="{BDE645D9-3488-4172-B976-A8BE7A21FC07}" presName="spacer" presStyleCnt="0"/>
      <dgm:spPr/>
    </dgm:pt>
    <dgm:pt modelId="{E6790514-0A79-DB4F-BCDE-BCE056E93462}" type="pres">
      <dgm:prSet presAssocID="{C73E3D5F-A68F-45AE-9A30-DCAEE2D694B1}" presName="parentText" presStyleLbl="node1" presStyleIdx="2" presStyleCnt="4">
        <dgm:presLayoutVars>
          <dgm:chMax val="0"/>
          <dgm:bulletEnabled val="1"/>
        </dgm:presLayoutVars>
      </dgm:prSet>
      <dgm:spPr/>
    </dgm:pt>
    <dgm:pt modelId="{743B1ED7-983B-1F4E-801B-AA3838E33805}" type="pres">
      <dgm:prSet presAssocID="{DDF9C615-F26A-4658-9D54-0B08E83BC110}" presName="spacer" presStyleCnt="0"/>
      <dgm:spPr/>
    </dgm:pt>
    <dgm:pt modelId="{A9AF2776-5B6A-5145-8B68-BD81FEBB52D5}" type="pres">
      <dgm:prSet presAssocID="{A2F05E16-6B97-4FE9-BE02-39E52F89D6E4}" presName="parentText" presStyleLbl="node1" presStyleIdx="3" presStyleCnt="4">
        <dgm:presLayoutVars>
          <dgm:chMax val="0"/>
          <dgm:bulletEnabled val="1"/>
        </dgm:presLayoutVars>
      </dgm:prSet>
      <dgm:spPr/>
    </dgm:pt>
  </dgm:ptLst>
  <dgm:cxnLst>
    <dgm:cxn modelId="{E60B883E-3847-DC42-B084-56F92A75ABFA}" type="presOf" srcId="{6FA71D07-BB99-457F-A186-87078F549F35}" destId="{A0B9BCD7-6312-9647-9705-CF7B10FB51D5}" srcOrd="0" destOrd="0" presId="urn:microsoft.com/office/officeart/2005/8/layout/vList2"/>
    <dgm:cxn modelId="{C2369240-4EA6-904E-89F4-41540D0F543C}" type="presOf" srcId="{C73E3D5F-A68F-45AE-9A30-DCAEE2D694B1}" destId="{E6790514-0A79-DB4F-BCDE-BCE056E93462}" srcOrd="0" destOrd="0" presId="urn:microsoft.com/office/officeart/2005/8/layout/vList2"/>
    <dgm:cxn modelId="{178F9959-394E-8C40-AF49-1C4A26BBE3F8}" type="presOf" srcId="{E7042555-A5BD-4A3F-BC3B-A361CF32022B}" destId="{9AACB1FF-2B35-B746-97D3-67C2966BC4E0}" srcOrd="0" destOrd="0" presId="urn:microsoft.com/office/officeart/2005/8/layout/vList2"/>
    <dgm:cxn modelId="{E660A760-17DB-DF4E-8CED-9DF76CE6CE1C}" type="presOf" srcId="{F7C2DE6C-04A2-4577-A433-0DAF3C6DD1CF}" destId="{E29AB27A-B145-8749-B05D-1105BB896B1C}" srcOrd="0" destOrd="0" presId="urn:microsoft.com/office/officeart/2005/8/layout/vList2"/>
    <dgm:cxn modelId="{32B9036D-A831-4CD5-B16C-F7F80642D354}" srcId="{E7042555-A5BD-4A3F-BC3B-A361CF32022B}" destId="{A2F05E16-6B97-4FE9-BE02-39E52F89D6E4}" srcOrd="3" destOrd="0" parTransId="{7A327D99-8677-4179-9EDA-B2D50794FF58}" sibTransId="{2D3558E8-466C-43C0-9AC0-3FF94C3C4AC3}"/>
    <dgm:cxn modelId="{38800D86-D787-428F-B02D-524A0B10C66B}" srcId="{E7042555-A5BD-4A3F-BC3B-A361CF32022B}" destId="{F7C2DE6C-04A2-4577-A433-0DAF3C6DD1CF}" srcOrd="0" destOrd="0" parTransId="{10F11239-124F-445B-84F1-90720D28FC35}" sibTransId="{C0D3E795-1F7E-4B6C-92E5-F22F0384DD90}"/>
    <dgm:cxn modelId="{7C2E018F-5B3D-4970-A65C-37BE5262909E}" srcId="{E7042555-A5BD-4A3F-BC3B-A361CF32022B}" destId="{C73E3D5F-A68F-45AE-9A30-DCAEE2D694B1}" srcOrd="2" destOrd="0" parTransId="{318E8482-2769-40F6-92E1-ED3C688F3D1E}" sibTransId="{DDF9C615-F26A-4658-9D54-0B08E83BC110}"/>
    <dgm:cxn modelId="{0ED4B6AD-F7E4-E441-AEB2-F7849D55706D}" type="presOf" srcId="{A2F05E16-6B97-4FE9-BE02-39E52F89D6E4}" destId="{A9AF2776-5B6A-5145-8B68-BD81FEBB52D5}" srcOrd="0" destOrd="0" presId="urn:microsoft.com/office/officeart/2005/8/layout/vList2"/>
    <dgm:cxn modelId="{35E3DEB2-365A-46C3-A7FD-3498E54149E8}" srcId="{E7042555-A5BD-4A3F-BC3B-A361CF32022B}" destId="{6FA71D07-BB99-457F-A186-87078F549F35}" srcOrd="1" destOrd="0" parTransId="{8AA74641-5154-4E59-9FC4-D7D71F8F4189}" sibTransId="{BDE645D9-3488-4172-B976-A8BE7A21FC07}"/>
    <dgm:cxn modelId="{FDFD4338-3D93-9849-B640-7644BC681539}" type="presParOf" srcId="{9AACB1FF-2B35-B746-97D3-67C2966BC4E0}" destId="{E29AB27A-B145-8749-B05D-1105BB896B1C}" srcOrd="0" destOrd="0" presId="urn:microsoft.com/office/officeart/2005/8/layout/vList2"/>
    <dgm:cxn modelId="{D1B9DECE-A10C-9C40-B022-19698C8E9F5E}" type="presParOf" srcId="{9AACB1FF-2B35-B746-97D3-67C2966BC4E0}" destId="{96D26536-30E5-1A45-A143-744BBD917D89}" srcOrd="1" destOrd="0" presId="urn:microsoft.com/office/officeart/2005/8/layout/vList2"/>
    <dgm:cxn modelId="{67FD70F8-1530-A743-977A-5D7F47EAB081}" type="presParOf" srcId="{9AACB1FF-2B35-B746-97D3-67C2966BC4E0}" destId="{A0B9BCD7-6312-9647-9705-CF7B10FB51D5}" srcOrd="2" destOrd="0" presId="urn:microsoft.com/office/officeart/2005/8/layout/vList2"/>
    <dgm:cxn modelId="{3FFFFB61-AE46-D643-89ED-5DDBB9E92093}" type="presParOf" srcId="{9AACB1FF-2B35-B746-97D3-67C2966BC4E0}" destId="{E2C51D97-827C-7F4B-B954-7D8C5527C1FA}" srcOrd="3" destOrd="0" presId="urn:microsoft.com/office/officeart/2005/8/layout/vList2"/>
    <dgm:cxn modelId="{68754CF5-170F-DF43-9DF3-DEE088FB441B}" type="presParOf" srcId="{9AACB1FF-2B35-B746-97D3-67C2966BC4E0}" destId="{E6790514-0A79-DB4F-BCDE-BCE056E93462}" srcOrd="4" destOrd="0" presId="urn:microsoft.com/office/officeart/2005/8/layout/vList2"/>
    <dgm:cxn modelId="{8F0B20AF-29F9-4945-B783-A1CA94AA41FF}" type="presParOf" srcId="{9AACB1FF-2B35-B746-97D3-67C2966BC4E0}" destId="{743B1ED7-983B-1F4E-801B-AA3838E33805}" srcOrd="5" destOrd="0" presId="urn:microsoft.com/office/officeart/2005/8/layout/vList2"/>
    <dgm:cxn modelId="{4CA9F355-AD1F-1445-95C5-96A4921E60E7}" type="presParOf" srcId="{9AACB1FF-2B35-B746-97D3-67C2966BC4E0}" destId="{A9AF2776-5B6A-5145-8B68-BD81FEBB52D5}"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0901AA-8C69-DA4C-B214-2251B1950F33}">
      <dsp:nvSpPr>
        <dsp:cNvPr id="0" name=""/>
        <dsp:cNvSpPr/>
      </dsp:nvSpPr>
      <dsp:spPr>
        <a:xfrm>
          <a:off x="2805159" y="2607"/>
          <a:ext cx="1290542" cy="838852"/>
        </a:xfrm>
        <a:prstGeom prst="round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kern="1200"/>
            <a:t>The objective of this project is to provide the young couple a successful epic wedding involving their culture and making everyone happy.</a:t>
          </a:r>
          <a:endParaRPr lang="en-US" sz="700" kern="1200"/>
        </a:p>
      </dsp:txBody>
      <dsp:txXfrm>
        <a:off x="2846108" y="43556"/>
        <a:ext cx="1208644" cy="756954"/>
      </dsp:txXfrm>
    </dsp:sp>
    <dsp:sp modelId="{27B75218-C41F-494D-941F-BC6EA5DC15A8}">
      <dsp:nvSpPr>
        <dsp:cNvPr id="0" name=""/>
        <dsp:cNvSpPr/>
      </dsp:nvSpPr>
      <dsp:spPr>
        <a:xfrm>
          <a:off x="1053439" y="422033"/>
          <a:ext cx="4793983" cy="4793983"/>
        </a:xfrm>
        <a:custGeom>
          <a:avLst/>
          <a:gdLst/>
          <a:ahLst/>
          <a:cxnLst/>
          <a:rect l="0" t="0" r="0" b="0"/>
          <a:pathLst>
            <a:path>
              <a:moveTo>
                <a:pt x="3211764" y="142725"/>
              </a:moveTo>
              <a:arcTo wR="2396991" hR="2396991" stAng="17392300" swAng="773346"/>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C99FDB21-883B-6B44-B716-F229AEAE640A}">
      <dsp:nvSpPr>
        <dsp:cNvPr id="0" name=""/>
        <dsp:cNvSpPr/>
      </dsp:nvSpPr>
      <dsp:spPr>
        <a:xfrm>
          <a:off x="4679203" y="905099"/>
          <a:ext cx="1290542" cy="838852"/>
        </a:xfrm>
        <a:prstGeom prst="roundRect">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kern="1200"/>
            <a:t>The groom age is 23 and the bride age is 21. </a:t>
          </a:r>
          <a:endParaRPr lang="en-US" sz="700" kern="1200"/>
        </a:p>
      </dsp:txBody>
      <dsp:txXfrm>
        <a:off x="4720152" y="946048"/>
        <a:ext cx="1208644" cy="756954"/>
      </dsp:txXfrm>
    </dsp:sp>
    <dsp:sp modelId="{3E9144F3-4C08-CA44-A65E-42DEB9321C7B}">
      <dsp:nvSpPr>
        <dsp:cNvPr id="0" name=""/>
        <dsp:cNvSpPr/>
      </dsp:nvSpPr>
      <dsp:spPr>
        <a:xfrm>
          <a:off x="1053439" y="422033"/>
          <a:ext cx="4793983" cy="4793983"/>
        </a:xfrm>
        <a:custGeom>
          <a:avLst/>
          <a:gdLst/>
          <a:ahLst/>
          <a:cxnLst/>
          <a:rect l="0" t="0" r="0" b="0"/>
          <a:pathLst>
            <a:path>
              <a:moveTo>
                <a:pt x="4637201" y="1544332"/>
              </a:moveTo>
              <a:arcTo wR="2396991" hR="2396991" stAng="20349743" swAng="1065123"/>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5D65455B-18D5-FF40-B1F5-2CB08DF3CBAC}">
      <dsp:nvSpPr>
        <dsp:cNvPr id="0" name=""/>
        <dsp:cNvSpPr/>
      </dsp:nvSpPr>
      <dsp:spPr>
        <a:xfrm>
          <a:off x="5142054" y="2932980"/>
          <a:ext cx="1290542" cy="838852"/>
        </a:xfrm>
        <a:prstGeom prst="roundRect">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kern="1200"/>
            <a:t>The couple budget is £40,000  for the event and this to include Venue, Catering, Vehicle Hire, Photography, Nikah and outfit for the Groom and Bride. </a:t>
          </a:r>
          <a:endParaRPr lang="en-US" sz="700" kern="1200"/>
        </a:p>
      </dsp:txBody>
      <dsp:txXfrm>
        <a:off x="5183003" y="2973929"/>
        <a:ext cx="1208644" cy="756954"/>
      </dsp:txXfrm>
    </dsp:sp>
    <dsp:sp modelId="{DF21826C-C2F0-B042-BC93-2B60EC163D35}">
      <dsp:nvSpPr>
        <dsp:cNvPr id="0" name=""/>
        <dsp:cNvSpPr/>
      </dsp:nvSpPr>
      <dsp:spPr>
        <a:xfrm>
          <a:off x="1053439" y="422033"/>
          <a:ext cx="4793983" cy="4793983"/>
        </a:xfrm>
        <a:custGeom>
          <a:avLst/>
          <a:gdLst/>
          <a:ahLst/>
          <a:cxnLst/>
          <a:rect l="0" t="0" r="0" b="0"/>
          <a:pathLst>
            <a:path>
              <a:moveTo>
                <a:pt x="4513085" y="3522921"/>
              </a:moveTo>
              <a:arcTo wR="2396991" hR="2396991" stAng="1680992" swAng="836409"/>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BD8D2F20-81E3-CB42-8622-65D01334C362}">
      <dsp:nvSpPr>
        <dsp:cNvPr id="0" name=""/>
        <dsp:cNvSpPr/>
      </dsp:nvSpPr>
      <dsp:spPr>
        <a:xfrm>
          <a:off x="3845175" y="4559214"/>
          <a:ext cx="1290542" cy="838852"/>
        </a:xfrm>
        <a:prstGeom prst="roundRect">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kern="1200"/>
            <a:t>The couple have invited 500 guest.</a:t>
          </a:r>
          <a:endParaRPr lang="en-US" sz="700" kern="1200"/>
        </a:p>
      </dsp:txBody>
      <dsp:txXfrm>
        <a:off x="3886124" y="4600163"/>
        <a:ext cx="1208644" cy="756954"/>
      </dsp:txXfrm>
    </dsp:sp>
    <dsp:sp modelId="{DD3942B4-075D-464E-880E-9557AE9D76D5}">
      <dsp:nvSpPr>
        <dsp:cNvPr id="0" name=""/>
        <dsp:cNvSpPr/>
      </dsp:nvSpPr>
      <dsp:spPr>
        <a:xfrm>
          <a:off x="1053439" y="422033"/>
          <a:ext cx="4793983" cy="4793983"/>
        </a:xfrm>
        <a:custGeom>
          <a:avLst/>
          <a:gdLst/>
          <a:ahLst/>
          <a:cxnLst/>
          <a:rect l="0" t="0" r="0" b="0"/>
          <a:pathLst>
            <a:path>
              <a:moveTo>
                <a:pt x="2635250" y="4782112"/>
              </a:moveTo>
              <a:arcTo wR="2396991" hR="2396991" stAng="5057725" swAng="684549"/>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40C92897-84A4-7245-99FA-A46D13286E93}">
      <dsp:nvSpPr>
        <dsp:cNvPr id="0" name=""/>
        <dsp:cNvSpPr/>
      </dsp:nvSpPr>
      <dsp:spPr>
        <a:xfrm>
          <a:off x="1765144" y="4559214"/>
          <a:ext cx="1290542" cy="838852"/>
        </a:xfrm>
        <a:prstGeom prst="roundRect">
          <a:avLst/>
        </a:prstGeom>
        <a:gradFill rotWithShape="0">
          <a:gsLst>
            <a:gs pos="0">
              <a:schemeClr val="accent6">
                <a:hueOff val="0"/>
                <a:satOff val="0"/>
                <a:lumOff val="0"/>
                <a:alphaOff val="0"/>
                <a:lumMod val="110000"/>
                <a:satMod val="105000"/>
                <a:tint val="67000"/>
              </a:schemeClr>
            </a:gs>
            <a:gs pos="50000">
              <a:schemeClr val="accent6">
                <a:hueOff val="0"/>
                <a:satOff val="0"/>
                <a:lumOff val="0"/>
                <a:alphaOff val="0"/>
                <a:lumMod val="105000"/>
                <a:satMod val="103000"/>
                <a:tint val="73000"/>
              </a:schemeClr>
            </a:gs>
            <a:gs pos="100000">
              <a:schemeClr val="accent6">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kern="1200"/>
            <a:t>The Wedding Date has been set for Sunday 2nd January,2022. </a:t>
          </a:r>
          <a:endParaRPr lang="en-US" sz="700" kern="1200"/>
        </a:p>
      </dsp:txBody>
      <dsp:txXfrm>
        <a:off x="1806093" y="4600163"/>
        <a:ext cx="1208644" cy="756954"/>
      </dsp:txXfrm>
    </dsp:sp>
    <dsp:sp modelId="{59BF0EE2-5D76-CA4B-8D20-B60E5AE7C7F0}">
      <dsp:nvSpPr>
        <dsp:cNvPr id="0" name=""/>
        <dsp:cNvSpPr/>
      </dsp:nvSpPr>
      <dsp:spPr>
        <a:xfrm>
          <a:off x="1053439" y="422033"/>
          <a:ext cx="4793983" cy="4793983"/>
        </a:xfrm>
        <a:custGeom>
          <a:avLst/>
          <a:gdLst/>
          <a:ahLst/>
          <a:cxnLst/>
          <a:rect l="0" t="0" r="0" b="0"/>
          <a:pathLst>
            <a:path>
              <a:moveTo>
                <a:pt x="614467" y="3999545"/>
              </a:moveTo>
              <a:arcTo wR="2396991" hR="2396991" stAng="8282599" swAng="836409"/>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6CAF801B-BAED-9A4A-AB3A-9FA0B8EA2EB5}">
      <dsp:nvSpPr>
        <dsp:cNvPr id="0" name=""/>
        <dsp:cNvSpPr/>
      </dsp:nvSpPr>
      <dsp:spPr>
        <a:xfrm>
          <a:off x="468265" y="2932980"/>
          <a:ext cx="1290542" cy="838852"/>
        </a:xfrm>
        <a:prstGeom prst="round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kern="1200"/>
            <a:t>The contract start date: 1</a:t>
          </a:r>
          <a:r>
            <a:rPr lang="en-GB" sz="700" kern="1200" baseline="30000"/>
            <a:t>st</a:t>
          </a:r>
          <a:r>
            <a:rPr lang="en-GB" sz="700" kern="1200"/>
            <a:t> July,2021 to 2</a:t>
          </a:r>
          <a:r>
            <a:rPr lang="en-GB" sz="700" kern="1200" baseline="30000"/>
            <a:t>nd</a:t>
          </a:r>
          <a:r>
            <a:rPr lang="en-GB" sz="700" kern="1200"/>
            <a:t> January,2022 </a:t>
          </a:r>
          <a:endParaRPr lang="en-US" sz="700" kern="1200"/>
        </a:p>
      </dsp:txBody>
      <dsp:txXfrm>
        <a:off x="509214" y="2973929"/>
        <a:ext cx="1208644" cy="756954"/>
      </dsp:txXfrm>
    </dsp:sp>
    <dsp:sp modelId="{57B90E41-0588-1146-81E9-517041F645B0}">
      <dsp:nvSpPr>
        <dsp:cNvPr id="0" name=""/>
        <dsp:cNvSpPr/>
      </dsp:nvSpPr>
      <dsp:spPr>
        <a:xfrm>
          <a:off x="1053439" y="422033"/>
          <a:ext cx="4793983" cy="4793983"/>
        </a:xfrm>
        <a:custGeom>
          <a:avLst/>
          <a:gdLst/>
          <a:ahLst/>
          <a:cxnLst/>
          <a:rect l="0" t="0" r="0" b="0"/>
          <a:pathLst>
            <a:path>
              <a:moveTo>
                <a:pt x="3475" y="2267967"/>
              </a:moveTo>
              <a:arcTo wR="2396991" hR="2396991" stAng="10985134" swAng="1065123"/>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716B286C-39A0-B74E-AC08-BADF4736AE33}">
      <dsp:nvSpPr>
        <dsp:cNvPr id="0" name=""/>
        <dsp:cNvSpPr/>
      </dsp:nvSpPr>
      <dsp:spPr>
        <a:xfrm>
          <a:off x="931116" y="905099"/>
          <a:ext cx="1290542" cy="838852"/>
        </a:xfrm>
        <a:prstGeom prst="roundRect">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kern="1200"/>
            <a:t>Planning duration is six months therefore we have six months to plan and organise an Epic wedding for this young couple. </a:t>
          </a:r>
          <a:endParaRPr lang="en-US" sz="700" kern="1200"/>
        </a:p>
      </dsp:txBody>
      <dsp:txXfrm>
        <a:off x="972065" y="946048"/>
        <a:ext cx="1208644" cy="756954"/>
      </dsp:txXfrm>
    </dsp:sp>
    <dsp:sp modelId="{24F8302C-2D46-4947-9AAA-370990E80249}">
      <dsp:nvSpPr>
        <dsp:cNvPr id="0" name=""/>
        <dsp:cNvSpPr/>
      </dsp:nvSpPr>
      <dsp:spPr>
        <a:xfrm>
          <a:off x="1053439" y="422033"/>
          <a:ext cx="4793983" cy="4793983"/>
        </a:xfrm>
        <a:custGeom>
          <a:avLst/>
          <a:gdLst/>
          <a:ahLst/>
          <a:cxnLst/>
          <a:rect l="0" t="0" r="0" b="0"/>
          <a:pathLst>
            <a:path>
              <a:moveTo>
                <a:pt x="1099901" y="381271"/>
              </a:moveTo>
              <a:arcTo wR="2396991" hR="2396991" stAng="14234354" swAng="773346"/>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D665DA-71C5-C745-809B-6E536A312E70}">
      <dsp:nvSpPr>
        <dsp:cNvPr id="0" name=""/>
        <dsp:cNvSpPr/>
      </dsp:nvSpPr>
      <dsp:spPr>
        <a:xfrm>
          <a:off x="3143" y="173101"/>
          <a:ext cx="2493497" cy="1496098"/>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Stakeholders that are involved and assigned to this Wedding project are:</a:t>
          </a:r>
          <a:endParaRPr lang="en-US" sz="1900" kern="1200"/>
        </a:p>
      </dsp:txBody>
      <dsp:txXfrm>
        <a:off x="3143" y="173101"/>
        <a:ext cx="2493497" cy="1496098"/>
      </dsp:txXfrm>
    </dsp:sp>
    <dsp:sp modelId="{467B09A3-FBB9-CC42-9ECC-D91D5ED7229E}">
      <dsp:nvSpPr>
        <dsp:cNvPr id="0" name=""/>
        <dsp:cNvSpPr/>
      </dsp:nvSpPr>
      <dsp:spPr>
        <a:xfrm>
          <a:off x="2745990" y="173101"/>
          <a:ext cx="2493497" cy="1496098"/>
        </a:xfrm>
        <a:prstGeom prst="rect">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Bride and Groom (External)</a:t>
          </a:r>
          <a:endParaRPr lang="en-US" sz="1900" kern="1200"/>
        </a:p>
      </dsp:txBody>
      <dsp:txXfrm>
        <a:off x="2745990" y="173101"/>
        <a:ext cx="2493497" cy="1496098"/>
      </dsp:txXfrm>
    </dsp:sp>
    <dsp:sp modelId="{FC271FE3-D41F-DA40-BC9C-A3AFF8D83B6A}">
      <dsp:nvSpPr>
        <dsp:cNvPr id="0" name=""/>
        <dsp:cNvSpPr/>
      </dsp:nvSpPr>
      <dsp:spPr>
        <a:xfrm>
          <a:off x="5488837" y="173101"/>
          <a:ext cx="2493497" cy="1496098"/>
        </a:xfrm>
        <a:prstGeom prst="rect">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Bride and Groom Family (External)</a:t>
          </a:r>
          <a:endParaRPr lang="en-US" sz="1900" kern="1200"/>
        </a:p>
      </dsp:txBody>
      <dsp:txXfrm>
        <a:off x="5488837" y="173101"/>
        <a:ext cx="2493497" cy="1496098"/>
      </dsp:txXfrm>
    </dsp:sp>
    <dsp:sp modelId="{F3829AEC-FF78-8043-BCA8-0CC7D96E05E8}">
      <dsp:nvSpPr>
        <dsp:cNvPr id="0" name=""/>
        <dsp:cNvSpPr/>
      </dsp:nvSpPr>
      <dsp:spPr>
        <a:xfrm>
          <a:off x="8231684" y="173101"/>
          <a:ext cx="2493497" cy="1496098"/>
        </a:xfrm>
        <a:prstGeom prst="rect">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Wedding Planner x 3 employee (Internal)</a:t>
          </a:r>
          <a:endParaRPr lang="en-US" sz="1900" kern="1200"/>
        </a:p>
      </dsp:txBody>
      <dsp:txXfrm>
        <a:off x="8231684" y="173101"/>
        <a:ext cx="2493497" cy="1496098"/>
      </dsp:txXfrm>
    </dsp:sp>
    <dsp:sp modelId="{64416BB0-4C3F-C747-8EF0-0053A8747A06}">
      <dsp:nvSpPr>
        <dsp:cNvPr id="0" name=""/>
        <dsp:cNvSpPr/>
      </dsp:nvSpPr>
      <dsp:spPr>
        <a:xfrm>
          <a:off x="1374566" y="1918549"/>
          <a:ext cx="2493497" cy="1496098"/>
        </a:xfrm>
        <a:prstGeom prst="rect">
          <a:avLst/>
        </a:prstGeom>
        <a:gradFill rotWithShape="0">
          <a:gsLst>
            <a:gs pos="0">
              <a:schemeClr val="accent6">
                <a:hueOff val="0"/>
                <a:satOff val="0"/>
                <a:lumOff val="0"/>
                <a:alphaOff val="0"/>
                <a:lumMod val="110000"/>
                <a:satMod val="105000"/>
                <a:tint val="67000"/>
              </a:schemeClr>
            </a:gs>
            <a:gs pos="50000">
              <a:schemeClr val="accent6">
                <a:hueOff val="0"/>
                <a:satOff val="0"/>
                <a:lumOff val="0"/>
                <a:alphaOff val="0"/>
                <a:lumMod val="105000"/>
                <a:satMod val="103000"/>
                <a:tint val="73000"/>
              </a:schemeClr>
            </a:gs>
            <a:gs pos="100000">
              <a:schemeClr val="accent6">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Event Manager x 1 (Internal)</a:t>
          </a:r>
          <a:endParaRPr lang="en-US" sz="1900" kern="1200"/>
        </a:p>
      </dsp:txBody>
      <dsp:txXfrm>
        <a:off x="1374566" y="1918549"/>
        <a:ext cx="2493497" cy="1496098"/>
      </dsp:txXfrm>
    </dsp:sp>
    <dsp:sp modelId="{4133B47A-6C6B-E149-A0A7-5B4BA81F1180}">
      <dsp:nvSpPr>
        <dsp:cNvPr id="0" name=""/>
        <dsp:cNvSpPr/>
      </dsp:nvSpPr>
      <dsp:spPr>
        <a:xfrm>
          <a:off x="4117413" y="1918549"/>
          <a:ext cx="2493497" cy="1496098"/>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Administrator Team (Back Office) x 2 employees (Internal)</a:t>
          </a:r>
          <a:endParaRPr lang="en-US" sz="1900" kern="1200"/>
        </a:p>
      </dsp:txBody>
      <dsp:txXfrm>
        <a:off x="4117413" y="1918549"/>
        <a:ext cx="2493497" cy="1496098"/>
      </dsp:txXfrm>
    </dsp:sp>
    <dsp:sp modelId="{3B7F99D8-F5F7-F74D-91B8-17C87253A8CF}">
      <dsp:nvSpPr>
        <dsp:cNvPr id="0" name=""/>
        <dsp:cNvSpPr/>
      </dsp:nvSpPr>
      <dsp:spPr>
        <a:xfrm>
          <a:off x="6860260" y="1918549"/>
          <a:ext cx="2493497" cy="1496098"/>
        </a:xfrm>
        <a:prstGeom prst="rect">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Customer Service Specialist x 1 (Internal)</a:t>
          </a:r>
          <a:endParaRPr lang="en-US" sz="1900" kern="1200"/>
        </a:p>
      </dsp:txBody>
      <dsp:txXfrm>
        <a:off x="6860260" y="1918549"/>
        <a:ext cx="2493497" cy="149609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F38D12-F72F-4586-B533-A2599F632B43}">
      <dsp:nvSpPr>
        <dsp:cNvPr id="0" name=""/>
        <dsp:cNvSpPr/>
      </dsp:nvSpPr>
      <dsp:spPr>
        <a:xfrm>
          <a:off x="0" y="4226"/>
          <a:ext cx="6188689" cy="90014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C57259-0332-4E8B-86BD-9FF449D67568}">
      <dsp:nvSpPr>
        <dsp:cNvPr id="0" name=""/>
        <dsp:cNvSpPr/>
      </dsp:nvSpPr>
      <dsp:spPr>
        <a:xfrm>
          <a:off x="272294" y="206759"/>
          <a:ext cx="495081" cy="49508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37F0BEE-6FC6-452B-A70B-838860AFB707}">
      <dsp:nvSpPr>
        <dsp:cNvPr id="0" name=""/>
        <dsp:cNvSpPr/>
      </dsp:nvSpPr>
      <dsp:spPr>
        <a:xfrm>
          <a:off x="1039670" y="4226"/>
          <a:ext cx="5149018" cy="9001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66" tIns="95266" rIns="95266" bIns="95266" numCol="1" spcCol="1270" anchor="ctr" anchorCtr="0">
          <a:noAutofit/>
        </a:bodyPr>
        <a:lstStyle/>
        <a:p>
          <a:pPr marL="0" lvl="0" indent="0" algn="l" defTabSz="844550">
            <a:lnSpc>
              <a:spcPct val="90000"/>
            </a:lnSpc>
            <a:spcBef>
              <a:spcPct val="0"/>
            </a:spcBef>
            <a:spcAft>
              <a:spcPct val="35000"/>
            </a:spcAft>
            <a:buNone/>
          </a:pPr>
          <a:r>
            <a:rPr lang="en-US" sz="1900" kern="1200"/>
            <a:t>Important to Sign Contract</a:t>
          </a:r>
        </a:p>
      </dsp:txBody>
      <dsp:txXfrm>
        <a:off x="1039670" y="4226"/>
        <a:ext cx="5149018" cy="900147"/>
      </dsp:txXfrm>
    </dsp:sp>
    <dsp:sp modelId="{314BF75C-9189-4603-82A4-83B075832932}">
      <dsp:nvSpPr>
        <dsp:cNvPr id="0" name=""/>
        <dsp:cNvSpPr/>
      </dsp:nvSpPr>
      <dsp:spPr>
        <a:xfrm>
          <a:off x="0" y="1129410"/>
          <a:ext cx="6188689" cy="90014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FFA137-AD98-41E4-839F-5D86C45C1632}">
      <dsp:nvSpPr>
        <dsp:cNvPr id="0" name=""/>
        <dsp:cNvSpPr/>
      </dsp:nvSpPr>
      <dsp:spPr>
        <a:xfrm>
          <a:off x="272294" y="1331943"/>
          <a:ext cx="495081" cy="49508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A1DEE83-3B26-4FD3-9E95-964E57E06977}">
      <dsp:nvSpPr>
        <dsp:cNvPr id="0" name=""/>
        <dsp:cNvSpPr/>
      </dsp:nvSpPr>
      <dsp:spPr>
        <a:xfrm>
          <a:off x="1039670" y="1129410"/>
          <a:ext cx="5149018" cy="9001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66" tIns="95266" rIns="95266" bIns="95266" numCol="1" spcCol="1270" anchor="ctr" anchorCtr="0">
          <a:noAutofit/>
        </a:bodyPr>
        <a:lstStyle/>
        <a:p>
          <a:pPr marL="0" lvl="0" indent="0" algn="l" defTabSz="844550">
            <a:lnSpc>
              <a:spcPct val="90000"/>
            </a:lnSpc>
            <a:spcBef>
              <a:spcPct val="0"/>
            </a:spcBef>
            <a:spcAft>
              <a:spcPct val="35000"/>
            </a:spcAft>
            <a:buNone/>
          </a:pPr>
          <a:r>
            <a:rPr lang="en-US" sz="1900" kern="1200"/>
            <a:t>Contingency Plan</a:t>
          </a:r>
        </a:p>
      </dsp:txBody>
      <dsp:txXfrm>
        <a:off x="1039670" y="1129410"/>
        <a:ext cx="5149018" cy="900147"/>
      </dsp:txXfrm>
    </dsp:sp>
    <dsp:sp modelId="{819953A3-7CA1-4F96-9DE1-C68D8146301A}">
      <dsp:nvSpPr>
        <dsp:cNvPr id="0" name=""/>
        <dsp:cNvSpPr/>
      </dsp:nvSpPr>
      <dsp:spPr>
        <a:xfrm>
          <a:off x="0" y="2254594"/>
          <a:ext cx="6188689" cy="90014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2CC407-3661-48CC-98C9-2D9067FBD1A4}">
      <dsp:nvSpPr>
        <dsp:cNvPr id="0" name=""/>
        <dsp:cNvSpPr/>
      </dsp:nvSpPr>
      <dsp:spPr>
        <a:xfrm>
          <a:off x="272294" y="2457127"/>
          <a:ext cx="495081" cy="49508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40337DA-0CD8-4E9B-96D7-F6B763CED473}">
      <dsp:nvSpPr>
        <dsp:cNvPr id="0" name=""/>
        <dsp:cNvSpPr/>
      </dsp:nvSpPr>
      <dsp:spPr>
        <a:xfrm>
          <a:off x="1039670" y="2254594"/>
          <a:ext cx="5149018" cy="9001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66" tIns="95266" rIns="95266" bIns="95266" numCol="1" spcCol="1270" anchor="ctr" anchorCtr="0">
          <a:noAutofit/>
        </a:bodyPr>
        <a:lstStyle/>
        <a:p>
          <a:pPr marL="0" lvl="0" indent="0" algn="l" defTabSz="844550">
            <a:lnSpc>
              <a:spcPct val="90000"/>
            </a:lnSpc>
            <a:spcBef>
              <a:spcPct val="0"/>
            </a:spcBef>
            <a:spcAft>
              <a:spcPct val="35000"/>
            </a:spcAft>
            <a:buNone/>
          </a:pPr>
          <a:r>
            <a:rPr lang="en-US" sz="1900" kern="1200"/>
            <a:t>Staff sick on the day of event, </a:t>
          </a:r>
        </a:p>
      </dsp:txBody>
      <dsp:txXfrm>
        <a:off x="1039670" y="2254594"/>
        <a:ext cx="5149018" cy="900147"/>
      </dsp:txXfrm>
    </dsp:sp>
    <dsp:sp modelId="{19D1CDA7-D476-4414-892D-3678EF541E4B}">
      <dsp:nvSpPr>
        <dsp:cNvPr id="0" name=""/>
        <dsp:cNvSpPr/>
      </dsp:nvSpPr>
      <dsp:spPr>
        <a:xfrm>
          <a:off x="0" y="3379778"/>
          <a:ext cx="6188689" cy="90014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76E949-9D91-4CFE-AED6-79D1132474DF}">
      <dsp:nvSpPr>
        <dsp:cNvPr id="0" name=""/>
        <dsp:cNvSpPr/>
      </dsp:nvSpPr>
      <dsp:spPr>
        <a:xfrm>
          <a:off x="272294" y="3582311"/>
          <a:ext cx="495081" cy="49508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F665AA7-0624-46FC-82D9-BD70489AD6E0}">
      <dsp:nvSpPr>
        <dsp:cNvPr id="0" name=""/>
        <dsp:cNvSpPr/>
      </dsp:nvSpPr>
      <dsp:spPr>
        <a:xfrm>
          <a:off x="1039670" y="3379778"/>
          <a:ext cx="5149018" cy="9001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66" tIns="95266" rIns="95266" bIns="95266" numCol="1" spcCol="1270" anchor="ctr" anchorCtr="0">
          <a:noAutofit/>
        </a:bodyPr>
        <a:lstStyle/>
        <a:p>
          <a:pPr marL="0" lvl="0" indent="0" algn="l" defTabSz="844550">
            <a:lnSpc>
              <a:spcPct val="90000"/>
            </a:lnSpc>
            <a:spcBef>
              <a:spcPct val="0"/>
            </a:spcBef>
            <a:spcAft>
              <a:spcPct val="35000"/>
            </a:spcAft>
            <a:buNone/>
          </a:pPr>
          <a:r>
            <a:rPr lang="en-US" sz="1900" kern="1200"/>
            <a:t>Fire </a:t>
          </a:r>
        </a:p>
      </dsp:txBody>
      <dsp:txXfrm>
        <a:off x="1039670" y="3379778"/>
        <a:ext cx="5149018" cy="900147"/>
      </dsp:txXfrm>
    </dsp:sp>
    <dsp:sp modelId="{D2A04E27-3C6B-4E1D-A2F0-355B6639817D}">
      <dsp:nvSpPr>
        <dsp:cNvPr id="0" name=""/>
        <dsp:cNvSpPr/>
      </dsp:nvSpPr>
      <dsp:spPr>
        <a:xfrm>
          <a:off x="0" y="4504962"/>
          <a:ext cx="6188689" cy="90014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4B9AC3-26EE-41B7-B523-B225F31CD3A9}">
      <dsp:nvSpPr>
        <dsp:cNvPr id="0" name=""/>
        <dsp:cNvSpPr/>
      </dsp:nvSpPr>
      <dsp:spPr>
        <a:xfrm>
          <a:off x="272294" y="4707495"/>
          <a:ext cx="495081" cy="49508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22E2BA1-807E-47E8-BA84-37E5DCA04BA8}">
      <dsp:nvSpPr>
        <dsp:cNvPr id="0" name=""/>
        <dsp:cNvSpPr/>
      </dsp:nvSpPr>
      <dsp:spPr>
        <a:xfrm>
          <a:off x="1039670" y="4504962"/>
          <a:ext cx="5149018" cy="9001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66" tIns="95266" rIns="95266" bIns="95266" numCol="1" spcCol="1270" anchor="ctr" anchorCtr="0">
          <a:noAutofit/>
        </a:bodyPr>
        <a:lstStyle/>
        <a:p>
          <a:pPr marL="0" lvl="0" indent="0" algn="l" defTabSz="844550">
            <a:lnSpc>
              <a:spcPct val="90000"/>
            </a:lnSpc>
            <a:spcBef>
              <a:spcPct val="0"/>
            </a:spcBef>
            <a:spcAft>
              <a:spcPct val="35000"/>
            </a:spcAft>
            <a:buNone/>
          </a:pPr>
          <a:r>
            <a:rPr lang="en-US" sz="1900" kern="1200"/>
            <a:t>Delivery not on time, eg; Outfits, caterers, Favours , Cake or Ring</a:t>
          </a:r>
        </a:p>
      </dsp:txBody>
      <dsp:txXfrm>
        <a:off x="1039670" y="4504962"/>
        <a:ext cx="5149018" cy="90014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9AB27A-B145-8749-B05D-1105BB896B1C}">
      <dsp:nvSpPr>
        <dsp:cNvPr id="0" name=""/>
        <dsp:cNvSpPr/>
      </dsp:nvSpPr>
      <dsp:spPr>
        <a:xfrm>
          <a:off x="0" y="120767"/>
          <a:ext cx="6188689" cy="1253070"/>
        </a:xfrm>
        <a:prstGeom prst="round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Assessing all risk factors using a contingency plan the wedding would be a success.</a:t>
          </a:r>
        </a:p>
      </dsp:txBody>
      <dsp:txXfrm>
        <a:off x="61170" y="181937"/>
        <a:ext cx="6066349" cy="1130730"/>
      </dsp:txXfrm>
    </dsp:sp>
    <dsp:sp modelId="{A0B9BCD7-6312-9647-9705-CF7B10FB51D5}">
      <dsp:nvSpPr>
        <dsp:cNvPr id="0" name=""/>
        <dsp:cNvSpPr/>
      </dsp:nvSpPr>
      <dsp:spPr>
        <a:xfrm>
          <a:off x="0" y="1425677"/>
          <a:ext cx="6188689" cy="1253070"/>
        </a:xfrm>
        <a:prstGeom prst="roundRect">
          <a:avLst/>
        </a:prstGeom>
        <a:gradFill rotWithShape="0">
          <a:gsLst>
            <a:gs pos="0">
              <a:schemeClr val="accent2">
                <a:hueOff val="6701707"/>
                <a:satOff val="-139"/>
                <a:lumOff val="2353"/>
                <a:alphaOff val="0"/>
                <a:lumMod val="110000"/>
                <a:satMod val="105000"/>
                <a:tint val="67000"/>
              </a:schemeClr>
            </a:gs>
            <a:gs pos="50000">
              <a:schemeClr val="accent2">
                <a:hueOff val="6701707"/>
                <a:satOff val="-139"/>
                <a:lumOff val="2353"/>
                <a:alphaOff val="0"/>
                <a:lumMod val="105000"/>
                <a:satMod val="103000"/>
                <a:tint val="73000"/>
              </a:schemeClr>
            </a:gs>
            <a:gs pos="100000">
              <a:schemeClr val="accent2">
                <a:hueOff val="6701707"/>
                <a:satOff val="-139"/>
                <a:lumOff val="2353"/>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Jobs task have been allocated to staff accordingly and the Event manager is doing weekly meetings making sure the team is update to date they do not fall behind on any task.</a:t>
          </a:r>
        </a:p>
      </dsp:txBody>
      <dsp:txXfrm>
        <a:off x="61170" y="1486847"/>
        <a:ext cx="6066349" cy="1130730"/>
      </dsp:txXfrm>
    </dsp:sp>
    <dsp:sp modelId="{E6790514-0A79-DB4F-BCDE-BCE056E93462}">
      <dsp:nvSpPr>
        <dsp:cNvPr id="0" name=""/>
        <dsp:cNvSpPr/>
      </dsp:nvSpPr>
      <dsp:spPr>
        <a:xfrm>
          <a:off x="0" y="2730588"/>
          <a:ext cx="6188689" cy="1253070"/>
        </a:xfrm>
        <a:prstGeom prst="roundRect">
          <a:avLst/>
        </a:prstGeom>
        <a:gradFill rotWithShape="0">
          <a:gsLst>
            <a:gs pos="0">
              <a:schemeClr val="accent2">
                <a:hueOff val="13403414"/>
                <a:satOff val="-279"/>
                <a:lumOff val="4705"/>
                <a:alphaOff val="0"/>
                <a:lumMod val="110000"/>
                <a:satMod val="105000"/>
                <a:tint val="67000"/>
              </a:schemeClr>
            </a:gs>
            <a:gs pos="50000">
              <a:schemeClr val="accent2">
                <a:hueOff val="13403414"/>
                <a:satOff val="-279"/>
                <a:lumOff val="4705"/>
                <a:alphaOff val="0"/>
                <a:lumMod val="105000"/>
                <a:satMod val="103000"/>
                <a:tint val="73000"/>
              </a:schemeClr>
            </a:gs>
            <a:gs pos="100000">
              <a:schemeClr val="accent2">
                <a:hueOff val="13403414"/>
                <a:satOff val="-279"/>
                <a:lumOff val="4705"/>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The weeding has been successfully planned within the couple budget of £40,000 which is a success for the wedding planners.</a:t>
          </a:r>
        </a:p>
      </dsp:txBody>
      <dsp:txXfrm>
        <a:off x="61170" y="2791758"/>
        <a:ext cx="6066349" cy="1130730"/>
      </dsp:txXfrm>
    </dsp:sp>
    <dsp:sp modelId="{A9AF2776-5B6A-5145-8B68-BD81FEBB52D5}">
      <dsp:nvSpPr>
        <dsp:cNvPr id="0" name=""/>
        <dsp:cNvSpPr/>
      </dsp:nvSpPr>
      <dsp:spPr>
        <a:xfrm>
          <a:off x="0" y="4035498"/>
          <a:ext cx="6188689" cy="1253070"/>
        </a:xfrm>
        <a:prstGeom prst="roundRect">
          <a:avLst/>
        </a:prstGeom>
        <a:gradFill rotWithShape="0">
          <a:gsLst>
            <a:gs pos="0">
              <a:schemeClr val="accent2">
                <a:hueOff val="20105120"/>
                <a:satOff val="-418"/>
                <a:lumOff val="7058"/>
                <a:alphaOff val="0"/>
                <a:lumMod val="110000"/>
                <a:satMod val="105000"/>
                <a:tint val="67000"/>
              </a:schemeClr>
            </a:gs>
            <a:gs pos="50000">
              <a:schemeClr val="accent2">
                <a:hueOff val="20105120"/>
                <a:satOff val="-418"/>
                <a:lumOff val="7058"/>
                <a:alphaOff val="0"/>
                <a:lumMod val="105000"/>
                <a:satMod val="103000"/>
                <a:tint val="73000"/>
              </a:schemeClr>
            </a:gs>
            <a:gs pos="100000">
              <a:schemeClr val="accent2">
                <a:hueOff val="20105120"/>
                <a:satOff val="-418"/>
                <a:lumOff val="7058"/>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The entertainment has been spent accordingly giving the couple and guest an epic wedding to remember for years to come.</a:t>
          </a:r>
        </a:p>
      </dsp:txBody>
      <dsp:txXfrm>
        <a:off x="61170" y="4096668"/>
        <a:ext cx="6066349" cy="1130730"/>
      </dsp:txXfrm>
    </dsp:sp>
  </dsp:spTree>
</dsp:drawing>
</file>

<file path=ppt/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640013" y="484479"/>
            <a:ext cx="6911974" cy="2954655"/>
          </a:xfrm>
        </p:spPr>
        <p:txBody>
          <a:bodyPr anchor="b">
            <a:normAutofit/>
          </a:bodyPr>
          <a:lstStyle>
            <a:lvl1pPr algn="ctr">
              <a:defRPr sz="5600" cap="all" spc="-100" baseline="0"/>
            </a:lvl1pPr>
          </a:lstStyle>
          <a:p>
            <a:r>
              <a:rPr lang="en-US"/>
              <a:t>Click to edit Master title style</a:t>
            </a:r>
            <a:endParaRPr lang="en-US" dirty="0"/>
          </a:p>
        </p:txBody>
      </p:sp>
      <p:sp>
        <p:nvSpPr>
          <p:cNvPr id="3" name="Subtitle 2"/>
          <p:cNvSpPr>
            <a:spLocks noGrp="1"/>
          </p:cNvSpPr>
          <p:nvPr>
            <p:ph type="subTitle" idx="1"/>
          </p:nvPr>
        </p:nvSpPr>
        <p:spPr>
          <a:xfrm>
            <a:off x="2640013" y="3799133"/>
            <a:ext cx="6911974" cy="1969841"/>
          </a:xfrm>
        </p:spPr>
        <p:txBody>
          <a:bodyPr>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2395C5C9-164C-46B3-A87E-7660D39D3106}" type="datetime2">
              <a:rPr lang="en-US" smtClean="0"/>
              <a:t>Tuesday, July 27, 2021</a:t>
            </a:fld>
            <a:endParaRPr lang="en-US" dirty="0"/>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6757837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720000" y="2541600"/>
            <a:ext cx="10728325" cy="32273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4DDCFF8A-AAF8-4A12-8A91-9CA0EAF6CBB9}" type="datetime2">
              <a:rPr lang="en-US" smtClean="0"/>
              <a:t>Tuesday, July 27, 2021</a:t>
            </a:fld>
            <a:endParaRPr lang="en-US" dirty="0"/>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1179719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10728326" cy="2879724"/>
          </a:xfrm>
        </p:spPr>
        <p:txBody>
          <a:bodyPr anchor="b">
            <a:normAutofit/>
          </a:bodyPr>
          <a:lstStyle>
            <a:lvl1pPr>
              <a:defRPr sz="5600"/>
            </a:lvl1pPr>
          </a:lstStyle>
          <a:p>
            <a:r>
              <a:rPr lang="en-US"/>
              <a:t>Click to edit Master title style</a:t>
            </a:r>
            <a:endParaRPr lang="en-US" dirty="0"/>
          </a:p>
        </p:txBody>
      </p:sp>
      <p:sp>
        <p:nvSpPr>
          <p:cNvPr id="3" name="Text Placeholder 2"/>
          <p:cNvSpPr>
            <a:spLocks noGrp="1"/>
          </p:cNvSpPr>
          <p:nvPr>
            <p:ph type="body" idx="1"/>
          </p:nvPr>
        </p:nvSpPr>
        <p:spPr>
          <a:xfrm>
            <a:off x="719910" y="3858924"/>
            <a:ext cx="10728326" cy="1919076"/>
          </a:xfrm>
        </p:spPr>
        <p:txBody>
          <a:bodyPr>
            <a:normAutofit/>
          </a:bodyPr>
          <a:lstStyle>
            <a:lvl1pPr marL="0" indent="0">
              <a:buNone/>
              <a:defRPr sz="2800">
                <a:solidFill>
                  <a:schemeClr val="tx1">
                    <a:tint val="75000"/>
                    <a:alpha val="6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ABCC25C3-021A-4B0B-8F70-0C181FE1CF45}" type="datetime2">
              <a:rPr lang="en-US" smtClean="0"/>
              <a:t>Tuesday, July 27, 2021</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749676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720000" y="2541600"/>
            <a:ext cx="5003800"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58400" y="2541600"/>
            <a:ext cx="5003801" cy="32345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0C23D88D-8CEC-4ED9-A53B-5596187D9A16}" type="datetime2">
              <a:rPr lang="en-US" smtClean="0"/>
              <a:t>Tuesday, July 27, 2021</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7461156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10728325" cy="673005"/>
          </a:xfrm>
        </p:spPr>
        <p:txBody>
          <a:bodyPr>
            <a:normAutofit/>
          </a:bodyPr>
          <a:lstStyle/>
          <a:p>
            <a:r>
              <a:rPr lang="en-US"/>
              <a:t>Click to edit Master title style</a:t>
            </a:r>
            <a:endParaRPr lang="en-US" dirty="0"/>
          </a:p>
        </p:txBody>
      </p:sp>
      <p:sp>
        <p:nvSpPr>
          <p:cNvPr id="3" name="Text Placeholder 2"/>
          <p:cNvSpPr>
            <a:spLocks noGrp="1"/>
          </p:cNvSpPr>
          <p:nvPr>
            <p:ph type="body" idx="1"/>
          </p:nvPr>
        </p:nvSpPr>
        <p:spPr>
          <a:xfrm>
            <a:off x="720000" y="1840698"/>
            <a:ext cx="5015638" cy="565796"/>
          </a:xfrm>
        </p:spPr>
        <p:txBody>
          <a:bodyPr wrap="square" anchor="b">
            <a:normAutofit/>
          </a:bodyPr>
          <a:lstStyle>
            <a:lvl1pPr marL="0" indent="0">
              <a:lnSpc>
                <a:spcPct val="120000"/>
              </a:lnSpc>
              <a:buNone/>
              <a:defRPr sz="16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720000" y="2541600"/>
            <a:ext cx="5003801"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400" y="1840698"/>
            <a:ext cx="5015638" cy="565796"/>
          </a:xfrm>
        </p:spPr>
        <p:txBody>
          <a:bodyPr anchor="b">
            <a:normAutofit/>
          </a:bodyPr>
          <a:lstStyle>
            <a:lvl1pPr marL="0" indent="0">
              <a:lnSpc>
                <a:spcPct val="120000"/>
              </a:lnSpc>
              <a:buNone/>
              <a:defRPr sz="16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400" y="2541600"/>
            <a:ext cx="5003800"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731837" y="6138000"/>
            <a:ext cx="3095626" cy="720000"/>
          </a:xfrm>
          <a:prstGeom prst="rect">
            <a:avLst/>
          </a:prstGeom>
        </p:spPr>
        <p:txBody>
          <a:bodyPr/>
          <a:lstStyle/>
          <a:p>
            <a:fld id="{D2CCD382-DFDA-4722-A27A-59C21AD112F2}" type="datetime2">
              <a:rPr lang="en-US" smtClean="0"/>
              <a:t>Tuesday, July 27, 2021</a:t>
            </a:fld>
            <a:endParaRPr lang="en-US"/>
          </a:p>
        </p:txBody>
      </p:sp>
      <p:sp>
        <p:nvSpPr>
          <p:cNvPr id="8" name="Footer Placeholder 7"/>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9" name="Slide Number Placeholder 8"/>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40444979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a:xfrm>
            <a:off x="731837" y="6138000"/>
            <a:ext cx="3095626" cy="720000"/>
          </a:xfrm>
          <a:prstGeom prst="rect">
            <a:avLst/>
          </a:prstGeom>
        </p:spPr>
        <p:txBody>
          <a:bodyPr/>
          <a:lstStyle/>
          <a:p>
            <a:fld id="{22F2A30D-1C09-413F-AAB1-38F366000715}" type="datetime2">
              <a:rPr lang="en-US" smtClean="0"/>
              <a:t>Tuesday, July 27, 2021</a:t>
            </a:fld>
            <a:endParaRPr lang="en-US"/>
          </a:p>
        </p:txBody>
      </p:sp>
      <p:sp>
        <p:nvSpPr>
          <p:cNvPr id="4" name="Footer Placeholder 3"/>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5" name="Slide Number Placeholder 4"/>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7411207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731837" y="6138000"/>
            <a:ext cx="3095626" cy="720000"/>
          </a:xfrm>
          <a:prstGeom prst="rect">
            <a:avLst/>
          </a:prstGeom>
        </p:spPr>
        <p:txBody>
          <a:bodyPr/>
          <a:lstStyle/>
          <a:p>
            <a:fld id="{6DB82B9C-D65E-4F64-95C3-B10F3B00F0D9}" type="datetime2">
              <a:rPr lang="en-US" smtClean="0"/>
              <a:t>Tuesday, July 27, 2021</a:t>
            </a:fld>
            <a:endParaRPr lang="en-US"/>
          </a:p>
        </p:txBody>
      </p:sp>
      <p:sp>
        <p:nvSpPr>
          <p:cNvPr id="3" name="Footer Placeholder 2"/>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4" name="Slide Number Placeholder 3"/>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6628278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3107463" cy="1477328"/>
          </a:xfrm>
        </p:spPr>
        <p:txBody>
          <a:bodyPr anchor="t" anchorCtr="0">
            <a:normAutofit/>
          </a:bodyPr>
          <a:lstStyle>
            <a:lvl1pPr>
              <a:lnSpc>
                <a:spcPct val="100000"/>
              </a:lnSpc>
              <a:defRPr sz="2800"/>
            </a:lvl1pPr>
          </a:lstStyle>
          <a:p>
            <a:r>
              <a:rPr lang="en-US"/>
              <a:t>Click to edit Master title style</a:t>
            </a:r>
            <a:endParaRPr lang="en-US" dirty="0"/>
          </a:p>
        </p:txBody>
      </p:sp>
      <p:sp>
        <p:nvSpPr>
          <p:cNvPr id="3" name="Content Placeholder 2"/>
          <p:cNvSpPr>
            <a:spLocks noGrp="1"/>
          </p:cNvSpPr>
          <p:nvPr>
            <p:ph idx="1"/>
          </p:nvPr>
        </p:nvSpPr>
        <p:spPr>
          <a:xfrm>
            <a:off x="4548188" y="584662"/>
            <a:ext cx="6911974" cy="5184313"/>
          </a:xfrm>
        </p:spPr>
        <p:txBody>
          <a:bodyPr/>
          <a:lstStyle>
            <a:lvl1pPr marL="0" indent="0">
              <a:lnSpc>
                <a:spcPct val="100000"/>
              </a:lnSpc>
              <a:buNone/>
              <a:defRPr sz="4800"/>
            </a:lvl1pPr>
            <a:lvl2pPr marL="914400" indent="-457200">
              <a:buFont typeface="Arial" panose="020B0604020202020204" pitchFamily="34" charset="0"/>
              <a:buChar char="•"/>
              <a:defRPr sz="2000"/>
            </a:lvl2pPr>
            <a:lvl3pPr marL="1257300" indent="-342900">
              <a:buFont typeface="Arial" panose="020B0604020202020204" pitchFamily="34" charset="0"/>
              <a:buChar char="•"/>
              <a:defRPr sz="2000"/>
            </a:lvl3pPr>
            <a:lvl4pPr marL="1714500" indent="-342900">
              <a:buFont typeface="Arial" panose="020B0604020202020204" pitchFamily="34" charset="0"/>
              <a:buChar char="•"/>
              <a:defRPr sz="2000"/>
            </a:lvl4pPr>
            <a:lvl5pPr marL="2171700" indent="-342900">
              <a:buFont typeface="Arial" panose="020B0604020202020204" pitchFamily="34" charset="0"/>
              <a:buChar cha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0000" y="2541600"/>
            <a:ext cx="3107463" cy="323183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B7F5FDCC-6AAC-4A08-B9E0-3793AB5E64C3}" type="datetime2">
              <a:rPr lang="en-US" smtClean="0"/>
              <a:t>Tuesday, July 27, 2021</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9553493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3095626" cy="1476000"/>
          </a:xfrm>
        </p:spPr>
        <p:txBody>
          <a:bodyPr anchor="t" anchorCtr="0">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548188" y="728664"/>
            <a:ext cx="6923812" cy="5040312"/>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0000" y="2541600"/>
            <a:ext cx="3095625" cy="323280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349FE94D-439C-40F1-900E-BC07940E3988}" type="datetime2">
              <a:rPr lang="en-US" smtClean="0"/>
              <a:t>Tuesday, July 27, 2021</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0350003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720000" y="2636838"/>
            <a:ext cx="10728325" cy="31321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5B75179A-1E2B-41AB-B400-4F1B4022FAEE}" type="datetime2">
              <a:rPr lang="en-US" smtClean="0"/>
              <a:t>Tuesday, July 27, 2021</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5560396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140486" y="720000"/>
            <a:ext cx="1477328" cy="5048975"/>
          </a:xfrm>
        </p:spPr>
        <p:txBody>
          <a:bodyPr vert="eaVert">
            <a:normAutofit/>
          </a:bodyPr>
          <a:lstStyle>
            <a:lvl1pPr>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31838" y="720000"/>
            <a:ext cx="8929614" cy="50489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05681D0F-6595-4F14-8EF3-954CD87C797B}" type="datetime2">
              <a:rPr lang="en-US" smtClean="0"/>
              <a:t>Tuesday, July 27, 2021</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6152511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646535-AEF6-4883-A4F9-EEC1F8B4319E}"/>
              </a:ext>
            </a:extLst>
          </p:cNvPr>
          <p:cNvSpPr/>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720000" y="619200"/>
            <a:ext cx="10728322" cy="1477328"/>
          </a:xfrm>
          <a:prstGeom prst="rect">
            <a:avLst/>
          </a:prstGeom>
        </p:spPr>
        <p:txBody>
          <a:bodyPr vert="horz" wrap="square" lIns="0" tIns="0" rIns="0" bIns="0" rtlCol="0" anchor="t" anchorCtr="0">
            <a:normAutofit/>
          </a:bodyPr>
          <a:lstStyle/>
          <a:p>
            <a:endParaRPr lang="en-US" dirty="0"/>
          </a:p>
        </p:txBody>
      </p:sp>
      <p:sp>
        <p:nvSpPr>
          <p:cNvPr id="3" name="Text Placeholder 2"/>
          <p:cNvSpPr>
            <a:spLocks noGrp="1"/>
          </p:cNvSpPr>
          <p:nvPr>
            <p:ph type="body" idx="1"/>
          </p:nvPr>
        </p:nvSpPr>
        <p:spPr>
          <a:xfrm>
            <a:off x="720000" y="2541600"/>
            <a:ext cx="10728325" cy="3227375"/>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31837" y="6138000"/>
            <a:ext cx="3095626" cy="720000"/>
          </a:xfrm>
          <a:prstGeom prst="rect">
            <a:avLst/>
          </a:prstGeom>
        </p:spPr>
        <p:txBody>
          <a:bodyPr vert="horz" lIns="0" tIns="180000" rIns="0" bIns="180000" rtlCol="0" anchor="ctr"/>
          <a:lstStyle>
            <a:lvl1pPr algn="l">
              <a:lnSpc>
                <a:spcPct val="120000"/>
              </a:lnSpc>
              <a:defRPr sz="1200" spc="20" baseline="0">
                <a:solidFill>
                  <a:schemeClr val="tx1"/>
                </a:solidFill>
                <a:latin typeface="+mn-lt"/>
              </a:defRPr>
            </a:lvl1pPr>
          </a:lstStyle>
          <a:p>
            <a:fld id="{8DEA2CF1-0EB2-4673-802D-3371233E4A77}" type="datetime2">
              <a:rPr lang="en-US" smtClean="0"/>
              <a:t>Tuesday, July 27, 2021</a:t>
            </a:fld>
            <a:endParaRPr lang="en-US" dirty="0"/>
          </a:p>
        </p:txBody>
      </p:sp>
      <p:sp>
        <p:nvSpPr>
          <p:cNvPr id="5" name="Footer Placeholder 4"/>
          <p:cNvSpPr>
            <a:spLocks noGrp="1"/>
          </p:cNvSpPr>
          <p:nvPr>
            <p:ph type="ftr" sz="quarter" idx="3"/>
          </p:nvPr>
        </p:nvSpPr>
        <p:spPr>
          <a:xfrm>
            <a:off x="4548188" y="6138000"/>
            <a:ext cx="5003800" cy="720000"/>
          </a:xfrm>
          <a:prstGeom prst="rect">
            <a:avLst/>
          </a:prstGeom>
        </p:spPr>
        <p:txBody>
          <a:bodyPr vert="horz" lIns="0" tIns="180000" rIns="0" bIns="180000" rtlCol="0" anchor="ctr"/>
          <a:lstStyle>
            <a:lvl1pPr algn="ctr">
              <a:lnSpc>
                <a:spcPct val="120000"/>
              </a:lnSpc>
              <a:defRPr sz="1200" spc="20" baseline="0">
                <a:solidFill>
                  <a:schemeClr val="tx1"/>
                </a:solidFill>
                <a:latin typeface="+mn-lt"/>
              </a:defRPr>
            </a:lvl1pPr>
          </a:lstStyle>
          <a:p>
            <a:pPr algn="l"/>
            <a:r>
              <a:rPr lang="en-US"/>
              <a:t>Sample Footer Text</a:t>
            </a:r>
            <a:endParaRPr lang="en-US" dirty="0"/>
          </a:p>
        </p:txBody>
      </p:sp>
      <p:sp>
        <p:nvSpPr>
          <p:cNvPr id="6" name="Slide Number Placeholder 5"/>
          <p:cNvSpPr>
            <a:spLocks noGrp="1"/>
          </p:cNvSpPr>
          <p:nvPr>
            <p:ph type="sldNum" sz="quarter" idx="4"/>
          </p:nvPr>
        </p:nvSpPr>
        <p:spPr>
          <a:xfrm>
            <a:off x="10272713" y="6138000"/>
            <a:ext cx="1187449" cy="720000"/>
          </a:xfrm>
          <a:prstGeom prst="rect">
            <a:avLst/>
          </a:prstGeom>
        </p:spPr>
        <p:txBody>
          <a:bodyPr vert="horz" lIns="0" tIns="180000" rIns="0" bIns="180000" rtlCol="0" anchor="ctr"/>
          <a:lstStyle>
            <a:lvl1pPr algn="r">
              <a:lnSpc>
                <a:spcPct val="120000"/>
              </a:lnSpc>
              <a:defRPr sz="1200" spc="20" baseline="0">
                <a:solidFill>
                  <a:schemeClr val="tx1"/>
                </a:solidFill>
                <a:latin typeface="+mn-lt"/>
              </a:defRPr>
            </a:lvl1pPr>
          </a:lstStyle>
          <a:p>
            <a:fld id="{1621B6DD-29C1-4FEA-923F-71EA1347694C}" type="slidenum">
              <a:rPr lang="en-US" smtClean="0"/>
              <a:pPr/>
              <a:t>‹#›</a:t>
            </a:fld>
            <a:endParaRPr lang="en-US" dirty="0"/>
          </a:p>
        </p:txBody>
      </p:sp>
    </p:spTree>
    <p:extLst>
      <p:ext uri="{BB962C8B-B14F-4D97-AF65-F5344CB8AC3E}">
        <p14:creationId xmlns:p14="http://schemas.microsoft.com/office/powerpoint/2010/main" val="2802450857"/>
      </p:ext>
    </p:extLst>
  </p:cSld>
  <p:clrMap bg1="dk1" tx1="lt1" bg2="dk2" tx2="lt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5" r:id="rId6"/>
    <p:sldLayoutId id="2147483680" r:id="rId7"/>
    <p:sldLayoutId id="2147483681" r:id="rId8"/>
    <p:sldLayoutId id="2147483682" r:id="rId9"/>
    <p:sldLayoutId id="2147483684" r:id="rId10"/>
    <p:sldLayoutId id="2147483683" r:id="rId11"/>
  </p:sldLayoutIdLst>
  <p:hf sldNum="0" hdr="0" ftr="0" dt="0"/>
  <p:txStyles>
    <p:titleStyle>
      <a:lvl1pPr algn="l" defTabSz="914400" rtl="0" eaLnBrk="1" latinLnBrk="0" hangingPunct="1">
        <a:lnSpc>
          <a:spcPct val="88000"/>
        </a:lnSpc>
        <a:spcBef>
          <a:spcPct val="0"/>
        </a:spcBef>
        <a:buNone/>
        <a:defRPr sz="4400" kern="1200" cap="none" spc="4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1pPr>
      <a:lvl2pPr marL="6858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2pPr>
      <a:lvl3pPr marL="11430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3pPr>
      <a:lvl4pPr marL="16002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4pPr>
      <a:lvl5pPr marL="20574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6" name="Rectangle 8">
            <a:extLst>
              <a:ext uri="{FF2B5EF4-FFF2-40B4-BE49-F238E27FC236}">
                <a16:creationId xmlns:a16="http://schemas.microsoft.com/office/drawing/2014/main" id="{11F4D251-B7D8-402D-950A-F9D15396E9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501F66-C9A9-E047-A1F0-BB6E82418F6E}"/>
              </a:ext>
            </a:extLst>
          </p:cNvPr>
          <p:cNvSpPr>
            <a:spLocks noGrp="1"/>
          </p:cNvSpPr>
          <p:nvPr>
            <p:ph type="ctrTitle"/>
          </p:nvPr>
        </p:nvSpPr>
        <p:spPr>
          <a:xfrm>
            <a:off x="6480000" y="728663"/>
            <a:ext cx="5015638" cy="2795737"/>
          </a:xfrm>
        </p:spPr>
        <p:txBody>
          <a:bodyPr>
            <a:normAutofit/>
          </a:bodyPr>
          <a:lstStyle/>
          <a:p>
            <a:r>
              <a:rPr lang="en-GB" sz="2200" dirty="0"/>
              <a:t>Managing Projects in the Organisation</a:t>
            </a:r>
            <a:br>
              <a:rPr lang="en-GB" sz="2200" dirty="0"/>
            </a:br>
            <a:r>
              <a:rPr lang="en-GB" sz="2200" dirty="0"/>
              <a:t>(BMSW 5104)</a:t>
            </a:r>
            <a:br>
              <a:rPr lang="en-GB" sz="2200" dirty="0"/>
            </a:br>
            <a:r>
              <a:rPr lang="en-GB" sz="2200" dirty="0"/>
              <a:t> </a:t>
            </a:r>
            <a:br>
              <a:rPr lang="en-GB" sz="2200" dirty="0"/>
            </a:br>
            <a:r>
              <a:rPr lang="en-GB" sz="2200" dirty="0"/>
              <a:t> </a:t>
            </a:r>
            <a:br>
              <a:rPr lang="en-GB" sz="2200" dirty="0"/>
            </a:br>
            <a:br>
              <a:rPr lang="en-GB" sz="2200" dirty="0"/>
            </a:br>
            <a:br>
              <a:rPr lang="en-GB" sz="2200" dirty="0"/>
            </a:br>
            <a:r>
              <a:rPr lang="en-GB" sz="2200" dirty="0"/>
              <a:t>  Project Management Plan</a:t>
            </a:r>
            <a:br>
              <a:rPr lang="en-GB" sz="2200" dirty="0"/>
            </a:br>
            <a:endParaRPr lang="en-US" sz="2200" dirty="0"/>
          </a:p>
        </p:txBody>
      </p:sp>
      <p:sp>
        <p:nvSpPr>
          <p:cNvPr id="3" name="Subtitle 2">
            <a:extLst>
              <a:ext uri="{FF2B5EF4-FFF2-40B4-BE49-F238E27FC236}">
                <a16:creationId xmlns:a16="http://schemas.microsoft.com/office/drawing/2014/main" id="{A3C4146A-8D6E-F14F-B5C1-E1C1CD223547}"/>
              </a:ext>
            </a:extLst>
          </p:cNvPr>
          <p:cNvSpPr>
            <a:spLocks noGrp="1"/>
          </p:cNvSpPr>
          <p:nvPr>
            <p:ph type="subTitle" idx="1"/>
          </p:nvPr>
        </p:nvSpPr>
        <p:spPr>
          <a:xfrm>
            <a:off x="6480000" y="3830399"/>
            <a:ext cx="5015638" cy="2298938"/>
          </a:xfrm>
        </p:spPr>
        <p:txBody>
          <a:bodyPr>
            <a:normAutofit/>
          </a:bodyPr>
          <a:lstStyle/>
          <a:p>
            <a:r>
              <a:rPr lang="en-GB"/>
              <a:t>Project A: Wedding Plan</a:t>
            </a:r>
            <a:br>
              <a:rPr lang="en-GB"/>
            </a:br>
            <a:r>
              <a:rPr lang="en-GB"/>
              <a:t> </a:t>
            </a:r>
            <a:br>
              <a:rPr lang="en-GB"/>
            </a:br>
            <a:endParaRPr lang="en-US" dirty="0"/>
          </a:p>
        </p:txBody>
      </p:sp>
      <p:pic>
        <p:nvPicPr>
          <p:cNvPr id="27" name="Picture 3">
            <a:extLst>
              <a:ext uri="{FF2B5EF4-FFF2-40B4-BE49-F238E27FC236}">
                <a16:creationId xmlns:a16="http://schemas.microsoft.com/office/drawing/2014/main" id="{D171CD7D-19A0-4B2A-B9FE-7C98AD4A4A42}"/>
              </a:ext>
            </a:extLst>
          </p:cNvPr>
          <p:cNvPicPr>
            <a:picLocks noChangeAspect="1"/>
          </p:cNvPicPr>
          <p:nvPr/>
        </p:nvPicPr>
        <p:blipFill rotWithShape="1">
          <a:blip r:embed="rId2"/>
          <a:srcRect l="23600" r="24791"/>
          <a:stretch/>
        </p:blipFill>
        <p:spPr>
          <a:xfrm>
            <a:off x="1" y="10"/>
            <a:ext cx="5662934" cy="6857990"/>
          </a:xfrm>
          <a:custGeom>
            <a:avLst/>
            <a:gdLst/>
            <a:ahLst/>
            <a:cxnLst/>
            <a:rect l="l" t="t" r="r" b="b"/>
            <a:pathLst>
              <a:path w="5662934" h="6858000">
                <a:moveTo>
                  <a:pt x="0" y="0"/>
                </a:moveTo>
                <a:lnTo>
                  <a:pt x="5064602" y="0"/>
                </a:lnTo>
                <a:lnTo>
                  <a:pt x="4889880" y="279455"/>
                </a:lnTo>
                <a:cubicBezTo>
                  <a:pt x="4472355" y="1021447"/>
                  <a:pt x="4263593" y="1948936"/>
                  <a:pt x="4263593" y="3061922"/>
                </a:cubicBezTo>
                <a:cubicBezTo>
                  <a:pt x="4263593" y="3516203"/>
                  <a:pt x="4324186" y="3970483"/>
                  <a:pt x="4445372" y="4515619"/>
                </a:cubicBezTo>
                <a:cubicBezTo>
                  <a:pt x="4596855" y="5030470"/>
                  <a:pt x="4748338" y="5515036"/>
                  <a:pt x="4990710" y="5969316"/>
                </a:cubicBezTo>
                <a:cubicBezTo>
                  <a:pt x="5172489" y="6275955"/>
                  <a:pt x="5371310" y="6544265"/>
                  <a:pt x="5583977" y="6777438"/>
                </a:cubicBezTo>
                <a:lnTo>
                  <a:pt x="5662934" y="6858000"/>
                </a:lnTo>
                <a:lnTo>
                  <a:pt x="0" y="6858000"/>
                </a:lnTo>
                <a:close/>
              </a:path>
            </a:pathLst>
          </a:custGeom>
        </p:spPr>
      </p:pic>
      <p:sp>
        <p:nvSpPr>
          <p:cNvPr id="11" name="Freeform 10">
            <a:extLst>
              <a:ext uri="{FF2B5EF4-FFF2-40B4-BE49-F238E27FC236}">
                <a16:creationId xmlns:a16="http://schemas.microsoft.com/office/drawing/2014/main" id="{E67870A8-BE17-461C-AD58-035AD7FA0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7291575">
            <a:off x="3479502" y="491434"/>
            <a:ext cx="2397877" cy="2244442"/>
          </a:xfrm>
          <a:custGeom>
            <a:avLst/>
            <a:gdLst>
              <a:gd name="T0" fmla="*/ 43 w 250"/>
              <a:gd name="T1" fmla="*/ 167 h 234"/>
              <a:gd name="T2" fmla="*/ 70 w 250"/>
              <a:gd name="T3" fmla="*/ 133 h 234"/>
              <a:gd name="T4" fmla="*/ 48 w 250"/>
              <a:gd name="T5" fmla="*/ 134 h 234"/>
              <a:gd name="T6" fmla="*/ 19 w 250"/>
              <a:gd name="T7" fmla="*/ 130 h 234"/>
              <a:gd name="T8" fmla="*/ 6 w 250"/>
              <a:gd name="T9" fmla="*/ 123 h 234"/>
              <a:gd name="T10" fmla="*/ 1 w 250"/>
              <a:gd name="T11" fmla="*/ 103 h 234"/>
              <a:gd name="T12" fmla="*/ 11 w 250"/>
              <a:gd name="T13" fmla="*/ 81 h 234"/>
              <a:gd name="T14" fmla="*/ 23 w 250"/>
              <a:gd name="T15" fmla="*/ 76 h 234"/>
              <a:gd name="T16" fmla="*/ 81 w 250"/>
              <a:gd name="T17" fmla="*/ 78 h 234"/>
              <a:gd name="T18" fmla="*/ 65 w 250"/>
              <a:gd name="T19" fmla="*/ 49 h 234"/>
              <a:gd name="T20" fmla="*/ 57 w 250"/>
              <a:gd name="T21" fmla="*/ 27 h 234"/>
              <a:gd name="T22" fmla="*/ 67 w 250"/>
              <a:gd name="T23" fmla="*/ 12 h 234"/>
              <a:gd name="T24" fmla="*/ 85 w 250"/>
              <a:gd name="T25" fmla="*/ 1 h 234"/>
              <a:gd name="T26" fmla="*/ 101 w 250"/>
              <a:gd name="T27" fmla="*/ 8 h 234"/>
              <a:gd name="T28" fmla="*/ 107 w 250"/>
              <a:gd name="T29" fmla="*/ 15 h 234"/>
              <a:gd name="T30" fmla="*/ 120 w 250"/>
              <a:gd name="T31" fmla="*/ 37 h 234"/>
              <a:gd name="T32" fmla="*/ 131 w 250"/>
              <a:gd name="T33" fmla="*/ 60 h 234"/>
              <a:gd name="T34" fmla="*/ 164 w 250"/>
              <a:gd name="T35" fmla="*/ 25 h 234"/>
              <a:gd name="T36" fmla="*/ 187 w 250"/>
              <a:gd name="T37" fmla="*/ 11 h 234"/>
              <a:gd name="T38" fmla="*/ 205 w 250"/>
              <a:gd name="T39" fmla="*/ 19 h 234"/>
              <a:gd name="T40" fmla="*/ 214 w 250"/>
              <a:gd name="T41" fmla="*/ 34 h 234"/>
              <a:gd name="T42" fmla="*/ 203 w 250"/>
              <a:gd name="T43" fmla="*/ 57 h 234"/>
              <a:gd name="T44" fmla="*/ 166 w 250"/>
              <a:gd name="T45" fmla="*/ 100 h 234"/>
              <a:gd name="T46" fmla="*/ 217 w 250"/>
              <a:gd name="T47" fmla="*/ 98 h 234"/>
              <a:gd name="T48" fmla="*/ 244 w 250"/>
              <a:gd name="T49" fmla="*/ 104 h 234"/>
              <a:gd name="T50" fmla="*/ 249 w 250"/>
              <a:gd name="T51" fmla="*/ 115 h 234"/>
              <a:gd name="T52" fmla="*/ 247 w 250"/>
              <a:gd name="T53" fmla="*/ 129 h 234"/>
              <a:gd name="T54" fmla="*/ 245 w 250"/>
              <a:gd name="T55" fmla="*/ 134 h 234"/>
              <a:gd name="T56" fmla="*/ 241 w 250"/>
              <a:gd name="T57" fmla="*/ 141 h 234"/>
              <a:gd name="T58" fmla="*/ 227 w 250"/>
              <a:gd name="T59" fmla="*/ 147 h 234"/>
              <a:gd name="T60" fmla="*/ 187 w 250"/>
              <a:gd name="T61" fmla="*/ 151 h 234"/>
              <a:gd name="T62" fmla="*/ 160 w 250"/>
              <a:gd name="T63" fmla="*/ 148 h 234"/>
              <a:gd name="T64" fmla="*/ 168 w 250"/>
              <a:gd name="T65" fmla="*/ 168 h 234"/>
              <a:gd name="T66" fmla="*/ 176 w 250"/>
              <a:gd name="T67" fmla="*/ 194 h 234"/>
              <a:gd name="T68" fmla="*/ 176 w 250"/>
              <a:gd name="T69" fmla="*/ 211 h 234"/>
              <a:gd name="T70" fmla="*/ 170 w 250"/>
              <a:gd name="T71" fmla="*/ 221 h 234"/>
              <a:gd name="T72" fmla="*/ 156 w 250"/>
              <a:gd name="T73" fmla="*/ 230 h 234"/>
              <a:gd name="T74" fmla="*/ 130 w 250"/>
              <a:gd name="T75" fmla="*/ 226 h 234"/>
              <a:gd name="T76" fmla="*/ 122 w 250"/>
              <a:gd name="T77" fmla="*/ 213 h 234"/>
              <a:gd name="T78" fmla="*/ 110 w 250"/>
              <a:gd name="T79" fmla="*/ 169 h 234"/>
              <a:gd name="T80" fmla="*/ 92 w 250"/>
              <a:gd name="T81" fmla="*/ 192 h 234"/>
              <a:gd name="T82" fmla="*/ 87 w 250"/>
              <a:gd name="T83" fmla="*/ 197 h 234"/>
              <a:gd name="T84" fmla="*/ 84 w 250"/>
              <a:gd name="T85" fmla="*/ 201 h 234"/>
              <a:gd name="T86" fmla="*/ 65 w 250"/>
              <a:gd name="T87" fmla="*/ 212 h 234"/>
              <a:gd name="T88" fmla="*/ 50 w 250"/>
              <a:gd name="T89" fmla="*/ 204 h 234"/>
              <a:gd name="T90" fmla="*/ 44 w 250"/>
              <a:gd name="T91" fmla="*/ 198 h 234"/>
              <a:gd name="T92" fmla="*/ 38 w 250"/>
              <a:gd name="T93" fmla="*/ 185 h 234"/>
              <a:gd name="T94" fmla="*/ 43 w 250"/>
              <a:gd name="T95" fmla="*/ 167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250" h="234">
                <a:moveTo>
                  <a:pt x="43" y="167"/>
                </a:moveTo>
                <a:cubicBezTo>
                  <a:pt x="70" y="133"/>
                  <a:pt x="70" y="133"/>
                  <a:pt x="70" y="133"/>
                </a:cubicBezTo>
                <a:cubicBezTo>
                  <a:pt x="60" y="134"/>
                  <a:pt x="61" y="134"/>
                  <a:pt x="48" y="134"/>
                </a:cubicBezTo>
                <a:cubicBezTo>
                  <a:pt x="34" y="133"/>
                  <a:pt x="24" y="132"/>
                  <a:pt x="19" y="130"/>
                </a:cubicBezTo>
                <a:cubicBezTo>
                  <a:pt x="13" y="128"/>
                  <a:pt x="9" y="126"/>
                  <a:pt x="6" y="123"/>
                </a:cubicBezTo>
                <a:cubicBezTo>
                  <a:pt x="1" y="119"/>
                  <a:pt x="0" y="112"/>
                  <a:pt x="1" y="103"/>
                </a:cubicBezTo>
                <a:cubicBezTo>
                  <a:pt x="2" y="93"/>
                  <a:pt x="6" y="86"/>
                  <a:pt x="11" y="81"/>
                </a:cubicBezTo>
                <a:cubicBezTo>
                  <a:pt x="15" y="77"/>
                  <a:pt x="18" y="76"/>
                  <a:pt x="23" y="76"/>
                </a:cubicBezTo>
                <a:cubicBezTo>
                  <a:pt x="81" y="78"/>
                  <a:pt x="81" y="78"/>
                  <a:pt x="81" y="78"/>
                </a:cubicBezTo>
                <a:cubicBezTo>
                  <a:pt x="65" y="49"/>
                  <a:pt x="65" y="49"/>
                  <a:pt x="65" y="49"/>
                </a:cubicBezTo>
                <a:cubicBezTo>
                  <a:pt x="58" y="40"/>
                  <a:pt x="56" y="33"/>
                  <a:pt x="57" y="27"/>
                </a:cubicBezTo>
                <a:cubicBezTo>
                  <a:pt x="58" y="21"/>
                  <a:pt x="62" y="16"/>
                  <a:pt x="67" y="12"/>
                </a:cubicBezTo>
                <a:cubicBezTo>
                  <a:pt x="74" y="6"/>
                  <a:pt x="80" y="2"/>
                  <a:pt x="85" y="1"/>
                </a:cubicBezTo>
                <a:cubicBezTo>
                  <a:pt x="90" y="0"/>
                  <a:pt x="95" y="2"/>
                  <a:pt x="101" y="8"/>
                </a:cubicBezTo>
                <a:cubicBezTo>
                  <a:pt x="104" y="11"/>
                  <a:pt x="106" y="13"/>
                  <a:pt x="107" y="15"/>
                </a:cubicBezTo>
                <a:cubicBezTo>
                  <a:pt x="110" y="19"/>
                  <a:pt x="112" y="20"/>
                  <a:pt x="120" y="37"/>
                </a:cubicBezTo>
                <a:cubicBezTo>
                  <a:pt x="129" y="55"/>
                  <a:pt x="128" y="51"/>
                  <a:pt x="131" y="60"/>
                </a:cubicBezTo>
                <a:cubicBezTo>
                  <a:pt x="164" y="25"/>
                  <a:pt x="164" y="25"/>
                  <a:pt x="164" y="25"/>
                </a:cubicBezTo>
                <a:cubicBezTo>
                  <a:pt x="173" y="16"/>
                  <a:pt x="180" y="11"/>
                  <a:pt x="187" y="11"/>
                </a:cubicBezTo>
                <a:cubicBezTo>
                  <a:pt x="193" y="10"/>
                  <a:pt x="200" y="13"/>
                  <a:pt x="205" y="19"/>
                </a:cubicBezTo>
                <a:cubicBezTo>
                  <a:pt x="210" y="24"/>
                  <a:pt x="213" y="29"/>
                  <a:pt x="214" y="34"/>
                </a:cubicBezTo>
                <a:cubicBezTo>
                  <a:pt x="214" y="39"/>
                  <a:pt x="211" y="47"/>
                  <a:pt x="203" y="57"/>
                </a:cubicBezTo>
                <a:cubicBezTo>
                  <a:pt x="166" y="100"/>
                  <a:pt x="166" y="100"/>
                  <a:pt x="166" y="100"/>
                </a:cubicBezTo>
                <a:cubicBezTo>
                  <a:pt x="217" y="98"/>
                  <a:pt x="217" y="98"/>
                  <a:pt x="217" y="98"/>
                </a:cubicBezTo>
                <a:cubicBezTo>
                  <a:pt x="229" y="96"/>
                  <a:pt x="238" y="98"/>
                  <a:pt x="244" y="104"/>
                </a:cubicBezTo>
                <a:cubicBezTo>
                  <a:pt x="247" y="107"/>
                  <a:pt x="249" y="111"/>
                  <a:pt x="249" y="115"/>
                </a:cubicBezTo>
                <a:cubicBezTo>
                  <a:pt x="250" y="120"/>
                  <a:pt x="249" y="124"/>
                  <a:pt x="247" y="129"/>
                </a:cubicBezTo>
                <a:cubicBezTo>
                  <a:pt x="247" y="130"/>
                  <a:pt x="246" y="132"/>
                  <a:pt x="245" y="134"/>
                </a:cubicBezTo>
                <a:cubicBezTo>
                  <a:pt x="244" y="137"/>
                  <a:pt x="243" y="140"/>
                  <a:pt x="241" y="141"/>
                </a:cubicBezTo>
                <a:cubicBezTo>
                  <a:pt x="239" y="144"/>
                  <a:pt x="234" y="146"/>
                  <a:pt x="227" y="147"/>
                </a:cubicBezTo>
                <a:cubicBezTo>
                  <a:pt x="221" y="149"/>
                  <a:pt x="207" y="150"/>
                  <a:pt x="187" y="151"/>
                </a:cubicBezTo>
                <a:cubicBezTo>
                  <a:pt x="175" y="152"/>
                  <a:pt x="161" y="148"/>
                  <a:pt x="160" y="148"/>
                </a:cubicBezTo>
                <a:cubicBezTo>
                  <a:pt x="161" y="151"/>
                  <a:pt x="165" y="161"/>
                  <a:pt x="168" y="168"/>
                </a:cubicBezTo>
                <a:cubicBezTo>
                  <a:pt x="168" y="171"/>
                  <a:pt x="173" y="181"/>
                  <a:pt x="176" y="194"/>
                </a:cubicBezTo>
                <a:cubicBezTo>
                  <a:pt x="179" y="206"/>
                  <a:pt x="176" y="203"/>
                  <a:pt x="176" y="211"/>
                </a:cubicBezTo>
                <a:cubicBezTo>
                  <a:pt x="176" y="214"/>
                  <a:pt x="174" y="217"/>
                  <a:pt x="170" y="221"/>
                </a:cubicBezTo>
                <a:cubicBezTo>
                  <a:pt x="166" y="226"/>
                  <a:pt x="161" y="228"/>
                  <a:pt x="156" y="230"/>
                </a:cubicBezTo>
                <a:cubicBezTo>
                  <a:pt x="147" y="234"/>
                  <a:pt x="137" y="233"/>
                  <a:pt x="130" y="226"/>
                </a:cubicBezTo>
                <a:cubicBezTo>
                  <a:pt x="127" y="223"/>
                  <a:pt x="125" y="219"/>
                  <a:pt x="122" y="213"/>
                </a:cubicBezTo>
                <a:cubicBezTo>
                  <a:pt x="118" y="188"/>
                  <a:pt x="117" y="189"/>
                  <a:pt x="110" y="169"/>
                </a:cubicBezTo>
                <a:cubicBezTo>
                  <a:pt x="92" y="192"/>
                  <a:pt x="92" y="192"/>
                  <a:pt x="92" y="192"/>
                </a:cubicBezTo>
                <a:cubicBezTo>
                  <a:pt x="90" y="193"/>
                  <a:pt x="88" y="195"/>
                  <a:pt x="87" y="197"/>
                </a:cubicBezTo>
                <a:cubicBezTo>
                  <a:pt x="86" y="198"/>
                  <a:pt x="85" y="200"/>
                  <a:pt x="84" y="201"/>
                </a:cubicBezTo>
                <a:cubicBezTo>
                  <a:pt x="76" y="209"/>
                  <a:pt x="70" y="212"/>
                  <a:pt x="65" y="212"/>
                </a:cubicBezTo>
                <a:cubicBezTo>
                  <a:pt x="60" y="211"/>
                  <a:pt x="55" y="209"/>
                  <a:pt x="50" y="204"/>
                </a:cubicBezTo>
                <a:cubicBezTo>
                  <a:pt x="50" y="203"/>
                  <a:pt x="48" y="202"/>
                  <a:pt x="44" y="198"/>
                </a:cubicBezTo>
                <a:cubicBezTo>
                  <a:pt x="41" y="195"/>
                  <a:pt x="39" y="191"/>
                  <a:pt x="38" y="185"/>
                </a:cubicBezTo>
                <a:cubicBezTo>
                  <a:pt x="37" y="179"/>
                  <a:pt x="39" y="173"/>
                  <a:pt x="43" y="167"/>
                </a:cubicBezTo>
                <a:close/>
              </a:path>
            </a:pathLst>
          </a:custGeom>
          <a:solidFill>
            <a:schemeClr val="accent4"/>
          </a:solidFill>
          <a:ln>
            <a:noFill/>
          </a:ln>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23507062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F58D3F4-AD3E-4263-85BF-7EB7124583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383AC10-A272-4982-A610-DDA728D781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F6FDED66-1461-4834-9923-329986747F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95815" y="0"/>
            <a:ext cx="11196185" cy="6858000"/>
          </a:xfrm>
          <a:custGeom>
            <a:avLst/>
            <a:gdLst>
              <a:gd name="connsiteX0" fmla="*/ 678180 w 11196185"/>
              <a:gd name="connsiteY0" fmla="*/ 0 h 6858000"/>
              <a:gd name="connsiteX1" fmla="*/ 10577581 w 11196185"/>
              <a:gd name="connsiteY1" fmla="*/ 0 h 6858000"/>
              <a:gd name="connsiteX2" fmla="*/ 10716113 w 11196185"/>
              <a:gd name="connsiteY2" fmla="*/ 294338 h 6858000"/>
              <a:gd name="connsiteX3" fmla="*/ 11040720 w 11196185"/>
              <a:gd name="connsiteY3" fmla="*/ 992736 h 6858000"/>
              <a:gd name="connsiteX4" fmla="*/ 11188414 w 11196185"/>
              <a:gd name="connsiteY4" fmla="*/ 1350314 h 6858000"/>
              <a:gd name="connsiteX5" fmla="*/ 11196185 w 11196185"/>
              <a:gd name="connsiteY5" fmla="*/ 1382182 h 6858000"/>
              <a:gd name="connsiteX6" fmla="*/ 11196185 w 11196185"/>
              <a:gd name="connsiteY6" fmla="*/ 4121434 h 6858000"/>
              <a:gd name="connsiteX7" fmla="*/ 11176802 w 11196185"/>
              <a:gd name="connsiteY7" fmla="*/ 4304566 h 6858000"/>
              <a:gd name="connsiteX8" fmla="*/ 10289429 w 11196185"/>
              <a:gd name="connsiteY8" fmla="*/ 5937296 h 6858000"/>
              <a:gd name="connsiteX9" fmla="*/ 9411880 w 11196185"/>
              <a:gd name="connsiteY9" fmla="*/ 6851146 h 6858000"/>
              <a:gd name="connsiteX10" fmla="*/ 9402883 w 11196185"/>
              <a:gd name="connsiteY10" fmla="*/ 6858000 h 6858000"/>
              <a:gd name="connsiteX11" fmla="*/ 1880709 w 11196185"/>
              <a:gd name="connsiteY11" fmla="*/ 6858000 h 6858000"/>
              <a:gd name="connsiteX12" fmla="*/ 1838993 w 11196185"/>
              <a:gd name="connsiteY12" fmla="*/ 6821023 h 6858000"/>
              <a:gd name="connsiteX13" fmla="*/ 1110605 w 11196185"/>
              <a:gd name="connsiteY13" fmla="*/ 6101023 h 6858000"/>
              <a:gd name="connsiteX14" fmla="*/ 0 w 11196185"/>
              <a:gd name="connsiteY14" fmla="*/ 3022953 h 6858000"/>
              <a:gd name="connsiteX15" fmla="*/ 653297 w 11196185"/>
              <a:gd name="connsiteY15" fmla="*/ 4311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196185" h="6858000">
                <a:moveTo>
                  <a:pt x="678180" y="0"/>
                </a:moveTo>
                <a:lnTo>
                  <a:pt x="10577581" y="0"/>
                </a:lnTo>
                <a:lnTo>
                  <a:pt x="10716113" y="294338"/>
                </a:lnTo>
                <a:cubicBezTo>
                  <a:pt x="10820232" y="519974"/>
                  <a:pt x="10926393" y="755332"/>
                  <a:pt x="11040720" y="992736"/>
                </a:cubicBezTo>
                <a:cubicBezTo>
                  <a:pt x="11101967" y="1099159"/>
                  <a:pt x="11150454" y="1219908"/>
                  <a:pt x="11188414" y="1350314"/>
                </a:cubicBezTo>
                <a:lnTo>
                  <a:pt x="11196185" y="1382182"/>
                </a:lnTo>
                <a:lnTo>
                  <a:pt x="11196185" y="4121434"/>
                </a:lnTo>
                <a:lnTo>
                  <a:pt x="11176802" y="4304566"/>
                </a:lnTo>
                <a:cubicBezTo>
                  <a:pt x="11053990" y="5160104"/>
                  <a:pt x="10546664" y="5536165"/>
                  <a:pt x="10289429" y="5937296"/>
                </a:cubicBezTo>
                <a:cubicBezTo>
                  <a:pt x="10175102" y="6195166"/>
                  <a:pt x="9816937" y="6534516"/>
                  <a:pt x="9411880" y="6851146"/>
                </a:cubicBezTo>
                <a:lnTo>
                  <a:pt x="9402883" y="6858000"/>
                </a:lnTo>
                <a:lnTo>
                  <a:pt x="1880709" y="6858000"/>
                </a:lnTo>
                <a:lnTo>
                  <a:pt x="1838993" y="6821023"/>
                </a:lnTo>
                <a:cubicBezTo>
                  <a:pt x="1404461" y="6426943"/>
                  <a:pt x="1110605" y="6101023"/>
                  <a:pt x="1110605" y="6101023"/>
                </a:cubicBezTo>
                <a:cubicBezTo>
                  <a:pt x="816622" y="5544351"/>
                  <a:pt x="0" y="3776098"/>
                  <a:pt x="0" y="3022953"/>
                </a:cubicBezTo>
                <a:cubicBezTo>
                  <a:pt x="0" y="2171572"/>
                  <a:pt x="195989" y="894500"/>
                  <a:pt x="653297" y="43119"/>
                </a:cubicBezTo>
                <a:close/>
              </a:path>
            </a:pathLst>
          </a:custGeom>
          <a:solidFill>
            <a:schemeClr val="bg2"/>
          </a:solidFill>
          <a:ln>
            <a:noFill/>
          </a:ln>
        </p:spPr>
        <p:txBody>
          <a:bodyPr vert="horz" wrap="square" lIns="91440" tIns="45720" rIns="91440" bIns="45720" numCol="1" anchor="t" anchorCtr="0" compatLnSpc="1">
            <a:prstTxWarp prst="textNoShape">
              <a:avLst/>
            </a:prstTxWarp>
            <a:noAutofit/>
          </a:bodyPr>
          <a:lstStyle/>
          <a:p>
            <a:endParaRPr lang="en-US"/>
          </a:p>
        </p:txBody>
      </p:sp>
      <p:sp>
        <p:nvSpPr>
          <p:cNvPr id="2" name="Title 1">
            <a:extLst>
              <a:ext uri="{FF2B5EF4-FFF2-40B4-BE49-F238E27FC236}">
                <a16:creationId xmlns:a16="http://schemas.microsoft.com/office/drawing/2014/main" id="{5BC0FDB8-64DA-FC47-A347-FBD155F7A2C9}"/>
              </a:ext>
            </a:extLst>
          </p:cNvPr>
          <p:cNvSpPr>
            <a:spLocks noGrp="1"/>
          </p:cNvSpPr>
          <p:nvPr>
            <p:ph type="title"/>
          </p:nvPr>
        </p:nvSpPr>
        <p:spPr>
          <a:xfrm>
            <a:off x="4561200" y="619200"/>
            <a:ext cx="4991961" cy="1477328"/>
          </a:xfrm>
        </p:spPr>
        <p:txBody>
          <a:bodyPr wrap="square" anchor="ctr">
            <a:normAutofit/>
          </a:bodyPr>
          <a:lstStyle/>
          <a:p>
            <a:r>
              <a:rPr lang="en-US" sz="3200"/>
              <a:t>                                     SUMMARY</a:t>
            </a:r>
          </a:p>
        </p:txBody>
      </p:sp>
      <p:sp>
        <p:nvSpPr>
          <p:cNvPr id="14" name="Freeform 10">
            <a:extLst>
              <a:ext uri="{FF2B5EF4-FFF2-40B4-BE49-F238E27FC236}">
                <a16:creationId xmlns:a16="http://schemas.microsoft.com/office/drawing/2014/main" id="{1607CD53-0FF9-47E9-94AD-2BF64BA801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5824556">
            <a:off x="198004" y="426519"/>
            <a:ext cx="2955087" cy="2765998"/>
          </a:xfrm>
          <a:custGeom>
            <a:avLst/>
            <a:gdLst>
              <a:gd name="T0" fmla="*/ 43 w 250"/>
              <a:gd name="T1" fmla="*/ 167 h 234"/>
              <a:gd name="T2" fmla="*/ 70 w 250"/>
              <a:gd name="T3" fmla="*/ 133 h 234"/>
              <a:gd name="T4" fmla="*/ 48 w 250"/>
              <a:gd name="T5" fmla="*/ 134 h 234"/>
              <a:gd name="T6" fmla="*/ 19 w 250"/>
              <a:gd name="T7" fmla="*/ 130 h 234"/>
              <a:gd name="T8" fmla="*/ 6 w 250"/>
              <a:gd name="T9" fmla="*/ 123 h 234"/>
              <a:gd name="T10" fmla="*/ 1 w 250"/>
              <a:gd name="T11" fmla="*/ 103 h 234"/>
              <a:gd name="T12" fmla="*/ 11 w 250"/>
              <a:gd name="T13" fmla="*/ 81 h 234"/>
              <a:gd name="T14" fmla="*/ 23 w 250"/>
              <a:gd name="T15" fmla="*/ 76 h 234"/>
              <a:gd name="T16" fmla="*/ 81 w 250"/>
              <a:gd name="T17" fmla="*/ 78 h 234"/>
              <a:gd name="T18" fmla="*/ 65 w 250"/>
              <a:gd name="T19" fmla="*/ 49 h 234"/>
              <a:gd name="T20" fmla="*/ 57 w 250"/>
              <a:gd name="T21" fmla="*/ 27 h 234"/>
              <a:gd name="T22" fmla="*/ 67 w 250"/>
              <a:gd name="T23" fmla="*/ 12 h 234"/>
              <a:gd name="T24" fmla="*/ 85 w 250"/>
              <a:gd name="T25" fmla="*/ 1 h 234"/>
              <a:gd name="T26" fmla="*/ 101 w 250"/>
              <a:gd name="T27" fmla="*/ 8 h 234"/>
              <a:gd name="T28" fmla="*/ 107 w 250"/>
              <a:gd name="T29" fmla="*/ 15 h 234"/>
              <a:gd name="T30" fmla="*/ 120 w 250"/>
              <a:gd name="T31" fmla="*/ 37 h 234"/>
              <a:gd name="T32" fmla="*/ 131 w 250"/>
              <a:gd name="T33" fmla="*/ 60 h 234"/>
              <a:gd name="T34" fmla="*/ 164 w 250"/>
              <a:gd name="T35" fmla="*/ 25 h 234"/>
              <a:gd name="T36" fmla="*/ 187 w 250"/>
              <a:gd name="T37" fmla="*/ 11 h 234"/>
              <a:gd name="T38" fmla="*/ 205 w 250"/>
              <a:gd name="T39" fmla="*/ 19 h 234"/>
              <a:gd name="T40" fmla="*/ 214 w 250"/>
              <a:gd name="T41" fmla="*/ 34 h 234"/>
              <a:gd name="T42" fmla="*/ 203 w 250"/>
              <a:gd name="T43" fmla="*/ 57 h 234"/>
              <a:gd name="T44" fmla="*/ 166 w 250"/>
              <a:gd name="T45" fmla="*/ 100 h 234"/>
              <a:gd name="T46" fmla="*/ 217 w 250"/>
              <a:gd name="T47" fmla="*/ 98 h 234"/>
              <a:gd name="T48" fmla="*/ 244 w 250"/>
              <a:gd name="T49" fmla="*/ 104 h 234"/>
              <a:gd name="T50" fmla="*/ 249 w 250"/>
              <a:gd name="T51" fmla="*/ 115 h 234"/>
              <a:gd name="T52" fmla="*/ 247 w 250"/>
              <a:gd name="T53" fmla="*/ 129 h 234"/>
              <a:gd name="T54" fmla="*/ 245 w 250"/>
              <a:gd name="T55" fmla="*/ 134 h 234"/>
              <a:gd name="T56" fmla="*/ 241 w 250"/>
              <a:gd name="T57" fmla="*/ 141 h 234"/>
              <a:gd name="T58" fmla="*/ 227 w 250"/>
              <a:gd name="T59" fmla="*/ 147 h 234"/>
              <a:gd name="T60" fmla="*/ 187 w 250"/>
              <a:gd name="T61" fmla="*/ 151 h 234"/>
              <a:gd name="T62" fmla="*/ 160 w 250"/>
              <a:gd name="T63" fmla="*/ 148 h 234"/>
              <a:gd name="T64" fmla="*/ 168 w 250"/>
              <a:gd name="T65" fmla="*/ 168 h 234"/>
              <a:gd name="T66" fmla="*/ 176 w 250"/>
              <a:gd name="T67" fmla="*/ 194 h 234"/>
              <a:gd name="T68" fmla="*/ 176 w 250"/>
              <a:gd name="T69" fmla="*/ 211 h 234"/>
              <a:gd name="T70" fmla="*/ 170 w 250"/>
              <a:gd name="T71" fmla="*/ 221 h 234"/>
              <a:gd name="T72" fmla="*/ 156 w 250"/>
              <a:gd name="T73" fmla="*/ 230 h 234"/>
              <a:gd name="T74" fmla="*/ 130 w 250"/>
              <a:gd name="T75" fmla="*/ 226 h 234"/>
              <a:gd name="T76" fmla="*/ 122 w 250"/>
              <a:gd name="T77" fmla="*/ 213 h 234"/>
              <a:gd name="T78" fmla="*/ 110 w 250"/>
              <a:gd name="T79" fmla="*/ 169 h 234"/>
              <a:gd name="T80" fmla="*/ 92 w 250"/>
              <a:gd name="T81" fmla="*/ 192 h 234"/>
              <a:gd name="T82" fmla="*/ 87 w 250"/>
              <a:gd name="T83" fmla="*/ 197 h 234"/>
              <a:gd name="T84" fmla="*/ 84 w 250"/>
              <a:gd name="T85" fmla="*/ 201 h 234"/>
              <a:gd name="T86" fmla="*/ 65 w 250"/>
              <a:gd name="T87" fmla="*/ 212 h 234"/>
              <a:gd name="T88" fmla="*/ 50 w 250"/>
              <a:gd name="T89" fmla="*/ 204 h 234"/>
              <a:gd name="T90" fmla="*/ 44 w 250"/>
              <a:gd name="T91" fmla="*/ 198 h 234"/>
              <a:gd name="T92" fmla="*/ 38 w 250"/>
              <a:gd name="T93" fmla="*/ 185 h 234"/>
              <a:gd name="T94" fmla="*/ 43 w 250"/>
              <a:gd name="T95" fmla="*/ 167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250" h="234">
                <a:moveTo>
                  <a:pt x="43" y="167"/>
                </a:moveTo>
                <a:cubicBezTo>
                  <a:pt x="70" y="133"/>
                  <a:pt x="70" y="133"/>
                  <a:pt x="70" y="133"/>
                </a:cubicBezTo>
                <a:cubicBezTo>
                  <a:pt x="60" y="134"/>
                  <a:pt x="61" y="134"/>
                  <a:pt x="48" y="134"/>
                </a:cubicBezTo>
                <a:cubicBezTo>
                  <a:pt x="34" y="133"/>
                  <a:pt x="24" y="132"/>
                  <a:pt x="19" y="130"/>
                </a:cubicBezTo>
                <a:cubicBezTo>
                  <a:pt x="13" y="128"/>
                  <a:pt x="9" y="126"/>
                  <a:pt x="6" y="123"/>
                </a:cubicBezTo>
                <a:cubicBezTo>
                  <a:pt x="1" y="119"/>
                  <a:pt x="0" y="112"/>
                  <a:pt x="1" y="103"/>
                </a:cubicBezTo>
                <a:cubicBezTo>
                  <a:pt x="2" y="93"/>
                  <a:pt x="6" y="86"/>
                  <a:pt x="11" y="81"/>
                </a:cubicBezTo>
                <a:cubicBezTo>
                  <a:pt x="15" y="77"/>
                  <a:pt x="18" y="76"/>
                  <a:pt x="23" y="76"/>
                </a:cubicBezTo>
                <a:cubicBezTo>
                  <a:pt x="81" y="78"/>
                  <a:pt x="81" y="78"/>
                  <a:pt x="81" y="78"/>
                </a:cubicBezTo>
                <a:cubicBezTo>
                  <a:pt x="65" y="49"/>
                  <a:pt x="65" y="49"/>
                  <a:pt x="65" y="49"/>
                </a:cubicBezTo>
                <a:cubicBezTo>
                  <a:pt x="58" y="40"/>
                  <a:pt x="56" y="33"/>
                  <a:pt x="57" y="27"/>
                </a:cubicBezTo>
                <a:cubicBezTo>
                  <a:pt x="58" y="21"/>
                  <a:pt x="62" y="16"/>
                  <a:pt x="67" y="12"/>
                </a:cubicBezTo>
                <a:cubicBezTo>
                  <a:pt x="74" y="6"/>
                  <a:pt x="80" y="2"/>
                  <a:pt x="85" y="1"/>
                </a:cubicBezTo>
                <a:cubicBezTo>
                  <a:pt x="90" y="0"/>
                  <a:pt x="95" y="2"/>
                  <a:pt x="101" y="8"/>
                </a:cubicBezTo>
                <a:cubicBezTo>
                  <a:pt x="104" y="11"/>
                  <a:pt x="106" y="13"/>
                  <a:pt x="107" y="15"/>
                </a:cubicBezTo>
                <a:cubicBezTo>
                  <a:pt x="110" y="19"/>
                  <a:pt x="112" y="20"/>
                  <a:pt x="120" y="37"/>
                </a:cubicBezTo>
                <a:cubicBezTo>
                  <a:pt x="129" y="55"/>
                  <a:pt x="128" y="51"/>
                  <a:pt x="131" y="60"/>
                </a:cubicBezTo>
                <a:cubicBezTo>
                  <a:pt x="164" y="25"/>
                  <a:pt x="164" y="25"/>
                  <a:pt x="164" y="25"/>
                </a:cubicBezTo>
                <a:cubicBezTo>
                  <a:pt x="173" y="16"/>
                  <a:pt x="180" y="11"/>
                  <a:pt x="187" y="11"/>
                </a:cubicBezTo>
                <a:cubicBezTo>
                  <a:pt x="193" y="10"/>
                  <a:pt x="200" y="13"/>
                  <a:pt x="205" y="19"/>
                </a:cubicBezTo>
                <a:cubicBezTo>
                  <a:pt x="210" y="24"/>
                  <a:pt x="213" y="29"/>
                  <a:pt x="214" y="34"/>
                </a:cubicBezTo>
                <a:cubicBezTo>
                  <a:pt x="214" y="39"/>
                  <a:pt x="211" y="47"/>
                  <a:pt x="203" y="57"/>
                </a:cubicBezTo>
                <a:cubicBezTo>
                  <a:pt x="166" y="100"/>
                  <a:pt x="166" y="100"/>
                  <a:pt x="166" y="100"/>
                </a:cubicBezTo>
                <a:cubicBezTo>
                  <a:pt x="217" y="98"/>
                  <a:pt x="217" y="98"/>
                  <a:pt x="217" y="98"/>
                </a:cubicBezTo>
                <a:cubicBezTo>
                  <a:pt x="229" y="96"/>
                  <a:pt x="238" y="98"/>
                  <a:pt x="244" y="104"/>
                </a:cubicBezTo>
                <a:cubicBezTo>
                  <a:pt x="247" y="107"/>
                  <a:pt x="249" y="111"/>
                  <a:pt x="249" y="115"/>
                </a:cubicBezTo>
                <a:cubicBezTo>
                  <a:pt x="250" y="120"/>
                  <a:pt x="249" y="124"/>
                  <a:pt x="247" y="129"/>
                </a:cubicBezTo>
                <a:cubicBezTo>
                  <a:pt x="247" y="130"/>
                  <a:pt x="246" y="132"/>
                  <a:pt x="245" y="134"/>
                </a:cubicBezTo>
                <a:cubicBezTo>
                  <a:pt x="244" y="137"/>
                  <a:pt x="243" y="140"/>
                  <a:pt x="241" y="141"/>
                </a:cubicBezTo>
                <a:cubicBezTo>
                  <a:pt x="239" y="144"/>
                  <a:pt x="234" y="146"/>
                  <a:pt x="227" y="147"/>
                </a:cubicBezTo>
                <a:cubicBezTo>
                  <a:pt x="221" y="149"/>
                  <a:pt x="207" y="150"/>
                  <a:pt x="187" y="151"/>
                </a:cubicBezTo>
                <a:cubicBezTo>
                  <a:pt x="175" y="152"/>
                  <a:pt x="161" y="148"/>
                  <a:pt x="160" y="148"/>
                </a:cubicBezTo>
                <a:cubicBezTo>
                  <a:pt x="161" y="151"/>
                  <a:pt x="165" y="161"/>
                  <a:pt x="168" y="168"/>
                </a:cubicBezTo>
                <a:cubicBezTo>
                  <a:pt x="168" y="171"/>
                  <a:pt x="173" y="181"/>
                  <a:pt x="176" y="194"/>
                </a:cubicBezTo>
                <a:cubicBezTo>
                  <a:pt x="179" y="206"/>
                  <a:pt x="176" y="203"/>
                  <a:pt x="176" y="211"/>
                </a:cubicBezTo>
                <a:cubicBezTo>
                  <a:pt x="176" y="214"/>
                  <a:pt x="174" y="217"/>
                  <a:pt x="170" y="221"/>
                </a:cubicBezTo>
                <a:cubicBezTo>
                  <a:pt x="166" y="226"/>
                  <a:pt x="161" y="228"/>
                  <a:pt x="156" y="230"/>
                </a:cubicBezTo>
                <a:cubicBezTo>
                  <a:pt x="147" y="234"/>
                  <a:pt x="137" y="233"/>
                  <a:pt x="130" y="226"/>
                </a:cubicBezTo>
                <a:cubicBezTo>
                  <a:pt x="127" y="223"/>
                  <a:pt x="125" y="219"/>
                  <a:pt x="122" y="213"/>
                </a:cubicBezTo>
                <a:cubicBezTo>
                  <a:pt x="118" y="188"/>
                  <a:pt x="117" y="189"/>
                  <a:pt x="110" y="169"/>
                </a:cubicBezTo>
                <a:cubicBezTo>
                  <a:pt x="92" y="192"/>
                  <a:pt x="92" y="192"/>
                  <a:pt x="92" y="192"/>
                </a:cubicBezTo>
                <a:cubicBezTo>
                  <a:pt x="90" y="193"/>
                  <a:pt x="88" y="195"/>
                  <a:pt x="87" y="197"/>
                </a:cubicBezTo>
                <a:cubicBezTo>
                  <a:pt x="86" y="198"/>
                  <a:pt x="85" y="200"/>
                  <a:pt x="84" y="201"/>
                </a:cubicBezTo>
                <a:cubicBezTo>
                  <a:pt x="76" y="209"/>
                  <a:pt x="70" y="212"/>
                  <a:pt x="65" y="212"/>
                </a:cubicBezTo>
                <a:cubicBezTo>
                  <a:pt x="60" y="211"/>
                  <a:pt x="55" y="209"/>
                  <a:pt x="50" y="204"/>
                </a:cubicBezTo>
                <a:cubicBezTo>
                  <a:pt x="50" y="203"/>
                  <a:pt x="48" y="202"/>
                  <a:pt x="44" y="198"/>
                </a:cubicBezTo>
                <a:cubicBezTo>
                  <a:pt x="41" y="195"/>
                  <a:pt x="39" y="191"/>
                  <a:pt x="38" y="185"/>
                </a:cubicBezTo>
                <a:cubicBezTo>
                  <a:pt x="37" y="179"/>
                  <a:pt x="39" y="173"/>
                  <a:pt x="43" y="167"/>
                </a:cubicBezTo>
                <a:close/>
              </a:path>
            </a:pathLst>
          </a:custGeom>
          <a:solidFill>
            <a:schemeClr val="accent4"/>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a16="http://schemas.microsoft.com/office/drawing/2014/main" id="{1DD077CB-4E64-7841-8D3D-5C799C83C056}"/>
              </a:ext>
            </a:extLst>
          </p:cNvPr>
          <p:cNvSpPr>
            <a:spLocks noGrp="1"/>
          </p:cNvSpPr>
          <p:nvPr>
            <p:ph idx="1"/>
          </p:nvPr>
        </p:nvSpPr>
        <p:spPr>
          <a:xfrm>
            <a:off x="4560026" y="2541600"/>
            <a:ext cx="4991962" cy="3216273"/>
          </a:xfrm>
        </p:spPr>
        <p:txBody>
          <a:bodyPr>
            <a:normAutofit/>
          </a:bodyPr>
          <a:lstStyle/>
          <a:p>
            <a:pPr marL="0" indent="0">
              <a:lnSpc>
                <a:spcPct val="110000"/>
              </a:lnSpc>
              <a:buNone/>
            </a:pPr>
            <a:r>
              <a:rPr lang="en-GB" dirty="0"/>
              <a:t>The targeted audience is the couple (Bride and Groom).</a:t>
            </a:r>
            <a:endParaRPr lang="en-GB"/>
          </a:p>
          <a:p>
            <a:pPr marL="0" indent="0">
              <a:lnSpc>
                <a:spcPct val="110000"/>
              </a:lnSpc>
              <a:buNone/>
            </a:pPr>
            <a:r>
              <a:rPr lang="en-GB" dirty="0"/>
              <a:t>The role of the wedding planner is to save time, look after details, make dreams come true, stay on budget and save money, have event run smoothly, and so on. The justification for the planner is because of the time involved  as the present lives are so busy.</a:t>
            </a:r>
            <a:endParaRPr lang="en-US"/>
          </a:p>
        </p:txBody>
      </p:sp>
    </p:spTree>
    <p:extLst>
      <p:ext uri="{BB962C8B-B14F-4D97-AF65-F5344CB8AC3E}">
        <p14:creationId xmlns:p14="http://schemas.microsoft.com/office/powerpoint/2010/main" val="3356821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F58D3F4-AD3E-4263-85BF-7EB7124583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383AC10-A272-4982-A610-DDA728D781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F6FDED66-1461-4834-9923-329986747F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95815" y="0"/>
            <a:ext cx="11196185" cy="6858000"/>
          </a:xfrm>
          <a:custGeom>
            <a:avLst/>
            <a:gdLst>
              <a:gd name="connsiteX0" fmla="*/ 678180 w 11196185"/>
              <a:gd name="connsiteY0" fmla="*/ 0 h 6858000"/>
              <a:gd name="connsiteX1" fmla="*/ 10577581 w 11196185"/>
              <a:gd name="connsiteY1" fmla="*/ 0 h 6858000"/>
              <a:gd name="connsiteX2" fmla="*/ 10716113 w 11196185"/>
              <a:gd name="connsiteY2" fmla="*/ 294338 h 6858000"/>
              <a:gd name="connsiteX3" fmla="*/ 11040720 w 11196185"/>
              <a:gd name="connsiteY3" fmla="*/ 992736 h 6858000"/>
              <a:gd name="connsiteX4" fmla="*/ 11188414 w 11196185"/>
              <a:gd name="connsiteY4" fmla="*/ 1350314 h 6858000"/>
              <a:gd name="connsiteX5" fmla="*/ 11196185 w 11196185"/>
              <a:gd name="connsiteY5" fmla="*/ 1382182 h 6858000"/>
              <a:gd name="connsiteX6" fmla="*/ 11196185 w 11196185"/>
              <a:gd name="connsiteY6" fmla="*/ 4121434 h 6858000"/>
              <a:gd name="connsiteX7" fmla="*/ 11176802 w 11196185"/>
              <a:gd name="connsiteY7" fmla="*/ 4304566 h 6858000"/>
              <a:gd name="connsiteX8" fmla="*/ 10289429 w 11196185"/>
              <a:gd name="connsiteY8" fmla="*/ 5937296 h 6858000"/>
              <a:gd name="connsiteX9" fmla="*/ 9411880 w 11196185"/>
              <a:gd name="connsiteY9" fmla="*/ 6851146 h 6858000"/>
              <a:gd name="connsiteX10" fmla="*/ 9402883 w 11196185"/>
              <a:gd name="connsiteY10" fmla="*/ 6858000 h 6858000"/>
              <a:gd name="connsiteX11" fmla="*/ 1880709 w 11196185"/>
              <a:gd name="connsiteY11" fmla="*/ 6858000 h 6858000"/>
              <a:gd name="connsiteX12" fmla="*/ 1838993 w 11196185"/>
              <a:gd name="connsiteY12" fmla="*/ 6821023 h 6858000"/>
              <a:gd name="connsiteX13" fmla="*/ 1110605 w 11196185"/>
              <a:gd name="connsiteY13" fmla="*/ 6101023 h 6858000"/>
              <a:gd name="connsiteX14" fmla="*/ 0 w 11196185"/>
              <a:gd name="connsiteY14" fmla="*/ 3022953 h 6858000"/>
              <a:gd name="connsiteX15" fmla="*/ 653297 w 11196185"/>
              <a:gd name="connsiteY15" fmla="*/ 4311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196185" h="6858000">
                <a:moveTo>
                  <a:pt x="678180" y="0"/>
                </a:moveTo>
                <a:lnTo>
                  <a:pt x="10577581" y="0"/>
                </a:lnTo>
                <a:lnTo>
                  <a:pt x="10716113" y="294338"/>
                </a:lnTo>
                <a:cubicBezTo>
                  <a:pt x="10820232" y="519974"/>
                  <a:pt x="10926393" y="755332"/>
                  <a:pt x="11040720" y="992736"/>
                </a:cubicBezTo>
                <a:cubicBezTo>
                  <a:pt x="11101967" y="1099159"/>
                  <a:pt x="11150454" y="1219908"/>
                  <a:pt x="11188414" y="1350314"/>
                </a:cubicBezTo>
                <a:lnTo>
                  <a:pt x="11196185" y="1382182"/>
                </a:lnTo>
                <a:lnTo>
                  <a:pt x="11196185" y="4121434"/>
                </a:lnTo>
                <a:lnTo>
                  <a:pt x="11176802" y="4304566"/>
                </a:lnTo>
                <a:cubicBezTo>
                  <a:pt x="11053990" y="5160104"/>
                  <a:pt x="10546664" y="5536165"/>
                  <a:pt x="10289429" y="5937296"/>
                </a:cubicBezTo>
                <a:cubicBezTo>
                  <a:pt x="10175102" y="6195166"/>
                  <a:pt x="9816937" y="6534516"/>
                  <a:pt x="9411880" y="6851146"/>
                </a:cubicBezTo>
                <a:lnTo>
                  <a:pt x="9402883" y="6858000"/>
                </a:lnTo>
                <a:lnTo>
                  <a:pt x="1880709" y="6858000"/>
                </a:lnTo>
                <a:lnTo>
                  <a:pt x="1838993" y="6821023"/>
                </a:lnTo>
                <a:cubicBezTo>
                  <a:pt x="1404461" y="6426943"/>
                  <a:pt x="1110605" y="6101023"/>
                  <a:pt x="1110605" y="6101023"/>
                </a:cubicBezTo>
                <a:cubicBezTo>
                  <a:pt x="816622" y="5544351"/>
                  <a:pt x="0" y="3776098"/>
                  <a:pt x="0" y="3022953"/>
                </a:cubicBezTo>
                <a:cubicBezTo>
                  <a:pt x="0" y="2171572"/>
                  <a:pt x="195989" y="894500"/>
                  <a:pt x="653297" y="43119"/>
                </a:cubicBezTo>
                <a:close/>
              </a:path>
            </a:pathLst>
          </a:custGeom>
          <a:solidFill>
            <a:schemeClr val="bg2"/>
          </a:solidFill>
          <a:ln>
            <a:noFill/>
          </a:ln>
        </p:spPr>
        <p:txBody>
          <a:bodyPr vert="horz" wrap="square" lIns="91440" tIns="45720" rIns="91440" bIns="45720" numCol="1" anchor="t" anchorCtr="0" compatLnSpc="1">
            <a:prstTxWarp prst="textNoShape">
              <a:avLst/>
            </a:prstTxWarp>
            <a:noAutofit/>
          </a:bodyPr>
          <a:lstStyle/>
          <a:p>
            <a:endParaRPr lang="en-US"/>
          </a:p>
        </p:txBody>
      </p:sp>
      <p:sp>
        <p:nvSpPr>
          <p:cNvPr id="2" name="Title 1">
            <a:extLst>
              <a:ext uri="{FF2B5EF4-FFF2-40B4-BE49-F238E27FC236}">
                <a16:creationId xmlns:a16="http://schemas.microsoft.com/office/drawing/2014/main" id="{54EED2F0-8481-044B-A142-90D56F0B1318}"/>
              </a:ext>
            </a:extLst>
          </p:cNvPr>
          <p:cNvSpPr>
            <a:spLocks noGrp="1"/>
          </p:cNvSpPr>
          <p:nvPr>
            <p:ph type="title"/>
          </p:nvPr>
        </p:nvSpPr>
        <p:spPr>
          <a:xfrm>
            <a:off x="4561200" y="619200"/>
            <a:ext cx="4991961" cy="1477328"/>
          </a:xfrm>
        </p:spPr>
        <p:txBody>
          <a:bodyPr wrap="square" anchor="ctr">
            <a:normAutofit/>
          </a:bodyPr>
          <a:lstStyle/>
          <a:p>
            <a:r>
              <a:rPr lang="en-US" sz="3200"/>
              <a:t>                                    INTRODUCTION</a:t>
            </a:r>
          </a:p>
        </p:txBody>
      </p:sp>
      <p:sp>
        <p:nvSpPr>
          <p:cNvPr id="14" name="Freeform 10">
            <a:extLst>
              <a:ext uri="{FF2B5EF4-FFF2-40B4-BE49-F238E27FC236}">
                <a16:creationId xmlns:a16="http://schemas.microsoft.com/office/drawing/2014/main" id="{1607CD53-0FF9-47E9-94AD-2BF64BA801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5824556">
            <a:off x="198004" y="426519"/>
            <a:ext cx="2955087" cy="2765998"/>
          </a:xfrm>
          <a:custGeom>
            <a:avLst/>
            <a:gdLst>
              <a:gd name="T0" fmla="*/ 43 w 250"/>
              <a:gd name="T1" fmla="*/ 167 h 234"/>
              <a:gd name="T2" fmla="*/ 70 w 250"/>
              <a:gd name="T3" fmla="*/ 133 h 234"/>
              <a:gd name="T4" fmla="*/ 48 w 250"/>
              <a:gd name="T5" fmla="*/ 134 h 234"/>
              <a:gd name="T6" fmla="*/ 19 w 250"/>
              <a:gd name="T7" fmla="*/ 130 h 234"/>
              <a:gd name="T8" fmla="*/ 6 w 250"/>
              <a:gd name="T9" fmla="*/ 123 h 234"/>
              <a:gd name="T10" fmla="*/ 1 w 250"/>
              <a:gd name="T11" fmla="*/ 103 h 234"/>
              <a:gd name="T12" fmla="*/ 11 w 250"/>
              <a:gd name="T13" fmla="*/ 81 h 234"/>
              <a:gd name="T14" fmla="*/ 23 w 250"/>
              <a:gd name="T15" fmla="*/ 76 h 234"/>
              <a:gd name="T16" fmla="*/ 81 w 250"/>
              <a:gd name="T17" fmla="*/ 78 h 234"/>
              <a:gd name="T18" fmla="*/ 65 w 250"/>
              <a:gd name="T19" fmla="*/ 49 h 234"/>
              <a:gd name="T20" fmla="*/ 57 w 250"/>
              <a:gd name="T21" fmla="*/ 27 h 234"/>
              <a:gd name="T22" fmla="*/ 67 w 250"/>
              <a:gd name="T23" fmla="*/ 12 h 234"/>
              <a:gd name="T24" fmla="*/ 85 w 250"/>
              <a:gd name="T25" fmla="*/ 1 h 234"/>
              <a:gd name="T26" fmla="*/ 101 w 250"/>
              <a:gd name="T27" fmla="*/ 8 h 234"/>
              <a:gd name="T28" fmla="*/ 107 w 250"/>
              <a:gd name="T29" fmla="*/ 15 h 234"/>
              <a:gd name="T30" fmla="*/ 120 w 250"/>
              <a:gd name="T31" fmla="*/ 37 h 234"/>
              <a:gd name="T32" fmla="*/ 131 w 250"/>
              <a:gd name="T33" fmla="*/ 60 h 234"/>
              <a:gd name="T34" fmla="*/ 164 w 250"/>
              <a:gd name="T35" fmla="*/ 25 h 234"/>
              <a:gd name="T36" fmla="*/ 187 w 250"/>
              <a:gd name="T37" fmla="*/ 11 h 234"/>
              <a:gd name="T38" fmla="*/ 205 w 250"/>
              <a:gd name="T39" fmla="*/ 19 h 234"/>
              <a:gd name="T40" fmla="*/ 214 w 250"/>
              <a:gd name="T41" fmla="*/ 34 h 234"/>
              <a:gd name="T42" fmla="*/ 203 w 250"/>
              <a:gd name="T43" fmla="*/ 57 h 234"/>
              <a:gd name="T44" fmla="*/ 166 w 250"/>
              <a:gd name="T45" fmla="*/ 100 h 234"/>
              <a:gd name="T46" fmla="*/ 217 w 250"/>
              <a:gd name="T47" fmla="*/ 98 h 234"/>
              <a:gd name="T48" fmla="*/ 244 w 250"/>
              <a:gd name="T49" fmla="*/ 104 h 234"/>
              <a:gd name="T50" fmla="*/ 249 w 250"/>
              <a:gd name="T51" fmla="*/ 115 h 234"/>
              <a:gd name="T52" fmla="*/ 247 w 250"/>
              <a:gd name="T53" fmla="*/ 129 h 234"/>
              <a:gd name="T54" fmla="*/ 245 w 250"/>
              <a:gd name="T55" fmla="*/ 134 h 234"/>
              <a:gd name="T56" fmla="*/ 241 w 250"/>
              <a:gd name="T57" fmla="*/ 141 h 234"/>
              <a:gd name="T58" fmla="*/ 227 w 250"/>
              <a:gd name="T59" fmla="*/ 147 h 234"/>
              <a:gd name="T60" fmla="*/ 187 w 250"/>
              <a:gd name="T61" fmla="*/ 151 h 234"/>
              <a:gd name="T62" fmla="*/ 160 w 250"/>
              <a:gd name="T63" fmla="*/ 148 h 234"/>
              <a:gd name="T64" fmla="*/ 168 w 250"/>
              <a:gd name="T65" fmla="*/ 168 h 234"/>
              <a:gd name="T66" fmla="*/ 176 w 250"/>
              <a:gd name="T67" fmla="*/ 194 h 234"/>
              <a:gd name="T68" fmla="*/ 176 w 250"/>
              <a:gd name="T69" fmla="*/ 211 h 234"/>
              <a:gd name="T70" fmla="*/ 170 w 250"/>
              <a:gd name="T71" fmla="*/ 221 h 234"/>
              <a:gd name="T72" fmla="*/ 156 w 250"/>
              <a:gd name="T73" fmla="*/ 230 h 234"/>
              <a:gd name="T74" fmla="*/ 130 w 250"/>
              <a:gd name="T75" fmla="*/ 226 h 234"/>
              <a:gd name="T76" fmla="*/ 122 w 250"/>
              <a:gd name="T77" fmla="*/ 213 h 234"/>
              <a:gd name="T78" fmla="*/ 110 w 250"/>
              <a:gd name="T79" fmla="*/ 169 h 234"/>
              <a:gd name="T80" fmla="*/ 92 w 250"/>
              <a:gd name="T81" fmla="*/ 192 h 234"/>
              <a:gd name="T82" fmla="*/ 87 w 250"/>
              <a:gd name="T83" fmla="*/ 197 h 234"/>
              <a:gd name="T84" fmla="*/ 84 w 250"/>
              <a:gd name="T85" fmla="*/ 201 h 234"/>
              <a:gd name="T86" fmla="*/ 65 w 250"/>
              <a:gd name="T87" fmla="*/ 212 h 234"/>
              <a:gd name="T88" fmla="*/ 50 w 250"/>
              <a:gd name="T89" fmla="*/ 204 h 234"/>
              <a:gd name="T90" fmla="*/ 44 w 250"/>
              <a:gd name="T91" fmla="*/ 198 h 234"/>
              <a:gd name="T92" fmla="*/ 38 w 250"/>
              <a:gd name="T93" fmla="*/ 185 h 234"/>
              <a:gd name="T94" fmla="*/ 43 w 250"/>
              <a:gd name="T95" fmla="*/ 167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250" h="234">
                <a:moveTo>
                  <a:pt x="43" y="167"/>
                </a:moveTo>
                <a:cubicBezTo>
                  <a:pt x="70" y="133"/>
                  <a:pt x="70" y="133"/>
                  <a:pt x="70" y="133"/>
                </a:cubicBezTo>
                <a:cubicBezTo>
                  <a:pt x="60" y="134"/>
                  <a:pt x="61" y="134"/>
                  <a:pt x="48" y="134"/>
                </a:cubicBezTo>
                <a:cubicBezTo>
                  <a:pt x="34" y="133"/>
                  <a:pt x="24" y="132"/>
                  <a:pt x="19" y="130"/>
                </a:cubicBezTo>
                <a:cubicBezTo>
                  <a:pt x="13" y="128"/>
                  <a:pt x="9" y="126"/>
                  <a:pt x="6" y="123"/>
                </a:cubicBezTo>
                <a:cubicBezTo>
                  <a:pt x="1" y="119"/>
                  <a:pt x="0" y="112"/>
                  <a:pt x="1" y="103"/>
                </a:cubicBezTo>
                <a:cubicBezTo>
                  <a:pt x="2" y="93"/>
                  <a:pt x="6" y="86"/>
                  <a:pt x="11" y="81"/>
                </a:cubicBezTo>
                <a:cubicBezTo>
                  <a:pt x="15" y="77"/>
                  <a:pt x="18" y="76"/>
                  <a:pt x="23" y="76"/>
                </a:cubicBezTo>
                <a:cubicBezTo>
                  <a:pt x="81" y="78"/>
                  <a:pt x="81" y="78"/>
                  <a:pt x="81" y="78"/>
                </a:cubicBezTo>
                <a:cubicBezTo>
                  <a:pt x="65" y="49"/>
                  <a:pt x="65" y="49"/>
                  <a:pt x="65" y="49"/>
                </a:cubicBezTo>
                <a:cubicBezTo>
                  <a:pt x="58" y="40"/>
                  <a:pt x="56" y="33"/>
                  <a:pt x="57" y="27"/>
                </a:cubicBezTo>
                <a:cubicBezTo>
                  <a:pt x="58" y="21"/>
                  <a:pt x="62" y="16"/>
                  <a:pt x="67" y="12"/>
                </a:cubicBezTo>
                <a:cubicBezTo>
                  <a:pt x="74" y="6"/>
                  <a:pt x="80" y="2"/>
                  <a:pt x="85" y="1"/>
                </a:cubicBezTo>
                <a:cubicBezTo>
                  <a:pt x="90" y="0"/>
                  <a:pt x="95" y="2"/>
                  <a:pt x="101" y="8"/>
                </a:cubicBezTo>
                <a:cubicBezTo>
                  <a:pt x="104" y="11"/>
                  <a:pt x="106" y="13"/>
                  <a:pt x="107" y="15"/>
                </a:cubicBezTo>
                <a:cubicBezTo>
                  <a:pt x="110" y="19"/>
                  <a:pt x="112" y="20"/>
                  <a:pt x="120" y="37"/>
                </a:cubicBezTo>
                <a:cubicBezTo>
                  <a:pt x="129" y="55"/>
                  <a:pt x="128" y="51"/>
                  <a:pt x="131" y="60"/>
                </a:cubicBezTo>
                <a:cubicBezTo>
                  <a:pt x="164" y="25"/>
                  <a:pt x="164" y="25"/>
                  <a:pt x="164" y="25"/>
                </a:cubicBezTo>
                <a:cubicBezTo>
                  <a:pt x="173" y="16"/>
                  <a:pt x="180" y="11"/>
                  <a:pt x="187" y="11"/>
                </a:cubicBezTo>
                <a:cubicBezTo>
                  <a:pt x="193" y="10"/>
                  <a:pt x="200" y="13"/>
                  <a:pt x="205" y="19"/>
                </a:cubicBezTo>
                <a:cubicBezTo>
                  <a:pt x="210" y="24"/>
                  <a:pt x="213" y="29"/>
                  <a:pt x="214" y="34"/>
                </a:cubicBezTo>
                <a:cubicBezTo>
                  <a:pt x="214" y="39"/>
                  <a:pt x="211" y="47"/>
                  <a:pt x="203" y="57"/>
                </a:cubicBezTo>
                <a:cubicBezTo>
                  <a:pt x="166" y="100"/>
                  <a:pt x="166" y="100"/>
                  <a:pt x="166" y="100"/>
                </a:cubicBezTo>
                <a:cubicBezTo>
                  <a:pt x="217" y="98"/>
                  <a:pt x="217" y="98"/>
                  <a:pt x="217" y="98"/>
                </a:cubicBezTo>
                <a:cubicBezTo>
                  <a:pt x="229" y="96"/>
                  <a:pt x="238" y="98"/>
                  <a:pt x="244" y="104"/>
                </a:cubicBezTo>
                <a:cubicBezTo>
                  <a:pt x="247" y="107"/>
                  <a:pt x="249" y="111"/>
                  <a:pt x="249" y="115"/>
                </a:cubicBezTo>
                <a:cubicBezTo>
                  <a:pt x="250" y="120"/>
                  <a:pt x="249" y="124"/>
                  <a:pt x="247" y="129"/>
                </a:cubicBezTo>
                <a:cubicBezTo>
                  <a:pt x="247" y="130"/>
                  <a:pt x="246" y="132"/>
                  <a:pt x="245" y="134"/>
                </a:cubicBezTo>
                <a:cubicBezTo>
                  <a:pt x="244" y="137"/>
                  <a:pt x="243" y="140"/>
                  <a:pt x="241" y="141"/>
                </a:cubicBezTo>
                <a:cubicBezTo>
                  <a:pt x="239" y="144"/>
                  <a:pt x="234" y="146"/>
                  <a:pt x="227" y="147"/>
                </a:cubicBezTo>
                <a:cubicBezTo>
                  <a:pt x="221" y="149"/>
                  <a:pt x="207" y="150"/>
                  <a:pt x="187" y="151"/>
                </a:cubicBezTo>
                <a:cubicBezTo>
                  <a:pt x="175" y="152"/>
                  <a:pt x="161" y="148"/>
                  <a:pt x="160" y="148"/>
                </a:cubicBezTo>
                <a:cubicBezTo>
                  <a:pt x="161" y="151"/>
                  <a:pt x="165" y="161"/>
                  <a:pt x="168" y="168"/>
                </a:cubicBezTo>
                <a:cubicBezTo>
                  <a:pt x="168" y="171"/>
                  <a:pt x="173" y="181"/>
                  <a:pt x="176" y="194"/>
                </a:cubicBezTo>
                <a:cubicBezTo>
                  <a:pt x="179" y="206"/>
                  <a:pt x="176" y="203"/>
                  <a:pt x="176" y="211"/>
                </a:cubicBezTo>
                <a:cubicBezTo>
                  <a:pt x="176" y="214"/>
                  <a:pt x="174" y="217"/>
                  <a:pt x="170" y="221"/>
                </a:cubicBezTo>
                <a:cubicBezTo>
                  <a:pt x="166" y="226"/>
                  <a:pt x="161" y="228"/>
                  <a:pt x="156" y="230"/>
                </a:cubicBezTo>
                <a:cubicBezTo>
                  <a:pt x="147" y="234"/>
                  <a:pt x="137" y="233"/>
                  <a:pt x="130" y="226"/>
                </a:cubicBezTo>
                <a:cubicBezTo>
                  <a:pt x="127" y="223"/>
                  <a:pt x="125" y="219"/>
                  <a:pt x="122" y="213"/>
                </a:cubicBezTo>
                <a:cubicBezTo>
                  <a:pt x="118" y="188"/>
                  <a:pt x="117" y="189"/>
                  <a:pt x="110" y="169"/>
                </a:cubicBezTo>
                <a:cubicBezTo>
                  <a:pt x="92" y="192"/>
                  <a:pt x="92" y="192"/>
                  <a:pt x="92" y="192"/>
                </a:cubicBezTo>
                <a:cubicBezTo>
                  <a:pt x="90" y="193"/>
                  <a:pt x="88" y="195"/>
                  <a:pt x="87" y="197"/>
                </a:cubicBezTo>
                <a:cubicBezTo>
                  <a:pt x="86" y="198"/>
                  <a:pt x="85" y="200"/>
                  <a:pt x="84" y="201"/>
                </a:cubicBezTo>
                <a:cubicBezTo>
                  <a:pt x="76" y="209"/>
                  <a:pt x="70" y="212"/>
                  <a:pt x="65" y="212"/>
                </a:cubicBezTo>
                <a:cubicBezTo>
                  <a:pt x="60" y="211"/>
                  <a:pt x="55" y="209"/>
                  <a:pt x="50" y="204"/>
                </a:cubicBezTo>
                <a:cubicBezTo>
                  <a:pt x="50" y="203"/>
                  <a:pt x="48" y="202"/>
                  <a:pt x="44" y="198"/>
                </a:cubicBezTo>
                <a:cubicBezTo>
                  <a:pt x="41" y="195"/>
                  <a:pt x="39" y="191"/>
                  <a:pt x="38" y="185"/>
                </a:cubicBezTo>
                <a:cubicBezTo>
                  <a:pt x="37" y="179"/>
                  <a:pt x="39" y="173"/>
                  <a:pt x="43" y="167"/>
                </a:cubicBezTo>
                <a:close/>
              </a:path>
            </a:pathLst>
          </a:custGeom>
          <a:solidFill>
            <a:schemeClr val="accent4"/>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a16="http://schemas.microsoft.com/office/drawing/2014/main" id="{31397696-857C-9441-BFA8-524D48AB8FFF}"/>
              </a:ext>
            </a:extLst>
          </p:cNvPr>
          <p:cNvSpPr>
            <a:spLocks noGrp="1"/>
          </p:cNvSpPr>
          <p:nvPr>
            <p:ph idx="1"/>
          </p:nvPr>
        </p:nvSpPr>
        <p:spPr>
          <a:xfrm>
            <a:off x="4560026" y="2541600"/>
            <a:ext cx="4991962" cy="3216273"/>
          </a:xfrm>
        </p:spPr>
        <p:txBody>
          <a:bodyPr>
            <a:normAutofit/>
          </a:bodyPr>
          <a:lstStyle/>
          <a:p>
            <a:pPr marL="0" indent="0">
              <a:buNone/>
            </a:pPr>
            <a:r>
              <a:rPr lang="en-GB" dirty="0"/>
              <a:t>A young Muslim loving couple is looking to get married in the next 6 months. They are looking to throw an epic wedding party that the guest will talk about for years to come well as making this day very special and enjoyable for them.</a:t>
            </a:r>
          </a:p>
          <a:p>
            <a:endParaRPr lang="en-US" dirty="0"/>
          </a:p>
        </p:txBody>
      </p:sp>
    </p:spTree>
    <p:extLst>
      <p:ext uri="{BB962C8B-B14F-4D97-AF65-F5344CB8AC3E}">
        <p14:creationId xmlns:p14="http://schemas.microsoft.com/office/powerpoint/2010/main" val="39825315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532A73-CC48-4B70-913D-D8D4400F85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D78EA9-5877-A743-896D-5A065A0D8D2C}"/>
              </a:ext>
            </a:extLst>
          </p:cNvPr>
          <p:cNvSpPr>
            <a:spLocks noGrp="1"/>
          </p:cNvSpPr>
          <p:nvPr>
            <p:ph type="title"/>
          </p:nvPr>
        </p:nvSpPr>
        <p:spPr>
          <a:xfrm>
            <a:off x="720000" y="619200"/>
            <a:ext cx="3107463" cy="5510138"/>
          </a:xfrm>
        </p:spPr>
        <p:txBody>
          <a:bodyPr>
            <a:normAutofit/>
          </a:bodyPr>
          <a:lstStyle/>
          <a:p>
            <a:r>
              <a:rPr lang="en-GB" b="1"/>
              <a:t>                            The Scope of the Project.</a:t>
            </a:r>
            <a:br>
              <a:rPr lang="en-GB"/>
            </a:br>
            <a:endParaRPr lang="en-US" dirty="0"/>
          </a:p>
        </p:txBody>
      </p:sp>
      <p:graphicFrame>
        <p:nvGraphicFramePr>
          <p:cNvPr id="5" name="Content Placeholder 2">
            <a:extLst>
              <a:ext uri="{FF2B5EF4-FFF2-40B4-BE49-F238E27FC236}">
                <a16:creationId xmlns:a16="http://schemas.microsoft.com/office/drawing/2014/main" id="{FF328EF9-4785-48EE-9881-04580653A2C8}"/>
              </a:ext>
            </a:extLst>
          </p:cNvPr>
          <p:cNvGraphicFramePr>
            <a:graphicFrameLocks noGrp="1"/>
          </p:cNvGraphicFramePr>
          <p:nvPr>
            <p:ph idx="1"/>
            <p:extLst>
              <p:ext uri="{D42A27DB-BD31-4B8C-83A1-F6EECF244321}">
                <p14:modId xmlns:p14="http://schemas.microsoft.com/office/powerpoint/2010/main" val="1061240941"/>
              </p:ext>
            </p:extLst>
          </p:nvPr>
        </p:nvGraphicFramePr>
        <p:xfrm>
          <a:off x="4548189" y="728664"/>
          <a:ext cx="6900862" cy="54006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306489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38E27F7-3F29-47F0-B30F-585059182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B16CD8D-2899-43D9-995B-DD1278D6B5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Freeform: Shape 13">
            <a:extLst>
              <a:ext uri="{FF2B5EF4-FFF2-40B4-BE49-F238E27FC236}">
                <a16:creationId xmlns:a16="http://schemas.microsoft.com/office/drawing/2014/main" id="{7F38A32B-CAD5-4D19-8E90-F63EB6902E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342615" y="342615"/>
            <a:ext cx="6858000" cy="6172768"/>
          </a:xfrm>
          <a:custGeom>
            <a:avLst/>
            <a:gdLst>
              <a:gd name="connsiteX0" fmla="*/ 6858000 w 6858000"/>
              <a:gd name="connsiteY0" fmla="*/ 0 h 5780582"/>
              <a:gd name="connsiteX1" fmla="*/ 6858000 w 6858000"/>
              <a:gd name="connsiteY1" fmla="*/ 5780582 h 5780582"/>
              <a:gd name="connsiteX2" fmla="*/ 6766523 w 6858000"/>
              <a:gd name="connsiteY2" fmla="*/ 5777266 h 5780582"/>
              <a:gd name="connsiteX3" fmla="*/ 5437222 w 6858000"/>
              <a:gd name="connsiteY3" fmla="*/ 5734742 h 5780582"/>
              <a:gd name="connsiteX4" fmla="*/ 4440498 w 6858000"/>
              <a:gd name="connsiteY4" fmla="*/ 5734742 h 5780582"/>
              <a:gd name="connsiteX5" fmla="*/ 582209 w 6858000"/>
              <a:gd name="connsiteY5" fmla="*/ 4121983 h 5780582"/>
              <a:gd name="connsiteX6" fmla="*/ 73548 w 6858000"/>
              <a:gd name="connsiteY6" fmla="*/ 3184291 h 5780582"/>
              <a:gd name="connsiteX7" fmla="*/ 0 w 6858000"/>
              <a:gd name="connsiteY7" fmla="*/ 2994994 h 5780582"/>
              <a:gd name="connsiteX8" fmla="*/ 0 w 6858000"/>
              <a:gd name="connsiteY8" fmla="*/ 0 h 5780582"/>
              <a:gd name="connsiteX0" fmla="*/ 6858000 w 6858000"/>
              <a:gd name="connsiteY0" fmla="*/ 0 h 5878098"/>
              <a:gd name="connsiteX1" fmla="*/ 6858000 w 6858000"/>
              <a:gd name="connsiteY1" fmla="*/ 5780582 h 5878098"/>
              <a:gd name="connsiteX2" fmla="*/ 6766523 w 6858000"/>
              <a:gd name="connsiteY2" fmla="*/ 5777266 h 5878098"/>
              <a:gd name="connsiteX3" fmla="*/ 5437222 w 6858000"/>
              <a:gd name="connsiteY3" fmla="*/ 5734742 h 5878098"/>
              <a:gd name="connsiteX4" fmla="*/ 4440498 w 6858000"/>
              <a:gd name="connsiteY4" fmla="*/ 5734742 h 5878098"/>
              <a:gd name="connsiteX5" fmla="*/ 582209 w 6858000"/>
              <a:gd name="connsiteY5" fmla="*/ 4121983 h 5878098"/>
              <a:gd name="connsiteX6" fmla="*/ 73548 w 6858000"/>
              <a:gd name="connsiteY6" fmla="*/ 3184291 h 5878098"/>
              <a:gd name="connsiteX7" fmla="*/ 0 w 6858000"/>
              <a:gd name="connsiteY7" fmla="*/ 2994994 h 5878098"/>
              <a:gd name="connsiteX8" fmla="*/ 0 w 6858000"/>
              <a:gd name="connsiteY8" fmla="*/ 0 h 5878098"/>
              <a:gd name="connsiteX9" fmla="*/ 6858000 w 6858000"/>
              <a:gd name="connsiteY9" fmla="*/ 0 h 5878098"/>
              <a:gd name="connsiteX0" fmla="*/ 6858000 w 6858000"/>
              <a:gd name="connsiteY0" fmla="*/ 0 h 5780582"/>
              <a:gd name="connsiteX1" fmla="*/ 6858000 w 6858000"/>
              <a:gd name="connsiteY1" fmla="*/ 5780582 h 5780582"/>
              <a:gd name="connsiteX2" fmla="*/ 6766523 w 6858000"/>
              <a:gd name="connsiteY2" fmla="*/ 5777266 h 5780582"/>
              <a:gd name="connsiteX3" fmla="*/ 5437222 w 6858000"/>
              <a:gd name="connsiteY3" fmla="*/ 5734742 h 5780582"/>
              <a:gd name="connsiteX4" fmla="*/ 3010841 w 6858000"/>
              <a:gd name="connsiteY4" fmla="*/ 5469518 h 5780582"/>
              <a:gd name="connsiteX5" fmla="*/ 582209 w 6858000"/>
              <a:gd name="connsiteY5" fmla="*/ 4121983 h 5780582"/>
              <a:gd name="connsiteX6" fmla="*/ 73548 w 6858000"/>
              <a:gd name="connsiteY6" fmla="*/ 3184291 h 5780582"/>
              <a:gd name="connsiteX7" fmla="*/ 0 w 6858000"/>
              <a:gd name="connsiteY7" fmla="*/ 2994994 h 5780582"/>
              <a:gd name="connsiteX8" fmla="*/ 0 w 6858000"/>
              <a:gd name="connsiteY8" fmla="*/ 0 h 5780582"/>
              <a:gd name="connsiteX9" fmla="*/ 6858000 w 6858000"/>
              <a:gd name="connsiteY9" fmla="*/ 0 h 5780582"/>
              <a:gd name="connsiteX0" fmla="*/ 6858000 w 6858000"/>
              <a:gd name="connsiteY0" fmla="*/ 0 h 5780582"/>
              <a:gd name="connsiteX1" fmla="*/ 6858000 w 6858000"/>
              <a:gd name="connsiteY1" fmla="*/ 5780582 h 5780582"/>
              <a:gd name="connsiteX2" fmla="*/ 6766523 w 6858000"/>
              <a:gd name="connsiteY2" fmla="*/ 5777266 h 5780582"/>
              <a:gd name="connsiteX3" fmla="*/ 5437222 w 6858000"/>
              <a:gd name="connsiteY3" fmla="*/ 5734742 h 5780582"/>
              <a:gd name="connsiteX4" fmla="*/ 3010841 w 6858000"/>
              <a:gd name="connsiteY4" fmla="*/ 5469518 h 5780582"/>
              <a:gd name="connsiteX5" fmla="*/ 582209 w 6858000"/>
              <a:gd name="connsiteY5" fmla="*/ 4121983 h 5780582"/>
              <a:gd name="connsiteX6" fmla="*/ 73548 w 6858000"/>
              <a:gd name="connsiteY6" fmla="*/ 3184291 h 5780582"/>
              <a:gd name="connsiteX7" fmla="*/ 0 w 6858000"/>
              <a:gd name="connsiteY7" fmla="*/ 2994994 h 5780582"/>
              <a:gd name="connsiteX8" fmla="*/ 0 w 6858000"/>
              <a:gd name="connsiteY8" fmla="*/ 0 h 5780582"/>
              <a:gd name="connsiteX9" fmla="*/ 6858000 w 6858000"/>
              <a:gd name="connsiteY9" fmla="*/ 0 h 5780582"/>
              <a:gd name="connsiteX0" fmla="*/ 6858000 w 6858000"/>
              <a:gd name="connsiteY0" fmla="*/ 0 h 5780582"/>
              <a:gd name="connsiteX1" fmla="*/ 6858000 w 6858000"/>
              <a:gd name="connsiteY1" fmla="*/ 5780582 h 5780582"/>
              <a:gd name="connsiteX2" fmla="*/ 6766523 w 6858000"/>
              <a:gd name="connsiteY2" fmla="*/ 5777266 h 5780582"/>
              <a:gd name="connsiteX3" fmla="*/ 5437222 w 6858000"/>
              <a:gd name="connsiteY3" fmla="*/ 5734742 h 5780582"/>
              <a:gd name="connsiteX4" fmla="*/ 3010841 w 6858000"/>
              <a:gd name="connsiteY4" fmla="*/ 5469518 h 5780582"/>
              <a:gd name="connsiteX5" fmla="*/ 582209 w 6858000"/>
              <a:gd name="connsiteY5" fmla="*/ 4121983 h 5780582"/>
              <a:gd name="connsiteX6" fmla="*/ 73548 w 6858000"/>
              <a:gd name="connsiteY6" fmla="*/ 3184291 h 5780582"/>
              <a:gd name="connsiteX7" fmla="*/ 0 w 6858000"/>
              <a:gd name="connsiteY7" fmla="*/ 2994994 h 5780582"/>
              <a:gd name="connsiteX8" fmla="*/ 0 w 6858000"/>
              <a:gd name="connsiteY8" fmla="*/ 0 h 5780582"/>
              <a:gd name="connsiteX9" fmla="*/ 6858000 w 6858000"/>
              <a:gd name="connsiteY9" fmla="*/ 0 h 5780582"/>
              <a:gd name="connsiteX0" fmla="*/ 6858000 w 6858000"/>
              <a:gd name="connsiteY0" fmla="*/ 0 h 5780582"/>
              <a:gd name="connsiteX1" fmla="*/ 6858000 w 6858000"/>
              <a:gd name="connsiteY1" fmla="*/ 5780582 h 5780582"/>
              <a:gd name="connsiteX2" fmla="*/ 6766523 w 6858000"/>
              <a:gd name="connsiteY2" fmla="*/ 5777266 h 5780582"/>
              <a:gd name="connsiteX3" fmla="*/ 5437222 w 6858000"/>
              <a:gd name="connsiteY3" fmla="*/ 5734742 h 5780582"/>
              <a:gd name="connsiteX4" fmla="*/ 3010841 w 6858000"/>
              <a:gd name="connsiteY4" fmla="*/ 5469518 h 5780582"/>
              <a:gd name="connsiteX5" fmla="*/ 582209 w 6858000"/>
              <a:gd name="connsiteY5" fmla="*/ 4121983 h 5780582"/>
              <a:gd name="connsiteX6" fmla="*/ 0 w 6858000"/>
              <a:gd name="connsiteY6" fmla="*/ 2994994 h 5780582"/>
              <a:gd name="connsiteX7" fmla="*/ 0 w 6858000"/>
              <a:gd name="connsiteY7" fmla="*/ 0 h 5780582"/>
              <a:gd name="connsiteX8" fmla="*/ 6858000 w 6858000"/>
              <a:gd name="connsiteY8" fmla="*/ 0 h 5780582"/>
              <a:gd name="connsiteX0" fmla="*/ 6858000 w 6858000"/>
              <a:gd name="connsiteY0" fmla="*/ 0 h 5780582"/>
              <a:gd name="connsiteX1" fmla="*/ 6858000 w 6858000"/>
              <a:gd name="connsiteY1" fmla="*/ 5780582 h 5780582"/>
              <a:gd name="connsiteX2" fmla="*/ 6766523 w 6858000"/>
              <a:gd name="connsiteY2" fmla="*/ 5777266 h 5780582"/>
              <a:gd name="connsiteX3" fmla="*/ 5437222 w 6858000"/>
              <a:gd name="connsiteY3" fmla="*/ 5734742 h 5780582"/>
              <a:gd name="connsiteX4" fmla="*/ 3010841 w 6858000"/>
              <a:gd name="connsiteY4" fmla="*/ 5469518 h 5780582"/>
              <a:gd name="connsiteX5" fmla="*/ 582209 w 6858000"/>
              <a:gd name="connsiteY5" fmla="*/ 4121983 h 5780582"/>
              <a:gd name="connsiteX6" fmla="*/ 0 w 6858000"/>
              <a:gd name="connsiteY6" fmla="*/ 2994994 h 5780582"/>
              <a:gd name="connsiteX7" fmla="*/ 0 w 6858000"/>
              <a:gd name="connsiteY7" fmla="*/ 0 h 5780582"/>
              <a:gd name="connsiteX8" fmla="*/ 6858000 w 6858000"/>
              <a:gd name="connsiteY8" fmla="*/ 0 h 5780582"/>
              <a:gd name="connsiteX0" fmla="*/ 6858000 w 6858000"/>
              <a:gd name="connsiteY0" fmla="*/ 0 h 5780582"/>
              <a:gd name="connsiteX1" fmla="*/ 6858000 w 6858000"/>
              <a:gd name="connsiteY1" fmla="*/ 5780582 h 5780582"/>
              <a:gd name="connsiteX2" fmla="*/ 6766523 w 6858000"/>
              <a:gd name="connsiteY2" fmla="*/ 5777266 h 5780582"/>
              <a:gd name="connsiteX3" fmla="*/ 5437222 w 6858000"/>
              <a:gd name="connsiteY3" fmla="*/ 5734742 h 5780582"/>
              <a:gd name="connsiteX4" fmla="*/ 3010841 w 6858000"/>
              <a:gd name="connsiteY4" fmla="*/ 5469518 h 5780582"/>
              <a:gd name="connsiteX5" fmla="*/ 959581 w 6858000"/>
              <a:gd name="connsiteY5" fmla="*/ 4373609 h 5780582"/>
              <a:gd name="connsiteX6" fmla="*/ 0 w 6858000"/>
              <a:gd name="connsiteY6" fmla="*/ 2994994 h 5780582"/>
              <a:gd name="connsiteX7" fmla="*/ 0 w 6858000"/>
              <a:gd name="connsiteY7" fmla="*/ 0 h 5780582"/>
              <a:gd name="connsiteX8" fmla="*/ 6858000 w 6858000"/>
              <a:gd name="connsiteY8" fmla="*/ 0 h 5780582"/>
              <a:gd name="connsiteX0" fmla="*/ 6858000 w 6858000"/>
              <a:gd name="connsiteY0" fmla="*/ 0 h 5780582"/>
              <a:gd name="connsiteX1" fmla="*/ 6858000 w 6858000"/>
              <a:gd name="connsiteY1" fmla="*/ 5780582 h 5780582"/>
              <a:gd name="connsiteX2" fmla="*/ 6766523 w 6858000"/>
              <a:gd name="connsiteY2" fmla="*/ 5777266 h 5780582"/>
              <a:gd name="connsiteX3" fmla="*/ 3010841 w 6858000"/>
              <a:gd name="connsiteY3" fmla="*/ 5469518 h 5780582"/>
              <a:gd name="connsiteX4" fmla="*/ 959581 w 6858000"/>
              <a:gd name="connsiteY4" fmla="*/ 4373609 h 5780582"/>
              <a:gd name="connsiteX5" fmla="*/ 0 w 6858000"/>
              <a:gd name="connsiteY5" fmla="*/ 2994994 h 5780582"/>
              <a:gd name="connsiteX6" fmla="*/ 0 w 6858000"/>
              <a:gd name="connsiteY6" fmla="*/ 0 h 5780582"/>
              <a:gd name="connsiteX7" fmla="*/ 6858000 w 6858000"/>
              <a:gd name="connsiteY7" fmla="*/ 0 h 5780582"/>
              <a:gd name="connsiteX0" fmla="*/ 6858000 w 6858000"/>
              <a:gd name="connsiteY0" fmla="*/ 0 h 5780582"/>
              <a:gd name="connsiteX1" fmla="*/ 6858000 w 6858000"/>
              <a:gd name="connsiteY1" fmla="*/ 5780582 h 5780582"/>
              <a:gd name="connsiteX2" fmla="*/ 3010841 w 6858000"/>
              <a:gd name="connsiteY2" fmla="*/ 5469518 h 5780582"/>
              <a:gd name="connsiteX3" fmla="*/ 959581 w 6858000"/>
              <a:gd name="connsiteY3" fmla="*/ 4373609 h 5780582"/>
              <a:gd name="connsiteX4" fmla="*/ 0 w 6858000"/>
              <a:gd name="connsiteY4" fmla="*/ 2994994 h 5780582"/>
              <a:gd name="connsiteX5" fmla="*/ 0 w 6858000"/>
              <a:gd name="connsiteY5" fmla="*/ 0 h 5780582"/>
              <a:gd name="connsiteX6" fmla="*/ 6858000 w 6858000"/>
              <a:gd name="connsiteY6" fmla="*/ 0 h 5780582"/>
              <a:gd name="connsiteX0" fmla="*/ 6858000 w 6858000"/>
              <a:gd name="connsiteY0" fmla="*/ 0 h 5780582"/>
              <a:gd name="connsiteX1" fmla="*/ 6858000 w 6858000"/>
              <a:gd name="connsiteY1" fmla="*/ 5780582 h 5780582"/>
              <a:gd name="connsiteX2" fmla="*/ 3010841 w 6858000"/>
              <a:gd name="connsiteY2" fmla="*/ 5469518 h 5780582"/>
              <a:gd name="connsiteX3" fmla="*/ 959581 w 6858000"/>
              <a:gd name="connsiteY3" fmla="*/ 4373609 h 5780582"/>
              <a:gd name="connsiteX4" fmla="*/ 0 w 6858000"/>
              <a:gd name="connsiteY4" fmla="*/ 2994994 h 5780582"/>
              <a:gd name="connsiteX5" fmla="*/ 0 w 6858000"/>
              <a:gd name="connsiteY5" fmla="*/ 0 h 5780582"/>
              <a:gd name="connsiteX6" fmla="*/ 6858000 w 6858000"/>
              <a:gd name="connsiteY6" fmla="*/ 0 h 5780582"/>
              <a:gd name="connsiteX0" fmla="*/ 6858000 w 6858000"/>
              <a:gd name="connsiteY0" fmla="*/ 0 h 5780582"/>
              <a:gd name="connsiteX1" fmla="*/ 6858000 w 6858000"/>
              <a:gd name="connsiteY1" fmla="*/ 5780582 h 5780582"/>
              <a:gd name="connsiteX2" fmla="*/ 3010841 w 6858000"/>
              <a:gd name="connsiteY2" fmla="*/ 5469518 h 5780582"/>
              <a:gd name="connsiteX3" fmla="*/ 959581 w 6858000"/>
              <a:gd name="connsiteY3" fmla="*/ 4373609 h 5780582"/>
              <a:gd name="connsiteX4" fmla="*/ 0 w 6858000"/>
              <a:gd name="connsiteY4" fmla="*/ 2994994 h 5780582"/>
              <a:gd name="connsiteX5" fmla="*/ 0 w 6858000"/>
              <a:gd name="connsiteY5" fmla="*/ 0 h 5780582"/>
              <a:gd name="connsiteX6" fmla="*/ 6858000 w 6858000"/>
              <a:gd name="connsiteY6" fmla="*/ 0 h 5780582"/>
              <a:gd name="connsiteX0" fmla="*/ 6858000 w 6858000"/>
              <a:gd name="connsiteY0" fmla="*/ 0 h 5780582"/>
              <a:gd name="connsiteX1" fmla="*/ 6858000 w 6858000"/>
              <a:gd name="connsiteY1" fmla="*/ 5780582 h 5780582"/>
              <a:gd name="connsiteX2" fmla="*/ 3264841 w 6858000"/>
              <a:gd name="connsiteY2" fmla="*/ 5442316 h 5780582"/>
              <a:gd name="connsiteX3" fmla="*/ 959581 w 6858000"/>
              <a:gd name="connsiteY3" fmla="*/ 4373609 h 5780582"/>
              <a:gd name="connsiteX4" fmla="*/ 0 w 6858000"/>
              <a:gd name="connsiteY4" fmla="*/ 2994994 h 5780582"/>
              <a:gd name="connsiteX5" fmla="*/ 0 w 6858000"/>
              <a:gd name="connsiteY5" fmla="*/ 0 h 5780582"/>
              <a:gd name="connsiteX6" fmla="*/ 6858000 w 6858000"/>
              <a:gd name="connsiteY6" fmla="*/ 0 h 5780582"/>
              <a:gd name="connsiteX0" fmla="*/ 6858000 w 6858000"/>
              <a:gd name="connsiteY0" fmla="*/ 0 h 5784516"/>
              <a:gd name="connsiteX1" fmla="*/ 6858000 w 6858000"/>
              <a:gd name="connsiteY1" fmla="*/ 5780582 h 5784516"/>
              <a:gd name="connsiteX2" fmla="*/ 3264841 w 6858000"/>
              <a:gd name="connsiteY2" fmla="*/ 5442316 h 5784516"/>
              <a:gd name="connsiteX3" fmla="*/ 959581 w 6858000"/>
              <a:gd name="connsiteY3" fmla="*/ 4373609 h 5784516"/>
              <a:gd name="connsiteX4" fmla="*/ 0 w 6858000"/>
              <a:gd name="connsiteY4" fmla="*/ 2994994 h 5784516"/>
              <a:gd name="connsiteX5" fmla="*/ 0 w 6858000"/>
              <a:gd name="connsiteY5" fmla="*/ 0 h 5784516"/>
              <a:gd name="connsiteX6" fmla="*/ 6858000 w 6858000"/>
              <a:gd name="connsiteY6" fmla="*/ 0 h 5784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8000" h="5784516">
                <a:moveTo>
                  <a:pt x="6858000" y="0"/>
                </a:moveTo>
                <a:lnTo>
                  <a:pt x="6858000" y="5780582"/>
                </a:lnTo>
                <a:cubicBezTo>
                  <a:pt x="4704756" y="5812908"/>
                  <a:pt x="4198884" y="5641214"/>
                  <a:pt x="3264841" y="5442316"/>
                </a:cubicBezTo>
                <a:cubicBezTo>
                  <a:pt x="2330798" y="5243418"/>
                  <a:pt x="1503721" y="4781496"/>
                  <a:pt x="959581" y="4373609"/>
                </a:cubicBezTo>
                <a:cubicBezTo>
                  <a:pt x="415441" y="3965722"/>
                  <a:pt x="198635" y="3573180"/>
                  <a:pt x="0" y="2994994"/>
                </a:cubicBezTo>
                <a:lnTo>
                  <a:pt x="0" y="0"/>
                </a:lnTo>
                <a:lnTo>
                  <a:pt x="6858000" y="0"/>
                </a:lnTo>
                <a:close/>
              </a:path>
            </a:pathLst>
          </a:custGeom>
          <a:ln>
            <a:noFill/>
          </a:ln>
        </p:spPr>
        <p:txBody>
          <a:bodyPr vert="horz" wrap="square" lIns="91440" tIns="45720" rIns="91440" bIns="45720" numCol="1" anchor="t" anchorCtr="0" compatLnSpc="1">
            <a:prstTxWarp prst="textNoShape">
              <a:avLst/>
            </a:prstTxWarp>
            <a:noAutofit/>
          </a:bodyPr>
          <a:lstStyle/>
          <a:p>
            <a:endParaRPr lang="en-US"/>
          </a:p>
        </p:txBody>
      </p:sp>
      <p:sp>
        <p:nvSpPr>
          <p:cNvPr id="2" name="Title 1">
            <a:extLst>
              <a:ext uri="{FF2B5EF4-FFF2-40B4-BE49-F238E27FC236}">
                <a16:creationId xmlns:a16="http://schemas.microsoft.com/office/drawing/2014/main" id="{B47541F3-3561-644D-856A-9D31C3AC6F7A}"/>
              </a:ext>
            </a:extLst>
          </p:cNvPr>
          <p:cNvSpPr>
            <a:spLocks noGrp="1"/>
          </p:cNvSpPr>
          <p:nvPr>
            <p:ph type="title"/>
          </p:nvPr>
        </p:nvSpPr>
        <p:spPr>
          <a:xfrm>
            <a:off x="720000" y="619201"/>
            <a:ext cx="5003800" cy="1477328"/>
          </a:xfrm>
        </p:spPr>
        <p:txBody>
          <a:bodyPr>
            <a:normAutofit/>
          </a:bodyPr>
          <a:lstStyle/>
          <a:p>
            <a:r>
              <a:rPr lang="en-GB" sz="3200" b="1"/>
              <a:t>                                     STAKEHOLDERS</a:t>
            </a:r>
            <a:br>
              <a:rPr lang="en-GB" sz="3200"/>
            </a:br>
            <a:endParaRPr lang="en-US" sz="3200"/>
          </a:p>
        </p:txBody>
      </p:sp>
      <p:pic>
        <p:nvPicPr>
          <p:cNvPr id="7" name="Graphic 6" descr="Meeting">
            <a:extLst>
              <a:ext uri="{FF2B5EF4-FFF2-40B4-BE49-F238E27FC236}">
                <a16:creationId xmlns:a16="http://schemas.microsoft.com/office/drawing/2014/main" id="{8BD22E59-BA80-4CF5-8071-F4969CA53D1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477238" y="2636839"/>
            <a:ext cx="3501162" cy="3501162"/>
          </a:xfrm>
          <a:custGeom>
            <a:avLst/>
            <a:gdLst/>
            <a:ahLst/>
            <a:cxnLst/>
            <a:rect l="l" t="t" r="r" b="b"/>
            <a:pathLst>
              <a:path w="5015639" h="3501162">
                <a:moveTo>
                  <a:pt x="0" y="0"/>
                </a:moveTo>
                <a:lnTo>
                  <a:pt x="5015639" y="0"/>
                </a:lnTo>
                <a:lnTo>
                  <a:pt x="5015639" y="3501162"/>
                </a:lnTo>
                <a:lnTo>
                  <a:pt x="0" y="3501162"/>
                </a:lnTo>
                <a:close/>
              </a:path>
            </a:pathLst>
          </a:custGeom>
        </p:spPr>
      </p:pic>
      <p:sp>
        <p:nvSpPr>
          <p:cNvPr id="3" name="Content Placeholder 2">
            <a:extLst>
              <a:ext uri="{FF2B5EF4-FFF2-40B4-BE49-F238E27FC236}">
                <a16:creationId xmlns:a16="http://schemas.microsoft.com/office/drawing/2014/main" id="{CF910D0C-7F9A-2E4B-B793-E4CB2E4F5CDC}"/>
              </a:ext>
            </a:extLst>
          </p:cNvPr>
          <p:cNvSpPr>
            <a:spLocks noGrp="1"/>
          </p:cNvSpPr>
          <p:nvPr>
            <p:ph idx="1"/>
          </p:nvPr>
        </p:nvSpPr>
        <p:spPr>
          <a:xfrm>
            <a:off x="6480000" y="633600"/>
            <a:ext cx="4991962" cy="5135374"/>
          </a:xfrm>
        </p:spPr>
        <p:txBody>
          <a:bodyPr>
            <a:normAutofit/>
          </a:bodyPr>
          <a:lstStyle/>
          <a:p>
            <a:pPr marL="0" indent="0">
              <a:buNone/>
            </a:pPr>
            <a:endParaRPr lang="en-GB" dirty="0"/>
          </a:p>
          <a:p>
            <a:pPr marL="0" indent="0">
              <a:buNone/>
            </a:pPr>
            <a:r>
              <a:rPr lang="en-GB" dirty="0"/>
              <a:t>A stakeholder is a party that has an interest in a company and can either affect or be affected by the business.</a:t>
            </a:r>
          </a:p>
          <a:p>
            <a:endParaRPr lang="en-US" dirty="0"/>
          </a:p>
        </p:txBody>
      </p:sp>
    </p:spTree>
    <p:extLst>
      <p:ext uri="{BB962C8B-B14F-4D97-AF65-F5344CB8AC3E}">
        <p14:creationId xmlns:p14="http://schemas.microsoft.com/office/powerpoint/2010/main" val="32278143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FB0E95-9CAE-4968-A118-2B9F7C8BBB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0BBC371-361C-45F7-9235-C3252E336B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D47ABE-0A05-734D-AF04-F026FCCD5A68}"/>
              </a:ext>
            </a:extLst>
          </p:cNvPr>
          <p:cNvSpPr>
            <a:spLocks noGrp="1"/>
          </p:cNvSpPr>
          <p:nvPr>
            <p:ph type="title"/>
          </p:nvPr>
        </p:nvSpPr>
        <p:spPr>
          <a:xfrm>
            <a:off x="720000" y="619200"/>
            <a:ext cx="10728322" cy="681586"/>
          </a:xfrm>
        </p:spPr>
        <p:txBody>
          <a:bodyPr wrap="square">
            <a:normAutofit/>
          </a:bodyPr>
          <a:lstStyle/>
          <a:p>
            <a:r>
              <a:rPr lang="en-US" sz="3200"/>
              <a:t>                                    STAKEHOLDERS</a:t>
            </a:r>
          </a:p>
        </p:txBody>
      </p:sp>
      <p:sp useBgFill="1">
        <p:nvSpPr>
          <p:cNvPr id="13" name="Freeform: Shape 12">
            <a:extLst>
              <a:ext uri="{FF2B5EF4-FFF2-40B4-BE49-F238E27FC236}">
                <a16:creationId xmlns:a16="http://schemas.microsoft.com/office/drawing/2014/main" id="{4172FA92-6FD3-495F-95A0-4FD85861D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 y="1734458"/>
            <a:ext cx="12191501" cy="5123544"/>
          </a:xfrm>
          <a:custGeom>
            <a:avLst/>
            <a:gdLst>
              <a:gd name="connsiteX0" fmla="*/ 9255953 w 12191501"/>
              <a:gd name="connsiteY0" fmla="*/ 0 h 4430825"/>
              <a:gd name="connsiteX1" fmla="*/ 10762189 w 12191501"/>
              <a:gd name="connsiteY1" fmla="*/ 67992 h 4430825"/>
              <a:gd name="connsiteX2" fmla="*/ 11364025 w 12191501"/>
              <a:gd name="connsiteY2" fmla="*/ 57486 h 4430825"/>
              <a:gd name="connsiteX3" fmla="*/ 12096632 w 12191501"/>
              <a:gd name="connsiteY3" fmla="*/ 44699 h 4430825"/>
              <a:gd name="connsiteX4" fmla="*/ 12191501 w 12191501"/>
              <a:gd name="connsiteY4" fmla="*/ 43042 h 4430825"/>
              <a:gd name="connsiteX5" fmla="*/ 12191501 w 12191501"/>
              <a:gd name="connsiteY5" fmla="*/ 4430825 h 4430825"/>
              <a:gd name="connsiteX6" fmla="*/ 0 w 12191501"/>
              <a:gd name="connsiteY6" fmla="*/ 4430825 h 4430825"/>
              <a:gd name="connsiteX7" fmla="*/ 10182 w 12191501"/>
              <a:gd name="connsiteY7" fmla="*/ 95053 h 4430825"/>
              <a:gd name="connsiteX8" fmla="*/ 70972 w 12191501"/>
              <a:gd name="connsiteY8" fmla="*/ 97164 h 4430825"/>
              <a:gd name="connsiteX9" fmla="*/ 1281624 w 12191501"/>
              <a:gd name="connsiteY9" fmla="*/ 139193 h 4430825"/>
              <a:gd name="connsiteX10" fmla="*/ 2485297 w 12191501"/>
              <a:gd name="connsiteY10" fmla="*/ 118183 h 4430825"/>
              <a:gd name="connsiteX11" fmla="*/ 3237591 w 12191501"/>
              <a:gd name="connsiteY11" fmla="*/ 105051 h 4430825"/>
              <a:gd name="connsiteX12" fmla="*/ 3989887 w 12191501"/>
              <a:gd name="connsiteY12" fmla="*/ 91920 h 4430825"/>
              <a:gd name="connsiteX13" fmla="*/ 9255953 w 12191501"/>
              <a:gd name="connsiteY13" fmla="*/ 0 h 4430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1501" h="4430825">
                <a:moveTo>
                  <a:pt x="9255953" y="0"/>
                </a:moveTo>
                <a:cubicBezTo>
                  <a:pt x="10762189" y="67992"/>
                  <a:pt x="10762189" y="67992"/>
                  <a:pt x="10762189" y="67992"/>
                </a:cubicBezTo>
                <a:cubicBezTo>
                  <a:pt x="11364025" y="57486"/>
                  <a:pt x="11364025" y="57486"/>
                  <a:pt x="11364025" y="57486"/>
                </a:cubicBezTo>
                <a:cubicBezTo>
                  <a:pt x="11589714" y="53547"/>
                  <a:pt x="11836561" y="49238"/>
                  <a:pt x="12096632" y="44699"/>
                </a:cubicBezTo>
                <a:lnTo>
                  <a:pt x="12191501" y="43042"/>
                </a:lnTo>
                <a:lnTo>
                  <a:pt x="12191501" y="4430825"/>
                </a:lnTo>
                <a:lnTo>
                  <a:pt x="0" y="4430825"/>
                </a:lnTo>
                <a:lnTo>
                  <a:pt x="10182" y="95053"/>
                </a:lnTo>
                <a:lnTo>
                  <a:pt x="70972" y="97164"/>
                </a:lnTo>
                <a:cubicBezTo>
                  <a:pt x="1281624" y="139193"/>
                  <a:pt x="1281624" y="139193"/>
                  <a:pt x="1281624" y="139193"/>
                </a:cubicBezTo>
                <a:cubicBezTo>
                  <a:pt x="2485297" y="118183"/>
                  <a:pt x="2485297" y="118183"/>
                  <a:pt x="2485297" y="118183"/>
                </a:cubicBezTo>
                <a:cubicBezTo>
                  <a:pt x="2786215" y="112930"/>
                  <a:pt x="2936672" y="110304"/>
                  <a:pt x="3237591" y="105051"/>
                </a:cubicBezTo>
                <a:cubicBezTo>
                  <a:pt x="3538508" y="99800"/>
                  <a:pt x="3839426" y="94546"/>
                  <a:pt x="3989887" y="91920"/>
                </a:cubicBezTo>
                <a:cubicBezTo>
                  <a:pt x="9255953" y="0"/>
                  <a:pt x="9255953" y="0"/>
                  <a:pt x="9255953" y="0"/>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5" name="Content Placeholder 2">
            <a:extLst>
              <a:ext uri="{FF2B5EF4-FFF2-40B4-BE49-F238E27FC236}">
                <a16:creationId xmlns:a16="http://schemas.microsoft.com/office/drawing/2014/main" id="{A65C961F-A840-40DC-B979-F956433C1618}"/>
              </a:ext>
            </a:extLst>
          </p:cNvPr>
          <p:cNvGraphicFramePr>
            <a:graphicFrameLocks noGrp="1"/>
          </p:cNvGraphicFramePr>
          <p:nvPr>
            <p:ph idx="1"/>
            <p:extLst>
              <p:ext uri="{D42A27DB-BD31-4B8C-83A1-F6EECF244321}">
                <p14:modId xmlns:p14="http://schemas.microsoft.com/office/powerpoint/2010/main" val="3760546696"/>
              </p:ext>
            </p:extLst>
          </p:nvPr>
        </p:nvGraphicFramePr>
        <p:xfrm>
          <a:off x="720725" y="2541588"/>
          <a:ext cx="10728325" cy="35877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476721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308119F7-B84E-4EBF-919F-A9B0F6D924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0">
            <a:extLst>
              <a:ext uri="{FF2B5EF4-FFF2-40B4-BE49-F238E27FC236}">
                <a16:creationId xmlns:a16="http://schemas.microsoft.com/office/drawing/2014/main" id="{DAA17479-17CB-402A-8689-750C6F3858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D1B635-64CC-FA4F-9FC9-E9DA45C83628}"/>
              </a:ext>
            </a:extLst>
          </p:cNvPr>
          <p:cNvSpPr>
            <a:spLocks noGrp="1"/>
          </p:cNvSpPr>
          <p:nvPr>
            <p:ph type="title"/>
          </p:nvPr>
        </p:nvSpPr>
        <p:spPr>
          <a:xfrm>
            <a:off x="720000" y="619200"/>
            <a:ext cx="3107463" cy="5510138"/>
          </a:xfrm>
        </p:spPr>
        <p:txBody>
          <a:bodyPr>
            <a:normAutofit/>
          </a:bodyPr>
          <a:lstStyle/>
          <a:p>
            <a:r>
              <a:rPr lang="en-US" dirty="0"/>
              <a:t>                                 Risk Assessment</a:t>
            </a:r>
          </a:p>
        </p:txBody>
      </p:sp>
      <p:sp useBgFill="1">
        <p:nvSpPr>
          <p:cNvPr id="17" name="Freeform: Shape 12">
            <a:extLst>
              <a:ext uri="{FF2B5EF4-FFF2-40B4-BE49-F238E27FC236}">
                <a16:creationId xmlns:a16="http://schemas.microsoft.com/office/drawing/2014/main" id="{F534AA72-89BF-4BB0-B339-DEB9FC7F1B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2978" y="0"/>
            <a:ext cx="7809022" cy="6858000"/>
          </a:xfrm>
          <a:custGeom>
            <a:avLst/>
            <a:gdLst>
              <a:gd name="connsiteX0" fmla="*/ 27229 w 7809022"/>
              <a:gd name="connsiteY0" fmla="*/ 0 h 6858000"/>
              <a:gd name="connsiteX1" fmla="*/ 7809022 w 7809022"/>
              <a:gd name="connsiteY1" fmla="*/ 0 h 6858000"/>
              <a:gd name="connsiteX2" fmla="*/ 7809022 w 7809022"/>
              <a:gd name="connsiteY2" fmla="*/ 6858000 h 6858000"/>
              <a:gd name="connsiteX3" fmla="*/ 41303 w 7809022"/>
              <a:gd name="connsiteY3" fmla="*/ 6858000 h 6858000"/>
              <a:gd name="connsiteX4" fmla="*/ 41303 w 7809022"/>
              <a:gd name="connsiteY4" fmla="*/ 6822879 h 6858000"/>
              <a:gd name="connsiteX5" fmla="*/ 41303 w 7809022"/>
              <a:gd name="connsiteY5" fmla="*/ 6667752 h 6858000"/>
              <a:gd name="connsiteX6" fmla="*/ 0 w 7809022"/>
              <a:gd name="connsiteY6" fmla="*/ 3813425 h 6858000"/>
              <a:gd name="connsiteX7" fmla="*/ 41303 w 7809022"/>
              <a:gd name="connsiteY7" fmla="*/ 2572413 h 6858000"/>
              <a:gd name="connsiteX8" fmla="*/ 41303 w 7809022"/>
              <a:gd name="connsiteY8" fmla="*/ 1496869 h 6858000"/>
              <a:gd name="connsiteX9" fmla="*/ 41303 w 7809022"/>
              <a:gd name="connsiteY9" fmla="*/ 1083199 h 6858000"/>
              <a:gd name="connsiteX10" fmla="*/ 0 w 7809022"/>
              <a:gd name="connsiteY10" fmla="*/ 545427 h 6858000"/>
              <a:gd name="connsiteX11" fmla="*/ 22153 w 7809022"/>
              <a:gd name="connsiteY11" fmla="*/ 10166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809022" h="6858000">
                <a:moveTo>
                  <a:pt x="27229" y="0"/>
                </a:moveTo>
                <a:lnTo>
                  <a:pt x="7809022" y="0"/>
                </a:lnTo>
                <a:lnTo>
                  <a:pt x="7809022" y="6858000"/>
                </a:lnTo>
                <a:lnTo>
                  <a:pt x="41303" y="6858000"/>
                </a:lnTo>
                <a:lnTo>
                  <a:pt x="41303" y="6822879"/>
                </a:lnTo>
                <a:cubicBezTo>
                  <a:pt x="41303" y="6760828"/>
                  <a:pt x="41303" y="6709119"/>
                  <a:pt x="41303" y="6667752"/>
                </a:cubicBezTo>
                <a:cubicBezTo>
                  <a:pt x="41303" y="6667752"/>
                  <a:pt x="41303" y="6667752"/>
                  <a:pt x="0" y="3813425"/>
                </a:cubicBezTo>
                <a:cubicBezTo>
                  <a:pt x="0" y="3813425"/>
                  <a:pt x="0" y="3813425"/>
                  <a:pt x="41303" y="2572413"/>
                </a:cubicBezTo>
                <a:cubicBezTo>
                  <a:pt x="41303" y="2572413"/>
                  <a:pt x="41303" y="2572413"/>
                  <a:pt x="41303" y="1496869"/>
                </a:cubicBezTo>
                <a:cubicBezTo>
                  <a:pt x="41303" y="1455502"/>
                  <a:pt x="41303" y="1290034"/>
                  <a:pt x="41303" y="1083199"/>
                </a:cubicBezTo>
                <a:cubicBezTo>
                  <a:pt x="41303" y="876364"/>
                  <a:pt x="0" y="710895"/>
                  <a:pt x="0" y="545427"/>
                </a:cubicBezTo>
                <a:cubicBezTo>
                  <a:pt x="0" y="545427"/>
                  <a:pt x="0" y="545427"/>
                  <a:pt x="22153" y="101661"/>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18" name="Content Placeholder 2">
            <a:extLst>
              <a:ext uri="{FF2B5EF4-FFF2-40B4-BE49-F238E27FC236}">
                <a16:creationId xmlns:a16="http://schemas.microsoft.com/office/drawing/2014/main" id="{9FECE375-E081-4901-9AD0-9874BA376ACF}"/>
              </a:ext>
            </a:extLst>
          </p:cNvPr>
          <p:cNvGraphicFramePr>
            <a:graphicFrameLocks noGrp="1"/>
          </p:cNvGraphicFramePr>
          <p:nvPr>
            <p:ph idx="1"/>
            <p:extLst>
              <p:ext uri="{D42A27DB-BD31-4B8C-83A1-F6EECF244321}">
                <p14:modId xmlns:p14="http://schemas.microsoft.com/office/powerpoint/2010/main" val="8925291"/>
              </p:ext>
            </p:extLst>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691690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08119F7-B84E-4EBF-919F-A9B0F6D924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AA17479-17CB-402A-8689-750C6F3858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744344-0D7C-3C47-9A9F-72D67DA61BD4}"/>
              </a:ext>
            </a:extLst>
          </p:cNvPr>
          <p:cNvSpPr>
            <a:spLocks noGrp="1"/>
          </p:cNvSpPr>
          <p:nvPr>
            <p:ph type="title"/>
          </p:nvPr>
        </p:nvSpPr>
        <p:spPr>
          <a:xfrm>
            <a:off x="720000" y="619200"/>
            <a:ext cx="3107463" cy="5510138"/>
          </a:xfrm>
        </p:spPr>
        <p:txBody>
          <a:bodyPr>
            <a:normAutofit/>
          </a:bodyPr>
          <a:lstStyle/>
          <a:p>
            <a:r>
              <a:rPr lang="en-US" dirty="0"/>
              <a:t>                                      Conclusion</a:t>
            </a:r>
          </a:p>
        </p:txBody>
      </p:sp>
      <p:sp useBgFill="1">
        <p:nvSpPr>
          <p:cNvPr id="13" name="Freeform: Shape 12">
            <a:extLst>
              <a:ext uri="{FF2B5EF4-FFF2-40B4-BE49-F238E27FC236}">
                <a16:creationId xmlns:a16="http://schemas.microsoft.com/office/drawing/2014/main" id="{F534AA72-89BF-4BB0-B339-DEB9FC7F1B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2978" y="0"/>
            <a:ext cx="7809022" cy="6858000"/>
          </a:xfrm>
          <a:custGeom>
            <a:avLst/>
            <a:gdLst>
              <a:gd name="connsiteX0" fmla="*/ 27229 w 7809022"/>
              <a:gd name="connsiteY0" fmla="*/ 0 h 6858000"/>
              <a:gd name="connsiteX1" fmla="*/ 7809022 w 7809022"/>
              <a:gd name="connsiteY1" fmla="*/ 0 h 6858000"/>
              <a:gd name="connsiteX2" fmla="*/ 7809022 w 7809022"/>
              <a:gd name="connsiteY2" fmla="*/ 6858000 h 6858000"/>
              <a:gd name="connsiteX3" fmla="*/ 41303 w 7809022"/>
              <a:gd name="connsiteY3" fmla="*/ 6858000 h 6858000"/>
              <a:gd name="connsiteX4" fmla="*/ 41303 w 7809022"/>
              <a:gd name="connsiteY4" fmla="*/ 6822879 h 6858000"/>
              <a:gd name="connsiteX5" fmla="*/ 41303 w 7809022"/>
              <a:gd name="connsiteY5" fmla="*/ 6667752 h 6858000"/>
              <a:gd name="connsiteX6" fmla="*/ 0 w 7809022"/>
              <a:gd name="connsiteY6" fmla="*/ 3813425 h 6858000"/>
              <a:gd name="connsiteX7" fmla="*/ 41303 w 7809022"/>
              <a:gd name="connsiteY7" fmla="*/ 2572413 h 6858000"/>
              <a:gd name="connsiteX8" fmla="*/ 41303 w 7809022"/>
              <a:gd name="connsiteY8" fmla="*/ 1496869 h 6858000"/>
              <a:gd name="connsiteX9" fmla="*/ 41303 w 7809022"/>
              <a:gd name="connsiteY9" fmla="*/ 1083199 h 6858000"/>
              <a:gd name="connsiteX10" fmla="*/ 0 w 7809022"/>
              <a:gd name="connsiteY10" fmla="*/ 545427 h 6858000"/>
              <a:gd name="connsiteX11" fmla="*/ 22153 w 7809022"/>
              <a:gd name="connsiteY11" fmla="*/ 10166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809022" h="6858000">
                <a:moveTo>
                  <a:pt x="27229" y="0"/>
                </a:moveTo>
                <a:lnTo>
                  <a:pt x="7809022" y="0"/>
                </a:lnTo>
                <a:lnTo>
                  <a:pt x="7809022" y="6858000"/>
                </a:lnTo>
                <a:lnTo>
                  <a:pt x="41303" y="6858000"/>
                </a:lnTo>
                <a:lnTo>
                  <a:pt x="41303" y="6822879"/>
                </a:lnTo>
                <a:cubicBezTo>
                  <a:pt x="41303" y="6760828"/>
                  <a:pt x="41303" y="6709119"/>
                  <a:pt x="41303" y="6667752"/>
                </a:cubicBezTo>
                <a:cubicBezTo>
                  <a:pt x="41303" y="6667752"/>
                  <a:pt x="41303" y="6667752"/>
                  <a:pt x="0" y="3813425"/>
                </a:cubicBezTo>
                <a:cubicBezTo>
                  <a:pt x="0" y="3813425"/>
                  <a:pt x="0" y="3813425"/>
                  <a:pt x="41303" y="2572413"/>
                </a:cubicBezTo>
                <a:cubicBezTo>
                  <a:pt x="41303" y="2572413"/>
                  <a:pt x="41303" y="2572413"/>
                  <a:pt x="41303" y="1496869"/>
                </a:cubicBezTo>
                <a:cubicBezTo>
                  <a:pt x="41303" y="1455502"/>
                  <a:pt x="41303" y="1290034"/>
                  <a:pt x="41303" y="1083199"/>
                </a:cubicBezTo>
                <a:cubicBezTo>
                  <a:pt x="41303" y="876364"/>
                  <a:pt x="0" y="710895"/>
                  <a:pt x="0" y="545427"/>
                </a:cubicBezTo>
                <a:cubicBezTo>
                  <a:pt x="0" y="545427"/>
                  <a:pt x="0" y="545427"/>
                  <a:pt x="22153" y="101661"/>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graphicFrame>
        <p:nvGraphicFramePr>
          <p:cNvPr id="5" name="Content Placeholder 2">
            <a:extLst>
              <a:ext uri="{FF2B5EF4-FFF2-40B4-BE49-F238E27FC236}">
                <a16:creationId xmlns:a16="http://schemas.microsoft.com/office/drawing/2014/main" id="{6B6782D6-1525-4D1B-96CC-F363AC0DED48}"/>
              </a:ext>
            </a:extLst>
          </p:cNvPr>
          <p:cNvGraphicFramePr>
            <a:graphicFrameLocks noGrp="1"/>
          </p:cNvGraphicFramePr>
          <p:nvPr>
            <p:ph idx="1"/>
            <p:extLst>
              <p:ext uri="{D42A27DB-BD31-4B8C-83A1-F6EECF244321}">
                <p14:modId xmlns:p14="http://schemas.microsoft.com/office/powerpoint/2010/main" val="4243749561"/>
              </p:ext>
            </p:extLst>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559671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CD6FF-E329-4046-8D07-BDF8BA088C6D}"/>
              </a:ext>
            </a:extLst>
          </p:cNvPr>
          <p:cNvSpPr>
            <a:spLocks noGrp="1"/>
          </p:cNvSpPr>
          <p:nvPr>
            <p:ph type="title"/>
          </p:nvPr>
        </p:nvSpPr>
        <p:spPr>
          <a:xfrm>
            <a:off x="720000" y="619200"/>
            <a:ext cx="10728322" cy="709538"/>
          </a:xfrm>
        </p:spPr>
        <p:txBody>
          <a:bodyPr/>
          <a:lstStyle/>
          <a:p>
            <a:r>
              <a:rPr lang="en-US" dirty="0"/>
              <a:t>                                    RESOURCES</a:t>
            </a:r>
          </a:p>
        </p:txBody>
      </p:sp>
      <p:sp>
        <p:nvSpPr>
          <p:cNvPr id="3" name="Content Placeholder 2">
            <a:extLst>
              <a:ext uri="{FF2B5EF4-FFF2-40B4-BE49-F238E27FC236}">
                <a16:creationId xmlns:a16="http://schemas.microsoft.com/office/drawing/2014/main" id="{DF5272C7-B1AD-A542-B502-8FB464094D55}"/>
              </a:ext>
            </a:extLst>
          </p:cNvPr>
          <p:cNvSpPr>
            <a:spLocks noGrp="1"/>
          </p:cNvSpPr>
          <p:nvPr>
            <p:ph idx="1"/>
          </p:nvPr>
        </p:nvSpPr>
        <p:spPr>
          <a:xfrm>
            <a:off x="528638" y="1328738"/>
            <a:ext cx="10919687" cy="4440237"/>
          </a:xfrm>
        </p:spPr>
        <p:txBody>
          <a:bodyPr/>
          <a:lstStyle/>
          <a:p>
            <a:r>
              <a:rPr lang="en-US" dirty="0"/>
              <a:t>The Venue/Decor</a:t>
            </a:r>
          </a:p>
          <a:p>
            <a:r>
              <a:rPr lang="en-US" dirty="0"/>
              <a:t>Ceremony Fees</a:t>
            </a:r>
          </a:p>
          <a:p>
            <a:r>
              <a:rPr lang="en-US" dirty="0"/>
              <a:t>Food &amp; Drink</a:t>
            </a:r>
          </a:p>
          <a:p>
            <a:r>
              <a:rPr lang="en-US" dirty="0"/>
              <a:t>Bridal/Groom Outfit</a:t>
            </a:r>
          </a:p>
          <a:p>
            <a:r>
              <a:rPr lang="en-US" dirty="0"/>
              <a:t>Photography/Videography</a:t>
            </a:r>
          </a:p>
          <a:p>
            <a:r>
              <a:rPr lang="en-US" dirty="0"/>
              <a:t>Entertainment/Wedding Cake</a:t>
            </a:r>
          </a:p>
          <a:p>
            <a:r>
              <a:rPr lang="en-US" dirty="0"/>
              <a:t>Rings/ </a:t>
            </a:r>
            <a:r>
              <a:rPr lang="en-US" dirty="0" err="1"/>
              <a:t>Favours</a:t>
            </a:r>
            <a:r>
              <a:rPr lang="en-US" dirty="0"/>
              <a:t>/ Vehicle Hire</a:t>
            </a:r>
          </a:p>
          <a:p>
            <a:r>
              <a:rPr lang="en-US" dirty="0"/>
              <a:t>Wedding Planner Cost</a:t>
            </a:r>
          </a:p>
          <a:p>
            <a:endParaRPr lang="en-US" dirty="0"/>
          </a:p>
          <a:p>
            <a:endParaRPr lang="en-US"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701188306"/>
      </p:ext>
    </p:extLst>
  </p:cSld>
  <p:clrMapOvr>
    <a:masterClrMapping/>
  </p:clrMapOvr>
</p:sld>
</file>

<file path=ppt/theme/theme1.xml><?xml version="1.0" encoding="utf-8"?>
<a:theme xmlns:a="http://schemas.openxmlformats.org/drawingml/2006/main" name="BlobVTI">
  <a:themeElements>
    <a:clrScheme name="AnalogousFromDarkSeedLeftStep">
      <a:dk1>
        <a:srgbClr val="000000"/>
      </a:dk1>
      <a:lt1>
        <a:srgbClr val="FFFFFF"/>
      </a:lt1>
      <a:dk2>
        <a:srgbClr val="3B2721"/>
      </a:dk2>
      <a:lt2>
        <a:srgbClr val="E2E4E8"/>
      </a:lt2>
      <a:accent1>
        <a:srgbClr val="C3984D"/>
      </a:accent1>
      <a:accent2>
        <a:srgbClr val="B1553B"/>
      </a:accent2>
      <a:accent3>
        <a:srgbClr val="C34D64"/>
      </a:accent3>
      <a:accent4>
        <a:srgbClr val="B13B84"/>
      </a:accent4>
      <a:accent5>
        <a:srgbClr val="C04DC3"/>
      </a:accent5>
      <a:accent6>
        <a:srgbClr val="7C3BB1"/>
      </a:accent6>
      <a:hlink>
        <a:srgbClr val="BF3FAD"/>
      </a:hlink>
      <a:folHlink>
        <a:srgbClr val="7F7F7F"/>
      </a:folHlink>
    </a:clrScheme>
    <a:fontScheme name="Blob">
      <a:majorFont>
        <a:latin typeface="The Hand Extrablack"/>
        <a:ea typeface=""/>
        <a:cs typeface=""/>
      </a:majorFont>
      <a:minorFont>
        <a:latin typeface="Sagona Book"/>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bVTI" id="{06D3AACF-B619-4265-899F-5E2FB3A445D5}" vid="{F5918863-BA1A-4735-81A8-3E7BFBDA8478}"/>
    </a:ext>
  </a:extLst>
</a:theme>
</file>

<file path=docProps/app.xml><?xml version="1.0" encoding="utf-8"?>
<Properties xmlns="http://schemas.openxmlformats.org/officeDocument/2006/extended-properties" xmlns:vt="http://schemas.openxmlformats.org/officeDocument/2006/docPropsVTypes">
  <TotalTime>51</TotalTime>
  <Words>524</Words>
  <Application>Microsoft Macintosh PowerPoint</Application>
  <PresentationFormat>Widescreen</PresentationFormat>
  <Paragraphs>50</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Sagona Book</vt:lpstr>
      <vt:lpstr>The Hand Extrablack</vt:lpstr>
      <vt:lpstr>BlobVTI</vt:lpstr>
      <vt:lpstr>Managing Projects in the Organisation (BMSW 5104)         Project Management Plan </vt:lpstr>
      <vt:lpstr>                                     SUMMARY</vt:lpstr>
      <vt:lpstr>                                    INTRODUCTION</vt:lpstr>
      <vt:lpstr>                            The Scope of the Project. </vt:lpstr>
      <vt:lpstr>                                     STAKEHOLDERS </vt:lpstr>
      <vt:lpstr>                                    STAKEHOLDERS</vt:lpstr>
      <vt:lpstr>                                 Risk Assessment</vt:lpstr>
      <vt:lpstr>                                      Conclusion</vt:lpstr>
      <vt:lpstr>                                    RESOURCES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Projects in the Organisation (BMSW 5104)         Project Management Plan </dc:title>
  <dc:creator>Juthsna Begum (1907009)</dc:creator>
  <cp:lastModifiedBy>Juthsna Begum (1907009)</cp:lastModifiedBy>
  <cp:revision>5</cp:revision>
  <dcterms:created xsi:type="dcterms:W3CDTF">2021-07-27T11:17:59Z</dcterms:created>
  <dcterms:modified xsi:type="dcterms:W3CDTF">2021-07-27T12:09:03Z</dcterms:modified>
</cp:coreProperties>
</file>