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7" r:id="rId3"/>
    <p:sldId id="258" r:id="rId4"/>
    <p:sldId id="267" r:id="rId5"/>
    <p:sldId id="259" r:id="rId6"/>
    <p:sldId id="270" r:id="rId7"/>
    <p:sldId id="282" r:id="rId8"/>
    <p:sldId id="283" r:id="rId9"/>
    <p:sldId id="284" r:id="rId10"/>
    <p:sldId id="285" r:id="rId11"/>
    <p:sldId id="269" r:id="rId12"/>
    <p:sldId id="271" r:id="rId13"/>
    <p:sldId id="272" r:id="rId14"/>
    <p:sldId id="273" r:id="rId15"/>
    <p:sldId id="274" r:id="rId16"/>
    <p:sldId id="275" r:id="rId17"/>
    <p:sldId id="261" r:id="rId18"/>
    <p:sldId id="268" r:id="rId19"/>
    <p:sldId id="277" r:id="rId20"/>
    <p:sldId id="279" r:id="rId21"/>
    <p:sldId id="278" r:id="rId22"/>
    <p:sldId id="260" r:id="rId23"/>
    <p:sldId id="280" r:id="rId24"/>
    <p:sldId id="281" r:id="rId25"/>
    <p:sldId id="263" r:id="rId26"/>
    <p:sldId id="262" r:id="rId27"/>
    <p:sldId id="286" r:id="rId28"/>
    <p:sldId id="264" r:id="rId29"/>
    <p:sldId id="265" r:id="rId30"/>
    <p:sldId id="287" r:id="rId31"/>
    <p:sldId id="288" r:id="rId32"/>
    <p:sldId id="289" r:id="rId33"/>
    <p:sldId id="290" r:id="rId34"/>
    <p:sldId id="291" r:id="rId35"/>
    <p:sldId id="292" r:id="rId36"/>
    <p:sldId id="293" r:id="rId37"/>
    <p:sldId id="294" r:id="rId38"/>
    <p:sldId id="296" r:id="rId39"/>
    <p:sldId id="295" r:id="rId40"/>
    <p:sldId id="27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578D90-E1D5-7A12-F1DF-BDF90C164DC9}" v="28" dt="2025-12-10T15:02:23.9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7B578D90-E1D5-7A12-F1DF-BDF90C164DC9}"/>
    <pc:docChg chg="addSld modSld">
      <pc:chgData name="Corey Edwards" userId="S::corey.edwards@uwtsd.ac.uk::7a967df3-e232-40a5-b10c-dee8f912d80a" providerId="AD" clId="Web-{7B578D90-E1D5-7A12-F1DF-BDF90C164DC9}" dt="2025-12-10T15:02:23.978" v="26" actId="20577"/>
      <pc:docMkLst>
        <pc:docMk/>
      </pc:docMkLst>
      <pc:sldChg chg="modSp">
        <pc:chgData name="Corey Edwards" userId="S::corey.edwards@uwtsd.ac.uk::7a967df3-e232-40a5-b10c-dee8f912d80a" providerId="AD" clId="Web-{7B578D90-E1D5-7A12-F1DF-BDF90C164DC9}" dt="2025-12-10T15:02:23.978" v="26" actId="20577"/>
        <pc:sldMkLst>
          <pc:docMk/>
          <pc:sldMk cId="1272021083" sldId="276"/>
        </pc:sldMkLst>
        <pc:spChg chg="mod">
          <ac:chgData name="Corey Edwards" userId="S::corey.edwards@uwtsd.ac.uk::7a967df3-e232-40a5-b10c-dee8f912d80a" providerId="AD" clId="Web-{7B578D90-E1D5-7A12-F1DF-BDF90C164DC9}" dt="2025-12-10T15:02:23.978" v="26" actId="20577"/>
          <ac:spMkLst>
            <pc:docMk/>
            <pc:sldMk cId="1272021083" sldId="276"/>
            <ac:spMk id="3" creationId="{E99091F1-5740-BE33-A841-AC5E9DA60098}"/>
          </ac:spMkLst>
        </pc:spChg>
      </pc:sldChg>
      <pc:sldChg chg="modSp">
        <pc:chgData name="Corey Edwards" userId="S::corey.edwards@uwtsd.ac.uk::7a967df3-e232-40a5-b10c-dee8f912d80a" providerId="AD" clId="Web-{7B578D90-E1D5-7A12-F1DF-BDF90C164DC9}" dt="2025-12-10T15:01:27.992" v="1" actId="20577"/>
        <pc:sldMkLst>
          <pc:docMk/>
          <pc:sldMk cId="1245539905" sldId="291"/>
        </pc:sldMkLst>
        <pc:spChg chg="mod">
          <ac:chgData name="Corey Edwards" userId="S::corey.edwards@uwtsd.ac.uk::7a967df3-e232-40a5-b10c-dee8f912d80a" providerId="AD" clId="Web-{7B578D90-E1D5-7A12-F1DF-BDF90C164DC9}" dt="2025-12-10T15:01:27.992" v="1" actId="20577"/>
          <ac:spMkLst>
            <pc:docMk/>
            <pc:sldMk cId="1245539905" sldId="291"/>
            <ac:spMk id="3" creationId="{545C47D3-9F66-2852-6EF2-841F00896754}"/>
          </ac:spMkLst>
        </pc:spChg>
      </pc:sldChg>
      <pc:sldChg chg="modSp">
        <pc:chgData name="Corey Edwards" userId="S::corey.edwards@uwtsd.ac.uk::7a967df3-e232-40a5-b10c-dee8f912d80a" providerId="AD" clId="Web-{7B578D90-E1D5-7A12-F1DF-BDF90C164DC9}" dt="2025-12-10T15:01:33.586" v="3" actId="20577"/>
        <pc:sldMkLst>
          <pc:docMk/>
          <pc:sldMk cId="1146975891" sldId="292"/>
        </pc:sldMkLst>
        <pc:spChg chg="mod">
          <ac:chgData name="Corey Edwards" userId="S::corey.edwards@uwtsd.ac.uk::7a967df3-e232-40a5-b10c-dee8f912d80a" providerId="AD" clId="Web-{7B578D90-E1D5-7A12-F1DF-BDF90C164DC9}" dt="2025-12-10T15:01:33.586" v="3" actId="20577"/>
          <ac:spMkLst>
            <pc:docMk/>
            <pc:sldMk cId="1146975891" sldId="292"/>
            <ac:spMk id="3" creationId="{D064DE55-CF55-2053-6C35-A9AD6EC5BB9E}"/>
          </ac:spMkLst>
        </pc:spChg>
      </pc:sldChg>
      <pc:sldChg chg="modSp">
        <pc:chgData name="Corey Edwards" userId="S::corey.edwards@uwtsd.ac.uk::7a967df3-e232-40a5-b10c-dee8f912d80a" providerId="AD" clId="Web-{7B578D90-E1D5-7A12-F1DF-BDF90C164DC9}" dt="2025-12-10T15:01:55.008" v="15" actId="20577"/>
        <pc:sldMkLst>
          <pc:docMk/>
          <pc:sldMk cId="1816692787" sldId="294"/>
        </pc:sldMkLst>
        <pc:spChg chg="mod">
          <ac:chgData name="Corey Edwards" userId="S::corey.edwards@uwtsd.ac.uk::7a967df3-e232-40a5-b10c-dee8f912d80a" providerId="AD" clId="Web-{7B578D90-E1D5-7A12-F1DF-BDF90C164DC9}" dt="2025-12-10T15:01:55.008" v="15" actId="20577"/>
          <ac:spMkLst>
            <pc:docMk/>
            <pc:sldMk cId="1816692787" sldId="294"/>
            <ac:spMk id="3" creationId="{D3B51951-C7F1-AC6C-B38A-EC45751580BE}"/>
          </ac:spMkLst>
        </pc:spChg>
      </pc:sldChg>
      <pc:sldChg chg="modSp add replId">
        <pc:chgData name="Corey Edwards" userId="S::corey.edwards@uwtsd.ac.uk::7a967df3-e232-40a5-b10c-dee8f912d80a" providerId="AD" clId="Web-{7B578D90-E1D5-7A12-F1DF-BDF90C164DC9}" dt="2025-12-10T15:02:08.103" v="23" actId="20577"/>
        <pc:sldMkLst>
          <pc:docMk/>
          <pc:sldMk cId="1865260" sldId="296"/>
        </pc:sldMkLst>
        <pc:spChg chg="mod">
          <ac:chgData name="Corey Edwards" userId="S::corey.edwards@uwtsd.ac.uk::7a967df3-e232-40a5-b10c-dee8f912d80a" providerId="AD" clId="Web-{7B578D90-E1D5-7A12-F1DF-BDF90C164DC9}" dt="2025-12-10T15:02:08.103" v="23" actId="20577"/>
          <ac:spMkLst>
            <pc:docMk/>
            <pc:sldMk cId="1865260" sldId="296"/>
            <ac:spMk id="3" creationId="{7F04D8AC-15B6-6BF3-8757-4BEF92C42B14}"/>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1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AD3740-D828-43B2-B9DD-BF869BD936ED}" type="doc">
      <dgm:prSet loTypeId="urn:microsoft.com/office/officeart/2016/7/layout/VerticalHollowActionList" loCatId="List" qsTypeId="urn:microsoft.com/office/officeart/2005/8/quickstyle/simple1" qsCatId="simple" csTypeId="urn:microsoft.com/office/officeart/2005/8/colors/colorful2" csCatId="colorful"/>
      <dgm:spPr/>
      <dgm:t>
        <a:bodyPr/>
        <a:lstStyle/>
        <a:p>
          <a:endParaRPr lang="en-US"/>
        </a:p>
      </dgm:t>
    </dgm:pt>
    <dgm:pt modelId="{2F81102A-D9E3-4549-923F-A9523E559478}">
      <dgm:prSet/>
      <dgm:spPr/>
      <dgm:t>
        <a:bodyPr/>
        <a:lstStyle/>
        <a:p>
          <a:r>
            <a:rPr lang="en-US"/>
            <a:t>Aim</a:t>
          </a:r>
        </a:p>
      </dgm:t>
    </dgm:pt>
    <dgm:pt modelId="{CFECCA12-2297-432C-A0AF-8328F5E854EF}" type="parTrans" cxnId="{E2EDD17B-9151-4011-AADC-7A9E38B2F918}">
      <dgm:prSet/>
      <dgm:spPr/>
      <dgm:t>
        <a:bodyPr/>
        <a:lstStyle/>
        <a:p>
          <a:endParaRPr lang="en-US"/>
        </a:p>
      </dgm:t>
    </dgm:pt>
    <dgm:pt modelId="{C584037B-4A49-47E0-98B2-B48DEB40C8E4}" type="sibTrans" cxnId="{E2EDD17B-9151-4011-AADC-7A9E38B2F918}">
      <dgm:prSet/>
      <dgm:spPr/>
      <dgm:t>
        <a:bodyPr/>
        <a:lstStyle/>
        <a:p>
          <a:endParaRPr lang="en-US"/>
        </a:p>
      </dgm:t>
    </dgm:pt>
    <dgm:pt modelId="{6DDA930A-D9C5-4E36-85E3-6CF6F16C678F}">
      <dgm:prSet/>
      <dgm:spPr/>
      <dgm:t>
        <a:bodyPr/>
        <a:lstStyle/>
        <a:p>
          <a:r>
            <a:rPr lang="en-US"/>
            <a:t>Aim: To apply theories of psychology to individual and group behaviour.</a:t>
          </a:r>
        </a:p>
      </dgm:t>
    </dgm:pt>
    <dgm:pt modelId="{A38AD286-9FEC-4115-83B5-1DD69C34B0DC}" type="parTrans" cxnId="{313065CD-E83C-4FA7-AFE6-8EA6C96F97E1}">
      <dgm:prSet/>
      <dgm:spPr/>
      <dgm:t>
        <a:bodyPr/>
        <a:lstStyle/>
        <a:p>
          <a:endParaRPr lang="en-US"/>
        </a:p>
      </dgm:t>
    </dgm:pt>
    <dgm:pt modelId="{E4DD0F14-A226-4104-9B86-9755396D5690}" type="sibTrans" cxnId="{313065CD-E83C-4FA7-AFE6-8EA6C96F97E1}">
      <dgm:prSet/>
      <dgm:spPr/>
      <dgm:t>
        <a:bodyPr/>
        <a:lstStyle/>
        <a:p>
          <a:endParaRPr lang="en-US"/>
        </a:p>
      </dgm:t>
    </dgm:pt>
    <dgm:pt modelId="{5964A8B6-92AA-4030-97A7-5ADD1E71D592}">
      <dgm:prSet/>
      <dgm:spPr/>
      <dgm:t>
        <a:bodyPr/>
        <a:lstStyle/>
        <a:p>
          <a:r>
            <a:rPr lang="en-US"/>
            <a:t>Discuss</a:t>
          </a:r>
        </a:p>
      </dgm:t>
    </dgm:pt>
    <dgm:pt modelId="{7FF3191D-1027-4E7F-8E4D-E82985EE2F36}" type="parTrans" cxnId="{E473E28C-F5BB-4F35-90D6-641C2F63252A}">
      <dgm:prSet/>
      <dgm:spPr/>
      <dgm:t>
        <a:bodyPr/>
        <a:lstStyle/>
        <a:p>
          <a:endParaRPr lang="en-US"/>
        </a:p>
      </dgm:t>
    </dgm:pt>
    <dgm:pt modelId="{22581A75-F1BE-47FD-B7DF-A6ACF9224F4E}" type="sibTrans" cxnId="{E473E28C-F5BB-4F35-90D6-641C2F63252A}">
      <dgm:prSet/>
      <dgm:spPr/>
      <dgm:t>
        <a:bodyPr/>
        <a:lstStyle/>
        <a:p>
          <a:endParaRPr lang="en-US"/>
        </a:p>
      </dgm:t>
    </dgm:pt>
    <dgm:pt modelId="{248F1380-1A55-4CD0-9AD3-11C6D56493E9}">
      <dgm:prSet/>
      <dgm:spPr/>
      <dgm:t>
        <a:bodyPr/>
        <a:lstStyle/>
        <a:p>
          <a:r>
            <a:rPr lang="en-US"/>
            <a:t>Discuss determinants of human behaviour.</a:t>
          </a:r>
        </a:p>
      </dgm:t>
    </dgm:pt>
    <dgm:pt modelId="{5D3CEED9-A118-4FD3-AF67-7695F9685381}" type="parTrans" cxnId="{680FAB6B-3353-4BCB-A69F-83D2026E242B}">
      <dgm:prSet/>
      <dgm:spPr/>
      <dgm:t>
        <a:bodyPr/>
        <a:lstStyle/>
        <a:p>
          <a:endParaRPr lang="en-US"/>
        </a:p>
      </dgm:t>
    </dgm:pt>
    <dgm:pt modelId="{202451FF-4057-402F-82A4-05852E05DB17}" type="sibTrans" cxnId="{680FAB6B-3353-4BCB-A69F-83D2026E242B}">
      <dgm:prSet/>
      <dgm:spPr/>
      <dgm:t>
        <a:bodyPr/>
        <a:lstStyle/>
        <a:p>
          <a:endParaRPr lang="en-US"/>
        </a:p>
      </dgm:t>
    </dgm:pt>
    <dgm:pt modelId="{C5E587E8-9B5B-4DA4-9AB4-66984596BA96}">
      <dgm:prSet/>
      <dgm:spPr/>
      <dgm:t>
        <a:bodyPr/>
        <a:lstStyle/>
        <a:p>
          <a:r>
            <a:rPr lang="en-US"/>
            <a:t>Discuss</a:t>
          </a:r>
        </a:p>
      </dgm:t>
    </dgm:pt>
    <dgm:pt modelId="{0A7CD28C-3397-4CDA-9848-6351B43ACB50}" type="parTrans" cxnId="{F2E3A639-FEF5-44C9-AB5B-47A5A8E326CD}">
      <dgm:prSet/>
      <dgm:spPr/>
      <dgm:t>
        <a:bodyPr/>
        <a:lstStyle/>
        <a:p>
          <a:endParaRPr lang="en-US"/>
        </a:p>
      </dgm:t>
    </dgm:pt>
    <dgm:pt modelId="{0D6ED4A4-9673-433C-8EBC-539CD6C03111}" type="sibTrans" cxnId="{F2E3A639-FEF5-44C9-AB5B-47A5A8E326CD}">
      <dgm:prSet/>
      <dgm:spPr/>
      <dgm:t>
        <a:bodyPr/>
        <a:lstStyle/>
        <a:p>
          <a:endParaRPr lang="en-US"/>
        </a:p>
      </dgm:t>
    </dgm:pt>
    <dgm:pt modelId="{91887607-BAD3-4090-8765-2209D78E3335}">
      <dgm:prSet/>
      <dgm:spPr/>
      <dgm:t>
        <a:bodyPr/>
        <a:lstStyle/>
        <a:p>
          <a:r>
            <a:rPr lang="en-US"/>
            <a:t>Discuss key facets of conformity and obedience.</a:t>
          </a:r>
        </a:p>
      </dgm:t>
    </dgm:pt>
    <dgm:pt modelId="{71DE23F5-FF33-4B46-A843-8EF792DC030C}" type="parTrans" cxnId="{6AC263BE-259A-4781-A81E-6B93BBDDD2F9}">
      <dgm:prSet/>
      <dgm:spPr/>
      <dgm:t>
        <a:bodyPr/>
        <a:lstStyle/>
        <a:p>
          <a:endParaRPr lang="en-US"/>
        </a:p>
      </dgm:t>
    </dgm:pt>
    <dgm:pt modelId="{1ADDF8FE-FDD6-40D4-832C-37C30FA8BC8A}" type="sibTrans" cxnId="{6AC263BE-259A-4781-A81E-6B93BBDDD2F9}">
      <dgm:prSet/>
      <dgm:spPr/>
      <dgm:t>
        <a:bodyPr/>
        <a:lstStyle/>
        <a:p>
          <a:endParaRPr lang="en-US"/>
        </a:p>
      </dgm:t>
    </dgm:pt>
    <dgm:pt modelId="{82B48EFD-3A00-4130-838A-6A31BD849F2D}">
      <dgm:prSet/>
      <dgm:spPr/>
      <dgm:t>
        <a:bodyPr/>
        <a:lstStyle/>
        <a:p>
          <a:r>
            <a:rPr lang="en-US"/>
            <a:t>Link</a:t>
          </a:r>
        </a:p>
      </dgm:t>
    </dgm:pt>
    <dgm:pt modelId="{875E1909-D7D2-494F-8164-0D2B2CFB9C79}" type="parTrans" cxnId="{6E64610A-578A-4F91-864D-FBEBF34E5DBC}">
      <dgm:prSet/>
      <dgm:spPr/>
      <dgm:t>
        <a:bodyPr/>
        <a:lstStyle/>
        <a:p>
          <a:endParaRPr lang="en-US"/>
        </a:p>
      </dgm:t>
    </dgm:pt>
    <dgm:pt modelId="{A6CB8629-7406-4EA5-B360-BB36176D80D7}" type="sibTrans" cxnId="{6E64610A-578A-4F91-864D-FBEBF34E5DBC}">
      <dgm:prSet/>
      <dgm:spPr/>
      <dgm:t>
        <a:bodyPr/>
        <a:lstStyle/>
        <a:p>
          <a:endParaRPr lang="en-US"/>
        </a:p>
      </dgm:t>
    </dgm:pt>
    <dgm:pt modelId="{7B4C6BB4-6534-4313-8DB9-D86DD41972E9}">
      <dgm:prSet/>
      <dgm:spPr/>
      <dgm:t>
        <a:bodyPr/>
        <a:lstStyle/>
        <a:p>
          <a:r>
            <a:rPr lang="en-US"/>
            <a:t>Link concepts of psychology to health and social care.</a:t>
          </a:r>
        </a:p>
      </dgm:t>
    </dgm:pt>
    <dgm:pt modelId="{55BFAD4B-27C1-4D06-AA09-9DA1E9FC15C0}" type="parTrans" cxnId="{01289D26-93AD-4747-95C6-4428E65037A0}">
      <dgm:prSet/>
      <dgm:spPr/>
      <dgm:t>
        <a:bodyPr/>
        <a:lstStyle/>
        <a:p>
          <a:endParaRPr lang="en-US"/>
        </a:p>
      </dgm:t>
    </dgm:pt>
    <dgm:pt modelId="{A223D246-7F49-4F9B-A2F5-BEC67752E7A6}" type="sibTrans" cxnId="{01289D26-93AD-4747-95C6-4428E65037A0}">
      <dgm:prSet/>
      <dgm:spPr/>
      <dgm:t>
        <a:bodyPr/>
        <a:lstStyle/>
        <a:p>
          <a:endParaRPr lang="en-US"/>
        </a:p>
      </dgm:t>
    </dgm:pt>
    <dgm:pt modelId="{073281A7-BDED-47E7-8BCD-36FC5F85A756}" type="pres">
      <dgm:prSet presAssocID="{BCAD3740-D828-43B2-B9DD-BF869BD936ED}" presName="Name0" presStyleCnt="0">
        <dgm:presLayoutVars>
          <dgm:dir/>
          <dgm:animLvl val="lvl"/>
          <dgm:resizeHandles val="exact"/>
        </dgm:presLayoutVars>
      </dgm:prSet>
      <dgm:spPr/>
    </dgm:pt>
    <dgm:pt modelId="{9BA05E26-D751-443D-B76A-BB918AA280CD}" type="pres">
      <dgm:prSet presAssocID="{2F81102A-D9E3-4549-923F-A9523E559478}" presName="linNode" presStyleCnt="0"/>
      <dgm:spPr/>
    </dgm:pt>
    <dgm:pt modelId="{9408F4EB-E5D8-4C5B-89FC-8706389270FB}" type="pres">
      <dgm:prSet presAssocID="{2F81102A-D9E3-4549-923F-A9523E559478}" presName="parentText" presStyleLbl="solidFgAcc1" presStyleIdx="0" presStyleCnt="4">
        <dgm:presLayoutVars>
          <dgm:chMax val="1"/>
          <dgm:bulletEnabled/>
        </dgm:presLayoutVars>
      </dgm:prSet>
      <dgm:spPr/>
    </dgm:pt>
    <dgm:pt modelId="{D26E3410-0378-4143-9FD0-265B80273A1A}" type="pres">
      <dgm:prSet presAssocID="{2F81102A-D9E3-4549-923F-A9523E559478}" presName="descendantText" presStyleLbl="alignNode1" presStyleIdx="0" presStyleCnt="4">
        <dgm:presLayoutVars>
          <dgm:bulletEnabled/>
        </dgm:presLayoutVars>
      </dgm:prSet>
      <dgm:spPr/>
    </dgm:pt>
    <dgm:pt modelId="{FAE505E1-8D02-4A84-AE44-05167B07FD06}" type="pres">
      <dgm:prSet presAssocID="{C584037B-4A49-47E0-98B2-B48DEB40C8E4}" presName="sp" presStyleCnt="0"/>
      <dgm:spPr/>
    </dgm:pt>
    <dgm:pt modelId="{8A802FB9-5E13-435F-B2D2-34B0DE77F1CF}" type="pres">
      <dgm:prSet presAssocID="{5964A8B6-92AA-4030-97A7-5ADD1E71D592}" presName="linNode" presStyleCnt="0"/>
      <dgm:spPr/>
    </dgm:pt>
    <dgm:pt modelId="{F2C68726-D162-4916-A7A6-916553981DD6}" type="pres">
      <dgm:prSet presAssocID="{5964A8B6-92AA-4030-97A7-5ADD1E71D592}" presName="parentText" presStyleLbl="solidFgAcc1" presStyleIdx="1" presStyleCnt="4">
        <dgm:presLayoutVars>
          <dgm:chMax val="1"/>
          <dgm:bulletEnabled/>
        </dgm:presLayoutVars>
      </dgm:prSet>
      <dgm:spPr/>
    </dgm:pt>
    <dgm:pt modelId="{685A964D-3768-44ED-A2A9-68D0C502D8C2}" type="pres">
      <dgm:prSet presAssocID="{5964A8B6-92AA-4030-97A7-5ADD1E71D592}" presName="descendantText" presStyleLbl="alignNode1" presStyleIdx="1" presStyleCnt="4">
        <dgm:presLayoutVars>
          <dgm:bulletEnabled/>
        </dgm:presLayoutVars>
      </dgm:prSet>
      <dgm:spPr/>
    </dgm:pt>
    <dgm:pt modelId="{7AC85893-3F75-4D22-A500-774D139B4E4C}" type="pres">
      <dgm:prSet presAssocID="{22581A75-F1BE-47FD-B7DF-A6ACF9224F4E}" presName="sp" presStyleCnt="0"/>
      <dgm:spPr/>
    </dgm:pt>
    <dgm:pt modelId="{5A4E48DE-B236-4614-A969-3EA22332AC6B}" type="pres">
      <dgm:prSet presAssocID="{C5E587E8-9B5B-4DA4-9AB4-66984596BA96}" presName="linNode" presStyleCnt="0"/>
      <dgm:spPr/>
    </dgm:pt>
    <dgm:pt modelId="{C50DE701-516B-4CAB-9A13-958B48EA14A1}" type="pres">
      <dgm:prSet presAssocID="{C5E587E8-9B5B-4DA4-9AB4-66984596BA96}" presName="parentText" presStyleLbl="solidFgAcc1" presStyleIdx="2" presStyleCnt="4">
        <dgm:presLayoutVars>
          <dgm:chMax val="1"/>
          <dgm:bulletEnabled/>
        </dgm:presLayoutVars>
      </dgm:prSet>
      <dgm:spPr/>
    </dgm:pt>
    <dgm:pt modelId="{B66B7A3D-9ADC-4F96-88AC-D97E6D2740F9}" type="pres">
      <dgm:prSet presAssocID="{C5E587E8-9B5B-4DA4-9AB4-66984596BA96}" presName="descendantText" presStyleLbl="alignNode1" presStyleIdx="2" presStyleCnt="4">
        <dgm:presLayoutVars>
          <dgm:bulletEnabled/>
        </dgm:presLayoutVars>
      </dgm:prSet>
      <dgm:spPr/>
    </dgm:pt>
    <dgm:pt modelId="{67798C72-BDD2-4C07-A0EA-D6D6F2B26526}" type="pres">
      <dgm:prSet presAssocID="{0D6ED4A4-9673-433C-8EBC-539CD6C03111}" presName="sp" presStyleCnt="0"/>
      <dgm:spPr/>
    </dgm:pt>
    <dgm:pt modelId="{6A8D5A76-F51B-45EE-B737-810D287B6EF3}" type="pres">
      <dgm:prSet presAssocID="{82B48EFD-3A00-4130-838A-6A31BD849F2D}" presName="linNode" presStyleCnt="0"/>
      <dgm:spPr/>
    </dgm:pt>
    <dgm:pt modelId="{CD95E4C7-75B7-4A04-97AE-EDE6EC402996}" type="pres">
      <dgm:prSet presAssocID="{82B48EFD-3A00-4130-838A-6A31BD849F2D}" presName="parentText" presStyleLbl="solidFgAcc1" presStyleIdx="3" presStyleCnt="4">
        <dgm:presLayoutVars>
          <dgm:chMax val="1"/>
          <dgm:bulletEnabled/>
        </dgm:presLayoutVars>
      </dgm:prSet>
      <dgm:spPr/>
    </dgm:pt>
    <dgm:pt modelId="{F8EF1B5E-BAC7-434D-85C1-8FC0B4F99AB6}" type="pres">
      <dgm:prSet presAssocID="{82B48EFD-3A00-4130-838A-6A31BD849F2D}" presName="descendantText" presStyleLbl="alignNode1" presStyleIdx="3" presStyleCnt="4">
        <dgm:presLayoutVars>
          <dgm:bulletEnabled/>
        </dgm:presLayoutVars>
      </dgm:prSet>
      <dgm:spPr/>
    </dgm:pt>
  </dgm:ptLst>
  <dgm:cxnLst>
    <dgm:cxn modelId="{D7C96103-0314-4A73-A703-26A076818263}" type="presOf" srcId="{BCAD3740-D828-43B2-B9DD-BF869BD936ED}" destId="{073281A7-BDED-47E7-8BCD-36FC5F85A756}" srcOrd="0" destOrd="0" presId="urn:microsoft.com/office/officeart/2016/7/layout/VerticalHollowActionList"/>
    <dgm:cxn modelId="{6E64610A-578A-4F91-864D-FBEBF34E5DBC}" srcId="{BCAD3740-D828-43B2-B9DD-BF869BD936ED}" destId="{82B48EFD-3A00-4130-838A-6A31BD849F2D}" srcOrd="3" destOrd="0" parTransId="{875E1909-D7D2-494F-8164-0D2B2CFB9C79}" sibTransId="{A6CB8629-7406-4EA5-B360-BB36176D80D7}"/>
    <dgm:cxn modelId="{01289D26-93AD-4747-95C6-4428E65037A0}" srcId="{82B48EFD-3A00-4130-838A-6A31BD849F2D}" destId="{7B4C6BB4-6534-4313-8DB9-D86DD41972E9}" srcOrd="0" destOrd="0" parTransId="{55BFAD4B-27C1-4D06-AA09-9DA1E9FC15C0}" sibTransId="{A223D246-7F49-4F9B-A2F5-BEC67752E7A6}"/>
    <dgm:cxn modelId="{939D032E-C6F5-4773-A32A-B005731AC443}" type="presOf" srcId="{82B48EFD-3A00-4130-838A-6A31BD849F2D}" destId="{CD95E4C7-75B7-4A04-97AE-EDE6EC402996}" srcOrd="0" destOrd="0" presId="urn:microsoft.com/office/officeart/2016/7/layout/VerticalHollowActionList"/>
    <dgm:cxn modelId="{F2E3A639-FEF5-44C9-AB5B-47A5A8E326CD}" srcId="{BCAD3740-D828-43B2-B9DD-BF869BD936ED}" destId="{C5E587E8-9B5B-4DA4-9AB4-66984596BA96}" srcOrd="2" destOrd="0" parTransId="{0A7CD28C-3397-4CDA-9848-6351B43ACB50}" sibTransId="{0D6ED4A4-9673-433C-8EBC-539CD6C03111}"/>
    <dgm:cxn modelId="{77AB3662-86C0-4382-AA3D-E42520F595A6}" type="presOf" srcId="{248F1380-1A55-4CD0-9AD3-11C6D56493E9}" destId="{685A964D-3768-44ED-A2A9-68D0C502D8C2}" srcOrd="0" destOrd="0" presId="urn:microsoft.com/office/officeart/2016/7/layout/VerticalHollowActionList"/>
    <dgm:cxn modelId="{30B0956A-0B64-4283-8B83-7F6D6E2DF10E}" type="presOf" srcId="{91887607-BAD3-4090-8765-2209D78E3335}" destId="{B66B7A3D-9ADC-4F96-88AC-D97E6D2740F9}" srcOrd="0" destOrd="0" presId="urn:microsoft.com/office/officeart/2016/7/layout/VerticalHollowActionList"/>
    <dgm:cxn modelId="{680FAB6B-3353-4BCB-A69F-83D2026E242B}" srcId="{5964A8B6-92AA-4030-97A7-5ADD1E71D592}" destId="{248F1380-1A55-4CD0-9AD3-11C6D56493E9}" srcOrd="0" destOrd="0" parTransId="{5D3CEED9-A118-4FD3-AF67-7695F9685381}" sibTransId="{202451FF-4057-402F-82A4-05852E05DB17}"/>
    <dgm:cxn modelId="{64B6E175-56C8-44D3-ADCA-9D0C7637A3AD}" type="presOf" srcId="{5964A8B6-92AA-4030-97A7-5ADD1E71D592}" destId="{F2C68726-D162-4916-A7A6-916553981DD6}" srcOrd="0" destOrd="0" presId="urn:microsoft.com/office/officeart/2016/7/layout/VerticalHollowActionList"/>
    <dgm:cxn modelId="{E2EDD17B-9151-4011-AADC-7A9E38B2F918}" srcId="{BCAD3740-D828-43B2-B9DD-BF869BD936ED}" destId="{2F81102A-D9E3-4549-923F-A9523E559478}" srcOrd="0" destOrd="0" parTransId="{CFECCA12-2297-432C-A0AF-8328F5E854EF}" sibTransId="{C584037B-4A49-47E0-98B2-B48DEB40C8E4}"/>
    <dgm:cxn modelId="{E473E28C-F5BB-4F35-90D6-641C2F63252A}" srcId="{BCAD3740-D828-43B2-B9DD-BF869BD936ED}" destId="{5964A8B6-92AA-4030-97A7-5ADD1E71D592}" srcOrd="1" destOrd="0" parTransId="{7FF3191D-1027-4E7F-8E4D-E82985EE2F36}" sibTransId="{22581A75-F1BE-47FD-B7DF-A6ACF9224F4E}"/>
    <dgm:cxn modelId="{EFBB5C91-62D8-4A7C-8569-46A295B295B8}" type="presOf" srcId="{2F81102A-D9E3-4549-923F-A9523E559478}" destId="{9408F4EB-E5D8-4C5B-89FC-8706389270FB}" srcOrd="0" destOrd="0" presId="urn:microsoft.com/office/officeart/2016/7/layout/VerticalHollowActionList"/>
    <dgm:cxn modelId="{C2CA9C96-F8BB-49C1-B3E4-21046D47701E}" type="presOf" srcId="{6DDA930A-D9C5-4E36-85E3-6CF6F16C678F}" destId="{D26E3410-0378-4143-9FD0-265B80273A1A}" srcOrd="0" destOrd="0" presId="urn:microsoft.com/office/officeart/2016/7/layout/VerticalHollowActionList"/>
    <dgm:cxn modelId="{D0031ABB-BDDE-4BDE-8BA0-D9A026F0F299}" type="presOf" srcId="{C5E587E8-9B5B-4DA4-9AB4-66984596BA96}" destId="{C50DE701-516B-4CAB-9A13-958B48EA14A1}" srcOrd="0" destOrd="0" presId="urn:microsoft.com/office/officeart/2016/7/layout/VerticalHollowActionList"/>
    <dgm:cxn modelId="{6AC263BE-259A-4781-A81E-6B93BBDDD2F9}" srcId="{C5E587E8-9B5B-4DA4-9AB4-66984596BA96}" destId="{91887607-BAD3-4090-8765-2209D78E3335}" srcOrd="0" destOrd="0" parTransId="{71DE23F5-FF33-4B46-A843-8EF792DC030C}" sibTransId="{1ADDF8FE-FDD6-40D4-832C-37C30FA8BC8A}"/>
    <dgm:cxn modelId="{47F7CCC5-1D65-4A7F-8B83-A86F771C3D4E}" type="presOf" srcId="{7B4C6BB4-6534-4313-8DB9-D86DD41972E9}" destId="{F8EF1B5E-BAC7-434D-85C1-8FC0B4F99AB6}" srcOrd="0" destOrd="0" presId="urn:microsoft.com/office/officeart/2016/7/layout/VerticalHollowActionList"/>
    <dgm:cxn modelId="{313065CD-E83C-4FA7-AFE6-8EA6C96F97E1}" srcId="{2F81102A-D9E3-4549-923F-A9523E559478}" destId="{6DDA930A-D9C5-4E36-85E3-6CF6F16C678F}" srcOrd="0" destOrd="0" parTransId="{A38AD286-9FEC-4115-83B5-1DD69C34B0DC}" sibTransId="{E4DD0F14-A226-4104-9B86-9755396D5690}"/>
    <dgm:cxn modelId="{57F25CD1-A88C-4B48-99CC-BF3755C9DA6E}" type="presParOf" srcId="{073281A7-BDED-47E7-8BCD-36FC5F85A756}" destId="{9BA05E26-D751-443D-B76A-BB918AA280CD}" srcOrd="0" destOrd="0" presId="urn:microsoft.com/office/officeart/2016/7/layout/VerticalHollowActionList"/>
    <dgm:cxn modelId="{11D3DCAD-8543-4BAB-B666-C4AD78053555}" type="presParOf" srcId="{9BA05E26-D751-443D-B76A-BB918AA280CD}" destId="{9408F4EB-E5D8-4C5B-89FC-8706389270FB}" srcOrd="0" destOrd="0" presId="urn:microsoft.com/office/officeart/2016/7/layout/VerticalHollowActionList"/>
    <dgm:cxn modelId="{E31C7A06-23DA-4692-B736-0CB50B4B0756}" type="presParOf" srcId="{9BA05E26-D751-443D-B76A-BB918AA280CD}" destId="{D26E3410-0378-4143-9FD0-265B80273A1A}" srcOrd="1" destOrd="0" presId="urn:microsoft.com/office/officeart/2016/7/layout/VerticalHollowActionList"/>
    <dgm:cxn modelId="{AED7B411-7B36-4726-A0F8-3F8516A3B5F5}" type="presParOf" srcId="{073281A7-BDED-47E7-8BCD-36FC5F85A756}" destId="{FAE505E1-8D02-4A84-AE44-05167B07FD06}" srcOrd="1" destOrd="0" presId="urn:microsoft.com/office/officeart/2016/7/layout/VerticalHollowActionList"/>
    <dgm:cxn modelId="{161FBCBF-A9AD-48FF-95C5-1A114C3B6803}" type="presParOf" srcId="{073281A7-BDED-47E7-8BCD-36FC5F85A756}" destId="{8A802FB9-5E13-435F-B2D2-34B0DE77F1CF}" srcOrd="2" destOrd="0" presId="urn:microsoft.com/office/officeart/2016/7/layout/VerticalHollowActionList"/>
    <dgm:cxn modelId="{4F7F7420-E0A0-4431-85F2-F2508AD1F2F8}" type="presParOf" srcId="{8A802FB9-5E13-435F-B2D2-34B0DE77F1CF}" destId="{F2C68726-D162-4916-A7A6-916553981DD6}" srcOrd="0" destOrd="0" presId="urn:microsoft.com/office/officeart/2016/7/layout/VerticalHollowActionList"/>
    <dgm:cxn modelId="{52FFB2CF-DF1D-417E-8349-EEA32D72BE5D}" type="presParOf" srcId="{8A802FB9-5E13-435F-B2D2-34B0DE77F1CF}" destId="{685A964D-3768-44ED-A2A9-68D0C502D8C2}" srcOrd="1" destOrd="0" presId="urn:microsoft.com/office/officeart/2016/7/layout/VerticalHollowActionList"/>
    <dgm:cxn modelId="{F187232E-882B-4C4A-8C38-E55CEBA519F2}" type="presParOf" srcId="{073281A7-BDED-47E7-8BCD-36FC5F85A756}" destId="{7AC85893-3F75-4D22-A500-774D139B4E4C}" srcOrd="3" destOrd="0" presId="urn:microsoft.com/office/officeart/2016/7/layout/VerticalHollowActionList"/>
    <dgm:cxn modelId="{7CAE1162-44E5-42D8-B095-2CC1B7E56FB6}" type="presParOf" srcId="{073281A7-BDED-47E7-8BCD-36FC5F85A756}" destId="{5A4E48DE-B236-4614-A969-3EA22332AC6B}" srcOrd="4" destOrd="0" presId="urn:microsoft.com/office/officeart/2016/7/layout/VerticalHollowActionList"/>
    <dgm:cxn modelId="{55C690A7-BB39-4F9C-8F27-24F9EE05A9B4}" type="presParOf" srcId="{5A4E48DE-B236-4614-A969-3EA22332AC6B}" destId="{C50DE701-516B-4CAB-9A13-958B48EA14A1}" srcOrd="0" destOrd="0" presId="urn:microsoft.com/office/officeart/2016/7/layout/VerticalHollowActionList"/>
    <dgm:cxn modelId="{A4F3D4DA-6224-4F83-8DAC-029D48B50B48}" type="presParOf" srcId="{5A4E48DE-B236-4614-A969-3EA22332AC6B}" destId="{B66B7A3D-9ADC-4F96-88AC-D97E6D2740F9}" srcOrd="1" destOrd="0" presId="urn:microsoft.com/office/officeart/2016/7/layout/VerticalHollowActionList"/>
    <dgm:cxn modelId="{9428CA4B-DB8E-4A59-8B22-02609B46B62D}" type="presParOf" srcId="{073281A7-BDED-47E7-8BCD-36FC5F85A756}" destId="{67798C72-BDD2-4C07-A0EA-D6D6F2B26526}" srcOrd="5" destOrd="0" presId="urn:microsoft.com/office/officeart/2016/7/layout/VerticalHollowActionList"/>
    <dgm:cxn modelId="{50428A4E-9A05-4714-AFC3-05FEA8D3C8CC}" type="presParOf" srcId="{073281A7-BDED-47E7-8BCD-36FC5F85A756}" destId="{6A8D5A76-F51B-45EE-B737-810D287B6EF3}" srcOrd="6" destOrd="0" presId="urn:microsoft.com/office/officeart/2016/7/layout/VerticalHollowActionList"/>
    <dgm:cxn modelId="{02904C30-1AF2-45A0-AA28-A70A628303A3}" type="presParOf" srcId="{6A8D5A76-F51B-45EE-B737-810D287B6EF3}" destId="{CD95E4C7-75B7-4A04-97AE-EDE6EC402996}" srcOrd="0" destOrd="0" presId="urn:microsoft.com/office/officeart/2016/7/layout/VerticalHollowActionList"/>
    <dgm:cxn modelId="{BC924F58-C132-4AE7-A1F8-4E5D3F8B4BF6}" type="presParOf" srcId="{6A8D5A76-F51B-45EE-B737-810D287B6EF3}" destId="{F8EF1B5E-BAC7-434D-85C1-8FC0B4F99AB6}"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1DD860-C01D-463D-B1C2-C78B5E7D67E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2E9168F-8AFE-4762-A93F-9EEE6644438D}">
      <dgm:prSet/>
      <dgm:spPr/>
      <dgm:t>
        <a:bodyPr/>
        <a:lstStyle/>
        <a:p>
          <a:r>
            <a:rPr lang="en-US"/>
            <a:t>Cognitive approach?</a:t>
          </a:r>
        </a:p>
      </dgm:t>
    </dgm:pt>
    <dgm:pt modelId="{86B4C3D9-9D78-4C0A-B4BD-CC4C56A61E52}" type="parTrans" cxnId="{28587A50-3383-4EAF-81B9-9D22A7C5128D}">
      <dgm:prSet/>
      <dgm:spPr/>
      <dgm:t>
        <a:bodyPr/>
        <a:lstStyle/>
        <a:p>
          <a:endParaRPr lang="en-US"/>
        </a:p>
      </dgm:t>
    </dgm:pt>
    <dgm:pt modelId="{8A2A30C8-DD2D-45A9-91B0-AF7A74EC8833}" type="sibTrans" cxnId="{28587A50-3383-4EAF-81B9-9D22A7C5128D}">
      <dgm:prSet/>
      <dgm:spPr/>
      <dgm:t>
        <a:bodyPr/>
        <a:lstStyle/>
        <a:p>
          <a:endParaRPr lang="en-US"/>
        </a:p>
      </dgm:t>
    </dgm:pt>
    <dgm:pt modelId="{E7FCB3A1-F949-4C87-A2F3-ECBD964CDCD7}">
      <dgm:prSet/>
      <dgm:spPr/>
      <dgm:t>
        <a:bodyPr/>
        <a:lstStyle/>
        <a:p>
          <a:r>
            <a:rPr lang="en-US"/>
            <a:t>Psychodynamic approach?</a:t>
          </a:r>
        </a:p>
      </dgm:t>
    </dgm:pt>
    <dgm:pt modelId="{B3850972-2B0A-428F-88E9-8E29F28BFA72}" type="parTrans" cxnId="{1CAE59BC-417F-48C7-BF7F-3B3FAAC6C0DB}">
      <dgm:prSet/>
      <dgm:spPr/>
      <dgm:t>
        <a:bodyPr/>
        <a:lstStyle/>
        <a:p>
          <a:endParaRPr lang="en-US"/>
        </a:p>
      </dgm:t>
    </dgm:pt>
    <dgm:pt modelId="{EC0EA719-DFD6-47F8-8EB4-6DA2D93DDB04}" type="sibTrans" cxnId="{1CAE59BC-417F-48C7-BF7F-3B3FAAC6C0DB}">
      <dgm:prSet/>
      <dgm:spPr/>
      <dgm:t>
        <a:bodyPr/>
        <a:lstStyle/>
        <a:p>
          <a:endParaRPr lang="en-US"/>
        </a:p>
      </dgm:t>
    </dgm:pt>
    <dgm:pt modelId="{91ECD15B-C019-47B8-92E0-17807EC45499}">
      <dgm:prSet/>
      <dgm:spPr/>
      <dgm:t>
        <a:bodyPr/>
        <a:lstStyle/>
        <a:p>
          <a:r>
            <a:rPr lang="en-US"/>
            <a:t>Behaviourism?</a:t>
          </a:r>
        </a:p>
      </dgm:t>
    </dgm:pt>
    <dgm:pt modelId="{0FBB5094-998E-4285-AB82-B2A10A0991D1}" type="parTrans" cxnId="{D68B80A8-3456-4B65-98E2-3F457F16372F}">
      <dgm:prSet/>
      <dgm:spPr/>
      <dgm:t>
        <a:bodyPr/>
        <a:lstStyle/>
        <a:p>
          <a:endParaRPr lang="en-US"/>
        </a:p>
      </dgm:t>
    </dgm:pt>
    <dgm:pt modelId="{A96EDC35-4B9C-47FD-84BC-DB529A41EBA9}" type="sibTrans" cxnId="{D68B80A8-3456-4B65-98E2-3F457F16372F}">
      <dgm:prSet/>
      <dgm:spPr/>
      <dgm:t>
        <a:bodyPr/>
        <a:lstStyle/>
        <a:p>
          <a:endParaRPr lang="en-US"/>
        </a:p>
      </dgm:t>
    </dgm:pt>
    <dgm:pt modelId="{CCFE156D-54E3-4996-8A8D-2341B6392708}">
      <dgm:prSet/>
      <dgm:spPr/>
      <dgm:t>
        <a:bodyPr/>
        <a:lstStyle/>
        <a:p>
          <a:r>
            <a:rPr lang="en-US"/>
            <a:t>Humanistic?</a:t>
          </a:r>
        </a:p>
      </dgm:t>
    </dgm:pt>
    <dgm:pt modelId="{6CED80DE-423B-419E-8A05-C373A0741CF3}" type="parTrans" cxnId="{DE9FB41B-0918-477E-8113-9CB22E3DADFA}">
      <dgm:prSet/>
      <dgm:spPr/>
      <dgm:t>
        <a:bodyPr/>
        <a:lstStyle/>
        <a:p>
          <a:endParaRPr lang="en-US"/>
        </a:p>
      </dgm:t>
    </dgm:pt>
    <dgm:pt modelId="{051CC548-8E48-48F7-8B76-56CD280BE4A0}" type="sibTrans" cxnId="{DE9FB41B-0918-477E-8113-9CB22E3DADFA}">
      <dgm:prSet/>
      <dgm:spPr/>
      <dgm:t>
        <a:bodyPr/>
        <a:lstStyle/>
        <a:p>
          <a:endParaRPr lang="en-US"/>
        </a:p>
      </dgm:t>
    </dgm:pt>
    <dgm:pt modelId="{1472C0AA-9FE3-4F72-97BB-7289C3ED220D}" type="pres">
      <dgm:prSet presAssocID="{EB1DD860-C01D-463D-B1C2-C78B5E7D67E0}" presName="root" presStyleCnt="0">
        <dgm:presLayoutVars>
          <dgm:dir/>
          <dgm:resizeHandles val="exact"/>
        </dgm:presLayoutVars>
      </dgm:prSet>
      <dgm:spPr/>
    </dgm:pt>
    <dgm:pt modelId="{F7E23F14-1266-40A5-940D-40ACED39AEF4}" type="pres">
      <dgm:prSet presAssocID="{B2E9168F-8AFE-4762-A93F-9EEE6644438D}" presName="compNode" presStyleCnt="0"/>
      <dgm:spPr/>
    </dgm:pt>
    <dgm:pt modelId="{E3A7631C-5663-4CF9-8AB2-0F5E5D6BCA36}" type="pres">
      <dgm:prSet presAssocID="{B2E9168F-8AFE-4762-A93F-9EEE6644438D}" presName="bgRect" presStyleLbl="bgShp" presStyleIdx="0" presStyleCnt="4"/>
      <dgm:spPr/>
    </dgm:pt>
    <dgm:pt modelId="{3A5BAA87-4C4A-4D04-9A27-CE8A42D9AECF}" type="pres">
      <dgm:prSet presAssocID="{B2E9168F-8AFE-4762-A93F-9EEE664443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62BD80B-1895-444E-990B-EBDFF2CEEA41}" type="pres">
      <dgm:prSet presAssocID="{B2E9168F-8AFE-4762-A93F-9EEE6644438D}" presName="spaceRect" presStyleCnt="0"/>
      <dgm:spPr/>
    </dgm:pt>
    <dgm:pt modelId="{2496B601-0BCA-4F09-8ACB-BB5622A8BDF4}" type="pres">
      <dgm:prSet presAssocID="{B2E9168F-8AFE-4762-A93F-9EEE6644438D}" presName="parTx" presStyleLbl="revTx" presStyleIdx="0" presStyleCnt="4">
        <dgm:presLayoutVars>
          <dgm:chMax val="0"/>
          <dgm:chPref val="0"/>
        </dgm:presLayoutVars>
      </dgm:prSet>
      <dgm:spPr/>
    </dgm:pt>
    <dgm:pt modelId="{7C0BFD5F-69FA-4122-B7B3-EF708F2B6EB7}" type="pres">
      <dgm:prSet presAssocID="{8A2A30C8-DD2D-45A9-91B0-AF7A74EC8833}" presName="sibTrans" presStyleCnt="0"/>
      <dgm:spPr/>
    </dgm:pt>
    <dgm:pt modelId="{E555FB75-5C2A-4892-B0C0-FFC54D4AE95C}" type="pres">
      <dgm:prSet presAssocID="{E7FCB3A1-F949-4C87-A2F3-ECBD964CDCD7}" presName="compNode" presStyleCnt="0"/>
      <dgm:spPr/>
    </dgm:pt>
    <dgm:pt modelId="{068BAEEB-15AD-4185-9661-6B2E55E1715D}" type="pres">
      <dgm:prSet presAssocID="{E7FCB3A1-F949-4C87-A2F3-ECBD964CDCD7}" presName="bgRect" presStyleLbl="bgShp" presStyleIdx="1" presStyleCnt="4"/>
      <dgm:spPr/>
    </dgm:pt>
    <dgm:pt modelId="{CAFAB258-A1DC-455F-9B39-F1221E1BAAC2}" type="pres">
      <dgm:prSet presAssocID="{E7FCB3A1-F949-4C87-A2F3-ECBD964CDCD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B22B8BE8-26D1-4742-8852-0E1413EDD9A1}" type="pres">
      <dgm:prSet presAssocID="{E7FCB3A1-F949-4C87-A2F3-ECBD964CDCD7}" presName="spaceRect" presStyleCnt="0"/>
      <dgm:spPr/>
    </dgm:pt>
    <dgm:pt modelId="{1644ABC8-2A4D-4F50-A829-1ED45635B00B}" type="pres">
      <dgm:prSet presAssocID="{E7FCB3A1-F949-4C87-A2F3-ECBD964CDCD7}" presName="parTx" presStyleLbl="revTx" presStyleIdx="1" presStyleCnt="4">
        <dgm:presLayoutVars>
          <dgm:chMax val="0"/>
          <dgm:chPref val="0"/>
        </dgm:presLayoutVars>
      </dgm:prSet>
      <dgm:spPr/>
    </dgm:pt>
    <dgm:pt modelId="{F204AC1A-5698-49C8-B7B0-A70EFB64DB04}" type="pres">
      <dgm:prSet presAssocID="{EC0EA719-DFD6-47F8-8EB4-6DA2D93DDB04}" presName="sibTrans" presStyleCnt="0"/>
      <dgm:spPr/>
    </dgm:pt>
    <dgm:pt modelId="{EE90E8F2-7525-4EA4-B48C-C27EB9105A5F}" type="pres">
      <dgm:prSet presAssocID="{91ECD15B-C019-47B8-92E0-17807EC45499}" presName="compNode" presStyleCnt="0"/>
      <dgm:spPr/>
    </dgm:pt>
    <dgm:pt modelId="{104EC5D0-6470-4168-946F-3F3CCCD6C96E}" type="pres">
      <dgm:prSet presAssocID="{91ECD15B-C019-47B8-92E0-17807EC45499}" presName="bgRect" presStyleLbl="bgShp" presStyleIdx="2" presStyleCnt="4"/>
      <dgm:spPr/>
    </dgm:pt>
    <dgm:pt modelId="{9BCA90DF-DA87-4ACE-A778-8B93BC783274}" type="pres">
      <dgm:prSet presAssocID="{91ECD15B-C019-47B8-92E0-17807EC4549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lloons"/>
        </a:ext>
      </dgm:extLst>
    </dgm:pt>
    <dgm:pt modelId="{380A9F75-EB6F-4531-9599-5D5F49C65531}" type="pres">
      <dgm:prSet presAssocID="{91ECD15B-C019-47B8-92E0-17807EC45499}" presName="spaceRect" presStyleCnt="0"/>
      <dgm:spPr/>
    </dgm:pt>
    <dgm:pt modelId="{BE28B1D2-37A3-47F8-9D60-6DFFCA005A96}" type="pres">
      <dgm:prSet presAssocID="{91ECD15B-C019-47B8-92E0-17807EC45499}" presName="parTx" presStyleLbl="revTx" presStyleIdx="2" presStyleCnt="4">
        <dgm:presLayoutVars>
          <dgm:chMax val="0"/>
          <dgm:chPref val="0"/>
        </dgm:presLayoutVars>
      </dgm:prSet>
      <dgm:spPr/>
    </dgm:pt>
    <dgm:pt modelId="{D40947E3-1E69-4B73-9EBB-594B556AA2A6}" type="pres">
      <dgm:prSet presAssocID="{A96EDC35-4B9C-47FD-84BC-DB529A41EBA9}" presName="sibTrans" presStyleCnt="0"/>
      <dgm:spPr/>
    </dgm:pt>
    <dgm:pt modelId="{E28132BC-C2D9-46AA-BA42-C9CB277575B5}" type="pres">
      <dgm:prSet presAssocID="{CCFE156D-54E3-4996-8A8D-2341B6392708}" presName="compNode" presStyleCnt="0"/>
      <dgm:spPr/>
    </dgm:pt>
    <dgm:pt modelId="{DE75CFC1-0D90-45FD-9B8C-640ABA4A1185}" type="pres">
      <dgm:prSet presAssocID="{CCFE156D-54E3-4996-8A8D-2341B6392708}" presName="bgRect" presStyleLbl="bgShp" presStyleIdx="3" presStyleCnt="4"/>
      <dgm:spPr/>
    </dgm:pt>
    <dgm:pt modelId="{BCF11999-3628-4851-8979-63D9E83D13C8}" type="pres">
      <dgm:prSet presAssocID="{CCFE156D-54E3-4996-8A8D-2341B639270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FAA3DEB2-E39F-4563-B7C9-70B16CD52549}" type="pres">
      <dgm:prSet presAssocID="{CCFE156D-54E3-4996-8A8D-2341B6392708}" presName="spaceRect" presStyleCnt="0"/>
      <dgm:spPr/>
    </dgm:pt>
    <dgm:pt modelId="{38264D93-2B86-449C-A58B-0E15013AF8F9}" type="pres">
      <dgm:prSet presAssocID="{CCFE156D-54E3-4996-8A8D-2341B6392708}" presName="parTx" presStyleLbl="revTx" presStyleIdx="3" presStyleCnt="4">
        <dgm:presLayoutVars>
          <dgm:chMax val="0"/>
          <dgm:chPref val="0"/>
        </dgm:presLayoutVars>
      </dgm:prSet>
      <dgm:spPr/>
    </dgm:pt>
  </dgm:ptLst>
  <dgm:cxnLst>
    <dgm:cxn modelId="{4A110601-5A5B-4CBA-A2F5-778D5AA4175F}" type="presOf" srcId="{91ECD15B-C019-47B8-92E0-17807EC45499}" destId="{BE28B1D2-37A3-47F8-9D60-6DFFCA005A96}" srcOrd="0" destOrd="0" presId="urn:microsoft.com/office/officeart/2018/2/layout/IconVerticalSolidList"/>
    <dgm:cxn modelId="{DE9FB41B-0918-477E-8113-9CB22E3DADFA}" srcId="{EB1DD860-C01D-463D-B1C2-C78B5E7D67E0}" destId="{CCFE156D-54E3-4996-8A8D-2341B6392708}" srcOrd="3" destOrd="0" parTransId="{6CED80DE-423B-419E-8A05-C373A0741CF3}" sibTransId="{051CC548-8E48-48F7-8B76-56CD280BE4A0}"/>
    <dgm:cxn modelId="{28587A50-3383-4EAF-81B9-9D22A7C5128D}" srcId="{EB1DD860-C01D-463D-B1C2-C78B5E7D67E0}" destId="{B2E9168F-8AFE-4762-A93F-9EEE6644438D}" srcOrd="0" destOrd="0" parTransId="{86B4C3D9-9D78-4C0A-B4BD-CC4C56A61E52}" sibTransId="{8A2A30C8-DD2D-45A9-91B0-AF7A74EC8833}"/>
    <dgm:cxn modelId="{BD42A27E-29E4-4B05-8A79-C0513FA665FD}" type="presOf" srcId="{B2E9168F-8AFE-4762-A93F-9EEE6644438D}" destId="{2496B601-0BCA-4F09-8ACB-BB5622A8BDF4}" srcOrd="0" destOrd="0" presId="urn:microsoft.com/office/officeart/2018/2/layout/IconVerticalSolidList"/>
    <dgm:cxn modelId="{88546D93-6FA2-412E-82CD-C1FBD08C60C0}" type="presOf" srcId="{EB1DD860-C01D-463D-B1C2-C78B5E7D67E0}" destId="{1472C0AA-9FE3-4F72-97BB-7289C3ED220D}" srcOrd="0" destOrd="0" presId="urn:microsoft.com/office/officeart/2018/2/layout/IconVerticalSolidList"/>
    <dgm:cxn modelId="{36775CA6-896B-4C48-BF66-25388C150F2A}" type="presOf" srcId="{E7FCB3A1-F949-4C87-A2F3-ECBD964CDCD7}" destId="{1644ABC8-2A4D-4F50-A829-1ED45635B00B}" srcOrd="0" destOrd="0" presId="urn:microsoft.com/office/officeart/2018/2/layout/IconVerticalSolidList"/>
    <dgm:cxn modelId="{D68B80A8-3456-4B65-98E2-3F457F16372F}" srcId="{EB1DD860-C01D-463D-B1C2-C78B5E7D67E0}" destId="{91ECD15B-C019-47B8-92E0-17807EC45499}" srcOrd="2" destOrd="0" parTransId="{0FBB5094-998E-4285-AB82-B2A10A0991D1}" sibTransId="{A96EDC35-4B9C-47FD-84BC-DB529A41EBA9}"/>
    <dgm:cxn modelId="{1CAE59BC-417F-48C7-BF7F-3B3FAAC6C0DB}" srcId="{EB1DD860-C01D-463D-B1C2-C78B5E7D67E0}" destId="{E7FCB3A1-F949-4C87-A2F3-ECBD964CDCD7}" srcOrd="1" destOrd="0" parTransId="{B3850972-2B0A-428F-88E9-8E29F28BFA72}" sibTransId="{EC0EA719-DFD6-47F8-8EB4-6DA2D93DDB04}"/>
    <dgm:cxn modelId="{0A9E94CF-25F1-467E-99DB-27A016C56DE6}" type="presOf" srcId="{CCFE156D-54E3-4996-8A8D-2341B6392708}" destId="{38264D93-2B86-449C-A58B-0E15013AF8F9}" srcOrd="0" destOrd="0" presId="urn:microsoft.com/office/officeart/2018/2/layout/IconVerticalSolidList"/>
    <dgm:cxn modelId="{A746B5B4-5F36-414C-BCBA-422AA5E47607}" type="presParOf" srcId="{1472C0AA-9FE3-4F72-97BB-7289C3ED220D}" destId="{F7E23F14-1266-40A5-940D-40ACED39AEF4}" srcOrd="0" destOrd="0" presId="urn:microsoft.com/office/officeart/2018/2/layout/IconVerticalSolidList"/>
    <dgm:cxn modelId="{86E7BBC1-D2F4-4DF3-B976-AA6D556C97E1}" type="presParOf" srcId="{F7E23F14-1266-40A5-940D-40ACED39AEF4}" destId="{E3A7631C-5663-4CF9-8AB2-0F5E5D6BCA36}" srcOrd="0" destOrd="0" presId="urn:microsoft.com/office/officeart/2018/2/layout/IconVerticalSolidList"/>
    <dgm:cxn modelId="{D63EA019-6392-4696-AD35-CB7744DADBF5}" type="presParOf" srcId="{F7E23F14-1266-40A5-940D-40ACED39AEF4}" destId="{3A5BAA87-4C4A-4D04-9A27-CE8A42D9AECF}" srcOrd="1" destOrd="0" presId="urn:microsoft.com/office/officeart/2018/2/layout/IconVerticalSolidList"/>
    <dgm:cxn modelId="{E9AB87C2-65B7-4E77-B501-1AD4A3A4B05D}" type="presParOf" srcId="{F7E23F14-1266-40A5-940D-40ACED39AEF4}" destId="{262BD80B-1895-444E-990B-EBDFF2CEEA41}" srcOrd="2" destOrd="0" presId="urn:microsoft.com/office/officeart/2018/2/layout/IconVerticalSolidList"/>
    <dgm:cxn modelId="{A8C59D67-C211-4664-A4F4-6130B608E787}" type="presParOf" srcId="{F7E23F14-1266-40A5-940D-40ACED39AEF4}" destId="{2496B601-0BCA-4F09-8ACB-BB5622A8BDF4}" srcOrd="3" destOrd="0" presId="urn:microsoft.com/office/officeart/2018/2/layout/IconVerticalSolidList"/>
    <dgm:cxn modelId="{B642F41D-F562-4128-B6D5-9DEAE4C01E15}" type="presParOf" srcId="{1472C0AA-9FE3-4F72-97BB-7289C3ED220D}" destId="{7C0BFD5F-69FA-4122-B7B3-EF708F2B6EB7}" srcOrd="1" destOrd="0" presId="urn:microsoft.com/office/officeart/2018/2/layout/IconVerticalSolidList"/>
    <dgm:cxn modelId="{432AC35D-20BB-4848-93EA-D57405AA5268}" type="presParOf" srcId="{1472C0AA-9FE3-4F72-97BB-7289C3ED220D}" destId="{E555FB75-5C2A-4892-B0C0-FFC54D4AE95C}" srcOrd="2" destOrd="0" presId="urn:microsoft.com/office/officeart/2018/2/layout/IconVerticalSolidList"/>
    <dgm:cxn modelId="{4EC3F02D-AD50-4BCA-8F12-7C32C47E9D1A}" type="presParOf" srcId="{E555FB75-5C2A-4892-B0C0-FFC54D4AE95C}" destId="{068BAEEB-15AD-4185-9661-6B2E55E1715D}" srcOrd="0" destOrd="0" presId="urn:microsoft.com/office/officeart/2018/2/layout/IconVerticalSolidList"/>
    <dgm:cxn modelId="{7F25467E-6AD2-4A55-84AB-6BE810D72A91}" type="presParOf" srcId="{E555FB75-5C2A-4892-B0C0-FFC54D4AE95C}" destId="{CAFAB258-A1DC-455F-9B39-F1221E1BAAC2}" srcOrd="1" destOrd="0" presId="urn:microsoft.com/office/officeart/2018/2/layout/IconVerticalSolidList"/>
    <dgm:cxn modelId="{FF622D1E-46CC-4A83-9159-E996E1359B19}" type="presParOf" srcId="{E555FB75-5C2A-4892-B0C0-FFC54D4AE95C}" destId="{B22B8BE8-26D1-4742-8852-0E1413EDD9A1}" srcOrd="2" destOrd="0" presId="urn:microsoft.com/office/officeart/2018/2/layout/IconVerticalSolidList"/>
    <dgm:cxn modelId="{89293561-713F-4D2C-BEE5-C5F39F6CD175}" type="presParOf" srcId="{E555FB75-5C2A-4892-B0C0-FFC54D4AE95C}" destId="{1644ABC8-2A4D-4F50-A829-1ED45635B00B}" srcOrd="3" destOrd="0" presId="urn:microsoft.com/office/officeart/2018/2/layout/IconVerticalSolidList"/>
    <dgm:cxn modelId="{E03E5EAB-4217-4815-A0F2-E9318C99AF04}" type="presParOf" srcId="{1472C0AA-9FE3-4F72-97BB-7289C3ED220D}" destId="{F204AC1A-5698-49C8-B7B0-A70EFB64DB04}" srcOrd="3" destOrd="0" presId="urn:microsoft.com/office/officeart/2018/2/layout/IconVerticalSolidList"/>
    <dgm:cxn modelId="{BBA6ABEB-29BA-4D42-885F-BE97088327DC}" type="presParOf" srcId="{1472C0AA-9FE3-4F72-97BB-7289C3ED220D}" destId="{EE90E8F2-7525-4EA4-B48C-C27EB9105A5F}" srcOrd="4" destOrd="0" presId="urn:microsoft.com/office/officeart/2018/2/layout/IconVerticalSolidList"/>
    <dgm:cxn modelId="{6DAF12A2-F700-422D-9FFD-3D556006CFEB}" type="presParOf" srcId="{EE90E8F2-7525-4EA4-B48C-C27EB9105A5F}" destId="{104EC5D0-6470-4168-946F-3F3CCCD6C96E}" srcOrd="0" destOrd="0" presId="urn:microsoft.com/office/officeart/2018/2/layout/IconVerticalSolidList"/>
    <dgm:cxn modelId="{042CFFB1-62C8-44B8-9B43-94E76D386BA2}" type="presParOf" srcId="{EE90E8F2-7525-4EA4-B48C-C27EB9105A5F}" destId="{9BCA90DF-DA87-4ACE-A778-8B93BC783274}" srcOrd="1" destOrd="0" presId="urn:microsoft.com/office/officeart/2018/2/layout/IconVerticalSolidList"/>
    <dgm:cxn modelId="{86B92291-E239-4C49-BFD8-B2A57EFD16E0}" type="presParOf" srcId="{EE90E8F2-7525-4EA4-B48C-C27EB9105A5F}" destId="{380A9F75-EB6F-4531-9599-5D5F49C65531}" srcOrd="2" destOrd="0" presId="urn:microsoft.com/office/officeart/2018/2/layout/IconVerticalSolidList"/>
    <dgm:cxn modelId="{EDF51343-388E-486D-8E04-2C5FCA781A08}" type="presParOf" srcId="{EE90E8F2-7525-4EA4-B48C-C27EB9105A5F}" destId="{BE28B1D2-37A3-47F8-9D60-6DFFCA005A96}" srcOrd="3" destOrd="0" presId="urn:microsoft.com/office/officeart/2018/2/layout/IconVerticalSolidList"/>
    <dgm:cxn modelId="{45FD0788-7C5E-4A2A-96C3-8DC9973E18CE}" type="presParOf" srcId="{1472C0AA-9FE3-4F72-97BB-7289C3ED220D}" destId="{D40947E3-1E69-4B73-9EBB-594B556AA2A6}" srcOrd="5" destOrd="0" presId="urn:microsoft.com/office/officeart/2018/2/layout/IconVerticalSolidList"/>
    <dgm:cxn modelId="{8404E996-7603-427E-8F12-38E6EF6AE519}" type="presParOf" srcId="{1472C0AA-9FE3-4F72-97BB-7289C3ED220D}" destId="{E28132BC-C2D9-46AA-BA42-C9CB277575B5}" srcOrd="6" destOrd="0" presId="urn:microsoft.com/office/officeart/2018/2/layout/IconVerticalSolidList"/>
    <dgm:cxn modelId="{A929A87B-F84D-4BD7-BE26-39B8DBA49AE3}" type="presParOf" srcId="{E28132BC-C2D9-46AA-BA42-C9CB277575B5}" destId="{DE75CFC1-0D90-45FD-9B8C-640ABA4A1185}" srcOrd="0" destOrd="0" presId="urn:microsoft.com/office/officeart/2018/2/layout/IconVerticalSolidList"/>
    <dgm:cxn modelId="{AD3D709C-D246-46EC-8C38-F2EB33E6006B}" type="presParOf" srcId="{E28132BC-C2D9-46AA-BA42-C9CB277575B5}" destId="{BCF11999-3628-4851-8979-63D9E83D13C8}" srcOrd="1" destOrd="0" presId="urn:microsoft.com/office/officeart/2018/2/layout/IconVerticalSolidList"/>
    <dgm:cxn modelId="{60F34C9E-1E19-430A-AD14-6612D5F5871C}" type="presParOf" srcId="{E28132BC-C2D9-46AA-BA42-C9CB277575B5}" destId="{FAA3DEB2-E39F-4563-B7C9-70B16CD52549}" srcOrd="2" destOrd="0" presId="urn:microsoft.com/office/officeart/2018/2/layout/IconVerticalSolidList"/>
    <dgm:cxn modelId="{8EEACC61-EFA8-472E-946C-74DD514A59CF}" type="presParOf" srcId="{E28132BC-C2D9-46AA-BA42-C9CB277575B5}" destId="{38264D93-2B86-449C-A58B-0E15013AF8F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0E036C-DCEB-4A8F-95C2-CAE24C7BD26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8E6A688-D8D2-4650-9155-6D29A75E493B}">
      <dgm:prSet/>
      <dgm:spPr/>
      <dgm:t>
        <a:bodyPr/>
        <a:lstStyle/>
        <a:p>
          <a:r>
            <a:rPr lang="en-US"/>
            <a:t>As individuals, our behaviour is largely shaped by our cognitive schemas and our own internal motivations.</a:t>
          </a:r>
        </a:p>
      </dgm:t>
    </dgm:pt>
    <dgm:pt modelId="{8678D26A-1937-4B25-A1B4-0EDF2ABFECE9}" type="parTrans" cxnId="{D12229A6-FDFD-442C-A409-916220BBD744}">
      <dgm:prSet/>
      <dgm:spPr/>
      <dgm:t>
        <a:bodyPr/>
        <a:lstStyle/>
        <a:p>
          <a:endParaRPr lang="en-US"/>
        </a:p>
      </dgm:t>
    </dgm:pt>
    <dgm:pt modelId="{A6B47DB2-7D37-4019-9296-56DAC893B8D8}" type="sibTrans" cxnId="{D12229A6-FDFD-442C-A409-916220BBD744}">
      <dgm:prSet/>
      <dgm:spPr/>
      <dgm:t>
        <a:bodyPr/>
        <a:lstStyle/>
        <a:p>
          <a:endParaRPr lang="en-US"/>
        </a:p>
      </dgm:t>
    </dgm:pt>
    <dgm:pt modelId="{401A8286-B17D-41EF-A5AA-6EFCA072998B}">
      <dgm:prSet/>
      <dgm:spPr/>
      <dgm:t>
        <a:bodyPr/>
        <a:lstStyle/>
        <a:p>
          <a:r>
            <a:rPr lang="en-US"/>
            <a:t>Our personality, our attitudes and our past experiences shape how we respond to the demands of our environment. </a:t>
          </a:r>
        </a:p>
      </dgm:t>
    </dgm:pt>
    <dgm:pt modelId="{5EBA1608-918E-4BE5-967D-70076DFB2C2D}" type="parTrans" cxnId="{AAE0C191-87D8-4D93-875C-CFB1B01FE428}">
      <dgm:prSet/>
      <dgm:spPr/>
      <dgm:t>
        <a:bodyPr/>
        <a:lstStyle/>
        <a:p>
          <a:endParaRPr lang="en-US"/>
        </a:p>
      </dgm:t>
    </dgm:pt>
    <dgm:pt modelId="{5D89F928-867B-4A7A-B532-A94E5A238648}" type="sibTrans" cxnId="{AAE0C191-87D8-4D93-875C-CFB1B01FE428}">
      <dgm:prSet/>
      <dgm:spPr/>
      <dgm:t>
        <a:bodyPr/>
        <a:lstStyle/>
        <a:p>
          <a:endParaRPr lang="en-US"/>
        </a:p>
      </dgm:t>
    </dgm:pt>
    <dgm:pt modelId="{2E5AC710-FC07-4007-8C90-5B026795443E}" type="pres">
      <dgm:prSet presAssocID="{F90E036C-DCEB-4A8F-95C2-CAE24C7BD260}" presName="linear" presStyleCnt="0">
        <dgm:presLayoutVars>
          <dgm:animLvl val="lvl"/>
          <dgm:resizeHandles val="exact"/>
        </dgm:presLayoutVars>
      </dgm:prSet>
      <dgm:spPr/>
    </dgm:pt>
    <dgm:pt modelId="{15AB6735-8950-49AB-8B27-0875D98EADE1}" type="pres">
      <dgm:prSet presAssocID="{F8E6A688-D8D2-4650-9155-6D29A75E493B}" presName="parentText" presStyleLbl="node1" presStyleIdx="0" presStyleCnt="2">
        <dgm:presLayoutVars>
          <dgm:chMax val="0"/>
          <dgm:bulletEnabled val="1"/>
        </dgm:presLayoutVars>
      </dgm:prSet>
      <dgm:spPr/>
    </dgm:pt>
    <dgm:pt modelId="{9F083496-CCFA-44A9-B7B9-1211289059CC}" type="pres">
      <dgm:prSet presAssocID="{A6B47DB2-7D37-4019-9296-56DAC893B8D8}" presName="spacer" presStyleCnt="0"/>
      <dgm:spPr/>
    </dgm:pt>
    <dgm:pt modelId="{3AD96B09-3136-4EAE-9D9F-2CCD1F4E5479}" type="pres">
      <dgm:prSet presAssocID="{401A8286-B17D-41EF-A5AA-6EFCA072998B}" presName="parentText" presStyleLbl="node1" presStyleIdx="1" presStyleCnt="2">
        <dgm:presLayoutVars>
          <dgm:chMax val="0"/>
          <dgm:bulletEnabled val="1"/>
        </dgm:presLayoutVars>
      </dgm:prSet>
      <dgm:spPr/>
    </dgm:pt>
  </dgm:ptLst>
  <dgm:cxnLst>
    <dgm:cxn modelId="{15998D33-838B-4DF7-BCB1-304A1961358E}" type="presOf" srcId="{F8E6A688-D8D2-4650-9155-6D29A75E493B}" destId="{15AB6735-8950-49AB-8B27-0875D98EADE1}" srcOrd="0" destOrd="0" presId="urn:microsoft.com/office/officeart/2005/8/layout/vList2"/>
    <dgm:cxn modelId="{AAE0C191-87D8-4D93-875C-CFB1B01FE428}" srcId="{F90E036C-DCEB-4A8F-95C2-CAE24C7BD260}" destId="{401A8286-B17D-41EF-A5AA-6EFCA072998B}" srcOrd="1" destOrd="0" parTransId="{5EBA1608-918E-4BE5-967D-70076DFB2C2D}" sibTransId="{5D89F928-867B-4A7A-B532-A94E5A238648}"/>
    <dgm:cxn modelId="{D12229A6-FDFD-442C-A409-916220BBD744}" srcId="{F90E036C-DCEB-4A8F-95C2-CAE24C7BD260}" destId="{F8E6A688-D8D2-4650-9155-6D29A75E493B}" srcOrd="0" destOrd="0" parTransId="{8678D26A-1937-4B25-A1B4-0EDF2ABFECE9}" sibTransId="{A6B47DB2-7D37-4019-9296-56DAC893B8D8}"/>
    <dgm:cxn modelId="{78596CA6-4BF2-4A40-BC13-6DA357EC7192}" type="presOf" srcId="{401A8286-B17D-41EF-A5AA-6EFCA072998B}" destId="{3AD96B09-3136-4EAE-9D9F-2CCD1F4E5479}" srcOrd="0" destOrd="0" presId="urn:microsoft.com/office/officeart/2005/8/layout/vList2"/>
    <dgm:cxn modelId="{0831B7B6-3212-4DD4-AA3C-5A7BA541D9E1}" type="presOf" srcId="{F90E036C-DCEB-4A8F-95C2-CAE24C7BD260}" destId="{2E5AC710-FC07-4007-8C90-5B026795443E}" srcOrd="0" destOrd="0" presId="urn:microsoft.com/office/officeart/2005/8/layout/vList2"/>
    <dgm:cxn modelId="{8CE0CDEE-1778-4D82-A62A-5B545CA3C1AA}" type="presParOf" srcId="{2E5AC710-FC07-4007-8C90-5B026795443E}" destId="{15AB6735-8950-49AB-8B27-0875D98EADE1}" srcOrd="0" destOrd="0" presId="urn:microsoft.com/office/officeart/2005/8/layout/vList2"/>
    <dgm:cxn modelId="{94BA5A56-0BC2-4F43-BD0D-307F7BE33CDB}" type="presParOf" srcId="{2E5AC710-FC07-4007-8C90-5B026795443E}" destId="{9F083496-CCFA-44A9-B7B9-1211289059CC}" srcOrd="1" destOrd="0" presId="urn:microsoft.com/office/officeart/2005/8/layout/vList2"/>
    <dgm:cxn modelId="{769A6153-A1CF-4E37-AA65-B864F3F63978}" type="presParOf" srcId="{2E5AC710-FC07-4007-8C90-5B026795443E}" destId="{3AD96B09-3136-4EAE-9D9F-2CCD1F4E547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C2C2E5-4AE2-4C20-8CE3-CD9126F9414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0DCED18-46A2-4276-92DE-C2606C373510}">
      <dgm:prSet/>
      <dgm:spPr/>
      <dgm:t>
        <a:bodyPr/>
        <a:lstStyle/>
        <a:p>
          <a:r>
            <a:rPr lang="en-US"/>
            <a:t>Normality vs Abnormality</a:t>
          </a:r>
        </a:p>
      </dgm:t>
    </dgm:pt>
    <dgm:pt modelId="{6D8C0D59-EADB-43A9-8DC2-EF6CE51F6553}" type="parTrans" cxnId="{67BF0F8E-3C15-408A-9757-C01E51A23E96}">
      <dgm:prSet/>
      <dgm:spPr/>
      <dgm:t>
        <a:bodyPr/>
        <a:lstStyle/>
        <a:p>
          <a:endParaRPr lang="en-US"/>
        </a:p>
      </dgm:t>
    </dgm:pt>
    <dgm:pt modelId="{11F423FE-5DA3-4E25-A3AB-B64FA8F18B44}" type="sibTrans" cxnId="{67BF0F8E-3C15-408A-9757-C01E51A23E96}">
      <dgm:prSet/>
      <dgm:spPr/>
      <dgm:t>
        <a:bodyPr/>
        <a:lstStyle/>
        <a:p>
          <a:endParaRPr lang="en-US"/>
        </a:p>
      </dgm:t>
    </dgm:pt>
    <dgm:pt modelId="{57D46A90-D27F-4ACE-A22C-46917C55E3E0}">
      <dgm:prSet/>
      <dgm:spPr/>
      <dgm:t>
        <a:bodyPr/>
        <a:lstStyle/>
        <a:p>
          <a:r>
            <a:rPr lang="en-US"/>
            <a:t>Decision making principles</a:t>
          </a:r>
        </a:p>
      </dgm:t>
    </dgm:pt>
    <dgm:pt modelId="{DEA0B932-BFFF-40EE-9C51-690F2819ED60}" type="parTrans" cxnId="{1905128F-BF45-46F9-B9E8-EC1C9BAB1BF1}">
      <dgm:prSet/>
      <dgm:spPr/>
      <dgm:t>
        <a:bodyPr/>
        <a:lstStyle/>
        <a:p>
          <a:endParaRPr lang="en-US"/>
        </a:p>
      </dgm:t>
    </dgm:pt>
    <dgm:pt modelId="{C468136C-92B6-485E-8B3E-7150DE120BC0}" type="sibTrans" cxnId="{1905128F-BF45-46F9-B9E8-EC1C9BAB1BF1}">
      <dgm:prSet/>
      <dgm:spPr/>
      <dgm:t>
        <a:bodyPr/>
        <a:lstStyle/>
        <a:p>
          <a:endParaRPr lang="en-US"/>
        </a:p>
      </dgm:t>
    </dgm:pt>
    <dgm:pt modelId="{C3885404-9C26-402A-B2F0-18DE1045C3AC}" type="pres">
      <dgm:prSet presAssocID="{C2C2C2E5-4AE2-4C20-8CE3-CD9126F94141}" presName="linear" presStyleCnt="0">
        <dgm:presLayoutVars>
          <dgm:animLvl val="lvl"/>
          <dgm:resizeHandles val="exact"/>
        </dgm:presLayoutVars>
      </dgm:prSet>
      <dgm:spPr/>
    </dgm:pt>
    <dgm:pt modelId="{9AA013A7-68E5-467B-9FAE-F970EC488D3A}" type="pres">
      <dgm:prSet presAssocID="{30DCED18-46A2-4276-92DE-C2606C373510}" presName="parentText" presStyleLbl="node1" presStyleIdx="0" presStyleCnt="2">
        <dgm:presLayoutVars>
          <dgm:chMax val="0"/>
          <dgm:bulletEnabled val="1"/>
        </dgm:presLayoutVars>
      </dgm:prSet>
      <dgm:spPr/>
    </dgm:pt>
    <dgm:pt modelId="{8BE6D9A1-20DD-491D-B21A-6C96082BB1F7}" type="pres">
      <dgm:prSet presAssocID="{11F423FE-5DA3-4E25-A3AB-B64FA8F18B44}" presName="spacer" presStyleCnt="0"/>
      <dgm:spPr/>
    </dgm:pt>
    <dgm:pt modelId="{50ABCA45-E7FC-42F5-AA49-56B58CD42234}" type="pres">
      <dgm:prSet presAssocID="{57D46A90-D27F-4ACE-A22C-46917C55E3E0}" presName="parentText" presStyleLbl="node1" presStyleIdx="1" presStyleCnt="2">
        <dgm:presLayoutVars>
          <dgm:chMax val="0"/>
          <dgm:bulletEnabled val="1"/>
        </dgm:presLayoutVars>
      </dgm:prSet>
      <dgm:spPr/>
    </dgm:pt>
  </dgm:ptLst>
  <dgm:cxnLst>
    <dgm:cxn modelId="{9DB45F2A-2B7B-4B9E-968E-74E582593935}" type="presOf" srcId="{C2C2C2E5-4AE2-4C20-8CE3-CD9126F94141}" destId="{C3885404-9C26-402A-B2F0-18DE1045C3AC}" srcOrd="0" destOrd="0" presId="urn:microsoft.com/office/officeart/2005/8/layout/vList2"/>
    <dgm:cxn modelId="{395D5870-135A-43FD-A9EB-33B3A61C3D59}" type="presOf" srcId="{30DCED18-46A2-4276-92DE-C2606C373510}" destId="{9AA013A7-68E5-467B-9FAE-F970EC488D3A}" srcOrd="0" destOrd="0" presId="urn:microsoft.com/office/officeart/2005/8/layout/vList2"/>
    <dgm:cxn modelId="{A5601C5A-121C-463C-B317-FACC7A9BEB60}" type="presOf" srcId="{57D46A90-D27F-4ACE-A22C-46917C55E3E0}" destId="{50ABCA45-E7FC-42F5-AA49-56B58CD42234}" srcOrd="0" destOrd="0" presId="urn:microsoft.com/office/officeart/2005/8/layout/vList2"/>
    <dgm:cxn modelId="{67BF0F8E-3C15-408A-9757-C01E51A23E96}" srcId="{C2C2C2E5-4AE2-4C20-8CE3-CD9126F94141}" destId="{30DCED18-46A2-4276-92DE-C2606C373510}" srcOrd="0" destOrd="0" parTransId="{6D8C0D59-EADB-43A9-8DC2-EF6CE51F6553}" sibTransId="{11F423FE-5DA3-4E25-A3AB-B64FA8F18B44}"/>
    <dgm:cxn modelId="{1905128F-BF45-46F9-B9E8-EC1C9BAB1BF1}" srcId="{C2C2C2E5-4AE2-4C20-8CE3-CD9126F94141}" destId="{57D46A90-D27F-4ACE-A22C-46917C55E3E0}" srcOrd="1" destOrd="0" parTransId="{DEA0B932-BFFF-40EE-9C51-690F2819ED60}" sibTransId="{C468136C-92B6-485E-8B3E-7150DE120BC0}"/>
    <dgm:cxn modelId="{9693CAB8-3578-4AF6-92FE-ED932CF023C5}" type="presParOf" srcId="{C3885404-9C26-402A-B2F0-18DE1045C3AC}" destId="{9AA013A7-68E5-467B-9FAE-F970EC488D3A}" srcOrd="0" destOrd="0" presId="urn:microsoft.com/office/officeart/2005/8/layout/vList2"/>
    <dgm:cxn modelId="{EB0360E0-4DDF-4856-BB17-D60F25A0072F}" type="presParOf" srcId="{C3885404-9C26-402A-B2F0-18DE1045C3AC}" destId="{8BE6D9A1-20DD-491D-B21A-6C96082BB1F7}" srcOrd="1" destOrd="0" presId="urn:microsoft.com/office/officeart/2005/8/layout/vList2"/>
    <dgm:cxn modelId="{FF0704D9-44ED-4C4B-8564-6DD1556EE193}" type="presParOf" srcId="{C3885404-9C26-402A-B2F0-18DE1045C3AC}" destId="{50ABCA45-E7FC-42F5-AA49-56B58CD4223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E96427-8CB0-40E2-B8A5-C17E4AE9AFD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1A3366F-86CA-4527-956A-82D725FCA27A}">
      <dgm:prSet/>
      <dgm:spPr/>
      <dgm:t>
        <a:bodyPr/>
        <a:lstStyle/>
        <a:p>
          <a:r>
            <a:rPr lang="en-US"/>
            <a:t>Milgram (1963) examined justifications for acts of genocide offered by those accused at the World War II, Nuremberg War Criminal trials. </a:t>
          </a:r>
        </a:p>
      </dgm:t>
    </dgm:pt>
    <dgm:pt modelId="{29960258-7DBC-4746-B08C-ACAABB858CBE}" type="parTrans" cxnId="{94313352-6DE3-4833-8162-9412419555C7}">
      <dgm:prSet/>
      <dgm:spPr/>
      <dgm:t>
        <a:bodyPr/>
        <a:lstStyle/>
        <a:p>
          <a:endParaRPr lang="en-US"/>
        </a:p>
      </dgm:t>
    </dgm:pt>
    <dgm:pt modelId="{D4C16C90-87D3-4FDC-B981-506F9DB778F7}" type="sibTrans" cxnId="{94313352-6DE3-4833-8162-9412419555C7}">
      <dgm:prSet/>
      <dgm:spPr/>
      <dgm:t>
        <a:bodyPr/>
        <a:lstStyle/>
        <a:p>
          <a:endParaRPr lang="en-US"/>
        </a:p>
      </dgm:t>
    </dgm:pt>
    <dgm:pt modelId="{50ACFBB5-8878-4EF6-8DEC-051FD2412F12}">
      <dgm:prSet/>
      <dgm:spPr/>
      <dgm:t>
        <a:bodyPr/>
        <a:lstStyle/>
        <a:p>
          <a:r>
            <a:rPr lang="en-US"/>
            <a:t>Their defense often was based on “ obedience ” – that they were just following orders from their superiors.</a:t>
          </a:r>
        </a:p>
      </dgm:t>
    </dgm:pt>
    <dgm:pt modelId="{077C3322-BF02-44A5-BFCE-F97BF878ADEE}" type="parTrans" cxnId="{02FEC231-21E7-4353-B4AD-CF1211C926E9}">
      <dgm:prSet/>
      <dgm:spPr/>
      <dgm:t>
        <a:bodyPr/>
        <a:lstStyle/>
        <a:p>
          <a:endParaRPr lang="en-US"/>
        </a:p>
      </dgm:t>
    </dgm:pt>
    <dgm:pt modelId="{5B0F381E-BDBF-4799-A642-63CDEEA5FC30}" type="sibTrans" cxnId="{02FEC231-21E7-4353-B4AD-CF1211C926E9}">
      <dgm:prSet/>
      <dgm:spPr/>
      <dgm:t>
        <a:bodyPr/>
        <a:lstStyle/>
        <a:p>
          <a:endParaRPr lang="en-US"/>
        </a:p>
      </dgm:t>
    </dgm:pt>
    <dgm:pt modelId="{08648BA1-0EFA-474D-8D0D-64920FEB24BD}" type="pres">
      <dgm:prSet presAssocID="{CAE96427-8CB0-40E2-B8A5-C17E4AE9AFD5}" presName="linear" presStyleCnt="0">
        <dgm:presLayoutVars>
          <dgm:animLvl val="lvl"/>
          <dgm:resizeHandles val="exact"/>
        </dgm:presLayoutVars>
      </dgm:prSet>
      <dgm:spPr/>
    </dgm:pt>
    <dgm:pt modelId="{0070BA61-71AE-4D0D-85FD-11658830AB8D}" type="pres">
      <dgm:prSet presAssocID="{A1A3366F-86CA-4527-956A-82D725FCA27A}" presName="parentText" presStyleLbl="node1" presStyleIdx="0" presStyleCnt="2">
        <dgm:presLayoutVars>
          <dgm:chMax val="0"/>
          <dgm:bulletEnabled val="1"/>
        </dgm:presLayoutVars>
      </dgm:prSet>
      <dgm:spPr/>
    </dgm:pt>
    <dgm:pt modelId="{3F7DCB51-C57B-4C5D-BEC2-A52015667C8F}" type="pres">
      <dgm:prSet presAssocID="{D4C16C90-87D3-4FDC-B981-506F9DB778F7}" presName="spacer" presStyleCnt="0"/>
      <dgm:spPr/>
    </dgm:pt>
    <dgm:pt modelId="{C45F3FE2-DA05-40FD-A341-43DF23046BAF}" type="pres">
      <dgm:prSet presAssocID="{50ACFBB5-8878-4EF6-8DEC-051FD2412F12}" presName="parentText" presStyleLbl="node1" presStyleIdx="1" presStyleCnt="2">
        <dgm:presLayoutVars>
          <dgm:chMax val="0"/>
          <dgm:bulletEnabled val="1"/>
        </dgm:presLayoutVars>
      </dgm:prSet>
      <dgm:spPr/>
    </dgm:pt>
  </dgm:ptLst>
  <dgm:cxnLst>
    <dgm:cxn modelId="{02FEC231-21E7-4353-B4AD-CF1211C926E9}" srcId="{CAE96427-8CB0-40E2-B8A5-C17E4AE9AFD5}" destId="{50ACFBB5-8878-4EF6-8DEC-051FD2412F12}" srcOrd="1" destOrd="0" parTransId="{077C3322-BF02-44A5-BFCE-F97BF878ADEE}" sibTransId="{5B0F381E-BDBF-4799-A642-63CDEEA5FC30}"/>
    <dgm:cxn modelId="{C99DAB42-1708-4659-A186-85F26288F438}" type="presOf" srcId="{A1A3366F-86CA-4527-956A-82D725FCA27A}" destId="{0070BA61-71AE-4D0D-85FD-11658830AB8D}" srcOrd="0" destOrd="0" presId="urn:microsoft.com/office/officeart/2005/8/layout/vList2"/>
    <dgm:cxn modelId="{B5DD406F-1C3C-4753-B2FB-82DE37DE3832}" type="presOf" srcId="{50ACFBB5-8878-4EF6-8DEC-051FD2412F12}" destId="{C45F3FE2-DA05-40FD-A341-43DF23046BAF}" srcOrd="0" destOrd="0" presId="urn:microsoft.com/office/officeart/2005/8/layout/vList2"/>
    <dgm:cxn modelId="{94313352-6DE3-4833-8162-9412419555C7}" srcId="{CAE96427-8CB0-40E2-B8A5-C17E4AE9AFD5}" destId="{A1A3366F-86CA-4527-956A-82D725FCA27A}" srcOrd="0" destOrd="0" parTransId="{29960258-7DBC-4746-B08C-ACAABB858CBE}" sibTransId="{D4C16C90-87D3-4FDC-B981-506F9DB778F7}"/>
    <dgm:cxn modelId="{51E6C7F0-B9C6-4364-A454-33967745B782}" type="presOf" srcId="{CAE96427-8CB0-40E2-B8A5-C17E4AE9AFD5}" destId="{08648BA1-0EFA-474D-8D0D-64920FEB24BD}" srcOrd="0" destOrd="0" presId="urn:microsoft.com/office/officeart/2005/8/layout/vList2"/>
    <dgm:cxn modelId="{519A785A-C99B-4C9F-8A3C-4CB133E0BBAD}" type="presParOf" srcId="{08648BA1-0EFA-474D-8D0D-64920FEB24BD}" destId="{0070BA61-71AE-4D0D-85FD-11658830AB8D}" srcOrd="0" destOrd="0" presId="urn:microsoft.com/office/officeart/2005/8/layout/vList2"/>
    <dgm:cxn modelId="{07067E4B-E155-44DC-962E-871C6E2ADEBD}" type="presParOf" srcId="{08648BA1-0EFA-474D-8D0D-64920FEB24BD}" destId="{3F7DCB51-C57B-4C5D-BEC2-A52015667C8F}" srcOrd="1" destOrd="0" presId="urn:microsoft.com/office/officeart/2005/8/layout/vList2"/>
    <dgm:cxn modelId="{A4ABAACB-6089-47D0-A4DC-6A6B8542A89C}" type="presParOf" srcId="{08648BA1-0EFA-474D-8D0D-64920FEB24BD}" destId="{C45F3FE2-DA05-40FD-A341-43DF23046BA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CA93116-F2B2-4A3D-BBD3-7FE998D13A8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8434892-6C64-49A9-AA9E-E8ACF67B6F62}">
      <dgm:prSet/>
      <dgm:spPr/>
      <dgm:t>
        <a:bodyPr/>
        <a:lstStyle/>
        <a:p>
          <a:r>
            <a:rPr lang="en-US"/>
            <a:t>Power</a:t>
          </a:r>
        </a:p>
      </dgm:t>
    </dgm:pt>
    <dgm:pt modelId="{C74362D8-E050-4AE9-A1BF-4FBC4FEECFC8}" type="parTrans" cxnId="{32780EDF-D113-49AD-9F28-6158EE9D0605}">
      <dgm:prSet/>
      <dgm:spPr/>
      <dgm:t>
        <a:bodyPr/>
        <a:lstStyle/>
        <a:p>
          <a:endParaRPr lang="en-US"/>
        </a:p>
      </dgm:t>
    </dgm:pt>
    <dgm:pt modelId="{AC06EFAE-B42B-4F36-B5AF-A600AD78BFD0}" type="sibTrans" cxnId="{32780EDF-D113-49AD-9F28-6158EE9D0605}">
      <dgm:prSet/>
      <dgm:spPr/>
      <dgm:t>
        <a:bodyPr/>
        <a:lstStyle/>
        <a:p>
          <a:endParaRPr lang="en-US"/>
        </a:p>
      </dgm:t>
    </dgm:pt>
    <dgm:pt modelId="{81423D7C-1D38-484A-AAE9-EFABD5820B5B}">
      <dgm:prSet/>
      <dgm:spPr/>
      <dgm:t>
        <a:bodyPr/>
        <a:lstStyle/>
        <a:p>
          <a:r>
            <a:rPr lang="en-US"/>
            <a:t>Location</a:t>
          </a:r>
        </a:p>
      </dgm:t>
    </dgm:pt>
    <dgm:pt modelId="{A713214C-F6E9-460D-A1B4-A83A4D655A0B}" type="parTrans" cxnId="{E272549F-5C99-4672-AA0B-074F117DC096}">
      <dgm:prSet/>
      <dgm:spPr/>
      <dgm:t>
        <a:bodyPr/>
        <a:lstStyle/>
        <a:p>
          <a:endParaRPr lang="en-US"/>
        </a:p>
      </dgm:t>
    </dgm:pt>
    <dgm:pt modelId="{A1A2132A-947A-4473-B10C-9695D5E9B259}" type="sibTrans" cxnId="{E272549F-5C99-4672-AA0B-074F117DC096}">
      <dgm:prSet/>
      <dgm:spPr/>
      <dgm:t>
        <a:bodyPr/>
        <a:lstStyle/>
        <a:p>
          <a:endParaRPr lang="en-US"/>
        </a:p>
      </dgm:t>
    </dgm:pt>
    <dgm:pt modelId="{58E43785-166B-4017-924A-92C95A779B8B}">
      <dgm:prSet/>
      <dgm:spPr/>
      <dgm:t>
        <a:bodyPr/>
        <a:lstStyle/>
        <a:p>
          <a:r>
            <a:rPr lang="en-US"/>
            <a:t>The white coat</a:t>
          </a:r>
        </a:p>
      </dgm:t>
    </dgm:pt>
    <dgm:pt modelId="{D7D61CF5-1467-4B11-95F6-24E7E1735146}" type="parTrans" cxnId="{E127E2A2-036C-4CB2-A93A-DA5D6B7F4E47}">
      <dgm:prSet/>
      <dgm:spPr/>
      <dgm:t>
        <a:bodyPr/>
        <a:lstStyle/>
        <a:p>
          <a:endParaRPr lang="en-US"/>
        </a:p>
      </dgm:t>
    </dgm:pt>
    <dgm:pt modelId="{28515E8F-29EF-4884-8D32-855382AB7F5A}" type="sibTrans" cxnId="{E127E2A2-036C-4CB2-A93A-DA5D6B7F4E47}">
      <dgm:prSet/>
      <dgm:spPr/>
      <dgm:t>
        <a:bodyPr/>
        <a:lstStyle/>
        <a:p>
          <a:endParaRPr lang="en-US"/>
        </a:p>
      </dgm:t>
    </dgm:pt>
    <dgm:pt modelId="{75115D8A-CE87-4349-B442-B5DF1418CF7B}">
      <dgm:prSet/>
      <dgm:spPr/>
      <dgm:t>
        <a:bodyPr/>
        <a:lstStyle/>
        <a:p>
          <a:r>
            <a:rPr lang="en-US"/>
            <a:t>Proximity</a:t>
          </a:r>
        </a:p>
      </dgm:t>
    </dgm:pt>
    <dgm:pt modelId="{5427BECC-A8D6-47B2-AC1A-1053078305E5}" type="parTrans" cxnId="{858A5DED-6273-4E5E-8596-BF6A156A6C91}">
      <dgm:prSet/>
      <dgm:spPr/>
      <dgm:t>
        <a:bodyPr/>
        <a:lstStyle/>
        <a:p>
          <a:endParaRPr lang="en-US"/>
        </a:p>
      </dgm:t>
    </dgm:pt>
    <dgm:pt modelId="{C4311D0A-3424-44A8-A1FB-4698D7D71E5C}" type="sibTrans" cxnId="{858A5DED-6273-4E5E-8596-BF6A156A6C91}">
      <dgm:prSet/>
      <dgm:spPr/>
      <dgm:t>
        <a:bodyPr/>
        <a:lstStyle/>
        <a:p>
          <a:endParaRPr lang="en-US"/>
        </a:p>
      </dgm:t>
    </dgm:pt>
    <dgm:pt modelId="{0628C869-BAD1-49DE-8BFC-DC2FBA4F893C}" type="pres">
      <dgm:prSet presAssocID="{9CA93116-F2B2-4A3D-BBD3-7FE998D13A82}" presName="root" presStyleCnt="0">
        <dgm:presLayoutVars>
          <dgm:dir/>
          <dgm:resizeHandles val="exact"/>
        </dgm:presLayoutVars>
      </dgm:prSet>
      <dgm:spPr/>
    </dgm:pt>
    <dgm:pt modelId="{3543D6D7-FC7D-4F3C-BEC3-5A1FB85120B7}" type="pres">
      <dgm:prSet presAssocID="{B8434892-6C64-49A9-AA9E-E8ACF67B6F62}" presName="compNode" presStyleCnt="0"/>
      <dgm:spPr/>
    </dgm:pt>
    <dgm:pt modelId="{AD2E3216-1CCB-4167-994E-9946AD65A28D}" type="pres">
      <dgm:prSet presAssocID="{B8434892-6C64-49A9-AA9E-E8ACF67B6F62}" presName="bgRect" presStyleLbl="bgShp" presStyleIdx="0" presStyleCnt="4"/>
      <dgm:spPr/>
    </dgm:pt>
    <dgm:pt modelId="{8903408C-BA68-4C0C-B87C-F7767CA902B9}" type="pres">
      <dgm:prSet presAssocID="{B8434892-6C64-49A9-AA9E-E8ACF67B6F6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FDA5C6CF-3057-4ADB-8CD6-D73733FD6928}" type="pres">
      <dgm:prSet presAssocID="{B8434892-6C64-49A9-AA9E-E8ACF67B6F62}" presName="spaceRect" presStyleCnt="0"/>
      <dgm:spPr/>
    </dgm:pt>
    <dgm:pt modelId="{0B6A8264-1C05-45CB-8039-B63831F9FEFA}" type="pres">
      <dgm:prSet presAssocID="{B8434892-6C64-49A9-AA9E-E8ACF67B6F62}" presName="parTx" presStyleLbl="revTx" presStyleIdx="0" presStyleCnt="4">
        <dgm:presLayoutVars>
          <dgm:chMax val="0"/>
          <dgm:chPref val="0"/>
        </dgm:presLayoutVars>
      </dgm:prSet>
      <dgm:spPr/>
    </dgm:pt>
    <dgm:pt modelId="{3123E902-4DD9-4ED0-9B54-C68DE9580286}" type="pres">
      <dgm:prSet presAssocID="{AC06EFAE-B42B-4F36-B5AF-A600AD78BFD0}" presName="sibTrans" presStyleCnt="0"/>
      <dgm:spPr/>
    </dgm:pt>
    <dgm:pt modelId="{65DD587E-A403-4A91-B375-05D113668F68}" type="pres">
      <dgm:prSet presAssocID="{81423D7C-1D38-484A-AAE9-EFABD5820B5B}" presName="compNode" presStyleCnt="0"/>
      <dgm:spPr/>
    </dgm:pt>
    <dgm:pt modelId="{86774449-E32B-48A6-B2A7-31A8081AFFEE}" type="pres">
      <dgm:prSet presAssocID="{81423D7C-1D38-484A-AAE9-EFABD5820B5B}" presName="bgRect" presStyleLbl="bgShp" presStyleIdx="1" presStyleCnt="4"/>
      <dgm:spPr/>
    </dgm:pt>
    <dgm:pt modelId="{603C1725-6D5B-4FC1-BE5B-7A24D1E2403B}" type="pres">
      <dgm:prSet presAssocID="{81423D7C-1D38-484A-AAE9-EFABD5820B5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83333F8B-4C0A-4387-9641-D4EC3A1C7EF8}" type="pres">
      <dgm:prSet presAssocID="{81423D7C-1D38-484A-AAE9-EFABD5820B5B}" presName="spaceRect" presStyleCnt="0"/>
      <dgm:spPr/>
    </dgm:pt>
    <dgm:pt modelId="{037900D6-6C48-467E-8C66-02FE9C7D8EF7}" type="pres">
      <dgm:prSet presAssocID="{81423D7C-1D38-484A-AAE9-EFABD5820B5B}" presName="parTx" presStyleLbl="revTx" presStyleIdx="1" presStyleCnt="4">
        <dgm:presLayoutVars>
          <dgm:chMax val="0"/>
          <dgm:chPref val="0"/>
        </dgm:presLayoutVars>
      </dgm:prSet>
      <dgm:spPr/>
    </dgm:pt>
    <dgm:pt modelId="{E87552A5-BAAA-42CC-A473-FADD65AEC377}" type="pres">
      <dgm:prSet presAssocID="{A1A2132A-947A-4473-B10C-9695D5E9B259}" presName="sibTrans" presStyleCnt="0"/>
      <dgm:spPr/>
    </dgm:pt>
    <dgm:pt modelId="{8B83739C-ED55-4E68-BD31-A2BD52211D8D}" type="pres">
      <dgm:prSet presAssocID="{58E43785-166B-4017-924A-92C95A779B8B}" presName="compNode" presStyleCnt="0"/>
      <dgm:spPr/>
    </dgm:pt>
    <dgm:pt modelId="{694C1060-4E68-4A54-8015-5961AD0CE756}" type="pres">
      <dgm:prSet presAssocID="{58E43785-166B-4017-924A-92C95A779B8B}" presName="bgRect" presStyleLbl="bgShp" presStyleIdx="2" presStyleCnt="4"/>
      <dgm:spPr/>
    </dgm:pt>
    <dgm:pt modelId="{D47F74BB-A60C-4B55-A161-7FC4D5943BAF}" type="pres">
      <dgm:prSet presAssocID="{58E43785-166B-4017-924A-92C95A779B8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irt"/>
        </a:ext>
      </dgm:extLst>
    </dgm:pt>
    <dgm:pt modelId="{B972ED12-8E7A-4996-B92E-8A06280E9A15}" type="pres">
      <dgm:prSet presAssocID="{58E43785-166B-4017-924A-92C95A779B8B}" presName="spaceRect" presStyleCnt="0"/>
      <dgm:spPr/>
    </dgm:pt>
    <dgm:pt modelId="{E8DD0ACE-71FC-4569-879E-729FCB1A46BB}" type="pres">
      <dgm:prSet presAssocID="{58E43785-166B-4017-924A-92C95A779B8B}" presName="parTx" presStyleLbl="revTx" presStyleIdx="2" presStyleCnt="4">
        <dgm:presLayoutVars>
          <dgm:chMax val="0"/>
          <dgm:chPref val="0"/>
        </dgm:presLayoutVars>
      </dgm:prSet>
      <dgm:spPr/>
    </dgm:pt>
    <dgm:pt modelId="{B01B0416-9ED9-4586-9E15-D93B9262A94D}" type="pres">
      <dgm:prSet presAssocID="{28515E8F-29EF-4884-8D32-855382AB7F5A}" presName="sibTrans" presStyleCnt="0"/>
      <dgm:spPr/>
    </dgm:pt>
    <dgm:pt modelId="{5C270C10-715C-450D-9466-3117BC1DBAD2}" type="pres">
      <dgm:prSet presAssocID="{75115D8A-CE87-4349-B442-B5DF1418CF7B}" presName="compNode" presStyleCnt="0"/>
      <dgm:spPr/>
    </dgm:pt>
    <dgm:pt modelId="{756C6500-0C5C-45F5-9506-EFC5B713E45C}" type="pres">
      <dgm:prSet presAssocID="{75115D8A-CE87-4349-B442-B5DF1418CF7B}" presName="bgRect" presStyleLbl="bgShp" presStyleIdx="3" presStyleCnt="4"/>
      <dgm:spPr/>
    </dgm:pt>
    <dgm:pt modelId="{6800D2E9-1B8B-4CC3-AAD3-C4E47A6B91F2}" type="pres">
      <dgm:prSet presAssocID="{75115D8A-CE87-4349-B442-B5DF1418CF7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ass"/>
        </a:ext>
      </dgm:extLst>
    </dgm:pt>
    <dgm:pt modelId="{BD44DF6C-16E9-4FEA-88EA-032CFD8AB251}" type="pres">
      <dgm:prSet presAssocID="{75115D8A-CE87-4349-B442-B5DF1418CF7B}" presName="spaceRect" presStyleCnt="0"/>
      <dgm:spPr/>
    </dgm:pt>
    <dgm:pt modelId="{7FEB315F-BF5B-493F-8971-56FBEC84FB4F}" type="pres">
      <dgm:prSet presAssocID="{75115D8A-CE87-4349-B442-B5DF1418CF7B}" presName="parTx" presStyleLbl="revTx" presStyleIdx="3" presStyleCnt="4">
        <dgm:presLayoutVars>
          <dgm:chMax val="0"/>
          <dgm:chPref val="0"/>
        </dgm:presLayoutVars>
      </dgm:prSet>
      <dgm:spPr/>
    </dgm:pt>
  </dgm:ptLst>
  <dgm:cxnLst>
    <dgm:cxn modelId="{7D28770A-7003-4606-86BC-B240294CB28F}" type="presOf" srcId="{9CA93116-F2B2-4A3D-BBD3-7FE998D13A82}" destId="{0628C869-BAD1-49DE-8BFC-DC2FBA4F893C}" srcOrd="0" destOrd="0" presId="urn:microsoft.com/office/officeart/2018/2/layout/IconVerticalSolidList"/>
    <dgm:cxn modelId="{BD1A8B98-7F8A-40AB-92E5-84E68CC5791A}" type="presOf" srcId="{58E43785-166B-4017-924A-92C95A779B8B}" destId="{E8DD0ACE-71FC-4569-879E-729FCB1A46BB}" srcOrd="0" destOrd="0" presId="urn:microsoft.com/office/officeart/2018/2/layout/IconVerticalSolidList"/>
    <dgm:cxn modelId="{E272549F-5C99-4672-AA0B-074F117DC096}" srcId="{9CA93116-F2B2-4A3D-BBD3-7FE998D13A82}" destId="{81423D7C-1D38-484A-AAE9-EFABD5820B5B}" srcOrd="1" destOrd="0" parTransId="{A713214C-F6E9-460D-A1B4-A83A4D655A0B}" sibTransId="{A1A2132A-947A-4473-B10C-9695D5E9B259}"/>
    <dgm:cxn modelId="{E127E2A2-036C-4CB2-A93A-DA5D6B7F4E47}" srcId="{9CA93116-F2B2-4A3D-BBD3-7FE998D13A82}" destId="{58E43785-166B-4017-924A-92C95A779B8B}" srcOrd="2" destOrd="0" parTransId="{D7D61CF5-1467-4B11-95F6-24E7E1735146}" sibTransId="{28515E8F-29EF-4884-8D32-855382AB7F5A}"/>
    <dgm:cxn modelId="{AC1771B9-5E9C-4B80-A99E-AEE62B5691C4}" type="presOf" srcId="{75115D8A-CE87-4349-B442-B5DF1418CF7B}" destId="{7FEB315F-BF5B-493F-8971-56FBEC84FB4F}" srcOrd="0" destOrd="0" presId="urn:microsoft.com/office/officeart/2018/2/layout/IconVerticalSolidList"/>
    <dgm:cxn modelId="{32780EDF-D113-49AD-9F28-6158EE9D0605}" srcId="{9CA93116-F2B2-4A3D-BBD3-7FE998D13A82}" destId="{B8434892-6C64-49A9-AA9E-E8ACF67B6F62}" srcOrd="0" destOrd="0" parTransId="{C74362D8-E050-4AE9-A1BF-4FBC4FEECFC8}" sibTransId="{AC06EFAE-B42B-4F36-B5AF-A600AD78BFD0}"/>
    <dgm:cxn modelId="{4C03F7E1-6B09-4EB1-A677-D3545B4FE65C}" type="presOf" srcId="{B8434892-6C64-49A9-AA9E-E8ACF67B6F62}" destId="{0B6A8264-1C05-45CB-8039-B63831F9FEFA}" srcOrd="0" destOrd="0" presId="urn:microsoft.com/office/officeart/2018/2/layout/IconVerticalSolidList"/>
    <dgm:cxn modelId="{858A5DED-6273-4E5E-8596-BF6A156A6C91}" srcId="{9CA93116-F2B2-4A3D-BBD3-7FE998D13A82}" destId="{75115D8A-CE87-4349-B442-B5DF1418CF7B}" srcOrd="3" destOrd="0" parTransId="{5427BECC-A8D6-47B2-AC1A-1053078305E5}" sibTransId="{C4311D0A-3424-44A8-A1FB-4698D7D71E5C}"/>
    <dgm:cxn modelId="{BBC566F9-F3BC-4C0C-A7E0-DFE0B7C28DAF}" type="presOf" srcId="{81423D7C-1D38-484A-AAE9-EFABD5820B5B}" destId="{037900D6-6C48-467E-8C66-02FE9C7D8EF7}" srcOrd="0" destOrd="0" presId="urn:microsoft.com/office/officeart/2018/2/layout/IconVerticalSolidList"/>
    <dgm:cxn modelId="{5FC21A9C-31DE-496E-85FD-E3BE943BFFD0}" type="presParOf" srcId="{0628C869-BAD1-49DE-8BFC-DC2FBA4F893C}" destId="{3543D6D7-FC7D-4F3C-BEC3-5A1FB85120B7}" srcOrd="0" destOrd="0" presId="urn:microsoft.com/office/officeart/2018/2/layout/IconVerticalSolidList"/>
    <dgm:cxn modelId="{DA78DB49-8EED-40D9-A587-3D86CA7908AD}" type="presParOf" srcId="{3543D6D7-FC7D-4F3C-BEC3-5A1FB85120B7}" destId="{AD2E3216-1CCB-4167-994E-9946AD65A28D}" srcOrd="0" destOrd="0" presId="urn:microsoft.com/office/officeart/2018/2/layout/IconVerticalSolidList"/>
    <dgm:cxn modelId="{F16F4C8B-26FC-4743-A814-0FA133B44107}" type="presParOf" srcId="{3543D6D7-FC7D-4F3C-BEC3-5A1FB85120B7}" destId="{8903408C-BA68-4C0C-B87C-F7767CA902B9}" srcOrd="1" destOrd="0" presId="urn:microsoft.com/office/officeart/2018/2/layout/IconVerticalSolidList"/>
    <dgm:cxn modelId="{A9836B39-DA23-4F46-9C18-C057A6AAABC8}" type="presParOf" srcId="{3543D6D7-FC7D-4F3C-BEC3-5A1FB85120B7}" destId="{FDA5C6CF-3057-4ADB-8CD6-D73733FD6928}" srcOrd="2" destOrd="0" presId="urn:microsoft.com/office/officeart/2018/2/layout/IconVerticalSolidList"/>
    <dgm:cxn modelId="{9DE7AE1F-7DD3-42D9-9D1C-979C1A529587}" type="presParOf" srcId="{3543D6D7-FC7D-4F3C-BEC3-5A1FB85120B7}" destId="{0B6A8264-1C05-45CB-8039-B63831F9FEFA}" srcOrd="3" destOrd="0" presId="urn:microsoft.com/office/officeart/2018/2/layout/IconVerticalSolidList"/>
    <dgm:cxn modelId="{23906ADA-3209-470D-83F3-962C93F2C2CD}" type="presParOf" srcId="{0628C869-BAD1-49DE-8BFC-DC2FBA4F893C}" destId="{3123E902-4DD9-4ED0-9B54-C68DE9580286}" srcOrd="1" destOrd="0" presId="urn:microsoft.com/office/officeart/2018/2/layout/IconVerticalSolidList"/>
    <dgm:cxn modelId="{1D47F05E-FAA1-4BBD-B96E-A35B611FF2BC}" type="presParOf" srcId="{0628C869-BAD1-49DE-8BFC-DC2FBA4F893C}" destId="{65DD587E-A403-4A91-B375-05D113668F68}" srcOrd="2" destOrd="0" presId="urn:microsoft.com/office/officeart/2018/2/layout/IconVerticalSolidList"/>
    <dgm:cxn modelId="{51FCE8BE-FC74-4835-81F1-F13FE674DE6E}" type="presParOf" srcId="{65DD587E-A403-4A91-B375-05D113668F68}" destId="{86774449-E32B-48A6-B2A7-31A8081AFFEE}" srcOrd="0" destOrd="0" presId="urn:microsoft.com/office/officeart/2018/2/layout/IconVerticalSolidList"/>
    <dgm:cxn modelId="{74D1AA29-5ADF-4773-BB85-26D40666457C}" type="presParOf" srcId="{65DD587E-A403-4A91-B375-05D113668F68}" destId="{603C1725-6D5B-4FC1-BE5B-7A24D1E2403B}" srcOrd="1" destOrd="0" presId="urn:microsoft.com/office/officeart/2018/2/layout/IconVerticalSolidList"/>
    <dgm:cxn modelId="{57E4E001-0946-4599-8508-5D509A87AF8C}" type="presParOf" srcId="{65DD587E-A403-4A91-B375-05D113668F68}" destId="{83333F8B-4C0A-4387-9641-D4EC3A1C7EF8}" srcOrd="2" destOrd="0" presId="urn:microsoft.com/office/officeart/2018/2/layout/IconVerticalSolidList"/>
    <dgm:cxn modelId="{98B1F18E-ED89-4EAC-8738-C08F9E7727CB}" type="presParOf" srcId="{65DD587E-A403-4A91-B375-05D113668F68}" destId="{037900D6-6C48-467E-8C66-02FE9C7D8EF7}" srcOrd="3" destOrd="0" presId="urn:microsoft.com/office/officeart/2018/2/layout/IconVerticalSolidList"/>
    <dgm:cxn modelId="{E41CEBF0-DB84-4138-96B7-0E00AC8C80C3}" type="presParOf" srcId="{0628C869-BAD1-49DE-8BFC-DC2FBA4F893C}" destId="{E87552A5-BAAA-42CC-A473-FADD65AEC377}" srcOrd="3" destOrd="0" presId="urn:microsoft.com/office/officeart/2018/2/layout/IconVerticalSolidList"/>
    <dgm:cxn modelId="{FFF170B3-1F2F-4D7C-984E-BFA1DE20D96C}" type="presParOf" srcId="{0628C869-BAD1-49DE-8BFC-DC2FBA4F893C}" destId="{8B83739C-ED55-4E68-BD31-A2BD52211D8D}" srcOrd="4" destOrd="0" presId="urn:microsoft.com/office/officeart/2018/2/layout/IconVerticalSolidList"/>
    <dgm:cxn modelId="{91FE45D1-2C62-4053-AF0E-3C0FFBC3B432}" type="presParOf" srcId="{8B83739C-ED55-4E68-BD31-A2BD52211D8D}" destId="{694C1060-4E68-4A54-8015-5961AD0CE756}" srcOrd="0" destOrd="0" presId="urn:microsoft.com/office/officeart/2018/2/layout/IconVerticalSolidList"/>
    <dgm:cxn modelId="{F353C66B-092E-4E56-A623-27F600FD755A}" type="presParOf" srcId="{8B83739C-ED55-4E68-BD31-A2BD52211D8D}" destId="{D47F74BB-A60C-4B55-A161-7FC4D5943BAF}" srcOrd="1" destOrd="0" presId="urn:microsoft.com/office/officeart/2018/2/layout/IconVerticalSolidList"/>
    <dgm:cxn modelId="{21A8C221-BE03-42CC-896C-740DC57788E8}" type="presParOf" srcId="{8B83739C-ED55-4E68-BD31-A2BD52211D8D}" destId="{B972ED12-8E7A-4996-B92E-8A06280E9A15}" srcOrd="2" destOrd="0" presId="urn:microsoft.com/office/officeart/2018/2/layout/IconVerticalSolidList"/>
    <dgm:cxn modelId="{0F9B5255-C203-4EFE-B04C-D674663B35CA}" type="presParOf" srcId="{8B83739C-ED55-4E68-BD31-A2BD52211D8D}" destId="{E8DD0ACE-71FC-4569-879E-729FCB1A46BB}" srcOrd="3" destOrd="0" presId="urn:microsoft.com/office/officeart/2018/2/layout/IconVerticalSolidList"/>
    <dgm:cxn modelId="{8F43A538-1274-47A4-9BD6-99598AF196D7}" type="presParOf" srcId="{0628C869-BAD1-49DE-8BFC-DC2FBA4F893C}" destId="{B01B0416-9ED9-4586-9E15-D93B9262A94D}" srcOrd="5" destOrd="0" presId="urn:microsoft.com/office/officeart/2018/2/layout/IconVerticalSolidList"/>
    <dgm:cxn modelId="{C3E7648F-953E-40E6-BFDB-DE110DB53DE8}" type="presParOf" srcId="{0628C869-BAD1-49DE-8BFC-DC2FBA4F893C}" destId="{5C270C10-715C-450D-9466-3117BC1DBAD2}" srcOrd="6" destOrd="0" presId="urn:microsoft.com/office/officeart/2018/2/layout/IconVerticalSolidList"/>
    <dgm:cxn modelId="{D68EB939-E38F-4D6C-97DE-30AB3D08C6C6}" type="presParOf" srcId="{5C270C10-715C-450D-9466-3117BC1DBAD2}" destId="{756C6500-0C5C-45F5-9506-EFC5B713E45C}" srcOrd="0" destOrd="0" presId="urn:microsoft.com/office/officeart/2018/2/layout/IconVerticalSolidList"/>
    <dgm:cxn modelId="{CB606300-AED8-47D0-9048-65048FC10C8E}" type="presParOf" srcId="{5C270C10-715C-450D-9466-3117BC1DBAD2}" destId="{6800D2E9-1B8B-4CC3-AAD3-C4E47A6B91F2}" srcOrd="1" destOrd="0" presId="urn:microsoft.com/office/officeart/2018/2/layout/IconVerticalSolidList"/>
    <dgm:cxn modelId="{0C87DBC9-819D-41F7-8629-59052C52489F}" type="presParOf" srcId="{5C270C10-715C-450D-9466-3117BC1DBAD2}" destId="{BD44DF6C-16E9-4FEA-88EA-032CFD8AB251}" srcOrd="2" destOrd="0" presId="urn:microsoft.com/office/officeart/2018/2/layout/IconVerticalSolidList"/>
    <dgm:cxn modelId="{62D850AF-FD4A-43A4-B60D-5CEF50AF1C18}" type="presParOf" srcId="{5C270C10-715C-450D-9466-3117BC1DBAD2}" destId="{7FEB315F-BF5B-493F-8971-56FBEC84FB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AB0530C-8DEB-44F9-9A14-36A6AF3D055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2D1D5DC-EC5C-48DC-B615-F254908C3C42}">
      <dgm:prSet/>
      <dgm:spPr/>
      <dgm:t>
        <a:bodyPr/>
        <a:lstStyle/>
        <a:p>
          <a:r>
            <a:rPr lang="en-US"/>
            <a:t>What do you think this term means?</a:t>
          </a:r>
        </a:p>
      </dgm:t>
    </dgm:pt>
    <dgm:pt modelId="{9D80AE1D-1476-42CB-8E51-DFCC46F7E49F}" type="parTrans" cxnId="{B9E8CA98-F552-44B8-BA9C-62F47E2121F9}">
      <dgm:prSet/>
      <dgm:spPr/>
      <dgm:t>
        <a:bodyPr/>
        <a:lstStyle/>
        <a:p>
          <a:endParaRPr lang="en-US"/>
        </a:p>
      </dgm:t>
    </dgm:pt>
    <dgm:pt modelId="{3FE09584-C207-4BDF-9ADE-423AE8C2E0BA}" type="sibTrans" cxnId="{B9E8CA98-F552-44B8-BA9C-62F47E2121F9}">
      <dgm:prSet/>
      <dgm:spPr/>
      <dgm:t>
        <a:bodyPr/>
        <a:lstStyle/>
        <a:p>
          <a:endParaRPr lang="en-US"/>
        </a:p>
      </dgm:t>
    </dgm:pt>
    <dgm:pt modelId="{4E674A68-84AE-4558-9F3C-E7D7DCFFFDA8}">
      <dgm:prSet/>
      <dgm:spPr/>
      <dgm:t>
        <a:bodyPr/>
        <a:lstStyle/>
        <a:p>
          <a:r>
            <a:rPr lang="en-US"/>
            <a:t>The act of reflecting the same beliefs or behavior in order to comply with group norms and fit in.</a:t>
          </a:r>
        </a:p>
      </dgm:t>
    </dgm:pt>
    <dgm:pt modelId="{ADB72F26-B0A1-4A0A-9418-7EA6BF894F04}" type="parTrans" cxnId="{49A28017-589E-4C36-9351-A880186F874E}">
      <dgm:prSet/>
      <dgm:spPr/>
      <dgm:t>
        <a:bodyPr/>
        <a:lstStyle/>
        <a:p>
          <a:endParaRPr lang="en-US"/>
        </a:p>
      </dgm:t>
    </dgm:pt>
    <dgm:pt modelId="{18CCF595-2688-440E-8596-A63568F2B739}" type="sibTrans" cxnId="{49A28017-589E-4C36-9351-A880186F874E}">
      <dgm:prSet/>
      <dgm:spPr/>
      <dgm:t>
        <a:bodyPr/>
        <a:lstStyle/>
        <a:p>
          <a:endParaRPr lang="en-US"/>
        </a:p>
      </dgm:t>
    </dgm:pt>
    <dgm:pt modelId="{6ADCA8F2-E537-43A0-B845-3A48BC71A18C}">
      <dgm:prSet/>
      <dgm:spPr/>
      <dgm:t>
        <a:bodyPr/>
        <a:lstStyle/>
        <a:p>
          <a:r>
            <a:rPr lang="en-US"/>
            <a:t>Why do we conform?</a:t>
          </a:r>
        </a:p>
      </dgm:t>
    </dgm:pt>
    <dgm:pt modelId="{E88175A0-2674-43E8-9EF3-D9DC9EFAD4AD}" type="parTrans" cxnId="{72329D2A-274A-491D-A4B3-7FF5856B0959}">
      <dgm:prSet/>
      <dgm:spPr/>
      <dgm:t>
        <a:bodyPr/>
        <a:lstStyle/>
        <a:p>
          <a:endParaRPr lang="en-US"/>
        </a:p>
      </dgm:t>
    </dgm:pt>
    <dgm:pt modelId="{FF4024D5-6894-4CA9-B2D7-2E607FB5B9CF}" type="sibTrans" cxnId="{72329D2A-274A-491D-A4B3-7FF5856B0959}">
      <dgm:prSet/>
      <dgm:spPr/>
      <dgm:t>
        <a:bodyPr/>
        <a:lstStyle/>
        <a:p>
          <a:endParaRPr lang="en-US"/>
        </a:p>
      </dgm:t>
    </dgm:pt>
    <dgm:pt modelId="{EF416B5F-D67E-4C2C-87D7-D58A1BC11032}" type="pres">
      <dgm:prSet presAssocID="{4AB0530C-8DEB-44F9-9A14-36A6AF3D0550}" presName="linear" presStyleCnt="0">
        <dgm:presLayoutVars>
          <dgm:animLvl val="lvl"/>
          <dgm:resizeHandles val="exact"/>
        </dgm:presLayoutVars>
      </dgm:prSet>
      <dgm:spPr/>
    </dgm:pt>
    <dgm:pt modelId="{92C36BC9-F519-42F9-BD22-FCE038023823}" type="pres">
      <dgm:prSet presAssocID="{02D1D5DC-EC5C-48DC-B615-F254908C3C42}" presName="parentText" presStyleLbl="node1" presStyleIdx="0" presStyleCnt="3">
        <dgm:presLayoutVars>
          <dgm:chMax val="0"/>
          <dgm:bulletEnabled val="1"/>
        </dgm:presLayoutVars>
      </dgm:prSet>
      <dgm:spPr/>
    </dgm:pt>
    <dgm:pt modelId="{F30CC2A5-7BFE-438E-BE7C-8655A9528F95}" type="pres">
      <dgm:prSet presAssocID="{3FE09584-C207-4BDF-9ADE-423AE8C2E0BA}" presName="spacer" presStyleCnt="0"/>
      <dgm:spPr/>
    </dgm:pt>
    <dgm:pt modelId="{A5FE46B7-F316-4794-8CEE-B3D5A16F1863}" type="pres">
      <dgm:prSet presAssocID="{4E674A68-84AE-4558-9F3C-E7D7DCFFFDA8}" presName="parentText" presStyleLbl="node1" presStyleIdx="1" presStyleCnt="3">
        <dgm:presLayoutVars>
          <dgm:chMax val="0"/>
          <dgm:bulletEnabled val="1"/>
        </dgm:presLayoutVars>
      </dgm:prSet>
      <dgm:spPr/>
    </dgm:pt>
    <dgm:pt modelId="{2378AE0A-8DB3-44E4-A932-4DD7C7B11463}" type="pres">
      <dgm:prSet presAssocID="{18CCF595-2688-440E-8596-A63568F2B739}" presName="spacer" presStyleCnt="0"/>
      <dgm:spPr/>
    </dgm:pt>
    <dgm:pt modelId="{AA09FA2B-9621-4540-8B11-5D2CCD5D48DD}" type="pres">
      <dgm:prSet presAssocID="{6ADCA8F2-E537-43A0-B845-3A48BC71A18C}" presName="parentText" presStyleLbl="node1" presStyleIdx="2" presStyleCnt="3">
        <dgm:presLayoutVars>
          <dgm:chMax val="0"/>
          <dgm:bulletEnabled val="1"/>
        </dgm:presLayoutVars>
      </dgm:prSet>
      <dgm:spPr/>
    </dgm:pt>
  </dgm:ptLst>
  <dgm:cxnLst>
    <dgm:cxn modelId="{03498A01-E591-45B0-8F89-400A69D359FF}" type="presOf" srcId="{6ADCA8F2-E537-43A0-B845-3A48BC71A18C}" destId="{AA09FA2B-9621-4540-8B11-5D2CCD5D48DD}" srcOrd="0" destOrd="0" presId="urn:microsoft.com/office/officeart/2005/8/layout/vList2"/>
    <dgm:cxn modelId="{3BD5D713-110C-4162-AB1E-71789F5CDB5F}" type="presOf" srcId="{4AB0530C-8DEB-44F9-9A14-36A6AF3D0550}" destId="{EF416B5F-D67E-4C2C-87D7-D58A1BC11032}" srcOrd="0" destOrd="0" presId="urn:microsoft.com/office/officeart/2005/8/layout/vList2"/>
    <dgm:cxn modelId="{49A28017-589E-4C36-9351-A880186F874E}" srcId="{4AB0530C-8DEB-44F9-9A14-36A6AF3D0550}" destId="{4E674A68-84AE-4558-9F3C-E7D7DCFFFDA8}" srcOrd="1" destOrd="0" parTransId="{ADB72F26-B0A1-4A0A-9418-7EA6BF894F04}" sibTransId="{18CCF595-2688-440E-8596-A63568F2B739}"/>
    <dgm:cxn modelId="{72329D2A-274A-491D-A4B3-7FF5856B0959}" srcId="{4AB0530C-8DEB-44F9-9A14-36A6AF3D0550}" destId="{6ADCA8F2-E537-43A0-B845-3A48BC71A18C}" srcOrd="2" destOrd="0" parTransId="{E88175A0-2674-43E8-9EF3-D9DC9EFAD4AD}" sibTransId="{FF4024D5-6894-4CA9-B2D7-2E607FB5B9CF}"/>
    <dgm:cxn modelId="{EDFC6A69-220E-489C-BC69-E52D26FA0FD8}" type="presOf" srcId="{02D1D5DC-EC5C-48DC-B615-F254908C3C42}" destId="{92C36BC9-F519-42F9-BD22-FCE038023823}" srcOrd="0" destOrd="0" presId="urn:microsoft.com/office/officeart/2005/8/layout/vList2"/>
    <dgm:cxn modelId="{F0BE7175-3E51-4879-939C-5961483EC0E6}" type="presOf" srcId="{4E674A68-84AE-4558-9F3C-E7D7DCFFFDA8}" destId="{A5FE46B7-F316-4794-8CEE-B3D5A16F1863}" srcOrd="0" destOrd="0" presId="urn:microsoft.com/office/officeart/2005/8/layout/vList2"/>
    <dgm:cxn modelId="{B9E8CA98-F552-44B8-BA9C-62F47E2121F9}" srcId="{4AB0530C-8DEB-44F9-9A14-36A6AF3D0550}" destId="{02D1D5DC-EC5C-48DC-B615-F254908C3C42}" srcOrd="0" destOrd="0" parTransId="{9D80AE1D-1476-42CB-8E51-DFCC46F7E49F}" sibTransId="{3FE09584-C207-4BDF-9ADE-423AE8C2E0BA}"/>
    <dgm:cxn modelId="{7B75BD10-2605-4842-BE42-DF941ACE9748}" type="presParOf" srcId="{EF416B5F-D67E-4C2C-87D7-D58A1BC11032}" destId="{92C36BC9-F519-42F9-BD22-FCE038023823}" srcOrd="0" destOrd="0" presId="urn:microsoft.com/office/officeart/2005/8/layout/vList2"/>
    <dgm:cxn modelId="{7DEE7D25-A5B2-47E2-8913-FD4D38AF53E2}" type="presParOf" srcId="{EF416B5F-D67E-4C2C-87D7-D58A1BC11032}" destId="{F30CC2A5-7BFE-438E-BE7C-8655A9528F95}" srcOrd="1" destOrd="0" presId="urn:microsoft.com/office/officeart/2005/8/layout/vList2"/>
    <dgm:cxn modelId="{718DDA4B-0341-4E8C-9721-337B363E0A1A}" type="presParOf" srcId="{EF416B5F-D67E-4C2C-87D7-D58A1BC11032}" destId="{A5FE46B7-F316-4794-8CEE-B3D5A16F1863}" srcOrd="2" destOrd="0" presId="urn:microsoft.com/office/officeart/2005/8/layout/vList2"/>
    <dgm:cxn modelId="{0392B9E8-F5C6-4396-B21C-7B0AFB615060}" type="presParOf" srcId="{EF416B5F-D67E-4C2C-87D7-D58A1BC11032}" destId="{2378AE0A-8DB3-44E4-A932-4DD7C7B11463}" srcOrd="3" destOrd="0" presId="urn:microsoft.com/office/officeart/2005/8/layout/vList2"/>
    <dgm:cxn modelId="{2212BEC5-9452-4055-AF24-363AA6655A1B}" type="presParOf" srcId="{EF416B5F-D67E-4C2C-87D7-D58A1BC11032}" destId="{AA09FA2B-9621-4540-8B11-5D2CCD5D48D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FC15326-94A4-4454-99E9-F5589AB3E8A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0A40EB1-72D7-4270-8A00-3A70B3C5BEF9}">
      <dgm:prSet/>
      <dgm:spPr/>
      <dgm:t>
        <a:bodyPr/>
        <a:lstStyle/>
        <a:p>
          <a:r>
            <a:rPr lang="en-US"/>
            <a:t>Compliance</a:t>
          </a:r>
        </a:p>
      </dgm:t>
    </dgm:pt>
    <dgm:pt modelId="{9CDD2BBD-2B50-441B-8380-A9256655004C}" type="parTrans" cxnId="{41B0E18A-3A57-43E4-B24D-6A6421AAC82E}">
      <dgm:prSet/>
      <dgm:spPr/>
      <dgm:t>
        <a:bodyPr/>
        <a:lstStyle/>
        <a:p>
          <a:endParaRPr lang="en-US"/>
        </a:p>
      </dgm:t>
    </dgm:pt>
    <dgm:pt modelId="{48DFFED4-B900-44F7-9362-35A95BB84F57}" type="sibTrans" cxnId="{41B0E18A-3A57-43E4-B24D-6A6421AAC82E}">
      <dgm:prSet/>
      <dgm:spPr/>
      <dgm:t>
        <a:bodyPr/>
        <a:lstStyle/>
        <a:p>
          <a:endParaRPr lang="en-US"/>
        </a:p>
      </dgm:t>
    </dgm:pt>
    <dgm:pt modelId="{640507AD-189A-4DC0-A494-613960B1ECEA}">
      <dgm:prSet/>
      <dgm:spPr/>
      <dgm:t>
        <a:bodyPr/>
        <a:lstStyle/>
        <a:p>
          <a:r>
            <a:rPr lang="en-US"/>
            <a:t>Internalisation</a:t>
          </a:r>
        </a:p>
      </dgm:t>
    </dgm:pt>
    <dgm:pt modelId="{580161EC-4154-4DAF-900F-91CF4E53DBC9}" type="parTrans" cxnId="{3BD584B9-8F49-48DC-A800-941F4C67C07E}">
      <dgm:prSet/>
      <dgm:spPr/>
      <dgm:t>
        <a:bodyPr/>
        <a:lstStyle/>
        <a:p>
          <a:endParaRPr lang="en-US"/>
        </a:p>
      </dgm:t>
    </dgm:pt>
    <dgm:pt modelId="{F3A4DE97-E4B8-4FFF-96EC-84A8C6E2BBAE}" type="sibTrans" cxnId="{3BD584B9-8F49-48DC-A800-941F4C67C07E}">
      <dgm:prSet/>
      <dgm:spPr/>
      <dgm:t>
        <a:bodyPr/>
        <a:lstStyle/>
        <a:p>
          <a:endParaRPr lang="en-US"/>
        </a:p>
      </dgm:t>
    </dgm:pt>
    <dgm:pt modelId="{E3B2B35D-A5D1-4D98-A7F4-F4F0F9262769}">
      <dgm:prSet/>
      <dgm:spPr/>
      <dgm:t>
        <a:bodyPr/>
        <a:lstStyle/>
        <a:p>
          <a:r>
            <a:rPr lang="en-US"/>
            <a:t>Identification</a:t>
          </a:r>
        </a:p>
      </dgm:t>
    </dgm:pt>
    <dgm:pt modelId="{E2BDD4FB-00EC-4A92-A1E4-B02412CBF272}" type="parTrans" cxnId="{C2D382D6-2270-43A4-94B3-C10FE2748532}">
      <dgm:prSet/>
      <dgm:spPr/>
      <dgm:t>
        <a:bodyPr/>
        <a:lstStyle/>
        <a:p>
          <a:endParaRPr lang="en-US"/>
        </a:p>
      </dgm:t>
    </dgm:pt>
    <dgm:pt modelId="{0BB2BB0A-DC61-4093-967F-42D48A4BF266}" type="sibTrans" cxnId="{C2D382D6-2270-43A4-94B3-C10FE2748532}">
      <dgm:prSet/>
      <dgm:spPr/>
      <dgm:t>
        <a:bodyPr/>
        <a:lstStyle/>
        <a:p>
          <a:endParaRPr lang="en-US"/>
        </a:p>
      </dgm:t>
    </dgm:pt>
    <dgm:pt modelId="{A9B14A58-4FF7-4C00-8435-87F56C46A8DD}">
      <dgm:prSet/>
      <dgm:spPr/>
      <dgm:t>
        <a:bodyPr/>
        <a:lstStyle/>
        <a:p>
          <a:r>
            <a:rPr lang="en-US"/>
            <a:t>Ingratiational</a:t>
          </a:r>
        </a:p>
      </dgm:t>
    </dgm:pt>
    <dgm:pt modelId="{2B632790-E62B-491F-975B-DFD2064DA775}" type="parTrans" cxnId="{2CBB009E-4E2A-42F5-AB9B-39FBEE10713D}">
      <dgm:prSet/>
      <dgm:spPr/>
      <dgm:t>
        <a:bodyPr/>
        <a:lstStyle/>
        <a:p>
          <a:endParaRPr lang="en-US"/>
        </a:p>
      </dgm:t>
    </dgm:pt>
    <dgm:pt modelId="{1EB3C358-3FA4-4754-AE1F-EA72D06964A2}" type="sibTrans" cxnId="{2CBB009E-4E2A-42F5-AB9B-39FBEE10713D}">
      <dgm:prSet/>
      <dgm:spPr/>
      <dgm:t>
        <a:bodyPr/>
        <a:lstStyle/>
        <a:p>
          <a:endParaRPr lang="en-US"/>
        </a:p>
      </dgm:t>
    </dgm:pt>
    <dgm:pt modelId="{B45B30DC-CC7B-4D4F-9BB2-6166D32B261A}" type="pres">
      <dgm:prSet presAssocID="{8FC15326-94A4-4454-99E9-F5589AB3E8A7}" presName="linear" presStyleCnt="0">
        <dgm:presLayoutVars>
          <dgm:animLvl val="lvl"/>
          <dgm:resizeHandles val="exact"/>
        </dgm:presLayoutVars>
      </dgm:prSet>
      <dgm:spPr/>
    </dgm:pt>
    <dgm:pt modelId="{6C7A1E9A-7264-4BF8-ACDD-BD3380205055}" type="pres">
      <dgm:prSet presAssocID="{50A40EB1-72D7-4270-8A00-3A70B3C5BEF9}" presName="parentText" presStyleLbl="node1" presStyleIdx="0" presStyleCnt="4">
        <dgm:presLayoutVars>
          <dgm:chMax val="0"/>
          <dgm:bulletEnabled val="1"/>
        </dgm:presLayoutVars>
      </dgm:prSet>
      <dgm:spPr/>
    </dgm:pt>
    <dgm:pt modelId="{B02DE63B-2CE3-4EA1-A605-F75E47B5BD7B}" type="pres">
      <dgm:prSet presAssocID="{48DFFED4-B900-44F7-9362-35A95BB84F57}" presName="spacer" presStyleCnt="0"/>
      <dgm:spPr/>
    </dgm:pt>
    <dgm:pt modelId="{FD308133-3148-4363-B9C6-46B1C3A7F365}" type="pres">
      <dgm:prSet presAssocID="{640507AD-189A-4DC0-A494-613960B1ECEA}" presName="parentText" presStyleLbl="node1" presStyleIdx="1" presStyleCnt="4">
        <dgm:presLayoutVars>
          <dgm:chMax val="0"/>
          <dgm:bulletEnabled val="1"/>
        </dgm:presLayoutVars>
      </dgm:prSet>
      <dgm:spPr/>
    </dgm:pt>
    <dgm:pt modelId="{1D8BD095-5FC0-4EC1-914E-90A672604259}" type="pres">
      <dgm:prSet presAssocID="{F3A4DE97-E4B8-4FFF-96EC-84A8C6E2BBAE}" presName="spacer" presStyleCnt="0"/>
      <dgm:spPr/>
    </dgm:pt>
    <dgm:pt modelId="{9F81E178-C95E-4312-8AEE-B2E000A6A7EF}" type="pres">
      <dgm:prSet presAssocID="{E3B2B35D-A5D1-4D98-A7F4-F4F0F9262769}" presName="parentText" presStyleLbl="node1" presStyleIdx="2" presStyleCnt="4">
        <dgm:presLayoutVars>
          <dgm:chMax val="0"/>
          <dgm:bulletEnabled val="1"/>
        </dgm:presLayoutVars>
      </dgm:prSet>
      <dgm:spPr/>
    </dgm:pt>
    <dgm:pt modelId="{B85ABCF0-0C0E-4164-80E2-1FC7CCAF7587}" type="pres">
      <dgm:prSet presAssocID="{0BB2BB0A-DC61-4093-967F-42D48A4BF266}" presName="spacer" presStyleCnt="0"/>
      <dgm:spPr/>
    </dgm:pt>
    <dgm:pt modelId="{939CCF62-E629-460B-9576-131180516B0F}" type="pres">
      <dgm:prSet presAssocID="{A9B14A58-4FF7-4C00-8435-87F56C46A8DD}" presName="parentText" presStyleLbl="node1" presStyleIdx="3" presStyleCnt="4">
        <dgm:presLayoutVars>
          <dgm:chMax val="0"/>
          <dgm:bulletEnabled val="1"/>
        </dgm:presLayoutVars>
      </dgm:prSet>
      <dgm:spPr/>
    </dgm:pt>
  </dgm:ptLst>
  <dgm:cxnLst>
    <dgm:cxn modelId="{BB38AC73-748F-4342-976D-7B71B2A92659}" type="presOf" srcId="{50A40EB1-72D7-4270-8A00-3A70B3C5BEF9}" destId="{6C7A1E9A-7264-4BF8-ACDD-BD3380205055}" srcOrd="0" destOrd="0" presId="urn:microsoft.com/office/officeart/2005/8/layout/vList2"/>
    <dgm:cxn modelId="{5F94E654-E591-4F17-B07B-FD14A52410FD}" type="presOf" srcId="{640507AD-189A-4DC0-A494-613960B1ECEA}" destId="{FD308133-3148-4363-B9C6-46B1C3A7F365}" srcOrd="0" destOrd="0" presId="urn:microsoft.com/office/officeart/2005/8/layout/vList2"/>
    <dgm:cxn modelId="{41B0E18A-3A57-43E4-B24D-6A6421AAC82E}" srcId="{8FC15326-94A4-4454-99E9-F5589AB3E8A7}" destId="{50A40EB1-72D7-4270-8A00-3A70B3C5BEF9}" srcOrd="0" destOrd="0" parTransId="{9CDD2BBD-2B50-441B-8380-A9256655004C}" sibTransId="{48DFFED4-B900-44F7-9362-35A95BB84F57}"/>
    <dgm:cxn modelId="{F945CC91-BFCC-4C4B-8D8F-CC4E6494C0ED}" type="presOf" srcId="{8FC15326-94A4-4454-99E9-F5589AB3E8A7}" destId="{B45B30DC-CC7B-4D4F-9BB2-6166D32B261A}" srcOrd="0" destOrd="0" presId="urn:microsoft.com/office/officeart/2005/8/layout/vList2"/>
    <dgm:cxn modelId="{90744099-6F3B-42D8-A221-559B0FDEBED7}" type="presOf" srcId="{E3B2B35D-A5D1-4D98-A7F4-F4F0F9262769}" destId="{9F81E178-C95E-4312-8AEE-B2E000A6A7EF}" srcOrd="0" destOrd="0" presId="urn:microsoft.com/office/officeart/2005/8/layout/vList2"/>
    <dgm:cxn modelId="{2CBB009E-4E2A-42F5-AB9B-39FBEE10713D}" srcId="{8FC15326-94A4-4454-99E9-F5589AB3E8A7}" destId="{A9B14A58-4FF7-4C00-8435-87F56C46A8DD}" srcOrd="3" destOrd="0" parTransId="{2B632790-E62B-491F-975B-DFD2064DA775}" sibTransId="{1EB3C358-3FA4-4754-AE1F-EA72D06964A2}"/>
    <dgm:cxn modelId="{3BD584B9-8F49-48DC-A800-941F4C67C07E}" srcId="{8FC15326-94A4-4454-99E9-F5589AB3E8A7}" destId="{640507AD-189A-4DC0-A494-613960B1ECEA}" srcOrd="1" destOrd="0" parTransId="{580161EC-4154-4DAF-900F-91CF4E53DBC9}" sibTransId="{F3A4DE97-E4B8-4FFF-96EC-84A8C6E2BBAE}"/>
    <dgm:cxn modelId="{C2D382D6-2270-43A4-94B3-C10FE2748532}" srcId="{8FC15326-94A4-4454-99E9-F5589AB3E8A7}" destId="{E3B2B35D-A5D1-4D98-A7F4-F4F0F9262769}" srcOrd="2" destOrd="0" parTransId="{E2BDD4FB-00EC-4A92-A1E4-B02412CBF272}" sibTransId="{0BB2BB0A-DC61-4093-967F-42D48A4BF266}"/>
    <dgm:cxn modelId="{7496A1EA-6CD9-4724-8CA2-53393818E27C}" type="presOf" srcId="{A9B14A58-4FF7-4C00-8435-87F56C46A8DD}" destId="{939CCF62-E629-460B-9576-131180516B0F}" srcOrd="0" destOrd="0" presId="urn:microsoft.com/office/officeart/2005/8/layout/vList2"/>
    <dgm:cxn modelId="{A85C686A-3A1B-4897-AF5C-4D140121CFF4}" type="presParOf" srcId="{B45B30DC-CC7B-4D4F-9BB2-6166D32B261A}" destId="{6C7A1E9A-7264-4BF8-ACDD-BD3380205055}" srcOrd="0" destOrd="0" presId="urn:microsoft.com/office/officeart/2005/8/layout/vList2"/>
    <dgm:cxn modelId="{CEE74D78-BE24-4313-8006-59F8A8164E33}" type="presParOf" srcId="{B45B30DC-CC7B-4D4F-9BB2-6166D32B261A}" destId="{B02DE63B-2CE3-4EA1-A605-F75E47B5BD7B}" srcOrd="1" destOrd="0" presId="urn:microsoft.com/office/officeart/2005/8/layout/vList2"/>
    <dgm:cxn modelId="{7D9533E7-C53F-4FF6-B11B-97A7EFCB6FEA}" type="presParOf" srcId="{B45B30DC-CC7B-4D4F-9BB2-6166D32B261A}" destId="{FD308133-3148-4363-B9C6-46B1C3A7F365}" srcOrd="2" destOrd="0" presId="urn:microsoft.com/office/officeart/2005/8/layout/vList2"/>
    <dgm:cxn modelId="{C0278256-00AE-41F2-9063-B421C4F97C2F}" type="presParOf" srcId="{B45B30DC-CC7B-4D4F-9BB2-6166D32B261A}" destId="{1D8BD095-5FC0-4EC1-914E-90A672604259}" srcOrd="3" destOrd="0" presId="urn:microsoft.com/office/officeart/2005/8/layout/vList2"/>
    <dgm:cxn modelId="{AE9EFEEF-B8AD-4634-9D0E-9E888DB776F5}" type="presParOf" srcId="{B45B30DC-CC7B-4D4F-9BB2-6166D32B261A}" destId="{9F81E178-C95E-4312-8AEE-B2E000A6A7EF}" srcOrd="4" destOrd="0" presId="urn:microsoft.com/office/officeart/2005/8/layout/vList2"/>
    <dgm:cxn modelId="{2DA94BF0-C271-47AA-89AB-51678E453614}" type="presParOf" srcId="{B45B30DC-CC7B-4D4F-9BB2-6166D32B261A}" destId="{B85ABCF0-0C0E-4164-80E2-1FC7CCAF7587}" srcOrd="5" destOrd="0" presId="urn:microsoft.com/office/officeart/2005/8/layout/vList2"/>
    <dgm:cxn modelId="{0F4D6145-920B-47C1-8D0A-6943E49EC718}" type="presParOf" srcId="{B45B30DC-CC7B-4D4F-9BB2-6166D32B261A}" destId="{939CCF62-E629-460B-9576-131180516B0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CCA71A9-0C1A-486F-A29F-81AEA391E25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7572038-E472-4B04-9D74-A38AD5921601}">
      <dgm:prSet/>
      <dgm:spPr/>
      <dgm:t>
        <a:bodyPr/>
        <a:lstStyle/>
        <a:p>
          <a:r>
            <a:rPr lang="en-US"/>
            <a:t>This is when a person conforms to impress or gain favor/acceptance from other people.</a:t>
          </a:r>
        </a:p>
      </dgm:t>
    </dgm:pt>
    <dgm:pt modelId="{83F37A3F-CBD4-4A06-BC5E-7323823195E4}" type="parTrans" cxnId="{310EDEA1-3630-404F-A787-15CCEDBF6A08}">
      <dgm:prSet/>
      <dgm:spPr/>
      <dgm:t>
        <a:bodyPr/>
        <a:lstStyle/>
        <a:p>
          <a:endParaRPr lang="en-US"/>
        </a:p>
      </dgm:t>
    </dgm:pt>
    <dgm:pt modelId="{A871ED39-5AC1-4FF4-9639-82406C060A64}" type="sibTrans" cxnId="{310EDEA1-3630-404F-A787-15CCEDBF6A08}">
      <dgm:prSet/>
      <dgm:spPr/>
      <dgm:t>
        <a:bodyPr/>
        <a:lstStyle/>
        <a:p>
          <a:endParaRPr lang="en-US"/>
        </a:p>
      </dgm:t>
    </dgm:pt>
    <dgm:pt modelId="{CBBBFBC1-0643-4EA7-B485-257776968523}">
      <dgm:prSet/>
      <dgm:spPr/>
      <dgm:t>
        <a:bodyPr/>
        <a:lstStyle/>
        <a:p>
          <a:r>
            <a:rPr lang="en-US"/>
            <a:t>It is similar to normative influence but is motivated by the need for social rewards rather than the threat of rejection, i.e., group pressure does not enter the decision to conform.</a:t>
          </a:r>
        </a:p>
      </dgm:t>
    </dgm:pt>
    <dgm:pt modelId="{CFBCE9F8-BEE2-4F7D-9E84-F82AE5FFF486}" type="parTrans" cxnId="{7410834F-032F-435F-86A9-40B9981656B7}">
      <dgm:prSet/>
      <dgm:spPr/>
      <dgm:t>
        <a:bodyPr/>
        <a:lstStyle/>
        <a:p>
          <a:endParaRPr lang="en-US"/>
        </a:p>
      </dgm:t>
    </dgm:pt>
    <dgm:pt modelId="{FC783002-2462-48FB-9058-C7D912D94608}" type="sibTrans" cxnId="{7410834F-032F-435F-86A9-40B9981656B7}">
      <dgm:prSet/>
      <dgm:spPr/>
      <dgm:t>
        <a:bodyPr/>
        <a:lstStyle/>
        <a:p>
          <a:endParaRPr lang="en-US"/>
        </a:p>
      </dgm:t>
    </dgm:pt>
    <dgm:pt modelId="{086BC051-3460-4178-AE15-3F23C04AB2D3}" type="pres">
      <dgm:prSet presAssocID="{1CCA71A9-0C1A-486F-A29F-81AEA391E25F}" presName="linear" presStyleCnt="0">
        <dgm:presLayoutVars>
          <dgm:animLvl val="lvl"/>
          <dgm:resizeHandles val="exact"/>
        </dgm:presLayoutVars>
      </dgm:prSet>
      <dgm:spPr/>
    </dgm:pt>
    <dgm:pt modelId="{26A1BA49-250F-416D-9D2C-D04D07E1F700}" type="pres">
      <dgm:prSet presAssocID="{47572038-E472-4B04-9D74-A38AD5921601}" presName="parentText" presStyleLbl="node1" presStyleIdx="0" presStyleCnt="2">
        <dgm:presLayoutVars>
          <dgm:chMax val="0"/>
          <dgm:bulletEnabled val="1"/>
        </dgm:presLayoutVars>
      </dgm:prSet>
      <dgm:spPr/>
    </dgm:pt>
    <dgm:pt modelId="{63E5F4DF-F440-4F73-8DE7-0724BB217672}" type="pres">
      <dgm:prSet presAssocID="{A871ED39-5AC1-4FF4-9639-82406C060A64}" presName="spacer" presStyleCnt="0"/>
      <dgm:spPr/>
    </dgm:pt>
    <dgm:pt modelId="{1518FAD7-EF9F-4EFE-A4FF-647D3412E19B}" type="pres">
      <dgm:prSet presAssocID="{CBBBFBC1-0643-4EA7-B485-257776968523}" presName="parentText" presStyleLbl="node1" presStyleIdx="1" presStyleCnt="2">
        <dgm:presLayoutVars>
          <dgm:chMax val="0"/>
          <dgm:bulletEnabled val="1"/>
        </dgm:presLayoutVars>
      </dgm:prSet>
      <dgm:spPr/>
    </dgm:pt>
  </dgm:ptLst>
  <dgm:cxnLst>
    <dgm:cxn modelId="{F98CF11D-B081-445B-A699-E2567F2671E3}" type="presOf" srcId="{CBBBFBC1-0643-4EA7-B485-257776968523}" destId="{1518FAD7-EF9F-4EFE-A4FF-647D3412E19B}" srcOrd="0" destOrd="0" presId="urn:microsoft.com/office/officeart/2005/8/layout/vList2"/>
    <dgm:cxn modelId="{7410834F-032F-435F-86A9-40B9981656B7}" srcId="{1CCA71A9-0C1A-486F-A29F-81AEA391E25F}" destId="{CBBBFBC1-0643-4EA7-B485-257776968523}" srcOrd="1" destOrd="0" parTransId="{CFBCE9F8-BEE2-4F7D-9E84-F82AE5FFF486}" sibTransId="{FC783002-2462-48FB-9058-C7D912D94608}"/>
    <dgm:cxn modelId="{AC1EDC70-868F-435C-9BD9-D3DAC21A1B8B}" type="presOf" srcId="{1CCA71A9-0C1A-486F-A29F-81AEA391E25F}" destId="{086BC051-3460-4178-AE15-3F23C04AB2D3}" srcOrd="0" destOrd="0" presId="urn:microsoft.com/office/officeart/2005/8/layout/vList2"/>
    <dgm:cxn modelId="{DE5C6A51-1E30-4FD6-B104-E84AF42F467B}" type="presOf" srcId="{47572038-E472-4B04-9D74-A38AD5921601}" destId="{26A1BA49-250F-416D-9D2C-D04D07E1F700}" srcOrd="0" destOrd="0" presId="urn:microsoft.com/office/officeart/2005/8/layout/vList2"/>
    <dgm:cxn modelId="{310EDEA1-3630-404F-A787-15CCEDBF6A08}" srcId="{1CCA71A9-0C1A-486F-A29F-81AEA391E25F}" destId="{47572038-E472-4B04-9D74-A38AD5921601}" srcOrd="0" destOrd="0" parTransId="{83F37A3F-CBD4-4A06-BC5E-7323823195E4}" sibTransId="{A871ED39-5AC1-4FF4-9639-82406C060A64}"/>
    <dgm:cxn modelId="{14663365-E75A-49E8-8D84-5B22B5E7E92C}" type="presParOf" srcId="{086BC051-3460-4178-AE15-3F23C04AB2D3}" destId="{26A1BA49-250F-416D-9D2C-D04D07E1F700}" srcOrd="0" destOrd="0" presId="urn:microsoft.com/office/officeart/2005/8/layout/vList2"/>
    <dgm:cxn modelId="{E342D7E2-1A48-4DB2-805F-E946717E4B34}" type="presParOf" srcId="{086BC051-3460-4178-AE15-3F23C04AB2D3}" destId="{63E5F4DF-F440-4F73-8DE7-0724BB217672}" srcOrd="1" destOrd="0" presId="urn:microsoft.com/office/officeart/2005/8/layout/vList2"/>
    <dgm:cxn modelId="{2E27C5B7-8AD8-4B4D-A9CA-EB9A848AF2B4}" type="presParOf" srcId="{086BC051-3460-4178-AE15-3F23C04AB2D3}" destId="{1518FAD7-EF9F-4EFE-A4FF-647D3412E19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443529A-8D9E-4632-A761-F5A67A20626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4845669-AC2E-4FC7-8C52-0EA747ECCDD0}">
      <dgm:prSet/>
      <dgm:spPr/>
      <dgm:t>
        <a:bodyPr/>
        <a:lstStyle/>
        <a:p>
          <a:r>
            <a:rPr lang="en-US"/>
            <a:t>There are three main ideologies about how our behaviour is affected by group presence:</a:t>
          </a:r>
        </a:p>
      </dgm:t>
    </dgm:pt>
    <dgm:pt modelId="{618A9C4B-999E-4070-B9A1-6AB83652C5B6}" type="parTrans" cxnId="{29FB992D-F5F9-4DB0-BADC-F8A72BD72A89}">
      <dgm:prSet/>
      <dgm:spPr/>
      <dgm:t>
        <a:bodyPr/>
        <a:lstStyle/>
        <a:p>
          <a:endParaRPr lang="en-US"/>
        </a:p>
      </dgm:t>
    </dgm:pt>
    <dgm:pt modelId="{34C86397-0B0F-4CB6-91B6-E84CF81058DD}" type="sibTrans" cxnId="{29FB992D-F5F9-4DB0-BADC-F8A72BD72A89}">
      <dgm:prSet/>
      <dgm:spPr/>
      <dgm:t>
        <a:bodyPr/>
        <a:lstStyle/>
        <a:p>
          <a:endParaRPr lang="en-US"/>
        </a:p>
      </dgm:t>
    </dgm:pt>
    <dgm:pt modelId="{4A011347-8AA5-42D8-B306-39B18314286C}">
      <dgm:prSet/>
      <dgm:spPr/>
      <dgm:t>
        <a:bodyPr/>
        <a:lstStyle/>
        <a:p>
          <a:r>
            <a:rPr lang="en-US"/>
            <a:t>Social Facilitation</a:t>
          </a:r>
        </a:p>
      </dgm:t>
    </dgm:pt>
    <dgm:pt modelId="{0BAEA519-ACBF-4836-9E90-DC1BB363C715}" type="parTrans" cxnId="{5436C648-EA57-4157-9584-F997022284FF}">
      <dgm:prSet/>
      <dgm:spPr/>
      <dgm:t>
        <a:bodyPr/>
        <a:lstStyle/>
        <a:p>
          <a:endParaRPr lang="en-US"/>
        </a:p>
      </dgm:t>
    </dgm:pt>
    <dgm:pt modelId="{3CAACD08-8D1A-4FFD-8B05-BA62022DAB2A}" type="sibTrans" cxnId="{5436C648-EA57-4157-9584-F997022284FF}">
      <dgm:prSet/>
      <dgm:spPr/>
      <dgm:t>
        <a:bodyPr/>
        <a:lstStyle/>
        <a:p>
          <a:endParaRPr lang="en-US"/>
        </a:p>
      </dgm:t>
    </dgm:pt>
    <dgm:pt modelId="{AE0A307A-7D3B-43BE-91E7-53E4296B3E11}">
      <dgm:prSet/>
      <dgm:spPr/>
      <dgm:t>
        <a:bodyPr/>
        <a:lstStyle/>
        <a:p>
          <a:r>
            <a:rPr lang="en-US"/>
            <a:t>Social Loafing</a:t>
          </a:r>
        </a:p>
      </dgm:t>
    </dgm:pt>
    <dgm:pt modelId="{71768235-0C78-473C-97A7-EEB70558E683}" type="parTrans" cxnId="{6F281765-03DF-4544-9647-0F43F0B4A4BA}">
      <dgm:prSet/>
      <dgm:spPr/>
      <dgm:t>
        <a:bodyPr/>
        <a:lstStyle/>
        <a:p>
          <a:endParaRPr lang="en-US"/>
        </a:p>
      </dgm:t>
    </dgm:pt>
    <dgm:pt modelId="{09C2748D-831C-4F05-A2CF-DF29227B5418}" type="sibTrans" cxnId="{6F281765-03DF-4544-9647-0F43F0B4A4BA}">
      <dgm:prSet/>
      <dgm:spPr/>
      <dgm:t>
        <a:bodyPr/>
        <a:lstStyle/>
        <a:p>
          <a:endParaRPr lang="en-US"/>
        </a:p>
      </dgm:t>
    </dgm:pt>
    <dgm:pt modelId="{C6F1EE60-BAFB-4967-9105-906161DB2185}">
      <dgm:prSet/>
      <dgm:spPr/>
      <dgm:t>
        <a:bodyPr/>
        <a:lstStyle/>
        <a:p>
          <a:r>
            <a:rPr lang="en-US"/>
            <a:t>Deindividuation</a:t>
          </a:r>
        </a:p>
      </dgm:t>
    </dgm:pt>
    <dgm:pt modelId="{FC4D5D17-BE19-437C-86F7-7A52A23B020C}" type="parTrans" cxnId="{0D3CB0EA-4860-4DCA-B66C-DD52F7C9313F}">
      <dgm:prSet/>
      <dgm:spPr/>
      <dgm:t>
        <a:bodyPr/>
        <a:lstStyle/>
        <a:p>
          <a:endParaRPr lang="en-US"/>
        </a:p>
      </dgm:t>
    </dgm:pt>
    <dgm:pt modelId="{E601D9E4-0202-432F-A93A-14855A575F2A}" type="sibTrans" cxnId="{0D3CB0EA-4860-4DCA-B66C-DD52F7C9313F}">
      <dgm:prSet/>
      <dgm:spPr/>
      <dgm:t>
        <a:bodyPr/>
        <a:lstStyle/>
        <a:p>
          <a:endParaRPr lang="en-US"/>
        </a:p>
      </dgm:t>
    </dgm:pt>
    <dgm:pt modelId="{5E54FC8C-E9F2-4637-996F-5F9BFA2FD3A9}" type="pres">
      <dgm:prSet presAssocID="{C443529A-8D9E-4632-A761-F5A67A206260}" presName="linear" presStyleCnt="0">
        <dgm:presLayoutVars>
          <dgm:animLvl val="lvl"/>
          <dgm:resizeHandles val="exact"/>
        </dgm:presLayoutVars>
      </dgm:prSet>
      <dgm:spPr/>
    </dgm:pt>
    <dgm:pt modelId="{9064B945-CA4D-4010-A27F-E43A29E7C5A2}" type="pres">
      <dgm:prSet presAssocID="{94845669-AC2E-4FC7-8C52-0EA747ECCDD0}" presName="parentText" presStyleLbl="node1" presStyleIdx="0" presStyleCnt="4">
        <dgm:presLayoutVars>
          <dgm:chMax val="0"/>
          <dgm:bulletEnabled val="1"/>
        </dgm:presLayoutVars>
      </dgm:prSet>
      <dgm:spPr/>
    </dgm:pt>
    <dgm:pt modelId="{BE746B62-82C0-4475-B40F-593624306D98}" type="pres">
      <dgm:prSet presAssocID="{34C86397-0B0F-4CB6-91B6-E84CF81058DD}" presName="spacer" presStyleCnt="0"/>
      <dgm:spPr/>
    </dgm:pt>
    <dgm:pt modelId="{B5470912-F000-4144-942F-4C5E48621F6A}" type="pres">
      <dgm:prSet presAssocID="{4A011347-8AA5-42D8-B306-39B18314286C}" presName="parentText" presStyleLbl="node1" presStyleIdx="1" presStyleCnt="4">
        <dgm:presLayoutVars>
          <dgm:chMax val="0"/>
          <dgm:bulletEnabled val="1"/>
        </dgm:presLayoutVars>
      </dgm:prSet>
      <dgm:spPr/>
    </dgm:pt>
    <dgm:pt modelId="{CEA61D9D-AB65-4082-89DF-5FEE5CA8B390}" type="pres">
      <dgm:prSet presAssocID="{3CAACD08-8D1A-4FFD-8B05-BA62022DAB2A}" presName="spacer" presStyleCnt="0"/>
      <dgm:spPr/>
    </dgm:pt>
    <dgm:pt modelId="{5F0F0917-D3DB-4B1C-8C97-3C16346CD395}" type="pres">
      <dgm:prSet presAssocID="{AE0A307A-7D3B-43BE-91E7-53E4296B3E11}" presName="parentText" presStyleLbl="node1" presStyleIdx="2" presStyleCnt="4">
        <dgm:presLayoutVars>
          <dgm:chMax val="0"/>
          <dgm:bulletEnabled val="1"/>
        </dgm:presLayoutVars>
      </dgm:prSet>
      <dgm:spPr/>
    </dgm:pt>
    <dgm:pt modelId="{F198ED93-C117-4C50-B7B1-C5721F4BBA3D}" type="pres">
      <dgm:prSet presAssocID="{09C2748D-831C-4F05-A2CF-DF29227B5418}" presName="spacer" presStyleCnt="0"/>
      <dgm:spPr/>
    </dgm:pt>
    <dgm:pt modelId="{95BFC301-4E61-4E1B-A2FB-63E34665ABF4}" type="pres">
      <dgm:prSet presAssocID="{C6F1EE60-BAFB-4967-9105-906161DB2185}" presName="parentText" presStyleLbl="node1" presStyleIdx="3" presStyleCnt="4">
        <dgm:presLayoutVars>
          <dgm:chMax val="0"/>
          <dgm:bulletEnabled val="1"/>
        </dgm:presLayoutVars>
      </dgm:prSet>
      <dgm:spPr/>
    </dgm:pt>
  </dgm:ptLst>
  <dgm:cxnLst>
    <dgm:cxn modelId="{9FBEA30F-81FF-451E-A0E2-EC7B175DDE3C}" type="presOf" srcId="{94845669-AC2E-4FC7-8C52-0EA747ECCDD0}" destId="{9064B945-CA4D-4010-A27F-E43A29E7C5A2}" srcOrd="0" destOrd="0" presId="urn:microsoft.com/office/officeart/2005/8/layout/vList2"/>
    <dgm:cxn modelId="{29FB992D-F5F9-4DB0-BADC-F8A72BD72A89}" srcId="{C443529A-8D9E-4632-A761-F5A67A206260}" destId="{94845669-AC2E-4FC7-8C52-0EA747ECCDD0}" srcOrd="0" destOrd="0" parTransId="{618A9C4B-999E-4070-B9A1-6AB83652C5B6}" sibTransId="{34C86397-0B0F-4CB6-91B6-E84CF81058DD}"/>
    <dgm:cxn modelId="{86439335-89A8-40F9-A734-A0E314B00E2A}" type="presOf" srcId="{C6F1EE60-BAFB-4967-9105-906161DB2185}" destId="{95BFC301-4E61-4E1B-A2FB-63E34665ABF4}" srcOrd="0" destOrd="0" presId="urn:microsoft.com/office/officeart/2005/8/layout/vList2"/>
    <dgm:cxn modelId="{B8787736-0B8B-435A-8EF7-FBA781D9BCBF}" type="presOf" srcId="{AE0A307A-7D3B-43BE-91E7-53E4296B3E11}" destId="{5F0F0917-D3DB-4B1C-8C97-3C16346CD395}" srcOrd="0" destOrd="0" presId="urn:microsoft.com/office/officeart/2005/8/layout/vList2"/>
    <dgm:cxn modelId="{AAF9F641-82EF-4838-BD51-FE8ADE8E9B34}" type="presOf" srcId="{4A011347-8AA5-42D8-B306-39B18314286C}" destId="{B5470912-F000-4144-942F-4C5E48621F6A}" srcOrd="0" destOrd="0" presId="urn:microsoft.com/office/officeart/2005/8/layout/vList2"/>
    <dgm:cxn modelId="{6F281765-03DF-4544-9647-0F43F0B4A4BA}" srcId="{C443529A-8D9E-4632-A761-F5A67A206260}" destId="{AE0A307A-7D3B-43BE-91E7-53E4296B3E11}" srcOrd="2" destOrd="0" parTransId="{71768235-0C78-473C-97A7-EEB70558E683}" sibTransId="{09C2748D-831C-4F05-A2CF-DF29227B5418}"/>
    <dgm:cxn modelId="{5436C648-EA57-4157-9584-F997022284FF}" srcId="{C443529A-8D9E-4632-A761-F5A67A206260}" destId="{4A011347-8AA5-42D8-B306-39B18314286C}" srcOrd="1" destOrd="0" parTransId="{0BAEA519-ACBF-4836-9E90-DC1BB363C715}" sibTransId="{3CAACD08-8D1A-4FFD-8B05-BA62022DAB2A}"/>
    <dgm:cxn modelId="{39FA5A83-0D28-4966-918F-B0B6900AA635}" type="presOf" srcId="{C443529A-8D9E-4632-A761-F5A67A206260}" destId="{5E54FC8C-E9F2-4637-996F-5F9BFA2FD3A9}" srcOrd="0" destOrd="0" presId="urn:microsoft.com/office/officeart/2005/8/layout/vList2"/>
    <dgm:cxn modelId="{0D3CB0EA-4860-4DCA-B66C-DD52F7C9313F}" srcId="{C443529A-8D9E-4632-A761-F5A67A206260}" destId="{C6F1EE60-BAFB-4967-9105-906161DB2185}" srcOrd="3" destOrd="0" parTransId="{FC4D5D17-BE19-437C-86F7-7A52A23B020C}" sibTransId="{E601D9E4-0202-432F-A93A-14855A575F2A}"/>
    <dgm:cxn modelId="{00B82AC9-7930-4A37-BA84-822FD25AD4EE}" type="presParOf" srcId="{5E54FC8C-E9F2-4637-996F-5F9BFA2FD3A9}" destId="{9064B945-CA4D-4010-A27F-E43A29E7C5A2}" srcOrd="0" destOrd="0" presId="urn:microsoft.com/office/officeart/2005/8/layout/vList2"/>
    <dgm:cxn modelId="{F79A470D-7E37-4454-8E88-B241DE1DAA76}" type="presParOf" srcId="{5E54FC8C-E9F2-4637-996F-5F9BFA2FD3A9}" destId="{BE746B62-82C0-4475-B40F-593624306D98}" srcOrd="1" destOrd="0" presId="urn:microsoft.com/office/officeart/2005/8/layout/vList2"/>
    <dgm:cxn modelId="{CCE149A0-6665-4B4B-9CAD-DD783673D640}" type="presParOf" srcId="{5E54FC8C-E9F2-4637-996F-5F9BFA2FD3A9}" destId="{B5470912-F000-4144-942F-4C5E48621F6A}" srcOrd="2" destOrd="0" presId="urn:microsoft.com/office/officeart/2005/8/layout/vList2"/>
    <dgm:cxn modelId="{1EF2AC15-6CDD-4003-8C68-183645578139}" type="presParOf" srcId="{5E54FC8C-E9F2-4637-996F-5F9BFA2FD3A9}" destId="{CEA61D9D-AB65-4082-89DF-5FEE5CA8B390}" srcOrd="3" destOrd="0" presId="urn:microsoft.com/office/officeart/2005/8/layout/vList2"/>
    <dgm:cxn modelId="{5BA78004-264C-4D72-B1C5-813D7EF09095}" type="presParOf" srcId="{5E54FC8C-E9F2-4637-996F-5F9BFA2FD3A9}" destId="{5F0F0917-D3DB-4B1C-8C97-3C16346CD395}" srcOrd="4" destOrd="0" presId="urn:microsoft.com/office/officeart/2005/8/layout/vList2"/>
    <dgm:cxn modelId="{33459433-015E-4768-BF79-88940CA1813D}" type="presParOf" srcId="{5E54FC8C-E9F2-4637-996F-5F9BFA2FD3A9}" destId="{F198ED93-C117-4C50-B7B1-C5721F4BBA3D}" srcOrd="5" destOrd="0" presId="urn:microsoft.com/office/officeart/2005/8/layout/vList2"/>
    <dgm:cxn modelId="{4A5BBE1C-4C6B-431F-BD75-0C6657A21906}" type="presParOf" srcId="{5E54FC8C-E9F2-4637-996F-5F9BFA2FD3A9}" destId="{95BFC301-4E61-4E1B-A2FB-63E34665ABF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6FB5A8E-00B1-4CBC-AB49-43EB731577E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4B45D36-4C22-41EA-A310-0FD6807BC7DB}">
      <dgm:prSet/>
      <dgm:spPr/>
      <dgm:t>
        <a:bodyPr/>
        <a:lstStyle/>
        <a:p>
          <a:r>
            <a:rPr lang="en-US"/>
            <a:t>Why are we so concerned about the way we interact as humans? </a:t>
          </a:r>
        </a:p>
      </dgm:t>
    </dgm:pt>
    <dgm:pt modelId="{0F377086-4016-49FD-9492-D87B1EE1B332}" type="parTrans" cxnId="{30004AC9-2650-499D-BB08-2C6446D7CF84}">
      <dgm:prSet/>
      <dgm:spPr/>
      <dgm:t>
        <a:bodyPr/>
        <a:lstStyle/>
        <a:p>
          <a:endParaRPr lang="en-US"/>
        </a:p>
      </dgm:t>
    </dgm:pt>
    <dgm:pt modelId="{222D3845-5F8B-46B2-9239-6CC4E2BF50BB}" type="sibTrans" cxnId="{30004AC9-2650-499D-BB08-2C6446D7CF84}">
      <dgm:prSet/>
      <dgm:spPr/>
      <dgm:t>
        <a:bodyPr/>
        <a:lstStyle/>
        <a:p>
          <a:endParaRPr lang="en-US"/>
        </a:p>
      </dgm:t>
    </dgm:pt>
    <dgm:pt modelId="{5270B793-C3A2-420D-81B5-C14EAA1C6199}">
      <dgm:prSet/>
      <dgm:spPr/>
      <dgm:t>
        <a:bodyPr/>
        <a:lstStyle/>
        <a:p>
          <a:r>
            <a:rPr lang="en-US"/>
            <a:t>Why do we want to know about the reasoning of behaviour?</a:t>
          </a:r>
        </a:p>
      </dgm:t>
    </dgm:pt>
    <dgm:pt modelId="{9D69065F-3105-4AC3-B24A-A5ACED81042C}" type="parTrans" cxnId="{CD1490F0-0B65-4954-8253-3269EBF66B4C}">
      <dgm:prSet/>
      <dgm:spPr/>
      <dgm:t>
        <a:bodyPr/>
        <a:lstStyle/>
        <a:p>
          <a:endParaRPr lang="en-US"/>
        </a:p>
      </dgm:t>
    </dgm:pt>
    <dgm:pt modelId="{9E64C5EC-8EBF-4073-8A20-C0560D97F541}" type="sibTrans" cxnId="{CD1490F0-0B65-4954-8253-3269EBF66B4C}">
      <dgm:prSet/>
      <dgm:spPr/>
      <dgm:t>
        <a:bodyPr/>
        <a:lstStyle/>
        <a:p>
          <a:endParaRPr lang="en-US"/>
        </a:p>
      </dgm:t>
    </dgm:pt>
    <dgm:pt modelId="{7229EC40-14B6-4C5A-83AC-3D6BF48697A3}" type="pres">
      <dgm:prSet presAssocID="{E6FB5A8E-00B1-4CBC-AB49-43EB731577E4}" presName="linear" presStyleCnt="0">
        <dgm:presLayoutVars>
          <dgm:animLvl val="lvl"/>
          <dgm:resizeHandles val="exact"/>
        </dgm:presLayoutVars>
      </dgm:prSet>
      <dgm:spPr/>
    </dgm:pt>
    <dgm:pt modelId="{F2C91890-0835-4382-8E92-449F23F151D1}" type="pres">
      <dgm:prSet presAssocID="{F4B45D36-4C22-41EA-A310-0FD6807BC7DB}" presName="parentText" presStyleLbl="node1" presStyleIdx="0" presStyleCnt="2">
        <dgm:presLayoutVars>
          <dgm:chMax val="0"/>
          <dgm:bulletEnabled val="1"/>
        </dgm:presLayoutVars>
      </dgm:prSet>
      <dgm:spPr/>
    </dgm:pt>
    <dgm:pt modelId="{6E37DA7B-48A0-4D7E-ACB3-2D30E7AC279C}" type="pres">
      <dgm:prSet presAssocID="{222D3845-5F8B-46B2-9239-6CC4E2BF50BB}" presName="spacer" presStyleCnt="0"/>
      <dgm:spPr/>
    </dgm:pt>
    <dgm:pt modelId="{6BB15890-7181-4599-8309-210C10F696BE}" type="pres">
      <dgm:prSet presAssocID="{5270B793-C3A2-420D-81B5-C14EAA1C6199}" presName="parentText" presStyleLbl="node1" presStyleIdx="1" presStyleCnt="2">
        <dgm:presLayoutVars>
          <dgm:chMax val="0"/>
          <dgm:bulletEnabled val="1"/>
        </dgm:presLayoutVars>
      </dgm:prSet>
      <dgm:spPr/>
    </dgm:pt>
  </dgm:ptLst>
  <dgm:cxnLst>
    <dgm:cxn modelId="{4641C831-42A1-4387-A1CD-7A692E81DDEA}" type="presOf" srcId="{5270B793-C3A2-420D-81B5-C14EAA1C6199}" destId="{6BB15890-7181-4599-8309-210C10F696BE}" srcOrd="0" destOrd="0" presId="urn:microsoft.com/office/officeart/2005/8/layout/vList2"/>
    <dgm:cxn modelId="{01D1DC7C-8305-4114-B17A-5B8E6B68B095}" type="presOf" srcId="{F4B45D36-4C22-41EA-A310-0FD6807BC7DB}" destId="{F2C91890-0835-4382-8E92-449F23F151D1}" srcOrd="0" destOrd="0" presId="urn:microsoft.com/office/officeart/2005/8/layout/vList2"/>
    <dgm:cxn modelId="{30004AC9-2650-499D-BB08-2C6446D7CF84}" srcId="{E6FB5A8E-00B1-4CBC-AB49-43EB731577E4}" destId="{F4B45D36-4C22-41EA-A310-0FD6807BC7DB}" srcOrd="0" destOrd="0" parTransId="{0F377086-4016-49FD-9492-D87B1EE1B332}" sibTransId="{222D3845-5F8B-46B2-9239-6CC4E2BF50BB}"/>
    <dgm:cxn modelId="{CD1490F0-0B65-4954-8253-3269EBF66B4C}" srcId="{E6FB5A8E-00B1-4CBC-AB49-43EB731577E4}" destId="{5270B793-C3A2-420D-81B5-C14EAA1C6199}" srcOrd="1" destOrd="0" parTransId="{9D69065F-3105-4AC3-B24A-A5ACED81042C}" sibTransId="{9E64C5EC-8EBF-4073-8A20-C0560D97F541}"/>
    <dgm:cxn modelId="{0DF1B0FC-DD71-49C2-8CAB-54B3B13739A1}" type="presOf" srcId="{E6FB5A8E-00B1-4CBC-AB49-43EB731577E4}" destId="{7229EC40-14B6-4C5A-83AC-3D6BF48697A3}" srcOrd="0" destOrd="0" presId="urn:microsoft.com/office/officeart/2005/8/layout/vList2"/>
    <dgm:cxn modelId="{8A5081FC-22E2-43FE-9CB4-8B770ABCE70C}" type="presParOf" srcId="{7229EC40-14B6-4C5A-83AC-3D6BF48697A3}" destId="{F2C91890-0835-4382-8E92-449F23F151D1}" srcOrd="0" destOrd="0" presId="urn:microsoft.com/office/officeart/2005/8/layout/vList2"/>
    <dgm:cxn modelId="{07CC3F16-052E-47C1-9FFA-4982CBBBED06}" type="presParOf" srcId="{7229EC40-14B6-4C5A-83AC-3D6BF48697A3}" destId="{6E37DA7B-48A0-4D7E-ACB3-2D30E7AC279C}" srcOrd="1" destOrd="0" presId="urn:microsoft.com/office/officeart/2005/8/layout/vList2"/>
    <dgm:cxn modelId="{C22CC0CB-249F-4EE0-8168-39314DDCDC39}" type="presParOf" srcId="{7229EC40-14B6-4C5A-83AC-3D6BF48697A3}" destId="{6BB15890-7181-4599-8309-210C10F696B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BA597D0-9FE7-4C98-93F5-A3F4A8F7A20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8490509-A06B-487E-B683-29F243ED1127}">
      <dgm:prSet/>
      <dgm:spPr/>
      <dgm:t>
        <a:bodyPr/>
        <a:lstStyle/>
        <a:p>
          <a:r>
            <a:rPr lang="en-US"/>
            <a:t>How did you all acquire your own behaviours around your health?</a:t>
          </a:r>
        </a:p>
      </dgm:t>
    </dgm:pt>
    <dgm:pt modelId="{5F7A3799-3D1F-4A2A-8AAB-DC20BBE2112D}" type="parTrans" cxnId="{0BB86A31-4797-4E90-B435-7241859BD393}">
      <dgm:prSet/>
      <dgm:spPr/>
      <dgm:t>
        <a:bodyPr/>
        <a:lstStyle/>
        <a:p>
          <a:endParaRPr lang="en-US"/>
        </a:p>
      </dgm:t>
    </dgm:pt>
    <dgm:pt modelId="{4418E589-BFB3-40D0-9D62-F57515CE2253}" type="sibTrans" cxnId="{0BB86A31-4797-4E90-B435-7241859BD393}">
      <dgm:prSet/>
      <dgm:spPr/>
      <dgm:t>
        <a:bodyPr/>
        <a:lstStyle/>
        <a:p>
          <a:endParaRPr lang="en-US"/>
        </a:p>
      </dgm:t>
    </dgm:pt>
    <dgm:pt modelId="{745EF250-5B4F-4E23-95C2-2C2CF3E452FE}">
      <dgm:prSet/>
      <dgm:spPr/>
      <dgm:t>
        <a:bodyPr/>
        <a:lstStyle/>
        <a:p>
          <a:r>
            <a:rPr lang="en-US"/>
            <a:t>Experiences?</a:t>
          </a:r>
        </a:p>
      </dgm:t>
    </dgm:pt>
    <dgm:pt modelId="{39C71971-F36B-4181-AB8D-44FF48F68AFA}" type="parTrans" cxnId="{874D7AC5-5D3E-40A5-8C28-916F136434AC}">
      <dgm:prSet/>
      <dgm:spPr/>
      <dgm:t>
        <a:bodyPr/>
        <a:lstStyle/>
        <a:p>
          <a:endParaRPr lang="en-US"/>
        </a:p>
      </dgm:t>
    </dgm:pt>
    <dgm:pt modelId="{8A465FB2-A313-4E5A-84F3-04EB55CF6024}" type="sibTrans" cxnId="{874D7AC5-5D3E-40A5-8C28-916F136434AC}">
      <dgm:prSet/>
      <dgm:spPr/>
      <dgm:t>
        <a:bodyPr/>
        <a:lstStyle/>
        <a:p>
          <a:endParaRPr lang="en-US"/>
        </a:p>
      </dgm:t>
    </dgm:pt>
    <dgm:pt modelId="{0725DE1C-9755-4DBD-88E9-A963E8327C13}">
      <dgm:prSet/>
      <dgm:spPr/>
      <dgm:t>
        <a:bodyPr/>
        <a:lstStyle/>
        <a:p>
          <a:r>
            <a:rPr lang="en-US"/>
            <a:t>Influences?</a:t>
          </a:r>
        </a:p>
      </dgm:t>
    </dgm:pt>
    <dgm:pt modelId="{360BA3A9-39CC-452C-A630-6AF803D1392B}" type="parTrans" cxnId="{20F44FC6-8564-4C4B-BF63-8753CF9CA295}">
      <dgm:prSet/>
      <dgm:spPr/>
      <dgm:t>
        <a:bodyPr/>
        <a:lstStyle/>
        <a:p>
          <a:endParaRPr lang="en-US"/>
        </a:p>
      </dgm:t>
    </dgm:pt>
    <dgm:pt modelId="{E82A9C0D-A14E-46DE-97CA-5D8F01804489}" type="sibTrans" cxnId="{20F44FC6-8564-4C4B-BF63-8753CF9CA295}">
      <dgm:prSet/>
      <dgm:spPr/>
      <dgm:t>
        <a:bodyPr/>
        <a:lstStyle/>
        <a:p>
          <a:endParaRPr lang="en-US"/>
        </a:p>
      </dgm:t>
    </dgm:pt>
    <dgm:pt modelId="{4EB82E2F-BE9D-4BB5-B198-5A0CDFEDC84A}">
      <dgm:prSet/>
      <dgm:spPr/>
      <dgm:t>
        <a:bodyPr/>
        <a:lstStyle/>
        <a:p>
          <a:r>
            <a:rPr lang="en-US"/>
            <a:t>Fears?</a:t>
          </a:r>
        </a:p>
      </dgm:t>
    </dgm:pt>
    <dgm:pt modelId="{0AF232E1-6641-43A6-8A94-1882845B1378}" type="parTrans" cxnId="{0291471C-CBF5-4F36-B7BB-89A375819DE7}">
      <dgm:prSet/>
      <dgm:spPr/>
      <dgm:t>
        <a:bodyPr/>
        <a:lstStyle/>
        <a:p>
          <a:endParaRPr lang="en-US"/>
        </a:p>
      </dgm:t>
    </dgm:pt>
    <dgm:pt modelId="{58F911DB-C19B-42A7-89F5-AF024FAF4F81}" type="sibTrans" cxnId="{0291471C-CBF5-4F36-B7BB-89A375819DE7}">
      <dgm:prSet/>
      <dgm:spPr/>
      <dgm:t>
        <a:bodyPr/>
        <a:lstStyle/>
        <a:p>
          <a:endParaRPr lang="en-US"/>
        </a:p>
      </dgm:t>
    </dgm:pt>
    <dgm:pt modelId="{46936720-C169-461C-8BB1-412BC98C0D3F}" type="pres">
      <dgm:prSet presAssocID="{0BA597D0-9FE7-4C98-93F5-A3F4A8F7A205}" presName="linear" presStyleCnt="0">
        <dgm:presLayoutVars>
          <dgm:animLvl val="lvl"/>
          <dgm:resizeHandles val="exact"/>
        </dgm:presLayoutVars>
      </dgm:prSet>
      <dgm:spPr/>
    </dgm:pt>
    <dgm:pt modelId="{82FB3EC9-E5B5-4B36-95F1-E083A694E099}" type="pres">
      <dgm:prSet presAssocID="{98490509-A06B-487E-B683-29F243ED1127}" presName="parentText" presStyleLbl="node1" presStyleIdx="0" presStyleCnt="4">
        <dgm:presLayoutVars>
          <dgm:chMax val="0"/>
          <dgm:bulletEnabled val="1"/>
        </dgm:presLayoutVars>
      </dgm:prSet>
      <dgm:spPr/>
    </dgm:pt>
    <dgm:pt modelId="{AA400D48-D4D1-49E5-9E5F-206628C76126}" type="pres">
      <dgm:prSet presAssocID="{4418E589-BFB3-40D0-9D62-F57515CE2253}" presName="spacer" presStyleCnt="0"/>
      <dgm:spPr/>
    </dgm:pt>
    <dgm:pt modelId="{3C031D6B-2182-4864-9438-D19C0E293CC6}" type="pres">
      <dgm:prSet presAssocID="{745EF250-5B4F-4E23-95C2-2C2CF3E452FE}" presName="parentText" presStyleLbl="node1" presStyleIdx="1" presStyleCnt="4">
        <dgm:presLayoutVars>
          <dgm:chMax val="0"/>
          <dgm:bulletEnabled val="1"/>
        </dgm:presLayoutVars>
      </dgm:prSet>
      <dgm:spPr/>
    </dgm:pt>
    <dgm:pt modelId="{83DE3776-FFEC-456A-8E74-26B4E618C8D2}" type="pres">
      <dgm:prSet presAssocID="{8A465FB2-A313-4E5A-84F3-04EB55CF6024}" presName="spacer" presStyleCnt="0"/>
      <dgm:spPr/>
    </dgm:pt>
    <dgm:pt modelId="{3120C8D0-BCA8-4AC2-AEAA-E1ECD6A694F4}" type="pres">
      <dgm:prSet presAssocID="{0725DE1C-9755-4DBD-88E9-A963E8327C13}" presName="parentText" presStyleLbl="node1" presStyleIdx="2" presStyleCnt="4">
        <dgm:presLayoutVars>
          <dgm:chMax val="0"/>
          <dgm:bulletEnabled val="1"/>
        </dgm:presLayoutVars>
      </dgm:prSet>
      <dgm:spPr/>
    </dgm:pt>
    <dgm:pt modelId="{90951C69-E634-417B-894D-43557787E176}" type="pres">
      <dgm:prSet presAssocID="{E82A9C0D-A14E-46DE-97CA-5D8F01804489}" presName="spacer" presStyleCnt="0"/>
      <dgm:spPr/>
    </dgm:pt>
    <dgm:pt modelId="{DA29AE85-4F24-4168-BCA1-7367CC914051}" type="pres">
      <dgm:prSet presAssocID="{4EB82E2F-BE9D-4BB5-B198-5A0CDFEDC84A}" presName="parentText" presStyleLbl="node1" presStyleIdx="3" presStyleCnt="4">
        <dgm:presLayoutVars>
          <dgm:chMax val="0"/>
          <dgm:bulletEnabled val="1"/>
        </dgm:presLayoutVars>
      </dgm:prSet>
      <dgm:spPr/>
    </dgm:pt>
  </dgm:ptLst>
  <dgm:cxnLst>
    <dgm:cxn modelId="{0291471C-CBF5-4F36-B7BB-89A375819DE7}" srcId="{0BA597D0-9FE7-4C98-93F5-A3F4A8F7A205}" destId="{4EB82E2F-BE9D-4BB5-B198-5A0CDFEDC84A}" srcOrd="3" destOrd="0" parTransId="{0AF232E1-6641-43A6-8A94-1882845B1378}" sibTransId="{58F911DB-C19B-42A7-89F5-AF024FAF4F81}"/>
    <dgm:cxn modelId="{38D0241D-32A1-4B9C-A715-F971F11AB02F}" type="presOf" srcId="{745EF250-5B4F-4E23-95C2-2C2CF3E452FE}" destId="{3C031D6B-2182-4864-9438-D19C0E293CC6}" srcOrd="0" destOrd="0" presId="urn:microsoft.com/office/officeart/2005/8/layout/vList2"/>
    <dgm:cxn modelId="{0BB86A31-4797-4E90-B435-7241859BD393}" srcId="{0BA597D0-9FE7-4C98-93F5-A3F4A8F7A205}" destId="{98490509-A06B-487E-B683-29F243ED1127}" srcOrd="0" destOrd="0" parTransId="{5F7A3799-3D1F-4A2A-8AAB-DC20BBE2112D}" sibTransId="{4418E589-BFB3-40D0-9D62-F57515CE2253}"/>
    <dgm:cxn modelId="{6C07CD33-76D7-4BCF-A080-AE8A1FD587A0}" type="presOf" srcId="{0725DE1C-9755-4DBD-88E9-A963E8327C13}" destId="{3120C8D0-BCA8-4AC2-AEAA-E1ECD6A694F4}" srcOrd="0" destOrd="0" presId="urn:microsoft.com/office/officeart/2005/8/layout/vList2"/>
    <dgm:cxn modelId="{874D7AC5-5D3E-40A5-8C28-916F136434AC}" srcId="{0BA597D0-9FE7-4C98-93F5-A3F4A8F7A205}" destId="{745EF250-5B4F-4E23-95C2-2C2CF3E452FE}" srcOrd="1" destOrd="0" parTransId="{39C71971-F36B-4181-AB8D-44FF48F68AFA}" sibTransId="{8A465FB2-A313-4E5A-84F3-04EB55CF6024}"/>
    <dgm:cxn modelId="{20F44FC6-8564-4C4B-BF63-8753CF9CA295}" srcId="{0BA597D0-9FE7-4C98-93F5-A3F4A8F7A205}" destId="{0725DE1C-9755-4DBD-88E9-A963E8327C13}" srcOrd="2" destOrd="0" parTransId="{360BA3A9-39CC-452C-A630-6AF803D1392B}" sibTransId="{E82A9C0D-A14E-46DE-97CA-5D8F01804489}"/>
    <dgm:cxn modelId="{F9BE26DB-2810-4117-8BCB-43684F03EDC9}" type="presOf" srcId="{98490509-A06B-487E-B683-29F243ED1127}" destId="{82FB3EC9-E5B5-4B36-95F1-E083A694E099}" srcOrd="0" destOrd="0" presId="urn:microsoft.com/office/officeart/2005/8/layout/vList2"/>
    <dgm:cxn modelId="{1E28C7F1-51A7-4DDB-9875-DD8B152DE3A3}" type="presOf" srcId="{4EB82E2F-BE9D-4BB5-B198-5A0CDFEDC84A}" destId="{DA29AE85-4F24-4168-BCA1-7367CC914051}" srcOrd="0" destOrd="0" presId="urn:microsoft.com/office/officeart/2005/8/layout/vList2"/>
    <dgm:cxn modelId="{911AF6F5-2261-47EB-9DD3-ABC357EFF7F2}" type="presOf" srcId="{0BA597D0-9FE7-4C98-93F5-A3F4A8F7A205}" destId="{46936720-C169-461C-8BB1-412BC98C0D3F}" srcOrd="0" destOrd="0" presId="urn:microsoft.com/office/officeart/2005/8/layout/vList2"/>
    <dgm:cxn modelId="{E89DD9C0-A273-4CE7-8480-F8DDA9ABE051}" type="presParOf" srcId="{46936720-C169-461C-8BB1-412BC98C0D3F}" destId="{82FB3EC9-E5B5-4B36-95F1-E083A694E099}" srcOrd="0" destOrd="0" presId="urn:microsoft.com/office/officeart/2005/8/layout/vList2"/>
    <dgm:cxn modelId="{94727788-5356-4BC2-B1DD-ED125BDE7D84}" type="presParOf" srcId="{46936720-C169-461C-8BB1-412BC98C0D3F}" destId="{AA400D48-D4D1-49E5-9E5F-206628C76126}" srcOrd="1" destOrd="0" presId="urn:microsoft.com/office/officeart/2005/8/layout/vList2"/>
    <dgm:cxn modelId="{755D747B-E9E7-4A4D-B692-02F5056F645A}" type="presParOf" srcId="{46936720-C169-461C-8BB1-412BC98C0D3F}" destId="{3C031D6B-2182-4864-9438-D19C0E293CC6}" srcOrd="2" destOrd="0" presId="urn:microsoft.com/office/officeart/2005/8/layout/vList2"/>
    <dgm:cxn modelId="{F61924EC-E7B7-458F-B73E-BF2D7E4C85AD}" type="presParOf" srcId="{46936720-C169-461C-8BB1-412BC98C0D3F}" destId="{83DE3776-FFEC-456A-8E74-26B4E618C8D2}" srcOrd="3" destOrd="0" presId="urn:microsoft.com/office/officeart/2005/8/layout/vList2"/>
    <dgm:cxn modelId="{57222A2D-AE65-4E26-9A83-15D712C0608B}" type="presParOf" srcId="{46936720-C169-461C-8BB1-412BC98C0D3F}" destId="{3120C8D0-BCA8-4AC2-AEAA-E1ECD6A694F4}" srcOrd="4" destOrd="0" presId="urn:microsoft.com/office/officeart/2005/8/layout/vList2"/>
    <dgm:cxn modelId="{76492860-2568-4EA0-9377-AAB065FC9FCB}" type="presParOf" srcId="{46936720-C169-461C-8BB1-412BC98C0D3F}" destId="{90951C69-E634-417B-894D-43557787E176}" srcOrd="5" destOrd="0" presId="urn:microsoft.com/office/officeart/2005/8/layout/vList2"/>
    <dgm:cxn modelId="{39393183-35DD-411A-9756-B775C4F671C2}" type="presParOf" srcId="{46936720-C169-461C-8BB1-412BC98C0D3F}" destId="{DA29AE85-4F24-4168-BCA1-7367CC91405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0E99D0E-A8AE-41DD-8E2D-4ACC98FB7A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EC042C6-6B38-417B-B407-EE65B28FF5A1}">
      <dgm:prSet/>
      <dgm:spPr/>
      <dgm:t>
        <a:bodyPr/>
        <a:lstStyle/>
        <a:p>
          <a:r>
            <a:rPr lang="en-US"/>
            <a:t>Biological Factors</a:t>
          </a:r>
        </a:p>
      </dgm:t>
    </dgm:pt>
    <dgm:pt modelId="{C107363A-E878-4992-9126-55E89DFD3AD6}" type="parTrans" cxnId="{2E271746-6991-47D6-982B-EC531884830E}">
      <dgm:prSet/>
      <dgm:spPr/>
      <dgm:t>
        <a:bodyPr/>
        <a:lstStyle/>
        <a:p>
          <a:endParaRPr lang="en-US"/>
        </a:p>
      </dgm:t>
    </dgm:pt>
    <dgm:pt modelId="{90AC37B4-9CD1-4548-8404-987B6C32FF02}" type="sibTrans" cxnId="{2E271746-6991-47D6-982B-EC531884830E}">
      <dgm:prSet/>
      <dgm:spPr/>
      <dgm:t>
        <a:bodyPr/>
        <a:lstStyle/>
        <a:p>
          <a:endParaRPr lang="en-US"/>
        </a:p>
      </dgm:t>
    </dgm:pt>
    <dgm:pt modelId="{600060EA-323A-480D-AA5B-926F9BCD69A5}">
      <dgm:prSet/>
      <dgm:spPr/>
      <dgm:t>
        <a:bodyPr/>
        <a:lstStyle/>
        <a:p>
          <a:r>
            <a:rPr lang="en-US"/>
            <a:t>Psychological Factors</a:t>
          </a:r>
        </a:p>
      </dgm:t>
    </dgm:pt>
    <dgm:pt modelId="{E8D6AD88-9CB5-4FA0-BBEC-4053577A6ECB}" type="parTrans" cxnId="{EC8F370D-5406-4AA7-B7EB-77C9C96A5684}">
      <dgm:prSet/>
      <dgm:spPr/>
      <dgm:t>
        <a:bodyPr/>
        <a:lstStyle/>
        <a:p>
          <a:endParaRPr lang="en-US"/>
        </a:p>
      </dgm:t>
    </dgm:pt>
    <dgm:pt modelId="{EA16543C-2604-495A-8AFB-316BFB7D47CD}" type="sibTrans" cxnId="{EC8F370D-5406-4AA7-B7EB-77C9C96A5684}">
      <dgm:prSet/>
      <dgm:spPr/>
      <dgm:t>
        <a:bodyPr/>
        <a:lstStyle/>
        <a:p>
          <a:endParaRPr lang="en-US"/>
        </a:p>
      </dgm:t>
    </dgm:pt>
    <dgm:pt modelId="{08D383BB-081C-4C98-8051-7BEC3FEC6AF8}">
      <dgm:prSet/>
      <dgm:spPr/>
      <dgm:t>
        <a:bodyPr/>
        <a:lstStyle/>
        <a:p>
          <a:r>
            <a:rPr lang="en-US"/>
            <a:t>Sociological Factors</a:t>
          </a:r>
        </a:p>
      </dgm:t>
    </dgm:pt>
    <dgm:pt modelId="{B5CC97A4-C8EB-4802-89DB-070C7285B426}" type="parTrans" cxnId="{C40268B1-AD25-4D74-BD5A-7409A39E1453}">
      <dgm:prSet/>
      <dgm:spPr/>
      <dgm:t>
        <a:bodyPr/>
        <a:lstStyle/>
        <a:p>
          <a:endParaRPr lang="en-US"/>
        </a:p>
      </dgm:t>
    </dgm:pt>
    <dgm:pt modelId="{1189E18A-E5A6-403C-A684-2116BEE6E89E}" type="sibTrans" cxnId="{C40268B1-AD25-4D74-BD5A-7409A39E1453}">
      <dgm:prSet/>
      <dgm:spPr/>
      <dgm:t>
        <a:bodyPr/>
        <a:lstStyle/>
        <a:p>
          <a:endParaRPr lang="en-US"/>
        </a:p>
      </dgm:t>
    </dgm:pt>
    <dgm:pt modelId="{0DE69493-488E-4D14-8F3B-52983B534D37}" type="pres">
      <dgm:prSet presAssocID="{A0E99D0E-A8AE-41DD-8E2D-4ACC98FB7A49}" presName="root" presStyleCnt="0">
        <dgm:presLayoutVars>
          <dgm:dir/>
          <dgm:resizeHandles val="exact"/>
        </dgm:presLayoutVars>
      </dgm:prSet>
      <dgm:spPr/>
    </dgm:pt>
    <dgm:pt modelId="{44DAF47B-B960-493B-9E2D-7B26BAA35814}" type="pres">
      <dgm:prSet presAssocID="{FEC042C6-6B38-417B-B407-EE65B28FF5A1}" presName="compNode" presStyleCnt="0"/>
      <dgm:spPr/>
    </dgm:pt>
    <dgm:pt modelId="{386CDD1B-A5E2-4B9C-A2B4-0188AB1B4960}" type="pres">
      <dgm:prSet presAssocID="{FEC042C6-6B38-417B-B407-EE65B28FF5A1}" presName="bgRect" presStyleLbl="bgShp" presStyleIdx="0" presStyleCnt="3"/>
      <dgm:spPr/>
    </dgm:pt>
    <dgm:pt modelId="{2B9BEEC8-6D5B-4716-A0DB-6E0BF06080AF}" type="pres">
      <dgm:prSet presAssocID="{FEC042C6-6B38-417B-B407-EE65B28FF5A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B643BC37-D80E-4979-8C74-F7A1C5CD6691}" type="pres">
      <dgm:prSet presAssocID="{FEC042C6-6B38-417B-B407-EE65B28FF5A1}" presName="spaceRect" presStyleCnt="0"/>
      <dgm:spPr/>
    </dgm:pt>
    <dgm:pt modelId="{2D1A3BEE-C46B-4EF9-A05B-8EF9BA969458}" type="pres">
      <dgm:prSet presAssocID="{FEC042C6-6B38-417B-B407-EE65B28FF5A1}" presName="parTx" presStyleLbl="revTx" presStyleIdx="0" presStyleCnt="3">
        <dgm:presLayoutVars>
          <dgm:chMax val="0"/>
          <dgm:chPref val="0"/>
        </dgm:presLayoutVars>
      </dgm:prSet>
      <dgm:spPr/>
    </dgm:pt>
    <dgm:pt modelId="{843098B8-A2B4-4A8A-8944-CE6363FDFF21}" type="pres">
      <dgm:prSet presAssocID="{90AC37B4-9CD1-4548-8404-987B6C32FF02}" presName="sibTrans" presStyleCnt="0"/>
      <dgm:spPr/>
    </dgm:pt>
    <dgm:pt modelId="{0C86F282-9DC8-434E-804C-CC60168ECB85}" type="pres">
      <dgm:prSet presAssocID="{600060EA-323A-480D-AA5B-926F9BCD69A5}" presName="compNode" presStyleCnt="0"/>
      <dgm:spPr/>
    </dgm:pt>
    <dgm:pt modelId="{5BBBA749-A970-4B80-831A-E3EB52FA5DE8}" type="pres">
      <dgm:prSet presAssocID="{600060EA-323A-480D-AA5B-926F9BCD69A5}" presName="bgRect" presStyleLbl="bgShp" presStyleIdx="1" presStyleCnt="3"/>
      <dgm:spPr/>
    </dgm:pt>
    <dgm:pt modelId="{E598AFBD-5CA2-4556-9D7B-B80A5B5A85C9}" type="pres">
      <dgm:prSet presAssocID="{600060EA-323A-480D-AA5B-926F9BCD69A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47E3C4EA-0D12-4154-A2CA-F78CAAC831B2}" type="pres">
      <dgm:prSet presAssocID="{600060EA-323A-480D-AA5B-926F9BCD69A5}" presName="spaceRect" presStyleCnt="0"/>
      <dgm:spPr/>
    </dgm:pt>
    <dgm:pt modelId="{3EC40C1A-1390-4965-A404-B363DBA851C9}" type="pres">
      <dgm:prSet presAssocID="{600060EA-323A-480D-AA5B-926F9BCD69A5}" presName="parTx" presStyleLbl="revTx" presStyleIdx="1" presStyleCnt="3">
        <dgm:presLayoutVars>
          <dgm:chMax val="0"/>
          <dgm:chPref val="0"/>
        </dgm:presLayoutVars>
      </dgm:prSet>
      <dgm:spPr/>
    </dgm:pt>
    <dgm:pt modelId="{5C98D5C8-48B9-4F00-8DEF-16E018F99F66}" type="pres">
      <dgm:prSet presAssocID="{EA16543C-2604-495A-8AFB-316BFB7D47CD}" presName="sibTrans" presStyleCnt="0"/>
      <dgm:spPr/>
    </dgm:pt>
    <dgm:pt modelId="{FDE1A020-A6FB-4C10-B241-4716B81277AF}" type="pres">
      <dgm:prSet presAssocID="{08D383BB-081C-4C98-8051-7BEC3FEC6AF8}" presName="compNode" presStyleCnt="0"/>
      <dgm:spPr/>
    </dgm:pt>
    <dgm:pt modelId="{4E5C5EF0-1900-4729-95B3-9DD0D46288CF}" type="pres">
      <dgm:prSet presAssocID="{08D383BB-081C-4C98-8051-7BEC3FEC6AF8}" presName="bgRect" presStyleLbl="bgShp" presStyleIdx="2" presStyleCnt="3"/>
      <dgm:spPr/>
    </dgm:pt>
    <dgm:pt modelId="{34F368A8-69E6-4B0D-944D-024BB047D0D7}" type="pres">
      <dgm:prSet presAssocID="{08D383BB-081C-4C98-8051-7BEC3FEC6AF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4F22A010-A019-43F3-9EC3-1E1F3CE3F516}" type="pres">
      <dgm:prSet presAssocID="{08D383BB-081C-4C98-8051-7BEC3FEC6AF8}" presName="spaceRect" presStyleCnt="0"/>
      <dgm:spPr/>
    </dgm:pt>
    <dgm:pt modelId="{343AA559-26C4-4043-8138-AE1247EB8C3C}" type="pres">
      <dgm:prSet presAssocID="{08D383BB-081C-4C98-8051-7BEC3FEC6AF8}" presName="parTx" presStyleLbl="revTx" presStyleIdx="2" presStyleCnt="3">
        <dgm:presLayoutVars>
          <dgm:chMax val="0"/>
          <dgm:chPref val="0"/>
        </dgm:presLayoutVars>
      </dgm:prSet>
      <dgm:spPr/>
    </dgm:pt>
  </dgm:ptLst>
  <dgm:cxnLst>
    <dgm:cxn modelId="{EC8F370D-5406-4AA7-B7EB-77C9C96A5684}" srcId="{A0E99D0E-A8AE-41DD-8E2D-4ACC98FB7A49}" destId="{600060EA-323A-480D-AA5B-926F9BCD69A5}" srcOrd="1" destOrd="0" parTransId="{E8D6AD88-9CB5-4FA0-BBEC-4053577A6ECB}" sibTransId="{EA16543C-2604-495A-8AFB-316BFB7D47CD}"/>
    <dgm:cxn modelId="{CD97C63D-F49B-4749-9FA3-205C8778ACBC}" type="presOf" srcId="{FEC042C6-6B38-417B-B407-EE65B28FF5A1}" destId="{2D1A3BEE-C46B-4EF9-A05B-8EF9BA969458}" srcOrd="0" destOrd="0" presId="urn:microsoft.com/office/officeart/2018/2/layout/IconVerticalSolidList"/>
    <dgm:cxn modelId="{2E271746-6991-47D6-982B-EC531884830E}" srcId="{A0E99D0E-A8AE-41DD-8E2D-4ACC98FB7A49}" destId="{FEC042C6-6B38-417B-B407-EE65B28FF5A1}" srcOrd="0" destOrd="0" parTransId="{C107363A-E878-4992-9126-55E89DFD3AD6}" sibTransId="{90AC37B4-9CD1-4548-8404-987B6C32FF02}"/>
    <dgm:cxn modelId="{75995C56-6590-44E1-B288-495456E4F93F}" type="presOf" srcId="{08D383BB-081C-4C98-8051-7BEC3FEC6AF8}" destId="{343AA559-26C4-4043-8138-AE1247EB8C3C}" srcOrd="0" destOrd="0" presId="urn:microsoft.com/office/officeart/2018/2/layout/IconVerticalSolidList"/>
    <dgm:cxn modelId="{C40268B1-AD25-4D74-BD5A-7409A39E1453}" srcId="{A0E99D0E-A8AE-41DD-8E2D-4ACC98FB7A49}" destId="{08D383BB-081C-4C98-8051-7BEC3FEC6AF8}" srcOrd="2" destOrd="0" parTransId="{B5CC97A4-C8EB-4802-89DB-070C7285B426}" sibTransId="{1189E18A-E5A6-403C-A684-2116BEE6E89E}"/>
    <dgm:cxn modelId="{34BC8EC2-98BB-41AD-BD6D-2727CBD5DC0B}" type="presOf" srcId="{600060EA-323A-480D-AA5B-926F9BCD69A5}" destId="{3EC40C1A-1390-4965-A404-B363DBA851C9}" srcOrd="0" destOrd="0" presId="urn:microsoft.com/office/officeart/2018/2/layout/IconVerticalSolidList"/>
    <dgm:cxn modelId="{88CC76EE-A73C-4548-8628-E6B88422E260}" type="presOf" srcId="{A0E99D0E-A8AE-41DD-8E2D-4ACC98FB7A49}" destId="{0DE69493-488E-4D14-8F3B-52983B534D37}" srcOrd="0" destOrd="0" presId="urn:microsoft.com/office/officeart/2018/2/layout/IconVerticalSolidList"/>
    <dgm:cxn modelId="{D336B613-82BC-40F3-98A3-38C64C7561DB}" type="presParOf" srcId="{0DE69493-488E-4D14-8F3B-52983B534D37}" destId="{44DAF47B-B960-493B-9E2D-7B26BAA35814}" srcOrd="0" destOrd="0" presId="urn:microsoft.com/office/officeart/2018/2/layout/IconVerticalSolidList"/>
    <dgm:cxn modelId="{A6A10B81-E501-4661-8279-81C516500ADA}" type="presParOf" srcId="{44DAF47B-B960-493B-9E2D-7B26BAA35814}" destId="{386CDD1B-A5E2-4B9C-A2B4-0188AB1B4960}" srcOrd="0" destOrd="0" presId="urn:microsoft.com/office/officeart/2018/2/layout/IconVerticalSolidList"/>
    <dgm:cxn modelId="{812A0BDC-43FF-4512-87F5-563C2A23ABCE}" type="presParOf" srcId="{44DAF47B-B960-493B-9E2D-7B26BAA35814}" destId="{2B9BEEC8-6D5B-4716-A0DB-6E0BF06080AF}" srcOrd="1" destOrd="0" presId="urn:microsoft.com/office/officeart/2018/2/layout/IconVerticalSolidList"/>
    <dgm:cxn modelId="{DAB249F0-8535-49A8-A03C-84EAF9931871}" type="presParOf" srcId="{44DAF47B-B960-493B-9E2D-7B26BAA35814}" destId="{B643BC37-D80E-4979-8C74-F7A1C5CD6691}" srcOrd="2" destOrd="0" presId="urn:microsoft.com/office/officeart/2018/2/layout/IconVerticalSolidList"/>
    <dgm:cxn modelId="{F6E365B1-EDB7-4F62-BC12-3DEEFB645575}" type="presParOf" srcId="{44DAF47B-B960-493B-9E2D-7B26BAA35814}" destId="{2D1A3BEE-C46B-4EF9-A05B-8EF9BA969458}" srcOrd="3" destOrd="0" presId="urn:microsoft.com/office/officeart/2018/2/layout/IconVerticalSolidList"/>
    <dgm:cxn modelId="{58B54193-25C4-40CE-8585-B96F85EDB3D8}" type="presParOf" srcId="{0DE69493-488E-4D14-8F3B-52983B534D37}" destId="{843098B8-A2B4-4A8A-8944-CE6363FDFF21}" srcOrd="1" destOrd="0" presId="urn:microsoft.com/office/officeart/2018/2/layout/IconVerticalSolidList"/>
    <dgm:cxn modelId="{B2998B85-FC84-4736-9EEC-907FC0D559EF}" type="presParOf" srcId="{0DE69493-488E-4D14-8F3B-52983B534D37}" destId="{0C86F282-9DC8-434E-804C-CC60168ECB85}" srcOrd="2" destOrd="0" presId="urn:microsoft.com/office/officeart/2018/2/layout/IconVerticalSolidList"/>
    <dgm:cxn modelId="{4874C456-EC79-41C6-883B-9F1EAA12A766}" type="presParOf" srcId="{0C86F282-9DC8-434E-804C-CC60168ECB85}" destId="{5BBBA749-A970-4B80-831A-E3EB52FA5DE8}" srcOrd="0" destOrd="0" presId="urn:microsoft.com/office/officeart/2018/2/layout/IconVerticalSolidList"/>
    <dgm:cxn modelId="{38DE8B55-4B98-418C-A9EE-530261325F5C}" type="presParOf" srcId="{0C86F282-9DC8-434E-804C-CC60168ECB85}" destId="{E598AFBD-5CA2-4556-9D7B-B80A5B5A85C9}" srcOrd="1" destOrd="0" presId="urn:microsoft.com/office/officeart/2018/2/layout/IconVerticalSolidList"/>
    <dgm:cxn modelId="{35266AA0-42FB-4185-8267-F40B1F5BE0F0}" type="presParOf" srcId="{0C86F282-9DC8-434E-804C-CC60168ECB85}" destId="{47E3C4EA-0D12-4154-A2CA-F78CAAC831B2}" srcOrd="2" destOrd="0" presId="urn:microsoft.com/office/officeart/2018/2/layout/IconVerticalSolidList"/>
    <dgm:cxn modelId="{4B3006BA-6B7D-402F-9E09-1D7A47CEF906}" type="presParOf" srcId="{0C86F282-9DC8-434E-804C-CC60168ECB85}" destId="{3EC40C1A-1390-4965-A404-B363DBA851C9}" srcOrd="3" destOrd="0" presId="urn:microsoft.com/office/officeart/2018/2/layout/IconVerticalSolidList"/>
    <dgm:cxn modelId="{088F036C-E863-4A35-AF3A-63B81226D80A}" type="presParOf" srcId="{0DE69493-488E-4D14-8F3B-52983B534D37}" destId="{5C98D5C8-48B9-4F00-8DEF-16E018F99F66}" srcOrd="3" destOrd="0" presId="urn:microsoft.com/office/officeart/2018/2/layout/IconVerticalSolidList"/>
    <dgm:cxn modelId="{12D5898E-0722-42B7-A06D-A57D1633907B}" type="presParOf" srcId="{0DE69493-488E-4D14-8F3B-52983B534D37}" destId="{FDE1A020-A6FB-4C10-B241-4716B81277AF}" srcOrd="4" destOrd="0" presId="urn:microsoft.com/office/officeart/2018/2/layout/IconVerticalSolidList"/>
    <dgm:cxn modelId="{773FC279-408D-4669-834A-B4809528AAFA}" type="presParOf" srcId="{FDE1A020-A6FB-4C10-B241-4716B81277AF}" destId="{4E5C5EF0-1900-4729-95B3-9DD0D46288CF}" srcOrd="0" destOrd="0" presId="urn:microsoft.com/office/officeart/2018/2/layout/IconVerticalSolidList"/>
    <dgm:cxn modelId="{0465E35A-85B2-4CC2-933E-5918DDE05032}" type="presParOf" srcId="{FDE1A020-A6FB-4C10-B241-4716B81277AF}" destId="{34F368A8-69E6-4B0D-944D-024BB047D0D7}" srcOrd="1" destOrd="0" presId="urn:microsoft.com/office/officeart/2018/2/layout/IconVerticalSolidList"/>
    <dgm:cxn modelId="{74A2E5E1-E834-43CA-9827-E42233D96900}" type="presParOf" srcId="{FDE1A020-A6FB-4C10-B241-4716B81277AF}" destId="{4F22A010-A019-43F3-9EC3-1E1F3CE3F516}" srcOrd="2" destOrd="0" presId="urn:microsoft.com/office/officeart/2018/2/layout/IconVerticalSolidList"/>
    <dgm:cxn modelId="{D5584272-FD42-4BCE-B254-3831E09C0BF3}" type="presParOf" srcId="{FDE1A020-A6FB-4C10-B241-4716B81277AF}" destId="{343AA559-26C4-4043-8138-AE1247EB8C3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628DD7A-0C93-4276-9358-C434644BB55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FCC531F-FAC4-4FF4-8A10-051D135FADED}">
      <dgm:prSet/>
      <dgm:spPr/>
      <dgm:t>
        <a:bodyPr/>
        <a:lstStyle/>
        <a:p>
          <a:r>
            <a:rPr lang="en-US"/>
            <a:t>Perceived Susceptibility</a:t>
          </a:r>
        </a:p>
      </dgm:t>
    </dgm:pt>
    <dgm:pt modelId="{C3AE1902-5345-44C4-8743-EFEBC768EE60}" type="parTrans" cxnId="{490CC04A-2F79-4F05-8DDD-A13D8F66EA6F}">
      <dgm:prSet/>
      <dgm:spPr/>
      <dgm:t>
        <a:bodyPr/>
        <a:lstStyle/>
        <a:p>
          <a:endParaRPr lang="en-US"/>
        </a:p>
      </dgm:t>
    </dgm:pt>
    <dgm:pt modelId="{EE8669B6-D0FB-47ED-A914-C925441FC02C}" type="sibTrans" cxnId="{490CC04A-2F79-4F05-8DDD-A13D8F66EA6F}">
      <dgm:prSet/>
      <dgm:spPr/>
      <dgm:t>
        <a:bodyPr/>
        <a:lstStyle/>
        <a:p>
          <a:endParaRPr lang="en-US"/>
        </a:p>
      </dgm:t>
    </dgm:pt>
    <dgm:pt modelId="{D7BD7C76-4E96-42EC-B6E8-739A37714900}">
      <dgm:prSet/>
      <dgm:spPr/>
      <dgm:t>
        <a:bodyPr/>
        <a:lstStyle/>
        <a:p>
          <a:r>
            <a:rPr lang="en-US"/>
            <a:t>Perceived Severity</a:t>
          </a:r>
        </a:p>
      </dgm:t>
    </dgm:pt>
    <dgm:pt modelId="{769CED0C-70D7-498D-8BBE-9FF30104F0E0}" type="parTrans" cxnId="{5EB570B9-3013-4151-BCAB-0A1635263C96}">
      <dgm:prSet/>
      <dgm:spPr/>
      <dgm:t>
        <a:bodyPr/>
        <a:lstStyle/>
        <a:p>
          <a:endParaRPr lang="en-US"/>
        </a:p>
      </dgm:t>
    </dgm:pt>
    <dgm:pt modelId="{1BC5947F-8A20-4183-9B26-0F71F50149F5}" type="sibTrans" cxnId="{5EB570B9-3013-4151-BCAB-0A1635263C96}">
      <dgm:prSet/>
      <dgm:spPr/>
      <dgm:t>
        <a:bodyPr/>
        <a:lstStyle/>
        <a:p>
          <a:endParaRPr lang="en-US"/>
        </a:p>
      </dgm:t>
    </dgm:pt>
    <dgm:pt modelId="{EAFE3CCB-408F-4AB5-BEEE-3E9B9C151B30}">
      <dgm:prSet/>
      <dgm:spPr/>
      <dgm:t>
        <a:bodyPr/>
        <a:lstStyle/>
        <a:p>
          <a:r>
            <a:rPr lang="en-US"/>
            <a:t>Perceived Barriers</a:t>
          </a:r>
        </a:p>
      </dgm:t>
    </dgm:pt>
    <dgm:pt modelId="{E1F5630B-5CDA-4AE7-B024-C1A915200EA7}" type="parTrans" cxnId="{0F8C900A-4579-4AF9-A912-06A3E5C4A719}">
      <dgm:prSet/>
      <dgm:spPr/>
      <dgm:t>
        <a:bodyPr/>
        <a:lstStyle/>
        <a:p>
          <a:endParaRPr lang="en-US"/>
        </a:p>
      </dgm:t>
    </dgm:pt>
    <dgm:pt modelId="{CF096110-9844-44C7-B388-6AF9A364CDD7}" type="sibTrans" cxnId="{0F8C900A-4579-4AF9-A912-06A3E5C4A719}">
      <dgm:prSet/>
      <dgm:spPr/>
      <dgm:t>
        <a:bodyPr/>
        <a:lstStyle/>
        <a:p>
          <a:endParaRPr lang="en-US"/>
        </a:p>
      </dgm:t>
    </dgm:pt>
    <dgm:pt modelId="{7614B5CE-6FA3-4680-B18A-29DBD32FE0C7}">
      <dgm:prSet/>
      <dgm:spPr/>
      <dgm:t>
        <a:bodyPr/>
        <a:lstStyle/>
        <a:p>
          <a:r>
            <a:rPr lang="en-US"/>
            <a:t>Perceived Benefits</a:t>
          </a:r>
        </a:p>
      </dgm:t>
    </dgm:pt>
    <dgm:pt modelId="{E51DA95D-6F8E-4F04-A849-8C36ECC589B0}" type="parTrans" cxnId="{E0B6E594-7F36-4071-B268-28949F505BC9}">
      <dgm:prSet/>
      <dgm:spPr/>
      <dgm:t>
        <a:bodyPr/>
        <a:lstStyle/>
        <a:p>
          <a:endParaRPr lang="en-US"/>
        </a:p>
      </dgm:t>
    </dgm:pt>
    <dgm:pt modelId="{876CEF63-C1B3-4997-95BA-479E7898B81B}" type="sibTrans" cxnId="{E0B6E594-7F36-4071-B268-28949F505BC9}">
      <dgm:prSet/>
      <dgm:spPr/>
      <dgm:t>
        <a:bodyPr/>
        <a:lstStyle/>
        <a:p>
          <a:endParaRPr lang="en-US"/>
        </a:p>
      </dgm:t>
    </dgm:pt>
    <dgm:pt modelId="{CA087344-A865-48C2-A445-103D845C3054}" type="pres">
      <dgm:prSet presAssocID="{B628DD7A-0C93-4276-9358-C434644BB55F}" presName="root" presStyleCnt="0">
        <dgm:presLayoutVars>
          <dgm:dir/>
          <dgm:resizeHandles val="exact"/>
        </dgm:presLayoutVars>
      </dgm:prSet>
      <dgm:spPr/>
    </dgm:pt>
    <dgm:pt modelId="{8C459194-BE3D-4A68-8E7A-616F46AFA22C}" type="pres">
      <dgm:prSet presAssocID="{CFCC531F-FAC4-4FF4-8A10-051D135FADED}" presName="compNode" presStyleCnt="0"/>
      <dgm:spPr/>
    </dgm:pt>
    <dgm:pt modelId="{AF629D61-0BF0-41CE-8AF2-895F7FE7A73F}" type="pres">
      <dgm:prSet presAssocID="{CFCC531F-FAC4-4FF4-8A10-051D135FADED}" presName="bgRect" presStyleLbl="bgShp" presStyleIdx="0" presStyleCnt="4"/>
      <dgm:spPr/>
    </dgm:pt>
    <dgm:pt modelId="{AC0F4A0C-588D-4E25-980E-AAC6509777B4}" type="pres">
      <dgm:prSet presAssocID="{CFCC531F-FAC4-4FF4-8A10-051D135FADE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55EB749D-E630-464D-9B52-0DFC12E1B0AB}" type="pres">
      <dgm:prSet presAssocID="{CFCC531F-FAC4-4FF4-8A10-051D135FADED}" presName="spaceRect" presStyleCnt="0"/>
      <dgm:spPr/>
    </dgm:pt>
    <dgm:pt modelId="{AC042300-5768-4E0F-A4EF-1F086D8F38EF}" type="pres">
      <dgm:prSet presAssocID="{CFCC531F-FAC4-4FF4-8A10-051D135FADED}" presName="parTx" presStyleLbl="revTx" presStyleIdx="0" presStyleCnt="4">
        <dgm:presLayoutVars>
          <dgm:chMax val="0"/>
          <dgm:chPref val="0"/>
        </dgm:presLayoutVars>
      </dgm:prSet>
      <dgm:spPr/>
    </dgm:pt>
    <dgm:pt modelId="{E122A734-1E3E-475B-9EDD-5A7F4836AD53}" type="pres">
      <dgm:prSet presAssocID="{EE8669B6-D0FB-47ED-A914-C925441FC02C}" presName="sibTrans" presStyleCnt="0"/>
      <dgm:spPr/>
    </dgm:pt>
    <dgm:pt modelId="{C67B0C5A-A5B7-4EE0-B707-F37A68E69A9C}" type="pres">
      <dgm:prSet presAssocID="{D7BD7C76-4E96-42EC-B6E8-739A37714900}" presName="compNode" presStyleCnt="0"/>
      <dgm:spPr/>
    </dgm:pt>
    <dgm:pt modelId="{201935CE-DF7F-47DC-B9DD-FEA197029F0B}" type="pres">
      <dgm:prSet presAssocID="{D7BD7C76-4E96-42EC-B6E8-739A37714900}" presName="bgRect" presStyleLbl="bgShp" presStyleIdx="1" presStyleCnt="4"/>
      <dgm:spPr/>
    </dgm:pt>
    <dgm:pt modelId="{6E651C4E-E1A7-42EC-8EF4-2E0D76D0E80A}" type="pres">
      <dgm:prSet presAssocID="{D7BD7C76-4E96-42EC-B6E8-739A3771490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500FB6D0-BA6E-4E52-807A-1D937D30F4A6}" type="pres">
      <dgm:prSet presAssocID="{D7BD7C76-4E96-42EC-B6E8-739A37714900}" presName="spaceRect" presStyleCnt="0"/>
      <dgm:spPr/>
    </dgm:pt>
    <dgm:pt modelId="{158A48B5-C0F2-490D-8C02-16611869D52B}" type="pres">
      <dgm:prSet presAssocID="{D7BD7C76-4E96-42EC-B6E8-739A37714900}" presName="parTx" presStyleLbl="revTx" presStyleIdx="1" presStyleCnt="4">
        <dgm:presLayoutVars>
          <dgm:chMax val="0"/>
          <dgm:chPref val="0"/>
        </dgm:presLayoutVars>
      </dgm:prSet>
      <dgm:spPr/>
    </dgm:pt>
    <dgm:pt modelId="{7E4053D3-A977-407B-934E-70309BA730E6}" type="pres">
      <dgm:prSet presAssocID="{1BC5947F-8A20-4183-9B26-0F71F50149F5}" presName="sibTrans" presStyleCnt="0"/>
      <dgm:spPr/>
    </dgm:pt>
    <dgm:pt modelId="{62C94AC9-2001-4AE1-B017-3104D1F79B5C}" type="pres">
      <dgm:prSet presAssocID="{EAFE3CCB-408F-4AB5-BEEE-3E9B9C151B30}" presName="compNode" presStyleCnt="0"/>
      <dgm:spPr/>
    </dgm:pt>
    <dgm:pt modelId="{B727DECF-085D-46CA-8DAB-D0D8C851F1D7}" type="pres">
      <dgm:prSet presAssocID="{EAFE3CCB-408F-4AB5-BEEE-3E9B9C151B30}" presName="bgRect" presStyleLbl="bgShp" presStyleIdx="2" presStyleCnt="4"/>
      <dgm:spPr/>
    </dgm:pt>
    <dgm:pt modelId="{BCFDF2AB-A67A-4B15-841E-9507A264298F}" type="pres">
      <dgm:prSet presAssocID="{EAFE3CCB-408F-4AB5-BEEE-3E9B9C151B3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680D6672-C442-43A5-8E59-2AF2D9A58E37}" type="pres">
      <dgm:prSet presAssocID="{EAFE3CCB-408F-4AB5-BEEE-3E9B9C151B30}" presName="spaceRect" presStyleCnt="0"/>
      <dgm:spPr/>
    </dgm:pt>
    <dgm:pt modelId="{CCA30658-BA34-4A5D-BD4C-73B0DD105743}" type="pres">
      <dgm:prSet presAssocID="{EAFE3CCB-408F-4AB5-BEEE-3E9B9C151B30}" presName="parTx" presStyleLbl="revTx" presStyleIdx="2" presStyleCnt="4">
        <dgm:presLayoutVars>
          <dgm:chMax val="0"/>
          <dgm:chPref val="0"/>
        </dgm:presLayoutVars>
      </dgm:prSet>
      <dgm:spPr/>
    </dgm:pt>
    <dgm:pt modelId="{C489F847-DD73-4810-9E96-F2021D5910D5}" type="pres">
      <dgm:prSet presAssocID="{CF096110-9844-44C7-B388-6AF9A364CDD7}" presName="sibTrans" presStyleCnt="0"/>
      <dgm:spPr/>
    </dgm:pt>
    <dgm:pt modelId="{22BB40B2-43A0-4D8C-BDA3-A4C56F5A36F4}" type="pres">
      <dgm:prSet presAssocID="{7614B5CE-6FA3-4680-B18A-29DBD32FE0C7}" presName="compNode" presStyleCnt="0"/>
      <dgm:spPr/>
    </dgm:pt>
    <dgm:pt modelId="{AC2B6379-5617-468D-9F06-6529482FFFEF}" type="pres">
      <dgm:prSet presAssocID="{7614B5CE-6FA3-4680-B18A-29DBD32FE0C7}" presName="bgRect" presStyleLbl="bgShp" presStyleIdx="3" presStyleCnt="4"/>
      <dgm:spPr/>
    </dgm:pt>
    <dgm:pt modelId="{CCD18C3B-B495-4788-8DDE-54C869F4CFBC}" type="pres">
      <dgm:prSet presAssocID="{7614B5CE-6FA3-4680-B18A-29DBD32FE0C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59FE8F1B-2FD4-4E1F-A392-251C9C2DBDCC}" type="pres">
      <dgm:prSet presAssocID="{7614B5CE-6FA3-4680-B18A-29DBD32FE0C7}" presName="spaceRect" presStyleCnt="0"/>
      <dgm:spPr/>
    </dgm:pt>
    <dgm:pt modelId="{330BB46E-22E3-47B3-BEB0-364E3B12F491}" type="pres">
      <dgm:prSet presAssocID="{7614B5CE-6FA3-4680-B18A-29DBD32FE0C7}" presName="parTx" presStyleLbl="revTx" presStyleIdx="3" presStyleCnt="4">
        <dgm:presLayoutVars>
          <dgm:chMax val="0"/>
          <dgm:chPref val="0"/>
        </dgm:presLayoutVars>
      </dgm:prSet>
      <dgm:spPr/>
    </dgm:pt>
  </dgm:ptLst>
  <dgm:cxnLst>
    <dgm:cxn modelId="{0F8C900A-4579-4AF9-A912-06A3E5C4A719}" srcId="{B628DD7A-0C93-4276-9358-C434644BB55F}" destId="{EAFE3CCB-408F-4AB5-BEEE-3E9B9C151B30}" srcOrd="2" destOrd="0" parTransId="{E1F5630B-5CDA-4AE7-B024-C1A915200EA7}" sibTransId="{CF096110-9844-44C7-B388-6AF9A364CDD7}"/>
    <dgm:cxn modelId="{490CC04A-2F79-4F05-8DDD-A13D8F66EA6F}" srcId="{B628DD7A-0C93-4276-9358-C434644BB55F}" destId="{CFCC531F-FAC4-4FF4-8A10-051D135FADED}" srcOrd="0" destOrd="0" parTransId="{C3AE1902-5345-44C4-8743-EFEBC768EE60}" sibTransId="{EE8669B6-D0FB-47ED-A914-C925441FC02C}"/>
    <dgm:cxn modelId="{3FD6C374-1BF1-43F3-B1B2-CC313335E47A}" type="presOf" srcId="{CFCC531F-FAC4-4FF4-8A10-051D135FADED}" destId="{AC042300-5768-4E0F-A4EF-1F086D8F38EF}" srcOrd="0" destOrd="0" presId="urn:microsoft.com/office/officeart/2018/2/layout/IconVerticalSolidList"/>
    <dgm:cxn modelId="{E0B6E594-7F36-4071-B268-28949F505BC9}" srcId="{B628DD7A-0C93-4276-9358-C434644BB55F}" destId="{7614B5CE-6FA3-4680-B18A-29DBD32FE0C7}" srcOrd="3" destOrd="0" parTransId="{E51DA95D-6F8E-4F04-A849-8C36ECC589B0}" sibTransId="{876CEF63-C1B3-4997-95BA-479E7898B81B}"/>
    <dgm:cxn modelId="{19B529B9-242B-4E00-952E-0DCC1DB87E6F}" type="presOf" srcId="{D7BD7C76-4E96-42EC-B6E8-739A37714900}" destId="{158A48B5-C0F2-490D-8C02-16611869D52B}" srcOrd="0" destOrd="0" presId="urn:microsoft.com/office/officeart/2018/2/layout/IconVerticalSolidList"/>
    <dgm:cxn modelId="{5EB570B9-3013-4151-BCAB-0A1635263C96}" srcId="{B628DD7A-0C93-4276-9358-C434644BB55F}" destId="{D7BD7C76-4E96-42EC-B6E8-739A37714900}" srcOrd="1" destOrd="0" parTransId="{769CED0C-70D7-498D-8BBE-9FF30104F0E0}" sibTransId="{1BC5947F-8A20-4183-9B26-0F71F50149F5}"/>
    <dgm:cxn modelId="{90A5CAD0-03DF-4CB6-8222-AB1207A2D08F}" type="presOf" srcId="{B628DD7A-0C93-4276-9358-C434644BB55F}" destId="{CA087344-A865-48C2-A445-103D845C3054}" srcOrd="0" destOrd="0" presId="urn:microsoft.com/office/officeart/2018/2/layout/IconVerticalSolidList"/>
    <dgm:cxn modelId="{0A20B5D2-92B3-4DDB-A1A4-5F6CB4581ACF}" type="presOf" srcId="{EAFE3CCB-408F-4AB5-BEEE-3E9B9C151B30}" destId="{CCA30658-BA34-4A5D-BD4C-73B0DD105743}" srcOrd="0" destOrd="0" presId="urn:microsoft.com/office/officeart/2018/2/layout/IconVerticalSolidList"/>
    <dgm:cxn modelId="{929AD8EB-E56F-4B96-9439-2D73DB08D172}" type="presOf" srcId="{7614B5CE-6FA3-4680-B18A-29DBD32FE0C7}" destId="{330BB46E-22E3-47B3-BEB0-364E3B12F491}" srcOrd="0" destOrd="0" presId="urn:microsoft.com/office/officeart/2018/2/layout/IconVerticalSolidList"/>
    <dgm:cxn modelId="{8F534D63-1628-4F3F-991D-7D7AD90604A2}" type="presParOf" srcId="{CA087344-A865-48C2-A445-103D845C3054}" destId="{8C459194-BE3D-4A68-8E7A-616F46AFA22C}" srcOrd="0" destOrd="0" presId="urn:microsoft.com/office/officeart/2018/2/layout/IconVerticalSolidList"/>
    <dgm:cxn modelId="{7785AA92-5A87-41B0-9FE7-804BFDC66548}" type="presParOf" srcId="{8C459194-BE3D-4A68-8E7A-616F46AFA22C}" destId="{AF629D61-0BF0-41CE-8AF2-895F7FE7A73F}" srcOrd="0" destOrd="0" presId="urn:microsoft.com/office/officeart/2018/2/layout/IconVerticalSolidList"/>
    <dgm:cxn modelId="{6AF5CBA9-6B96-434A-BDB5-575D2B5530F3}" type="presParOf" srcId="{8C459194-BE3D-4A68-8E7A-616F46AFA22C}" destId="{AC0F4A0C-588D-4E25-980E-AAC6509777B4}" srcOrd="1" destOrd="0" presId="urn:microsoft.com/office/officeart/2018/2/layout/IconVerticalSolidList"/>
    <dgm:cxn modelId="{2B2EBCA9-0049-4612-AB7F-06B7D8498214}" type="presParOf" srcId="{8C459194-BE3D-4A68-8E7A-616F46AFA22C}" destId="{55EB749D-E630-464D-9B52-0DFC12E1B0AB}" srcOrd="2" destOrd="0" presId="urn:microsoft.com/office/officeart/2018/2/layout/IconVerticalSolidList"/>
    <dgm:cxn modelId="{3E98DBEE-402A-4FBA-9E01-6113403E019C}" type="presParOf" srcId="{8C459194-BE3D-4A68-8E7A-616F46AFA22C}" destId="{AC042300-5768-4E0F-A4EF-1F086D8F38EF}" srcOrd="3" destOrd="0" presId="urn:microsoft.com/office/officeart/2018/2/layout/IconVerticalSolidList"/>
    <dgm:cxn modelId="{DC065710-BB28-4101-A76F-97E73F6EE29D}" type="presParOf" srcId="{CA087344-A865-48C2-A445-103D845C3054}" destId="{E122A734-1E3E-475B-9EDD-5A7F4836AD53}" srcOrd="1" destOrd="0" presId="urn:microsoft.com/office/officeart/2018/2/layout/IconVerticalSolidList"/>
    <dgm:cxn modelId="{D7D30C74-62C5-4B2D-8E92-31C647A1F2D3}" type="presParOf" srcId="{CA087344-A865-48C2-A445-103D845C3054}" destId="{C67B0C5A-A5B7-4EE0-B707-F37A68E69A9C}" srcOrd="2" destOrd="0" presId="urn:microsoft.com/office/officeart/2018/2/layout/IconVerticalSolidList"/>
    <dgm:cxn modelId="{65DF4005-D4B7-4759-BEE3-9F55F295539A}" type="presParOf" srcId="{C67B0C5A-A5B7-4EE0-B707-F37A68E69A9C}" destId="{201935CE-DF7F-47DC-B9DD-FEA197029F0B}" srcOrd="0" destOrd="0" presId="urn:microsoft.com/office/officeart/2018/2/layout/IconVerticalSolidList"/>
    <dgm:cxn modelId="{55EB4BDF-223D-4C73-94EE-E130467626C6}" type="presParOf" srcId="{C67B0C5A-A5B7-4EE0-B707-F37A68E69A9C}" destId="{6E651C4E-E1A7-42EC-8EF4-2E0D76D0E80A}" srcOrd="1" destOrd="0" presId="urn:microsoft.com/office/officeart/2018/2/layout/IconVerticalSolidList"/>
    <dgm:cxn modelId="{1585AE47-A0AA-47E4-B551-D5864BAE4D07}" type="presParOf" srcId="{C67B0C5A-A5B7-4EE0-B707-F37A68E69A9C}" destId="{500FB6D0-BA6E-4E52-807A-1D937D30F4A6}" srcOrd="2" destOrd="0" presId="urn:microsoft.com/office/officeart/2018/2/layout/IconVerticalSolidList"/>
    <dgm:cxn modelId="{29DCAEA0-12EF-4DA0-B145-13589E9BB615}" type="presParOf" srcId="{C67B0C5A-A5B7-4EE0-B707-F37A68E69A9C}" destId="{158A48B5-C0F2-490D-8C02-16611869D52B}" srcOrd="3" destOrd="0" presId="urn:microsoft.com/office/officeart/2018/2/layout/IconVerticalSolidList"/>
    <dgm:cxn modelId="{4220EC56-2C1B-48E9-AD3A-0AB1B7EFAA61}" type="presParOf" srcId="{CA087344-A865-48C2-A445-103D845C3054}" destId="{7E4053D3-A977-407B-934E-70309BA730E6}" srcOrd="3" destOrd="0" presId="urn:microsoft.com/office/officeart/2018/2/layout/IconVerticalSolidList"/>
    <dgm:cxn modelId="{08B9A244-D3A8-4CE4-92A4-7A77CE867C7F}" type="presParOf" srcId="{CA087344-A865-48C2-A445-103D845C3054}" destId="{62C94AC9-2001-4AE1-B017-3104D1F79B5C}" srcOrd="4" destOrd="0" presId="urn:microsoft.com/office/officeart/2018/2/layout/IconVerticalSolidList"/>
    <dgm:cxn modelId="{6365DCE8-DBF4-4F13-8E3F-70EA56718A04}" type="presParOf" srcId="{62C94AC9-2001-4AE1-B017-3104D1F79B5C}" destId="{B727DECF-085D-46CA-8DAB-D0D8C851F1D7}" srcOrd="0" destOrd="0" presId="urn:microsoft.com/office/officeart/2018/2/layout/IconVerticalSolidList"/>
    <dgm:cxn modelId="{E5821EEB-8910-4DBA-8DEE-4EDC71A272FA}" type="presParOf" srcId="{62C94AC9-2001-4AE1-B017-3104D1F79B5C}" destId="{BCFDF2AB-A67A-4B15-841E-9507A264298F}" srcOrd="1" destOrd="0" presId="urn:microsoft.com/office/officeart/2018/2/layout/IconVerticalSolidList"/>
    <dgm:cxn modelId="{4AB7DFA5-C5A2-40BE-AB33-1D390BB36C90}" type="presParOf" srcId="{62C94AC9-2001-4AE1-B017-3104D1F79B5C}" destId="{680D6672-C442-43A5-8E59-2AF2D9A58E37}" srcOrd="2" destOrd="0" presId="urn:microsoft.com/office/officeart/2018/2/layout/IconVerticalSolidList"/>
    <dgm:cxn modelId="{5D02C1AE-1A3D-443C-8B69-5F092D93142B}" type="presParOf" srcId="{62C94AC9-2001-4AE1-B017-3104D1F79B5C}" destId="{CCA30658-BA34-4A5D-BD4C-73B0DD105743}" srcOrd="3" destOrd="0" presId="urn:microsoft.com/office/officeart/2018/2/layout/IconVerticalSolidList"/>
    <dgm:cxn modelId="{643AD4C0-DC19-411C-9817-6CFFD03E6352}" type="presParOf" srcId="{CA087344-A865-48C2-A445-103D845C3054}" destId="{C489F847-DD73-4810-9E96-F2021D5910D5}" srcOrd="5" destOrd="0" presId="urn:microsoft.com/office/officeart/2018/2/layout/IconVerticalSolidList"/>
    <dgm:cxn modelId="{85E0A8AA-07B0-4846-A798-DDD3F4E537AC}" type="presParOf" srcId="{CA087344-A865-48C2-A445-103D845C3054}" destId="{22BB40B2-43A0-4D8C-BDA3-A4C56F5A36F4}" srcOrd="6" destOrd="0" presId="urn:microsoft.com/office/officeart/2018/2/layout/IconVerticalSolidList"/>
    <dgm:cxn modelId="{D5E17214-F6C4-49C0-BBC9-9EF3AABD2333}" type="presParOf" srcId="{22BB40B2-43A0-4D8C-BDA3-A4C56F5A36F4}" destId="{AC2B6379-5617-468D-9F06-6529482FFFEF}" srcOrd="0" destOrd="0" presId="urn:microsoft.com/office/officeart/2018/2/layout/IconVerticalSolidList"/>
    <dgm:cxn modelId="{24B0E9CA-C247-4501-BF91-005B9DD4C895}" type="presParOf" srcId="{22BB40B2-43A0-4D8C-BDA3-A4C56F5A36F4}" destId="{CCD18C3B-B495-4788-8DDE-54C869F4CFBC}" srcOrd="1" destOrd="0" presId="urn:microsoft.com/office/officeart/2018/2/layout/IconVerticalSolidList"/>
    <dgm:cxn modelId="{76E28EC7-4F43-40F4-8A70-326B78352883}" type="presParOf" srcId="{22BB40B2-43A0-4D8C-BDA3-A4C56F5A36F4}" destId="{59FE8F1B-2FD4-4E1F-A392-251C9C2DBDCC}" srcOrd="2" destOrd="0" presId="urn:microsoft.com/office/officeart/2018/2/layout/IconVerticalSolidList"/>
    <dgm:cxn modelId="{F28FAFC8-DBD9-4BD0-A348-D56CFAC470FE}" type="presParOf" srcId="{22BB40B2-43A0-4D8C-BDA3-A4C56F5A36F4}" destId="{330BB46E-22E3-47B3-BEB0-364E3B12F49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6E3410-0378-4143-9FD0-265B80273A1A}">
      <dsp:nvSpPr>
        <dsp:cNvPr id="0" name=""/>
        <dsp:cNvSpPr/>
      </dsp:nvSpPr>
      <dsp:spPr>
        <a:xfrm>
          <a:off x="1227850" y="2456"/>
          <a:ext cx="4911401" cy="127257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95" tIns="323234" rIns="95295" bIns="323234" numCol="1" spcCol="1270" anchor="ctr" anchorCtr="0">
          <a:noAutofit/>
        </a:bodyPr>
        <a:lstStyle/>
        <a:p>
          <a:pPr marL="0" lvl="0" indent="0" algn="l" defTabSz="889000">
            <a:lnSpc>
              <a:spcPct val="90000"/>
            </a:lnSpc>
            <a:spcBef>
              <a:spcPct val="0"/>
            </a:spcBef>
            <a:spcAft>
              <a:spcPct val="35000"/>
            </a:spcAft>
            <a:buNone/>
          </a:pPr>
          <a:r>
            <a:rPr lang="en-US" sz="2000" kern="1200"/>
            <a:t>Aim: To apply theories of psychology to individual and group behaviour.</a:t>
          </a:r>
        </a:p>
      </dsp:txBody>
      <dsp:txXfrm>
        <a:off x="1227850" y="2456"/>
        <a:ext cx="4911401" cy="1272574"/>
      </dsp:txXfrm>
    </dsp:sp>
    <dsp:sp modelId="{9408F4EB-E5D8-4C5B-89FC-8706389270FB}">
      <dsp:nvSpPr>
        <dsp:cNvPr id="0" name=""/>
        <dsp:cNvSpPr/>
      </dsp:nvSpPr>
      <dsp:spPr>
        <a:xfrm>
          <a:off x="0" y="2456"/>
          <a:ext cx="1227850" cy="1272574"/>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974" tIns="125702" rIns="64974" bIns="125702" numCol="1" spcCol="1270" anchor="ctr" anchorCtr="0">
          <a:noAutofit/>
        </a:bodyPr>
        <a:lstStyle/>
        <a:p>
          <a:pPr marL="0" lvl="0" indent="0" algn="ctr" defTabSz="1111250">
            <a:lnSpc>
              <a:spcPct val="90000"/>
            </a:lnSpc>
            <a:spcBef>
              <a:spcPct val="0"/>
            </a:spcBef>
            <a:spcAft>
              <a:spcPct val="35000"/>
            </a:spcAft>
            <a:buNone/>
          </a:pPr>
          <a:r>
            <a:rPr lang="en-US" sz="2500" kern="1200"/>
            <a:t>Aim</a:t>
          </a:r>
        </a:p>
      </dsp:txBody>
      <dsp:txXfrm>
        <a:off x="0" y="2456"/>
        <a:ext cx="1227850" cy="1272574"/>
      </dsp:txXfrm>
    </dsp:sp>
    <dsp:sp modelId="{685A964D-3768-44ED-A2A9-68D0C502D8C2}">
      <dsp:nvSpPr>
        <dsp:cNvPr id="0" name=""/>
        <dsp:cNvSpPr/>
      </dsp:nvSpPr>
      <dsp:spPr>
        <a:xfrm>
          <a:off x="1227850" y="1351385"/>
          <a:ext cx="4911401" cy="1272574"/>
        </a:xfrm>
        <a:prstGeom prst="rect">
          <a:avLst/>
        </a:prstGeom>
        <a:solidFill>
          <a:schemeClr val="accent2">
            <a:hueOff val="-500988"/>
            <a:satOff val="-1828"/>
            <a:lumOff val="1569"/>
            <a:alphaOff val="0"/>
          </a:schemeClr>
        </a:solidFill>
        <a:ln w="12700" cap="flat" cmpd="sng" algn="ctr">
          <a:solidFill>
            <a:schemeClr val="accent2">
              <a:hueOff val="-500988"/>
              <a:satOff val="-1828"/>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95" tIns="323234" rIns="95295" bIns="323234" numCol="1" spcCol="1270" anchor="ctr" anchorCtr="0">
          <a:noAutofit/>
        </a:bodyPr>
        <a:lstStyle/>
        <a:p>
          <a:pPr marL="0" lvl="0" indent="0" algn="l" defTabSz="889000">
            <a:lnSpc>
              <a:spcPct val="90000"/>
            </a:lnSpc>
            <a:spcBef>
              <a:spcPct val="0"/>
            </a:spcBef>
            <a:spcAft>
              <a:spcPct val="35000"/>
            </a:spcAft>
            <a:buNone/>
          </a:pPr>
          <a:r>
            <a:rPr lang="en-US" sz="2000" kern="1200"/>
            <a:t>Discuss determinants of human behaviour.</a:t>
          </a:r>
        </a:p>
      </dsp:txBody>
      <dsp:txXfrm>
        <a:off x="1227850" y="1351385"/>
        <a:ext cx="4911401" cy="1272574"/>
      </dsp:txXfrm>
    </dsp:sp>
    <dsp:sp modelId="{F2C68726-D162-4916-A7A6-916553981DD6}">
      <dsp:nvSpPr>
        <dsp:cNvPr id="0" name=""/>
        <dsp:cNvSpPr/>
      </dsp:nvSpPr>
      <dsp:spPr>
        <a:xfrm>
          <a:off x="0" y="1351385"/>
          <a:ext cx="1227850" cy="1272574"/>
        </a:xfrm>
        <a:prstGeom prst="rect">
          <a:avLst/>
        </a:prstGeom>
        <a:solidFill>
          <a:schemeClr val="lt1">
            <a:hueOff val="0"/>
            <a:satOff val="0"/>
            <a:lumOff val="0"/>
            <a:alphaOff val="0"/>
          </a:schemeClr>
        </a:solidFill>
        <a:ln w="12700" cap="flat" cmpd="sng" algn="ctr">
          <a:solidFill>
            <a:schemeClr val="accent2">
              <a:hueOff val="-500988"/>
              <a:satOff val="-1828"/>
              <a:lumOff val="15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974" tIns="125702" rIns="64974" bIns="125702" numCol="1" spcCol="1270" anchor="ctr" anchorCtr="0">
          <a:noAutofit/>
        </a:bodyPr>
        <a:lstStyle/>
        <a:p>
          <a:pPr marL="0" lvl="0" indent="0" algn="ctr" defTabSz="1111250">
            <a:lnSpc>
              <a:spcPct val="90000"/>
            </a:lnSpc>
            <a:spcBef>
              <a:spcPct val="0"/>
            </a:spcBef>
            <a:spcAft>
              <a:spcPct val="35000"/>
            </a:spcAft>
            <a:buNone/>
          </a:pPr>
          <a:r>
            <a:rPr lang="en-US" sz="2500" kern="1200"/>
            <a:t>Discuss</a:t>
          </a:r>
        </a:p>
      </dsp:txBody>
      <dsp:txXfrm>
        <a:off x="0" y="1351385"/>
        <a:ext cx="1227850" cy="1272574"/>
      </dsp:txXfrm>
    </dsp:sp>
    <dsp:sp modelId="{B66B7A3D-9ADC-4F96-88AC-D97E6D2740F9}">
      <dsp:nvSpPr>
        <dsp:cNvPr id="0" name=""/>
        <dsp:cNvSpPr/>
      </dsp:nvSpPr>
      <dsp:spPr>
        <a:xfrm>
          <a:off x="1227850" y="2700314"/>
          <a:ext cx="4911401" cy="1272574"/>
        </a:xfrm>
        <a:prstGeom prst="rect">
          <a:avLst/>
        </a:prstGeom>
        <a:solidFill>
          <a:schemeClr val="accent2">
            <a:hueOff val="-1001976"/>
            <a:satOff val="-3657"/>
            <a:lumOff val="3138"/>
            <a:alphaOff val="0"/>
          </a:schemeClr>
        </a:solidFill>
        <a:ln w="12700" cap="flat" cmpd="sng" algn="ctr">
          <a:solidFill>
            <a:schemeClr val="accent2">
              <a:hueOff val="-1001976"/>
              <a:satOff val="-3657"/>
              <a:lumOff val="31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95" tIns="323234" rIns="95295" bIns="323234" numCol="1" spcCol="1270" anchor="ctr" anchorCtr="0">
          <a:noAutofit/>
        </a:bodyPr>
        <a:lstStyle/>
        <a:p>
          <a:pPr marL="0" lvl="0" indent="0" algn="l" defTabSz="889000">
            <a:lnSpc>
              <a:spcPct val="90000"/>
            </a:lnSpc>
            <a:spcBef>
              <a:spcPct val="0"/>
            </a:spcBef>
            <a:spcAft>
              <a:spcPct val="35000"/>
            </a:spcAft>
            <a:buNone/>
          </a:pPr>
          <a:r>
            <a:rPr lang="en-US" sz="2000" kern="1200"/>
            <a:t>Discuss key facets of conformity and obedience.</a:t>
          </a:r>
        </a:p>
      </dsp:txBody>
      <dsp:txXfrm>
        <a:off x="1227850" y="2700314"/>
        <a:ext cx="4911401" cy="1272574"/>
      </dsp:txXfrm>
    </dsp:sp>
    <dsp:sp modelId="{C50DE701-516B-4CAB-9A13-958B48EA14A1}">
      <dsp:nvSpPr>
        <dsp:cNvPr id="0" name=""/>
        <dsp:cNvSpPr/>
      </dsp:nvSpPr>
      <dsp:spPr>
        <a:xfrm>
          <a:off x="0" y="2700314"/>
          <a:ext cx="1227850" cy="1272574"/>
        </a:xfrm>
        <a:prstGeom prst="rect">
          <a:avLst/>
        </a:prstGeom>
        <a:solidFill>
          <a:schemeClr val="lt1">
            <a:hueOff val="0"/>
            <a:satOff val="0"/>
            <a:lumOff val="0"/>
            <a:alphaOff val="0"/>
          </a:schemeClr>
        </a:solidFill>
        <a:ln w="12700" cap="flat" cmpd="sng" algn="ctr">
          <a:solidFill>
            <a:schemeClr val="accent2">
              <a:hueOff val="-1001976"/>
              <a:satOff val="-3657"/>
              <a:lumOff val="31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974" tIns="125702" rIns="64974" bIns="125702" numCol="1" spcCol="1270" anchor="ctr" anchorCtr="0">
          <a:noAutofit/>
        </a:bodyPr>
        <a:lstStyle/>
        <a:p>
          <a:pPr marL="0" lvl="0" indent="0" algn="ctr" defTabSz="1111250">
            <a:lnSpc>
              <a:spcPct val="90000"/>
            </a:lnSpc>
            <a:spcBef>
              <a:spcPct val="0"/>
            </a:spcBef>
            <a:spcAft>
              <a:spcPct val="35000"/>
            </a:spcAft>
            <a:buNone/>
          </a:pPr>
          <a:r>
            <a:rPr lang="en-US" sz="2500" kern="1200"/>
            <a:t>Discuss</a:t>
          </a:r>
        </a:p>
      </dsp:txBody>
      <dsp:txXfrm>
        <a:off x="0" y="2700314"/>
        <a:ext cx="1227850" cy="1272574"/>
      </dsp:txXfrm>
    </dsp:sp>
    <dsp:sp modelId="{F8EF1B5E-BAC7-434D-85C1-8FC0B4F99AB6}">
      <dsp:nvSpPr>
        <dsp:cNvPr id="0" name=""/>
        <dsp:cNvSpPr/>
      </dsp:nvSpPr>
      <dsp:spPr>
        <a:xfrm>
          <a:off x="1227850" y="4049242"/>
          <a:ext cx="4911401" cy="1272574"/>
        </a:xfrm>
        <a:prstGeom prst="rect">
          <a:avLst/>
        </a:prstGeom>
        <a:solidFill>
          <a:schemeClr val="accent2">
            <a:hueOff val="-1502964"/>
            <a:satOff val="-5485"/>
            <a:lumOff val="4707"/>
            <a:alphaOff val="0"/>
          </a:schemeClr>
        </a:solidFill>
        <a:ln w="12700" cap="flat" cmpd="sng" algn="ctr">
          <a:solidFill>
            <a:schemeClr val="accent2">
              <a:hueOff val="-1502964"/>
              <a:satOff val="-5485"/>
              <a:lumOff val="47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95" tIns="323234" rIns="95295" bIns="323234" numCol="1" spcCol="1270" anchor="ctr" anchorCtr="0">
          <a:noAutofit/>
        </a:bodyPr>
        <a:lstStyle/>
        <a:p>
          <a:pPr marL="0" lvl="0" indent="0" algn="l" defTabSz="889000">
            <a:lnSpc>
              <a:spcPct val="90000"/>
            </a:lnSpc>
            <a:spcBef>
              <a:spcPct val="0"/>
            </a:spcBef>
            <a:spcAft>
              <a:spcPct val="35000"/>
            </a:spcAft>
            <a:buNone/>
          </a:pPr>
          <a:r>
            <a:rPr lang="en-US" sz="2000" kern="1200"/>
            <a:t>Link concepts of psychology to health and social care.</a:t>
          </a:r>
        </a:p>
      </dsp:txBody>
      <dsp:txXfrm>
        <a:off x="1227850" y="4049242"/>
        <a:ext cx="4911401" cy="1272574"/>
      </dsp:txXfrm>
    </dsp:sp>
    <dsp:sp modelId="{CD95E4C7-75B7-4A04-97AE-EDE6EC402996}">
      <dsp:nvSpPr>
        <dsp:cNvPr id="0" name=""/>
        <dsp:cNvSpPr/>
      </dsp:nvSpPr>
      <dsp:spPr>
        <a:xfrm>
          <a:off x="0" y="4049242"/>
          <a:ext cx="1227850" cy="1272574"/>
        </a:xfrm>
        <a:prstGeom prst="rect">
          <a:avLst/>
        </a:prstGeom>
        <a:solidFill>
          <a:schemeClr val="lt1">
            <a:hueOff val="0"/>
            <a:satOff val="0"/>
            <a:lumOff val="0"/>
            <a:alphaOff val="0"/>
          </a:schemeClr>
        </a:solidFill>
        <a:ln w="12700" cap="flat" cmpd="sng" algn="ctr">
          <a:solidFill>
            <a:schemeClr val="accent2">
              <a:hueOff val="-1502964"/>
              <a:satOff val="-5485"/>
              <a:lumOff val="470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974" tIns="125702" rIns="64974" bIns="125702" numCol="1" spcCol="1270" anchor="ctr" anchorCtr="0">
          <a:noAutofit/>
        </a:bodyPr>
        <a:lstStyle/>
        <a:p>
          <a:pPr marL="0" lvl="0" indent="0" algn="ctr" defTabSz="1111250">
            <a:lnSpc>
              <a:spcPct val="90000"/>
            </a:lnSpc>
            <a:spcBef>
              <a:spcPct val="0"/>
            </a:spcBef>
            <a:spcAft>
              <a:spcPct val="35000"/>
            </a:spcAft>
            <a:buNone/>
          </a:pPr>
          <a:r>
            <a:rPr lang="en-US" sz="2500" kern="1200"/>
            <a:t>Link</a:t>
          </a:r>
        </a:p>
      </dsp:txBody>
      <dsp:txXfrm>
        <a:off x="0" y="4049242"/>
        <a:ext cx="1227850" cy="12725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7631C-5663-4CF9-8AB2-0F5E5D6BCA36}">
      <dsp:nvSpPr>
        <dsp:cNvPr id="0" name=""/>
        <dsp:cNvSpPr/>
      </dsp:nvSpPr>
      <dsp:spPr>
        <a:xfrm>
          <a:off x="0" y="1893"/>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5BAA87-4C4A-4D04-9A27-CE8A42D9AECF}">
      <dsp:nvSpPr>
        <dsp:cNvPr id="0" name=""/>
        <dsp:cNvSpPr/>
      </dsp:nvSpPr>
      <dsp:spPr>
        <a:xfrm>
          <a:off x="290303" y="217821"/>
          <a:ext cx="527824" cy="5278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96B601-0BCA-4F09-8ACB-BB5622A8BDF4}">
      <dsp:nvSpPr>
        <dsp:cNvPr id="0" name=""/>
        <dsp:cNvSpPr/>
      </dsp:nvSpPr>
      <dsp:spPr>
        <a:xfrm>
          <a:off x="1108432" y="1893"/>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Cognitive approach?</a:t>
          </a:r>
        </a:p>
      </dsp:txBody>
      <dsp:txXfrm>
        <a:off x="1108432" y="1893"/>
        <a:ext cx="5749567" cy="959681"/>
      </dsp:txXfrm>
    </dsp:sp>
    <dsp:sp modelId="{068BAEEB-15AD-4185-9661-6B2E55E1715D}">
      <dsp:nvSpPr>
        <dsp:cNvPr id="0" name=""/>
        <dsp:cNvSpPr/>
      </dsp:nvSpPr>
      <dsp:spPr>
        <a:xfrm>
          <a:off x="0" y="1201495"/>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FAB258-A1DC-455F-9B39-F1221E1BAAC2}">
      <dsp:nvSpPr>
        <dsp:cNvPr id="0" name=""/>
        <dsp:cNvSpPr/>
      </dsp:nvSpPr>
      <dsp:spPr>
        <a:xfrm>
          <a:off x="290303" y="1417423"/>
          <a:ext cx="527824" cy="5278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44ABC8-2A4D-4F50-A829-1ED45635B00B}">
      <dsp:nvSpPr>
        <dsp:cNvPr id="0" name=""/>
        <dsp:cNvSpPr/>
      </dsp:nvSpPr>
      <dsp:spPr>
        <a:xfrm>
          <a:off x="1108432" y="1201495"/>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Psychodynamic approach?</a:t>
          </a:r>
        </a:p>
      </dsp:txBody>
      <dsp:txXfrm>
        <a:off x="1108432" y="1201495"/>
        <a:ext cx="5749567" cy="959681"/>
      </dsp:txXfrm>
    </dsp:sp>
    <dsp:sp modelId="{104EC5D0-6470-4168-946F-3F3CCCD6C96E}">
      <dsp:nvSpPr>
        <dsp:cNvPr id="0" name=""/>
        <dsp:cNvSpPr/>
      </dsp:nvSpPr>
      <dsp:spPr>
        <a:xfrm>
          <a:off x="0" y="2401097"/>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CA90DF-DA87-4ACE-A778-8B93BC783274}">
      <dsp:nvSpPr>
        <dsp:cNvPr id="0" name=""/>
        <dsp:cNvSpPr/>
      </dsp:nvSpPr>
      <dsp:spPr>
        <a:xfrm>
          <a:off x="290303" y="2617025"/>
          <a:ext cx="527824" cy="5278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28B1D2-37A3-47F8-9D60-6DFFCA005A96}">
      <dsp:nvSpPr>
        <dsp:cNvPr id="0" name=""/>
        <dsp:cNvSpPr/>
      </dsp:nvSpPr>
      <dsp:spPr>
        <a:xfrm>
          <a:off x="1108432" y="2401097"/>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Behaviourism?</a:t>
          </a:r>
        </a:p>
      </dsp:txBody>
      <dsp:txXfrm>
        <a:off x="1108432" y="2401097"/>
        <a:ext cx="5749567" cy="959681"/>
      </dsp:txXfrm>
    </dsp:sp>
    <dsp:sp modelId="{DE75CFC1-0D90-45FD-9B8C-640ABA4A1185}">
      <dsp:nvSpPr>
        <dsp:cNvPr id="0" name=""/>
        <dsp:cNvSpPr/>
      </dsp:nvSpPr>
      <dsp:spPr>
        <a:xfrm>
          <a:off x="0" y="3600699"/>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F11999-3628-4851-8979-63D9E83D13C8}">
      <dsp:nvSpPr>
        <dsp:cNvPr id="0" name=""/>
        <dsp:cNvSpPr/>
      </dsp:nvSpPr>
      <dsp:spPr>
        <a:xfrm>
          <a:off x="290303" y="3816627"/>
          <a:ext cx="527824" cy="5278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264D93-2B86-449C-A58B-0E15013AF8F9}">
      <dsp:nvSpPr>
        <dsp:cNvPr id="0" name=""/>
        <dsp:cNvSpPr/>
      </dsp:nvSpPr>
      <dsp:spPr>
        <a:xfrm>
          <a:off x="1108432" y="3600699"/>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Humanistic?</a:t>
          </a:r>
        </a:p>
      </dsp:txBody>
      <dsp:txXfrm>
        <a:off x="1108432" y="3600699"/>
        <a:ext cx="5749567" cy="9596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AB6735-8950-49AB-8B27-0875D98EADE1}">
      <dsp:nvSpPr>
        <dsp:cNvPr id="0" name=""/>
        <dsp:cNvSpPr/>
      </dsp:nvSpPr>
      <dsp:spPr>
        <a:xfrm>
          <a:off x="0" y="60296"/>
          <a:ext cx="6858000" cy="2176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As individuals, our behaviour is largely shaped by our cognitive schemas and our own internal motivations.</a:t>
          </a:r>
        </a:p>
      </dsp:txBody>
      <dsp:txXfrm>
        <a:off x="106233" y="166529"/>
        <a:ext cx="6645534" cy="1963734"/>
      </dsp:txXfrm>
    </dsp:sp>
    <dsp:sp modelId="{3AD96B09-3136-4EAE-9D9F-2CCD1F4E5479}">
      <dsp:nvSpPr>
        <dsp:cNvPr id="0" name=""/>
        <dsp:cNvSpPr/>
      </dsp:nvSpPr>
      <dsp:spPr>
        <a:xfrm>
          <a:off x="0" y="2325777"/>
          <a:ext cx="6858000" cy="2176200"/>
        </a:xfrm>
        <a:prstGeom prst="roundRect">
          <a:avLst/>
        </a:prstGeom>
        <a:solidFill>
          <a:schemeClr val="accent2">
            <a:hueOff val="-1502964"/>
            <a:satOff val="-5485"/>
            <a:lumOff val="47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Our personality, our attitudes and our past experiences shape how we respond to the demands of our environment. </a:t>
          </a:r>
        </a:p>
      </dsp:txBody>
      <dsp:txXfrm>
        <a:off x="106233" y="2432010"/>
        <a:ext cx="6645534" cy="19637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013A7-68E5-467B-9FAE-F970EC488D3A}">
      <dsp:nvSpPr>
        <dsp:cNvPr id="0" name=""/>
        <dsp:cNvSpPr/>
      </dsp:nvSpPr>
      <dsp:spPr>
        <a:xfrm>
          <a:off x="0" y="14036"/>
          <a:ext cx="6858000" cy="21879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Normality vs Abnormality</a:t>
          </a:r>
        </a:p>
      </dsp:txBody>
      <dsp:txXfrm>
        <a:off x="106804" y="120840"/>
        <a:ext cx="6644392" cy="1974292"/>
      </dsp:txXfrm>
    </dsp:sp>
    <dsp:sp modelId="{50ABCA45-E7FC-42F5-AA49-56B58CD42234}">
      <dsp:nvSpPr>
        <dsp:cNvPr id="0" name=""/>
        <dsp:cNvSpPr/>
      </dsp:nvSpPr>
      <dsp:spPr>
        <a:xfrm>
          <a:off x="0" y="2360337"/>
          <a:ext cx="6858000" cy="2187900"/>
        </a:xfrm>
        <a:prstGeom prst="roundRect">
          <a:avLst/>
        </a:prstGeom>
        <a:solidFill>
          <a:schemeClr val="accent2">
            <a:hueOff val="-1502964"/>
            <a:satOff val="-5485"/>
            <a:lumOff val="47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Decision making principles</a:t>
          </a:r>
        </a:p>
      </dsp:txBody>
      <dsp:txXfrm>
        <a:off x="106804" y="2467141"/>
        <a:ext cx="6644392" cy="19742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0BA61-71AE-4D0D-85FD-11658830AB8D}">
      <dsp:nvSpPr>
        <dsp:cNvPr id="0" name=""/>
        <dsp:cNvSpPr/>
      </dsp:nvSpPr>
      <dsp:spPr>
        <a:xfrm>
          <a:off x="0" y="203576"/>
          <a:ext cx="6858000" cy="2035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Milgram (1963) examined justifications for acts of genocide offered by those accused at the World War II, Nuremberg War Criminal trials. </a:t>
          </a:r>
        </a:p>
      </dsp:txBody>
      <dsp:txXfrm>
        <a:off x="99380" y="302956"/>
        <a:ext cx="6659240" cy="1837040"/>
      </dsp:txXfrm>
    </dsp:sp>
    <dsp:sp modelId="{C45F3FE2-DA05-40FD-A341-43DF23046BAF}">
      <dsp:nvSpPr>
        <dsp:cNvPr id="0" name=""/>
        <dsp:cNvSpPr/>
      </dsp:nvSpPr>
      <dsp:spPr>
        <a:xfrm>
          <a:off x="0" y="2322896"/>
          <a:ext cx="6858000" cy="2035800"/>
        </a:xfrm>
        <a:prstGeom prst="roundRect">
          <a:avLst/>
        </a:prstGeom>
        <a:solidFill>
          <a:schemeClr val="accent2">
            <a:hueOff val="-1502964"/>
            <a:satOff val="-5485"/>
            <a:lumOff val="47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Their defense often was based on “ obedience ” – that they were just following orders from their superiors.</a:t>
          </a:r>
        </a:p>
      </dsp:txBody>
      <dsp:txXfrm>
        <a:off x="99380" y="2422276"/>
        <a:ext cx="6659240" cy="18370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2E3216-1CCB-4167-994E-9946AD65A28D}">
      <dsp:nvSpPr>
        <dsp:cNvPr id="0" name=""/>
        <dsp:cNvSpPr/>
      </dsp:nvSpPr>
      <dsp:spPr>
        <a:xfrm>
          <a:off x="0" y="1893"/>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03408C-BA68-4C0C-B87C-F7767CA902B9}">
      <dsp:nvSpPr>
        <dsp:cNvPr id="0" name=""/>
        <dsp:cNvSpPr/>
      </dsp:nvSpPr>
      <dsp:spPr>
        <a:xfrm>
          <a:off x="290303" y="217821"/>
          <a:ext cx="527824" cy="5278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6A8264-1C05-45CB-8039-B63831F9FEFA}">
      <dsp:nvSpPr>
        <dsp:cNvPr id="0" name=""/>
        <dsp:cNvSpPr/>
      </dsp:nvSpPr>
      <dsp:spPr>
        <a:xfrm>
          <a:off x="1108432" y="1893"/>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Power</a:t>
          </a:r>
        </a:p>
      </dsp:txBody>
      <dsp:txXfrm>
        <a:off x="1108432" y="1893"/>
        <a:ext cx="5749567" cy="959681"/>
      </dsp:txXfrm>
    </dsp:sp>
    <dsp:sp modelId="{86774449-E32B-48A6-B2A7-31A8081AFFEE}">
      <dsp:nvSpPr>
        <dsp:cNvPr id="0" name=""/>
        <dsp:cNvSpPr/>
      </dsp:nvSpPr>
      <dsp:spPr>
        <a:xfrm>
          <a:off x="0" y="1201495"/>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3C1725-6D5B-4FC1-BE5B-7A24D1E2403B}">
      <dsp:nvSpPr>
        <dsp:cNvPr id="0" name=""/>
        <dsp:cNvSpPr/>
      </dsp:nvSpPr>
      <dsp:spPr>
        <a:xfrm>
          <a:off x="290303" y="1417423"/>
          <a:ext cx="527824" cy="5278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7900D6-6C48-467E-8C66-02FE9C7D8EF7}">
      <dsp:nvSpPr>
        <dsp:cNvPr id="0" name=""/>
        <dsp:cNvSpPr/>
      </dsp:nvSpPr>
      <dsp:spPr>
        <a:xfrm>
          <a:off x="1108432" y="1201495"/>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Location</a:t>
          </a:r>
        </a:p>
      </dsp:txBody>
      <dsp:txXfrm>
        <a:off x="1108432" y="1201495"/>
        <a:ext cx="5749567" cy="959681"/>
      </dsp:txXfrm>
    </dsp:sp>
    <dsp:sp modelId="{694C1060-4E68-4A54-8015-5961AD0CE756}">
      <dsp:nvSpPr>
        <dsp:cNvPr id="0" name=""/>
        <dsp:cNvSpPr/>
      </dsp:nvSpPr>
      <dsp:spPr>
        <a:xfrm>
          <a:off x="0" y="2401097"/>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7F74BB-A60C-4B55-A161-7FC4D5943BAF}">
      <dsp:nvSpPr>
        <dsp:cNvPr id="0" name=""/>
        <dsp:cNvSpPr/>
      </dsp:nvSpPr>
      <dsp:spPr>
        <a:xfrm>
          <a:off x="290303" y="2617025"/>
          <a:ext cx="527824" cy="5278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DD0ACE-71FC-4569-879E-729FCB1A46BB}">
      <dsp:nvSpPr>
        <dsp:cNvPr id="0" name=""/>
        <dsp:cNvSpPr/>
      </dsp:nvSpPr>
      <dsp:spPr>
        <a:xfrm>
          <a:off x="1108432" y="2401097"/>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The white coat</a:t>
          </a:r>
        </a:p>
      </dsp:txBody>
      <dsp:txXfrm>
        <a:off x="1108432" y="2401097"/>
        <a:ext cx="5749567" cy="959681"/>
      </dsp:txXfrm>
    </dsp:sp>
    <dsp:sp modelId="{756C6500-0C5C-45F5-9506-EFC5B713E45C}">
      <dsp:nvSpPr>
        <dsp:cNvPr id="0" name=""/>
        <dsp:cNvSpPr/>
      </dsp:nvSpPr>
      <dsp:spPr>
        <a:xfrm>
          <a:off x="0" y="3600699"/>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00D2E9-1B8B-4CC3-AAD3-C4E47A6B91F2}">
      <dsp:nvSpPr>
        <dsp:cNvPr id="0" name=""/>
        <dsp:cNvSpPr/>
      </dsp:nvSpPr>
      <dsp:spPr>
        <a:xfrm>
          <a:off x="290303" y="3816627"/>
          <a:ext cx="527824" cy="5278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EB315F-BF5B-493F-8971-56FBEC84FB4F}">
      <dsp:nvSpPr>
        <dsp:cNvPr id="0" name=""/>
        <dsp:cNvSpPr/>
      </dsp:nvSpPr>
      <dsp:spPr>
        <a:xfrm>
          <a:off x="1108432" y="3600699"/>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Proximity</a:t>
          </a:r>
        </a:p>
      </dsp:txBody>
      <dsp:txXfrm>
        <a:off x="1108432" y="3600699"/>
        <a:ext cx="5749567" cy="9596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36BC9-F519-42F9-BD22-FCE038023823}">
      <dsp:nvSpPr>
        <dsp:cNvPr id="0" name=""/>
        <dsp:cNvSpPr/>
      </dsp:nvSpPr>
      <dsp:spPr>
        <a:xfrm>
          <a:off x="0" y="43109"/>
          <a:ext cx="6858000" cy="144209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What do you think this term means?</a:t>
          </a:r>
        </a:p>
      </dsp:txBody>
      <dsp:txXfrm>
        <a:off x="70397" y="113506"/>
        <a:ext cx="6717206" cy="1301304"/>
      </dsp:txXfrm>
    </dsp:sp>
    <dsp:sp modelId="{A5FE46B7-F316-4794-8CEE-B3D5A16F1863}">
      <dsp:nvSpPr>
        <dsp:cNvPr id="0" name=""/>
        <dsp:cNvSpPr/>
      </dsp:nvSpPr>
      <dsp:spPr>
        <a:xfrm>
          <a:off x="0" y="1560087"/>
          <a:ext cx="6858000" cy="1442098"/>
        </a:xfrm>
        <a:prstGeom prst="roundRect">
          <a:avLst/>
        </a:prstGeom>
        <a:solidFill>
          <a:schemeClr val="accent2">
            <a:hueOff val="-751482"/>
            <a:satOff val="-2742"/>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 act of reflecting the same beliefs or behavior in order to comply with group norms and fit in.</a:t>
          </a:r>
        </a:p>
      </dsp:txBody>
      <dsp:txXfrm>
        <a:off x="70397" y="1630484"/>
        <a:ext cx="6717206" cy="1301304"/>
      </dsp:txXfrm>
    </dsp:sp>
    <dsp:sp modelId="{AA09FA2B-9621-4540-8B11-5D2CCD5D48DD}">
      <dsp:nvSpPr>
        <dsp:cNvPr id="0" name=""/>
        <dsp:cNvSpPr/>
      </dsp:nvSpPr>
      <dsp:spPr>
        <a:xfrm>
          <a:off x="0" y="3077066"/>
          <a:ext cx="6858000" cy="1442098"/>
        </a:xfrm>
        <a:prstGeom prst="roundRect">
          <a:avLst/>
        </a:prstGeom>
        <a:solidFill>
          <a:schemeClr val="accent2">
            <a:hueOff val="-1502964"/>
            <a:satOff val="-5485"/>
            <a:lumOff val="47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Why do we conform?</a:t>
          </a:r>
        </a:p>
      </dsp:txBody>
      <dsp:txXfrm>
        <a:off x="70397" y="3147463"/>
        <a:ext cx="6717206" cy="13013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A1E9A-7264-4BF8-ACDD-BD3380205055}">
      <dsp:nvSpPr>
        <dsp:cNvPr id="0" name=""/>
        <dsp:cNvSpPr/>
      </dsp:nvSpPr>
      <dsp:spPr>
        <a:xfrm>
          <a:off x="0" y="32667"/>
          <a:ext cx="6858000" cy="10313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Compliance</a:t>
          </a:r>
        </a:p>
      </dsp:txBody>
      <dsp:txXfrm>
        <a:off x="50347" y="83014"/>
        <a:ext cx="6757306" cy="930660"/>
      </dsp:txXfrm>
    </dsp:sp>
    <dsp:sp modelId="{FD308133-3148-4363-B9C6-46B1C3A7F365}">
      <dsp:nvSpPr>
        <dsp:cNvPr id="0" name=""/>
        <dsp:cNvSpPr/>
      </dsp:nvSpPr>
      <dsp:spPr>
        <a:xfrm>
          <a:off x="0" y="1187862"/>
          <a:ext cx="6858000" cy="1031354"/>
        </a:xfrm>
        <a:prstGeom prst="roundRect">
          <a:avLst/>
        </a:prstGeom>
        <a:solidFill>
          <a:schemeClr val="accent2">
            <a:hueOff val="-500988"/>
            <a:satOff val="-1828"/>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Internalisation</a:t>
          </a:r>
        </a:p>
      </dsp:txBody>
      <dsp:txXfrm>
        <a:off x="50347" y="1238209"/>
        <a:ext cx="6757306" cy="930660"/>
      </dsp:txXfrm>
    </dsp:sp>
    <dsp:sp modelId="{9F81E178-C95E-4312-8AEE-B2E000A6A7EF}">
      <dsp:nvSpPr>
        <dsp:cNvPr id="0" name=""/>
        <dsp:cNvSpPr/>
      </dsp:nvSpPr>
      <dsp:spPr>
        <a:xfrm>
          <a:off x="0" y="2343057"/>
          <a:ext cx="6858000" cy="1031354"/>
        </a:xfrm>
        <a:prstGeom prst="roundRect">
          <a:avLst/>
        </a:prstGeom>
        <a:solidFill>
          <a:schemeClr val="accent2">
            <a:hueOff val="-1001976"/>
            <a:satOff val="-3657"/>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Identification</a:t>
          </a:r>
        </a:p>
      </dsp:txBody>
      <dsp:txXfrm>
        <a:off x="50347" y="2393404"/>
        <a:ext cx="6757306" cy="930660"/>
      </dsp:txXfrm>
    </dsp:sp>
    <dsp:sp modelId="{939CCF62-E629-460B-9576-131180516B0F}">
      <dsp:nvSpPr>
        <dsp:cNvPr id="0" name=""/>
        <dsp:cNvSpPr/>
      </dsp:nvSpPr>
      <dsp:spPr>
        <a:xfrm>
          <a:off x="0" y="3498252"/>
          <a:ext cx="6858000" cy="1031354"/>
        </a:xfrm>
        <a:prstGeom prst="roundRect">
          <a:avLst/>
        </a:prstGeom>
        <a:solidFill>
          <a:schemeClr val="accent2">
            <a:hueOff val="-1502964"/>
            <a:satOff val="-5485"/>
            <a:lumOff val="47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Ingratiational</a:t>
          </a:r>
        </a:p>
      </dsp:txBody>
      <dsp:txXfrm>
        <a:off x="50347" y="3548599"/>
        <a:ext cx="6757306" cy="9306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1BA49-250F-416D-9D2C-D04D07E1F700}">
      <dsp:nvSpPr>
        <dsp:cNvPr id="0" name=""/>
        <dsp:cNvSpPr/>
      </dsp:nvSpPr>
      <dsp:spPr>
        <a:xfrm>
          <a:off x="0" y="9728"/>
          <a:ext cx="6858000" cy="223396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This is when a person conforms to impress or gain favor/acceptance from other people.</a:t>
          </a:r>
        </a:p>
      </dsp:txBody>
      <dsp:txXfrm>
        <a:off x="109053" y="118781"/>
        <a:ext cx="6639894" cy="2015862"/>
      </dsp:txXfrm>
    </dsp:sp>
    <dsp:sp modelId="{1518FAD7-EF9F-4EFE-A4FF-647D3412E19B}">
      <dsp:nvSpPr>
        <dsp:cNvPr id="0" name=""/>
        <dsp:cNvSpPr/>
      </dsp:nvSpPr>
      <dsp:spPr>
        <a:xfrm>
          <a:off x="0" y="2318577"/>
          <a:ext cx="6858000" cy="2233968"/>
        </a:xfrm>
        <a:prstGeom prst="roundRect">
          <a:avLst/>
        </a:prstGeom>
        <a:solidFill>
          <a:schemeClr val="accent2">
            <a:hueOff val="-1502964"/>
            <a:satOff val="-5485"/>
            <a:lumOff val="47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It is similar to normative influence but is motivated by the need for social rewards rather than the threat of rejection, i.e., group pressure does not enter the decision to conform.</a:t>
          </a:r>
        </a:p>
      </dsp:txBody>
      <dsp:txXfrm>
        <a:off x="109053" y="2427630"/>
        <a:ext cx="6639894" cy="201586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64B945-CA4D-4010-A27F-E43A29E7C5A2}">
      <dsp:nvSpPr>
        <dsp:cNvPr id="0" name=""/>
        <dsp:cNvSpPr/>
      </dsp:nvSpPr>
      <dsp:spPr>
        <a:xfrm>
          <a:off x="0" y="184136"/>
          <a:ext cx="6858000" cy="994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There are three main ideologies about how our behaviour is affected by group presence:</a:t>
          </a:r>
        </a:p>
      </dsp:txBody>
      <dsp:txXfrm>
        <a:off x="48547" y="232683"/>
        <a:ext cx="6760906" cy="897406"/>
      </dsp:txXfrm>
    </dsp:sp>
    <dsp:sp modelId="{B5470912-F000-4144-942F-4C5E48621F6A}">
      <dsp:nvSpPr>
        <dsp:cNvPr id="0" name=""/>
        <dsp:cNvSpPr/>
      </dsp:nvSpPr>
      <dsp:spPr>
        <a:xfrm>
          <a:off x="0" y="1250637"/>
          <a:ext cx="6858000" cy="994500"/>
        </a:xfrm>
        <a:prstGeom prst="roundRect">
          <a:avLst/>
        </a:prstGeom>
        <a:solidFill>
          <a:schemeClr val="accent2">
            <a:hueOff val="-500988"/>
            <a:satOff val="-1828"/>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Social Facilitation</a:t>
          </a:r>
        </a:p>
      </dsp:txBody>
      <dsp:txXfrm>
        <a:off x="48547" y="1299184"/>
        <a:ext cx="6760906" cy="897406"/>
      </dsp:txXfrm>
    </dsp:sp>
    <dsp:sp modelId="{5F0F0917-D3DB-4B1C-8C97-3C16346CD395}">
      <dsp:nvSpPr>
        <dsp:cNvPr id="0" name=""/>
        <dsp:cNvSpPr/>
      </dsp:nvSpPr>
      <dsp:spPr>
        <a:xfrm>
          <a:off x="0" y="2317136"/>
          <a:ext cx="6858000" cy="994500"/>
        </a:xfrm>
        <a:prstGeom prst="roundRect">
          <a:avLst/>
        </a:prstGeom>
        <a:solidFill>
          <a:schemeClr val="accent2">
            <a:hueOff val="-1001976"/>
            <a:satOff val="-3657"/>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Social Loafing</a:t>
          </a:r>
        </a:p>
      </dsp:txBody>
      <dsp:txXfrm>
        <a:off x="48547" y="2365683"/>
        <a:ext cx="6760906" cy="897406"/>
      </dsp:txXfrm>
    </dsp:sp>
    <dsp:sp modelId="{95BFC301-4E61-4E1B-A2FB-63E34665ABF4}">
      <dsp:nvSpPr>
        <dsp:cNvPr id="0" name=""/>
        <dsp:cNvSpPr/>
      </dsp:nvSpPr>
      <dsp:spPr>
        <a:xfrm>
          <a:off x="0" y="3383637"/>
          <a:ext cx="6858000" cy="994500"/>
        </a:xfrm>
        <a:prstGeom prst="roundRect">
          <a:avLst/>
        </a:prstGeom>
        <a:solidFill>
          <a:schemeClr val="accent2">
            <a:hueOff val="-1502964"/>
            <a:satOff val="-5485"/>
            <a:lumOff val="47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Deindividuation</a:t>
          </a:r>
        </a:p>
      </dsp:txBody>
      <dsp:txXfrm>
        <a:off x="48547" y="3432184"/>
        <a:ext cx="6760906" cy="89740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91890-0835-4382-8E92-449F23F151D1}">
      <dsp:nvSpPr>
        <dsp:cNvPr id="0" name=""/>
        <dsp:cNvSpPr/>
      </dsp:nvSpPr>
      <dsp:spPr>
        <a:xfrm>
          <a:off x="0" y="23936"/>
          <a:ext cx="6858000" cy="2199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Why are we so concerned about the way we interact as humans? </a:t>
          </a:r>
        </a:p>
      </dsp:txBody>
      <dsp:txXfrm>
        <a:off x="107376" y="131312"/>
        <a:ext cx="6643248" cy="1984848"/>
      </dsp:txXfrm>
    </dsp:sp>
    <dsp:sp modelId="{6BB15890-7181-4599-8309-210C10F696BE}">
      <dsp:nvSpPr>
        <dsp:cNvPr id="0" name=""/>
        <dsp:cNvSpPr/>
      </dsp:nvSpPr>
      <dsp:spPr>
        <a:xfrm>
          <a:off x="0" y="2338737"/>
          <a:ext cx="6858000" cy="2199600"/>
        </a:xfrm>
        <a:prstGeom prst="roundRect">
          <a:avLst/>
        </a:prstGeom>
        <a:solidFill>
          <a:schemeClr val="accent2">
            <a:hueOff val="-1502964"/>
            <a:satOff val="-5485"/>
            <a:lumOff val="47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Why do we want to know about the reasoning of behaviour?</a:t>
          </a:r>
        </a:p>
      </dsp:txBody>
      <dsp:txXfrm>
        <a:off x="107376" y="2446113"/>
        <a:ext cx="6643248" cy="198484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B3EC9-E5B5-4B36-95F1-E083A694E099}">
      <dsp:nvSpPr>
        <dsp:cNvPr id="0" name=""/>
        <dsp:cNvSpPr/>
      </dsp:nvSpPr>
      <dsp:spPr>
        <a:xfrm>
          <a:off x="0" y="16377"/>
          <a:ext cx="6858000" cy="10740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How did you all acquire your own behaviours around your health?</a:t>
          </a:r>
        </a:p>
      </dsp:txBody>
      <dsp:txXfrm>
        <a:off x="52431" y="68808"/>
        <a:ext cx="6753138" cy="969198"/>
      </dsp:txXfrm>
    </dsp:sp>
    <dsp:sp modelId="{3C031D6B-2182-4864-9438-D19C0E293CC6}">
      <dsp:nvSpPr>
        <dsp:cNvPr id="0" name=""/>
        <dsp:cNvSpPr/>
      </dsp:nvSpPr>
      <dsp:spPr>
        <a:xfrm>
          <a:off x="0" y="1168197"/>
          <a:ext cx="6858000" cy="1074060"/>
        </a:xfrm>
        <a:prstGeom prst="roundRect">
          <a:avLst/>
        </a:prstGeom>
        <a:solidFill>
          <a:schemeClr val="accent2">
            <a:hueOff val="-500988"/>
            <a:satOff val="-1828"/>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Experiences?</a:t>
          </a:r>
        </a:p>
      </dsp:txBody>
      <dsp:txXfrm>
        <a:off x="52431" y="1220628"/>
        <a:ext cx="6753138" cy="969198"/>
      </dsp:txXfrm>
    </dsp:sp>
    <dsp:sp modelId="{3120C8D0-BCA8-4AC2-AEAA-E1ECD6A694F4}">
      <dsp:nvSpPr>
        <dsp:cNvPr id="0" name=""/>
        <dsp:cNvSpPr/>
      </dsp:nvSpPr>
      <dsp:spPr>
        <a:xfrm>
          <a:off x="0" y="2320017"/>
          <a:ext cx="6858000" cy="1074060"/>
        </a:xfrm>
        <a:prstGeom prst="roundRect">
          <a:avLst/>
        </a:prstGeom>
        <a:solidFill>
          <a:schemeClr val="accent2">
            <a:hueOff val="-1001976"/>
            <a:satOff val="-3657"/>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Influences?</a:t>
          </a:r>
        </a:p>
      </dsp:txBody>
      <dsp:txXfrm>
        <a:off x="52431" y="2372448"/>
        <a:ext cx="6753138" cy="969198"/>
      </dsp:txXfrm>
    </dsp:sp>
    <dsp:sp modelId="{DA29AE85-4F24-4168-BCA1-7367CC914051}">
      <dsp:nvSpPr>
        <dsp:cNvPr id="0" name=""/>
        <dsp:cNvSpPr/>
      </dsp:nvSpPr>
      <dsp:spPr>
        <a:xfrm>
          <a:off x="0" y="3471837"/>
          <a:ext cx="6858000" cy="1074060"/>
        </a:xfrm>
        <a:prstGeom prst="roundRect">
          <a:avLst/>
        </a:prstGeom>
        <a:solidFill>
          <a:schemeClr val="accent2">
            <a:hueOff val="-1502964"/>
            <a:satOff val="-5485"/>
            <a:lumOff val="47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Fears?</a:t>
          </a:r>
        </a:p>
      </dsp:txBody>
      <dsp:txXfrm>
        <a:off x="52431" y="3524268"/>
        <a:ext cx="6753138" cy="96919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CDD1B-A5E2-4B9C-A2B4-0188AB1B4960}">
      <dsp:nvSpPr>
        <dsp:cNvPr id="0" name=""/>
        <dsp:cNvSpPr/>
      </dsp:nvSpPr>
      <dsp:spPr>
        <a:xfrm>
          <a:off x="0" y="556"/>
          <a:ext cx="6858000" cy="13031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9BEEC8-6D5B-4716-A0DB-6E0BF06080AF}">
      <dsp:nvSpPr>
        <dsp:cNvPr id="0" name=""/>
        <dsp:cNvSpPr/>
      </dsp:nvSpPr>
      <dsp:spPr>
        <a:xfrm>
          <a:off x="394214" y="293774"/>
          <a:ext cx="716753" cy="7167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1A3BEE-C46B-4EF9-A05B-8EF9BA969458}">
      <dsp:nvSpPr>
        <dsp:cNvPr id="0" name=""/>
        <dsp:cNvSpPr/>
      </dsp:nvSpPr>
      <dsp:spPr>
        <a:xfrm>
          <a:off x="1505182" y="556"/>
          <a:ext cx="5352817" cy="1303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21" tIns="137921" rIns="137921" bIns="137921" numCol="1" spcCol="1270" anchor="ctr" anchorCtr="0">
          <a:noAutofit/>
        </a:bodyPr>
        <a:lstStyle/>
        <a:p>
          <a:pPr marL="0" lvl="0" indent="0" algn="l" defTabSz="1111250">
            <a:lnSpc>
              <a:spcPct val="90000"/>
            </a:lnSpc>
            <a:spcBef>
              <a:spcPct val="0"/>
            </a:spcBef>
            <a:spcAft>
              <a:spcPct val="35000"/>
            </a:spcAft>
            <a:buNone/>
          </a:pPr>
          <a:r>
            <a:rPr lang="en-US" sz="2500" kern="1200"/>
            <a:t>Biological Factors</a:t>
          </a:r>
        </a:p>
      </dsp:txBody>
      <dsp:txXfrm>
        <a:off x="1505182" y="556"/>
        <a:ext cx="5352817" cy="1303188"/>
      </dsp:txXfrm>
    </dsp:sp>
    <dsp:sp modelId="{5BBBA749-A970-4B80-831A-E3EB52FA5DE8}">
      <dsp:nvSpPr>
        <dsp:cNvPr id="0" name=""/>
        <dsp:cNvSpPr/>
      </dsp:nvSpPr>
      <dsp:spPr>
        <a:xfrm>
          <a:off x="0" y="1629542"/>
          <a:ext cx="6858000" cy="13031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98AFBD-5CA2-4556-9D7B-B80A5B5A85C9}">
      <dsp:nvSpPr>
        <dsp:cNvPr id="0" name=""/>
        <dsp:cNvSpPr/>
      </dsp:nvSpPr>
      <dsp:spPr>
        <a:xfrm>
          <a:off x="394214" y="1922760"/>
          <a:ext cx="716753" cy="7167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C40C1A-1390-4965-A404-B363DBA851C9}">
      <dsp:nvSpPr>
        <dsp:cNvPr id="0" name=""/>
        <dsp:cNvSpPr/>
      </dsp:nvSpPr>
      <dsp:spPr>
        <a:xfrm>
          <a:off x="1505182" y="1629542"/>
          <a:ext cx="5352817" cy="1303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21" tIns="137921" rIns="137921" bIns="137921" numCol="1" spcCol="1270" anchor="ctr" anchorCtr="0">
          <a:noAutofit/>
        </a:bodyPr>
        <a:lstStyle/>
        <a:p>
          <a:pPr marL="0" lvl="0" indent="0" algn="l" defTabSz="1111250">
            <a:lnSpc>
              <a:spcPct val="90000"/>
            </a:lnSpc>
            <a:spcBef>
              <a:spcPct val="0"/>
            </a:spcBef>
            <a:spcAft>
              <a:spcPct val="35000"/>
            </a:spcAft>
            <a:buNone/>
          </a:pPr>
          <a:r>
            <a:rPr lang="en-US" sz="2500" kern="1200"/>
            <a:t>Psychological Factors</a:t>
          </a:r>
        </a:p>
      </dsp:txBody>
      <dsp:txXfrm>
        <a:off x="1505182" y="1629542"/>
        <a:ext cx="5352817" cy="1303188"/>
      </dsp:txXfrm>
    </dsp:sp>
    <dsp:sp modelId="{4E5C5EF0-1900-4729-95B3-9DD0D46288CF}">
      <dsp:nvSpPr>
        <dsp:cNvPr id="0" name=""/>
        <dsp:cNvSpPr/>
      </dsp:nvSpPr>
      <dsp:spPr>
        <a:xfrm>
          <a:off x="0" y="3258528"/>
          <a:ext cx="6858000" cy="13031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F368A8-69E6-4B0D-944D-024BB047D0D7}">
      <dsp:nvSpPr>
        <dsp:cNvPr id="0" name=""/>
        <dsp:cNvSpPr/>
      </dsp:nvSpPr>
      <dsp:spPr>
        <a:xfrm>
          <a:off x="394214" y="3551745"/>
          <a:ext cx="716753" cy="7167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3AA559-26C4-4043-8138-AE1247EB8C3C}">
      <dsp:nvSpPr>
        <dsp:cNvPr id="0" name=""/>
        <dsp:cNvSpPr/>
      </dsp:nvSpPr>
      <dsp:spPr>
        <a:xfrm>
          <a:off x="1505182" y="3258528"/>
          <a:ext cx="5352817" cy="1303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21" tIns="137921" rIns="137921" bIns="137921" numCol="1" spcCol="1270" anchor="ctr" anchorCtr="0">
          <a:noAutofit/>
        </a:bodyPr>
        <a:lstStyle/>
        <a:p>
          <a:pPr marL="0" lvl="0" indent="0" algn="l" defTabSz="1111250">
            <a:lnSpc>
              <a:spcPct val="90000"/>
            </a:lnSpc>
            <a:spcBef>
              <a:spcPct val="0"/>
            </a:spcBef>
            <a:spcAft>
              <a:spcPct val="35000"/>
            </a:spcAft>
            <a:buNone/>
          </a:pPr>
          <a:r>
            <a:rPr lang="en-US" sz="2500" kern="1200"/>
            <a:t>Sociological Factors</a:t>
          </a:r>
        </a:p>
      </dsp:txBody>
      <dsp:txXfrm>
        <a:off x="1505182" y="3258528"/>
        <a:ext cx="5352817" cy="130318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629D61-0BF0-41CE-8AF2-895F7FE7A73F}">
      <dsp:nvSpPr>
        <dsp:cNvPr id="0" name=""/>
        <dsp:cNvSpPr/>
      </dsp:nvSpPr>
      <dsp:spPr>
        <a:xfrm>
          <a:off x="0" y="1893"/>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0F4A0C-588D-4E25-980E-AAC6509777B4}">
      <dsp:nvSpPr>
        <dsp:cNvPr id="0" name=""/>
        <dsp:cNvSpPr/>
      </dsp:nvSpPr>
      <dsp:spPr>
        <a:xfrm>
          <a:off x="290303" y="217821"/>
          <a:ext cx="527824" cy="5278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042300-5768-4E0F-A4EF-1F086D8F38EF}">
      <dsp:nvSpPr>
        <dsp:cNvPr id="0" name=""/>
        <dsp:cNvSpPr/>
      </dsp:nvSpPr>
      <dsp:spPr>
        <a:xfrm>
          <a:off x="1108432" y="1893"/>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Perceived Susceptibility</a:t>
          </a:r>
        </a:p>
      </dsp:txBody>
      <dsp:txXfrm>
        <a:off x="1108432" y="1893"/>
        <a:ext cx="5749567" cy="959681"/>
      </dsp:txXfrm>
    </dsp:sp>
    <dsp:sp modelId="{201935CE-DF7F-47DC-B9DD-FEA197029F0B}">
      <dsp:nvSpPr>
        <dsp:cNvPr id="0" name=""/>
        <dsp:cNvSpPr/>
      </dsp:nvSpPr>
      <dsp:spPr>
        <a:xfrm>
          <a:off x="0" y="1201495"/>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651C4E-E1A7-42EC-8EF4-2E0D76D0E80A}">
      <dsp:nvSpPr>
        <dsp:cNvPr id="0" name=""/>
        <dsp:cNvSpPr/>
      </dsp:nvSpPr>
      <dsp:spPr>
        <a:xfrm>
          <a:off x="290303" y="1417423"/>
          <a:ext cx="527824" cy="5278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8A48B5-C0F2-490D-8C02-16611869D52B}">
      <dsp:nvSpPr>
        <dsp:cNvPr id="0" name=""/>
        <dsp:cNvSpPr/>
      </dsp:nvSpPr>
      <dsp:spPr>
        <a:xfrm>
          <a:off x="1108432" y="1201495"/>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Perceived Severity</a:t>
          </a:r>
        </a:p>
      </dsp:txBody>
      <dsp:txXfrm>
        <a:off x="1108432" y="1201495"/>
        <a:ext cx="5749567" cy="959681"/>
      </dsp:txXfrm>
    </dsp:sp>
    <dsp:sp modelId="{B727DECF-085D-46CA-8DAB-D0D8C851F1D7}">
      <dsp:nvSpPr>
        <dsp:cNvPr id="0" name=""/>
        <dsp:cNvSpPr/>
      </dsp:nvSpPr>
      <dsp:spPr>
        <a:xfrm>
          <a:off x="0" y="2401097"/>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FDF2AB-A67A-4B15-841E-9507A264298F}">
      <dsp:nvSpPr>
        <dsp:cNvPr id="0" name=""/>
        <dsp:cNvSpPr/>
      </dsp:nvSpPr>
      <dsp:spPr>
        <a:xfrm>
          <a:off x="290303" y="2617025"/>
          <a:ext cx="527824" cy="5278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A30658-BA34-4A5D-BD4C-73B0DD105743}">
      <dsp:nvSpPr>
        <dsp:cNvPr id="0" name=""/>
        <dsp:cNvSpPr/>
      </dsp:nvSpPr>
      <dsp:spPr>
        <a:xfrm>
          <a:off x="1108432" y="2401097"/>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Perceived Barriers</a:t>
          </a:r>
        </a:p>
      </dsp:txBody>
      <dsp:txXfrm>
        <a:off x="1108432" y="2401097"/>
        <a:ext cx="5749567" cy="959681"/>
      </dsp:txXfrm>
    </dsp:sp>
    <dsp:sp modelId="{AC2B6379-5617-468D-9F06-6529482FFFEF}">
      <dsp:nvSpPr>
        <dsp:cNvPr id="0" name=""/>
        <dsp:cNvSpPr/>
      </dsp:nvSpPr>
      <dsp:spPr>
        <a:xfrm>
          <a:off x="0" y="3600699"/>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D18C3B-B495-4788-8DDE-54C869F4CFBC}">
      <dsp:nvSpPr>
        <dsp:cNvPr id="0" name=""/>
        <dsp:cNvSpPr/>
      </dsp:nvSpPr>
      <dsp:spPr>
        <a:xfrm>
          <a:off x="290303" y="3816627"/>
          <a:ext cx="527824" cy="5278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0BB46E-22E3-47B3-BEB0-364E3B12F491}">
      <dsp:nvSpPr>
        <dsp:cNvPr id="0" name=""/>
        <dsp:cNvSpPr/>
      </dsp:nvSpPr>
      <dsp:spPr>
        <a:xfrm>
          <a:off x="1108432" y="3600699"/>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Perceived Benefits</a:t>
          </a:r>
        </a:p>
      </dsp:txBody>
      <dsp:txXfrm>
        <a:off x="1108432" y="3600699"/>
        <a:ext cx="5749567" cy="959681"/>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12/10/2025</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16521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12/10/2025</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99389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12/10/2025</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523489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12/10/2025</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43178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12/10/2025</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60872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12/10/2025</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99043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12/10/2025</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02886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12/10/2025</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55963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12/10/2025</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56706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12/10/2025</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22441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12/10/2025</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58333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12/10/2025</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8697521"/>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Kzd6Ew3TraA"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NyDDyT1lDh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ReUHhStG70k"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youtube.com/watch?v=oAX9b7agT9o&amp;t=199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ctrTitle"/>
          </p:nvPr>
        </p:nvSpPr>
        <p:spPr>
          <a:xfrm>
            <a:off x="6858000" y="1524000"/>
            <a:ext cx="4572000" cy="2286000"/>
          </a:xfrm>
        </p:spPr>
        <p:txBody>
          <a:bodyPr>
            <a:normAutofit/>
          </a:bodyPr>
          <a:lstStyle/>
          <a:p>
            <a:pPr algn="l"/>
            <a:r>
              <a:rPr lang="en-US" sz="4400">
                <a:cs typeface="Calibri Light"/>
              </a:rPr>
              <a:t>Human Behaviour</a:t>
            </a:r>
            <a:endParaRPr lang="en-US" sz="4400"/>
          </a:p>
        </p:txBody>
      </p:sp>
      <p:sp>
        <p:nvSpPr>
          <p:cNvPr id="3" name="Subtitle 2"/>
          <p:cNvSpPr>
            <a:spLocks noGrp="1"/>
          </p:cNvSpPr>
          <p:nvPr>
            <p:ph type="subTitle" idx="1"/>
          </p:nvPr>
        </p:nvSpPr>
        <p:spPr>
          <a:xfrm>
            <a:off x="6858000" y="4571999"/>
            <a:ext cx="4572000" cy="1524000"/>
          </a:xfrm>
        </p:spPr>
        <p:txBody>
          <a:bodyPr>
            <a:normAutofit/>
          </a:bodyPr>
          <a:lstStyle/>
          <a:p>
            <a:pPr algn="l"/>
            <a:endParaRPr lang="en-US"/>
          </a:p>
        </p:txBody>
      </p:sp>
      <p:pic>
        <p:nvPicPr>
          <p:cNvPr id="7" name="Picture 3">
            <a:extLst>
              <a:ext uri="{FF2B5EF4-FFF2-40B4-BE49-F238E27FC236}">
                <a16:creationId xmlns:a16="http://schemas.microsoft.com/office/drawing/2014/main" id="{F1F461E1-846F-D37C-94D1-257E602E5147}"/>
              </a:ext>
            </a:extLst>
          </p:cNvPr>
          <p:cNvPicPr>
            <a:picLocks noChangeAspect="1"/>
          </p:cNvPicPr>
          <p:nvPr/>
        </p:nvPicPr>
        <p:blipFill rotWithShape="1">
          <a:blip r:embed="rId2"/>
          <a:srcRect l="18040" r="20963" b="-10"/>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8" name="Freeform: Shape 10">
            <a:extLst>
              <a:ext uri="{FF2B5EF4-FFF2-40B4-BE49-F238E27FC236}">
                <a16:creationId xmlns:a16="http://schemas.microsoft.com/office/drawing/2014/main" id="{F47DB6CD-8E9E-4643-B3B6-01BD80429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95E8271-D5FF-4A58-A151-6D825CF02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39897" cy="3809999"/>
          </a:xfrm>
          <a:custGeom>
            <a:avLst/>
            <a:gdLst>
              <a:gd name="connsiteX0" fmla="*/ 0 w 4939897"/>
              <a:gd name="connsiteY0" fmla="*/ 0 h 1934415"/>
              <a:gd name="connsiteX1" fmla="*/ 4465929 w 4939897"/>
              <a:gd name="connsiteY1" fmla="*/ 0 h 1934415"/>
              <a:gd name="connsiteX2" fmla="*/ 4488924 w 4939897"/>
              <a:gd name="connsiteY2" fmla="*/ 19060 h 1934415"/>
              <a:gd name="connsiteX3" fmla="*/ 4930284 w 4939897"/>
              <a:gd name="connsiteY3" fmla="*/ 902192 h 1934415"/>
              <a:gd name="connsiteX4" fmla="*/ 4062070 w 4939897"/>
              <a:gd name="connsiteY4" fmla="*/ 1639180 h 1934415"/>
              <a:gd name="connsiteX5" fmla="*/ 2991177 w 4939897"/>
              <a:gd name="connsiteY5" fmla="*/ 1934355 h 1934415"/>
              <a:gd name="connsiteX6" fmla="*/ 1001442 w 4939897"/>
              <a:gd name="connsiteY6" fmla="*/ 1260124 h 1934415"/>
              <a:gd name="connsiteX7" fmla="*/ 294151 w 4939897"/>
              <a:gd name="connsiteY7" fmla="*/ 1060052 h 1934415"/>
              <a:gd name="connsiteX8" fmla="*/ 0 w 4939897"/>
              <a:gd name="connsiteY8" fmla="*/ 989104 h 1934415"/>
              <a:gd name="connsiteX9" fmla="*/ 0 w 4939897"/>
              <a:gd name="connsiteY9" fmla="*/ 0 h 1934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39897" h="1934415">
                <a:moveTo>
                  <a:pt x="0" y="0"/>
                </a:moveTo>
                <a:lnTo>
                  <a:pt x="4465929" y="0"/>
                </a:lnTo>
                <a:lnTo>
                  <a:pt x="4488924" y="19060"/>
                </a:lnTo>
                <a:cubicBezTo>
                  <a:pt x="4783094" y="277980"/>
                  <a:pt x="4987466" y="609911"/>
                  <a:pt x="4930284" y="902192"/>
                </a:cubicBezTo>
                <a:cubicBezTo>
                  <a:pt x="4861323" y="1254367"/>
                  <a:pt x="4448191" y="1461726"/>
                  <a:pt x="4062070" y="1639180"/>
                </a:cubicBezTo>
                <a:cubicBezTo>
                  <a:pt x="3741231" y="1786528"/>
                  <a:pt x="3401594" y="1937890"/>
                  <a:pt x="2991177" y="1934355"/>
                </a:cubicBezTo>
                <a:cubicBezTo>
                  <a:pt x="2307904" y="1928562"/>
                  <a:pt x="1665224" y="1509149"/>
                  <a:pt x="1001442" y="1260124"/>
                </a:cubicBezTo>
                <a:cubicBezTo>
                  <a:pt x="806589" y="1187040"/>
                  <a:pt x="560285" y="1124281"/>
                  <a:pt x="294151" y="1060052"/>
                </a:cubicBezTo>
                <a:lnTo>
                  <a:pt x="0" y="989104"/>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a:solidFill>
                <a:prstClr val="white"/>
              </a:solidFill>
              <a:latin typeface="Avenir Next LT Pro" panose="020B0504020202020204" pitchFamily="34" charset="0"/>
            </a:endParaRPr>
          </a:p>
        </p:txBody>
      </p:sp>
      <p:sp>
        <p:nvSpPr>
          <p:cNvPr id="2" name="Title 1">
            <a:extLst>
              <a:ext uri="{FF2B5EF4-FFF2-40B4-BE49-F238E27FC236}">
                <a16:creationId xmlns:a16="http://schemas.microsoft.com/office/drawing/2014/main" id="{873F2F0C-1200-6F4A-E16A-0ECD8E1A3012}"/>
              </a:ext>
            </a:extLst>
          </p:cNvPr>
          <p:cNvSpPr>
            <a:spLocks noGrp="1"/>
          </p:cNvSpPr>
          <p:nvPr>
            <p:ph type="title"/>
          </p:nvPr>
        </p:nvSpPr>
        <p:spPr>
          <a:xfrm>
            <a:off x="718750" y="762000"/>
            <a:ext cx="3853249" cy="2286000"/>
          </a:xfrm>
        </p:spPr>
        <p:txBody>
          <a:bodyPr anchor="t">
            <a:normAutofit/>
          </a:bodyPr>
          <a:lstStyle/>
          <a:p>
            <a:r>
              <a:rPr lang="en-US" sz="3200">
                <a:solidFill>
                  <a:srgbClr val="FFFFFF"/>
                </a:solidFill>
              </a:rPr>
              <a:t>Aims and Objectives</a:t>
            </a:r>
          </a:p>
        </p:txBody>
      </p:sp>
      <p:sp>
        <p:nvSpPr>
          <p:cNvPr id="13" name="Freeform: Shape 12">
            <a:extLst>
              <a:ext uri="{FF2B5EF4-FFF2-40B4-BE49-F238E27FC236}">
                <a16:creationId xmlns:a16="http://schemas.microsoft.com/office/drawing/2014/main" id="{E65E7DAE-0831-45F9-BBA2-9BBD2E397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5" name="Freeform: Shape 14">
            <a:extLst>
              <a:ext uri="{FF2B5EF4-FFF2-40B4-BE49-F238E27FC236}">
                <a16:creationId xmlns:a16="http://schemas.microsoft.com/office/drawing/2014/main" id="{F493E929-55A8-46F3-836C-1C37C8975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graphicFrame>
        <p:nvGraphicFramePr>
          <p:cNvPr id="5" name="Content Placeholder 2">
            <a:extLst>
              <a:ext uri="{FF2B5EF4-FFF2-40B4-BE49-F238E27FC236}">
                <a16:creationId xmlns:a16="http://schemas.microsoft.com/office/drawing/2014/main" id="{33651C18-7C7A-FC1C-8B2F-8CD758390F75}"/>
              </a:ext>
            </a:extLst>
          </p:cNvPr>
          <p:cNvGraphicFramePr>
            <a:graphicFrameLocks noGrp="1"/>
          </p:cNvGraphicFramePr>
          <p:nvPr>
            <p:ph idx="1"/>
            <p:extLst>
              <p:ext uri="{D42A27DB-BD31-4B8C-83A1-F6EECF244321}">
                <p14:modId xmlns:p14="http://schemas.microsoft.com/office/powerpoint/2010/main" val="4281532264"/>
              </p:ext>
            </p:extLst>
          </p:nvPr>
        </p:nvGraphicFramePr>
        <p:xfrm>
          <a:off x="5290748" y="771726"/>
          <a:ext cx="6139252" cy="5324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4223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One in a crowd">
            <a:extLst>
              <a:ext uri="{FF2B5EF4-FFF2-40B4-BE49-F238E27FC236}">
                <a16:creationId xmlns:a16="http://schemas.microsoft.com/office/drawing/2014/main" id="{97672EFB-D0EB-D7D3-1BFD-B8D0D1610878}"/>
              </a:ext>
            </a:extLst>
          </p:cNvPr>
          <p:cNvPicPr>
            <a:picLocks noChangeAspect="1"/>
          </p:cNvPicPr>
          <p:nvPr/>
        </p:nvPicPr>
        <p:blipFill rotWithShape="1">
          <a:blip r:embed="rId2"/>
          <a:srcRect t="8177" r="7" b="16922"/>
          <a:stretch/>
        </p:blipFill>
        <p:spPr>
          <a:xfrm>
            <a:off x="20" y="10"/>
            <a:ext cx="12207220" cy="6857990"/>
          </a:xfrm>
          <a:prstGeom prst="rect">
            <a:avLst/>
          </a:prstGeom>
        </p:spPr>
      </p:pic>
      <p:sp>
        <p:nvSpPr>
          <p:cNvPr id="17" name="Rectangle 16">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287F42-AA96-EB0F-40A6-4965615BF04B}"/>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a:solidFill>
                  <a:schemeClr val="tx1"/>
                </a:solidFill>
                <a:latin typeface="+mj-lt"/>
                <a:ea typeface="+mj-ea"/>
                <a:cs typeface="+mj-cs"/>
              </a:rPr>
              <a:t>Determinants of Behaviour</a:t>
            </a:r>
          </a:p>
        </p:txBody>
      </p:sp>
      <p:sp>
        <p:nvSpPr>
          <p:cNvPr id="3" name="Content Placeholder 2">
            <a:extLst>
              <a:ext uri="{FF2B5EF4-FFF2-40B4-BE49-F238E27FC236}">
                <a16:creationId xmlns:a16="http://schemas.microsoft.com/office/drawing/2014/main" id="{E6AF8908-7448-5666-5EB4-26111111A2F6}"/>
              </a:ext>
            </a:extLst>
          </p:cNvPr>
          <p:cNvSpPr>
            <a:spLocks noGrp="1"/>
          </p:cNvSpPr>
          <p:nvPr>
            <p:ph idx="1"/>
          </p:nvPr>
        </p:nvSpPr>
        <p:spPr>
          <a:xfrm>
            <a:off x="762000" y="4083733"/>
            <a:ext cx="3810000" cy="1524000"/>
          </a:xfrm>
        </p:spPr>
        <p:txBody>
          <a:bodyPr vert="horz" lIns="91440" tIns="45720" rIns="91440" bIns="45720" rtlCol="0">
            <a:normAutofit/>
          </a:bodyPr>
          <a:lstStyle/>
          <a:p>
            <a:pPr marL="0" indent="0">
              <a:buNone/>
            </a:pPr>
            <a:r>
              <a:rPr lang="en-US" sz="2200" kern="1200">
                <a:solidFill>
                  <a:schemeClr val="tx1">
                    <a:alpha val="70000"/>
                  </a:schemeClr>
                </a:solidFill>
                <a:latin typeface="+mn-lt"/>
                <a:ea typeface="+mn-ea"/>
                <a:cs typeface="+mn-cs"/>
              </a:rPr>
              <a:t>According to theories we have discussed, what determines our behaviour?</a:t>
            </a:r>
          </a:p>
        </p:txBody>
      </p:sp>
    </p:spTree>
    <p:extLst>
      <p:ext uri="{BB962C8B-B14F-4D97-AF65-F5344CB8AC3E}">
        <p14:creationId xmlns:p14="http://schemas.microsoft.com/office/powerpoint/2010/main" val="3228274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E8E31E99-9D15-0E08-EC9C-EAC20770DB6B}"/>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Determinants of Behaviour</a:t>
            </a:r>
          </a:p>
        </p:txBody>
      </p:sp>
      <p:graphicFrame>
        <p:nvGraphicFramePr>
          <p:cNvPr id="5" name="Content Placeholder 2">
            <a:extLst>
              <a:ext uri="{FF2B5EF4-FFF2-40B4-BE49-F238E27FC236}">
                <a16:creationId xmlns:a16="http://schemas.microsoft.com/office/drawing/2014/main" id="{FD0DE8C8-56C3-D437-5C1A-F782494DE821}"/>
              </a:ext>
            </a:extLst>
          </p:cNvPr>
          <p:cNvGraphicFramePr>
            <a:graphicFrameLocks noGrp="1"/>
          </p:cNvGraphicFramePr>
          <p:nvPr>
            <p:ph idx="1"/>
            <p:extLst>
              <p:ext uri="{D42A27DB-BD31-4B8C-83A1-F6EECF244321}">
                <p14:modId xmlns:p14="http://schemas.microsoft.com/office/powerpoint/2010/main" val="1240785399"/>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2334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8C63DA97-F215-E682-8F82-9F429AD516B9}"/>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Individual Behaviour</a:t>
            </a:r>
          </a:p>
        </p:txBody>
      </p:sp>
      <p:graphicFrame>
        <p:nvGraphicFramePr>
          <p:cNvPr id="5" name="Content Placeholder 2">
            <a:extLst>
              <a:ext uri="{FF2B5EF4-FFF2-40B4-BE49-F238E27FC236}">
                <a16:creationId xmlns:a16="http://schemas.microsoft.com/office/drawing/2014/main" id="{68C1592A-2913-F358-C903-C0D4A6C8D6C2}"/>
              </a:ext>
            </a:extLst>
          </p:cNvPr>
          <p:cNvGraphicFramePr>
            <a:graphicFrameLocks noGrp="1"/>
          </p:cNvGraphicFramePr>
          <p:nvPr>
            <p:ph idx="1"/>
            <p:extLst>
              <p:ext uri="{D42A27DB-BD31-4B8C-83A1-F6EECF244321}">
                <p14:modId xmlns:p14="http://schemas.microsoft.com/office/powerpoint/2010/main" val="2058537571"/>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9459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1B7CB9A5-F4D7-1190-B911-A22D547B770E}"/>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Individual Behaviour</a:t>
            </a:r>
          </a:p>
        </p:txBody>
      </p:sp>
      <p:graphicFrame>
        <p:nvGraphicFramePr>
          <p:cNvPr id="5" name="Content Placeholder 2">
            <a:extLst>
              <a:ext uri="{FF2B5EF4-FFF2-40B4-BE49-F238E27FC236}">
                <a16:creationId xmlns:a16="http://schemas.microsoft.com/office/drawing/2014/main" id="{A304524A-F9CF-CFEC-768E-B24B45236861}"/>
              </a:ext>
            </a:extLst>
          </p:cNvPr>
          <p:cNvGraphicFramePr>
            <a:graphicFrameLocks noGrp="1"/>
          </p:cNvGraphicFramePr>
          <p:nvPr>
            <p:ph idx="1"/>
            <p:extLst>
              <p:ext uri="{D42A27DB-BD31-4B8C-83A1-F6EECF244321}">
                <p14:modId xmlns:p14="http://schemas.microsoft.com/office/powerpoint/2010/main" val="2381735440"/>
              </p:ext>
            </p:extLst>
          </p:nvPr>
        </p:nvGraphicFramePr>
        <p:xfrm>
          <a:off x="4476750" y="814059"/>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6855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A0CD95D4-CDD6-8CFD-640F-50892E50CC03}"/>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Obedience: Milgram (1963)</a:t>
            </a:r>
          </a:p>
        </p:txBody>
      </p:sp>
      <p:graphicFrame>
        <p:nvGraphicFramePr>
          <p:cNvPr id="5" name="Content Placeholder 2">
            <a:extLst>
              <a:ext uri="{FF2B5EF4-FFF2-40B4-BE49-F238E27FC236}">
                <a16:creationId xmlns:a16="http://schemas.microsoft.com/office/drawing/2014/main" id="{E5C5B8ED-0E02-C4A6-6F76-FE39551E8016}"/>
              </a:ext>
            </a:extLst>
          </p:cNvPr>
          <p:cNvGraphicFramePr>
            <a:graphicFrameLocks noGrp="1"/>
          </p:cNvGraphicFramePr>
          <p:nvPr>
            <p:ph idx="1"/>
            <p:extLst>
              <p:ext uri="{D42A27DB-BD31-4B8C-83A1-F6EECF244321}">
                <p14:modId xmlns:p14="http://schemas.microsoft.com/office/powerpoint/2010/main" val="80872015"/>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6991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77151-F859-919E-D2A5-521A68F29AD0}"/>
              </a:ext>
            </a:extLst>
          </p:cNvPr>
          <p:cNvSpPr>
            <a:spLocks noGrp="1"/>
          </p:cNvSpPr>
          <p:nvPr>
            <p:ph type="title"/>
          </p:nvPr>
        </p:nvSpPr>
        <p:spPr/>
        <p:txBody>
          <a:bodyPr/>
          <a:lstStyle/>
          <a:p>
            <a:r>
              <a:rPr lang="en-US" dirty="0"/>
              <a:t>Milgram (1963)</a:t>
            </a:r>
          </a:p>
        </p:txBody>
      </p:sp>
      <p:sp>
        <p:nvSpPr>
          <p:cNvPr id="3" name="Content Placeholder 2">
            <a:extLst>
              <a:ext uri="{FF2B5EF4-FFF2-40B4-BE49-F238E27FC236}">
                <a16:creationId xmlns:a16="http://schemas.microsoft.com/office/drawing/2014/main" id="{9BE8BB3B-995E-FCA9-9750-A9EC4BDA41D8}"/>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https://www.youtube.com/watch?v=Kzd6Ew3TraA</a:t>
            </a:r>
            <a:endParaRPr lang="en-US">
              <a:solidFill>
                <a:srgbClr val="FFFFFF">
                  <a:alpha val="70000"/>
                </a:srgbClr>
              </a:solidFill>
              <a:ea typeface="+mn-lt"/>
              <a:cs typeface="+mn-lt"/>
            </a:endParaRPr>
          </a:p>
          <a:p>
            <a:endParaRPr lang="en-US" dirty="0">
              <a:solidFill>
                <a:srgbClr val="FFFFFF">
                  <a:alpha val="70000"/>
                </a:srgbClr>
              </a:solidFill>
            </a:endParaRPr>
          </a:p>
        </p:txBody>
      </p:sp>
    </p:spTree>
    <p:extLst>
      <p:ext uri="{BB962C8B-B14F-4D97-AF65-F5344CB8AC3E}">
        <p14:creationId xmlns:p14="http://schemas.microsoft.com/office/powerpoint/2010/main" val="585409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One in a crowd">
            <a:extLst>
              <a:ext uri="{FF2B5EF4-FFF2-40B4-BE49-F238E27FC236}">
                <a16:creationId xmlns:a16="http://schemas.microsoft.com/office/drawing/2014/main" id="{AFCB2967-FD31-3332-623B-DD156D7A8E7F}"/>
              </a:ext>
            </a:extLst>
          </p:cNvPr>
          <p:cNvPicPr>
            <a:picLocks noChangeAspect="1"/>
          </p:cNvPicPr>
          <p:nvPr/>
        </p:nvPicPr>
        <p:blipFill rotWithShape="1">
          <a:blip r:embed="rId2"/>
          <a:srcRect t="8177" r="7" b="16922"/>
          <a:stretch/>
        </p:blipFill>
        <p:spPr>
          <a:xfrm>
            <a:off x="20" y="10"/>
            <a:ext cx="12207220" cy="6857990"/>
          </a:xfrm>
          <a:prstGeom prst="rect">
            <a:avLst/>
          </a:prstGeom>
        </p:spPr>
      </p:pic>
      <p:sp>
        <p:nvSpPr>
          <p:cNvPr id="17" name="Rectangle 16">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3B5F92-1EA4-83B3-B433-6A7EDEB471C1}"/>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a:solidFill>
                  <a:schemeClr val="tx1"/>
                </a:solidFill>
                <a:latin typeface="+mj-lt"/>
                <a:ea typeface="+mj-ea"/>
                <a:cs typeface="+mj-cs"/>
              </a:rPr>
              <a:t>Obedience</a:t>
            </a:r>
          </a:p>
        </p:txBody>
      </p:sp>
      <p:sp>
        <p:nvSpPr>
          <p:cNvPr id="3" name="Content Placeholder 2">
            <a:extLst>
              <a:ext uri="{FF2B5EF4-FFF2-40B4-BE49-F238E27FC236}">
                <a16:creationId xmlns:a16="http://schemas.microsoft.com/office/drawing/2014/main" id="{E2DFE2AB-5F67-39C4-E1C2-56C9A092A6D1}"/>
              </a:ext>
            </a:extLst>
          </p:cNvPr>
          <p:cNvSpPr>
            <a:spLocks noGrp="1"/>
          </p:cNvSpPr>
          <p:nvPr>
            <p:ph idx="1"/>
          </p:nvPr>
        </p:nvSpPr>
        <p:spPr>
          <a:xfrm>
            <a:off x="762000" y="4083733"/>
            <a:ext cx="3810000" cy="1524000"/>
          </a:xfrm>
        </p:spPr>
        <p:txBody>
          <a:bodyPr vert="horz" lIns="91440" tIns="45720" rIns="91440" bIns="45720" rtlCol="0">
            <a:normAutofit/>
          </a:bodyPr>
          <a:lstStyle/>
          <a:p>
            <a:pPr marL="0" indent="0">
              <a:buNone/>
            </a:pPr>
            <a:r>
              <a:rPr lang="en-US" sz="2400" kern="1200">
                <a:solidFill>
                  <a:schemeClr val="tx1">
                    <a:alpha val="70000"/>
                  </a:schemeClr>
                </a:solidFill>
                <a:latin typeface="+mn-lt"/>
                <a:ea typeface="+mn-ea"/>
                <a:cs typeface="+mn-cs"/>
              </a:rPr>
              <a:t>What do you think made the participants more compliant/obedient?</a:t>
            </a:r>
          </a:p>
        </p:txBody>
      </p:sp>
    </p:spTree>
    <p:extLst>
      <p:ext uri="{BB962C8B-B14F-4D97-AF65-F5344CB8AC3E}">
        <p14:creationId xmlns:p14="http://schemas.microsoft.com/office/powerpoint/2010/main" val="3582734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362F8A5F-36B0-CF47-313C-98CC1CC3A6D5}"/>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Obedience</a:t>
            </a:r>
          </a:p>
        </p:txBody>
      </p:sp>
      <p:graphicFrame>
        <p:nvGraphicFramePr>
          <p:cNvPr id="5" name="Content Placeholder 2">
            <a:extLst>
              <a:ext uri="{FF2B5EF4-FFF2-40B4-BE49-F238E27FC236}">
                <a16:creationId xmlns:a16="http://schemas.microsoft.com/office/drawing/2014/main" id="{532E6939-C1FD-61D7-34D2-CF2AA87B7E4A}"/>
              </a:ext>
            </a:extLst>
          </p:cNvPr>
          <p:cNvGraphicFramePr>
            <a:graphicFrameLocks noGrp="1"/>
          </p:cNvGraphicFramePr>
          <p:nvPr>
            <p:ph idx="1"/>
            <p:extLst>
              <p:ext uri="{D42A27DB-BD31-4B8C-83A1-F6EECF244321}">
                <p14:modId xmlns:p14="http://schemas.microsoft.com/office/powerpoint/2010/main" val="2716722823"/>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6474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BF1085CD-BF7C-BE36-4F51-AA763631479F}"/>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Conformity</a:t>
            </a:r>
          </a:p>
        </p:txBody>
      </p:sp>
      <p:graphicFrame>
        <p:nvGraphicFramePr>
          <p:cNvPr id="5" name="Content Placeholder 2">
            <a:extLst>
              <a:ext uri="{FF2B5EF4-FFF2-40B4-BE49-F238E27FC236}">
                <a16:creationId xmlns:a16="http://schemas.microsoft.com/office/drawing/2014/main" id="{7D71D59F-C12D-5CC2-A54A-4EFAFC98BA3A}"/>
              </a:ext>
            </a:extLst>
          </p:cNvPr>
          <p:cNvGraphicFramePr>
            <a:graphicFrameLocks noGrp="1"/>
          </p:cNvGraphicFramePr>
          <p:nvPr>
            <p:ph idx="1"/>
            <p:extLst>
              <p:ext uri="{D42A27DB-BD31-4B8C-83A1-F6EECF244321}">
                <p14:modId xmlns:p14="http://schemas.microsoft.com/office/powerpoint/2010/main" val="1945744358"/>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51830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4016E026-C7AF-181D-9A65-DAA2B29D3C64}"/>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Types of Conformity (Kelman, 1958)</a:t>
            </a:r>
          </a:p>
        </p:txBody>
      </p:sp>
      <p:graphicFrame>
        <p:nvGraphicFramePr>
          <p:cNvPr id="5" name="Content Placeholder 2">
            <a:extLst>
              <a:ext uri="{FF2B5EF4-FFF2-40B4-BE49-F238E27FC236}">
                <a16:creationId xmlns:a16="http://schemas.microsoft.com/office/drawing/2014/main" id="{7BE6C0C7-2F45-2ED4-CF02-E53F32769B88}"/>
              </a:ext>
            </a:extLst>
          </p:cNvPr>
          <p:cNvGraphicFramePr>
            <a:graphicFrameLocks noGrp="1"/>
          </p:cNvGraphicFramePr>
          <p:nvPr>
            <p:ph idx="1"/>
            <p:extLst>
              <p:ext uri="{D42A27DB-BD31-4B8C-83A1-F6EECF244321}">
                <p14:modId xmlns:p14="http://schemas.microsoft.com/office/powerpoint/2010/main" val="2961312786"/>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11623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728A7-A44A-23D0-A5BA-E6D188604B12}"/>
              </a:ext>
            </a:extLst>
          </p:cNvPr>
          <p:cNvSpPr>
            <a:spLocks noGrp="1"/>
          </p:cNvSpPr>
          <p:nvPr>
            <p:ph type="title"/>
          </p:nvPr>
        </p:nvSpPr>
        <p:spPr/>
        <p:txBody>
          <a:bodyPr/>
          <a:lstStyle/>
          <a:p>
            <a:r>
              <a:rPr lang="en-US" dirty="0"/>
              <a:t>Compliance</a:t>
            </a:r>
          </a:p>
        </p:txBody>
      </p:sp>
      <p:sp>
        <p:nvSpPr>
          <p:cNvPr id="3" name="Content Placeholder 2">
            <a:extLst>
              <a:ext uri="{FF2B5EF4-FFF2-40B4-BE49-F238E27FC236}">
                <a16:creationId xmlns:a16="http://schemas.microsoft.com/office/drawing/2014/main" id="{1531AD33-3FC9-61E1-84AF-A3EDED3BE95E}"/>
              </a:ext>
            </a:extLst>
          </p:cNvPr>
          <p:cNvSpPr>
            <a:spLocks noGrp="1"/>
          </p:cNvSpPr>
          <p:nvPr>
            <p:ph idx="1"/>
          </p:nvPr>
        </p:nvSpPr>
        <p:spPr/>
        <p:txBody>
          <a:bodyPr vert="horz" lIns="91440" tIns="45720" rIns="91440" bIns="45720" rtlCol="0" anchor="t">
            <a:normAutofit/>
          </a:bodyPr>
          <a:lstStyle/>
          <a:p>
            <a:r>
              <a:rPr lang="en-US" dirty="0">
                <a:ea typeface="+mn-lt"/>
                <a:cs typeface="+mn-lt"/>
              </a:rPr>
              <a:t>This occurs “when an individual accepts influence because he hopes to achieve a favorable reaction from another person or group. He adopts the induced behavior because….he expects to gain specific rewards or approval and avoid specific punishment or disapproval by conformity” (Kelman, 1958, p. 53).</a:t>
            </a:r>
            <a:endParaRPr lang="en-US" dirty="0"/>
          </a:p>
        </p:txBody>
      </p:sp>
    </p:spTree>
    <p:extLst>
      <p:ext uri="{BB962C8B-B14F-4D97-AF65-F5344CB8AC3E}">
        <p14:creationId xmlns:p14="http://schemas.microsoft.com/office/powerpoint/2010/main" val="2360189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B0FB8-81B6-F63E-5AE8-67784D4335DB}"/>
              </a:ext>
            </a:extLst>
          </p:cNvPr>
          <p:cNvSpPr>
            <a:spLocks noGrp="1"/>
          </p:cNvSpPr>
          <p:nvPr>
            <p:ph type="title"/>
          </p:nvPr>
        </p:nvSpPr>
        <p:spPr/>
        <p:txBody>
          <a:bodyPr/>
          <a:lstStyle/>
          <a:p>
            <a:r>
              <a:rPr lang="en-US" dirty="0" err="1"/>
              <a:t>Individualisation</a:t>
            </a:r>
          </a:p>
        </p:txBody>
      </p:sp>
      <p:sp>
        <p:nvSpPr>
          <p:cNvPr id="3" name="Content Placeholder 2">
            <a:extLst>
              <a:ext uri="{FF2B5EF4-FFF2-40B4-BE49-F238E27FC236}">
                <a16:creationId xmlns:a16="http://schemas.microsoft.com/office/drawing/2014/main" id="{CB369C23-0B01-700C-81C4-9D77457255BB}"/>
              </a:ext>
            </a:extLst>
          </p:cNvPr>
          <p:cNvSpPr>
            <a:spLocks noGrp="1"/>
          </p:cNvSpPr>
          <p:nvPr>
            <p:ph idx="1"/>
          </p:nvPr>
        </p:nvSpPr>
        <p:spPr/>
        <p:txBody>
          <a:bodyPr vert="horz" lIns="91440" tIns="45720" rIns="91440" bIns="45720" rtlCol="0" anchor="t">
            <a:normAutofit/>
          </a:bodyPr>
          <a:lstStyle/>
          <a:p>
            <a:r>
              <a:rPr lang="en-US" dirty="0">
                <a:ea typeface="+mn-lt"/>
                <a:cs typeface="+mn-lt"/>
              </a:rPr>
              <a:t>This occurs “when an individual accepts influence because the content of the induced behavior – the ideas and actions of which it is composed – is intrinsically rewarding. He adopts the induced behavior because it is congruent [consistent] with his value system” (Kelman, 1958, p. 53).</a:t>
            </a:r>
            <a:endParaRPr lang="en-US" dirty="0">
              <a:solidFill>
                <a:srgbClr val="FFFFFF">
                  <a:alpha val="70000"/>
                </a:srgbClr>
              </a:solidFill>
            </a:endParaRPr>
          </a:p>
          <a:p>
            <a:endParaRPr lang="en-US"/>
          </a:p>
          <a:p>
            <a:endParaRPr lang="en-US" dirty="0">
              <a:solidFill>
                <a:srgbClr val="FFFFFF">
                  <a:alpha val="70000"/>
                </a:srgbClr>
              </a:solidFill>
            </a:endParaRPr>
          </a:p>
        </p:txBody>
      </p:sp>
    </p:spTree>
    <p:extLst>
      <p:ext uri="{BB962C8B-B14F-4D97-AF65-F5344CB8AC3E}">
        <p14:creationId xmlns:p14="http://schemas.microsoft.com/office/powerpoint/2010/main" val="5209993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7CEC9-D138-99BF-54E0-9F32F4FC5267}"/>
              </a:ext>
            </a:extLst>
          </p:cNvPr>
          <p:cNvSpPr>
            <a:spLocks noGrp="1"/>
          </p:cNvSpPr>
          <p:nvPr>
            <p:ph type="title"/>
          </p:nvPr>
        </p:nvSpPr>
        <p:spPr/>
        <p:txBody>
          <a:bodyPr/>
          <a:lstStyle/>
          <a:p>
            <a:r>
              <a:rPr lang="en-US" dirty="0"/>
              <a:t>Identification</a:t>
            </a:r>
          </a:p>
        </p:txBody>
      </p:sp>
      <p:sp>
        <p:nvSpPr>
          <p:cNvPr id="3" name="Content Placeholder 2">
            <a:extLst>
              <a:ext uri="{FF2B5EF4-FFF2-40B4-BE49-F238E27FC236}">
                <a16:creationId xmlns:a16="http://schemas.microsoft.com/office/drawing/2014/main" id="{561EAEA0-74AB-447C-31BB-BF7C13C9D779}"/>
              </a:ext>
            </a:extLst>
          </p:cNvPr>
          <p:cNvSpPr>
            <a:spLocks noGrp="1"/>
          </p:cNvSpPr>
          <p:nvPr>
            <p:ph idx="1"/>
          </p:nvPr>
        </p:nvSpPr>
        <p:spPr/>
        <p:txBody>
          <a:bodyPr vert="horz" lIns="91440" tIns="45720" rIns="91440" bIns="45720" rtlCol="0" anchor="t">
            <a:normAutofit fontScale="92500" lnSpcReduction="10000"/>
          </a:bodyPr>
          <a:lstStyle/>
          <a:p>
            <a:r>
              <a:rPr lang="en-US" dirty="0">
                <a:ea typeface="+mn-lt"/>
                <a:cs typeface="+mn-lt"/>
              </a:rPr>
              <a:t>This occurs “when an individual accepts influence because he wants to establish or maintain a satisfying self-defining relationship to another person or group” (Kelman, 1958, p. 53).</a:t>
            </a:r>
            <a:endParaRPr lang="en-US" dirty="0">
              <a:solidFill>
                <a:srgbClr val="FFFFFF">
                  <a:alpha val="70000"/>
                </a:srgbClr>
              </a:solidFill>
              <a:ea typeface="+mn-lt"/>
              <a:cs typeface="+mn-lt"/>
            </a:endParaRPr>
          </a:p>
          <a:p>
            <a:r>
              <a:rPr lang="en-US" dirty="0">
                <a:ea typeface="+mn-lt"/>
                <a:cs typeface="+mn-lt"/>
              </a:rPr>
              <a:t>Individuals conform to the expectations of a social role</a:t>
            </a:r>
            <a:endParaRPr lang="en-US" dirty="0">
              <a:solidFill>
                <a:srgbClr val="FFFFFF">
                  <a:alpha val="70000"/>
                </a:srgbClr>
              </a:solidFill>
              <a:ea typeface="+mn-lt"/>
              <a:cs typeface="+mn-lt"/>
            </a:endParaRPr>
          </a:p>
          <a:p>
            <a:r>
              <a:rPr lang="en-US" dirty="0">
                <a:ea typeface="+mn-lt"/>
                <a:cs typeface="+mn-lt"/>
              </a:rPr>
              <a:t>It is similar to compliance as there does not have to be a change in private opinion. A good example is Zimbardo’s Prison Study.</a:t>
            </a:r>
          </a:p>
          <a:p>
            <a:r>
              <a:rPr lang="en-US" dirty="0">
                <a:ea typeface="+mn-lt"/>
                <a:cs typeface="+mn-lt"/>
              </a:rPr>
              <a:t>Mann (1969) identified an additional type of conformity:</a:t>
            </a:r>
            <a:endParaRPr lang="en-US" dirty="0">
              <a:solidFill>
                <a:srgbClr val="FFFFFF">
                  <a:alpha val="70000"/>
                </a:srgbClr>
              </a:solidFill>
              <a:ea typeface="+mn-lt"/>
              <a:cs typeface="+mn-lt"/>
            </a:endParaRPr>
          </a:p>
        </p:txBody>
      </p:sp>
    </p:spTree>
    <p:extLst>
      <p:ext uri="{BB962C8B-B14F-4D97-AF65-F5344CB8AC3E}">
        <p14:creationId xmlns:p14="http://schemas.microsoft.com/office/powerpoint/2010/main" val="17015667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C005C51F-F993-E6E0-0EA9-1F1674E74DE8}"/>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Ingratiational</a:t>
            </a:r>
          </a:p>
        </p:txBody>
      </p:sp>
      <p:graphicFrame>
        <p:nvGraphicFramePr>
          <p:cNvPr id="5" name="Content Placeholder 2">
            <a:extLst>
              <a:ext uri="{FF2B5EF4-FFF2-40B4-BE49-F238E27FC236}">
                <a16:creationId xmlns:a16="http://schemas.microsoft.com/office/drawing/2014/main" id="{4EFBA153-AA01-B5CE-CC2A-083E777A2FFD}"/>
              </a:ext>
            </a:extLst>
          </p:cNvPr>
          <p:cNvGraphicFramePr>
            <a:graphicFrameLocks noGrp="1"/>
          </p:cNvGraphicFramePr>
          <p:nvPr>
            <p:ph idx="1"/>
            <p:extLst>
              <p:ext uri="{D42A27DB-BD31-4B8C-83A1-F6EECF244321}">
                <p14:modId xmlns:p14="http://schemas.microsoft.com/office/powerpoint/2010/main" val="3745360670"/>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94386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2C206-B7E5-0C6A-2E84-1979A413EB71}"/>
              </a:ext>
            </a:extLst>
          </p:cNvPr>
          <p:cNvSpPr>
            <a:spLocks noGrp="1"/>
          </p:cNvSpPr>
          <p:nvPr>
            <p:ph type="title"/>
          </p:nvPr>
        </p:nvSpPr>
        <p:spPr/>
        <p:txBody>
          <a:bodyPr/>
          <a:lstStyle/>
          <a:p>
            <a:r>
              <a:rPr lang="en-US" dirty="0"/>
              <a:t>Asch (1951): Conformity</a:t>
            </a:r>
          </a:p>
        </p:txBody>
      </p:sp>
      <p:sp>
        <p:nvSpPr>
          <p:cNvPr id="3" name="Content Placeholder 2">
            <a:extLst>
              <a:ext uri="{FF2B5EF4-FFF2-40B4-BE49-F238E27FC236}">
                <a16:creationId xmlns:a16="http://schemas.microsoft.com/office/drawing/2014/main" id="{A570AC58-AFB6-18F9-F505-F2E1C31E2043}"/>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https://www.youtube.com/watch?v=NyDDyT1lDhA</a:t>
            </a:r>
            <a:endParaRPr lang="en-US">
              <a:ea typeface="+mn-lt"/>
              <a:cs typeface="+mn-lt"/>
            </a:endParaRPr>
          </a:p>
          <a:p>
            <a:endParaRPr lang="en-US" dirty="0">
              <a:ea typeface="+mn-lt"/>
              <a:cs typeface="+mn-lt"/>
            </a:endParaRPr>
          </a:p>
        </p:txBody>
      </p:sp>
    </p:spTree>
    <p:extLst>
      <p:ext uri="{BB962C8B-B14F-4D97-AF65-F5344CB8AC3E}">
        <p14:creationId xmlns:p14="http://schemas.microsoft.com/office/powerpoint/2010/main" val="17331569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ACD6E-40AF-F0D9-644F-9C492D9708C9}"/>
              </a:ext>
            </a:extLst>
          </p:cNvPr>
          <p:cNvSpPr>
            <a:spLocks noGrp="1"/>
          </p:cNvSpPr>
          <p:nvPr>
            <p:ph type="title"/>
          </p:nvPr>
        </p:nvSpPr>
        <p:spPr/>
        <p:txBody>
          <a:bodyPr/>
          <a:lstStyle/>
          <a:p>
            <a:r>
              <a:rPr lang="en-US" dirty="0"/>
              <a:t>Attribution Theory</a:t>
            </a:r>
          </a:p>
        </p:txBody>
      </p:sp>
      <p:sp>
        <p:nvSpPr>
          <p:cNvPr id="3" name="Content Placeholder 2">
            <a:extLst>
              <a:ext uri="{FF2B5EF4-FFF2-40B4-BE49-F238E27FC236}">
                <a16:creationId xmlns:a16="http://schemas.microsoft.com/office/drawing/2014/main" id="{419CFD94-01A4-F07C-0D4B-6BE6AB3DFB5B}"/>
              </a:ext>
            </a:extLst>
          </p:cNvPr>
          <p:cNvSpPr>
            <a:spLocks noGrp="1"/>
          </p:cNvSpPr>
          <p:nvPr>
            <p:ph idx="1"/>
          </p:nvPr>
        </p:nvSpPr>
        <p:spPr/>
        <p:txBody>
          <a:bodyPr vert="horz" lIns="91440" tIns="45720" rIns="91440" bIns="45720" rtlCol="0" anchor="t">
            <a:normAutofit fontScale="92500"/>
          </a:bodyPr>
          <a:lstStyle/>
          <a:p>
            <a:r>
              <a:rPr lang="en-US" dirty="0">
                <a:solidFill>
                  <a:srgbClr val="FFFFFF">
                    <a:alpha val="70000"/>
                  </a:srgbClr>
                </a:solidFill>
              </a:rPr>
              <a:t>This theory is concerned with how we explain the causes of </a:t>
            </a:r>
            <a:r>
              <a:rPr lang="en-US" dirty="0" err="1">
                <a:solidFill>
                  <a:srgbClr val="FFFFFF">
                    <a:alpha val="70000"/>
                  </a:srgbClr>
                </a:solidFill>
              </a:rPr>
              <a:t>behaviour</a:t>
            </a:r>
            <a:r>
              <a:rPr lang="en-US" dirty="0">
                <a:solidFill>
                  <a:srgbClr val="FFFFFF">
                    <a:alpha val="70000"/>
                  </a:srgbClr>
                </a:solidFill>
              </a:rPr>
              <a:t>/events.</a:t>
            </a:r>
          </a:p>
          <a:p>
            <a:r>
              <a:rPr lang="en-US" dirty="0">
                <a:ea typeface="+mn-lt"/>
                <a:cs typeface="+mn-lt"/>
              </a:rPr>
              <a:t>A formal definition is provided by Fiske and Taylor (1991, p. 23):</a:t>
            </a:r>
            <a:endParaRPr lang="en-US" dirty="0">
              <a:solidFill>
                <a:srgbClr val="FFFFFF">
                  <a:alpha val="70000"/>
                </a:srgbClr>
              </a:solidFill>
            </a:endParaRPr>
          </a:p>
          <a:p>
            <a:r>
              <a:rPr lang="en-US" dirty="0">
                <a:ea typeface="+mn-lt"/>
                <a:cs typeface="+mn-lt"/>
              </a:rPr>
              <a:t>“Attribution theory deals with how the social perceiver uses information to arrive at causal explanations for events.  It examines what information is gathered and how it is combined to form a causal judgment”.</a:t>
            </a:r>
            <a:endParaRPr lang="en-US" dirty="0"/>
          </a:p>
        </p:txBody>
      </p:sp>
    </p:spTree>
    <p:extLst>
      <p:ext uri="{BB962C8B-B14F-4D97-AF65-F5344CB8AC3E}">
        <p14:creationId xmlns:p14="http://schemas.microsoft.com/office/powerpoint/2010/main" val="21547744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08E64-5D13-4BC3-61AC-87CD3CD5484B}"/>
              </a:ext>
            </a:extLst>
          </p:cNvPr>
          <p:cNvSpPr>
            <a:spLocks noGrp="1"/>
          </p:cNvSpPr>
          <p:nvPr>
            <p:ph type="title"/>
          </p:nvPr>
        </p:nvSpPr>
        <p:spPr/>
        <p:txBody>
          <a:bodyPr/>
          <a:lstStyle/>
          <a:p>
            <a:r>
              <a:rPr lang="en-US" dirty="0"/>
              <a:t>Dispositional Attribution</a:t>
            </a:r>
          </a:p>
        </p:txBody>
      </p:sp>
      <p:sp>
        <p:nvSpPr>
          <p:cNvPr id="3" name="Content Placeholder 2">
            <a:extLst>
              <a:ext uri="{FF2B5EF4-FFF2-40B4-BE49-F238E27FC236}">
                <a16:creationId xmlns:a16="http://schemas.microsoft.com/office/drawing/2014/main" id="{6F43167B-D2F9-2996-E853-AD5D631E9D02}"/>
              </a:ext>
            </a:extLst>
          </p:cNvPr>
          <p:cNvSpPr>
            <a:spLocks noGrp="1"/>
          </p:cNvSpPr>
          <p:nvPr>
            <p:ph idx="1"/>
          </p:nvPr>
        </p:nvSpPr>
        <p:spPr/>
        <p:txBody>
          <a:bodyPr vert="horz" lIns="91440" tIns="45720" rIns="91440" bIns="45720" rtlCol="0" anchor="t">
            <a:normAutofit lnSpcReduction="10000"/>
          </a:bodyPr>
          <a:lstStyle/>
          <a:p>
            <a:r>
              <a:rPr lang="en-US" dirty="0">
                <a:ea typeface="+mn-lt"/>
                <a:cs typeface="+mn-lt"/>
              </a:rPr>
              <a:t>Dispositional attribution assigns the cause of behavior to some internal characteristic of a person rather than to outside forces.</a:t>
            </a:r>
            <a:endParaRPr lang="en-US" dirty="0">
              <a:solidFill>
                <a:srgbClr val="FFFFFF">
                  <a:alpha val="70000"/>
                </a:srgbClr>
              </a:solidFill>
            </a:endParaRPr>
          </a:p>
          <a:p>
            <a:r>
              <a:rPr lang="en-US" dirty="0">
                <a:ea typeface="+mn-lt"/>
                <a:cs typeface="+mn-lt"/>
              </a:rPr>
              <a:t>When we explain the behavior of others, we look for enduring internal attributions, such as personality traits. This is known as the fundamental attribution error.</a:t>
            </a:r>
            <a:endParaRPr lang="en-US" dirty="0"/>
          </a:p>
          <a:p>
            <a:r>
              <a:rPr lang="en-US" dirty="0">
                <a:ea typeface="+mn-lt"/>
                <a:cs typeface="+mn-lt"/>
              </a:rPr>
              <a:t>For example, we attribute the behavior of a person to their personality, motives, or beliefs.</a:t>
            </a:r>
            <a:endParaRPr lang="en-US" dirty="0"/>
          </a:p>
        </p:txBody>
      </p:sp>
    </p:spTree>
    <p:extLst>
      <p:ext uri="{BB962C8B-B14F-4D97-AF65-F5344CB8AC3E}">
        <p14:creationId xmlns:p14="http://schemas.microsoft.com/office/powerpoint/2010/main" val="14590682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FF42BADB-D026-7B9E-AFE2-ECC34B61DA21}"/>
              </a:ext>
            </a:extLst>
          </p:cNvPr>
          <p:cNvPicPr>
            <a:picLocks noChangeAspect="1"/>
          </p:cNvPicPr>
          <p:nvPr/>
        </p:nvPicPr>
        <p:blipFill rotWithShape="1">
          <a:blip r:embed="rId2"/>
          <a:srcRect l="30589" r="9" b="9"/>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0469E3F5-E455-A0D1-E327-52EC0F103478}"/>
              </a:ext>
            </a:extLst>
          </p:cNvPr>
          <p:cNvSpPr>
            <a:spLocks noGrp="1"/>
          </p:cNvSpPr>
          <p:nvPr>
            <p:ph idx="1"/>
          </p:nvPr>
        </p:nvSpPr>
        <p:spPr>
          <a:xfrm>
            <a:off x="6096000" y="2286000"/>
            <a:ext cx="5334000" cy="3810001"/>
          </a:xfrm>
        </p:spPr>
        <p:txBody>
          <a:bodyPr vert="horz" lIns="91440" tIns="45720" rIns="91440" bIns="45720" rtlCol="0">
            <a:normAutofit/>
          </a:bodyPr>
          <a:lstStyle/>
          <a:p>
            <a:r>
              <a:rPr lang="en-US" sz="2200">
                <a:ea typeface="+mn-lt"/>
                <a:cs typeface="+mn-lt"/>
              </a:rPr>
              <a:t>The fundamental attribution error (also known as correspondence bias or over-attribution effect) is the tendency for people to over-emphasize dispositional or personality-based explanations for behaviors observed in others while under-emphasizing situational explanations.</a:t>
            </a:r>
            <a:endParaRPr lang="en-US" sz="2200"/>
          </a:p>
          <a:p>
            <a:endParaRPr lang="en-US" sz="2200"/>
          </a:p>
          <a:p>
            <a:endParaRPr lang="en-US" sz="2200"/>
          </a:p>
        </p:txBody>
      </p:sp>
      <p:sp>
        <p:nvSpPr>
          <p:cNvPr id="2" name="Title 1">
            <a:extLst>
              <a:ext uri="{FF2B5EF4-FFF2-40B4-BE49-F238E27FC236}">
                <a16:creationId xmlns:a16="http://schemas.microsoft.com/office/drawing/2014/main" id="{4ABA61AF-9826-88EE-0158-3490FBD04AC0}"/>
              </a:ext>
            </a:extLst>
          </p:cNvPr>
          <p:cNvSpPr>
            <a:spLocks noGrp="1"/>
          </p:cNvSpPr>
          <p:nvPr>
            <p:ph type="title"/>
          </p:nvPr>
        </p:nvSpPr>
        <p:spPr>
          <a:xfrm>
            <a:off x="6096000" y="762000"/>
            <a:ext cx="5334000" cy="1524000"/>
          </a:xfrm>
        </p:spPr>
        <p:txBody>
          <a:bodyPr>
            <a:normAutofit/>
          </a:bodyPr>
          <a:lstStyle/>
          <a:p>
            <a:r>
              <a:rPr lang="en-US" sz="3200"/>
              <a:t>Fundamental Attribution Error</a:t>
            </a:r>
          </a:p>
        </p:txBody>
      </p:sp>
    </p:spTree>
    <p:extLst>
      <p:ext uri="{BB962C8B-B14F-4D97-AF65-F5344CB8AC3E}">
        <p14:creationId xmlns:p14="http://schemas.microsoft.com/office/powerpoint/2010/main" val="1391334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B6EDB-22B0-DDC9-DD6E-D7F6D1A4F45E}"/>
              </a:ext>
            </a:extLst>
          </p:cNvPr>
          <p:cNvSpPr>
            <a:spLocks noGrp="1"/>
          </p:cNvSpPr>
          <p:nvPr>
            <p:ph type="title"/>
          </p:nvPr>
        </p:nvSpPr>
        <p:spPr/>
        <p:txBody>
          <a:bodyPr/>
          <a:lstStyle/>
          <a:p>
            <a:r>
              <a:rPr lang="en-US" dirty="0"/>
              <a:t>Situational Attribution</a:t>
            </a:r>
          </a:p>
        </p:txBody>
      </p:sp>
      <p:sp>
        <p:nvSpPr>
          <p:cNvPr id="3" name="Content Placeholder 2">
            <a:extLst>
              <a:ext uri="{FF2B5EF4-FFF2-40B4-BE49-F238E27FC236}">
                <a16:creationId xmlns:a16="http://schemas.microsoft.com/office/drawing/2014/main" id="{A315E3D6-470C-541A-1FBE-FA36D6D5918E}"/>
              </a:ext>
            </a:extLst>
          </p:cNvPr>
          <p:cNvSpPr>
            <a:spLocks noGrp="1"/>
          </p:cNvSpPr>
          <p:nvPr>
            <p:ph idx="1"/>
          </p:nvPr>
        </p:nvSpPr>
        <p:spPr/>
        <p:txBody>
          <a:bodyPr vert="horz" lIns="91440" tIns="45720" rIns="91440" bIns="45720" rtlCol="0" anchor="t">
            <a:normAutofit/>
          </a:bodyPr>
          <a:lstStyle/>
          <a:p>
            <a:r>
              <a:rPr lang="en-US" dirty="0">
                <a:ea typeface="+mn-lt"/>
                <a:cs typeface="+mn-lt"/>
              </a:rPr>
              <a:t>The process of assigning the cause of behavior to some situation or event outside a person’s control rather than to some internal characteristic.</a:t>
            </a:r>
            <a:endParaRPr lang="en-US" dirty="0">
              <a:solidFill>
                <a:srgbClr val="FFFFFF">
                  <a:alpha val="70000"/>
                </a:srgbClr>
              </a:solidFill>
            </a:endParaRPr>
          </a:p>
          <a:p>
            <a:r>
              <a:rPr lang="en-US" dirty="0">
                <a:ea typeface="+mn-lt"/>
                <a:cs typeface="+mn-lt"/>
              </a:rPr>
              <a:t>When we try to explain our behavior, we tend to make external attributions, such as situational or environmental features.</a:t>
            </a:r>
            <a:endParaRPr lang="en-US" dirty="0"/>
          </a:p>
        </p:txBody>
      </p:sp>
    </p:spTree>
    <p:extLst>
      <p:ext uri="{BB962C8B-B14F-4D97-AF65-F5344CB8AC3E}">
        <p14:creationId xmlns:p14="http://schemas.microsoft.com/office/powerpoint/2010/main" val="8426096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3A864884-DF15-E821-C82E-D08BB53C5D05}"/>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Group Behaviour</a:t>
            </a:r>
          </a:p>
        </p:txBody>
      </p:sp>
      <p:graphicFrame>
        <p:nvGraphicFramePr>
          <p:cNvPr id="5" name="Content Placeholder 2">
            <a:extLst>
              <a:ext uri="{FF2B5EF4-FFF2-40B4-BE49-F238E27FC236}">
                <a16:creationId xmlns:a16="http://schemas.microsoft.com/office/drawing/2014/main" id="{B2BA59FD-08E9-0104-8D1C-BCAE63E3F47A}"/>
              </a:ext>
            </a:extLst>
          </p:cNvPr>
          <p:cNvGraphicFramePr>
            <a:graphicFrameLocks noGrp="1"/>
          </p:cNvGraphicFramePr>
          <p:nvPr>
            <p:ph idx="1"/>
            <p:extLst>
              <p:ext uri="{D42A27DB-BD31-4B8C-83A1-F6EECF244321}">
                <p14:modId xmlns:p14="http://schemas.microsoft.com/office/powerpoint/2010/main" val="4108350144"/>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40225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642CA-F7CB-B2AF-2436-C6774F7E5AEC}"/>
              </a:ext>
            </a:extLst>
          </p:cNvPr>
          <p:cNvSpPr>
            <a:spLocks noGrp="1"/>
          </p:cNvSpPr>
          <p:nvPr>
            <p:ph type="title"/>
          </p:nvPr>
        </p:nvSpPr>
        <p:spPr/>
        <p:txBody>
          <a:bodyPr/>
          <a:lstStyle/>
          <a:p>
            <a:r>
              <a:rPr lang="en-US" dirty="0"/>
              <a:t>Social Facilitation</a:t>
            </a:r>
          </a:p>
        </p:txBody>
      </p:sp>
      <p:sp>
        <p:nvSpPr>
          <p:cNvPr id="3" name="Content Placeholder 2">
            <a:extLst>
              <a:ext uri="{FF2B5EF4-FFF2-40B4-BE49-F238E27FC236}">
                <a16:creationId xmlns:a16="http://schemas.microsoft.com/office/drawing/2014/main" id="{BFC6174A-247B-CBC2-66D3-0A7821287DD6}"/>
              </a:ext>
            </a:extLst>
          </p:cNvPr>
          <p:cNvSpPr>
            <a:spLocks noGrp="1"/>
          </p:cNvSpPr>
          <p:nvPr>
            <p:ph idx="1"/>
          </p:nvPr>
        </p:nvSpPr>
        <p:spPr/>
        <p:txBody>
          <a:bodyPr vert="horz" lIns="91440" tIns="45720" rIns="91440" bIns="45720" rtlCol="0" anchor="t">
            <a:normAutofit/>
          </a:bodyPr>
          <a:lstStyle/>
          <a:p>
            <a:r>
              <a:rPr lang="en-US" dirty="0">
                <a:ea typeface="+mn-lt"/>
                <a:cs typeface="+mn-lt"/>
              </a:rPr>
              <a:t>Social facilitation is the phenomenon that your performance is strengthened in the presence of others.</a:t>
            </a:r>
          </a:p>
          <a:p>
            <a:r>
              <a:rPr lang="en-US" dirty="0">
                <a:ea typeface="+mn-lt"/>
                <a:cs typeface="+mn-lt"/>
              </a:rPr>
              <a:t>Your performance usually only improves in front of others if it is an easy task for you and you feel competent in completing it. </a:t>
            </a:r>
          </a:p>
          <a:p>
            <a:r>
              <a:rPr lang="en-US" dirty="0">
                <a:ea typeface="+mn-lt"/>
                <a:cs typeface="+mn-lt"/>
              </a:rPr>
              <a:t>If it is too difficult of a task, your performance may weaken in the presence of others.</a:t>
            </a:r>
            <a:endParaRPr lang="en-US" dirty="0">
              <a:solidFill>
                <a:srgbClr val="FFFFFF">
                  <a:alpha val="70000"/>
                </a:srgbClr>
              </a:solidFill>
            </a:endParaRPr>
          </a:p>
        </p:txBody>
      </p:sp>
    </p:spTree>
    <p:extLst>
      <p:ext uri="{BB962C8B-B14F-4D97-AF65-F5344CB8AC3E}">
        <p14:creationId xmlns:p14="http://schemas.microsoft.com/office/powerpoint/2010/main" val="30269091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0DF05-B5AC-E1D5-6DF8-4DE4A90B6E51}"/>
              </a:ext>
            </a:extLst>
          </p:cNvPr>
          <p:cNvSpPr>
            <a:spLocks noGrp="1"/>
          </p:cNvSpPr>
          <p:nvPr>
            <p:ph type="title"/>
          </p:nvPr>
        </p:nvSpPr>
        <p:spPr/>
        <p:txBody>
          <a:bodyPr/>
          <a:lstStyle/>
          <a:p>
            <a:r>
              <a:rPr lang="en-US" dirty="0"/>
              <a:t>Social Loafing</a:t>
            </a:r>
          </a:p>
        </p:txBody>
      </p:sp>
      <p:sp>
        <p:nvSpPr>
          <p:cNvPr id="3" name="Content Placeholder 2">
            <a:extLst>
              <a:ext uri="{FF2B5EF4-FFF2-40B4-BE49-F238E27FC236}">
                <a16:creationId xmlns:a16="http://schemas.microsoft.com/office/drawing/2014/main" id="{88912575-8FFC-D026-C1EE-1F1BF1B34EC4}"/>
              </a:ext>
            </a:extLst>
          </p:cNvPr>
          <p:cNvSpPr>
            <a:spLocks noGrp="1"/>
          </p:cNvSpPr>
          <p:nvPr>
            <p:ph idx="1"/>
          </p:nvPr>
        </p:nvSpPr>
        <p:spPr/>
        <p:txBody>
          <a:bodyPr vert="horz" lIns="91440" tIns="45720" rIns="91440" bIns="45720" rtlCol="0" anchor="t">
            <a:normAutofit lnSpcReduction="10000"/>
          </a:bodyPr>
          <a:lstStyle/>
          <a:p>
            <a:r>
              <a:rPr lang="en-US" dirty="0">
                <a:ea typeface="+mn-lt"/>
                <a:cs typeface="+mn-lt"/>
              </a:rPr>
              <a:t>Social loafing is the phenomenon in which a person's effort diminishes in the presence of others.</a:t>
            </a:r>
          </a:p>
          <a:p>
            <a:r>
              <a:rPr lang="en-US" dirty="0">
                <a:ea typeface="+mn-lt"/>
                <a:cs typeface="+mn-lt"/>
              </a:rPr>
              <a:t>When you are driving on the road and everyone around you is speeding, you might pay less attention to your speedometer and claim you're going along with the traffic.</a:t>
            </a:r>
          </a:p>
          <a:p>
            <a:r>
              <a:rPr lang="en-US" dirty="0">
                <a:ea typeface="+mn-lt"/>
                <a:cs typeface="+mn-lt"/>
              </a:rPr>
              <a:t>However, if you are on the road alone, you pay a bit more attention to the speedometer. Why is that?</a:t>
            </a:r>
            <a:endParaRPr lang="en-US">
              <a:solidFill>
                <a:srgbClr val="FFFFFF">
                  <a:alpha val="70000"/>
                </a:srgbClr>
              </a:solidFill>
            </a:endParaRPr>
          </a:p>
        </p:txBody>
      </p:sp>
    </p:spTree>
    <p:extLst>
      <p:ext uri="{BB962C8B-B14F-4D97-AF65-F5344CB8AC3E}">
        <p14:creationId xmlns:p14="http://schemas.microsoft.com/office/powerpoint/2010/main" val="18426582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C6152-D45D-03C1-5205-DA05FF5C7CEB}"/>
              </a:ext>
            </a:extLst>
          </p:cNvPr>
          <p:cNvSpPr>
            <a:spLocks noGrp="1"/>
          </p:cNvSpPr>
          <p:nvPr>
            <p:ph type="title"/>
          </p:nvPr>
        </p:nvSpPr>
        <p:spPr/>
        <p:txBody>
          <a:bodyPr/>
          <a:lstStyle/>
          <a:p>
            <a:r>
              <a:rPr lang="en-US" dirty="0"/>
              <a:t>Deindividuation: Derren Brown</a:t>
            </a:r>
          </a:p>
        </p:txBody>
      </p:sp>
      <p:sp>
        <p:nvSpPr>
          <p:cNvPr id="3" name="Content Placeholder 2">
            <a:extLst>
              <a:ext uri="{FF2B5EF4-FFF2-40B4-BE49-F238E27FC236}">
                <a16:creationId xmlns:a16="http://schemas.microsoft.com/office/drawing/2014/main" id="{F0820CC6-2F2D-A59F-1FA9-C921DB8AB831}"/>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https://www.youtube.com/watch?v=ReUHhStG70k</a:t>
            </a:r>
            <a:endParaRPr lang="en-US">
              <a:solidFill>
                <a:srgbClr val="FFFFFF">
                  <a:alpha val="70000"/>
                </a:srgbClr>
              </a:solidFill>
              <a:ea typeface="+mn-lt"/>
              <a:cs typeface="+mn-lt"/>
            </a:endParaRPr>
          </a:p>
          <a:p>
            <a:endParaRPr lang="en-US" dirty="0">
              <a:solidFill>
                <a:srgbClr val="FFFFFF">
                  <a:alpha val="70000"/>
                </a:srgbClr>
              </a:solidFill>
            </a:endParaRPr>
          </a:p>
        </p:txBody>
      </p:sp>
    </p:spTree>
    <p:extLst>
      <p:ext uri="{BB962C8B-B14F-4D97-AF65-F5344CB8AC3E}">
        <p14:creationId xmlns:p14="http://schemas.microsoft.com/office/powerpoint/2010/main" val="38017387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81C01-CBCE-68A1-6432-98A43CAAA0DB}"/>
              </a:ext>
            </a:extLst>
          </p:cNvPr>
          <p:cNvSpPr>
            <a:spLocks noGrp="1"/>
          </p:cNvSpPr>
          <p:nvPr>
            <p:ph type="title"/>
          </p:nvPr>
        </p:nvSpPr>
        <p:spPr/>
        <p:txBody>
          <a:bodyPr/>
          <a:lstStyle/>
          <a:p>
            <a:r>
              <a:rPr lang="en-US" dirty="0"/>
              <a:t>Zimbardo (1973): Stanford Prison Experiment</a:t>
            </a:r>
          </a:p>
        </p:txBody>
      </p:sp>
      <p:sp>
        <p:nvSpPr>
          <p:cNvPr id="3" name="Content Placeholder 2">
            <a:extLst>
              <a:ext uri="{FF2B5EF4-FFF2-40B4-BE49-F238E27FC236}">
                <a16:creationId xmlns:a16="http://schemas.microsoft.com/office/drawing/2014/main" id="{98A312DE-B9D0-5151-B1A5-C8D47D4D5F40}"/>
              </a:ext>
            </a:extLst>
          </p:cNvPr>
          <p:cNvSpPr>
            <a:spLocks noGrp="1"/>
          </p:cNvSpPr>
          <p:nvPr>
            <p:ph idx="1"/>
          </p:nvPr>
        </p:nvSpPr>
        <p:spPr/>
        <p:txBody>
          <a:bodyPr vert="horz" lIns="91440" tIns="45720" rIns="91440" bIns="45720" rtlCol="0" anchor="t">
            <a:normAutofit fontScale="70000" lnSpcReduction="20000"/>
          </a:bodyPr>
          <a:lstStyle/>
          <a:p>
            <a:r>
              <a:rPr lang="en-US" dirty="0">
                <a:ea typeface="+mn-lt"/>
                <a:cs typeface="+mn-lt"/>
              </a:rPr>
              <a:t>Zimbardo and his colleagues (1973) were interested in finding out whether the brutality reported among guards in American prisons was dispositional) or situational</a:t>
            </a:r>
            <a:endParaRPr lang="en-US" dirty="0">
              <a:solidFill>
                <a:srgbClr val="FFFFFF">
                  <a:alpha val="70000"/>
                </a:srgbClr>
              </a:solidFill>
            </a:endParaRPr>
          </a:p>
          <a:p>
            <a:r>
              <a:rPr lang="en-US" dirty="0">
                <a:ea typeface="+mn-lt"/>
                <a:cs typeface="+mn-lt"/>
              </a:rPr>
              <a:t>For example, prisoners and guards may have personalities that make conflict inevitable, with prisoners lacking respect for law and order and guards being domineering and aggressive.</a:t>
            </a:r>
            <a:endParaRPr lang="en-US" dirty="0"/>
          </a:p>
          <a:p>
            <a:r>
              <a:rPr lang="en-US" dirty="0">
                <a:ea typeface="+mn-lt"/>
                <a:cs typeface="+mn-lt"/>
              </a:rPr>
              <a:t>Alternatively, prisoners and guards may behave in a hostile manner due to the rigid power structure of the social environment in prisons.</a:t>
            </a:r>
            <a:endParaRPr lang="en-US" dirty="0"/>
          </a:p>
          <a:p>
            <a:r>
              <a:rPr lang="en-US" dirty="0">
                <a:ea typeface="+mn-lt"/>
                <a:cs typeface="+mn-lt"/>
              </a:rPr>
              <a:t>Zimbardo predicted the situation made people act the way they do rather than their disposition (personality).</a:t>
            </a:r>
            <a:endParaRPr lang="en-US" dirty="0"/>
          </a:p>
        </p:txBody>
      </p:sp>
    </p:spTree>
    <p:extLst>
      <p:ext uri="{BB962C8B-B14F-4D97-AF65-F5344CB8AC3E}">
        <p14:creationId xmlns:p14="http://schemas.microsoft.com/office/powerpoint/2010/main" val="33456007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FC0B8-A89D-8865-F293-A8BB5EC67416}"/>
              </a:ext>
            </a:extLst>
          </p:cNvPr>
          <p:cNvSpPr>
            <a:spLocks noGrp="1"/>
          </p:cNvSpPr>
          <p:nvPr>
            <p:ph type="title"/>
          </p:nvPr>
        </p:nvSpPr>
        <p:spPr/>
        <p:txBody>
          <a:bodyPr/>
          <a:lstStyle/>
          <a:p>
            <a:r>
              <a:rPr lang="en-US" dirty="0"/>
              <a:t>Zimbardo (1973)</a:t>
            </a:r>
          </a:p>
        </p:txBody>
      </p:sp>
      <p:sp>
        <p:nvSpPr>
          <p:cNvPr id="3" name="Content Placeholder 2">
            <a:extLst>
              <a:ext uri="{FF2B5EF4-FFF2-40B4-BE49-F238E27FC236}">
                <a16:creationId xmlns:a16="http://schemas.microsoft.com/office/drawing/2014/main" id="{13A9834D-FD42-634A-B435-DCD890814D28}"/>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https://www.youtube.com/watch?v=oAX9b7agT9o&amp;t=199s</a:t>
            </a:r>
            <a:endParaRPr lang="en-US" dirty="0">
              <a:ea typeface="+mn-lt"/>
              <a:cs typeface="+mn-lt"/>
            </a:endParaRPr>
          </a:p>
          <a:p>
            <a:endParaRPr lang="en-US" dirty="0">
              <a:solidFill>
                <a:srgbClr val="FFFFFF">
                  <a:alpha val="70000"/>
                </a:srgbClr>
              </a:solidFill>
            </a:endParaRPr>
          </a:p>
          <a:p>
            <a:endParaRPr lang="en-US" dirty="0">
              <a:solidFill>
                <a:srgbClr val="FFFFFF">
                  <a:alpha val="70000"/>
                </a:srgbClr>
              </a:solidFill>
            </a:endParaRPr>
          </a:p>
        </p:txBody>
      </p:sp>
    </p:spTree>
    <p:extLst>
      <p:ext uri="{BB962C8B-B14F-4D97-AF65-F5344CB8AC3E}">
        <p14:creationId xmlns:p14="http://schemas.microsoft.com/office/powerpoint/2010/main" val="12864067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29B23E3F-8E46-883F-6882-A27267684605}"/>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Implications for Health and Social Care</a:t>
            </a:r>
          </a:p>
        </p:txBody>
      </p:sp>
      <p:graphicFrame>
        <p:nvGraphicFramePr>
          <p:cNvPr id="5" name="Content Placeholder 2">
            <a:extLst>
              <a:ext uri="{FF2B5EF4-FFF2-40B4-BE49-F238E27FC236}">
                <a16:creationId xmlns:a16="http://schemas.microsoft.com/office/drawing/2014/main" id="{95EF1983-9824-9A05-100D-527B49A95559}"/>
              </a:ext>
            </a:extLst>
          </p:cNvPr>
          <p:cNvGraphicFramePr>
            <a:graphicFrameLocks noGrp="1"/>
          </p:cNvGraphicFramePr>
          <p:nvPr>
            <p:ph idx="1"/>
            <p:extLst>
              <p:ext uri="{D42A27DB-BD31-4B8C-83A1-F6EECF244321}">
                <p14:modId xmlns:p14="http://schemas.microsoft.com/office/powerpoint/2010/main" val="2995568247"/>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09435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2B96045E-91C9-7B75-9D6A-98F1A95A6594}"/>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Health Behaviours: Learned?</a:t>
            </a:r>
          </a:p>
        </p:txBody>
      </p:sp>
      <p:graphicFrame>
        <p:nvGraphicFramePr>
          <p:cNvPr id="5" name="Content Placeholder 2">
            <a:extLst>
              <a:ext uri="{FF2B5EF4-FFF2-40B4-BE49-F238E27FC236}">
                <a16:creationId xmlns:a16="http://schemas.microsoft.com/office/drawing/2014/main" id="{6CDFACE9-59A3-7BA6-5296-2996B39DA221}"/>
              </a:ext>
            </a:extLst>
          </p:cNvPr>
          <p:cNvGraphicFramePr>
            <a:graphicFrameLocks noGrp="1"/>
          </p:cNvGraphicFramePr>
          <p:nvPr>
            <p:ph idx="1"/>
            <p:extLst>
              <p:ext uri="{D42A27DB-BD31-4B8C-83A1-F6EECF244321}">
                <p14:modId xmlns:p14="http://schemas.microsoft.com/office/powerpoint/2010/main" val="780617670"/>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37715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17" name="Freeform: Shape 16">
            <a:extLst>
              <a:ext uri="{FF2B5EF4-FFF2-40B4-BE49-F238E27FC236}">
                <a16:creationId xmlns:a16="http://schemas.microsoft.com/office/drawing/2014/main" id="{BFC5A2D8-56E8-47FB-975D-D777AFEA4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728" y="3"/>
            <a:ext cx="6927272" cy="5330949"/>
          </a:xfrm>
          <a:custGeom>
            <a:avLst/>
            <a:gdLst>
              <a:gd name="connsiteX0" fmla="*/ 0 w 6927272"/>
              <a:gd name="connsiteY0" fmla="*/ 0 h 5330949"/>
              <a:gd name="connsiteX1" fmla="*/ 6927272 w 6927272"/>
              <a:gd name="connsiteY1" fmla="*/ 0 h 5330949"/>
              <a:gd name="connsiteX2" fmla="*/ 6927272 w 6927272"/>
              <a:gd name="connsiteY2" fmla="*/ 3912793 h 5330949"/>
              <a:gd name="connsiteX3" fmla="*/ 6884989 w 6927272"/>
              <a:gd name="connsiteY3" fmla="*/ 4002742 h 5330949"/>
              <a:gd name="connsiteX4" fmla="*/ 6592028 w 6927272"/>
              <a:gd name="connsiteY4" fmla="*/ 4494163 h 5330949"/>
              <a:gd name="connsiteX5" fmla="*/ 3742808 w 6927272"/>
              <a:gd name="connsiteY5" fmla="*/ 5122218 h 5330949"/>
              <a:gd name="connsiteX6" fmla="*/ 326623 w 6927272"/>
              <a:gd name="connsiteY6" fmla="*/ 2148182 h 5330949"/>
              <a:gd name="connsiteX7" fmla="*/ 13721 w 6927272"/>
              <a:gd name="connsiteY7" fmla="*/ 201231 h 5330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27272" h="5330949">
                <a:moveTo>
                  <a:pt x="0" y="0"/>
                </a:moveTo>
                <a:lnTo>
                  <a:pt x="6927272" y="0"/>
                </a:lnTo>
                <a:lnTo>
                  <a:pt x="6927272" y="3912793"/>
                </a:lnTo>
                <a:lnTo>
                  <a:pt x="6884989" y="4002742"/>
                </a:lnTo>
                <a:cubicBezTo>
                  <a:pt x="6799406" y="4174873"/>
                  <a:pt x="6702812" y="4339578"/>
                  <a:pt x="6592028" y="4494163"/>
                </a:cubicBezTo>
                <a:cubicBezTo>
                  <a:pt x="5802121" y="5596640"/>
                  <a:pt x="4821632" y="5380883"/>
                  <a:pt x="3742808" y="5122218"/>
                </a:cubicBezTo>
                <a:cubicBezTo>
                  <a:pt x="2131653" y="4735722"/>
                  <a:pt x="759367" y="4191689"/>
                  <a:pt x="326623" y="2148182"/>
                </a:cubicBezTo>
                <a:cubicBezTo>
                  <a:pt x="186907" y="1488770"/>
                  <a:pt x="67840" y="834043"/>
                  <a:pt x="13721" y="201231"/>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9896C11-F8DF-437A-B349-8AFD602D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791199" y="-1219198"/>
            <a:ext cx="5181601" cy="76200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1BC412A6-5F53-219E-7270-84740C79DF1A}"/>
              </a:ext>
            </a:extLst>
          </p:cNvPr>
          <p:cNvSpPr>
            <a:spLocks noGrp="1"/>
          </p:cNvSpPr>
          <p:nvPr>
            <p:ph type="title"/>
          </p:nvPr>
        </p:nvSpPr>
        <p:spPr>
          <a:xfrm>
            <a:off x="762000" y="1524000"/>
            <a:ext cx="4572000" cy="2286000"/>
          </a:xfrm>
        </p:spPr>
        <p:txBody>
          <a:bodyPr vert="horz" lIns="91440" tIns="45720" rIns="91440" bIns="45720" rtlCol="0" anchor="b">
            <a:normAutofit/>
          </a:bodyPr>
          <a:lstStyle/>
          <a:p>
            <a:r>
              <a:rPr lang="en-US" kern="1200">
                <a:solidFill>
                  <a:schemeClr val="tx1"/>
                </a:solidFill>
                <a:latin typeface="+mj-lt"/>
                <a:ea typeface="+mj-ea"/>
                <a:cs typeface="+mj-cs"/>
              </a:rPr>
              <a:t>Health Psychology</a:t>
            </a:r>
          </a:p>
        </p:txBody>
      </p:sp>
      <p:pic>
        <p:nvPicPr>
          <p:cNvPr id="4" name="Picture 4" descr="Diagram&#10;&#10;Description automatically generated">
            <a:extLst>
              <a:ext uri="{FF2B5EF4-FFF2-40B4-BE49-F238E27FC236}">
                <a16:creationId xmlns:a16="http://schemas.microsoft.com/office/drawing/2014/main" id="{3FDA2331-C89E-A422-9F4E-EB71D85D6E46}"/>
              </a:ext>
            </a:extLst>
          </p:cNvPr>
          <p:cNvPicPr>
            <a:picLocks noGrp="1" noChangeAspect="1"/>
          </p:cNvPicPr>
          <p:nvPr>
            <p:ph idx="1"/>
          </p:nvPr>
        </p:nvPicPr>
        <p:blipFill>
          <a:blip r:embed="rId2"/>
          <a:stretch>
            <a:fillRect/>
          </a:stretch>
        </p:blipFill>
        <p:spPr>
          <a:xfrm>
            <a:off x="6117516" y="753762"/>
            <a:ext cx="5290968" cy="5330949"/>
          </a:xfrm>
          <a:prstGeom prst="rect">
            <a:avLst/>
          </a:prstGeom>
        </p:spPr>
      </p:pic>
    </p:spTree>
    <p:extLst>
      <p:ext uri="{BB962C8B-B14F-4D97-AF65-F5344CB8AC3E}">
        <p14:creationId xmlns:p14="http://schemas.microsoft.com/office/powerpoint/2010/main" val="27495887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CDFEF-9C1D-AA96-8B7C-0FBAD9523712}"/>
              </a:ext>
            </a:extLst>
          </p:cNvPr>
          <p:cNvSpPr>
            <a:spLocks noGrp="1"/>
          </p:cNvSpPr>
          <p:nvPr>
            <p:ph type="title"/>
          </p:nvPr>
        </p:nvSpPr>
        <p:spPr/>
        <p:txBody>
          <a:bodyPr/>
          <a:lstStyle/>
          <a:p>
            <a:r>
              <a:rPr lang="en-US" dirty="0"/>
              <a:t>Health Psychology</a:t>
            </a:r>
          </a:p>
        </p:txBody>
      </p:sp>
      <p:sp>
        <p:nvSpPr>
          <p:cNvPr id="3" name="Content Placeholder 2">
            <a:extLst>
              <a:ext uri="{FF2B5EF4-FFF2-40B4-BE49-F238E27FC236}">
                <a16:creationId xmlns:a16="http://schemas.microsoft.com/office/drawing/2014/main" id="{03DE88F2-D86E-E413-968A-5CA2D108B75E}"/>
              </a:ext>
            </a:extLst>
          </p:cNvPr>
          <p:cNvSpPr>
            <a:spLocks noGrp="1"/>
          </p:cNvSpPr>
          <p:nvPr>
            <p:ph idx="1"/>
          </p:nvPr>
        </p:nvSpPr>
        <p:spPr/>
        <p:txBody>
          <a:bodyPr vert="horz" lIns="91440" tIns="45720" rIns="91440" bIns="45720" rtlCol="0" anchor="t">
            <a:normAutofit/>
          </a:bodyPr>
          <a:lstStyle/>
          <a:p>
            <a:r>
              <a:rPr lang="en-US" dirty="0">
                <a:solidFill>
                  <a:srgbClr val="FFFFFF">
                    <a:alpha val="70000"/>
                  </a:srgbClr>
                </a:solidFill>
              </a:rPr>
              <a:t>This model developed due to dissatisfaction with the biomedical model to explain health fully.</a:t>
            </a:r>
          </a:p>
          <a:p>
            <a:r>
              <a:rPr lang="en-US" dirty="0">
                <a:solidFill>
                  <a:srgbClr val="FFFFFF">
                    <a:alpha val="70000"/>
                  </a:srgbClr>
                </a:solidFill>
              </a:rPr>
              <a:t>The relationship between mind and body was not discussed.</a:t>
            </a:r>
          </a:p>
          <a:p>
            <a:r>
              <a:rPr lang="en-US" dirty="0">
                <a:solidFill>
                  <a:srgbClr val="FFFFFF">
                    <a:alpha val="70000"/>
                  </a:srgbClr>
                </a:solidFill>
              </a:rPr>
              <a:t>This led to the development of the biopsychosocial model.</a:t>
            </a:r>
          </a:p>
        </p:txBody>
      </p:sp>
    </p:spTree>
    <p:extLst>
      <p:ext uri="{BB962C8B-B14F-4D97-AF65-F5344CB8AC3E}">
        <p14:creationId xmlns:p14="http://schemas.microsoft.com/office/powerpoint/2010/main" val="20098697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614B2A40-DA79-8004-5115-64E6139A6FC5}"/>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Biopsychosocial Model</a:t>
            </a:r>
          </a:p>
        </p:txBody>
      </p:sp>
      <p:graphicFrame>
        <p:nvGraphicFramePr>
          <p:cNvPr id="5" name="Content Placeholder 2">
            <a:extLst>
              <a:ext uri="{FF2B5EF4-FFF2-40B4-BE49-F238E27FC236}">
                <a16:creationId xmlns:a16="http://schemas.microsoft.com/office/drawing/2014/main" id="{9E4ADBE5-9C2F-3294-66B5-56488B11DA51}"/>
              </a:ext>
            </a:extLst>
          </p:cNvPr>
          <p:cNvGraphicFramePr>
            <a:graphicFrameLocks noGrp="1"/>
          </p:cNvGraphicFramePr>
          <p:nvPr>
            <p:ph idx="1"/>
            <p:extLst>
              <p:ext uri="{D42A27DB-BD31-4B8C-83A1-F6EECF244321}">
                <p14:modId xmlns:p14="http://schemas.microsoft.com/office/powerpoint/2010/main" val="375049352"/>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61555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D4B53DC6-FF84-E4B1-4B56-8D7C02984D7D}"/>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Health Belief Model (Rosenstock, 1986)</a:t>
            </a:r>
          </a:p>
        </p:txBody>
      </p:sp>
      <p:graphicFrame>
        <p:nvGraphicFramePr>
          <p:cNvPr id="5" name="Content Placeholder 2">
            <a:extLst>
              <a:ext uri="{FF2B5EF4-FFF2-40B4-BE49-F238E27FC236}">
                <a16:creationId xmlns:a16="http://schemas.microsoft.com/office/drawing/2014/main" id="{669989C1-2C61-E948-2DDC-2054260EE588}"/>
              </a:ext>
            </a:extLst>
          </p:cNvPr>
          <p:cNvGraphicFramePr>
            <a:graphicFrameLocks noGrp="1"/>
          </p:cNvGraphicFramePr>
          <p:nvPr>
            <p:ph idx="1"/>
            <p:extLst>
              <p:ext uri="{D42A27DB-BD31-4B8C-83A1-F6EECF244321}">
                <p14:modId xmlns:p14="http://schemas.microsoft.com/office/powerpoint/2010/main" val="1031116594"/>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15713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3586E-72C5-CE6B-0F1F-7029C2B23BFF}"/>
              </a:ext>
            </a:extLst>
          </p:cNvPr>
          <p:cNvSpPr>
            <a:spLocks noGrp="1"/>
          </p:cNvSpPr>
          <p:nvPr>
            <p:ph type="title"/>
          </p:nvPr>
        </p:nvSpPr>
        <p:spPr/>
        <p:txBody>
          <a:bodyPr/>
          <a:lstStyle/>
          <a:p>
            <a:r>
              <a:rPr lang="en-US" dirty="0"/>
              <a:t>Cue to Action</a:t>
            </a:r>
          </a:p>
        </p:txBody>
      </p:sp>
      <p:sp>
        <p:nvSpPr>
          <p:cNvPr id="3" name="Content Placeholder 2">
            <a:extLst>
              <a:ext uri="{FF2B5EF4-FFF2-40B4-BE49-F238E27FC236}">
                <a16:creationId xmlns:a16="http://schemas.microsoft.com/office/drawing/2014/main" id="{545C47D3-9F66-2852-6EF2-841F00896754}"/>
              </a:ext>
            </a:extLst>
          </p:cNvPr>
          <p:cNvSpPr>
            <a:spLocks noGrp="1"/>
          </p:cNvSpPr>
          <p:nvPr>
            <p:ph idx="1"/>
          </p:nvPr>
        </p:nvSpPr>
        <p:spPr/>
        <p:txBody>
          <a:bodyPr vert="horz" lIns="91440" tIns="45720" rIns="91440" bIns="45720" rtlCol="0" anchor="t">
            <a:normAutofit/>
          </a:bodyPr>
          <a:lstStyle/>
          <a:p>
            <a:r>
              <a:rPr lang="en-US" dirty="0">
                <a:ea typeface="+mn-lt"/>
                <a:cs typeface="+mn-lt"/>
              </a:rPr>
              <a:t>Rosenstock (1996) argued that the likelihood of patients changing their health damaging </a:t>
            </a:r>
            <a:r>
              <a:rPr lang="en-US" dirty="0" err="1">
                <a:ea typeface="+mn-lt"/>
                <a:cs typeface="+mn-lt"/>
              </a:rPr>
              <a:t>behaviours</a:t>
            </a:r>
            <a:r>
              <a:rPr lang="en-US" dirty="0">
                <a:ea typeface="+mn-lt"/>
                <a:cs typeface="+mn-lt"/>
              </a:rPr>
              <a:t> was linked to their cues to  action these were considered to be reminders or prompts to take action consistent with an intention.</a:t>
            </a:r>
            <a:endParaRPr lang="en-US" dirty="0">
              <a:solidFill>
                <a:srgbClr val="FFFFFF">
                  <a:alpha val="70000"/>
                </a:srgbClr>
              </a:solidFill>
            </a:endParaRPr>
          </a:p>
          <a:p>
            <a:r>
              <a:rPr lang="en-US" dirty="0">
                <a:ea typeface="+mn-lt"/>
                <a:cs typeface="+mn-lt"/>
              </a:rPr>
              <a:t>These cues can be internal- feeling pain seeking medical help</a:t>
            </a:r>
            <a:endParaRPr lang="en-US" dirty="0"/>
          </a:p>
          <a:p>
            <a:r>
              <a:rPr lang="en-US" dirty="0">
                <a:ea typeface="+mn-lt"/>
                <a:cs typeface="+mn-lt"/>
              </a:rPr>
              <a:t>External reading a health promotion leaflet (Marks et al, 2015)</a:t>
            </a:r>
            <a:endParaRPr lang="en-US" dirty="0"/>
          </a:p>
          <a:p>
            <a:endParaRPr lang="en-US" dirty="0">
              <a:solidFill>
                <a:srgbClr val="FFFFFF">
                  <a:alpha val="70000"/>
                </a:srgbClr>
              </a:solidFill>
            </a:endParaRPr>
          </a:p>
        </p:txBody>
      </p:sp>
    </p:spTree>
    <p:extLst>
      <p:ext uri="{BB962C8B-B14F-4D97-AF65-F5344CB8AC3E}">
        <p14:creationId xmlns:p14="http://schemas.microsoft.com/office/powerpoint/2010/main" val="12455399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B799E-626D-7BE9-5A95-E8C8CB634CD2}"/>
              </a:ext>
            </a:extLst>
          </p:cNvPr>
          <p:cNvSpPr>
            <a:spLocks noGrp="1"/>
          </p:cNvSpPr>
          <p:nvPr>
            <p:ph type="title"/>
          </p:nvPr>
        </p:nvSpPr>
        <p:spPr/>
        <p:txBody>
          <a:bodyPr/>
          <a:lstStyle/>
          <a:p>
            <a:r>
              <a:rPr lang="en-US" dirty="0"/>
              <a:t>Development</a:t>
            </a:r>
          </a:p>
        </p:txBody>
      </p:sp>
      <p:sp>
        <p:nvSpPr>
          <p:cNvPr id="3" name="Content Placeholder 2">
            <a:extLst>
              <a:ext uri="{FF2B5EF4-FFF2-40B4-BE49-F238E27FC236}">
                <a16:creationId xmlns:a16="http://schemas.microsoft.com/office/drawing/2014/main" id="{D064DE55-CF55-2053-6C35-A9AD6EC5BB9E}"/>
              </a:ext>
            </a:extLst>
          </p:cNvPr>
          <p:cNvSpPr>
            <a:spLocks noGrp="1"/>
          </p:cNvSpPr>
          <p:nvPr>
            <p:ph idx="1"/>
          </p:nvPr>
        </p:nvSpPr>
        <p:spPr/>
        <p:txBody>
          <a:bodyPr vert="horz" lIns="91440" tIns="45720" rIns="91440" bIns="45720" rtlCol="0" anchor="t">
            <a:normAutofit fontScale="92500"/>
          </a:bodyPr>
          <a:lstStyle/>
          <a:p>
            <a:r>
              <a:rPr lang="en-US" dirty="0">
                <a:ea typeface="+mn-lt"/>
                <a:cs typeface="+mn-lt"/>
              </a:rPr>
              <a:t>The model has been developed with the inclusion of demographic factors- age, sex and socioeconomic backgrounds,</a:t>
            </a:r>
            <a:endParaRPr lang="en-US" dirty="0">
              <a:solidFill>
                <a:srgbClr val="FFFFFF">
                  <a:alpha val="70000"/>
                </a:srgbClr>
              </a:solidFill>
            </a:endParaRPr>
          </a:p>
          <a:p>
            <a:r>
              <a:rPr lang="en-US" dirty="0">
                <a:ea typeface="+mn-lt"/>
                <a:cs typeface="+mn-lt"/>
              </a:rPr>
              <a:t>Psychosocial factors- personality, peer influence and family.</a:t>
            </a:r>
            <a:endParaRPr lang="en-US" dirty="0"/>
          </a:p>
          <a:p>
            <a:r>
              <a:rPr lang="en-US" dirty="0">
                <a:ea typeface="+mn-lt"/>
                <a:cs typeface="+mn-lt"/>
              </a:rPr>
              <a:t>Structural factors- knowledge of the health condition</a:t>
            </a:r>
            <a:endParaRPr lang="en-US" dirty="0"/>
          </a:p>
          <a:p>
            <a:endParaRPr lang="en-US"/>
          </a:p>
          <a:p>
            <a:r>
              <a:rPr lang="en-US" dirty="0">
                <a:ea typeface="+mn-lt"/>
                <a:cs typeface="+mn-lt"/>
              </a:rPr>
              <a:t>(Becker, 1974, Rosenstock et al, 1994) </a:t>
            </a:r>
            <a:endParaRPr lang="en-US" dirty="0"/>
          </a:p>
          <a:p>
            <a:endParaRPr lang="en-US" dirty="0">
              <a:solidFill>
                <a:srgbClr val="FFFFFF">
                  <a:alpha val="70000"/>
                </a:srgbClr>
              </a:solidFill>
            </a:endParaRPr>
          </a:p>
        </p:txBody>
      </p:sp>
    </p:spTree>
    <p:extLst>
      <p:ext uri="{BB962C8B-B14F-4D97-AF65-F5344CB8AC3E}">
        <p14:creationId xmlns:p14="http://schemas.microsoft.com/office/powerpoint/2010/main" val="11469758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C8742881-39E4-4A95-883C-92BEB90E5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BF813C9B-B175-8210-D9F2-815FF55664EA}"/>
              </a:ext>
            </a:extLst>
          </p:cNvPr>
          <p:cNvPicPr>
            <a:picLocks noGrp="1" noChangeAspect="1"/>
          </p:cNvPicPr>
          <p:nvPr>
            <p:ph idx="1"/>
          </p:nvPr>
        </p:nvPicPr>
        <p:blipFill rotWithShape="1">
          <a:blip r:embed="rId2"/>
          <a:srcRect/>
          <a:stretch/>
        </p:blipFill>
        <p:spPr>
          <a:xfrm>
            <a:off x="1" y="10"/>
            <a:ext cx="12191998" cy="6857990"/>
          </a:xfrm>
          <a:prstGeom prst="rect">
            <a:avLst/>
          </a:prstGeom>
        </p:spPr>
      </p:pic>
      <p:sp>
        <p:nvSpPr>
          <p:cNvPr id="17" name="Freeform: Shape 16">
            <a:extLst>
              <a:ext uri="{FF2B5EF4-FFF2-40B4-BE49-F238E27FC236}">
                <a16:creationId xmlns:a16="http://schemas.microsoft.com/office/drawing/2014/main" id="{EE8087F3-C79C-45B6-B920-0683B85993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sp>
        <p:nvSpPr>
          <p:cNvPr id="19" name="Freeform: Shape 18">
            <a:extLst>
              <a:ext uri="{FF2B5EF4-FFF2-40B4-BE49-F238E27FC236}">
                <a16:creationId xmlns:a16="http://schemas.microsoft.com/office/drawing/2014/main" id="{D5870DA8-9099-4A8F-A7A7-4C328AB66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913098"/>
            <a:ext cx="3637107"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1" name="Freeform: Shape 20">
            <a:extLst>
              <a:ext uri="{FF2B5EF4-FFF2-40B4-BE49-F238E27FC236}">
                <a16:creationId xmlns:a16="http://schemas.microsoft.com/office/drawing/2014/main" id="{F15680D9-A85E-49DF-B973-30080D685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29359"/>
            <a:ext cx="4333874"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Tree>
    <p:extLst>
      <p:ext uri="{BB962C8B-B14F-4D97-AF65-F5344CB8AC3E}">
        <p14:creationId xmlns:p14="http://schemas.microsoft.com/office/powerpoint/2010/main" val="39483741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62EC0F4A-2D78-BAE7-F2F6-3E720E1DB4F4}"/>
              </a:ext>
            </a:extLst>
          </p:cNvPr>
          <p:cNvPicPr>
            <a:picLocks noChangeAspect="1"/>
          </p:cNvPicPr>
          <p:nvPr/>
        </p:nvPicPr>
        <p:blipFill rotWithShape="1">
          <a:blip r:embed="rId2"/>
          <a:srcRect l="26185" r="12129" b="-7"/>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D3B51951-C7F1-AC6C-B38A-EC45751580BE}"/>
              </a:ext>
            </a:extLst>
          </p:cNvPr>
          <p:cNvSpPr>
            <a:spLocks noGrp="1"/>
          </p:cNvSpPr>
          <p:nvPr>
            <p:ph idx="1"/>
          </p:nvPr>
        </p:nvSpPr>
        <p:spPr>
          <a:xfrm>
            <a:off x="762000" y="2286000"/>
            <a:ext cx="5334000" cy="3810001"/>
          </a:xfrm>
        </p:spPr>
        <p:txBody>
          <a:bodyPr vert="horz" lIns="91440" tIns="45720" rIns="91440" bIns="45720" rtlCol="0" anchor="t">
            <a:noAutofit/>
          </a:bodyPr>
          <a:lstStyle/>
          <a:p>
            <a:pPr>
              <a:lnSpc>
                <a:spcPct val="115000"/>
              </a:lnSpc>
            </a:pPr>
            <a:r>
              <a:rPr lang="en-US" sz="2000" dirty="0">
                <a:latin typeface="Calibri"/>
                <a:ea typeface="Calibri"/>
                <a:cs typeface="Calibri"/>
              </a:rPr>
              <a:t>It does not account for a person's attitudes, beliefs, or other individual determinants that dictate a person's acceptance of a health behavior.</a:t>
            </a:r>
            <a:endParaRPr lang="en-US" sz="2000">
              <a:solidFill>
                <a:srgbClr val="FFFFFF">
                  <a:alpha val="70000"/>
                </a:srgbClr>
              </a:solidFill>
            </a:endParaRPr>
          </a:p>
          <a:p>
            <a:pPr>
              <a:lnSpc>
                <a:spcPct val="115000"/>
              </a:lnSpc>
            </a:pPr>
            <a:r>
              <a:rPr lang="en-US" sz="2000" dirty="0">
                <a:latin typeface="Calibri"/>
                <a:ea typeface="Calibri"/>
                <a:cs typeface="Calibri"/>
              </a:rPr>
              <a:t>It does not take into account behaviors that are habitual and thus may inform the decision-making process to accept a recommended action (e.g., smoking).</a:t>
            </a:r>
            <a:endParaRPr lang="en-US" sz="2000">
              <a:solidFill>
                <a:srgbClr val="FFFFFF">
                  <a:alpha val="70000"/>
                </a:srgbClr>
              </a:solidFill>
            </a:endParaRPr>
          </a:p>
          <a:p>
            <a:pPr>
              <a:lnSpc>
                <a:spcPct val="115000"/>
              </a:lnSpc>
            </a:pPr>
            <a:r>
              <a:rPr lang="en-US" sz="2000" dirty="0">
                <a:latin typeface="Calibri"/>
                <a:ea typeface="Calibri"/>
                <a:cs typeface="Calibri"/>
              </a:rPr>
              <a:t>It does not take into account behaviors that are performed for non-health related reasons such as social acceptability.</a:t>
            </a:r>
            <a:endParaRPr lang="en-US" sz="1200" dirty="0">
              <a:solidFill>
                <a:srgbClr val="FFFFFF">
                  <a:alpha val="70000"/>
                </a:srgbClr>
              </a:solidFill>
            </a:endParaRPr>
          </a:p>
          <a:p>
            <a:pPr>
              <a:lnSpc>
                <a:spcPct val="115000"/>
              </a:lnSpc>
            </a:pPr>
            <a:endParaRPr lang="en-US" sz="1100" dirty="0">
              <a:solidFill>
                <a:srgbClr val="FFFFFF">
                  <a:alpha val="70000"/>
                </a:srgbClr>
              </a:solidFill>
              <a:latin typeface="Calibri"/>
              <a:ea typeface="Calibri"/>
              <a:cs typeface="Calibri"/>
            </a:endParaRPr>
          </a:p>
          <a:p>
            <a:pPr>
              <a:lnSpc>
                <a:spcPct val="115000"/>
              </a:lnSpc>
            </a:pPr>
            <a:endParaRPr lang="en-US" sz="1100" dirty="0">
              <a:solidFill>
                <a:srgbClr val="FFFFFF">
                  <a:alpha val="70000"/>
                </a:srgbClr>
              </a:solidFill>
            </a:endParaRPr>
          </a:p>
          <a:p>
            <a:pPr>
              <a:lnSpc>
                <a:spcPct val="115000"/>
              </a:lnSpc>
            </a:pPr>
            <a:endParaRPr lang="en-US" sz="1100"/>
          </a:p>
        </p:txBody>
      </p:sp>
      <p:sp>
        <p:nvSpPr>
          <p:cNvPr id="2" name="Title 1">
            <a:extLst>
              <a:ext uri="{FF2B5EF4-FFF2-40B4-BE49-F238E27FC236}">
                <a16:creationId xmlns:a16="http://schemas.microsoft.com/office/drawing/2014/main" id="{189EAC46-DDF9-0310-E905-F00EBB9FF617}"/>
              </a:ext>
            </a:extLst>
          </p:cNvPr>
          <p:cNvSpPr>
            <a:spLocks noGrp="1"/>
          </p:cNvSpPr>
          <p:nvPr>
            <p:ph type="title"/>
          </p:nvPr>
        </p:nvSpPr>
        <p:spPr>
          <a:xfrm>
            <a:off x="762000" y="762000"/>
            <a:ext cx="5334000" cy="1524000"/>
          </a:xfrm>
        </p:spPr>
        <p:txBody>
          <a:bodyPr>
            <a:normAutofit/>
          </a:bodyPr>
          <a:lstStyle/>
          <a:p>
            <a:r>
              <a:rPr lang="en-US" sz="3200" dirty="0"/>
              <a:t>Limitations</a:t>
            </a:r>
            <a:endParaRPr lang="en-US" dirty="0"/>
          </a:p>
        </p:txBody>
      </p:sp>
    </p:spTree>
    <p:extLst>
      <p:ext uri="{BB962C8B-B14F-4D97-AF65-F5344CB8AC3E}">
        <p14:creationId xmlns:p14="http://schemas.microsoft.com/office/powerpoint/2010/main" val="18166927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6FF0A11-CFC9-4D63-8F61-9FB51D4A4EE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F8B0485-E499-54A2-0318-12818ACFBB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A7524B18-DA2F-D231-8FBB-CB70BD92E967}"/>
              </a:ext>
            </a:extLst>
          </p:cNvPr>
          <p:cNvPicPr>
            <a:picLocks noChangeAspect="1"/>
          </p:cNvPicPr>
          <p:nvPr/>
        </p:nvPicPr>
        <p:blipFill rotWithShape="1">
          <a:blip r:embed="rId2"/>
          <a:srcRect l="26185" r="12129" b="-7"/>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0EC589BB-9692-0610-3E24-9038B78944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7F04D8AC-15B6-6BF3-8757-4BEF92C42B14}"/>
              </a:ext>
            </a:extLst>
          </p:cNvPr>
          <p:cNvSpPr>
            <a:spLocks noGrp="1"/>
          </p:cNvSpPr>
          <p:nvPr>
            <p:ph idx="1"/>
          </p:nvPr>
        </p:nvSpPr>
        <p:spPr>
          <a:xfrm>
            <a:off x="762000" y="2286000"/>
            <a:ext cx="5334000" cy="3810001"/>
          </a:xfrm>
        </p:spPr>
        <p:txBody>
          <a:bodyPr vert="horz" lIns="91440" tIns="45720" rIns="91440" bIns="45720" rtlCol="0" anchor="t">
            <a:noAutofit/>
          </a:bodyPr>
          <a:lstStyle/>
          <a:p>
            <a:pPr>
              <a:lnSpc>
                <a:spcPct val="114999"/>
              </a:lnSpc>
            </a:pPr>
            <a:r>
              <a:rPr lang="en-US" sz="2000" dirty="0">
                <a:solidFill>
                  <a:srgbClr val="FFFFFF"/>
                </a:solidFill>
                <a:latin typeface="Calibri"/>
                <a:ea typeface="Calibri"/>
                <a:cs typeface="Calibri"/>
              </a:rPr>
              <a:t>It does not account for environmental or economic factors that may prohibit or promote the recommended action.</a:t>
            </a:r>
          </a:p>
          <a:p>
            <a:pPr>
              <a:lnSpc>
                <a:spcPct val="114999"/>
              </a:lnSpc>
            </a:pPr>
            <a:r>
              <a:rPr lang="en-US" sz="2000" dirty="0">
                <a:solidFill>
                  <a:srgbClr val="FFFFFF"/>
                </a:solidFill>
                <a:latin typeface="Calibri"/>
                <a:ea typeface="Calibri"/>
                <a:cs typeface="Calibri"/>
              </a:rPr>
              <a:t>It assumes that everyone has access to equal amounts of information on the illness or disease.</a:t>
            </a:r>
          </a:p>
          <a:p>
            <a:pPr>
              <a:lnSpc>
                <a:spcPct val="114999"/>
              </a:lnSpc>
            </a:pPr>
            <a:r>
              <a:rPr lang="en-US" sz="2000" dirty="0">
                <a:solidFill>
                  <a:srgbClr val="FFFFFF"/>
                </a:solidFill>
                <a:latin typeface="Calibri"/>
                <a:ea typeface="Calibri"/>
                <a:cs typeface="Calibri"/>
              </a:rPr>
              <a:t>It assumes that cues to action are widely prevalent in encouraging people to act and that "health" actions are the main goal in the decision-making process.</a:t>
            </a:r>
            <a:endParaRPr lang="en-US" sz="2000">
              <a:solidFill>
                <a:srgbClr val="FFFFFF">
                  <a:alpha val="70000"/>
                </a:srgbClr>
              </a:solidFill>
            </a:endParaRPr>
          </a:p>
        </p:txBody>
      </p:sp>
      <p:sp>
        <p:nvSpPr>
          <p:cNvPr id="2" name="Title 1">
            <a:extLst>
              <a:ext uri="{FF2B5EF4-FFF2-40B4-BE49-F238E27FC236}">
                <a16:creationId xmlns:a16="http://schemas.microsoft.com/office/drawing/2014/main" id="{D4673FA5-4AFB-76D7-FC63-2E29057461D5}"/>
              </a:ext>
            </a:extLst>
          </p:cNvPr>
          <p:cNvSpPr>
            <a:spLocks noGrp="1"/>
          </p:cNvSpPr>
          <p:nvPr>
            <p:ph type="title"/>
          </p:nvPr>
        </p:nvSpPr>
        <p:spPr>
          <a:xfrm>
            <a:off x="762000" y="762000"/>
            <a:ext cx="5334000" cy="1524000"/>
          </a:xfrm>
        </p:spPr>
        <p:txBody>
          <a:bodyPr>
            <a:normAutofit/>
          </a:bodyPr>
          <a:lstStyle/>
          <a:p>
            <a:r>
              <a:rPr lang="en-US" sz="3200" dirty="0"/>
              <a:t>Limitations</a:t>
            </a:r>
            <a:endParaRPr lang="en-US" dirty="0"/>
          </a:p>
        </p:txBody>
      </p:sp>
    </p:spTree>
    <p:extLst>
      <p:ext uri="{BB962C8B-B14F-4D97-AF65-F5344CB8AC3E}">
        <p14:creationId xmlns:p14="http://schemas.microsoft.com/office/powerpoint/2010/main" val="18652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16841-AC77-8EC8-6ECE-380A4D2C72A0}"/>
              </a:ext>
            </a:extLst>
          </p:cNvPr>
          <p:cNvSpPr>
            <a:spLocks noGrp="1"/>
          </p:cNvSpPr>
          <p:nvPr>
            <p:ph type="title"/>
          </p:nvPr>
        </p:nvSpPr>
        <p:spPr/>
        <p:txBody>
          <a:bodyPr/>
          <a:lstStyle/>
          <a:p>
            <a:r>
              <a:rPr lang="en-US" dirty="0"/>
              <a:t>Health Promotion</a:t>
            </a:r>
          </a:p>
        </p:txBody>
      </p:sp>
      <p:sp>
        <p:nvSpPr>
          <p:cNvPr id="3" name="Content Placeholder 2">
            <a:extLst>
              <a:ext uri="{FF2B5EF4-FFF2-40B4-BE49-F238E27FC236}">
                <a16:creationId xmlns:a16="http://schemas.microsoft.com/office/drawing/2014/main" id="{5FAF77F3-60BE-CD84-8370-343E6A0159A2}"/>
              </a:ext>
            </a:extLst>
          </p:cNvPr>
          <p:cNvSpPr>
            <a:spLocks noGrp="1"/>
          </p:cNvSpPr>
          <p:nvPr>
            <p:ph idx="1"/>
          </p:nvPr>
        </p:nvSpPr>
        <p:spPr/>
        <p:txBody>
          <a:bodyPr vert="horz" lIns="91440" tIns="45720" rIns="91440" bIns="45720" rtlCol="0" anchor="t">
            <a:normAutofit/>
          </a:bodyPr>
          <a:lstStyle/>
          <a:p>
            <a:r>
              <a:rPr lang="en-US" dirty="0">
                <a:solidFill>
                  <a:srgbClr val="FFFFFF">
                    <a:alpha val="70000"/>
                  </a:srgbClr>
                </a:solidFill>
              </a:rPr>
              <a:t>How could you generate a health promotion campaign for sex education in 16 to 25-year-olds, considering the HBM and determinants of </a:t>
            </a:r>
            <a:r>
              <a:rPr lang="en-US" dirty="0" err="1">
                <a:solidFill>
                  <a:srgbClr val="FFFFFF">
                    <a:alpha val="70000"/>
                  </a:srgbClr>
                </a:solidFill>
              </a:rPr>
              <a:t>behaviour</a:t>
            </a:r>
            <a:r>
              <a:rPr lang="en-US" dirty="0">
                <a:solidFill>
                  <a:srgbClr val="FFFFFF">
                    <a:alpha val="70000"/>
                  </a:srgbClr>
                </a:solidFill>
              </a:rPr>
              <a:t>?</a:t>
            </a:r>
            <a:endParaRPr lang="en-US" dirty="0"/>
          </a:p>
        </p:txBody>
      </p:sp>
    </p:spTree>
    <p:extLst>
      <p:ext uri="{BB962C8B-B14F-4D97-AF65-F5344CB8AC3E}">
        <p14:creationId xmlns:p14="http://schemas.microsoft.com/office/powerpoint/2010/main" val="16740724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C4A47-6A60-8467-A586-4CF1CEE9515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99091F1-5740-BE33-A841-AC5E9DA60098}"/>
              </a:ext>
            </a:extLst>
          </p:cNvPr>
          <p:cNvSpPr>
            <a:spLocks noGrp="1"/>
          </p:cNvSpPr>
          <p:nvPr>
            <p:ph idx="1"/>
          </p:nvPr>
        </p:nvSpPr>
        <p:spPr/>
        <p:txBody>
          <a:bodyPr vert="horz" lIns="91440" tIns="45720" rIns="91440" bIns="45720" rtlCol="0" anchor="t">
            <a:normAutofit/>
          </a:bodyPr>
          <a:lstStyle/>
          <a:p>
            <a:r>
              <a:rPr lang="en-US" dirty="0">
                <a:ea typeface="+mn-lt"/>
                <a:cs typeface="+mn-lt"/>
              </a:rPr>
              <a:t>Asch, S. E. (1951). Effects of group pressure upon the modification and distortion of judgment. In H. Guetzkow (ed.) </a:t>
            </a:r>
            <a:r>
              <a:rPr lang="en-US" i="1" dirty="0">
                <a:ea typeface="+mn-lt"/>
                <a:cs typeface="+mn-lt"/>
              </a:rPr>
              <a:t>Groups, leadership and men.</a:t>
            </a:r>
            <a:r>
              <a:rPr lang="en-US" dirty="0">
                <a:ea typeface="+mn-lt"/>
                <a:cs typeface="+mn-lt"/>
              </a:rPr>
              <a:t> Pittsburgh, PA: Carnegie Press.</a:t>
            </a:r>
            <a:endParaRPr lang="en-US" dirty="0">
              <a:solidFill>
                <a:srgbClr val="FFFFFF">
                  <a:alpha val="70000"/>
                </a:srgbClr>
              </a:solidFill>
              <a:ea typeface="+mn-lt"/>
              <a:cs typeface="+mn-lt"/>
            </a:endParaRPr>
          </a:p>
          <a:p>
            <a:r>
              <a:rPr lang="en-US" dirty="0">
                <a:ea typeface="+mn-lt"/>
                <a:cs typeface="+mn-lt"/>
              </a:rPr>
              <a:t>Fiske, S. T., &amp; Taylor, S. E. (1991). </a:t>
            </a:r>
            <a:r>
              <a:rPr lang="en-US" i="1" dirty="0">
                <a:ea typeface="+mn-lt"/>
                <a:cs typeface="+mn-lt"/>
              </a:rPr>
              <a:t>Social cognition (2nd ed.).</a:t>
            </a:r>
            <a:r>
              <a:rPr lang="en-US" dirty="0">
                <a:ea typeface="+mn-lt"/>
                <a:cs typeface="+mn-lt"/>
              </a:rPr>
              <a:t> New York: McGraw-Hill</a:t>
            </a:r>
            <a:endParaRPr lang="en-US">
              <a:solidFill>
                <a:srgbClr val="FFFFFF">
                  <a:alpha val="70000"/>
                </a:srgbClr>
              </a:solidFill>
              <a:ea typeface="+mn-lt"/>
              <a:cs typeface="+mn-lt"/>
            </a:endParaRPr>
          </a:p>
          <a:p>
            <a:r>
              <a:rPr lang="en-US" dirty="0">
                <a:ea typeface="+mn-lt"/>
                <a:cs typeface="+mn-lt"/>
              </a:rPr>
              <a:t>Mann, L (1969). </a:t>
            </a:r>
            <a:r>
              <a:rPr lang="en-US" i="1" dirty="0">
                <a:ea typeface="+mn-lt"/>
                <a:cs typeface="+mn-lt"/>
              </a:rPr>
              <a:t>Social Psychology.</a:t>
            </a:r>
            <a:r>
              <a:rPr lang="en-US" dirty="0">
                <a:ea typeface="+mn-lt"/>
                <a:cs typeface="+mn-lt"/>
              </a:rPr>
              <a:t> New York: Wiley.</a:t>
            </a:r>
            <a:endParaRPr lang="en-US" dirty="0">
              <a:solidFill>
                <a:srgbClr val="FFFFFF">
                  <a:alpha val="70000"/>
                </a:srgbClr>
              </a:solidFill>
            </a:endParaRPr>
          </a:p>
          <a:p>
            <a:endParaRPr lang="en-US"/>
          </a:p>
          <a:p>
            <a:endParaRPr lang="en-US" dirty="0">
              <a:solidFill>
                <a:srgbClr val="FFFFFF">
                  <a:alpha val="70000"/>
                </a:srgbClr>
              </a:solidFill>
            </a:endParaRPr>
          </a:p>
        </p:txBody>
      </p:sp>
    </p:spTree>
    <p:extLst>
      <p:ext uri="{BB962C8B-B14F-4D97-AF65-F5344CB8AC3E}">
        <p14:creationId xmlns:p14="http://schemas.microsoft.com/office/powerpoint/2010/main" val="1272021083"/>
      </p:ext>
    </p:extLst>
  </p:cSld>
  <p:clrMapOvr>
    <a:masterClrMapping/>
  </p:clrMapOvr>
</p:sld>
</file>

<file path=ppt/theme/theme1.xml><?xml version="1.0" encoding="utf-8"?>
<a:theme xmlns:a="http://schemas.openxmlformats.org/drawingml/2006/main" name="PebbleVTI">
  <a:themeElements>
    <a:clrScheme name="AnalogousFromDarkSeedLeftStep">
      <a:dk1>
        <a:srgbClr val="000000"/>
      </a:dk1>
      <a:lt1>
        <a:srgbClr val="FFFFFF"/>
      </a:lt1>
      <a:dk2>
        <a:srgbClr val="1D3134"/>
      </a:dk2>
      <a:lt2>
        <a:srgbClr val="E8E8E2"/>
      </a:lt2>
      <a:accent1>
        <a:srgbClr val="474DC9"/>
      </a:accent1>
      <a:accent2>
        <a:srgbClr val="3571B7"/>
      </a:accent2>
      <a:accent3>
        <a:srgbClr val="44B1C0"/>
      </a:accent3>
      <a:accent4>
        <a:srgbClr val="35B791"/>
      </a:accent4>
      <a:accent5>
        <a:srgbClr val="41B863"/>
      </a:accent5>
      <a:accent6>
        <a:srgbClr val="46B735"/>
      </a:accent6>
      <a:hlink>
        <a:srgbClr val="32965F"/>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PebbleVTI</vt:lpstr>
      <vt:lpstr>Human Behaviour</vt:lpstr>
      <vt:lpstr>Aims and Objectives</vt:lpstr>
      <vt:lpstr>Determinants of Behaviour</vt:lpstr>
      <vt:lpstr>Determinants of Behaviour</vt:lpstr>
      <vt:lpstr>Individual Behaviour</vt:lpstr>
      <vt:lpstr>Individual Behaviour</vt:lpstr>
      <vt:lpstr>Obedience: Milgram (1963)</vt:lpstr>
      <vt:lpstr>Milgram (1963)</vt:lpstr>
      <vt:lpstr>Obedience</vt:lpstr>
      <vt:lpstr>Obedience</vt:lpstr>
      <vt:lpstr>Conformity</vt:lpstr>
      <vt:lpstr>Types of Conformity (Kelman, 1958)</vt:lpstr>
      <vt:lpstr>Compliance</vt:lpstr>
      <vt:lpstr>Individualisation</vt:lpstr>
      <vt:lpstr>Identification</vt:lpstr>
      <vt:lpstr>Ingratiational</vt:lpstr>
      <vt:lpstr>Asch (1951): Conformity</vt:lpstr>
      <vt:lpstr>Attribution Theory</vt:lpstr>
      <vt:lpstr>Dispositional Attribution</vt:lpstr>
      <vt:lpstr>Fundamental Attribution Error</vt:lpstr>
      <vt:lpstr>Situational Attribution</vt:lpstr>
      <vt:lpstr>Group Behaviour</vt:lpstr>
      <vt:lpstr>Social Facilitation</vt:lpstr>
      <vt:lpstr>Social Loafing</vt:lpstr>
      <vt:lpstr>Deindividuation: Derren Brown</vt:lpstr>
      <vt:lpstr>Zimbardo (1973): Stanford Prison Experiment</vt:lpstr>
      <vt:lpstr>Zimbardo (1973)</vt:lpstr>
      <vt:lpstr>Implications for Health and Social Care</vt:lpstr>
      <vt:lpstr>Health Behaviours: Learned?</vt:lpstr>
      <vt:lpstr>Health Psychology</vt:lpstr>
      <vt:lpstr>Health Psychology</vt:lpstr>
      <vt:lpstr>Biopsychosocial Model</vt:lpstr>
      <vt:lpstr>Health Belief Model (Rosenstock, 1986)</vt:lpstr>
      <vt:lpstr>Cue to Action</vt:lpstr>
      <vt:lpstr>Development</vt:lpstr>
      <vt:lpstr>PowerPoint Presentation</vt:lpstr>
      <vt:lpstr>Limitations</vt:lpstr>
      <vt:lpstr>Limitations</vt:lpstr>
      <vt:lpstr>Health Promotion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252</cp:revision>
  <dcterms:created xsi:type="dcterms:W3CDTF">2023-06-16T12:26:32Z</dcterms:created>
  <dcterms:modified xsi:type="dcterms:W3CDTF">2025-12-10T15:02:27Z</dcterms:modified>
</cp:coreProperties>
</file>