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4" autoAdjust="0"/>
    <p:restoredTop sz="94660"/>
  </p:normalViewPr>
  <p:slideViewPr>
    <p:cSldViewPr snapToGrid="0">
      <p:cViewPr varScale="1">
        <p:scale>
          <a:sx n="41" d="100"/>
          <a:sy n="41" d="100"/>
        </p:scale>
        <p:origin x="7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anda Williams (1802264)" userId="9f78aedf-bcb6-4797-82b3-9115a0a06a0d" providerId="ADAL" clId="{61E4D65F-7F0A-4456-B7FB-742C47449B6D}"/>
    <pc:docChg chg="undo redo custSel modSld">
      <pc:chgData name="Amanda Williams (1802264)" userId="9f78aedf-bcb6-4797-82b3-9115a0a06a0d" providerId="ADAL" clId="{61E4D65F-7F0A-4456-B7FB-742C47449B6D}" dt="2018-11-18T12:22:29.969" v="134" actId="20577"/>
      <pc:docMkLst>
        <pc:docMk/>
      </pc:docMkLst>
      <pc:sldChg chg="modSp modNotesTx">
        <pc:chgData name="Amanda Williams (1802264)" userId="9f78aedf-bcb6-4797-82b3-9115a0a06a0d" providerId="ADAL" clId="{61E4D65F-7F0A-4456-B7FB-742C47449B6D}" dt="2018-11-18T11:51:39.024" v="129" actId="1076"/>
        <pc:sldMkLst>
          <pc:docMk/>
          <pc:sldMk cId="128632686" sldId="256"/>
        </pc:sldMkLst>
        <pc:spChg chg="mod">
          <ac:chgData name="Amanda Williams (1802264)" userId="9f78aedf-bcb6-4797-82b3-9115a0a06a0d" providerId="ADAL" clId="{61E4D65F-7F0A-4456-B7FB-742C47449B6D}" dt="2018-11-18T11:51:39.024" v="129" actId="1076"/>
          <ac:spMkLst>
            <pc:docMk/>
            <pc:sldMk cId="128632686" sldId="256"/>
            <ac:spMk id="2" creationId="{00000000-0000-0000-0000-000000000000}"/>
          </ac:spMkLst>
        </pc:spChg>
        <pc:spChg chg="mod">
          <ac:chgData name="Amanda Williams (1802264)" userId="9f78aedf-bcb6-4797-82b3-9115a0a06a0d" providerId="ADAL" clId="{61E4D65F-7F0A-4456-B7FB-742C47449B6D}" dt="2018-11-18T11:47:52.012" v="85" actId="20577"/>
          <ac:spMkLst>
            <pc:docMk/>
            <pc:sldMk cId="128632686" sldId="256"/>
            <ac:spMk id="3" creationId="{00000000-0000-0000-0000-000000000000}"/>
          </ac:spMkLst>
        </pc:spChg>
      </pc:sldChg>
      <pc:sldChg chg="modSp">
        <pc:chgData name="Amanda Williams (1802264)" userId="9f78aedf-bcb6-4797-82b3-9115a0a06a0d" providerId="ADAL" clId="{61E4D65F-7F0A-4456-B7FB-742C47449B6D}" dt="2018-11-18T12:22:29.969" v="134" actId="20577"/>
        <pc:sldMkLst>
          <pc:docMk/>
          <pc:sldMk cId="2178731095" sldId="257"/>
        </pc:sldMkLst>
        <pc:spChg chg="mod">
          <ac:chgData name="Amanda Williams (1802264)" userId="9f78aedf-bcb6-4797-82b3-9115a0a06a0d" providerId="ADAL" clId="{61E4D65F-7F0A-4456-B7FB-742C47449B6D}" dt="2018-11-18T12:22:29.969" v="134" actId="20577"/>
          <ac:spMkLst>
            <pc:docMk/>
            <pc:sldMk cId="2178731095" sldId="257"/>
            <ac:spMk id="2" creationId="{BD9264EC-BA55-45CD-8116-68DD2F9BE3E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B2ABF1-64DD-41BF-89D5-A1C77E9F92AC}" type="datetimeFigureOut">
              <a:rPr lang="en-GB" smtClean="0"/>
              <a:t>18/11/2018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A1C06-0E34-4A7F-906F-6AE7110FC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9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EA1C06-0E34-4A7F-906F-6AE7110FC58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894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11/18/2018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mpacharte.blogspot.com/2011/05/super-recursos-graficos-dia-de-la-madre.html" TargetMode="External"/><Relationship Id="rId4" Type="http://schemas.openxmlformats.org/officeDocument/2006/relationships/hyperlink" Target="https://creativecommons.org/licenses/by-nc-sa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jared110.wordpress.com/category/education-2/page/2/" TargetMode="Externa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1146875"/>
            <a:ext cx="8637073" cy="1574716"/>
          </a:xfrm>
        </p:spPr>
        <p:txBody>
          <a:bodyPr>
            <a:normAutofit fontScale="90000"/>
          </a:bodyPr>
          <a:lstStyle/>
          <a:p>
            <a:r>
              <a:rPr lang="en-US" dirty="0"/>
              <a:t>“Finding Me”</a:t>
            </a:r>
            <a:br>
              <a:rPr lang="en-US" dirty="0"/>
            </a:br>
            <a:r>
              <a:rPr lang="en-US" dirty="0"/>
              <a:t>    </a:t>
            </a:r>
            <a:r>
              <a:rPr lang="en-US" sz="2700" dirty="0"/>
              <a:t>Mandy Williams (2018)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474339"/>
            <a:ext cx="8637072" cy="1034486"/>
          </a:xfrm>
        </p:spPr>
        <p:txBody>
          <a:bodyPr vert="horz" lIns="91440" tIns="91440" rIns="91440" bIns="91440" rtlCol="0" anchor="t">
            <a:normAutofit/>
          </a:bodyPr>
          <a:lstStyle/>
          <a:p>
            <a:pPr algn="ctr"/>
            <a:r>
              <a:rPr lang="en-US" sz="4400" dirty="0"/>
              <a:t>“who am I?</a:t>
            </a:r>
          </a:p>
        </p:txBody>
      </p:sp>
    </p:spTree>
    <p:extLst>
      <p:ext uri="{BB962C8B-B14F-4D97-AF65-F5344CB8AC3E}">
        <p14:creationId xmlns:p14="http://schemas.microsoft.com/office/powerpoint/2010/main" val="128632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11">
            <a:extLst>
              <a:ext uri="{FF2B5EF4-FFF2-40B4-BE49-F238E27FC236}">
                <a16:creationId xmlns:a16="http://schemas.microsoft.com/office/drawing/2014/main" id="{C630F413-44CE-4746-9821-9E0107978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  <a:p>
            <a:pPr algn="ctr"/>
            <a:endParaRPr lang="en-US" dirty="0"/>
          </a:p>
        </p:txBody>
      </p:sp>
      <p:sp>
        <p:nvSpPr>
          <p:cNvPr id="8" name="Rectangle 13">
            <a:extLst>
              <a:ext uri="{FF2B5EF4-FFF2-40B4-BE49-F238E27FC236}">
                <a16:creationId xmlns:a16="http://schemas.microsoft.com/office/drawing/2014/main" id="{22D671B1-B099-4F9C-B9CC-9D22B4DAF8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9264EC-BA55-45CD-8116-68DD2F9BE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992" y="707475"/>
            <a:ext cx="3157577" cy="1312001"/>
          </a:xfrm>
        </p:spPr>
        <p:txBody>
          <a:bodyPr anchor="t">
            <a:normAutofit/>
          </a:bodyPr>
          <a:lstStyle/>
          <a:p>
            <a:r>
              <a:rPr lang="en-US" sz="2800"/>
              <a:t>House </a:t>
            </a:r>
            <a:r>
              <a:rPr lang="en-US" sz="2800" dirty="0"/>
              <a:t>&amp;</a:t>
            </a:r>
            <a:r>
              <a:rPr lang="en-US" sz="2800"/>
              <a:t> </a:t>
            </a:r>
            <a:r>
              <a:rPr lang="en-US" sz="2800" dirty="0"/>
              <a:t>home</a:t>
            </a:r>
          </a:p>
        </p:txBody>
      </p:sp>
      <p:cxnSp>
        <p:nvCxnSpPr>
          <p:cNvPr id="10" name="Straight Connector 15">
            <a:extLst>
              <a:ext uri="{FF2B5EF4-FFF2-40B4-BE49-F238E27FC236}">
                <a16:creationId xmlns:a16="http://schemas.microsoft.com/office/drawing/2014/main" id="{7552FBEF-FA69-427B-8245-0A518E051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55992" y="2146542"/>
            <a:ext cx="315757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898488B7-DBD3-40E7-B54B-4DA6C5693E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1580" y="3122496"/>
            <a:ext cx="3530157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pic>
        <p:nvPicPr>
          <p:cNvPr id="13" name="Picture 4">
            <a:extLst>
              <a:ext uri="{FF2B5EF4-FFF2-40B4-BE49-F238E27FC236}">
                <a16:creationId xmlns:a16="http://schemas.microsoft.com/office/drawing/2014/main" id="{658BB067-F820-49E1-A749-7CCA7E089C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2521" y="707475"/>
            <a:ext cx="5548673" cy="5507058"/>
          </a:xfrm>
          <a:prstGeom prst="rect">
            <a:avLst/>
          </a:prstGeom>
        </p:spPr>
      </p:pic>
      <p:sp>
        <p:nvSpPr>
          <p:cNvPr id="15" name="Content Placeholder 8">
            <a:extLst>
              <a:ext uri="{FF2B5EF4-FFF2-40B4-BE49-F238E27FC236}">
                <a16:creationId xmlns:a16="http://schemas.microsoft.com/office/drawing/2014/main" id="{027910B3-C5B8-43DA-A753-579E953D55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4138" y="2273608"/>
            <a:ext cx="3159432" cy="3940925"/>
          </a:xfrm>
        </p:spPr>
        <p:txBody>
          <a:bodyPr>
            <a:normAutofit/>
          </a:bodyPr>
          <a:lstStyle/>
          <a:p>
            <a:r>
              <a:rPr lang="en-US" dirty="0"/>
              <a:t> House -External  self</a:t>
            </a:r>
          </a:p>
          <a:p>
            <a:pPr marL="0" indent="0">
              <a:buNone/>
            </a:pPr>
            <a:r>
              <a:rPr lang="en-US" dirty="0"/>
              <a:t>– Ideal self</a:t>
            </a:r>
            <a:endParaRPr lang="en-US"/>
          </a:p>
          <a:p>
            <a:pPr marL="0" indent="0">
              <a:buNone/>
            </a:pPr>
            <a:r>
              <a:rPr lang="en-US" dirty="0"/>
              <a:t>What I present to the world.</a:t>
            </a:r>
          </a:p>
          <a:p>
            <a:endParaRPr lang="en-US" dirty="0"/>
          </a:p>
          <a:p>
            <a:r>
              <a:rPr lang="en-US" dirty="0"/>
              <a:t>Home – Internal self  </a:t>
            </a:r>
          </a:p>
          <a:p>
            <a:pPr marL="0" indent="0">
              <a:buNone/>
            </a:pPr>
            <a:r>
              <a:rPr lang="en-US" dirty="0"/>
              <a:t>– Real self</a:t>
            </a:r>
            <a:endParaRPr lang="en-US"/>
          </a:p>
          <a:p>
            <a:pPr marL="0" indent="0">
              <a:buNone/>
            </a:pPr>
            <a:r>
              <a:rPr lang="en-US" dirty="0"/>
              <a:t>How I perceive the world. </a:t>
            </a:r>
          </a:p>
        </p:txBody>
      </p:sp>
    </p:spTree>
    <p:extLst>
      <p:ext uri="{BB962C8B-B14F-4D97-AF65-F5344CB8AC3E}">
        <p14:creationId xmlns:p14="http://schemas.microsoft.com/office/powerpoint/2010/main" val="2178731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57112-2771-4965-AE29-06CABAB2A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My interpretation of the poem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3FB126-5AF2-4234-AB7E-7596B2F631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8952" y="1689729"/>
            <a:ext cx="4713391" cy="1131763"/>
          </a:xfrm>
        </p:spPr>
        <p:txBody>
          <a:bodyPr/>
          <a:lstStyle/>
          <a:p>
            <a:r>
              <a:rPr lang="en-US" dirty="0" err="1"/>
              <a:t>HOUse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AB6C3E-7940-425C-A02E-AC67F1ED1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87967" y="2812896"/>
            <a:ext cx="4645152" cy="264445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800" dirty="0"/>
              <a:t>Strong</a:t>
            </a:r>
          </a:p>
          <a:p>
            <a:r>
              <a:rPr lang="en-US" sz="2800" dirty="0"/>
              <a:t>Independent</a:t>
            </a:r>
          </a:p>
          <a:p>
            <a:r>
              <a:rPr lang="en-US" sz="2800" dirty="0"/>
              <a:t>Caring</a:t>
            </a:r>
          </a:p>
          <a:p>
            <a:r>
              <a:rPr lang="en-US" sz="2800" dirty="0"/>
              <a:t>Grounded</a:t>
            </a:r>
          </a:p>
          <a:p>
            <a:r>
              <a:rPr lang="en-US" sz="2800" dirty="0"/>
              <a:t>kind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B81E03-E0C8-4514-98DC-B83F7DA67D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home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0A3A18-D905-422D-BC99-CDD8933137F7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US" sz="2800" dirty="0"/>
              <a:t>Anxious</a:t>
            </a:r>
          </a:p>
          <a:p>
            <a:r>
              <a:rPr lang="en-US" sz="2800" dirty="0"/>
              <a:t>Overwhelmed</a:t>
            </a:r>
          </a:p>
          <a:p>
            <a:r>
              <a:rPr lang="en-US" sz="2800" dirty="0"/>
              <a:t>Resistant to help</a:t>
            </a:r>
          </a:p>
          <a:p>
            <a:r>
              <a:rPr lang="en-US" sz="2800" dirty="0"/>
              <a:t>Excluding</a:t>
            </a:r>
          </a:p>
          <a:p>
            <a:r>
              <a:rPr lang="en-US" sz="2800" dirty="0" err="1"/>
              <a:t>Unempathic</a:t>
            </a:r>
            <a:r>
              <a:rPr lang="en-US" sz="2800" dirty="0"/>
              <a:t> with myself</a:t>
            </a:r>
          </a:p>
        </p:txBody>
      </p:sp>
    </p:spTree>
    <p:extLst>
      <p:ext uri="{BB962C8B-B14F-4D97-AF65-F5344CB8AC3E}">
        <p14:creationId xmlns:p14="http://schemas.microsoft.com/office/powerpoint/2010/main" val="284598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ECF35C3-8B44-4F4B-BD25-4C01823DB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1587617-1CD9-4BB4-8FDB-02547523FB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2359BEA-F467-446B-9ED2-7DE4AE3940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2CA9B2-FEB4-4230-A65E-5844C66D0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6729" y="4459039"/>
            <a:ext cx="8643011" cy="551528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3600"/>
              <a:t>"where am I?"</a:t>
            </a:r>
          </a:p>
        </p:txBody>
      </p:sp>
      <p:pic>
        <p:nvPicPr>
          <p:cNvPr id="4" name="Picture 4" descr="A picture containing silhouette&#10;&#10;Description generated with high confidence">
            <a:extLst>
              <a:ext uri="{FF2B5EF4-FFF2-40B4-BE49-F238E27FC236}">
                <a16:creationId xmlns:a16="http://schemas.microsoft.com/office/drawing/2014/main" id="{C9CB9EF5-62F9-4BC7-8542-1467405823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514835" y="643992"/>
            <a:ext cx="7161205" cy="3652214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07C4A58F-EDCB-42E6-BB21-2D410EF078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776728" y="5027185"/>
            <a:ext cx="864301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5" name="Picture 24">
            <a:extLst>
              <a:ext uri="{FF2B5EF4-FFF2-40B4-BE49-F238E27FC236}">
                <a16:creationId xmlns:a16="http://schemas.microsoft.com/office/drawing/2014/main" id="{CEF18BD6-B169-4CEE-BB3D-71DFD6A833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C253CD2-F713-407C-B979-22CDBA531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11320B71-A2D5-4BA9-9C0C-D85CDF19C51C}"/>
              </a:ext>
            </a:extLst>
          </p:cNvPr>
          <p:cNvSpPr txBox="1"/>
          <p:nvPr/>
        </p:nvSpPr>
        <p:spPr>
          <a:xfrm>
            <a:off x="7093282" y="4096151"/>
            <a:ext cx="258275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590613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17578BBF-F38E-4860-9F1C-31C227C4F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 dirty="0"/>
              <a:t>I see me!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6F3C84EA-D3F2-46A1-90F0-B9CB647792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en-US" dirty="0"/>
              <a:t>Valid </a:t>
            </a:r>
            <a:endParaRPr lang="en-US"/>
          </a:p>
          <a:p>
            <a:r>
              <a:rPr lang="en-US" dirty="0"/>
              <a:t>Worthy</a:t>
            </a:r>
          </a:p>
          <a:p>
            <a:r>
              <a:rPr lang="en-US" dirty="0"/>
              <a:t>Free</a:t>
            </a:r>
          </a:p>
          <a:p>
            <a:r>
              <a:rPr lang="en-US" dirty="0"/>
              <a:t>Unbound</a:t>
            </a:r>
          </a:p>
          <a:p>
            <a:r>
              <a:rPr lang="en-US" dirty="0"/>
              <a:t>Unburdened </a:t>
            </a:r>
          </a:p>
          <a:p>
            <a:r>
              <a:rPr lang="en-US" dirty="0"/>
              <a:t>Confident?</a:t>
            </a:r>
          </a:p>
          <a:p>
            <a:r>
              <a:rPr lang="en-US" dirty="0"/>
              <a:t>At least I can see me!</a:t>
            </a: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0D266D3B-B273-4B5D-9657-925EC2FF8F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244251" y="805583"/>
            <a:ext cx="4660762" cy="466076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8CE8BBB9-4A2F-49F2-B8E8-0639C65C11E4}"/>
              </a:ext>
            </a:extLst>
          </p:cNvPr>
          <p:cNvSpPr txBox="1"/>
          <p:nvPr/>
        </p:nvSpPr>
        <p:spPr>
          <a:xfrm>
            <a:off x="8322255" y="5266290"/>
            <a:ext cx="258275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6533580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TF10001119</Template>
  <TotalTime>114</TotalTime>
  <Words>66</Words>
  <Application>Microsoft Office PowerPoint</Application>
  <PresentationFormat>Widescreen</PresentationFormat>
  <Paragraphs>35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Gill Sans MT</vt:lpstr>
      <vt:lpstr>Gallery</vt:lpstr>
      <vt:lpstr>“Finding Me”     Mandy Williams (2018)</vt:lpstr>
      <vt:lpstr>House &amp; home</vt:lpstr>
      <vt:lpstr>My interpretation of the poem</vt:lpstr>
      <vt:lpstr>"where am I?"</vt:lpstr>
      <vt:lpstr>I see me!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 </dc:creator>
  <cp:lastModifiedBy>Amanda Williams (1802264)</cp:lastModifiedBy>
  <cp:revision>215</cp:revision>
  <dcterms:created xsi:type="dcterms:W3CDTF">2016-01-13T19:04:32Z</dcterms:created>
  <dcterms:modified xsi:type="dcterms:W3CDTF">2018-11-18T12:22:40Z</dcterms:modified>
</cp:coreProperties>
</file>